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50" r:id="rId1"/>
  </p:sldMasterIdLst>
  <p:notesMasterIdLst>
    <p:notesMasterId r:id="rId151"/>
  </p:notesMasterIdLst>
  <p:handoutMasterIdLst>
    <p:handoutMasterId r:id="rId152"/>
  </p:handoutMasterIdLst>
  <p:sldIdLst>
    <p:sldId id="546" r:id="rId2"/>
    <p:sldId id="688" r:id="rId3"/>
    <p:sldId id="689" r:id="rId4"/>
    <p:sldId id="690" r:id="rId5"/>
    <p:sldId id="694" r:id="rId6"/>
    <p:sldId id="1764" r:id="rId7"/>
    <p:sldId id="691" r:id="rId8"/>
    <p:sldId id="692" r:id="rId9"/>
    <p:sldId id="693" r:id="rId10"/>
    <p:sldId id="773" r:id="rId11"/>
    <p:sldId id="774" r:id="rId12"/>
    <p:sldId id="683" r:id="rId13"/>
    <p:sldId id="682" r:id="rId14"/>
    <p:sldId id="387" r:id="rId15"/>
    <p:sldId id="567" r:id="rId16"/>
    <p:sldId id="568" r:id="rId17"/>
    <p:sldId id="565" r:id="rId18"/>
    <p:sldId id="566" r:id="rId19"/>
    <p:sldId id="569" r:id="rId20"/>
    <p:sldId id="1757" r:id="rId21"/>
    <p:sldId id="1759" r:id="rId22"/>
    <p:sldId id="570" r:id="rId23"/>
    <p:sldId id="1753" r:id="rId24"/>
    <p:sldId id="744" r:id="rId25"/>
    <p:sldId id="743" r:id="rId26"/>
    <p:sldId id="1765" r:id="rId27"/>
    <p:sldId id="1766" r:id="rId28"/>
    <p:sldId id="1767" r:id="rId29"/>
    <p:sldId id="386" r:id="rId30"/>
    <p:sldId id="572" r:id="rId31"/>
    <p:sldId id="573" r:id="rId32"/>
    <p:sldId id="576" r:id="rId33"/>
    <p:sldId id="577" r:id="rId34"/>
    <p:sldId id="578" r:id="rId35"/>
    <p:sldId id="575" r:id="rId36"/>
    <p:sldId id="579" r:id="rId37"/>
    <p:sldId id="581" r:id="rId38"/>
    <p:sldId id="582" r:id="rId39"/>
    <p:sldId id="583" r:id="rId40"/>
    <p:sldId id="584" r:id="rId41"/>
    <p:sldId id="585" r:id="rId42"/>
    <p:sldId id="586" r:id="rId43"/>
    <p:sldId id="588" r:id="rId44"/>
    <p:sldId id="589" r:id="rId45"/>
    <p:sldId id="595" r:id="rId46"/>
    <p:sldId id="591" r:id="rId47"/>
    <p:sldId id="1760" r:id="rId48"/>
    <p:sldId id="596" r:id="rId49"/>
    <p:sldId id="597" r:id="rId50"/>
    <p:sldId id="590" r:id="rId51"/>
    <p:sldId id="587" r:id="rId52"/>
    <p:sldId id="598" r:id="rId53"/>
    <p:sldId id="697" r:id="rId54"/>
    <p:sldId id="698" r:id="rId55"/>
    <p:sldId id="699" r:id="rId56"/>
    <p:sldId id="602" r:id="rId57"/>
    <p:sldId id="700" r:id="rId58"/>
    <p:sldId id="701" r:id="rId59"/>
    <p:sldId id="702" r:id="rId60"/>
    <p:sldId id="703" r:id="rId61"/>
    <p:sldId id="704" r:id="rId62"/>
    <p:sldId id="593" r:id="rId63"/>
    <p:sldId id="613" r:id="rId64"/>
    <p:sldId id="614" r:id="rId65"/>
    <p:sldId id="616" r:id="rId66"/>
    <p:sldId id="617" r:id="rId67"/>
    <p:sldId id="612" r:id="rId68"/>
    <p:sldId id="594" r:id="rId69"/>
    <p:sldId id="775" r:id="rId70"/>
    <p:sldId id="623" r:id="rId71"/>
    <p:sldId id="620" r:id="rId72"/>
    <p:sldId id="621" r:id="rId73"/>
    <p:sldId id="782" r:id="rId74"/>
    <p:sldId id="622" r:id="rId75"/>
    <p:sldId id="624" r:id="rId76"/>
    <p:sldId id="625" r:id="rId77"/>
    <p:sldId id="618" r:id="rId78"/>
    <p:sldId id="634" r:id="rId79"/>
    <p:sldId id="635" r:id="rId80"/>
    <p:sldId id="633" r:id="rId81"/>
    <p:sldId id="628" r:id="rId82"/>
    <p:sldId id="629" r:id="rId83"/>
    <p:sldId id="780" r:id="rId84"/>
    <p:sldId id="777" r:id="rId85"/>
    <p:sldId id="619" r:id="rId86"/>
    <p:sldId id="626" r:id="rId87"/>
    <p:sldId id="637" r:id="rId88"/>
    <p:sldId id="638" r:id="rId89"/>
    <p:sldId id="639" r:id="rId90"/>
    <p:sldId id="636" r:id="rId91"/>
    <p:sldId id="627" r:id="rId92"/>
    <p:sldId id="630" r:id="rId93"/>
    <p:sldId id="644" r:id="rId94"/>
    <p:sldId id="696" r:id="rId95"/>
    <p:sldId id="645" r:id="rId96"/>
    <p:sldId id="646" r:id="rId97"/>
    <p:sldId id="640" r:id="rId98"/>
    <p:sldId id="641" r:id="rId99"/>
    <p:sldId id="642" r:id="rId100"/>
    <p:sldId id="650" r:id="rId101"/>
    <p:sldId id="651" r:id="rId102"/>
    <p:sldId id="1756" r:id="rId103"/>
    <p:sldId id="647" r:id="rId104"/>
    <p:sldId id="652" r:id="rId105"/>
    <p:sldId id="649" r:id="rId106"/>
    <p:sldId id="653" r:id="rId107"/>
    <p:sldId id="654" r:id="rId108"/>
    <p:sldId id="643" r:id="rId109"/>
    <p:sldId id="648" r:id="rId110"/>
    <p:sldId id="659" r:id="rId111"/>
    <p:sldId id="658" r:id="rId112"/>
    <p:sldId id="661" r:id="rId113"/>
    <p:sldId id="660" r:id="rId114"/>
    <p:sldId id="657" r:id="rId115"/>
    <p:sldId id="750" r:id="rId116"/>
    <p:sldId id="745" r:id="rId117"/>
    <p:sldId id="763" r:id="rId118"/>
    <p:sldId id="764" r:id="rId119"/>
    <p:sldId id="746" r:id="rId120"/>
    <p:sldId id="765" r:id="rId121"/>
    <p:sldId id="748" r:id="rId122"/>
    <p:sldId id="749" r:id="rId123"/>
    <p:sldId id="766" r:id="rId124"/>
    <p:sldId id="767" r:id="rId125"/>
    <p:sldId id="655" r:id="rId126"/>
    <p:sldId id="656" r:id="rId127"/>
    <p:sldId id="665" r:id="rId128"/>
    <p:sldId id="772" r:id="rId129"/>
    <p:sldId id="768" r:id="rId130"/>
    <p:sldId id="663" r:id="rId131"/>
    <p:sldId id="668" r:id="rId132"/>
    <p:sldId id="670" r:id="rId133"/>
    <p:sldId id="1762" r:id="rId134"/>
    <p:sldId id="671" r:id="rId135"/>
    <p:sldId id="673" r:id="rId136"/>
    <p:sldId id="1763" r:id="rId137"/>
    <p:sldId id="1768" r:id="rId138"/>
    <p:sldId id="669" r:id="rId139"/>
    <p:sldId id="1754" r:id="rId140"/>
    <p:sldId id="1755" r:id="rId141"/>
    <p:sldId id="1752" r:id="rId142"/>
    <p:sldId id="676" r:id="rId143"/>
    <p:sldId id="678" r:id="rId144"/>
    <p:sldId id="675" r:id="rId145"/>
    <p:sldId id="674" r:id="rId146"/>
    <p:sldId id="784" r:id="rId147"/>
    <p:sldId id="781" r:id="rId148"/>
    <p:sldId id="730" r:id="rId149"/>
    <p:sldId id="664" r:id="rId150"/>
  </p:sldIdLst>
  <p:sldSz cx="13003213" cy="9752013"/>
  <p:notesSz cx="12546013" cy="9294813"/>
  <p:defaultTextStyle>
    <a:defPPr>
      <a:defRPr lang="en-US"/>
    </a:defPPr>
    <a:lvl1pPr algn="ctr" rtl="0" fontAlgn="base">
      <a:spcBef>
        <a:spcPct val="0"/>
      </a:spcBef>
      <a:spcAft>
        <a:spcPct val="0"/>
      </a:spcAft>
      <a:defRPr sz="4199" kern="1200">
        <a:solidFill>
          <a:srgbClr val="000000"/>
        </a:solidFill>
        <a:latin typeface="ヒラギノ角ゴ Pro W3" charset="0"/>
        <a:ea typeface="ヒラギノ角ゴ Pro W3" charset="0"/>
        <a:cs typeface="ヒラギノ角ゴ Pro W3" charset="0"/>
        <a:sym typeface="ヒラギノ角ゴ Pro W3" charset="0"/>
      </a:defRPr>
    </a:lvl1pPr>
    <a:lvl2pPr marL="457109" algn="ctr" rtl="0" fontAlgn="base">
      <a:spcBef>
        <a:spcPct val="0"/>
      </a:spcBef>
      <a:spcAft>
        <a:spcPct val="0"/>
      </a:spcAft>
      <a:defRPr sz="4199" kern="1200">
        <a:solidFill>
          <a:srgbClr val="000000"/>
        </a:solidFill>
        <a:latin typeface="ヒラギノ角ゴ Pro W3" charset="0"/>
        <a:ea typeface="ヒラギノ角ゴ Pro W3" charset="0"/>
        <a:cs typeface="ヒラギノ角ゴ Pro W3" charset="0"/>
        <a:sym typeface="ヒラギノ角ゴ Pro W3" charset="0"/>
      </a:defRPr>
    </a:lvl2pPr>
    <a:lvl3pPr marL="914217" algn="ctr" rtl="0" fontAlgn="base">
      <a:spcBef>
        <a:spcPct val="0"/>
      </a:spcBef>
      <a:spcAft>
        <a:spcPct val="0"/>
      </a:spcAft>
      <a:defRPr sz="4199" kern="1200">
        <a:solidFill>
          <a:srgbClr val="000000"/>
        </a:solidFill>
        <a:latin typeface="ヒラギノ角ゴ Pro W3" charset="0"/>
        <a:ea typeface="ヒラギノ角ゴ Pro W3" charset="0"/>
        <a:cs typeface="ヒラギノ角ゴ Pro W3" charset="0"/>
        <a:sym typeface="ヒラギノ角ゴ Pro W3" charset="0"/>
      </a:defRPr>
    </a:lvl3pPr>
    <a:lvl4pPr marL="1371326" algn="ctr" rtl="0" fontAlgn="base">
      <a:spcBef>
        <a:spcPct val="0"/>
      </a:spcBef>
      <a:spcAft>
        <a:spcPct val="0"/>
      </a:spcAft>
      <a:defRPr sz="4199" kern="1200">
        <a:solidFill>
          <a:srgbClr val="000000"/>
        </a:solidFill>
        <a:latin typeface="ヒラギノ角ゴ Pro W3" charset="0"/>
        <a:ea typeface="ヒラギノ角ゴ Pro W3" charset="0"/>
        <a:cs typeface="ヒラギノ角ゴ Pro W3" charset="0"/>
        <a:sym typeface="ヒラギノ角ゴ Pro W3" charset="0"/>
      </a:defRPr>
    </a:lvl4pPr>
    <a:lvl5pPr marL="1828434" algn="ctr" rtl="0" fontAlgn="base">
      <a:spcBef>
        <a:spcPct val="0"/>
      </a:spcBef>
      <a:spcAft>
        <a:spcPct val="0"/>
      </a:spcAft>
      <a:defRPr sz="4199" kern="1200">
        <a:solidFill>
          <a:srgbClr val="000000"/>
        </a:solidFill>
        <a:latin typeface="ヒラギノ角ゴ Pro W3" charset="0"/>
        <a:ea typeface="ヒラギノ角ゴ Pro W3" charset="0"/>
        <a:cs typeface="ヒラギノ角ゴ Pro W3" charset="0"/>
        <a:sym typeface="ヒラギノ角ゴ Pro W3" charset="0"/>
      </a:defRPr>
    </a:lvl5pPr>
    <a:lvl6pPr marL="2285543" algn="l" defTabSz="914217" rtl="0" eaLnBrk="1" latinLnBrk="0" hangingPunct="1">
      <a:defRPr sz="4199" kern="1200">
        <a:solidFill>
          <a:srgbClr val="000000"/>
        </a:solidFill>
        <a:latin typeface="ヒラギノ角ゴ Pro W3" charset="0"/>
        <a:ea typeface="ヒラギノ角ゴ Pro W3" charset="0"/>
        <a:cs typeface="ヒラギノ角ゴ Pro W3" charset="0"/>
        <a:sym typeface="ヒラギノ角ゴ Pro W3" charset="0"/>
      </a:defRPr>
    </a:lvl6pPr>
    <a:lvl7pPr marL="2742651" algn="l" defTabSz="914217" rtl="0" eaLnBrk="1" latinLnBrk="0" hangingPunct="1">
      <a:defRPr sz="4199" kern="1200">
        <a:solidFill>
          <a:srgbClr val="000000"/>
        </a:solidFill>
        <a:latin typeface="ヒラギノ角ゴ Pro W3" charset="0"/>
        <a:ea typeface="ヒラギノ角ゴ Pro W3" charset="0"/>
        <a:cs typeface="ヒラギノ角ゴ Pro W3" charset="0"/>
        <a:sym typeface="ヒラギノ角ゴ Pro W3" charset="0"/>
      </a:defRPr>
    </a:lvl7pPr>
    <a:lvl8pPr marL="3199760" algn="l" defTabSz="914217" rtl="0" eaLnBrk="1" latinLnBrk="0" hangingPunct="1">
      <a:defRPr sz="4199" kern="1200">
        <a:solidFill>
          <a:srgbClr val="000000"/>
        </a:solidFill>
        <a:latin typeface="ヒラギノ角ゴ Pro W3" charset="0"/>
        <a:ea typeface="ヒラギノ角ゴ Pro W3" charset="0"/>
        <a:cs typeface="ヒラギノ角ゴ Pro W3" charset="0"/>
        <a:sym typeface="ヒラギノ角ゴ Pro W3" charset="0"/>
      </a:defRPr>
    </a:lvl8pPr>
    <a:lvl9pPr marL="3656868" algn="l" defTabSz="914217" rtl="0" eaLnBrk="1" latinLnBrk="0" hangingPunct="1">
      <a:defRPr sz="4199" kern="1200">
        <a:solidFill>
          <a:srgbClr val="000000"/>
        </a:solidFill>
        <a:latin typeface="ヒラギノ角ゴ Pro W3" charset="0"/>
        <a:ea typeface="ヒラギノ角ゴ Pro W3" charset="0"/>
        <a:cs typeface="ヒラギノ角ゴ Pro W3" charset="0"/>
        <a:sym typeface="ヒラギノ角ゴ Pro W3" charset="0"/>
      </a:defRPr>
    </a:lvl9pPr>
  </p:defaultTextStyle>
  <p:extLst>
    <p:ext uri="{EFAFB233-063F-42B5-8137-9DF3F51BA10A}">
      <p15:sldGuideLst xmlns:p15="http://schemas.microsoft.com/office/powerpoint/2012/main">
        <p15:guide id="1" orient="horz" pos="2845" userDrawn="1">
          <p15:clr>
            <a:srgbClr val="A4A3A4"/>
          </p15:clr>
        </p15:guide>
        <p15:guide id="2" pos="240" userDrawn="1">
          <p15:clr>
            <a:srgbClr val="A4A3A4"/>
          </p15:clr>
        </p15:guide>
        <p15:guide id="3" pos="7951"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片山 義教(SBTM クラウドエンジニアリング本部)" initials="片山" lastIdx="19" clrIdx="0">
    <p:extLst>
      <p:ext uri="{19B8F6BF-5375-455C-9EA6-DF929625EA0E}">
        <p15:presenceInfo xmlns:p15="http://schemas.microsoft.com/office/powerpoint/2012/main" userId="S::1208020@g.softbank.co.jp::30569485-a002-431f-8b46-9d795b3c39d4" providerId="AD"/>
      </p:ext>
    </p:extLst>
  </p:cmAuthor>
  <p:cmAuthor id="2" name="永嶌 剛晴(SBM クラウドエンジニアリング本部)" initials="永嶌" lastIdx="22" clrIdx="1">
    <p:extLst>
      <p:ext uri="{19B8F6BF-5375-455C-9EA6-DF929625EA0E}">
        <p15:presenceInfo xmlns:p15="http://schemas.microsoft.com/office/powerpoint/2012/main" userId="S::nagashimat52@g.softbank.co.jp::b4108d31-cd32-4698-9c31-3eff888bd863" providerId="AD"/>
      </p:ext>
    </p:extLst>
  </p:cmAuthor>
  <p:cmAuthor id="3" name="桝井 貴子(SBTM クラウドエンジニアリング本部)" initials="桝井" lastIdx="38" clrIdx="2">
    <p:extLst>
      <p:ext uri="{19B8F6BF-5375-455C-9EA6-DF929625EA0E}">
        <p15:presenceInfo xmlns:p15="http://schemas.microsoft.com/office/powerpoint/2012/main" userId="S::1209437@g.softbank.co.jp::126a58b5-2608-46e7-8681-56ddf311d4cf" providerId="AD"/>
      </p:ext>
    </p:extLst>
  </p:cmAuthor>
  <p:cmAuthor id="4" name="鈴木 瑞絵(SBM クラウドエンジニアリング本部)" initials="鈴木" lastIdx="23" clrIdx="3">
    <p:extLst>
      <p:ext uri="{19B8F6BF-5375-455C-9EA6-DF929625EA0E}">
        <p15:presenceInfo xmlns:p15="http://schemas.microsoft.com/office/powerpoint/2012/main" userId="S-1-5-21-3543454668-2775678210-1667768122-1114316" providerId="AD"/>
      </p:ext>
    </p:extLst>
  </p:cmAuthor>
  <p:cmAuthor id="5" name="島 貴俊(SBM クラウドエンジニアリング本部)" initials="島" lastIdx="11" clrIdx="4">
    <p:extLst>
      <p:ext uri="{19B8F6BF-5375-455C-9EA6-DF929625EA0E}">
        <p15:presenceInfo xmlns:p15="http://schemas.microsoft.com/office/powerpoint/2012/main" userId="S::shimat01@g.softbank.co.jp::68e5c0fb-c0cd-4033-a962-5885a7999ca9" providerId="AD"/>
      </p:ext>
    </p:extLst>
  </p:cmAuthor>
  <p:cmAuthor id="6" name="田中 翔子(SBTM クラウドエンジニアリング本部)" initials="田中" lastIdx="9" clrIdx="5">
    <p:extLst>
      <p:ext uri="{19B8F6BF-5375-455C-9EA6-DF929625EA0E}">
        <p15:presenceInfo xmlns:p15="http://schemas.microsoft.com/office/powerpoint/2012/main" userId="S::A119229@g.softbank.co.jp::95b567f8-8dca-48c6-bd5b-2987e235923f"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D757"/>
    <a:srgbClr val="DE0000"/>
    <a:srgbClr val="A6A6A6"/>
    <a:srgbClr val="F2F2F2"/>
    <a:srgbClr val="595959"/>
    <a:srgbClr val="FFFFFF"/>
    <a:srgbClr val="0070C0"/>
    <a:srgbClr val="CACACA"/>
    <a:srgbClr val="D6F4FE"/>
    <a:srgbClr val="BEEDF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スタイル (中間)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ABFCF23-3B69-468F-B69F-88F6DE6A72F2}" styleName="中間スタイル 1 - アクセント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517" autoAdjust="0"/>
    <p:restoredTop sz="96323" autoAdjust="0"/>
  </p:normalViewPr>
  <p:slideViewPr>
    <p:cSldViewPr>
      <p:cViewPr varScale="1">
        <p:scale>
          <a:sx n="44" d="100"/>
          <a:sy n="44" d="100"/>
        </p:scale>
        <p:origin x="1392" y="48"/>
      </p:cViewPr>
      <p:guideLst>
        <p:guide orient="horz" pos="2845"/>
        <p:guide pos="240"/>
        <p:guide pos="7951"/>
      </p:guideLst>
    </p:cSldViewPr>
  </p:slideViewPr>
  <p:outlineViewPr>
    <p:cViewPr>
      <p:scale>
        <a:sx n="33" d="100"/>
        <a:sy n="33" d="100"/>
      </p:scale>
      <p:origin x="0" y="0"/>
    </p:cViewPr>
  </p:outlineViewPr>
  <p:notesTextViewPr>
    <p:cViewPr>
      <p:scale>
        <a:sx n="1" d="1"/>
        <a:sy n="1" d="1"/>
      </p:scale>
      <p:origin x="0" y="0"/>
    </p:cViewPr>
  </p:notesTextViewPr>
  <p:sorterViewPr>
    <p:cViewPr>
      <p:scale>
        <a:sx n="50" d="100"/>
        <a:sy n="50" d="100"/>
      </p:scale>
      <p:origin x="0" y="-44784"/>
    </p:cViewPr>
  </p:sorterViewPr>
  <p:notesViewPr>
    <p:cSldViewPr>
      <p:cViewPr varScale="1">
        <p:scale>
          <a:sx n="82" d="100"/>
          <a:sy n="82" d="100"/>
        </p:scale>
        <p:origin x="1176" y="78"/>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presProps" Target="pres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viewProps" Target="viewProp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40" Type="http://schemas.openxmlformats.org/officeDocument/2006/relationships/slide" Target="slides/slide139.xml"/><Relationship Id="rId145" Type="http://schemas.openxmlformats.org/officeDocument/2006/relationships/slide" Target="slides/slide144.xml"/><Relationship Id="rId153"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slide" Target="slides/slide147.xml"/><Relationship Id="rId151" Type="http://schemas.openxmlformats.org/officeDocument/2006/relationships/notesMaster" Target="notesMasters/notesMaster1.xml"/><Relationship Id="rId156"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handoutMaster" Target="handoutMasters/handoutMaster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a:extLst>
              <a:ext uri="{FF2B5EF4-FFF2-40B4-BE49-F238E27FC236}">
                <a16:creationId xmlns:a16="http://schemas.microsoft.com/office/drawing/2014/main" id="{30B5961F-0539-473C-BCA3-5508EB21E2ED}"/>
              </a:ext>
            </a:extLst>
          </p:cNvPr>
          <p:cNvSpPr>
            <a:spLocks noGrp="1"/>
          </p:cNvSpPr>
          <p:nvPr>
            <p:ph type="hdr" sz="quarter"/>
          </p:nvPr>
        </p:nvSpPr>
        <p:spPr>
          <a:xfrm>
            <a:off x="0" y="0"/>
            <a:ext cx="5437188" cy="466725"/>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a:extLst>
              <a:ext uri="{FF2B5EF4-FFF2-40B4-BE49-F238E27FC236}">
                <a16:creationId xmlns:a16="http://schemas.microsoft.com/office/drawing/2014/main" id="{B8AB1670-1619-4AC0-B060-5D75336598F2}"/>
              </a:ext>
            </a:extLst>
          </p:cNvPr>
          <p:cNvSpPr>
            <a:spLocks noGrp="1"/>
          </p:cNvSpPr>
          <p:nvPr>
            <p:ph type="dt" sz="quarter" idx="1"/>
          </p:nvPr>
        </p:nvSpPr>
        <p:spPr>
          <a:xfrm>
            <a:off x="7107238" y="0"/>
            <a:ext cx="5435600" cy="466725"/>
          </a:xfrm>
          <a:prstGeom prst="rect">
            <a:avLst/>
          </a:prstGeom>
        </p:spPr>
        <p:txBody>
          <a:bodyPr vert="horz" lIns="91440" tIns="45720" rIns="91440" bIns="45720" rtlCol="0"/>
          <a:lstStyle>
            <a:lvl1pPr algn="r">
              <a:defRPr sz="1200"/>
            </a:lvl1pPr>
          </a:lstStyle>
          <a:p>
            <a:fld id="{F277A20A-DFE3-49F4-A94C-65788918D93A}" type="datetimeFigureOut">
              <a:rPr kumimoji="1" lang="ja-JP" altLang="en-US" smtClean="0"/>
              <a:t>2021/6/28</a:t>
            </a:fld>
            <a:endParaRPr kumimoji="1" lang="ja-JP" altLang="en-US"/>
          </a:p>
        </p:txBody>
      </p:sp>
      <p:sp>
        <p:nvSpPr>
          <p:cNvPr id="4" name="フッター プレースホルダー 3">
            <a:extLst>
              <a:ext uri="{FF2B5EF4-FFF2-40B4-BE49-F238E27FC236}">
                <a16:creationId xmlns:a16="http://schemas.microsoft.com/office/drawing/2014/main" id="{AC4B4CB0-311D-4BEE-A2B3-C2B3046615AE}"/>
              </a:ext>
            </a:extLst>
          </p:cNvPr>
          <p:cNvSpPr>
            <a:spLocks noGrp="1"/>
          </p:cNvSpPr>
          <p:nvPr>
            <p:ph type="ftr" sz="quarter" idx="2"/>
          </p:nvPr>
        </p:nvSpPr>
        <p:spPr>
          <a:xfrm>
            <a:off x="0" y="8828088"/>
            <a:ext cx="5437188" cy="466725"/>
          </a:xfrm>
          <a:prstGeom prst="rect">
            <a:avLst/>
          </a:prstGeom>
        </p:spPr>
        <p:txBody>
          <a:bodyPr vert="horz" lIns="91440" tIns="45720" rIns="91440" bIns="45720" rtlCol="0" anchor="b"/>
          <a:lstStyle>
            <a:lvl1pPr algn="l">
              <a:defRPr sz="1200"/>
            </a:lvl1pPr>
          </a:lstStyle>
          <a:p>
            <a:endParaRPr kumimoji="1" lang="ja-JP" altLang="en-US"/>
          </a:p>
        </p:txBody>
      </p:sp>
      <p:sp>
        <p:nvSpPr>
          <p:cNvPr id="5" name="スライド番号プレースホルダー 4">
            <a:extLst>
              <a:ext uri="{FF2B5EF4-FFF2-40B4-BE49-F238E27FC236}">
                <a16:creationId xmlns:a16="http://schemas.microsoft.com/office/drawing/2014/main" id="{88428EEE-F271-4DFA-B60B-78A78B94D325}"/>
              </a:ext>
            </a:extLst>
          </p:cNvPr>
          <p:cNvSpPr>
            <a:spLocks noGrp="1"/>
          </p:cNvSpPr>
          <p:nvPr>
            <p:ph type="sldNum" sz="quarter" idx="3"/>
          </p:nvPr>
        </p:nvSpPr>
        <p:spPr>
          <a:xfrm>
            <a:off x="7107238" y="8828088"/>
            <a:ext cx="5435600" cy="466725"/>
          </a:xfrm>
          <a:prstGeom prst="rect">
            <a:avLst/>
          </a:prstGeom>
        </p:spPr>
        <p:txBody>
          <a:bodyPr vert="horz" lIns="91440" tIns="45720" rIns="91440" bIns="45720" rtlCol="0" anchor="b"/>
          <a:lstStyle>
            <a:lvl1pPr algn="r">
              <a:defRPr sz="1200"/>
            </a:lvl1pPr>
          </a:lstStyle>
          <a:p>
            <a:fld id="{A5398028-1421-4F7E-9F25-47A795456245}" type="slidenum">
              <a:rPr kumimoji="1" lang="ja-JP" altLang="en-US" smtClean="0"/>
              <a:t>‹#›</a:t>
            </a:fld>
            <a:endParaRPr kumimoji="1" lang="ja-JP" altLang="en-US"/>
          </a:p>
        </p:txBody>
      </p:sp>
    </p:spTree>
    <p:extLst>
      <p:ext uri="{BB962C8B-B14F-4D97-AF65-F5344CB8AC3E}">
        <p14:creationId xmlns:p14="http://schemas.microsoft.com/office/powerpoint/2010/main" val="54793715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5437188" cy="46513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7107238" y="0"/>
            <a:ext cx="5435600" cy="465138"/>
          </a:xfrm>
          <a:prstGeom prst="rect">
            <a:avLst/>
          </a:prstGeom>
        </p:spPr>
        <p:txBody>
          <a:bodyPr vert="horz" lIns="91440" tIns="45720" rIns="91440" bIns="45720" rtlCol="0"/>
          <a:lstStyle>
            <a:lvl1pPr algn="r">
              <a:defRPr sz="1200"/>
            </a:lvl1pPr>
          </a:lstStyle>
          <a:p>
            <a:fld id="{00E27253-C40D-4427-B296-EC2D13EDEA5F}" type="datetimeFigureOut">
              <a:rPr kumimoji="1" lang="ja-JP" altLang="en-US" smtClean="0"/>
              <a:pPr/>
              <a:t>2021/6/28</a:t>
            </a:fld>
            <a:endParaRPr kumimoji="1" lang="ja-JP" altLang="en-US"/>
          </a:p>
        </p:txBody>
      </p:sp>
      <p:sp>
        <p:nvSpPr>
          <p:cNvPr id="4" name="スライド イメージ プレースホルダー 3"/>
          <p:cNvSpPr>
            <a:spLocks noGrp="1" noRot="1" noChangeAspect="1"/>
          </p:cNvSpPr>
          <p:nvPr>
            <p:ph type="sldImg" idx="2"/>
          </p:nvPr>
        </p:nvSpPr>
        <p:spPr>
          <a:xfrm>
            <a:off x="3948113" y="696913"/>
            <a:ext cx="4649787" cy="348615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1254125" y="4414838"/>
            <a:ext cx="10037763" cy="4183062"/>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828088"/>
            <a:ext cx="5437188" cy="46513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7107238" y="8828088"/>
            <a:ext cx="5435600" cy="465137"/>
          </a:xfrm>
          <a:prstGeom prst="rect">
            <a:avLst/>
          </a:prstGeom>
        </p:spPr>
        <p:txBody>
          <a:bodyPr vert="horz" lIns="91440" tIns="45720" rIns="91440" bIns="45720" rtlCol="0" anchor="b"/>
          <a:lstStyle>
            <a:lvl1pPr algn="r">
              <a:defRPr sz="1200"/>
            </a:lvl1pPr>
          </a:lstStyle>
          <a:p>
            <a:fld id="{589D71A2-AC74-422E-AB8D-B5E680016B69}" type="slidenum">
              <a:rPr kumimoji="1" lang="ja-JP" altLang="en-US" smtClean="0"/>
              <a:pPr/>
              <a:t>‹#›</a:t>
            </a:fld>
            <a:endParaRPr kumimoji="1" lang="ja-JP" altLang="en-US"/>
          </a:p>
        </p:txBody>
      </p:sp>
    </p:spTree>
    <p:extLst>
      <p:ext uri="{BB962C8B-B14F-4D97-AF65-F5344CB8AC3E}">
        <p14:creationId xmlns:p14="http://schemas.microsoft.com/office/powerpoint/2010/main" val="698236034"/>
      </p:ext>
    </p:extLst>
  </p:cSld>
  <p:clrMap bg1="lt1" tx1="dk1" bg2="lt2" tx2="dk2" accent1="accent1" accent2="accent2" accent3="accent3" accent4="accent4" accent5="accent5" accent6="accent6" hlink="hlink" folHlink="folHlink"/>
  <p:notesStyle>
    <a:lvl1pPr marL="0" algn="l" defTabSz="914217" rtl="0" eaLnBrk="1" latinLnBrk="0" hangingPunct="1">
      <a:defRPr kumimoji="1" sz="1200" kern="1200">
        <a:solidFill>
          <a:schemeClr val="tx1"/>
        </a:solidFill>
        <a:latin typeface="+mn-lt"/>
        <a:ea typeface="+mn-ea"/>
        <a:cs typeface="+mn-cs"/>
      </a:defRPr>
    </a:lvl1pPr>
    <a:lvl2pPr marL="457109" algn="l" defTabSz="914217" rtl="0" eaLnBrk="1" latinLnBrk="0" hangingPunct="1">
      <a:defRPr kumimoji="1" sz="1200" kern="1200">
        <a:solidFill>
          <a:schemeClr val="tx1"/>
        </a:solidFill>
        <a:latin typeface="+mn-lt"/>
        <a:ea typeface="+mn-ea"/>
        <a:cs typeface="+mn-cs"/>
      </a:defRPr>
    </a:lvl2pPr>
    <a:lvl3pPr marL="914217" algn="l" defTabSz="914217" rtl="0" eaLnBrk="1" latinLnBrk="0" hangingPunct="1">
      <a:defRPr kumimoji="1" sz="1200" kern="1200">
        <a:solidFill>
          <a:schemeClr val="tx1"/>
        </a:solidFill>
        <a:latin typeface="+mn-lt"/>
        <a:ea typeface="+mn-ea"/>
        <a:cs typeface="+mn-cs"/>
      </a:defRPr>
    </a:lvl3pPr>
    <a:lvl4pPr marL="1371326" algn="l" defTabSz="914217" rtl="0" eaLnBrk="1" latinLnBrk="0" hangingPunct="1">
      <a:defRPr kumimoji="1" sz="1200" kern="1200">
        <a:solidFill>
          <a:schemeClr val="tx1"/>
        </a:solidFill>
        <a:latin typeface="+mn-lt"/>
        <a:ea typeface="+mn-ea"/>
        <a:cs typeface="+mn-cs"/>
      </a:defRPr>
    </a:lvl4pPr>
    <a:lvl5pPr marL="1828434" algn="l" defTabSz="914217" rtl="0" eaLnBrk="1" latinLnBrk="0" hangingPunct="1">
      <a:defRPr kumimoji="1" sz="1200" kern="1200">
        <a:solidFill>
          <a:schemeClr val="tx1"/>
        </a:solidFill>
        <a:latin typeface="+mn-lt"/>
        <a:ea typeface="+mn-ea"/>
        <a:cs typeface="+mn-cs"/>
      </a:defRPr>
    </a:lvl5pPr>
    <a:lvl6pPr marL="2285543" algn="l" defTabSz="914217" rtl="0" eaLnBrk="1" latinLnBrk="0" hangingPunct="1">
      <a:defRPr kumimoji="1" sz="1200" kern="1200">
        <a:solidFill>
          <a:schemeClr val="tx1"/>
        </a:solidFill>
        <a:latin typeface="+mn-lt"/>
        <a:ea typeface="+mn-ea"/>
        <a:cs typeface="+mn-cs"/>
      </a:defRPr>
    </a:lvl6pPr>
    <a:lvl7pPr marL="2742651" algn="l" defTabSz="914217" rtl="0" eaLnBrk="1" latinLnBrk="0" hangingPunct="1">
      <a:defRPr kumimoji="1" sz="1200" kern="1200">
        <a:solidFill>
          <a:schemeClr val="tx1"/>
        </a:solidFill>
        <a:latin typeface="+mn-lt"/>
        <a:ea typeface="+mn-ea"/>
        <a:cs typeface="+mn-cs"/>
      </a:defRPr>
    </a:lvl7pPr>
    <a:lvl8pPr marL="3199760" algn="l" defTabSz="914217" rtl="0" eaLnBrk="1" latinLnBrk="0" hangingPunct="1">
      <a:defRPr kumimoji="1" sz="1200" kern="1200">
        <a:solidFill>
          <a:schemeClr val="tx1"/>
        </a:solidFill>
        <a:latin typeface="+mn-lt"/>
        <a:ea typeface="+mn-ea"/>
        <a:cs typeface="+mn-cs"/>
      </a:defRPr>
    </a:lvl8pPr>
    <a:lvl9pPr marL="3656868" algn="l" defTabSz="914217"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589D71A2-AC74-422E-AB8D-B5E680016B69}" type="slidenum">
              <a:rPr kumimoji="1" lang="ja-JP" altLang="en-US" smtClean="0"/>
              <a:pPr/>
              <a:t>94</a:t>
            </a:fld>
            <a:endParaRPr kumimoji="1" lang="ja-JP" altLang="en-US"/>
          </a:p>
        </p:txBody>
      </p:sp>
    </p:spTree>
    <p:extLst>
      <p:ext uri="{BB962C8B-B14F-4D97-AF65-F5344CB8AC3E}">
        <p14:creationId xmlns:p14="http://schemas.microsoft.com/office/powerpoint/2010/main" val="170931563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タイトルのみ">
    <p:spTree>
      <p:nvGrpSpPr>
        <p:cNvPr id="1" name=""/>
        <p:cNvGrpSpPr/>
        <p:nvPr/>
      </p:nvGrpSpPr>
      <p:grpSpPr>
        <a:xfrm>
          <a:off x="0" y="0"/>
          <a:ext cx="0" cy="0"/>
          <a:chOff x="0" y="0"/>
          <a:chExt cx="0" cy="0"/>
        </a:xfrm>
      </p:grpSpPr>
      <p:pic>
        <p:nvPicPr>
          <p:cNvPr id="5" name="lastpage_logo">
            <a:extLst>
              <a:ext uri="{FF2B5EF4-FFF2-40B4-BE49-F238E27FC236}">
                <a16:creationId xmlns:a16="http://schemas.microsoft.com/office/drawing/2014/main" id="{BA790119-5822-42C1-9165-08771F35E8BE}"/>
              </a:ext>
            </a:extLst>
          </p:cNvPr>
          <p:cNvPicPr>
            <a:picLocks/>
          </p:cNvPicPr>
          <p:nvPr userDrawn="1"/>
        </p:nvPicPr>
        <p:blipFill>
          <a:blip r:embed="rId2" cstate="screen">
            <a:extLst>
              <a:ext uri="{28A0092B-C50C-407E-A947-70E740481C1C}">
                <a14:useLocalDpi xmlns:a14="http://schemas.microsoft.com/office/drawing/2010/main"/>
              </a:ext>
            </a:extLst>
          </a:blip>
          <a:stretch>
            <a:fillRect/>
          </a:stretch>
        </p:blipFill>
        <p:spPr>
          <a:xfrm>
            <a:off x="5193508" y="3567908"/>
            <a:ext cx="2616197" cy="2616197"/>
          </a:xfrm>
          <a:prstGeom prst="rect">
            <a:avLst/>
          </a:prstGeom>
        </p:spPr>
      </p:pic>
    </p:spTree>
    <p:extLst>
      <p:ext uri="{BB962C8B-B14F-4D97-AF65-F5344CB8AC3E}">
        <p14:creationId xmlns:p14="http://schemas.microsoft.com/office/powerpoint/2010/main" val="2793912975"/>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注釈6行バージョン">
    <p:spTree>
      <p:nvGrpSpPr>
        <p:cNvPr id="1" name=""/>
        <p:cNvGrpSpPr/>
        <p:nvPr/>
      </p:nvGrpSpPr>
      <p:grpSpPr>
        <a:xfrm>
          <a:off x="0" y="0"/>
          <a:ext cx="0" cy="0"/>
          <a:chOff x="0" y="0"/>
          <a:chExt cx="0" cy="0"/>
        </a:xfrm>
      </p:grpSpPr>
      <p:pic>
        <p:nvPicPr>
          <p:cNvPr id="8" name="topright_logo">
            <a:extLst>
              <a:ext uri="{FF2B5EF4-FFF2-40B4-BE49-F238E27FC236}">
                <a16:creationId xmlns:a16="http://schemas.microsoft.com/office/drawing/2014/main" id="{F27230FD-05BB-494F-BAA1-EB22DF18D1F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3001625" cy="1076325"/>
          </a:xfrm>
          <a:prstGeom prst="rect">
            <a:avLst/>
          </a:prstGeom>
        </p:spPr>
      </p:pic>
      <p:sp>
        <p:nvSpPr>
          <p:cNvPr id="4" name="正方形/長方形 3">
            <a:extLst>
              <a:ext uri="{FF2B5EF4-FFF2-40B4-BE49-F238E27FC236}">
                <a16:creationId xmlns:a16="http://schemas.microsoft.com/office/drawing/2014/main" id="{B37B753C-CA8A-4246-84BE-B4984745ED8E}"/>
              </a:ext>
            </a:extLst>
          </p:cNvPr>
          <p:cNvSpPr/>
          <p:nvPr userDrawn="1"/>
        </p:nvSpPr>
        <p:spPr bwMode="auto">
          <a:xfrm>
            <a:off x="360006" y="1244398"/>
            <a:ext cx="12283200" cy="6871968"/>
          </a:xfrm>
          <a:prstGeom prst="rect">
            <a:avLst/>
          </a:prstGeom>
          <a:solidFill>
            <a:schemeClr val="bg1">
              <a:lumMod val="95000"/>
            </a:schemeClr>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3" name="コンテンツ プレースホルダー 2"/>
          <p:cNvSpPr>
            <a:spLocks noGrp="1"/>
          </p:cNvSpPr>
          <p:nvPr>
            <p:ph idx="1"/>
          </p:nvPr>
        </p:nvSpPr>
        <p:spPr>
          <a:xfrm>
            <a:off x="237675" y="1244398"/>
            <a:ext cx="12527863" cy="8177469"/>
          </a:xfrm>
          <a:prstGeom prst="rect">
            <a:avLst/>
          </a:prstGeom>
        </p:spPr>
        <p:txBody>
          <a:bodyPr/>
          <a:lstStyle>
            <a:lvl1pPr>
              <a:spcBef>
                <a:spcPts val="0"/>
              </a:spcBef>
              <a:defRPr sz="2000" b="0">
                <a:latin typeface="Meiryo UI" panose="020B0604030504040204" pitchFamily="50" charset="-128"/>
                <a:ea typeface="Meiryo UI" panose="020B0604030504040204" pitchFamily="50" charset="-128"/>
                <a:cs typeface="Microsoft Himalaya" panose="01010100010101010101" pitchFamily="2" charset="0"/>
              </a:defRPr>
            </a:lvl1pPr>
            <a:lvl2pPr marL="660400" indent="0">
              <a:spcBef>
                <a:spcPts val="0"/>
              </a:spcBef>
              <a:buNone/>
              <a:defRPr sz="2000" b="0">
                <a:latin typeface="Meiryo UI" panose="020B0604030504040204" pitchFamily="50" charset="-128"/>
                <a:ea typeface="Meiryo UI" panose="020B0604030504040204" pitchFamily="50" charset="-128"/>
                <a:cs typeface="Microsoft Himalaya" panose="01010100010101010101" pitchFamily="2" charset="0"/>
              </a:defRPr>
            </a:lvl2pPr>
            <a:lvl3pPr marL="1104900" indent="0">
              <a:spcBef>
                <a:spcPts val="0"/>
              </a:spcBef>
              <a:buNone/>
              <a:defRPr sz="2000" b="0">
                <a:latin typeface="Meiryo UI" panose="020B0604030504040204" pitchFamily="50" charset="-128"/>
                <a:ea typeface="Meiryo UI" panose="020B0604030504040204" pitchFamily="50" charset="-128"/>
                <a:cs typeface="Microsoft Himalaya" panose="01010100010101010101" pitchFamily="2" charset="0"/>
              </a:defRPr>
            </a:lvl3pPr>
            <a:lvl4pPr marL="1549400" indent="0">
              <a:spcBef>
                <a:spcPts val="0"/>
              </a:spcBef>
              <a:buNone/>
              <a:defRPr sz="2000" b="0">
                <a:latin typeface="Meiryo UI" panose="020B0604030504040204" pitchFamily="50" charset="-128"/>
                <a:ea typeface="Meiryo UI" panose="020B0604030504040204" pitchFamily="50" charset="-128"/>
                <a:cs typeface="Microsoft Himalaya" panose="01010100010101010101" pitchFamily="2" charset="0"/>
              </a:defRPr>
            </a:lvl4pPr>
            <a:lvl5pPr marL="1993900" indent="0">
              <a:spcBef>
                <a:spcPts val="0"/>
              </a:spcBef>
              <a:buNone/>
              <a:defRPr sz="2000" b="0">
                <a:latin typeface="Meiryo UI" panose="020B0604030504040204" pitchFamily="50" charset="-128"/>
                <a:ea typeface="Meiryo UI" panose="020B0604030504040204" pitchFamily="50" charset="-128"/>
                <a:cs typeface="Microsoft Himalaya" panose="01010100010101010101" pitchFamily="2" charset="0"/>
              </a:defRPr>
            </a:lvl5p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p>
        </p:txBody>
      </p:sp>
      <p:pic>
        <p:nvPicPr>
          <p:cNvPr id="5" name="Picture 2"/>
          <p:cNvPicPr>
            <a:picLocks noChangeArrowheads="1"/>
          </p:cNvPicPr>
          <p:nvPr userDrawn="1"/>
        </p:nvPicPr>
        <p:blipFill>
          <a:blip r:embed="rId3" cstate="print">
            <a:extLst>
              <a:ext uri="{28A0092B-C50C-407E-A947-70E740481C1C}">
                <a14:useLocalDpi xmlns:a14="http://schemas.microsoft.com/office/drawing/2010/main"/>
              </a:ext>
            </a:extLst>
          </a:blip>
          <a:srcRect/>
          <a:stretch>
            <a:fillRect/>
          </a:stretch>
        </p:blipFill>
        <p:spPr bwMode="auto">
          <a:xfrm>
            <a:off x="392065" y="939647"/>
            <a:ext cx="12215909" cy="10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6" name="Text Box 3"/>
          <p:cNvSpPr txBox="1">
            <a:spLocks noGrp="1" noChangeArrowheads="1"/>
          </p:cNvSpPr>
          <p:nvPr>
            <p:ph type="sldNum" sz="quarter" idx="4"/>
          </p:nvPr>
        </p:nvSpPr>
        <p:spPr bwMode="auto">
          <a:xfrm>
            <a:off x="12582577" y="9396000"/>
            <a:ext cx="330160" cy="2539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1440" tIns="45720" rIns="91440" bIns="45720" numCol="1" anchor="ctr" anchorCtr="0" compatLnSpc="1">
            <a:prstTxWarp prst="textNoShape">
              <a:avLst/>
            </a:prstTxWarp>
          </a:bodyPr>
          <a:lstStyle>
            <a:lvl1pPr algn="ctr">
              <a:defRPr sz="1000" b="0">
                <a:solidFill>
                  <a:schemeClr val="tx1"/>
                </a:solidFill>
                <a:latin typeface="Meiryo UI" panose="020B0604030504040204" pitchFamily="50" charset="-128"/>
                <a:ea typeface="Meiryo UI" panose="020B0604030504040204" pitchFamily="50" charset="-128"/>
                <a:cs typeface="Microsoft Himalaya" panose="01010100010101010101" pitchFamily="2" charset="0"/>
                <a:sym typeface="ヒラギノ角ゴ ProN W6" charset="0"/>
              </a:defRPr>
            </a:lvl1pPr>
          </a:lstStyle>
          <a:p>
            <a:fld id="{F1BF7F6E-0413-4353-995D-100289A07FF8}" type="slidenum">
              <a:rPr lang="en-US" altLang="ja-JP" smtClean="0"/>
              <a:pPr/>
              <a:t>‹#›</a:t>
            </a:fld>
            <a:endParaRPr lang="en-US" altLang="ja-JP" dirty="0"/>
          </a:p>
        </p:txBody>
      </p:sp>
      <p:sp>
        <p:nvSpPr>
          <p:cNvPr id="20" name="タイトル 19">
            <a:extLst>
              <a:ext uri="{FF2B5EF4-FFF2-40B4-BE49-F238E27FC236}">
                <a16:creationId xmlns:a16="http://schemas.microsoft.com/office/drawing/2014/main" id="{BDB44A3C-69F6-4142-A44E-51F9C7390DF6}"/>
              </a:ext>
            </a:extLst>
          </p:cNvPr>
          <p:cNvSpPr>
            <a:spLocks noGrp="1"/>
          </p:cNvSpPr>
          <p:nvPr>
            <p:ph type="title"/>
          </p:nvPr>
        </p:nvSpPr>
        <p:spPr>
          <a:xfrm>
            <a:off x="360006" y="216000"/>
            <a:ext cx="8640000" cy="576000"/>
          </a:xfrm>
          <a:prstGeom prst="rect">
            <a:avLst/>
          </a:prstGeom>
        </p:spPr>
        <p:txBody>
          <a:bodyPr lIns="90000" tIns="46800" rIns="90000" bIns="46800" anchor="ctr" anchorCtr="0"/>
          <a:lstStyle>
            <a:lvl1pPr marL="0">
              <a:defRPr sz="2800" b="1"/>
            </a:lvl1pPr>
          </a:lstStyle>
          <a:p>
            <a:r>
              <a:rPr kumimoji="1" lang="ja-JP" altLang="en-US" dirty="0"/>
              <a:t>マスター タイトルの書式設定</a:t>
            </a:r>
          </a:p>
        </p:txBody>
      </p:sp>
    </p:spTree>
    <p:extLst>
      <p:ext uri="{BB962C8B-B14F-4D97-AF65-F5344CB8AC3E}">
        <p14:creationId xmlns:p14="http://schemas.microsoft.com/office/powerpoint/2010/main" val="16526883"/>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白紙_ノンブルあり">
    <p:spTree>
      <p:nvGrpSpPr>
        <p:cNvPr id="1" name=""/>
        <p:cNvGrpSpPr/>
        <p:nvPr/>
      </p:nvGrpSpPr>
      <p:grpSpPr>
        <a:xfrm>
          <a:off x="0" y="0"/>
          <a:ext cx="0" cy="0"/>
          <a:chOff x="0" y="0"/>
          <a:chExt cx="0" cy="0"/>
        </a:xfrm>
      </p:grpSpPr>
      <p:sp>
        <p:nvSpPr>
          <p:cNvPr id="2" name="Text Box 3"/>
          <p:cNvSpPr txBox="1">
            <a:spLocks noGrp="1" noChangeArrowheads="1"/>
          </p:cNvSpPr>
          <p:nvPr>
            <p:ph type="sldNum" sz="quarter" idx="4"/>
          </p:nvPr>
        </p:nvSpPr>
        <p:spPr bwMode="auto">
          <a:xfrm>
            <a:off x="12582577" y="9396000"/>
            <a:ext cx="330160" cy="2539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1440" tIns="45720" rIns="91440" bIns="45720" numCol="1" anchor="ctr" anchorCtr="0" compatLnSpc="1">
            <a:prstTxWarp prst="textNoShape">
              <a:avLst/>
            </a:prstTxWarp>
          </a:bodyPr>
          <a:lstStyle>
            <a:lvl1pPr algn="ctr">
              <a:defRPr sz="1000" b="0">
                <a:solidFill>
                  <a:schemeClr val="tx1"/>
                </a:solidFill>
                <a:latin typeface="Meiryo UI" panose="020B0604030504040204" pitchFamily="50" charset="-128"/>
                <a:ea typeface="Meiryo UI" panose="020B0604030504040204" pitchFamily="50" charset="-128"/>
                <a:sym typeface="ヒラギノ角ゴ ProN W6" charset="0"/>
              </a:defRPr>
            </a:lvl1pPr>
          </a:lstStyle>
          <a:p>
            <a:fld id="{F1BF7F6E-0413-4353-995D-100289A07FF8}" type="slidenum">
              <a:rPr lang="en-US" altLang="ja-JP" smtClean="0"/>
              <a:pPr/>
              <a:t>‹#›</a:t>
            </a:fld>
            <a:endParaRPr lang="en-US" altLang="ja-JP" dirty="0"/>
          </a:p>
        </p:txBody>
      </p:sp>
    </p:spTree>
    <p:extLst>
      <p:ext uri="{BB962C8B-B14F-4D97-AF65-F5344CB8AC3E}">
        <p14:creationId xmlns:p14="http://schemas.microsoft.com/office/powerpoint/2010/main" val="3232302852"/>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タイトルとコンテンツ">
    <p:spTree>
      <p:nvGrpSpPr>
        <p:cNvPr id="1" name=""/>
        <p:cNvGrpSpPr/>
        <p:nvPr/>
      </p:nvGrpSpPr>
      <p:grpSpPr>
        <a:xfrm>
          <a:off x="0" y="0"/>
          <a:ext cx="0" cy="0"/>
          <a:chOff x="0" y="0"/>
          <a:chExt cx="0" cy="0"/>
        </a:xfrm>
      </p:grpSpPr>
      <p:sp>
        <p:nvSpPr>
          <p:cNvPr id="9" name="正方形/長方形 8">
            <a:extLst>
              <a:ext uri="{FF2B5EF4-FFF2-40B4-BE49-F238E27FC236}">
                <a16:creationId xmlns:a16="http://schemas.microsoft.com/office/drawing/2014/main" id="{590FE548-02A2-4919-8B62-B79FB707FCFB}"/>
              </a:ext>
            </a:extLst>
          </p:cNvPr>
          <p:cNvSpPr/>
          <p:nvPr userDrawn="1"/>
        </p:nvSpPr>
        <p:spPr bwMode="auto">
          <a:xfrm>
            <a:off x="360006" y="1244397"/>
            <a:ext cx="12283200" cy="8179200"/>
          </a:xfrm>
          <a:prstGeom prst="rect">
            <a:avLst/>
          </a:prstGeom>
          <a:solidFill>
            <a:schemeClr val="bg1">
              <a:lumMod val="95000"/>
            </a:schemeClr>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pic>
        <p:nvPicPr>
          <p:cNvPr id="4" name="Picture 1"/>
          <p:cNvPicPr>
            <a:picLocks noChangeArrowheads="1"/>
          </p:cNvPicPr>
          <p:nvPr userDrawn="1"/>
        </p:nvPicPr>
        <p:blipFill>
          <a:blip r:embed="rId2">
            <a:extLst>
              <a:ext uri="{28A0092B-C50C-407E-A947-70E740481C1C}">
                <a14:useLocalDpi xmlns:a14="http://schemas.microsoft.com/office/drawing/2010/main"/>
              </a:ext>
            </a:extLst>
          </a:blip>
          <a:srcRect/>
          <a:stretch>
            <a:fillRect/>
          </a:stretch>
        </p:blipFill>
        <p:spPr bwMode="auto">
          <a:xfrm>
            <a:off x="10572751" y="377825"/>
            <a:ext cx="1993900"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2"/>
          <p:cNvPicPr>
            <a:picLocks noChangeArrowheads="1"/>
          </p:cNvPicPr>
          <p:nvPr userDrawn="1"/>
        </p:nvPicPr>
        <p:blipFill>
          <a:blip r:embed="rId3">
            <a:extLst>
              <a:ext uri="{28A0092B-C50C-407E-A947-70E740481C1C}">
                <a14:useLocalDpi xmlns:a14="http://schemas.microsoft.com/office/drawing/2010/main"/>
              </a:ext>
            </a:extLst>
          </a:blip>
          <a:srcRect/>
          <a:stretch>
            <a:fillRect/>
          </a:stretch>
        </p:blipFill>
        <p:spPr bwMode="auto">
          <a:xfrm>
            <a:off x="392114" y="939801"/>
            <a:ext cx="12217400" cy="10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コンテンツ プレースホルダー 2"/>
          <p:cNvSpPr>
            <a:spLocks noGrp="1"/>
          </p:cNvSpPr>
          <p:nvPr>
            <p:ph idx="1"/>
          </p:nvPr>
        </p:nvSpPr>
        <p:spPr>
          <a:xfrm>
            <a:off x="237704" y="1244601"/>
            <a:ext cx="12529392" cy="8178800"/>
          </a:xfrm>
          <a:prstGeom prst="rect">
            <a:avLst/>
          </a:prstGeom>
        </p:spPr>
        <p:txBody>
          <a:bodyPr/>
          <a:lstStyle>
            <a:lvl1pPr marL="36004" indent="0">
              <a:lnSpc>
                <a:spcPts val="4000"/>
              </a:lnSpc>
              <a:spcBef>
                <a:spcPts val="0"/>
              </a:spcBef>
              <a:buNone/>
              <a:defRPr sz="2000" b="0">
                <a:latin typeface="Meiryo UI" panose="020B0604030504040204" pitchFamily="50" charset="-128"/>
                <a:ea typeface="Meiryo UI" panose="020B0604030504040204" pitchFamily="50" charset="-128"/>
              </a:defRPr>
            </a:lvl1pPr>
            <a:lvl2pPr marL="36004" indent="0">
              <a:lnSpc>
                <a:spcPts val="4000"/>
              </a:lnSpc>
              <a:spcBef>
                <a:spcPts val="0"/>
              </a:spcBef>
              <a:buNone/>
              <a:defRPr sz="2000" b="0">
                <a:latin typeface="Meiryo UI" panose="020B0604030504040204" pitchFamily="50" charset="-128"/>
                <a:ea typeface="Meiryo UI" panose="020B0604030504040204" pitchFamily="50" charset="-128"/>
              </a:defRPr>
            </a:lvl2pPr>
            <a:lvl3pPr marL="36004" indent="0">
              <a:lnSpc>
                <a:spcPts val="4000"/>
              </a:lnSpc>
              <a:spcBef>
                <a:spcPts val="0"/>
              </a:spcBef>
              <a:buNone/>
              <a:defRPr sz="2000" b="0">
                <a:latin typeface="Meiryo UI" panose="020B0604030504040204" pitchFamily="50" charset="-128"/>
                <a:ea typeface="Meiryo UI" panose="020B0604030504040204" pitchFamily="50" charset="-128"/>
              </a:defRPr>
            </a:lvl3pPr>
            <a:lvl4pPr marL="36004" indent="0">
              <a:lnSpc>
                <a:spcPts val="4000"/>
              </a:lnSpc>
              <a:spcBef>
                <a:spcPts val="0"/>
              </a:spcBef>
              <a:buNone/>
              <a:defRPr sz="2000" b="0">
                <a:latin typeface="Meiryo UI" panose="020B0604030504040204" pitchFamily="50" charset="-128"/>
                <a:ea typeface="Meiryo UI" panose="020B0604030504040204" pitchFamily="50" charset="-128"/>
              </a:defRPr>
            </a:lvl4pPr>
            <a:lvl5pPr marL="36004" indent="0">
              <a:lnSpc>
                <a:spcPts val="4000"/>
              </a:lnSpc>
              <a:spcBef>
                <a:spcPts val="0"/>
              </a:spcBef>
              <a:buNone/>
              <a:defRPr sz="2000" b="0">
                <a:latin typeface="Meiryo UI" panose="020B0604030504040204" pitchFamily="50" charset="-128"/>
                <a:ea typeface="Meiryo UI" panose="020B0604030504040204" pitchFamily="50" charset="-128"/>
              </a:defRPr>
            </a:lvl5p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p>
        </p:txBody>
      </p:sp>
      <p:sp>
        <p:nvSpPr>
          <p:cNvPr id="6" name="Text Box 3"/>
          <p:cNvSpPr txBox="1">
            <a:spLocks noGrp="1" noChangeArrowheads="1"/>
          </p:cNvSpPr>
          <p:nvPr>
            <p:ph type="sldNum" sz="quarter" idx="10"/>
          </p:nvPr>
        </p:nvSpPr>
        <p:spPr/>
        <p:txBody>
          <a:bodyPr/>
          <a:lstStyle>
            <a:lvl1pPr>
              <a:defRPr b="0">
                <a:latin typeface="Meiryo UI" panose="020B0604030504040204" pitchFamily="50" charset="-128"/>
                <a:ea typeface="Meiryo UI" panose="020B0604030504040204" pitchFamily="50" charset="-128"/>
              </a:defRPr>
            </a:lvl1pPr>
          </a:lstStyle>
          <a:p>
            <a:pPr>
              <a:defRPr/>
            </a:pPr>
            <a:fld id="{354D6B57-0670-496C-A11A-3C39E9839C66}" type="slidenum">
              <a:rPr lang="en-US" altLang="ja-JP" smtClean="0">
                <a:solidFill>
                  <a:prstClr val="black"/>
                </a:solidFill>
              </a:rPr>
              <a:pPr>
                <a:defRPr/>
              </a:pPr>
              <a:t>‹#›</a:t>
            </a:fld>
            <a:endParaRPr lang="en-US" altLang="ja-JP" dirty="0">
              <a:solidFill>
                <a:prstClr val="black"/>
              </a:solidFill>
            </a:endParaRPr>
          </a:p>
        </p:txBody>
      </p:sp>
      <p:sp>
        <p:nvSpPr>
          <p:cNvPr id="16" name="タイトル 19">
            <a:extLst>
              <a:ext uri="{FF2B5EF4-FFF2-40B4-BE49-F238E27FC236}">
                <a16:creationId xmlns:a16="http://schemas.microsoft.com/office/drawing/2014/main" id="{4C5B4E6D-B250-487E-AC00-C19437806AA0}"/>
              </a:ext>
            </a:extLst>
          </p:cNvPr>
          <p:cNvSpPr>
            <a:spLocks noGrp="1"/>
          </p:cNvSpPr>
          <p:nvPr>
            <p:ph type="title"/>
          </p:nvPr>
        </p:nvSpPr>
        <p:spPr>
          <a:xfrm>
            <a:off x="360000" y="216000"/>
            <a:ext cx="8640000" cy="576000"/>
          </a:xfrm>
          <a:prstGeom prst="rect">
            <a:avLst/>
          </a:prstGeom>
        </p:spPr>
        <p:txBody>
          <a:bodyPr lIns="90000" tIns="46800" rIns="90000" bIns="46800" anchor="ctr" anchorCtr="0"/>
          <a:lstStyle>
            <a:lvl1pPr marL="0">
              <a:defRPr sz="2800" b="1"/>
            </a:lvl1pPr>
          </a:lstStyle>
          <a:p>
            <a:r>
              <a:rPr kumimoji="1" lang="ja-JP" altLang="en-US" dirty="0"/>
              <a:t>マスター タイトルの書式設定</a:t>
            </a:r>
          </a:p>
        </p:txBody>
      </p:sp>
    </p:spTree>
    <p:extLst>
      <p:ext uri="{BB962C8B-B14F-4D97-AF65-F5344CB8AC3E}">
        <p14:creationId xmlns:p14="http://schemas.microsoft.com/office/powerpoint/2010/main" val="917352034"/>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表紙">
    <p:spTree>
      <p:nvGrpSpPr>
        <p:cNvPr id="1" name=""/>
        <p:cNvGrpSpPr/>
        <p:nvPr/>
      </p:nvGrpSpPr>
      <p:grpSpPr>
        <a:xfrm>
          <a:off x="0" y="0"/>
          <a:ext cx="0" cy="0"/>
          <a:chOff x="0" y="0"/>
          <a:chExt cx="0" cy="0"/>
        </a:xfrm>
      </p:grpSpPr>
      <p:sp>
        <p:nvSpPr>
          <p:cNvPr id="11" name="サブタイトル 7"/>
          <p:cNvSpPr>
            <a:spLocks noGrp="1"/>
          </p:cNvSpPr>
          <p:nvPr>
            <p:ph type="subTitle" idx="1"/>
          </p:nvPr>
        </p:nvSpPr>
        <p:spPr>
          <a:xfrm>
            <a:off x="1951038" y="6293223"/>
            <a:ext cx="9102725" cy="2026024"/>
          </a:xfrm>
          <a:prstGeom prst="rect">
            <a:avLst/>
          </a:prstGeom>
        </p:spPr>
        <p:txBody>
          <a:bodyPr anchor="ctr"/>
          <a:lstStyle>
            <a:lvl1pPr marL="0" indent="0" algn="ctr">
              <a:buNone/>
              <a:defRPr sz="3200" b="1">
                <a:latin typeface="Meiryo UI" pitchFamily="50" charset="-128"/>
                <a:ea typeface="Meiryo UI" pitchFamily="50" charset="-128"/>
                <a:cs typeface="Meiryo UI" pitchFamily="50" charset="-128"/>
              </a:defRPr>
            </a:lvl1pPr>
          </a:lstStyle>
          <a:p>
            <a:endParaRPr kumimoji="1" lang="ja-JP" altLang="en-US" dirty="0"/>
          </a:p>
        </p:txBody>
      </p:sp>
      <p:sp>
        <p:nvSpPr>
          <p:cNvPr id="12" name="タイトル 6"/>
          <p:cNvSpPr>
            <a:spLocks noGrp="1"/>
          </p:cNvSpPr>
          <p:nvPr>
            <p:ph type="ctrTitle"/>
          </p:nvPr>
        </p:nvSpPr>
        <p:spPr>
          <a:xfrm>
            <a:off x="974725" y="2617995"/>
            <a:ext cx="11055350" cy="3148091"/>
          </a:xfrm>
          <a:prstGeom prst="rect">
            <a:avLst/>
          </a:prstGeom>
        </p:spPr>
        <p:txBody>
          <a:bodyPr anchor="ctr"/>
          <a:lstStyle>
            <a:lvl1pPr algn="ctr">
              <a:defRPr sz="7000" b="1">
                <a:latin typeface="Meiryo UI" pitchFamily="50" charset="-128"/>
                <a:ea typeface="Meiryo UI" pitchFamily="50" charset="-128"/>
                <a:cs typeface="Meiryo UI" pitchFamily="50" charset="-128"/>
              </a:defRPr>
            </a:lvl1pPr>
          </a:lstStyle>
          <a:p>
            <a:endParaRPr kumimoji="1" lang="ja-JP" altLang="en-US" dirty="0"/>
          </a:p>
        </p:txBody>
      </p:sp>
      <p:pic>
        <p:nvPicPr>
          <p:cNvPr id="13" name="Picture 1"/>
          <p:cNvPicPr>
            <a:picLocks noChangeAspect="1" noChangeArrowheads="1"/>
          </p:cNvPicPr>
          <p:nvPr userDrawn="1"/>
        </p:nvPicPr>
        <p:blipFill>
          <a:blip r:embed="rId2" cstate="print">
            <a:extLst>
              <a:ext uri="{28A0092B-C50C-407E-A947-70E740481C1C}">
                <a14:useLocalDpi xmlns:a14="http://schemas.microsoft.com/office/drawing/2010/main"/>
              </a:ext>
            </a:extLst>
          </a:blip>
          <a:srcRect/>
          <a:stretch>
            <a:fillRect/>
          </a:stretch>
        </p:blipFill>
        <p:spPr bwMode="auto">
          <a:xfrm>
            <a:off x="10037166" y="8908454"/>
            <a:ext cx="260604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Tree>
    <p:extLst>
      <p:ext uri="{BB962C8B-B14F-4D97-AF65-F5344CB8AC3E}">
        <p14:creationId xmlns:p14="http://schemas.microsoft.com/office/powerpoint/2010/main" val="18183669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ユーザー設定レイアウト">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17DF431B-03E1-4327-8DD6-382183570C0C}"/>
              </a:ext>
            </a:extLst>
          </p:cNvPr>
          <p:cNvPicPr>
            <a:picLocks noChangeAspect="1"/>
          </p:cNvPicPr>
          <p:nvPr userDrawn="1"/>
        </p:nvPicPr>
        <p:blipFill rotWithShape="1">
          <a:blip r:embed="rId2" cstate="screen">
            <a:alphaModFix/>
            <a:extLst>
              <a:ext uri="{28A0092B-C50C-407E-A947-70E740481C1C}">
                <a14:useLocalDpi xmlns:a14="http://schemas.microsoft.com/office/drawing/2010/main"/>
              </a:ext>
            </a:extLst>
          </a:blip>
          <a:srcRect/>
          <a:stretch/>
        </p:blipFill>
        <p:spPr>
          <a:xfrm>
            <a:off x="360057" y="349214"/>
            <a:ext cx="12283098" cy="9053584"/>
          </a:xfrm>
          <a:prstGeom prst="roundRect">
            <a:avLst>
              <a:gd name="adj" fmla="val 2104"/>
            </a:avLst>
          </a:prstGeom>
        </p:spPr>
      </p:pic>
      <p:pic>
        <p:nvPicPr>
          <p:cNvPr id="5" name="図 4">
            <a:extLst>
              <a:ext uri="{FF2B5EF4-FFF2-40B4-BE49-F238E27FC236}">
                <a16:creationId xmlns:a16="http://schemas.microsoft.com/office/drawing/2014/main" id="{C671C66E-3400-49F6-A832-D0130E070D66}"/>
              </a:ext>
            </a:extLst>
          </p:cNvPr>
          <p:cNvPicPr>
            <a:picLocks noChangeAspect="1"/>
          </p:cNvPicPr>
          <p:nvPr userDrawn="1"/>
        </p:nvPicPr>
        <p:blipFill rotWithShape="1">
          <a:blip r:embed="rId3" cstate="screen">
            <a:alphaModFix amt="30000"/>
            <a:extLst>
              <a:ext uri="{28A0092B-C50C-407E-A947-70E740481C1C}">
                <a14:useLocalDpi xmlns:a14="http://schemas.microsoft.com/office/drawing/2010/main"/>
              </a:ext>
            </a:extLst>
          </a:blip>
          <a:srcRect/>
          <a:stretch/>
        </p:blipFill>
        <p:spPr>
          <a:xfrm>
            <a:off x="360006" y="349367"/>
            <a:ext cx="12283200" cy="9053278"/>
          </a:xfrm>
          <a:prstGeom prst="roundRect">
            <a:avLst>
              <a:gd name="adj" fmla="val 2104"/>
            </a:avLst>
          </a:prstGeom>
        </p:spPr>
      </p:pic>
      <p:sp>
        <p:nvSpPr>
          <p:cNvPr id="8" name="正方形/長方形 7">
            <a:extLst>
              <a:ext uri="{FF2B5EF4-FFF2-40B4-BE49-F238E27FC236}">
                <a16:creationId xmlns:a16="http://schemas.microsoft.com/office/drawing/2014/main" id="{12D897CF-16FA-4A7F-B977-57CBE184D2A9}"/>
              </a:ext>
            </a:extLst>
          </p:cNvPr>
          <p:cNvSpPr/>
          <p:nvPr userDrawn="1"/>
        </p:nvSpPr>
        <p:spPr bwMode="auto">
          <a:xfrm>
            <a:off x="0" y="3507854"/>
            <a:ext cx="13003214" cy="2736304"/>
          </a:xfrm>
          <a:prstGeom prst="rect">
            <a:avLst/>
          </a:prstGeom>
          <a:solidFill>
            <a:schemeClr val="bg1">
              <a:alpha val="30000"/>
            </a:schemeClr>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Tree>
    <p:extLst>
      <p:ext uri="{BB962C8B-B14F-4D97-AF65-F5344CB8AC3E}">
        <p14:creationId xmlns:p14="http://schemas.microsoft.com/office/powerpoint/2010/main" val="224181010"/>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タイトルとコンテンツ_白">
    <p:spTree>
      <p:nvGrpSpPr>
        <p:cNvPr id="1" name=""/>
        <p:cNvGrpSpPr/>
        <p:nvPr/>
      </p:nvGrpSpPr>
      <p:grpSpPr>
        <a:xfrm>
          <a:off x="0" y="0"/>
          <a:ext cx="0" cy="0"/>
          <a:chOff x="0" y="0"/>
          <a:chExt cx="0" cy="0"/>
        </a:xfrm>
      </p:grpSpPr>
      <p:pic>
        <p:nvPicPr>
          <p:cNvPr id="8" name="topright_logo">
            <a:extLst>
              <a:ext uri="{FF2B5EF4-FFF2-40B4-BE49-F238E27FC236}">
                <a16:creationId xmlns:a16="http://schemas.microsoft.com/office/drawing/2014/main" id="{F27230FD-05BB-494F-BAA1-EB22DF18D1F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3001625" cy="1076325"/>
          </a:xfrm>
          <a:prstGeom prst="rect">
            <a:avLst/>
          </a:prstGeom>
        </p:spPr>
      </p:pic>
      <p:sp>
        <p:nvSpPr>
          <p:cNvPr id="3" name="コンテンツ プレースホルダー 2"/>
          <p:cNvSpPr>
            <a:spLocks noGrp="1"/>
          </p:cNvSpPr>
          <p:nvPr>
            <p:ph idx="1"/>
          </p:nvPr>
        </p:nvSpPr>
        <p:spPr>
          <a:xfrm>
            <a:off x="237675" y="1244398"/>
            <a:ext cx="12527863" cy="8177469"/>
          </a:xfrm>
          <a:prstGeom prst="rect">
            <a:avLst/>
          </a:prstGeom>
        </p:spPr>
        <p:txBody>
          <a:bodyPr/>
          <a:lstStyle>
            <a:lvl1pPr>
              <a:spcBef>
                <a:spcPts val="0"/>
              </a:spcBef>
              <a:defRPr sz="2000" b="0">
                <a:latin typeface="Meiryo UI" panose="020B0604030504040204" pitchFamily="50" charset="-128"/>
                <a:ea typeface="Meiryo UI" panose="020B0604030504040204" pitchFamily="50" charset="-128"/>
                <a:cs typeface="Microsoft Himalaya" panose="01010100010101010101" pitchFamily="2" charset="0"/>
              </a:defRPr>
            </a:lvl1pPr>
            <a:lvl2pPr marL="660400" indent="0">
              <a:spcBef>
                <a:spcPts val="0"/>
              </a:spcBef>
              <a:buNone/>
              <a:defRPr sz="2000" b="0">
                <a:latin typeface="Meiryo UI" panose="020B0604030504040204" pitchFamily="50" charset="-128"/>
                <a:ea typeface="Meiryo UI" panose="020B0604030504040204" pitchFamily="50" charset="-128"/>
                <a:cs typeface="Microsoft Himalaya" panose="01010100010101010101" pitchFamily="2" charset="0"/>
              </a:defRPr>
            </a:lvl2pPr>
            <a:lvl3pPr marL="1104900" indent="0">
              <a:spcBef>
                <a:spcPts val="0"/>
              </a:spcBef>
              <a:buNone/>
              <a:defRPr sz="2000" b="0">
                <a:latin typeface="Meiryo UI" panose="020B0604030504040204" pitchFamily="50" charset="-128"/>
                <a:ea typeface="Meiryo UI" panose="020B0604030504040204" pitchFamily="50" charset="-128"/>
                <a:cs typeface="Microsoft Himalaya" panose="01010100010101010101" pitchFamily="2" charset="0"/>
              </a:defRPr>
            </a:lvl3pPr>
            <a:lvl4pPr marL="1549400" indent="0">
              <a:spcBef>
                <a:spcPts val="0"/>
              </a:spcBef>
              <a:buNone/>
              <a:defRPr sz="2000" b="0">
                <a:latin typeface="Meiryo UI" panose="020B0604030504040204" pitchFamily="50" charset="-128"/>
                <a:ea typeface="Meiryo UI" panose="020B0604030504040204" pitchFamily="50" charset="-128"/>
                <a:cs typeface="Microsoft Himalaya" panose="01010100010101010101" pitchFamily="2" charset="0"/>
              </a:defRPr>
            </a:lvl4pPr>
            <a:lvl5pPr marL="1993900" indent="0">
              <a:spcBef>
                <a:spcPts val="0"/>
              </a:spcBef>
              <a:buNone/>
              <a:defRPr sz="2000" b="0">
                <a:latin typeface="Meiryo UI" panose="020B0604030504040204" pitchFamily="50" charset="-128"/>
                <a:ea typeface="Meiryo UI" panose="020B0604030504040204" pitchFamily="50" charset="-128"/>
                <a:cs typeface="Microsoft Himalaya" panose="01010100010101010101" pitchFamily="2" charset="0"/>
              </a:defRPr>
            </a:lvl5p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p>
        </p:txBody>
      </p:sp>
      <p:pic>
        <p:nvPicPr>
          <p:cNvPr id="5" name="Picture 2"/>
          <p:cNvPicPr>
            <a:picLocks noChangeArrowheads="1"/>
          </p:cNvPicPr>
          <p:nvPr userDrawn="1"/>
        </p:nvPicPr>
        <p:blipFill>
          <a:blip r:embed="rId3" cstate="print">
            <a:extLst>
              <a:ext uri="{28A0092B-C50C-407E-A947-70E740481C1C}">
                <a14:useLocalDpi xmlns:a14="http://schemas.microsoft.com/office/drawing/2010/main"/>
              </a:ext>
            </a:extLst>
          </a:blip>
          <a:srcRect/>
          <a:stretch>
            <a:fillRect/>
          </a:stretch>
        </p:blipFill>
        <p:spPr bwMode="auto">
          <a:xfrm>
            <a:off x="392065" y="939647"/>
            <a:ext cx="12215909" cy="10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6" name="Text Box 3"/>
          <p:cNvSpPr txBox="1">
            <a:spLocks noGrp="1" noChangeArrowheads="1"/>
          </p:cNvSpPr>
          <p:nvPr>
            <p:ph type="sldNum" sz="quarter" idx="4"/>
          </p:nvPr>
        </p:nvSpPr>
        <p:spPr bwMode="auto">
          <a:xfrm>
            <a:off x="12582577" y="9396000"/>
            <a:ext cx="330160" cy="2539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1440" tIns="45720" rIns="91440" bIns="45720" numCol="1" anchor="ctr" anchorCtr="0" compatLnSpc="1">
            <a:prstTxWarp prst="textNoShape">
              <a:avLst/>
            </a:prstTxWarp>
          </a:bodyPr>
          <a:lstStyle>
            <a:lvl1pPr algn="ctr">
              <a:defRPr sz="1000" b="0">
                <a:solidFill>
                  <a:schemeClr val="tx1"/>
                </a:solidFill>
                <a:latin typeface="Meiryo UI" panose="020B0604030504040204" pitchFamily="50" charset="-128"/>
                <a:ea typeface="Meiryo UI" panose="020B0604030504040204" pitchFamily="50" charset="-128"/>
                <a:cs typeface="Microsoft Himalaya" panose="01010100010101010101" pitchFamily="2" charset="0"/>
                <a:sym typeface="ヒラギノ角ゴ ProN W6" charset="0"/>
              </a:defRPr>
            </a:lvl1pPr>
          </a:lstStyle>
          <a:p>
            <a:fld id="{F1BF7F6E-0413-4353-995D-100289A07FF8}" type="slidenum">
              <a:rPr lang="en-US" altLang="ja-JP" smtClean="0"/>
              <a:pPr/>
              <a:t>‹#›</a:t>
            </a:fld>
            <a:endParaRPr lang="en-US" altLang="ja-JP" dirty="0"/>
          </a:p>
        </p:txBody>
      </p:sp>
      <p:sp>
        <p:nvSpPr>
          <p:cNvPr id="20" name="タイトル 19">
            <a:extLst>
              <a:ext uri="{FF2B5EF4-FFF2-40B4-BE49-F238E27FC236}">
                <a16:creationId xmlns:a16="http://schemas.microsoft.com/office/drawing/2014/main" id="{BDB44A3C-69F6-4142-A44E-51F9C7390DF6}"/>
              </a:ext>
            </a:extLst>
          </p:cNvPr>
          <p:cNvSpPr>
            <a:spLocks noGrp="1"/>
          </p:cNvSpPr>
          <p:nvPr>
            <p:ph type="title"/>
          </p:nvPr>
        </p:nvSpPr>
        <p:spPr>
          <a:xfrm>
            <a:off x="360006" y="216000"/>
            <a:ext cx="8640000" cy="576000"/>
          </a:xfrm>
          <a:prstGeom prst="rect">
            <a:avLst/>
          </a:prstGeom>
        </p:spPr>
        <p:txBody>
          <a:bodyPr lIns="90000" tIns="46800" rIns="90000" bIns="46800" anchor="ctr" anchorCtr="0"/>
          <a:lstStyle>
            <a:lvl1pPr marL="0">
              <a:defRPr sz="2800" b="1"/>
            </a:lvl1pPr>
          </a:lstStyle>
          <a:p>
            <a:r>
              <a:rPr kumimoji="1" lang="ja-JP" altLang="en-US" dirty="0"/>
              <a:t>マスター タイトルの書式設定</a:t>
            </a:r>
          </a:p>
        </p:txBody>
      </p:sp>
    </p:spTree>
    <p:extLst>
      <p:ext uri="{BB962C8B-B14F-4D97-AF65-F5344CB8AC3E}">
        <p14:creationId xmlns:p14="http://schemas.microsoft.com/office/powerpoint/2010/main" val="3823803039"/>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タイトルとコンテンツ">
    <p:spTree>
      <p:nvGrpSpPr>
        <p:cNvPr id="1" name=""/>
        <p:cNvGrpSpPr/>
        <p:nvPr/>
      </p:nvGrpSpPr>
      <p:grpSpPr>
        <a:xfrm>
          <a:off x="0" y="0"/>
          <a:ext cx="0" cy="0"/>
          <a:chOff x="0" y="0"/>
          <a:chExt cx="0" cy="0"/>
        </a:xfrm>
      </p:grpSpPr>
      <p:sp>
        <p:nvSpPr>
          <p:cNvPr id="9" name="正方形/長方形 8">
            <a:extLst>
              <a:ext uri="{FF2B5EF4-FFF2-40B4-BE49-F238E27FC236}">
                <a16:creationId xmlns:a16="http://schemas.microsoft.com/office/drawing/2014/main" id="{4297C009-D241-4981-8685-F9A68F80D431}"/>
              </a:ext>
            </a:extLst>
          </p:cNvPr>
          <p:cNvSpPr/>
          <p:nvPr userDrawn="1"/>
        </p:nvSpPr>
        <p:spPr bwMode="auto">
          <a:xfrm>
            <a:off x="360006" y="1244396"/>
            <a:ext cx="12283200" cy="8177469"/>
          </a:xfrm>
          <a:prstGeom prst="rect">
            <a:avLst/>
          </a:prstGeom>
          <a:solidFill>
            <a:schemeClr val="bg1">
              <a:lumMod val="95000"/>
            </a:schemeClr>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pic>
        <p:nvPicPr>
          <p:cNvPr id="8" name="topright_logo">
            <a:extLst>
              <a:ext uri="{FF2B5EF4-FFF2-40B4-BE49-F238E27FC236}">
                <a16:creationId xmlns:a16="http://schemas.microsoft.com/office/drawing/2014/main" id="{F27230FD-05BB-494F-BAA1-EB22DF18D1F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3001625" cy="1076325"/>
          </a:xfrm>
          <a:prstGeom prst="rect">
            <a:avLst/>
          </a:prstGeom>
        </p:spPr>
      </p:pic>
      <p:sp>
        <p:nvSpPr>
          <p:cNvPr id="3" name="コンテンツ プレースホルダー 2"/>
          <p:cNvSpPr>
            <a:spLocks noGrp="1"/>
          </p:cNvSpPr>
          <p:nvPr>
            <p:ph idx="1"/>
          </p:nvPr>
        </p:nvSpPr>
        <p:spPr>
          <a:xfrm>
            <a:off x="237675" y="1244398"/>
            <a:ext cx="12527863" cy="8177469"/>
          </a:xfrm>
          <a:prstGeom prst="rect">
            <a:avLst/>
          </a:prstGeom>
        </p:spPr>
        <p:txBody>
          <a:bodyPr/>
          <a:lstStyle>
            <a:lvl1pPr>
              <a:spcBef>
                <a:spcPts val="0"/>
              </a:spcBef>
              <a:defRPr sz="2000" b="0">
                <a:latin typeface="Meiryo UI" panose="020B0604030504040204" pitchFamily="50" charset="-128"/>
                <a:ea typeface="Meiryo UI" panose="020B0604030504040204" pitchFamily="50" charset="-128"/>
                <a:cs typeface="Microsoft Himalaya" panose="01010100010101010101" pitchFamily="2" charset="0"/>
              </a:defRPr>
            </a:lvl1pPr>
            <a:lvl2pPr marL="660400" indent="0">
              <a:spcBef>
                <a:spcPts val="0"/>
              </a:spcBef>
              <a:buNone/>
              <a:defRPr sz="2000" b="0">
                <a:latin typeface="Meiryo UI" panose="020B0604030504040204" pitchFamily="50" charset="-128"/>
                <a:ea typeface="Meiryo UI" panose="020B0604030504040204" pitchFamily="50" charset="-128"/>
                <a:cs typeface="Microsoft Himalaya" panose="01010100010101010101" pitchFamily="2" charset="0"/>
              </a:defRPr>
            </a:lvl2pPr>
            <a:lvl3pPr marL="1104900" indent="0">
              <a:spcBef>
                <a:spcPts val="0"/>
              </a:spcBef>
              <a:buNone/>
              <a:defRPr sz="2000" b="0">
                <a:latin typeface="Meiryo UI" panose="020B0604030504040204" pitchFamily="50" charset="-128"/>
                <a:ea typeface="Meiryo UI" panose="020B0604030504040204" pitchFamily="50" charset="-128"/>
                <a:cs typeface="Microsoft Himalaya" panose="01010100010101010101" pitchFamily="2" charset="0"/>
              </a:defRPr>
            </a:lvl3pPr>
            <a:lvl4pPr marL="1549400" indent="0">
              <a:spcBef>
                <a:spcPts val="0"/>
              </a:spcBef>
              <a:buNone/>
              <a:defRPr sz="2000" b="0">
                <a:latin typeface="Meiryo UI" panose="020B0604030504040204" pitchFamily="50" charset="-128"/>
                <a:ea typeface="Meiryo UI" panose="020B0604030504040204" pitchFamily="50" charset="-128"/>
                <a:cs typeface="Microsoft Himalaya" panose="01010100010101010101" pitchFamily="2" charset="0"/>
              </a:defRPr>
            </a:lvl4pPr>
            <a:lvl5pPr marL="1993900" indent="0">
              <a:spcBef>
                <a:spcPts val="0"/>
              </a:spcBef>
              <a:buNone/>
              <a:defRPr sz="2000" b="0">
                <a:latin typeface="Meiryo UI" panose="020B0604030504040204" pitchFamily="50" charset="-128"/>
                <a:ea typeface="Meiryo UI" panose="020B0604030504040204" pitchFamily="50" charset="-128"/>
                <a:cs typeface="Microsoft Himalaya" panose="01010100010101010101" pitchFamily="2" charset="0"/>
              </a:defRPr>
            </a:lvl5p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p>
        </p:txBody>
      </p:sp>
      <p:pic>
        <p:nvPicPr>
          <p:cNvPr id="5" name="Picture 2"/>
          <p:cNvPicPr>
            <a:picLocks noChangeArrowheads="1"/>
          </p:cNvPicPr>
          <p:nvPr userDrawn="1"/>
        </p:nvPicPr>
        <p:blipFill>
          <a:blip r:embed="rId3" cstate="print">
            <a:extLst>
              <a:ext uri="{28A0092B-C50C-407E-A947-70E740481C1C}">
                <a14:useLocalDpi xmlns:a14="http://schemas.microsoft.com/office/drawing/2010/main"/>
              </a:ext>
            </a:extLst>
          </a:blip>
          <a:srcRect/>
          <a:stretch>
            <a:fillRect/>
          </a:stretch>
        </p:blipFill>
        <p:spPr bwMode="auto">
          <a:xfrm>
            <a:off x="392065" y="939647"/>
            <a:ext cx="12215909" cy="10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6" name="Text Box 3"/>
          <p:cNvSpPr txBox="1">
            <a:spLocks noGrp="1" noChangeArrowheads="1"/>
          </p:cNvSpPr>
          <p:nvPr>
            <p:ph type="sldNum" sz="quarter" idx="4"/>
          </p:nvPr>
        </p:nvSpPr>
        <p:spPr bwMode="auto">
          <a:xfrm>
            <a:off x="12582577" y="9396000"/>
            <a:ext cx="330160" cy="2539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1440" tIns="45720" rIns="91440" bIns="45720" numCol="1" anchor="ctr" anchorCtr="0" compatLnSpc="1">
            <a:prstTxWarp prst="textNoShape">
              <a:avLst/>
            </a:prstTxWarp>
          </a:bodyPr>
          <a:lstStyle>
            <a:lvl1pPr algn="ctr">
              <a:defRPr sz="1000" b="0">
                <a:solidFill>
                  <a:schemeClr val="tx1"/>
                </a:solidFill>
                <a:latin typeface="Meiryo UI" panose="020B0604030504040204" pitchFamily="50" charset="-128"/>
                <a:ea typeface="Meiryo UI" panose="020B0604030504040204" pitchFamily="50" charset="-128"/>
                <a:cs typeface="Microsoft Himalaya" panose="01010100010101010101" pitchFamily="2" charset="0"/>
                <a:sym typeface="ヒラギノ角ゴ ProN W6" charset="0"/>
              </a:defRPr>
            </a:lvl1pPr>
          </a:lstStyle>
          <a:p>
            <a:fld id="{F1BF7F6E-0413-4353-995D-100289A07FF8}" type="slidenum">
              <a:rPr lang="en-US" altLang="ja-JP" smtClean="0"/>
              <a:pPr/>
              <a:t>‹#›</a:t>
            </a:fld>
            <a:endParaRPr lang="en-US" altLang="ja-JP" dirty="0"/>
          </a:p>
        </p:txBody>
      </p:sp>
      <p:sp>
        <p:nvSpPr>
          <p:cNvPr id="20" name="タイトル 19">
            <a:extLst>
              <a:ext uri="{FF2B5EF4-FFF2-40B4-BE49-F238E27FC236}">
                <a16:creationId xmlns:a16="http://schemas.microsoft.com/office/drawing/2014/main" id="{BDB44A3C-69F6-4142-A44E-51F9C7390DF6}"/>
              </a:ext>
            </a:extLst>
          </p:cNvPr>
          <p:cNvSpPr>
            <a:spLocks noGrp="1"/>
          </p:cNvSpPr>
          <p:nvPr>
            <p:ph type="title"/>
          </p:nvPr>
        </p:nvSpPr>
        <p:spPr>
          <a:xfrm>
            <a:off x="360006" y="216000"/>
            <a:ext cx="8640000" cy="576000"/>
          </a:xfrm>
          <a:prstGeom prst="rect">
            <a:avLst/>
          </a:prstGeom>
        </p:spPr>
        <p:txBody>
          <a:bodyPr lIns="90000" tIns="46800" rIns="90000" bIns="46800" anchor="ctr" anchorCtr="0"/>
          <a:lstStyle>
            <a:lvl1pPr marL="0">
              <a:defRPr sz="2800" b="1"/>
            </a:lvl1pPr>
          </a:lstStyle>
          <a:p>
            <a:r>
              <a:rPr kumimoji="1" lang="ja-JP" altLang="en-US" dirty="0"/>
              <a:t>マスター タイトルの書式設定</a:t>
            </a:r>
          </a:p>
        </p:txBody>
      </p:sp>
    </p:spTree>
    <p:extLst>
      <p:ext uri="{BB962C8B-B14F-4D97-AF65-F5344CB8AC3E}">
        <p14:creationId xmlns:p14="http://schemas.microsoft.com/office/powerpoint/2010/main" val="2806011185"/>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注釈1行バージョン">
    <p:spTree>
      <p:nvGrpSpPr>
        <p:cNvPr id="1" name=""/>
        <p:cNvGrpSpPr/>
        <p:nvPr/>
      </p:nvGrpSpPr>
      <p:grpSpPr>
        <a:xfrm>
          <a:off x="0" y="0"/>
          <a:ext cx="0" cy="0"/>
          <a:chOff x="0" y="0"/>
          <a:chExt cx="0" cy="0"/>
        </a:xfrm>
      </p:grpSpPr>
      <p:pic>
        <p:nvPicPr>
          <p:cNvPr id="8" name="topright_logo">
            <a:extLst>
              <a:ext uri="{FF2B5EF4-FFF2-40B4-BE49-F238E27FC236}">
                <a16:creationId xmlns:a16="http://schemas.microsoft.com/office/drawing/2014/main" id="{F27230FD-05BB-494F-BAA1-EB22DF18D1F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3001625" cy="1076325"/>
          </a:xfrm>
          <a:prstGeom prst="rect">
            <a:avLst/>
          </a:prstGeom>
        </p:spPr>
      </p:pic>
      <p:sp>
        <p:nvSpPr>
          <p:cNvPr id="4" name="正方形/長方形 3">
            <a:extLst>
              <a:ext uri="{FF2B5EF4-FFF2-40B4-BE49-F238E27FC236}">
                <a16:creationId xmlns:a16="http://schemas.microsoft.com/office/drawing/2014/main" id="{B37B753C-CA8A-4246-84BE-B4984745ED8E}"/>
              </a:ext>
            </a:extLst>
          </p:cNvPr>
          <p:cNvSpPr/>
          <p:nvPr userDrawn="1"/>
        </p:nvSpPr>
        <p:spPr bwMode="auto">
          <a:xfrm>
            <a:off x="360006" y="1244398"/>
            <a:ext cx="12283200" cy="7884000"/>
          </a:xfrm>
          <a:prstGeom prst="rect">
            <a:avLst/>
          </a:prstGeom>
          <a:solidFill>
            <a:schemeClr val="bg1">
              <a:lumMod val="95000"/>
            </a:schemeClr>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3" name="コンテンツ プレースホルダー 2"/>
          <p:cNvSpPr>
            <a:spLocks noGrp="1"/>
          </p:cNvSpPr>
          <p:nvPr>
            <p:ph idx="1"/>
          </p:nvPr>
        </p:nvSpPr>
        <p:spPr>
          <a:xfrm>
            <a:off x="237675" y="1244398"/>
            <a:ext cx="12527863" cy="8177469"/>
          </a:xfrm>
          <a:prstGeom prst="rect">
            <a:avLst/>
          </a:prstGeom>
        </p:spPr>
        <p:txBody>
          <a:bodyPr/>
          <a:lstStyle>
            <a:lvl1pPr>
              <a:spcBef>
                <a:spcPts val="0"/>
              </a:spcBef>
              <a:defRPr sz="2000" b="0">
                <a:latin typeface="Meiryo UI" panose="020B0604030504040204" pitchFamily="50" charset="-128"/>
                <a:ea typeface="Meiryo UI" panose="020B0604030504040204" pitchFamily="50" charset="-128"/>
                <a:cs typeface="Microsoft Himalaya" panose="01010100010101010101" pitchFamily="2" charset="0"/>
              </a:defRPr>
            </a:lvl1pPr>
            <a:lvl2pPr marL="660400" indent="0">
              <a:spcBef>
                <a:spcPts val="0"/>
              </a:spcBef>
              <a:buNone/>
              <a:defRPr sz="2000" b="0">
                <a:latin typeface="Meiryo UI" panose="020B0604030504040204" pitchFamily="50" charset="-128"/>
                <a:ea typeface="Meiryo UI" panose="020B0604030504040204" pitchFamily="50" charset="-128"/>
                <a:cs typeface="Microsoft Himalaya" panose="01010100010101010101" pitchFamily="2" charset="0"/>
              </a:defRPr>
            </a:lvl2pPr>
            <a:lvl3pPr marL="1104900" indent="0">
              <a:spcBef>
                <a:spcPts val="0"/>
              </a:spcBef>
              <a:buNone/>
              <a:defRPr sz="2000" b="0">
                <a:latin typeface="Meiryo UI" panose="020B0604030504040204" pitchFamily="50" charset="-128"/>
                <a:ea typeface="Meiryo UI" panose="020B0604030504040204" pitchFamily="50" charset="-128"/>
                <a:cs typeface="Microsoft Himalaya" panose="01010100010101010101" pitchFamily="2" charset="0"/>
              </a:defRPr>
            </a:lvl3pPr>
            <a:lvl4pPr marL="1549400" indent="0">
              <a:spcBef>
                <a:spcPts val="0"/>
              </a:spcBef>
              <a:buNone/>
              <a:defRPr sz="2000" b="0">
                <a:latin typeface="Meiryo UI" panose="020B0604030504040204" pitchFamily="50" charset="-128"/>
                <a:ea typeface="Meiryo UI" panose="020B0604030504040204" pitchFamily="50" charset="-128"/>
                <a:cs typeface="Microsoft Himalaya" panose="01010100010101010101" pitchFamily="2" charset="0"/>
              </a:defRPr>
            </a:lvl4pPr>
            <a:lvl5pPr marL="1993900" indent="0">
              <a:spcBef>
                <a:spcPts val="0"/>
              </a:spcBef>
              <a:buNone/>
              <a:defRPr sz="2000" b="0">
                <a:latin typeface="Meiryo UI" panose="020B0604030504040204" pitchFamily="50" charset="-128"/>
                <a:ea typeface="Meiryo UI" panose="020B0604030504040204" pitchFamily="50" charset="-128"/>
                <a:cs typeface="Microsoft Himalaya" panose="01010100010101010101" pitchFamily="2" charset="0"/>
              </a:defRPr>
            </a:lvl5p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p>
        </p:txBody>
      </p:sp>
      <p:pic>
        <p:nvPicPr>
          <p:cNvPr id="5" name="Picture 2"/>
          <p:cNvPicPr>
            <a:picLocks noChangeArrowheads="1"/>
          </p:cNvPicPr>
          <p:nvPr userDrawn="1"/>
        </p:nvPicPr>
        <p:blipFill>
          <a:blip r:embed="rId3" cstate="print">
            <a:extLst>
              <a:ext uri="{28A0092B-C50C-407E-A947-70E740481C1C}">
                <a14:useLocalDpi xmlns:a14="http://schemas.microsoft.com/office/drawing/2010/main"/>
              </a:ext>
            </a:extLst>
          </a:blip>
          <a:srcRect/>
          <a:stretch>
            <a:fillRect/>
          </a:stretch>
        </p:blipFill>
        <p:spPr bwMode="auto">
          <a:xfrm>
            <a:off x="392065" y="939647"/>
            <a:ext cx="12215909" cy="10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6" name="Text Box 3"/>
          <p:cNvSpPr txBox="1">
            <a:spLocks noGrp="1" noChangeArrowheads="1"/>
          </p:cNvSpPr>
          <p:nvPr>
            <p:ph type="sldNum" sz="quarter" idx="4"/>
          </p:nvPr>
        </p:nvSpPr>
        <p:spPr bwMode="auto">
          <a:xfrm>
            <a:off x="12582577" y="9396000"/>
            <a:ext cx="330160" cy="2539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1440" tIns="45720" rIns="91440" bIns="45720" numCol="1" anchor="ctr" anchorCtr="0" compatLnSpc="1">
            <a:prstTxWarp prst="textNoShape">
              <a:avLst/>
            </a:prstTxWarp>
          </a:bodyPr>
          <a:lstStyle>
            <a:lvl1pPr algn="ctr">
              <a:defRPr sz="1000" b="0">
                <a:solidFill>
                  <a:schemeClr val="tx1"/>
                </a:solidFill>
                <a:latin typeface="Meiryo UI" panose="020B0604030504040204" pitchFamily="50" charset="-128"/>
                <a:ea typeface="Meiryo UI" panose="020B0604030504040204" pitchFamily="50" charset="-128"/>
                <a:cs typeface="Microsoft Himalaya" panose="01010100010101010101" pitchFamily="2" charset="0"/>
                <a:sym typeface="ヒラギノ角ゴ ProN W6" charset="0"/>
              </a:defRPr>
            </a:lvl1pPr>
          </a:lstStyle>
          <a:p>
            <a:fld id="{F1BF7F6E-0413-4353-995D-100289A07FF8}" type="slidenum">
              <a:rPr lang="en-US" altLang="ja-JP" smtClean="0"/>
              <a:pPr/>
              <a:t>‹#›</a:t>
            </a:fld>
            <a:endParaRPr lang="en-US" altLang="ja-JP" dirty="0"/>
          </a:p>
        </p:txBody>
      </p:sp>
      <p:sp>
        <p:nvSpPr>
          <p:cNvPr id="20" name="タイトル 19">
            <a:extLst>
              <a:ext uri="{FF2B5EF4-FFF2-40B4-BE49-F238E27FC236}">
                <a16:creationId xmlns:a16="http://schemas.microsoft.com/office/drawing/2014/main" id="{BDB44A3C-69F6-4142-A44E-51F9C7390DF6}"/>
              </a:ext>
            </a:extLst>
          </p:cNvPr>
          <p:cNvSpPr>
            <a:spLocks noGrp="1"/>
          </p:cNvSpPr>
          <p:nvPr>
            <p:ph type="title"/>
          </p:nvPr>
        </p:nvSpPr>
        <p:spPr>
          <a:xfrm>
            <a:off x="360006" y="216000"/>
            <a:ext cx="8640000" cy="576000"/>
          </a:xfrm>
          <a:prstGeom prst="rect">
            <a:avLst/>
          </a:prstGeom>
        </p:spPr>
        <p:txBody>
          <a:bodyPr lIns="90000" tIns="46800" rIns="90000" bIns="46800" anchor="ctr" anchorCtr="0"/>
          <a:lstStyle>
            <a:lvl1pPr marL="0">
              <a:defRPr sz="2800" b="1"/>
            </a:lvl1pPr>
          </a:lstStyle>
          <a:p>
            <a:r>
              <a:rPr kumimoji="1" lang="ja-JP" altLang="en-US" dirty="0"/>
              <a:t>マスター タイトルの書式設定</a:t>
            </a:r>
          </a:p>
        </p:txBody>
      </p:sp>
    </p:spTree>
    <p:extLst>
      <p:ext uri="{BB962C8B-B14F-4D97-AF65-F5344CB8AC3E}">
        <p14:creationId xmlns:p14="http://schemas.microsoft.com/office/powerpoint/2010/main" val="1967373722"/>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注釈2行バージョン">
    <p:spTree>
      <p:nvGrpSpPr>
        <p:cNvPr id="1" name=""/>
        <p:cNvGrpSpPr/>
        <p:nvPr/>
      </p:nvGrpSpPr>
      <p:grpSpPr>
        <a:xfrm>
          <a:off x="0" y="0"/>
          <a:ext cx="0" cy="0"/>
          <a:chOff x="0" y="0"/>
          <a:chExt cx="0" cy="0"/>
        </a:xfrm>
      </p:grpSpPr>
      <p:pic>
        <p:nvPicPr>
          <p:cNvPr id="8" name="topright_logo">
            <a:extLst>
              <a:ext uri="{FF2B5EF4-FFF2-40B4-BE49-F238E27FC236}">
                <a16:creationId xmlns:a16="http://schemas.microsoft.com/office/drawing/2014/main" id="{F27230FD-05BB-494F-BAA1-EB22DF18D1F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3001625" cy="1076325"/>
          </a:xfrm>
          <a:prstGeom prst="rect">
            <a:avLst/>
          </a:prstGeom>
        </p:spPr>
      </p:pic>
      <p:sp>
        <p:nvSpPr>
          <p:cNvPr id="4" name="正方形/長方形 3">
            <a:extLst>
              <a:ext uri="{FF2B5EF4-FFF2-40B4-BE49-F238E27FC236}">
                <a16:creationId xmlns:a16="http://schemas.microsoft.com/office/drawing/2014/main" id="{B37B753C-CA8A-4246-84BE-B4984745ED8E}"/>
              </a:ext>
            </a:extLst>
          </p:cNvPr>
          <p:cNvSpPr/>
          <p:nvPr userDrawn="1"/>
        </p:nvSpPr>
        <p:spPr bwMode="auto">
          <a:xfrm>
            <a:off x="360006" y="1244398"/>
            <a:ext cx="12283200" cy="7686000"/>
          </a:xfrm>
          <a:prstGeom prst="rect">
            <a:avLst/>
          </a:prstGeom>
          <a:solidFill>
            <a:schemeClr val="bg1">
              <a:lumMod val="95000"/>
            </a:schemeClr>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3" name="コンテンツ プレースホルダー 2"/>
          <p:cNvSpPr>
            <a:spLocks noGrp="1"/>
          </p:cNvSpPr>
          <p:nvPr>
            <p:ph idx="1"/>
          </p:nvPr>
        </p:nvSpPr>
        <p:spPr>
          <a:xfrm>
            <a:off x="237675" y="1244398"/>
            <a:ext cx="12527863" cy="8177469"/>
          </a:xfrm>
          <a:prstGeom prst="rect">
            <a:avLst/>
          </a:prstGeom>
        </p:spPr>
        <p:txBody>
          <a:bodyPr/>
          <a:lstStyle>
            <a:lvl1pPr>
              <a:spcBef>
                <a:spcPts val="0"/>
              </a:spcBef>
              <a:defRPr sz="2000" b="0">
                <a:latin typeface="Meiryo UI" panose="020B0604030504040204" pitchFamily="50" charset="-128"/>
                <a:ea typeface="Meiryo UI" panose="020B0604030504040204" pitchFamily="50" charset="-128"/>
                <a:cs typeface="Microsoft Himalaya" panose="01010100010101010101" pitchFamily="2" charset="0"/>
              </a:defRPr>
            </a:lvl1pPr>
            <a:lvl2pPr marL="660400" indent="0">
              <a:spcBef>
                <a:spcPts val="0"/>
              </a:spcBef>
              <a:buNone/>
              <a:defRPr sz="2000" b="0">
                <a:latin typeface="Meiryo UI" panose="020B0604030504040204" pitchFamily="50" charset="-128"/>
                <a:ea typeface="Meiryo UI" panose="020B0604030504040204" pitchFamily="50" charset="-128"/>
                <a:cs typeface="Microsoft Himalaya" panose="01010100010101010101" pitchFamily="2" charset="0"/>
              </a:defRPr>
            </a:lvl2pPr>
            <a:lvl3pPr marL="1104900" indent="0">
              <a:spcBef>
                <a:spcPts val="0"/>
              </a:spcBef>
              <a:buNone/>
              <a:defRPr sz="2000" b="0">
                <a:latin typeface="Meiryo UI" panose="020B0604030504040204" pitchFamily="50" charset="-128"/>
                <a:ea typeface="Meiryo UI" panose="020B0604030504040204" pitchFamily="50" charset="-128"/>
                <a:cs typeface="Microsoft Himalaya" panose="01010100010101010101" pitchFamily="2" charset="0"/>
              </a:defRPr>
            </a:lvl3pPr>
            <a:lvl4pPr marL="1549400" indent="0">
              <a:spcBef>
                <a:spcPts val="0"/>
              </a:spcBef>
              <a:buNone/>
              <a:defRPr sz="2000" b="0">
                <a:latin typeface="Meiryo UI" panose="020B0604030504040204" pitchFamily="50" charset="-128"/>
                <a:ea typeface="Meiryo UI" panose="020B0604030504040204" pitchFamily="50" charset="-128"/>
                <a:cs typeface="Microsoft Himalaya" panose="01010100010101010101" pitchFamily="2" charset="0"/>
              </a:defRPr>
            </a:lvl4pPr>
            <a:lvl5pPr marL="1993900" indent="0">
              <a:spcBef>
                <a:spcPts val="0"/>
              </a:spcBef>
              <a:buNone/>
              <a:defRPr sz="2000" b="0">
                <a:latin typeface="Meiryo UI" panose="020B0604030504040204" pitchFamily="50" charset="-128"/>
                <a:ea typeface="Meiryo UI" panose="020B0604030504040204" pitchFamily="50" charset="-128"/>
                <a:cs typeface="Microsoft Himalaya" panose="01010100010101010101" pitchFamily="2" charset="0"/>
              </a:defRPr>
            </a:lvl5p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p>
        </p:txBody>
      </p:sp>
      <p:pic>
        <p:nvPicPr>
          <p:cNvPr id="5" name="Picture 2"/>
          <p:cNvPicPr>
            <a:picLocks noChangeArrowheads="1"/>
          </p:cNvPicPr>
          <p:nvPr userDrawn="1"/>
        </p:nvPicPr>
        <p:blipFill>
          <a:blip r:embed="rId3" cstate="print">
            <a:extLst>
              <a:ext uri="{28A0092B-C50C-407E-A947-70E740481C1C}">
                <a14:useLocalDpi xmlns:a14="http://schemas.microsoft.com/office/drawing/2010/main"/>
              </a:ext>
            </a:extLst>
          </a:blip>
          <a:srcRect/>
          <a:stretch>
            <a:fillRect/>
          </a:stretch>
        </p:blipFill>
        <p:spPr bwMode="auto">
          <a:xfrm>
            <a:off x="392065" y="939647"/>
            <a:ext cx="12215909" cy="10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6" name="Text Box 3"/>
          <p:cNvSpPr txBox="1">
            <a:spLocks noGrp="1" noChangeArrowheads="1"/>
          </p:cNvSpPr>
          <p:nvPr>
            <p:ph type="sldNum" sz="quarter" idx="4"/>
          </p:nvPr>
        </p:nvSpPr>
        <p:spPr bwMode="auto">
          <a:xfrm>
            <a:off x="12582577" y="9396000"/>
            <a:ext cx="330160" cy="2539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1440" tIns="45720" rIns="91440" bIns="45720" numCol="1" anchor="ctr" anchorCtr="0" compatLnSpc="1">
            <a:prstTxWarp prst="textNoShape">
              <a:avLst/>
            </a:prstTxWarp>
          </a:bodyPr>
          <a:lstStyle>
            <a:lvl1pPr algn="ctr">
              <a:defRPr sz="1000" b="0">
                <a:solidFill>
                  <a:schemeClr val="tx1"/>
                </a:solidFill>
                <a:latin typeface="Meiryo UI" panose="020B0604030504040204" pitchFamily="50" charset="-128"/>
                <a:ea typeface="Meiryo UI" panose="020B0604030504040204" pitchFamily="50" charset="-128"/>
                <a:cs typeface="Microsoft Himalaya" panose="01010100010101010101" pitchFamily="2" charset="0"/>
                <a:sym typeface="ヒラギノ角ゴ ProN W6" charset="0"/>
              </a:defRPr>
            </a:lvl1pPr>
          </a:lstStyle>
          <a:p>
            <a:fld id="{F1BF7F6E-0413-4353-995D-100289A07FF8}" type="slidenum">
              <a:rPr lang="en-US" altLang="ja-JP" smtClean="0"/>
              <a:pPr/>
              <a:t>‹#›</a:t>
            </a:fld>
            <a:endParaRPr lang="en-US" altLang="ja-JP" dirty="0"/>
          </a:p>
        </p:txBody>
      </p:sp>
      <p:sp>
        <p:nvSpPr>
          <p:cNvPr id="20" name="タイトル 19">
            <a:extLst>
              <a:ext uri="{FF2B5EF4-FFF2-40B4-BE49-F238E27FC236}">
                <a16:creationId xmlns:a16="http://schemas.microsoft.com/office/drawing/2014/main" id="{BDB44A3C-69F6-4142-A44E-51F9C7390DF6}"/>
              </a:ext>
            </a:extLst>
          </p:cNvPr>
          <p:cNvSpPr>
            <a:spLocks noGrp="1"/>
          </p:cNvSpPr>
          <p:nvPr>
            <p:ph type="title"/>
          </p:nvPr>
        </p:nvSpPr>
        <p:spPr>
          <a:xfrm>
            <a:off x="360006" y="216000"/>
            <a:ext cx="8640000" cy="576000"/>
          </a:xfrm>
          <a:prstGeom prst="rect">
            <a:avLst/>
          </a:prstGeom>
        </p:spPr>
        <p:txBody>
          <a:bodyPr lIns="90000" tIns="46800" rIns="90000" bIns="46800" anchor="ctr" anchorCtr="0"/>
          <a:lstStyle>
            <a:lvl1pPr marL="0">
              <a:defRPr sz="2800" b="1"/>
            </a:lvl1pPr>
          </a:lstStyle>
          <a:p>
            <a:r>
              <a:rPr kumimoji="1" lang="ja-JP" altLang="en-US" dirty="0"/>
              <a:t>マスター タイトルの書式設定</a:t>
            </a:r>
          </a:p>
        </p:txBody>
      </p:sp>
    </p:spTree>
    <p:extLst>
      <p:ext uri="{BB962C8B-B14F-4D97-AF65-F5344CB8AC3E}">
        <p14:creationId xmlns:p14="http://schemas.microsoft.com/office/powerpoint/2010/main" val="162744561"/>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注釈3行バージョン">
    <p:spTree>
      <p:nvGrpSpPr>
        <p:cNvPr id="1" name=""/>
        <p:cNvGrpSpPr/>
        <p:nvPr/>
      </p:nvGrpSpPr>
      <p:grpSpPr>
        <a:xfrm>
          <a:off x="0" y="0"/>
          <a:ext cx="0" cy="0"/>
          <a:chOff x="0" y="0"/>
          <a:chExt cx="0" cy="0"/>
        </a:xfrm>
      </p:grpSpPr>
      <p:pic>
        <p:nvPicPr>
          <p:cNvPr id="8" name="topright_logo">
            <a:extLst>
              <a:ext uri="{FF2B5EF4-FFF2-40B4-BE49-F238E27FC236}">
                <a16:creationId xmlns:a16="http://schemas.microsoft.com/office/drawing/2014/main" id="{F27230FD-05BB-494F-BAA1-EB22DF18D1F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3001625" cy="1076325"/>
          </a:xfrm>
          <a:prstGeom prst="rect">
            <a:avLst/>
          </a:prstGeom>
        </p:spPr>
      </p:pic>
      <p:sp>
        <p:nvSpPr>
          <p:cNvPr id="4" name="正方形/長方形 3">
            <a:extLst>
              <a:ext uri="{FF2B5EF4-FFF2-40B4-BE49-F238E27FC236}">
                <a16:creationId xmlns:a16="http://schemas.microsoft.com/office/drawing/2014/main" id="{B37B753C-CA8A-4246-84BE-B4984745ED8E}"/>
              </a:ext>
            </a:extLst>
          </p:cNvPr>
          <p:cNvSpPr/>
          <p:nvPr userDrawn="1"/>
        </p:nvSpPr>
        <p:spPr bwMode="auto">
          <a:xfrm>
            <a:off x="360006" y="1244398"/>
            <a:ext cx="12283200" cy="7488000"/>
          </a:xfrm>
          <a:prstGeom prst="rect">
            <a:avLst/>
          </a:prstGeom>
          <a:solidFill>
            <a:schemeClr val="bg1">
              <a:lumMod val="95000"/>
            </a:schemeClr>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3" name="コンテンツ プレースホルダー 2"/>
          <p:cNvSpPr>
            <a:spLocks noGrp="1"/>
          </p:cNvSpPr>
          <p:nvPr>
            <p:ph idx="1"/>
          </p:nvPr>
        </p:nvSpPr>
        <p:spPr>
          <a:xfrm>
            <a:off x="237675" y="1244398"/>
            <a:ext cx="12527863" cy="8177469"/>
          </a:xfrm>
          <a:prstGeom prst="rect">
            <a:avLst/>
          </a:prstGeom>
        </p:spPr>
        <p:txBody>
          <a:bodyPr/>
          <a:lstStyle>
            <a:lvl1pPr>
              <a:spcBef>
                <a:spcPts val="0"/>
              </a:spcBef>
              <a:defRPr sz="2000" b="0">
                <a:latin typeface="Meiryo UI" panose="020B0604030504040204" pitchFamily="50" charset="-128"/>
                <a:ea typeface="Meiryo UI" panose="020B0604030504040204" pitchFamily="50" charset="-128"/>
                <a:cs typeface="Microsoft Himalaya" panose="01010100010101010101" pitchFamily="2" charset="0"/>
              </a:defRPr>
            </a:lvl1pPr>
            <a:lvl2pPr marL="660400" indent="0">
              <a:spcBef>
                <a:spcPts val="0"/>
              </a:spcBef>
              <a:buNone/>
              <a:defRPr sz="2000" b="0">
                <a:latin typeface="Meiryo UI" panose="020B0604030504040204" pitchFamily="50" charset="-128"/>
                <a:ea typeface="Meiryo UI" panose="020B0604030504040204" pitchFamily="50" charset="-128"/>
                <a:cs typeface="Microsoft Himalaya" panose="01010100010101010101" pitchFamily="2" charset="0"/>
              </a:defRPr>
            </a:lvl2pPr>
            <a:lvl3pPr marL="1104900" indent="0">
              <a:spcBef>
                <a:spcPts val="0"/>
              </a:spcBef>
              <a:buNone/>
              <a:defRPr sz="2000" b="0">
                <a:latin typeface="Meiryo UI" panose="020B0604030504040204" pitchFamily="50" charset="-128"/>
                <a:ea typeface="Meiryo UI" panose="020B0604030504040204" pitchFamily="50" charset="-128"/>
                <a:cs typeface="Microsoft Himalaya" panose="01010100010101010101" pitchFamily="2" charset="0"/>
              </a:defRPr>
            </a:lvl3pPr>
            <a:lvl4pPr marL="1549400" indent="0">
              <a:spcBef>
                <a:spcPts val="0"/>
              </a:spcBef>
              <a:buNone/>
              <a:defRPr sz="2000" b="0">
                <a:latin typeface="Meiryo UI" panose="020B0604030504040204" pitchFamily="50" charset="-128"/>
                <a:ea typeface="Meiryo UI" panose="020B0604030504040204" pitchFamily="50" charset="-128"/>
                <a:cs typeface="Microsoft Himalaya" panose="01010100010101010101" pitchFamily="2" charset="0"/>
              </a:defRPr>
            </a:lvl4pPr>
            <a:lvl5pPr marL="1993900" indent="0">
              <a:spcBef>
                <a:spcPts val="0"/>
              </a:spcBef>
              <a:buNone/>
              <a:defRPr sz="2000" b="0">
                <a:latin typeface="Meiryo UI" panose="020B0604030504040204" pitchFamily="50" charset="-128"/>
                <a:ea typeface="Meiryo UI" panose="020B0604030504040204" pitchFamily="50" charset="-128"/>
                <a:cs typeface="Microsoft Himalaya" panose="01010100010101010101" pitchFamily="2" charset="0"/>
              </a:defRPr>
            </a:lvl5p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p>
        </p:txBody>
      </p:sp>
      <p:pic>
        <p:nvPicPr>
          <p:cNvPr id="5" name="Picture 2"/>
          <p:cNvPicPr>
            <a:picLocks noChangeArrowheads="1"/>
          </p:cNvPicPr>
          <p:nvPr userDrawn="1"/>
        </p:nvPicPr>
        <p:blipFill>
          <a:blip r:embed="rId3" cstate="print">
            <a:extLst>
              <a:ext uri="{28A0092B-C50C-407E-A947-70E740481C1C}">
                <a14:useLocalDpi xmlns:a14="http://schemas.microsoft.com/office/drawing/2010/main"/>
              </a:ext>
            </a:extLst>
          </a:blip>
          <a:srcRect/>
          <a:stretch>
            <a:fillRect/>
          </a:stretch>
        </p:blipFill>
        <p:spPr bwMode="auto">
          <a:xfrm>
            <a:off x="392065" y="939647"/>
            <a:ext cx="12215909" cy="10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6" name="Text Box 3"/>
          <p:cNvSpPr txBox="1">
            <a:spLocks noGrp="1" noChangeArrowheads="1"/>
          </p:cNvSpPr>
          <p:nvPr>
            <p:ph type="sldNum" sz="quarter" idx="4"/>
          </p:nvPr>
        </p:nvSpPr>
        <p:spPr bwMode="auto">
          <a:xfrm>
            <a:off x="12582577" y="9396000"/>
            <a:ext cx="330160" cy="2539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1440" tIns="45720" rIns="91440" bIns="45720" numCol="1" anchor="ctr" anchorCtr="0" compatLnSpc="1">
            <a:prstTxWarp prst="textNoShape">
              <a:avLst/>
            </a:prstTxWarp>
          </a:bodyPr>
          <a:lstStyle>
            <a:lvl1pPr algn="ctr">
              <a:defRPr sz="1000" b="0">
                <a:solidFill>
                  <a:schemeClr val="tx1"/>
                </a:solidFill>
                <a:latin typeface="Meiryo UI" panose="020B0604030504040204" pitchFamily="50" charset="-128"/>
                <a:ea typeface="Meiryo UI" panose="020B0604030504040204" pitchFamily="50" charset="-128"/>
                <a:cs typeface="Microsoft Himalaya" panose="01010100010101010101" pitchFamily="2" charset="0"/>
                <a:sym typeface="ヒラギノ角ゴ ProN W6" charset="0"/>
              </a:defRPr>
            </a:lvl1pPr>
          </a:lstStyle>
          <a:p>
            <a:fld id="{F1BF7F6E-0413-4353-995D-100289A07FF8}" type="slidenum">
              <a:rPr lang="en-US" altLang="ja-JP" smtClean="0"/>
              <a:pPr/>
              <a:t>‹#›</a:t>
            </a:fld>
            <a:endParaRPr lang="en-US" altLang="ja-JP" dirty="0"/>
          </a:p>
        </p:txBody>
      </p:sp>
      <p:sp>
        <p:nvSpPr>
          <p:cNvPr id="20" name="タイトル 19">
            <a:extLst>
              <a:ext uri="{FF2B5EF4-FFF2-40B4-BE49-F238E27FC236}">
                <a16:creationId xmlns:a16="http://schemas.microsoft.com/office/drawing/2014/main" id="{BDB44A3C-69F6-4142-A44E-51F9C7390DF6}"/>
              </a:ext>
            </a:extLst>
          </p:cNvPr>
          <p:cNvSpPr>
            <a:spLocks noGrp="1"/>
          </p:cNvSpPr>
          <p:nvPr>
            <p:ph type="title"/>
          </p:nvPr>
        </p:nvSpPr>
        <p:spPr>
          <a:xfrm>
            <a:off x="360006" y="216000"/>
            <a:ext cx="8640000" cy="576000"/>
          </a:xfrm>
          <a:prstGeom prst="rect">
            <a:avLst/>
          </a:prstGeom>
        </p:spPr>
        <p:txBody>
          <a:bodyPr lIns="90000" tIns="46800" rIns="90000" bIns="46800" anchor="ctr" anchorCtr="0"/>
          <a:lstStyle>
            <a:lvl1pPr marL="0">
              <a:defRPr sz="2800" b="1"/>
            </a:lvl1pPr>
          </a:lstStyle>
          <a:p>
            <a:r>
              <a:rPr kumimoji="1" lang="ja-JP" altLang="en-US" dirty="0"/>
              <a:t>マスター タイトルの書式設定</a:t>
            </a:r>
          </a:p>
        </p:txBody>
      </p:sp>
    </p:spTree>
    <p:extLst>
      <p:ext uri="{BB962C8B-B14F-4D97-AF65-F5344CB8AC3E}">
        <p14:creationId xmlns:p14="http://schemas.microsoft.com/office/powerpoint/2010/main" val="38771029"/>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注釈4行バージョン ">
    <p:spTree>
      <p:nvGrpSpPr>
        <p:cNvPr id="1" name=""/>
        <p:cNvGrpSpPr/>
        <p:nvPr/>
      </p:nvGrpSpPr>
      <p:grpSpPr>
        <a:xfrm>
          <a:off x="0" y="0"/>
          <a:ext cx="0" cy="0"/>
          <a:chOff x="0" y="0"/>
          <a:chExt cx="0" cy="0"/>
        </a:xfrm>
      </p:grpSpPr>
      <p:pic>
        <p:nvPicPr>
          <p:cNvPr id="8" name="topright_logo">
            <a:extLst>
              <a:ext uri="{FF2B5EF4-FFF2-40B4-BE49-F238E27FC236}">
                <a16:creationId xmlns:a16="http://schemas.microsoft.com/office/drawing/2014/main" id="{F27230FD-05BB-494F-BAA1-EB22DF18D1F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3001625" cy="1076325"/>
          </a:xfrm>
          <a:prstGeom prst="rect">
            <a:avLst/>
          </a:prstGeom>
        </p:spPr>
      </p:pic>
      <p:sp>
        <p:nvSpPr>
          <p:cNvPr id="4" name="正方形/長方形 3">
            <a:extLst>
              <a:ext uri="{FF2B5EF4-FFF2-40B4-BE49-F238E27FC236}">
                <a16:creationId xmlns:a16="http://schemas.microsoft.com/office/drawing/2014/main" id="{B37B753C-CA8A-4246-84BE-B4984745ED8E}"/>
              </a:ext>
            </a:extLst>
          </p:cNvPr>
          <p:cNvSpPr/>
          <p:nvPr userDrawn="1"/>
        </p:nvSpPr>
        <p:spPr bwMode="auto">
          <a:xfrm>
            <a:off x="360006" y="1244398"/>
            <a:ext cx="12283200" cy="7272000"/>
          </a:xfrm>
          <a:prstGeom prst="rect">
            <a:avLst/>
          </a:prstGeom>
          <a:solidFill>
            <a:schemeClr val="bg1">
              <a:lumMod val="95000"/>
            </a:schemeClr>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3" name="コンテンツ プレースホルダー 2"/>
          <p:cNvSpPr>
            <a:spLocks noGrp="1"/>
          </p:cNvSpPr>
          <p:nvPr>
            <p:ph idx="1"/>
          </p:nvPr>
        </p:nvSpPr>
        <p:spPr>
          <a:xfrm>
            <a:off x="237675" y="1244398"/>
            <a:ext cx="12527863" cy="8177469"/>
          </a:xfrm>
          <a:prstGeom prst="rect">
            <a:avLst/>
          </a:prstGeom>
        </p:spPr>
        <p:txBody>
          <a:bodyPr/>
          <a:lstStyle>
            <a:lvl1pPr>
              <a:spcBef>
                <a:spcPts val="0"/>
              </a:spcBef>
              <a:defRPr sz="2000" b="0">
                <a:latin typeface="Meiryo UI" panose="020B0604030504040204" pitchFamily="50" charset="-128"/>
                <a:ea typeface="Meiryo UI" panose="020B0604030504040204" pitchFamily="50" charset="-128"/>
                <a:cs typeface="Microsoft Himalaya" panose="01010100010101010101" pitchFamily="2" charset="0"/>
              </a:defRPr>
            </a:lvl1pPr>
            <a:lvl2pPr marL="660400" indent="0">
              <a:spcBef>
                <a:spcPts val="0"/>
              </a:spcBef>
              <a:buNone/>
              <a:defRPr sz="2000" b="0">
                <a:latin typeface="Meiryo UI" panose="020B0604030504040204" pitchFamily="50" charset="-128"/>
                <a:ea typeface="Meiryo UI" panose="020B0604030504040204" pitchFamily="50" charset="-128"/>
                <a:cs typeface="Microsoft Himalaya" panose="01010100010101010101" pitchFamily="2" charset="0"/>
              </a:defRPr>
            </a:lvl2pPr>
            <a:lvl3pPr marL="1104900" indent="0">
              <a:spcBef>
                <a:spcPts val="0"/>
              </a:spcBef>
              <a:buNone/>
              <a:defRPr sz="2000" b="0">
                <a:latin typeface="Meiryo UI" panose="020B0604030504040204" pitchFamily="50" charset="-128"/>
                <a:ea typeface="Meiryo UI" panose="020B0604030504040204" pitchFamily="50" charset="-128"/>
                <a:cs typeface="Microsoft Himalaya" panose="01010100010101010101" pitchFamily="2" charset="0"/>
              </a:defRPr>
            </a:lvl3pPr>
            <a:lvl4pPr marL="1549400" indent="0">
              <a:spcBef>
                <a:spcPts val="0"/>
              </a:spcBef>
              <a:buNone/>
              <a:defRPr sz="2000" b="0">
                <a:latin typeface="Meiryo UI" panose="020B0604030504040204" pitchFamily="50" charset="-128"/>
                <a:ea typeface="Meiryo UI" panose="020B0604030504040204" pitchFamily="50" charset="-128"/>
                <a:cs typeface="Microsoft Himalaya" panose="01010100010101010101" pitchFamily="2" charset="0"/>
              </a:defRPr>
            </a:lvl4pPr>
            <a:lvl5pPr marL="1993900" indent="0">
              <a:spcBef>
                <a:spcPts val="0"/>
              </a:spcBef>
              <a:buNone/>
              <a:defRPr sz="2000" b="0">
                <a:latin typeface="Meiryo UI" panose="020B0604030504040204" pitchFamily="50" charset="-128"/>
                <a:ea typeface="Meiryo UI" panose="020B0604030504040204" pitchFamily="50" charset="-128"/>
                <a:cs typeface="Microsoft Himalaya" panose="01010100010101010101" pitchFamily="2" charset="0"/>
              </a:defRPr>
            </a:lvl5p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p>
        </p:txBody>
      </p:sp>
      <p:pic>
        <p:nvPicPr>
          <p:cNvPr id="5" name="Picture 2"/>
          <p:cNvPicPr>
            <a:picLocks noChangeArrowheads="1"/>
          </p:cNvPicPr>
          <p:nvPr userDrawn="1"/>
        </p:nvPicPr>
        <p:blipFill>
          <a:blip r:embed="rId3" cstate="print">
            <a:extLst>
              <a:ext uri="{28A0092B-C50C-407E-A947-70E740481C1C}">
                <a14:useLocalDpi xmlns:a14="http://schemas.microsoft.com/office/drawing/2010/main"/>
              </a:ext>
            </a:extLst>
          </a:blip>
          <a:srcRect/>
          <a:stretch>
            <a:fillRect/>
          </a:stretch>
        </p:blipFill>
        <p:spPr bwMode="auto">
          <a:xfrm>
            <a:off x="392065" y="939647"/>
            <a:ext cx="12215909" cy="10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6" name="Text Box 3"/>
          <p:cNvSpPr txBox="1">
            <a:spLocks noGrp="1" noChangeArrowheads="1"/>
          </p:cNvSpPr>
          <p:nvPr>
            <p:ph type="sldNum" sz="quarter" idx="4"/>
          </p:nvPr>
        </p:nvSpPr>
        <p:spPr bwMode="auto">
          <a:xfrm>
            <a:off x="12582577" y="9396000"/>
            <a:ext cx="330160" cy="2539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1440" tIns="45720" rIns="91440" bIns="45720" numCol="1" anchor="ctr" anchorCtr="0" compatLnSpc="1">
            <a:prstTxWarp prst="textNoShape">
              <a:avLst/>
            </a:prstTxWarp>
          </a:bodyPr>
          <a:lstStyle>
            <a:lvl1pPr algn="ctr">
              <a:defRPr sz="1000" b="0">
                <a:solidFill>
                  <a:schemeClr val="tx1"/>
                </a:solidFill>
                <a:latin typeface="Meiryo UI" panose="020B0604030504040204" pitchFamily="50" charset="-128"/>
                <a:ea typeface="Meiryo UI" panose="020B0604030504040204" pitchFamily="50" charset="-128"/>
                <a:cs typeface="Microsoft Himalaya" panose="01010100010101010101" pitchFamily="2" charset="0"/>
                <a:sym typeface="ヒラギノ角ゴ ProN W6" charset="0"/>
              </a:defRPr>
            </a:lvl1pPr>
          </a:lstStyle>
          <a:p>
            <a:fld id="{F1BF7F6E-0413-4353-995D-100289A07FF8}" type="slidenum">
              <a:rPr lang="en-US" altLang="ja-JP" smtClean="0"/>
              <a:pPr/>
              <a:t>‹#›</a:t>
            </a:fld>
            <a:endParaRPr lang="en-US" altLang="ja-JP" dirty="0"/>
          </a:p>
        </p:txBody>
      </p:sp>
      <p:sp>
        <p:nvSpPr>
          <p:cNvPr id="20" name="タイトル 19">
            <a:extLst>
              <a:ext uri="{FF2B5EF4-FFF2-40B4-BE49-F238E27FC236}">
                <a16:creationId xmlns:a16="http://schemas.microsoft.com/office/drawing/2014/main" id="{BDB44A3C-69F6-4142-A44E-51F9C7390DF6}"/>
              </a:ext>
            </a:extLst>
          </p:cNvPr>
          <p:cNvSpPr>
            <a:spLocks noGrp="1"/>
          </p:cNvSpPr>
          <p:nvPr>
            <p:ph type="title"/>
          </p:nvPr>
        </p:nvSpPr>
        <p:spPr>
          <a:xfrm>
            <a:off x="360006" y="216000"/>
            <a:ext cx="8640000" cy="576000"/>
          </a:xfrm>
          <a:prstGeom prst="rect">
            <a:avLst/>
          </a:prstGeom>
        </p:spPr>
        <p:txBody>
          <a:bodyPr lIns="90000" tIns="46800" rIns="90000" bIns="46800" anchor="ctr" anchorCtr="0"/>
          <a:lstStyle>
            <a:lvl1pPr marL="0">
              <a:defRPr sz="2800" b="1"/>
            </a:lvl1pPr>
          </a:lstStyle>
          <a:p>
            <a:r>
              <a:rPr kumimoji="1" lang="ja-JP" altLang="en-US" dirty="0"/>
              <a:t>マスター タイトルの書式設定</a:t>
            </a:r>
          </a:p>
        </p:txBody>
      </p:sp>
    </p:spTree>
    <p:extLst>
      <p:ext uri="{BB962C8B-B14F-4D97-AF65-F5344CB8AC3E}">
        <p14:creationId xmlns:p14="http://schemas.microsoft.com/office/powerpoint/2010/main" val="359792146"/>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注釈5行バージョン ">
    <p:spTree>
      <p:nvGrpSpPr>
        <p:cNvPr id="1" name=""/>
        <p:cNvGrpSpPr/>
        <p:nvPr/>
      </p:nvGrpSpPr>
      <p:grpSpPr>
        <a:xfrm>
          <a:off x="0" y="0"/>
          <a:ext cx="0" cy="0"/>
          <a:chOff x="0" y="0"/>
          <a:chExt cx="0" cy="0"/>
        </a:xfrm>
      </p:grpSpPr>
      <p:pic>
        <p:nvPicPr>
          <p:cNvPr id="8" name="topright_logo">
            <a:extLst>
              <a:ext uri="{FF2B5EF4-FFF2-40B4-BE49-F238E27FC236}">
                <a16:creationId xmlns:a16="http://schemas.microsoft.com/office/drawing/2014/main" id="{F27230FD-05BB-494F-BAA1-EB22DF18D1F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3001625" cy="1076325"/>
          </a:xfrm>
          <a:prstGeom prst="rect">
            <a:avLst/>
          </a:prstGeom>
        </p:spPr>
      </p:pic>
      <p:sp>
        <p:nvSpPr>
          <p:cNvPr id="4" name="正方形/長方形 3">
            <a:extLst>
              <a:ext uri="{FF2B5EF4-FFF2-40B4-BE49-F238E27FC236}">
                <a16:creationId xmlns:a16="http://schemas.microsoft.com/office/drawing/2014/main" id="{B37B753C-CA8A-4246-84BE-B4984745ED8E}"/>
              </a:ext>
            </a:extLst>
          </p:cNvPr>
          <p:cNvSpPr/>
          <p:nvPr userDrawn="1"/>
        </p:nvSpPr>
        <p:spPr bwMode="auto">
          <a:xfrm>
            <a:off x="360006" y="1244398"/>
            <a:ext cx="12283200" cy="7074000"/>
          </a:xfrm>
          <a:prstGeom prst="rect">
            <a:avLst/>
          </a:prstGeom>
          <a:solidFill>
            <a:schemeClr val="bg1">
              <a:lumMod val="95000"/>
            </a:schemeClr>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3" name="コンテンツ プレースホルダー 2"/>
          <p:cNvSpPr>
            <a:spLocks noGrp="1"/>
          </p:cNvSpPr>
          <p:nvPr>
            <p:ph idx="1"/>
          </p:nvPr>
        </p:nvSpPr>
        <p:spPr>
          <a:xfrm>
            <a:off x="237675" y="1244398"/>
            <a:ext cx="12527863" cy="8177469"/>
          </a:xfrm>
          <a:prstGeom prst="rect">
            <a:avLst/>
          </a:prstGeom>
        </p:spPr>
        <p:txBody>
          <a:bodyPr/>
          <a:lstStyle>
            <a:lvl1pPr>
              <a:spcBef>
                <a:spcPts val="0"/>
              </a:spcBef>
              <a:defRPr sz="2000" b="0">
                <a:latin typeface="Meiryo UI" panose="020B0604030504040204" pitchFamily="50" charset="-128"/>
                <a:ea typeface="Meiryo UI" panose="020B0604030504040204" pitchFamily="50" charset="-128"/>
                <a:cs typeface="Microsoft Himalaya" panose="01010100010101010101" pitchFamily="2" charset="0"/>
              </a:defRPr>
            </a:lvl1pPr>
            <a:lvl2pPr marL="660400" indent="0">
              <a:spcBef>
                <a:spcPts val="0"/>
              </a:spcBef>
              <a:buNone/>
              <a:defRPr sz="2000" b="0">
                <a:latin typeface="Meiryo UI" panose="020B0604030504040204" pitchFamily="50" charset="-128"/>
                <a:ea typeface="Meiryo UI" panose="020B0604030504040204" pitchFamily="50" charset="-128"/>
                <a:cs typeface="Microsoft Himalaya" panose="01010100010101010101" pitchFamily="2" charset="0"/>
              </a:defRPr>
            </a:lvl2pPr>
            <a:lvl3pPr marL="1104900" indent="0">
              <a:spcBef>
                <a:spcPts val="0"/>
              </a:spcBef>
              <a:buNone/>
              <a:defRPr sz="2000" b="0">
                <a:latin typeface="Meiryo UI" panose="020B0604030504040204" pitchFamily="50" charset="-128"/>
                <a:ea typeface="Meiryo UI" panose="020B0604030504040204" pitchFamily="50" charset="-128"/>
                <a:cs typeface="Microsoft Himalaya" panose="01010100010101010101" pitchFamily="2" charset="0"/>
              </a:defRPr>
            </a:lvl3pPr>
            <a:lvl4pPr marL="1549400" indent="0">
              <a:spcBef>
                <a:spcPts val="0"/>
              </a:spcBef>
              <a:buNone/>
              <a:defRPr sz="2000" b="0">
                <a:latin typeface="Meiryo UI" panose="020B0604030504040204" pitchFamily="50" charset="-128"/>
                <a:ea typeface="Meiryo UI" panose="020B0604030504040204" pitchFamily="50" charset="-128"/>
                <a:cs typeface="Microsoft Himalaya" panose="01010100010101010101" pitchFamily="2" charset="0"/>
              </a:defRPr>
            </a:lvl4pPr>
            <a:lvl5pPr marL="1993900" indent="0">
              <a:spcBef>
                <a:spcPts val="0"/>
              </a:spcBef>
              <a:buNone/>
              <a:defRPr sz="2000" b="0">
                <a:latin typeface="Meiryo UI" panose="020B0604030504040204" pitchFamily="50" charset="-128"/>
                <a:ea typeface="Meiryo UI" panose="020B0604030504040204" pitchFamily="50" charset="-128"/>
                <a:cs typeface="Microsoft Himalaya" panose="01010100010101010101" pitchFamily="2" charset="0"/>
              </a:defRPr>
            </a:lvl5p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p>
        </p:txBody>
      </p:sp>
      <p:pic>
        <p:nvPicPr>
          <p:cNvPr id="5" name="Picture 2"/>
          <p:cNvPicPr>
            <a:picLocks noChangeArrowheads="1"/>
          </p:cNvPicPr>
          <p:nvPr userDrawn="1"/>
        </p:nvPicPr>
        <p:blipFill>
          <a:blip r:embed="rId3" cstate="print">
            <a:extLst>
              <a:ext uri="{28A0092B-C50C-407E-A947-70E740481C1C}">
                <a14:useLocalDpi xmlns:a14="http://schemas.microsoft.com/office/drawing/2010/main"/>
              </a:ext>
            </a:extLst>
          </a:blip>
          <a:srcRect/>
          <a:stretch>
            <a:fillRect/>
          </a:stretch>
        </p:blipFill>
        <p:spPr bwMode="auto">
          <a:xfrm>
            <a:off x="392065" y="939647"/>
            <a:ext cx="12215909" cy="10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6" name="Text Box 3"/>
          <p:cNvSpPr txBox="1">
            <a:spLocks noGrp="1" noChangeArrowheads="1"/>
          </p:cNvSpPr>
          <p:nvPr>
            <p:ph type="sldNum" sz="quarter" idx="4"/>
          </p:nvPr>
        </p:nvSpPr>
        <p:spPr bwMode="auto">
          <a:xfrm>
            <a:off x="12582577" y="9396000"/>
            <a:ext cx="330160" cy="2539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1440" tIns="45720" rIns="91440" bIns="45720" numCol="1" anchor="ctr" anchorCtr="0" compatLnSpc="1">
            <a:prstTxWarp prst="textNoShape">
              <a:avLst/>
            </a:prstTxWarp>
          </a:bodyPr>
          <a:lstStyle>
            <a:lvl1pPr algn="ctr">
              <a:defRPr sz="1000" b="0">
                <a:solidFill>
                  <a:schemeClr val="tx1"/>
                </a:solidFill>
                <a:latin typeface="Meiryo UI" panose="020B0604030504040204" pitchFamily="50" charset="-128"/>
                <a:ea typeface="Meiryo UI" panose="020B0604030504040204" pitchFamily="50" charset="-128"/>
                <a:cs typeface="Microsoft Himalaya" panose="01010100010101010101" pitchFamily="2" charset="0"/>
                <a:sym typeface="ヒラギノ角ゴ ProN W6" charset="0"/>
              </a:defRPr>
            </a:lvl1pPr>
          </a:lstStyle>
          <a:p>
            <a:fld id="{F1BF7F6E-0413-4353-995D-100289A07FF8}" type="slidenum">
              <a:rPr lang="en-US" altLang="ja-JP" smtClean="0"/>
              <a:pPr/>
              <a:t>‹#›</a:t>
            </a:fld>
            <a:endParaRPr lang="en-US" altLang="ja-JP" dirty="0"/>
          </a:p>
        </p:txBody>
      </p:sp>
      <p:sp>
        <p:nvSpPr>
          <p:cNvPr id="20" name="タイトル 19">
            <a:extLst>
              <a:ext uri="{FF2B5EF4-FFF2-40B4-BE49-F238E27FC236}">
                <a16:creationId xmlns:a16="http://schemas.microsoft.com/office/drawing/2014/main" id="{BDB44A3C-69F6-4142-A44E-51F9C7390DF6}"/>
              </a:ext>
            </a:extLst>
          </p:cNvPr>
          <p:cNvSpPr>
            <a:spLocks noGrp="1"/>
          </p:cNvSpPr>
          <p:nvPr>
            <p:ph type="title"/>
          </p:nvPr>
        </p:nvSpPr>
        <p:spPr>
          <a:xfrm>
            <a:off x="360006" y="216000"/>
            <a:ext cx="8640000" cy="576000"/>
          </a:xfrm>
          <a:prstGeom prst="rect">
            <a:avLst/>
          </a:prstGeom>
        </p:spPr>
        <p:txBody>
          <a:bodyPr lIns="90000" tIns="46800" rIns="90000" bIns="46800" anchor="ctr" anchorCtr="0"/>
          <a:lstStyle>
            <a:lvl1pPr marL="0">
              <a:defRPr sz="2800" b="1"/>
            </a:lvl1pPr>
          </a:lstStyle>
          <a:p>
            <a:r>
              <a:rPr kumimoji="1" lang="ja-JP" altLang="en-US" dirty="0"/>
              <a:t>マスター タイトルの書式設定</a:t>
            </a:r>
          </a:p>
        </p:txBody>
      </p:sp>
    </p:spTree>
    <p:extLst>
      <p:ext uri="{BB962C8B-B14F-4D97-AF65-F5344CB8AC3E}">
        <p14:creationId xmlns:p14="http://schemas.microsoft.com/office/powerpoint/2010/main" val="645669866"/>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 Box 3"/>
          <p:cNvSpPr txBox="1">
            <a:spLocks noGrp="1" noChangeArrowheads="1"/>
          </p:cNvSpPr>
          <p:nvPr>
            <p:ph type="sldNum" sz="quarter" idx="4"/>
          </p:nvPr>
        </p:nvSpPr>
        <p:spPr bwMode="auto">
          <a:xfrm>
            <a:off x="12582577" y="9396000"/>
            <a:ext cx="330160" cy="2539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1440" tIns="45720" rIns="91440" bIns="45720" numCol="1" anchor="ctr" anchorCtr="0" compatLnSpc="1">
            <a:prstTxWarp prst="textNoShape">
              <a:avLst/>
            </a:prstTxWarp>
          </a:bodyPr>
          <a:lstStyle>
            <a:lvl1pPr algn="ctr">
              <a:defRPr sz="1000" b="0">
                <a:solidFill>
                  <a:schemeClr val="tx1"/>
                </a:solidFill>
                <a:latin typeface="Meiryo UI" panose="020B0604030504040204" pitchFamily="50" charset="-128"/>
                <a:ea typeface="Meiryo UI" panose="020B0604030504040204" pitchFamily="50" charset="-128"/>
                <a:cs typeface="Microsoft Himalaya" panose="01010100010101010101" pitchFamily="2" charset="0"/>
                <a:sym typeface="ヒラギノ角ゴ ProN W6" charset="0"/>
              </a:defRPr>
            </a:lvl1pPr>
          </a:lstStyle>
          <a:p>
            <a:fld id="{F1BF7F6E-0413-4353-995D-100289A07FF8}" type="slidenum">
              <a:rPr lang="en-US" altLang="ja-JP" smtClean="0"/>
              <a:pPr/>
              <a:t>‹#›</a:t>
            </a:fld>
            <a:endParaRPr lang="en-US" altLang="ja-JP" dirty="0"/>
          </a:p>
        </p:txBody>
      </p:sp>
    </p:spTree>
  </p:cSld>
  <p:clrMap bg1="lt1" tx1="dk1" bg2="lt2" tx2="dk2" accent1="accent1" accent2="accent2" accent3="accent3" accent4="accent4" accent5="accent5" accent6="accent6" hlink="hlink" folHlink="folHlink"/>
  <p:sldLayoutIdLst>
    <p:sldLayoutId id="2147483745" r:id="rId1"/>
    <p:sldLayoutId id="2147483759" r:id="rId2"/>
    <p:sldLayoutId id="2147483762" r:id="rId3"/>
    <p:sldLayoutId id="2147483674" r:id="rId4"/>
    <p:sldLayoutId id="2147483758" r:id="rId5"/>
    <p:sldLayoutId id="2147483757" r:id="rId6"/>
    <p:sldLayoutId id="2147483760" r:id="rId7"/>
    <p:sldLayoutId id="2147483756" r:id="rId8"/>
    <p:sldLayoutId id="2147483761" r:id="rId9"/>
    <p:sldLayoutId id="2147483763" r:id="rId10"/>
    <p:sldLayoutId id="2147483679" r:id="rId11"/>
    <p:sldLayoutId id="2147483688" r:id="rId12"/>
    <p:sldLayoutId id="2147483755" r:id="rId13"/>
  </p:sldLayoutIdLst>
  <p:transition/>
  <p:hf hdr="0" ftr="0" dt="0"/>
  <p:txStyles>
    <p:titleStyle>
      <a:lvl1pPr marL="39688" algn="l" rtl="0" fontAlgn="base">
        <a:spcBef>
          <a:spcPct val="0"/>
        </a:spcBef>
        <a:spcAft>
          <a:spcPct val="0"/>
        </a:spcAft>
        <a:defRPr sz="3800">
          <a:solidFill>
            <a:schemeClr val="tx1"/>
          </a:solidFill>
          <a:latin typeface="+mj-lt"/>
          <a:ea typeface="+mj-ea"/>
          <a:cs typeface="+mj-cs"/>
          <a:sym typeface="Lucida Grande" charset="0"/>
        </a:defRPr>
      </a:lvl1pPr>
      <a:lvl2pPr marL="39688" algn="l" rtl="0" fontAlgn="base">
        <a:spcBef>
          <a:spcPct val="0"/>
        </a:spcBef>
        <a:spcAft>
          <a:spcPct val="0"/>
        </a:spcAft>
        <a:defRPr sz="3800">
          <a:solidFill>
            <a:schemeClr val="tx1"/>
          </a:solidFill>
          <a:latin typeface="Lucida Grande" charset="0"/>
          <a:ea typeface=".Aqua かな" charset="0"/>
          <a:cs typeface=".Aqua かな" charset="0"/>
          <a:sym typeface="Lucida Grande" charset="0"/>
        </a:defRPr>
      </a:lvl2pPr>
      <a:lvl3pPr marL="39688" algn="l" rtl="0" fontAlgn="base">
        <a:spcBef>
          <a:spcPct val="0"/>
        </a:spcBef>
        <a:spcAft>
          <a:spcPct val="0"/>
        </a:spcAft>
        <a:defRPr sz="3800">
          <a:solidFill>
            <a:schemeClr val="tx1"/>
          </a:solidFill>
          <a:latin typeface="Lucida Grande" charset="0"/>
          <a:ea typeface=".Aqua かな" charset="0"/>
          <a:cs typeface=".Aqua かな" charset="0"/>
          <a:sym typeface="Lucida Grande" charset="0"/>
        </a:defRPr>
      </a:lvl3pPr>
      <a:lvl4pPr marL="39688" algn="l" rtl="0" fontAlgn="base">
        <a:spcBef>
          <a:spcPct val="0"/>
        </a:spcBef>
        <a:spcAft>
          <a:spcPct val="0"/>
        </a:spcAft>
        <a:defRPr sz="3800">
          <a:solidFill>
            <a:schemeClr val="tx1"/>
          </a:solidFill>
          <a:latin typeface="Lucida Grande" charset="0"/>
          <a:ea typeface=".Aqua かな" charset="0"/>
          <a:cs typeface=".Aqua かな" charset="0"/>
          <a:sym typeface="Lucida Grande" charset="0"/>
        </a:defRPr>
      </a:lvl4pPr>
      <a:lvl5pPr marL="39688" algn="l" rtl="0" fontAlgn="base">
        <a:spcBef>
          <a:spcPct val="0"/>
        </a:spcBef>
        <a:spcAft>
          <a:spcPct val="0"/>
        </a:spcAft>
        <a:defRPr sz="3800">
          <a:solidFill>
            <a:schemeClr val="tx1"/>
          </a:solidFill>
          <a:latin typeface="Lucida Grande" charset="0"/>
          <a:ea typeface=".Aqua かな" charset="0"/>
          <a:cs typeface=".Aqua かな" charset="0"/>
          <a:sym typeface="Lucida Grande" charset="0"/>
        </a:defRPr>
      </a:lvl5pPr>
      <a:lvl6pPr marL="496888" algn="l" rtl="0" fontAlgn="base">
        <a:spcBef>
          <a:spcPct val="0"/>
        </a:spcBef>
        <a:spcAft>
          <a:spcPct val="0"/>
        </a:spcAft>
        <a:defRPr sz="3800">
          <a:solidFill>
            <a:schemeClr val="tx1"/>
          </a:solidFill>
          <a:latin typeface="Lucida Grande" charset="0"/>
          <a:ea typeface=".Aqua かな" charset="0"/>
          <a:cs typeface=".Aqua かな" charset="0"/>
          <a:sym typeface="Lucida Grande" charset="0"/>
        </a:defRPr>
      </a:lvl6pPr>
      <a:lvl7pPr marL="954088" algn="l" rtl="0" fontAlgn="base">
        <a:spcBef>
          <a:spcPct val="0"/>
        </a:spcBef>
        <a:spcAft>
          <a:spcPct val="0"/>
        </a:spcAft>
        <a:defRPr sz="3800">
          <a:solidFill>
            <a:schemeClr val="tx1"/>
          </a:solidFill>
          <a:latin typeface="Lucida Grande" charset="0"/>
          <a:ea typeface=".Aqua かな" charset="0"/>
          <a:cs typeface=".Aqua かな" charset="0"/>
          <a:sym typeface="Lucida Grande" charset="0"/>
        </a:defRPr>
      </a:lvl7pPr>
      <a:lvl8pPr marL="1411288" algn="l" rtl="0" fontAlgn="base">
        <a:spcBef>
          <a:spcPct val="0"/>
        </a:spcBef>
        <a:spcAft>
          <a:spcPct val="0"/>
        </a:spcAft>
        <a:defRPr sz="3800">
          <a:solidFill>
            <a:schemeClr val="tx1"/>
          </a:solidFill>
          <a:latin typeface="Lucida Grande" charset="0"/>
          <a:ea typeface=".Aqua かな" charset="0"/>
          <a:cs typeface=".Aqua かな" charset="0"/>
          <a:sym typeface="Lucida Grande" charset="0"/>
        </a:defRPr>
      </a:lvl8pPr>
      <a:lvl9pPr marL="1868488" algn="l" rtl="0" fontAlgn="base">
        <a:spcBef>
          <a:spcPct val="0"/>
        </a:spcBef>
        <a:spcAft>
          <a:spcPct val="0"/>
        </a:spcAft>
        <a:defRPr sz="3800">
          <a:solidFill>
            <a:schemeClr val="tx1"/>
          </a:solidFill>
          <a:latin typeface="Lucida Grande" charset="0"/>
          <a:ea typeface=".Aqua かな" charset="0"/>
          <a:cs typeface=".Aqua かな" charset="0"/>
          <a:sym typeface="Lucida Grande" charset="0"/>
        </a:defRPr>
      </a:lvl9pPr>
    </p:titleStyle>
    <p:bodyStyle>
      <a:lvl1pPr marL="215900" algn="l" rtl="0" fontAlgn="base">
        <a:spcBef>
          <a:spcPts val="2400"/>
        </a:spcBef>
        <a:spcAft>
          <a:spcPct val="0"/>
        </a:spcAft>
        <a:defRPr sz="3600">
          <a:solidFill>
            <a:schemeClr val="tx1"/>
          </a:solidFill>
          <a:latin typeface="+mn-lt"/>
          <a:ea typeface="+mn-ea"/>
          <a:cs typeface="+mn-cs"/>
          <a:sym typeface="ヒラギノ角ゴ ProN W6" charset="0"/>
        </a:defRPr>
      </a:lvl1pPr>
      <a:lvl2pPr marL="1231900" indent="-571500" algn="l" rtl="0" fontAlgn="base">
        <a:spcBef>
          <a:spcPts val="2400"/>
        </a:spcBef>
        <a:spcAft>
          <a:spcPct val="0"/>
        </a:spcAft>
        <a:buClr>
          <a:srgbClr val="000000"/>
        </a:buClr>
        <a:buSzPct val="171000"/>
        <a:buFont typeface="ヒラギノ角ゴ ProN W3" charset="0"/>
        <a:buChar char="•"/>
        <a:defRPr sz="3800">
          <a:solidFill>
            <a:schemeClr val="tx1"/>
          </a:solidFill>
          <a:latin typeface="+mn-lt"/>
          <a:ea typeface="+mn-ea"/>
          <a:cs typeface="+mn-cs"/>
          <a:sym typeface="ヒラギノ角ゴ ProN W6" charset="0"/>
        </a:defRPr>
      </a:lvl2pPr>
      <a:lvl3pPr marL="1676400" indent="-571500" algn="l" rtl="0" fontAlgn="base">
        <a:spcBef>
          <a:spcPts val="2400"/>
        </a:spcBef>
        <a:spcAft>
          <a:spcPct val="0"/>
        </a:spcAft>
        <a:buClr>
          <a:srgbClr val="000000"/>
        </a:buClr>
        <a:buSzPct val="171000"/>
        <a:buFont typeface="ヒラギノ角ゴ ProN W3" charset="0"/>
        <a:buChar char="•"/>
        <a:defRPr sz="3800">
          <a:solidFill>
            <a:schemeClr val="tx1"/>
          </a:solidFill>
          <a:latin typeface="+mn-lt"/>
          <a:ea typeface="+mn-ea"/>
          <a:cs typeface="+mn-cs"/>
          <a:sym typeface="ヒラギノ角ゴ ProN W6" charset="0"/>
        </a:defRPr>
      </a:lvl3pPr>
      <a:lvl4pPr marL="2120900" indent="-571500" algn="l" rtl="0" fontAlgn="base">
        <a:spcBef>
          <a:spcPts val="2400"/>
        </a:spcBef>
        <a:spcAft>
          <a:spcPct val="0"/>
        </a:spcAft>
        <a:buClr>
          <a:srgbClr val="000000"/>
        </a:buClr>
        <a:buSzPct val="171000"/>
        <a:buFont typeface="ヒラギノ角ゴ ProN W3" charset="0"/>
        <a:buChar char="•"/>
        <a:defRPr sz="3800">
          <a:solidFill>
            <a:schemeClr val="tx1"/>
          </a:solidFill>
          <a:latin typeface="+mn-lt"/>
          <a:ea typeface="+mn-ea"/>
          <a:cs typeface="+mn-cs"/>
          <a:sym typeface="ヒラギノ角ゴ ProN W6" charset="0"/>
        </a:defRPr>
      </a:lvl4pPr>
      <a:lvl5pPr marL="2565400" indent="-571500" algn="l" rtl="0" fontAlgn="base">
        <a:spcBef>
          <a:spcPts val="2400"/>
        </a:spcBef>
        <a:spcAft>
          <a:spcPct val="0"/>
        </a:spcAft>
        <a:buClr>
          <a:srgbClr val="000000"/>
        </a:buClr>
        <a:buSzPct val="171000"/>
        <a:buFont typeface="ヒラギノ角ゴ ProN W3" charset="0"/>
        <a:buChar char="•"/>
        <a:defRPr sz="3800">
          <a:solidFill>
            <a:schemeClr val="tx1"/>
          </a:solidFill>
          <a:latin typeface="+mn-lt"/>
          <a:ea typeface="+mn-ea"/>
          <a:cs typeface="+mn-cs"/>
          <a:sym typeface="ヒラギノ角ゴ ProN W6" charset="0"/>
        </a:defRPr>
      </a:lvl5pPr>
      <a:lvl6pPr marL="3022600" indent="-571500" algn="l" rtl="0" fontAlgn="base">
        <a:spcBef>
          <a:spcPts val="2400"/>
        </a:spcBef>
        <a:spcAft>
          <a:spcPct val="0"/>
        </a:spcAft>
        <a:buClr>
          <a:srgbClr val="000000"/>
        </a:buClr>
        <a:buSzPct val="171000"/>
        <a:buFont typeface="ヒラギノ角ゴ ProN W3" charset="0"/>
        <a:buChar char="•"/>
        <a:defRPr sz="3800">
          <a:solidFill>
            <a:schemeClr val="tx1"/>
          </a:solidFill>
          <a:latin typeface="+mn-lt"/>
          <a:ea typeface="+mn-ea"/>
          <a:cs typeface="+mn-cs"/>
          <a:sym typeface="ヒラギノ角ゴ ProN W6" charset="0"/>
        </a:defRPr>
      </a:lvl6pPr>
      <a:lvl7pPr marL="3479800" indent="-571500" algn="l" rtl="0" fontAlgn="base">
        <a:spcBef>
          <a:spcPts val="2400"/>
        </a:spcBef>
        <a:spcAft>
          <a:spcPct val="0"/>
        </a:spcAft>
        <a:buClr>
          <a:srgbClr val="000000"/>
        </a:buClr>
        <a:buSzPct val="171000"/>
        <a:buFont typeface="ヒラギノ角ゴ ProN W3" charset="0"/>
        <a:buChar char="•"/>
        <a:defRPr sz="3800">
          <a:solidFill>
            <a:schemeClr val="tx1"/>
          </a:solidFill>
          <a:latin typeface="+mn-lt"/>
          <a:ea typeface="+mn-ea"/>
          <a:cs typeface="+mn-cs"/>
          <a:sym typeface="ヒラギノ角ゴ ProN W6" charset="0"/>
        </a:defRPr>
      </a:lvl7pPr>
      <a:lvl8pPr marL="3937000" indent="-571500" algn="l" rtl="0" fontAlgn="base">
        <a:spcBef>
          <a:spcPts val="2400"/>
        </a:spcBef>
        <a:spcAft>
          <a:spcPct val="0"/>
        </a:spcAft>
        <a:buClr>
          <a:srgbClr val="000000"/>
        </a:buClr>
        <a:buSzPct val="171000"/>
        <a:buFont typeface="ヒラギノ角ゴ ProN W3" charset="0"/>
        <a:buChar char="•"/>
        <a:defRPr sz="3800">
          <a:solidFill>
            <a:schemeClr val="tx1"/>
          </a:solidFill>
          <a:latin typeface="+mn-lt"/>
          <a:ea typeface="+mn-ea"/>
          <a:cs typeface="+mn-cs"/>
          <a:sym typeface="ヒラギノ角ゴ ProN W6" charset="0"/>
        </a:defRPr>
      </a:lvl8pPr>
      <a:lvl9pPr marL="4394200" indent="-571500" algn="l" rtl="0" fontAlgn="base">
        <a:spcBef>
          <a:spcPts val="2400"/>
        </a:spcBef>
        <a:spcAft>
          <a:spcPct val="0"/>
        </a:spcAft>
        <a:buClr>
          <a:srgbClr val="000000"/>
        </a:buClr>
        <a:buSzPct val="171000"/>
        <a:buFont typeface="ヒラギノ角ゴ ProN W3" charset="0"/>
        <a:buChar char="•"/>
        <a:defRPr sz="3800">
          <a:solidFill>
            <a:schemeClr val="tx1"/>
          </a:solidFill>
          <a:latin typeface="+mn-lt"/>
          <a:ea typeface="+mn-ea"/>
          <a:cs typeface="+mn-cs"/>
          <a:sym typeface="ヒラギノ角ゴ ProN W6" charset="0"/>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slideLayout" Target="../slideLayouts/slideLayout13.xml"/><Relationship Id="rId4" Type="http://schemas.openxmlformats.org/officeDocument/2006/relationships/image" Target="../media/image1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169.png"/><Relationship Id="rId7" Type="http://schemas.openxmlformats.org/officeDocument/2006/relationships/image" Target="../media/image370.png"/><Relationship Id="rId2" Type="http://schemas.openxmlformats.org/officeDocument/2006/relationships/image" Target="../media/image175.jpeg"/><Relationship Id="rId1" Type="http://schemas.openxmlformats.org/officeDocument/2006/relationships/slideLayout" Target="../slideLayouts/slideLayout4.xml"/><Relationship Id="rId6" Type="http://schemas.openxmlformats.org/officeDocument/2006/relationships/image" Target="../media/image366.png"/><Relationship Id="rId11" Type="http://schemas.openxmlformats.org/officeDocument/2006/relationships/image" Target="../media/image372.jpeg"/><Relationship Id="rId5" Type="http://schemas.openxmlformats.org/officeDocument/2006/relationships/image" Target="../media/image369.jpeg"/><Relationship Id="rId10" Type="http://schemas.openxmlformats.org/officeDocument/2006/relationships/image" Target="../media/image371.png"/><Relationship Id="rId4" Type="http://schemas.openxmlformats.org/officeDocument/2006/relationships/image" Target="../media/image98.wmf"/><Relationship Id="rId9" Type="http://schemas.microsoft.com/office/2007/relationships/hdphoto" Target="../media/hdphoto1.wdp"/></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8" Type="http://schemas.openxmlformats.org/officeDocument/2006/relationships/image" Target="../media/image378.jpeg"/><Relationship Id="rId3" Type="http://schemas.openxmlformats.org/officeDocument/2006/relationships/image" Target="../media/image98.wmf"/><Relationship Id="rId7" Type="http://schemas.openxmlformats.org/officeDocument/2006/relationships/image" Target="../media/image377.png"/><Relationship Id="rId2" Type="http://schemas.openxmlformats.org/officeDocument/2006/relationships/image" Target="../media/image373.png"/><Relationship Id="rId1" Type="http://schemas.openxmlformats.org/officeDocument/2006/relationships/slideLayout" Target="../slideLayouts/slideLayout6.xml"/><Relationship Id="rId6" Type="http://schemas.openxmlformats.org/officeDocument/2006/relationships/image" Target="../media/image376.png"/><Relationship Id="rId5" Type="http://schemas.openxmlformats.org/officeDocument/2006/relationships/image" Target="../media/image375.png"/><Relationship Id="rId4" Type="http://schemas.openxmlformats.org/officeDocument/2006/relationships/image" Target="../media/image374.png"/><Relationship Id="rId9" Type="http://schemas.openxmlformats.org/officeDocument/2006/relationships/image" Target="../media/image379.jpeg"/></Relationships>
</file>

<file path=ppt/slides/_rels/slide107.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380.png"/><Relationship Id="rId7" Type="http://schemas.openxmlformats.org/officeDocument/2006/relationships/image" Target="../media/image88.png"/><Relationship Id="rId12" Type="http://schemas.openxmlformats.org/officeDocument/2006/relationships/image" Target="../media/image387.jpeg"/><Relationship Id="rId2" Type="http://schemas.openxmlformats.org/officeDocument/2006/relationships/image" Target="../media/image373.png"/><Relationship Id="rId1" Type="http://schemas.openxmlformats.org/officeDocument/2006/relationships/slideLayout" Target="../slideLayouts/slideLayout4.xml"/><Relationship Id="rId6" Type="http://schemas.openxmlformats.org/officeDocument/2006/relationships/image" Target="../media/image383.png"/><Relationship Id="rId11" Type="http://schemas.openxmlformats.org/officeDocument/2006/relationships/image" Target="../media/image386.jpeg"/><Relationship Id="rId5" Type="http://schemas.openxmlformats.org/officeDocument/2006/relationships/image" Target="../media/image382.png"/><Relationship Id="rId10" Type="http://schemas.openxmlformats.org/officeDocument/2006/relationships/image" Target="../media/image385.png"/><Relationship Id="rId4" Type="http://schemas.openxmlformats.org/officeDocument/2006/relationships/image" Target="../media/image381.png"/><Relationship Id="rId9" Type="http://schemas.openxmlformats.org/officeDocument/2006/relationships/image" Target="../media/image384.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389.png"/><Relationship Id="rId2" Type="http://schemas.openxmlformats.org/officeDocument/2006/relationships/image" Target="../media/image388.jpeg"/><Relationship Id="rId1" Type="http://schemas.openxmlformats.org/officeDocument/2006/relationships/slideLayout" Target="../slideLayouts/slideLayout4.xml"/><Relationship Id="rId5" Type="http://schemas.openxmlformats.org/officeDocument/2006/relationships/image" Target="../media/image391.png"/><Relationship Id="rId4" Type="http://schemas.openxmlformats.org/officeDocument/2006/relationships/image" Target="../media/image39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8" Type="http://schemas.openxmlformats.org/officeDocument/2006/relationships/image" Target="../media/image395.png"/><Relationship Id="rId3" Type="http://schemas.openxmlformats.org/officeDocument/2006/relationships/image" Target="../media/image98.wmf"/><Relationship Id="rId7" Type="http://schemas.openxmlformats.org/officeDocument/2006/relationships/image" Target="../media/image394.png"/><Relationship Id="rId2" Type="http://schemas.openxmlformats.org/officeDocument/2006/relationships/image" Target="../media/image392.png"/><Relationship Id="rId1" Type="http://schemas.openxmlformats.org/officeDocument/2006/relationships/slideLayout" Target="../slideLayouts/slideLayout4.xml"/><Relationship Id="rId6" Type="http://schemas.openxmlformats.org/officeDocument/2006/relationships/image" Target="../media/image87.png"/><Relationship Id="rId5" Type="http://schemas.openxmlformats.org/officeDocument/2006/relationships/image" Target="../media/image366.png"/><Relationship Id="rId10" Type="http://schemas.openxmlformats.org/officeDocument/2006/relationships/image" Target="../media/image397.jpeg"/><Relationship Id="rId4" Type="http://schemas.openxmlformats.org/officeDocument/2006/relationships/image" Target="../media/image393.jpeg"/><Relationship Id="rId9" Type="http://schemas.openxmlformats.org/officeDocument/2006/relationships/image" Target="../media/image396.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279.jpeg"/><Relationship Id="rId7" Type="http://schemas.openxmlformats.org/officeDocument/2006/relationships/image" Target="../media/image400.PNG"/><Relationship Id="rId2" Type="http://schemas.openxmlformats.org/officeDocument/2006/relationships/image" Target="../media/image278.png"/><Relationship Id="rId1" Type="http://schemas.openxmlformats.org/officeDocument/2006/relationships/slideLayout" Target="../slideLayouts/slideLayout5.xml"/><Relationship Id="rId6" Type="http://schemas.openxmlformats.org/officeDocument/2006/relationships/image" Target="../media/image399.svg"/><Relationship Id="rId5" Type="http://schemas.openxmlformats.org/officeDocument/2006/relationships/image" Target="../media/image398.png"/><Relationship Id="rId4" Type="http://schemas.openxmlformats.org/officeDocument/2006/relationships/image" Target="../media/image85.png"/></Relationships>
</file>

<file path=ppt/slides/_rels/slide117.xml.rels><?xml version="1.0" encoding="UTF-8" standalone="yes"?>
<Relationships xmlns="http://schemas.openxmlformats.org/package/2006/relationships"><Relationship Id="rId8" Type="http://schemas.openxmlformats.org/officeDocument/2006/relationships/image" Target="../media/image406.png"/><Relationship Id="rId3" Type="http://schemas.microsoft.com/office/2007/relationships/hdphoto" Target="../media/hdphoto16.wdp"/><Relationship Id="rId7" Type="http://schemas.openxmlformats.org/officeDocument/2006/relationships/image" Target="../media/image405.png"/><Relationship Id="rId2" Type="http://schemas.openxmlformats.org/officeDocument/2006/relationships/image" Target="../media/image401.png"/><Relationship Id="rId1" Type="http://schemas.openxmlformats.org/officeDocument/2006/relationships/slideLayout" Target="../slideLayouts/slideLayout5.xml"/><Relationship Id="rId6" Type="http://schemas.openxmlformats.org/officeDocument/2006/relationships/image" Target="../media/image404.png"/><Relationship Id="rId5" Type="http://schemas.openxmlformats.org/officeDocument/2006/relationships/image" Target="../media/image403.png"/><Relationship Id="rId10" Type="http://schemas.openxmlformats.org/officeDocument/2006/relationships/image" Target="../media/image408.png"/><Relationship Id="rId4" Type="http://schemas.openxmlformats.org/officeDocument/2006/relationships/image" Target="../media/image402.png"/><Relationship Id="rId9" Type="http://schemas.openxmlformats.org/officeDocument/2006/relationships/image" Target="../media/image407.png"/></Relationships>
</file>

<file path=ppt/slides/_rels/slide118.xml.rels><?xml version="1.0" encoding="UTF-8" standalone="yes"?>
<Relationships xmlns="http://schemas.openxmlformats.org/package/2006/relationships"><Relationship Id="rId8" Type="http://schemas.openxmlformats.org/officeDocument/2006/relationships/image" Target="../media/image414.png"/><Relationship Id="rId3" Type="http://schemas.openxmlformats.org/officeDocument/2006/relationships/image" Target="../media/image98.wmf"/><Relationship Id="rId7" Type="http://schemas.openxmlformats.org/officeDocument/2006/relationships/image" Target="../media/image413.png"/><Relationship Id="rId2" Type="http://schemas.openxmlformats.org/officeDocument/2006/relationships/image" Target="../media/image409.png"/><Relationship Id="rId1" Type="http://schemas.openxmlformats.org/officeDocument/2006/relationships/slideLayout" Target="../slideLayouts/slideLayout5.xml"/><Relationship Id="rId6" Type="http://schemas.openxmlformats.org/officeDocument/2006/relationships/image" Target="../media/image412.png"/><Relationship Id="rId11" Type="http://schemas.microsoft.com/office/2007/relationships/hdphoto" Target="../media/hdphoto18.wdp"/><Relationship Id="rId5" Type="http://schemas.openxmlformats.org/officeDocument/2006/relationships/image" Target="../media/image411.png"/><Relationship Id="rId10" Type="http://schemas.openxmlformats.org/officeDocument/2006/relationships/image" Target="../media/image415.png"/><Relationship Id="rId4" Type="http://schemas.openxmlformats.org/officeDocument/2006/relationships/image" Target="../media/image410.png"/><Relationship Id="rId9" Type="http://schemas.microsoft.com/office/2007/relationships/hdphoto" Target="../media/hdphoto17.wdp"/></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417.jpeg"/><Relationship Id="rId7" Type="http://schemas.openxmlformats.org/officeDocument/2006/relationships/image" Target="../media/image419.png"/><Relationship Id="rId12" Type="http://schemas.openxmlformats.org/officeDocument/2006/relationships/image" Target="../media/image422.jpeg"/><Relationship Id="rId2" Type="http://schemas.openxmlformats.org/officeDocument/2006/relationships/image" Target="../media/image416.jpeg"/><Relationship Id="rId1" Type="http://schemas.openxmlformats.org/officeDocument/2006/relationships/slideLayout" Target="../slideLayouts/slideLayout4.xml"/><Relationship Id="rId6" Type="http://schemas.openxmlformats.org/officeDocument/2006/relationships/image" Target="../media/image100.png"/><Relationship Id="rId11" Type="http://schemas.openxmlformats.org/officeDocument/2006/relationships/image" Target="../media/image421.png"/><Relationship Id="rId5" Type="http://schemas.openxmlformats.org/officeDocument/2006/relationships/image" Target="../media/image98.wmf"/><Relationship Id="rId10" Type="http://schemas.openxmlformats.org/officeDocument/2006/relationships/image" Target="../media/image420.jpeg"/><Relationship Id="rId4" Type="http://schemas.openxmlformats.org/officeDocument/2006/relationships/image" Target="../media/image418.jpeg"/><Relationship Id="rId9" Type="http://schemas.microsoft.com/office/2007/relationships/hdphoto" Target="../media/hdphoto1.wdp"/></Relationships>
</file>

<file path=ppt/slides/_rels/slide127.xml.rels><?xml version="1.0" encoding="UTF-8" standalone="yes"?>
<Relationships xmlns="http://schemas.openxmlformats.org/package/2006/relationships"><Relationship Id="rId3" Type="http://schemas.openxmlformats.org/officeDocument/2006/relationships/image" Target="../media/image424.jpeg"/><Relationship Id="rId7" Type="http://schemas.microsoft.com/office/2007/relationships/hdphoto" Target="../media/hdphoto19.wdp"/><Relationship Id="rId2" Type="http://schemas.openxmlformats.org/officeDocument/2006/relationships/image" Target="../media/image423.png"/><Relationship Id="rId1" Type="http://schemas.openxmlformats.org/officeDocument/2006/relationships/slideLayout" Target="../slideLayouts/slideLayout4.xml"/><Relationship Id="rId6" Type="http://schemas.openxmlformats.org/officeDocument/2006/relationships/image" Target="../media/image427.png"/><Relationship Id="rId5" Type="http://schemas.openxmlformats.org/officeDocument/2006/relationships/image" Target="../media/image426.png"/><Relationship Id="rId4" Type="http://schemas.openxmlformats.org/officeDocument/2006/relationships/image" Target="../media/image425.jpeg"/></Relationships>
</file>

<file path=ppt/slides/_rels/slide128.xml.rels><?xml version="1.0" encoding="UTF-8" standalone="yes"?>
<Relationships xmlns="http://schemas.openxmlformats.org/package/2006/relationships"><Relationship Id="rId8" Type="http://schemas.microsoft.com/office/2007/relationships/hdphoto" Target="../media/hdphoto20.wdp"/><Relationship Id="rId3" Type="http://schemas.openxmlformats.org/officeDocument/2006/relationships/image" Target="../media/image428.png"/><Relationship Id="rId7" Type="http://schemas.openxmlformats.org/officeDocument/2006/relationships/image" Target="../media/image432.png"/><Relationship Id="rId2" Type="http://schemas.openxmlformats.org/officeDocument/2006/relationships/image" Target="../media/image213.png"/><Relationship Id="rId1" Type="http://schemas.openxmlformats.org/officeDocument/2006/relationships/slideLayout" Target="../slideLayouts/slideLayout4.xml"/><Relationship Id="rId6" Type="http://schemas.openxmlformats.org/officeDocument/2006/relationships/image" Target="../media/image431.png"/><Relationship Id="rId5" Type="http://schemas.openxmlformats.org/officeDocument/2006/relationships/image" Target="../media/image430.png"/><Relationship Id="rId4" Type="http://schemas.openxmlformats.org/officeDocument/2006/relationships/image" Target="../media/image429.jpeg"/></Relationships>
</file>

<file path=ppt/slides/_rels/slide129.xml.rels><?xml version="1.0" encoding="UTF-8" standalone="yes"?>
<Relationships xmlns="http://schemas.openxmlformats.org/package/2006/relationships"><Relationship Id="rId8" Type="http://schemas.openxmlformats.org/officeDocument/2006/relationships/image" Target="../media/image435.png"/><Relationship Id="rId13" Type="http://schemas.microsoft.com/office/2007/relationships/hdphoto" Target="../media/hdphoto22.wdp"/><Relationship Id="rId3" Type="http://schemas.microsoft.com/office/2007/relationships/hdphoto" Target="../media/hdphoto6.wdp"/><Relationship Id="rId7" Type="http://schemas.openxmlformats.org/officeDocument/2006/relationships/image" Target="../media/image434.png"/><Relationship Id="rId12" Type="http://schemas.openxmlformats.org/officeDocument/2006/relationships/image" Target="../media/image438.png"/><Relationship Id="rId2" Type="http://schemas.openxmlformats.org/officeDocument/2006/relationships/image" Target="../media/image194.png"/><Relationship Id="rId1" Type="http://schemas.openxmlformats.org/officeDocument/2006/relationships/slideLayout" Target="../slideLayouts/slideLayout4.xml"/><Relationship Id="rId6" Type="http://schemas.microsoft.com/office/2007/relationships/hdphoto" Target="../media/hdphoto4.wdp"/><Relationship Id="rId11" Type="http://schemas.microsoft.com/office/2007/relationships/hdphoto" Target="../media/hdphoto21.wdp"/><Relationship Id="rId5" Type="http://schemas.openxmlformats.org/officeDocument/2006/relationships/image" Target="../media/image128.png"/><Relationship Id="rId15" Type="http://schemas.microsoft.com/office/2007/relationships/hdphoto" Target="../media/hdphoto23.wdp"/><Relationship Id="rId10" Type="http://schemas.openxmlformats.org/officeDocument/2006/relationships/image" Target="../media/image437.png"/><Relationship Id="rId4" Type="http://schemas.openxmlformats.org/officeDocument/2006/relationships/image" Target="../media/image433.png"/><Relationship Id="rId9" Type="http://schemas.openxmlformats.org/officeDocument/2006/relationships/image" Target="../media/image436.jpeg"/><Relationship Id="rId14" Type="http://schemas.openxmlformats.org/officeDocument/2006/relationships/image" Target="../media/image43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hyperlink" Target="https://support.apple.com/ja-jp/HT203609" TargetMode="External"/><Relationship Id="rId2" Type="http://schemas.openxmlformats.org/officeDocument/2006/relationships/hyperlink" Target="https://support.apple.com/ja-jp/HT201999" TargetMode="External"/><Relationship Id="rId1" Type="http://schemas.openxmlformats.org/officeDocument/2006/relationships/slideLayout" Target="../slideLayouts/slideLayout4.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1.xml.rels><?xml version="1.0" encoding="UTF-8" standalone="yes"?>
<Relationships xmlns="http://schemas.openxmlformats.org/package/2006/relationships"><Relationship Id="rId2" Type="http://schemas.openxmlformats.org/officeDocument/2006/relationships/image" Target="../media/image440.png"/><Relationship Id="rId1" Type="http://schemas.openxmlformats.org/officeDocument/2006/relationships/slideLayout" Target="../slideLayouts/slideLayout4.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84.jpeg"/><Relationship Id="rId7" Type="http://schemas.openxmlformats.org/officeDocument/2006/relationships/image" Target="../media/image88.png"/><Relationship Id="rId2" Type="http://schemas.openxmlformats.org/officeDocument/2006/relationships/image" Target="../media/image83.png"/><Relationship Id="rId1" Type="http://schemas.openxmlformats.org/officeDocument/2006/relationships/slideLayout" Target="../slideLayouts/slideLayout4.xml"/><Relationship Id="rId6" Type="http://schemas.openxmlformats.org/officeDocument/2006/relationships/image" Target="../media/image87.png"/><Relationship Id="rId11" Type="http://schemas.openxmlformats.org/officeDocument/2006/relationships/image" Target="../media/image91.jpeg"/><Relationship Id="rId5" Type="http://schemas.openxmlformats.org/officeDocument/2006/relationships/image" Target="../media/image86.png"/><Relationship Id="rId10" Type="http://schemas.openxmlformats.org/officeDocument/2006/relationships/image" Target="../media/image90.png"/><Relationship Id="rId4" Type="http://schemas.openxmlformats.org/officeDocument/2006/relationships/image" Target="../media/image85.png"/><Relationship Id="rId9" Type="http://schemas.openxmlformats.org/officeDocument/2006/relationships/image" Target="../media/image89.jpeg"/></Relationships>
</file>

<file path=ppt/slides/_rels/slide17.xml.rels><?xml version="1.0" encoding="UTF-8" standalone="yes"?>
<Relationships xmlns="http://schemas.openxmlformats.org/package/2006/relationships"><Relationship Id="rId2" Type="http://schemas.openxmlformats.org/officeDocument/2006/relationships/image" Target="../media/image92.jpe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8" Type="http://schemas.openxmlformats.org/officeDocument/2006/relationships/image" Target="../media/image92.jpeg"/><Relationship Id="rId3" Type="http://schemas.openxmlformats.org/officeDocument/2006/relationships/image" Target="../media/image94.png"/><Relationship Id="rId7" Type="http://schemas.openxmlformats.org/officeDocument/2006/relationships/image" Target="../media/image97.jpeg"/><Relationship Id="rId2" Type="http://schemas.openxmlformats.org/officeDocument/2006/relationships/image" Target="../media/image93.jpeg"/><Relationship Id="rId1" Type="http://schemas.openxmlformats.org/officeDocument/2006/relationships/slideLayout" Target="../slideLayouts/slideLayout8.xml"/><Relationship Id="rId6" Type="http://schemas.openxmlformats.org/officeDocument/2006/relationships/image" Target="../media/image96.png"/><Relationship Id="rId5" Type="http://schemas.openxmlformats.org/officeDocument/2006/relationships/image" Target="../media/image95.jpeg"/><Relationship Id="rId4" Type="http://schemas.microsoft.com/office/2007/relationships/hdphoto" Target="../media/hdphoto2.wdp"/></Relationships>
</file>

<file path=ppt/slides/_rels/slide19.xml.rels><?xml version="1.0" encoding="UTF-8" standalone="yes"?>
<Relationships xmlns="http://schemas.openxmlformats.org/package/2006/relationships"><Relationship Id="rId8" Type="http://schemas.openxmlformats.org/officeDocument/2006/relationships/image" Target="../media/image104.png"/><Relationship Id="rId13" Type="http://schemas.openxmlformats.org/officeDocument/2006/relationships/image" Target="../media/image108.png"/><Relationship Id="rId3" Type="http://schemas.openxmlformats.org/officeDocument/2006/relationships/image" Target="../media/image99.jpeg"/><Relationship Id="rId7" Type="http://schemas.openxmlformats.org/officeDocument/2006/relationships/image" Target="../media/image103.png"/><Relationship Id="rId12" Type="http://schemas.openxmlformats.org/officeDocument/2006/relationships/image" Target="../media/image107.png"/><Relationship Id="rId2" Type="http://schemas.openxmlformats.org/officeDocument/2006/relationships/image" Target="../media/image98.wmf"/><Relationship Id="rId1" Type="http://schemas.openxmlformats.org/officeDocument/2006/relationships/slideLayout" Target="../slideLayouts/slideLayout6.xml"/><Relationship Id="rId6" Type="http://schemas.openxmlformats.org/officeDocument/2006/relationships/image" Target="../media/image102.png"/><Relationship Id="rId11" Type="http://schemas.openxmlformats.org/officeDocument/2006/relationships/image" Target="../media/image106.jpeg"/><Relationship Id="rId5" Type="http://schemas.openxmlformats.org/officeDocument/2006/relationships/image" Target="../media/image101.png"/><Relationship Id="rId10" Type="http://schemas.openxmlformats.org/officeDocument/2006/relationships/image" Target="../media/image105.png"/><Relationship Id="rId4" Type="http://schemas.openxmlformats.org/officeDocument/2006/relationships/image" Target="../media/image100.png"/><Relationship Id="rId9" Type="http://schemas.openxmlformats.org/officeDocument/2006/relationships/image" Target="../media/image85.png"/></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98.wmf"/><Relationship Id="rId7" Type="http://schemas.openxmlformats.org/officeDocument/2006/relationships/image" Target="../media/image114.png"/><Relationship Id="rId12" Type="http://schemas.microsoft.com/office/2007/relationships/hdphoto" Target="../media/hdphoto1.wdp"/><Relationship Id="rId2" Type="http://schemas.openxmlformats.org/officeDocument/2006/relationships/image" Target="../media/image110.png"/><Relationship Id="rId1" Type="http://schemas.openxmlformats.org/officeDocument/2006/relationships/slideLayout" Target="../slideLayouts/slideLayout6.xml"/><Relationship Id="rId6" Type="http://schemas.openxmlformats.org/officeDocument/2006/relationships/image" Target="../media/image113.png"/><Relationship Id="rId11" Type="http://schemas.openxmlformats.org/officeDocument/2006/relationships/image" Target="../media/image88.png"/><Relationship Id="rId5" Type="http://schemas.openxmlformats.org/officeDocument/2006/relationships/image" Target="../media/image112.png"/><Relationship Id="rId10" Type="http://schemas.openxmlformats.org/officeDocument/2006/relationships/image" Target="../media/image116.jpeg"/><Relationship Id="rId4" Type="http://schemas.openxmlformats.org/officeDocument/2006/relationships/image" Target="../media/image111.png"/><Relationship Id="rId9" Type="http://schemas.openxmlformats.org/officeDocument/2006/relationships/image" Target="../media/image115.png"/></Relationships>
</file>

<file path=ppt/slides/_rels/slide23.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118.png"/><Relationship Id="rId7" Type="http://schemas.openxmlformats.org/officeDocument/2006/relationships/image" Target="../media/image122.png"/><Relationship Id="rId2" Type="http://schemas.openxmlformats.org/officeDocument/2006/relationships/image" Target="../media/image117.png"/><Relationship Id="rId1" Type="http://schemas.openxmlformats.org/officeDocument/2006/relationships/slideLayout" Target="../slideLayouts/slideLayout4.xml"/><Relationship Id="rId6" Type="http://schemas.openxmlformats.org/officeDocument/2006/relationships/image" Target="../media/image121.png"/><Relationship Id="rId5" Type="http://schemas.openxmlformats.org/officeDocument/2006/relationships/image" Target="../media/image120.png"/><Relationship Id="rId10" Type="http://schemas.openxmlformats.org/officeDocument/2006/relationships/image" Target="../media/image123.jpeg"/><Relationship Id="rId4" Type="http://schemas.openxmlformats.org/officeDocument/2006/relationships/image" Target="../media/image119.png"/><Relationship Id="rId9" Type="http://schemas.openxmlformats.org/officeDocument/2006/relationships/image" Target="../media/image79.png"/></Relationships>
</file>

<file path=ppt/slides/_rels/slide24.xml.rels><?xml version="1.0" encoding="UTF-8" standalone="yes"?>
<Relationships xmlns="http://schemas.openxmlformats.org/package/2006/relationships"><Relationship Id="rId8" Type="http://schemas.openxmlformats.org/officeDocument/2006/relationships/image" Target="../media/image127.png"/><Relationship Id="rId13" Type="http://schemas.openxmlformats.org/officeDocument/2006/relationships/image" Target="../media/image131.jpeg"/><Relationship Id="rId3" Type="http://schemas.openxmlformats.org/officeDocument/2006/relationships/image" Target="../media/image124.png"/><Relationship Id="rId7" Type="http://schemas.openxmlformats.org/officeDocument/2006/relationships/image" Target="../media/image126.jpeg"/><Relationship Id="rId12" Type="http://schemas.openxmlformats.org/officeDocument/2006/relationships/image" Target="../media/image130.png"/><Relationship Id="rId2" Type="http://schemas.openxmlformats.org/officeDocument/2006/relationships/image" Target="../media/image98.wmf"/><Relationship Id="rId1" Type="http://schemas.openxmlformats.org/officeDocument/2006/relationships/slideLayout" Target="../slideLayouts/slideLayout6.xml"/><Relationship Id="rId6" Type="http://schemas.microsoft.com/office/2007/relationships/hdphoto" Target="../media/hdphoto1.wdp"/><Relationship Id="rId11" Type="http://schemas.openxmlformats.org/officeDocument/2006/relationships/image" Target="../media/image129.png"/><Relationship Id="rId5" Type="http://schemas.openxmlformats.org/officeDocument/2006/relationships/image" Target="../media/image88.png"/><Relationship Id="rId10" Type="http://schemas.microsoft.com/office/2007/relationships/hdphoto" Target="../media/hdphoto4.wdp"/><Relationship Id="rId4" Type="http://schemas.openxmlformats.org/officeDocument/2006/relationships/image" Target="../media/image125.png"/><Relationship Id="rId9" Type="http://schemas.openxmlformats.org/officeDocument/2006/relationships/image" Target="../media/image12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8" Type="http://schemas.openxmlformats.org/officeDocument/2006/relationships/image" Target="../media/image138.png"/><Relationship Id="rId3" Type="http://schemas.openxmlformats.org/officeDocument/2006/relationships/image" Target="../media/image133.png"/><Relationship Id="rId7" Type="http://schemas.openxmlformats.org/officeDocument/2006/relationships/image" Target="../media/image137.png"/><Relationship Id="rId2" Type="http://schemas.openxmlformats.org/officeDocument/2006/relationships/image" Target="../media/image132.png"/><Relationship Id="rId1" Type="http://schemas.openxmlformats.org/officeDocument/2006/relationships/slideLayout" Target="../slideLayouts/slideLayout6.xml"/><Relationship Id="rId6" Type="http://schemas.openxmlformats.org/officeDocument/2006/relationships/image" Target="../media/image136.png"/><Relationship Id="rId5" Type="http://schemas.openxmlformats.org/officeDocument/2006/relationships/image" Target="../media/image135.png"/><Relationship Id="rId4" Type="http://schemas.openxmlformats.org/officeDocument/2006/relationships/image" Target="../media/image134.png"/><Relationship Id="rId9" Type="http://schemas.openxmlformats.org/officeDocument/2006/relationships/image" Target="../media/image13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8.png"/><Relationship Id="rId1" Type="http://schemas.openxmlformats.org/officeDocument/2006/relationships/slideLayout" Target="../slideLayouts/slideLayout3.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8" Type="http://schemas.openxmlformats.org/officeDocument/2006/relationships/image" Target="../media/image144.jpeg"/><Relationship Id="rId3" Type="http://schemas.openxmlformats.org/officeDocument/2006/relationships/image" Target="../media/image98.wmf"/><Relationship Id="rId7" Type="http://schemas.openxmlformats.org/officeDocument/2006/relationships/image" Target="../media/image143.png"/><Relationship Id="rId2" Type="http://schemas.openxmlformats.org/officeDocument/2006/relationships/image" Target="../media/image129.png"/><Relationship Id="rId1" Type="http://schemas.openxmlformats.org/officeDocument/2006/relationships/slideLayout" Target="../slideLayouts/slideLayout5.xml"/><Relationship Id="rId6" Type="http://schemas.openxmlformats.org/officeDocument/2006/relationships/image" Target="../media/image142.png"/><Relationship Id="rId5" Type="http://schemas.openxmlformats.org/officeDocument/2006/relationships/image" Target="../media/image141.png"/><Relationship Id="rId4" Type="http://schemas.openxmlformats.org/officeDocument/2006/relationships/image" Target="../media/image140.png"/></Relationships>
</file>

<file path=ppt/slides/_rels/slide32.xml.rels><?xml version="1.0" encoding="UTF-8" standalone="yes"?>
<Relationships xmlns="http://schemas.openxmlformats.org/package/2006/relationships"><Relationship Id="rId8" Type="http://schemas.openxmlformats.org/officeDocument/2006/relationships/image" Target="../media/image147.jpeg"/><Relationship Id="rId3" Type="http://schemas.openxmlformats.org/officeDocument/2006/relationships/image" Target="../media/image129.png"/><Relationship Id="rId7" Type="http://schemas.openxmlformats.org/officeDocument/2006/relationships/image" Target="../media/image146.png"/><Relationship Id="rId2" Type="http://schemas.openxmlformats.org/officeDocument/2006/relationships/image" Target="../media/image100.png"/><Relationship Id="rId1" Type="http://schemas.openxmlformats.org/officeDocument/2006/relationships/slideLayout" Target="../slideLayouts/slideLayout4.xml"/><Relationship Id="rId6" Type="http://schemas.openxmlformats.org/officeDocument/2006/relationships/image" Target="../media/image85.png"/><Relationship Id="rId5" Type="http://schemas.openxmlformats.org/officeDocument/2006/relationships/image" Target="../media/image145.png"/><Relationship Id="rId4" Type="http://schemas.openxmlformats.org/officeDocument/2006/relationships/image" Target="../media/image98.wmf"/></Relationships>
</file>

<file path=ppt/slides/_rels/slide33.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99.jpeg"/><Relationship Id="rId7" Type="http://schemas.openxmlformats.org/officeDocument/2006/relationships/image" Target="../media/image150.png"/><Relationship Id="rId12" Type="http://schemas.openxmlformats.org/officeDocument/2006/relationships/image" Target="../media/image153.jpeg"/><Relationship Id="rId2" Type="http://schemas.openxmlformats.org/officeDocument/2006/relationships/image" Target="../media/image98.wmf"/><Relationship Id="rId1" Type="http://schemas.openxmlformats.org/officeDocument/2006/relationships/slideLayout" Target="../slideLayouts/slideLayout4.xml"/><Relationship Id="rId6" Type="http://schemas.openxmlformats.org/officeDocument/2006/relationships/image" Target="../media/image149.png"/><Relationship Id="rId11" Type="http://schemas.openxmlformats.org/officeDocument/2006/relationships/image" Target="../media/image152.png"/><Relationship Id="rId5" Type="http://schemas.openxmlformats.org/officeDocument/2006/relationships/image" Target="../media/image148.jpeg"/><Relationship Id="rId10" Type="http://schemas.openxmlformats.org/officeDocument/2006/relationships/image" Target="../media/image151.png"/><Relationship Id="rId4" Type="http://schemas.openxmlformats.org/officeDocument/2006/relationships/image" Target="../media/image100.png"/><Relationship Id="rId9" Type="http://schemas.microsoft.com/office/2007/relationships/hdphoto" Target="../media/hdphoto1.wdp"/></Relationships>
</file>

<file path=ppt/slides/_rels/slide34.xml.rels><?xml version="1.0" encoding="UTF-8" standalone="yes"?>
<Relationships xmlns="http://schemas.openxmlformats.org/package/2006/relationships"><Relationship Id="rId8" Type="http://schemas.openxmlformats.org/officeDocument/2006/relationships/image" Target="../media/image158.jpeg"/><Relationship Id="rId3" Type="http://schemas.openxmlformats.org/officeDocument/2006/relationships/image" Target="../media/image98.wmf"/><Relationship Id="rId7" Type="http://schemas.openxmlformats.org/officeDocument/2006/relationships/image" Target="../media/image157.png"/><Relationship Id="rId2" Type="http://schemas.openxmlformats.org/officeDocument/2006/relationships/image" Target="../media/image154.jpeg"/><Relationship Id="rId1" Type="http://schemas.openxmlformats.org/officeDocument/2006/relationships/slideLayout" Target="../slideLayouts/slideLayout5.xml"/><Relationship Id="rId6" Type="http://schemas.openxmlformats.org/officeDocument/2006/relationships/image" Target="../media/image156.png"/><Relationship Id="rId5" Type="http://schemas.openxmlformats.org/officeDocument/2006/relationships/image" Target="../media/image155.png"/><Relationship Id="rId10" Type="http://schemas.openxmlformats.org/officeDocument/2006/relationships/image" Target="../media/image159.jpeg"/><Relationship Id="rId4" Type="http://schemas.openxmlformats.org/officeDocument/2006/relationships/image" Target="../media/image129.png"/><Relationship Id="rId9" Type="http://schemas.openxmlformats.org/officeDocument/2006/relationships/image" Target="../media/image14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8" Type="http://schemas.openxmlformats.org/officeDocument/2006/relationships/image" Target="../media/image164.jpeg"/><Relationship Id="rId3" Type="http://schemas.openxmlformats.org/officeDocument/2006/relationships/image" Target="../media/image149.png"/><Relationship Id="rId7" Type="http://schemas.openxmlformats.org/officeDocument/2006/relationships/image" Target="../media/image163.png"/><Relationship Id="rId2" Type="http://schemas.openxmlformats.org/officeDocument/2006/relationships/image" Target="../media/image98.wmf"/><Relationship Id="rId1" Type="http://schemas.openxmlformats.org/officeDocument/2006/relationships/slideLayout" Target="../slideLayouts/slideLayout4.xml"/><Relationship Id="rId6" Type="http://schemas.openxmlformats.org/officeDocument/2006/relationships/image" Target="../media/image162.png"/><Relationship Id="rId5" Type="http://schemas.openxmlformats.org/officeDocument/2006/relationships/image" Target="../media/image161.png"/><Relationship Id="rId4" Type="http://schemas.openxmlformats.org/officeDocument/2006/relationships/image" Target="../media/image160.png"/><Relationship Id="rId9" Type="http://schemas.openxmlformats.org/officeDocument/2006/relationships/image" Target="../media/image129.png"/></Relationships>
</file>

<file path=ppt/slides/_rels/slide37.xml.rels><?xml version="1.0" encoding="UTF-8" standalone="yes"?>
<Relationships xmlns="http://schemas.openxmlformats.org/package/2006/relationships"><Relationship Id="rId8" Type="http://schemas.openxmlformats.org/officeDocument/2006/relationships/image" Target="../media/image151.png"/><Relationship Id="rId3" Type="http://schemas.openxmlformats.org/officeDocument/2006/relationships/image" Target="../media/image165.png"/><Relationship Id="rId7" Type="http://schemas.openxmlformats.org/officeDocument/2006/relationships/image" Target="../media/image156.png"/><Relationship Id="rId2" Type="http://schemas.openxmlformats.org/officeDocument/2006/relationships/image" Target="../media/image98.wmf"/><Relationship Id="rId1" Type="http://schemas.openxmlformats.org/officeDocument/2006/relationships/slideLayout" Target="../slideLayouts/slideLayout7.xml"/><Relationship Id="rId6" Type="http://schemas.openxmlformats.org/officeDocument/2006/relationships/image" Target="../media/image168.png"/><Relationship Id="rId11" Type="http://schemas.openxmlformats.org/officeDocument/2006/relationships/image" Target="../media/image129.png"/><Relationship Id="rId5" Type="http://schemas.openxmlformats.org/officeDocument/2006/relationships/image" Target="../media/image167.png"/><Relationship Id="rId10" Type="http://schemas.openxmlformats.org/officeDocument/2006/relationships/image" Target="../media/image159.jpeg"/><Relationship Id="rId4" Type="http://schemas.openxmlformats.org/officeDocument/2006/relationships/image" Target="../media/image166.png"/><Relationship Id="rId9" Type="http://schemas.openxmlformats.org/officeDocument/2006/relationships/image" Target="../media/image146.png"/></Relationships>
</file>

<file path=ppt/slides/_rels/slide38.xml.rels><?xml version="1.0" encoding="UTF-8" standalone="yes"?>
<Relationships xmlns="http://schemas.openxmlformats.org/package/2006/relationships"><Relationship Id="rId8" Type="http://schemas.openxmlformats.org/officeDocument/2006/relationships/image" Target="../media/image173.png"/><Relationship Id="rId3" Type="http://schemas.openxmlformats.org/officeDocument/2006/relationships/image" Target="../media/image170.png"/><Relationship Id="rId7" Type="http://schemas.openxmlformats.org/officeDocument/2006/relationships/image" Target="../media/image172.jpeg"/><Relationship Id="rId2" Type="http://schemas.openxmlformats.org/officeDocument/2006/relationships/image" Target="../media/image169.png"/><Relationship Id="rId1" Type="http://schemas.openxmlformats.org/officeDocument/2006/relationships/slideLayout" Target="../slideLayouts/slideLayout5.xml"/><Relationship Id="rId6" Type="http://schemas.openxmlformats.org/officeDocument/2006/relationships/image" Target="../media/image171.png"/><Relationship Id="rId5" Type="http://schemas.openxmlformats.org/officeDocument/2006/relationships/image" Target="../media/image98.wmf"/><Relationship Id="rId4" Type="http://schemas.microsoft.com/office/2007/relationships/hdphoto" Target="../media/hdphoto5.wdp"/><Relationship Id="rId9" Type="http://schemas.openxmlformats.org/officeDocument/2006/relationships/image" Target="../media/image174.jpeg"/></Relationships>
</file>

<file path=ppt/slides/_rels/slide39.xml.rels><?xml version="1.0" encoding="UTF-8" standalone="yes"?>
<Relationships xmlns="http://schemas.openxmlformats.org/package/2006/relationships"><Relationship Id="rId8" Type="http://schemas.openxmlformats.org/officeDocument/2006/relationships/image" Target="../media/image179.png"/><Relationship Id="rId13" Type="http://schemas.openxmlformats.org/officeDocument/2006/relationships/image" Target="../media/image174.jpeg"/><Relationship Id="rId3" Type="http://schemas.openxmlformats.org/officeDocument/2006/relationships/image" Target="../media/image169.png"/><Relationship Id="rId7" Type="http://schemas.openxmlformats.org/officeDocument/2006/relationships/image" Target="../media/image178.jpeg"/><Relationship Id="rId12" Type="http://schemas.openxmlformats.org/officeDocument/2006/relationships/image" Target="../media/image173.png"/><Relationship Id="rId2" Type="http://schemas.openxmlformats.org/officeDocument/2006/relationships/image" Target="../media/image175.jpeg"/><Relationship Id="rId1" Type="http://schemas.openxmlformats.org/officeDocument/2006/relationships/slideLayout" Target="../slideLayouts/slideLayout5.xml"/><Relationship Id="rId6" Type="http://schemas.openxmlformats.org/officeDocument/2006/relationships/image" Target="../media/image98.wmf"/><Relationship Id="rId11" Type="http://schemas.openxmlformats.org/officeDocument/2006/relationships/image" Target="../media/image87.png"/><Relationship Id="rId5" Type="http://schemas.openxmlformats.org/officeDocument/2006/relationships/image" Target="../media/image177.jpeg"/><Relationship Id="rId10" Type="http://schemas.openxmlformats.org/officeDocument/2006/relationships/image" Target="../media/image85.png"/><Relationship Id="rId4" Type="http://schemas.openxmlformats.org/officeDocument/2006/relationships/image" Target="../media/image176.png"/><Relationship Id="rId9" Type="http://schemas.openxmlformats.org/officeDocument/2006/relationships/image" Target="../media/image180.png"/></Relationships>
</file>

<file path=ppt/slides/_rels/slide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8" Type="http://schemas.openxmlformats.org/officeDocument/2006/relationships/image" Target="../media/image184.png"/><Relationship Id="rId3" Type="http://schemas.openxmlformats.org/officeDocument/2006/relationships/image" Target="../media/image182.jpeg"/><Relationship Id="rId7" Type="http://schemas.openxmlformats.org/officeDocument/2006/relationships/image" Target="../media/image85.png"/><Relationship Id="rId12" Type="http://schemas.openxmlformats.org/officeDocument/2006/relationships/image" Target="../media/image186.png"/><Relationship Id="rId2" Type="http://schemas.openxmlformats.org/officeDocument/2006/relationships/image" Target="../media/image181.jpeg"/><Relationship Id="rId1" Type="http://schemas.openxmlformats.org/officeDocument/2006/relationships/slideLayout" Target="../slideLayouts/slideLayout6.xml"/><Relationship Id="rId6" Type="http://schemas.microsoft.com/office/2007/relationships/hdphoto" Target="../media/hdphoto4.wdp"/><Relationship Id="rId11" Type="http://schemas.openxmlformats.org/officeDocument/2006/relationships/image" Target="../media/image185.png"/><Relationship Id="rId5" Type="http://schemas.openxmlformats.org/officeDocument/2006/relationships/image" Target="../media/image128.png"/><Relationship Id="rId10" Type="http://schemas.microsoft.com/office/2007/relationships/hdphoto" Target="../media/hdphoto1.wdp"/><Relationship Id="rId4" Type="http://schemas.openxmlformats.org/officeDocument/2006/relationships/image" Target="../media/image183.png"/><Relationship Id="rId9" Type="http://schemas.openxmlformats.org/officeDocument/2006/relationships/image" Target="../media/image88.png"/></Relationships>
</file>

<file path=ppt/slides/_rels/slide41.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98.wmf"/><Relationship Id="rId7" Type="http://schemas.openxmlformats.org/officeDocument/2006/relationships/image" Target="../media/image88.png"/><Relationship Id="rId2" Type="http://schemas.openxmlformats.org/officeDocument/2006/relationships/image" Target="../media/image187.png"/><Relationship Id="rId1" Type="http://schemas.openxmlformats.org/officeDocument/2006/relationships/slideLayout" Target="../slideLayouts/slideLayout6.xml"/><Relationship Id="rId6" Type="http://schemas.openxmlformats.org/officeDocument/2006/relationships/image" Target="../media/image190.jpeg"/><Relationship Id="rId11" Type="http://schemas.openxmlformats.org/officeDocument/2006/relationships/image" Target="../media/image193.jpeg"/><Relationship Id="rId5" Type="http://schemas.openxmlformats.org/officeDocument/2006/relationships/image" Target="../media/image189.jpeg"/><Relationship Id="rId10" Type="http://schemas.openxmlformats.org/officeDocument/2006/relationships/image" Target="../media/image192.png"/><Relationship Id="rId4" Type="http://schemas.openxmlformats.org/officeDocument/2006/relationships/image" Target="../media/image188.png"/><Relationship Id="rId9" Type="http://schemas.openxmlformats.org/officeDocument/2006/relationships/image" Target="../media/image19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8" Type="http://schemas.openxmlformats.org/officeDocument/2006/relationships/image" Target="../media/image198.png"/><Relationship Id="rId13" Type="http://schemas.openxmlformats.org/officeDocument/2006/relationships/image" Target="../media/image201.png"/><Relationship Id="rId3" Type="http://schemas.microsoft.com/office/2007/relationships/hdphoto" Target="../media/hdphoto6.wdp"/><Relationship Id="rId7" Type="http://schemas.openxmlformats.org/officeDocument/2006/relationships/image" Target="../media/image197.jpeg"/><Relationship Id="rId12" Type="http://schemas.openxmlformats.org/officeDocument/2006/relationships/image" Target="../media/image200.png"/><Relationship Id="rId2" Type="http://schemas.openxmlformats.org/officeDocument/2006/relationships/image" Target="../media/image194.png"/><Relationship Id="rId1" Type="http://schemas.openxmlformats.org/officeDocument/2006/relationships/slideLayout" Target="../slideLayouts/slideLayout4.xml"/><Relationship Id="rId6" Type="http://schemas.microsoft.com/office/2007/relationships/hdphoto" Target="../media/hdphoto7.wdp"/><Relationship Id="rId11" Type="http://schemas.openxmlformats.org/officeDocument/2006/relationships/image" Target="../media/image191.png"/><Relationship Id="rId5" Type="http://schemas.openxmlformats.org/officeDocument/2006/relationships/image" Target="../media/image196.png"/><Relationship Id="rId10" Type="http://schemas.openxmlformats.org/officeDocument/2006/relationships/image" Target="../media/image199.png"/><Relationship Id="rId4" Type="http://schemas.openxmlformats.org/officeDocument/2006/relationships/image" Target="../media/image195.png"/><Relationship Id="rId9" Type="http://schemas.microsoft.com/office/2007/relationships/hdphoto" Target="../media/hdphoto8.wdp"/></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8" Type="http://schemas.openxmlformats.org/officeDocument/2006/relationships/image" Target="../media/image169.png"/><Relationship Id="rId3" Type="http://schemas.openxmlformats.org/officeDocument/2006/relationships/image" Target="../media/image203.png"/><Relationship Id="rId7" Type="http://schemas.openxmlformats.org/officeDocument/2006/relationships/image" Target="../media/image175.jpeg"/><Relationship Id="rId12" Type="http://schemas.openxmlformats.org/officeDocument/2006/relationships/image" Target="../media/image208.jpeg"/><Relationship Id="rId2" Type="http://schemas.openxmlformats.org/officeDocument/2006/relationships/image" Target="../media/image202.png"/><Relationship Id="rId1" Type="http://schemas.openxmlformats.org/officeDocument/2006/relationships/slideLayout" Target="../slideLayouts/slideLayout4.xml"/><Relationship Id="rId6" Type="http://schemas.openxmlformats.org/officeDocument/2006/relationships/image" Target="../media/image98.wmf"/><Relationship Id="rId11" Type="http://schemas.openxmlformats.org/officeDocument/2006/relationships/image" Target="../media/image207.jpeg"/><Relationship Id="rId5" Type="http://schemas.openxmlformats.org/officeDocument/2006/relationships/image" Target="../media/image205.jpeg"/><Relationship Id="rId10" Type="http://schemas.openxmlformats.org/officeDocument/2006/relationships/image" Target="../media/image206.png"/><Relationship Id="rId4" Type="http://schemas.openxmlformats.org/officeDocument/2006/relationships/image" Target="../media/image204.png"/><Relationship Id="rId9" Type="http://schemas.openxmlformats.org/officeDocument/2006/relationships/image" Target="../media/image191.png"/></Relationships>
</file>

<file path=ppt/slides/_rels/slide49.xml.rels><?xml version="1.0" encoding="UTF-8" standalone="yes"?>
<Relationships xmlns="http://schemas.openxmlformats.org/package/2006/relationships"><Relationship Id="rId3" Type="http://schemas.openxmlformats.org/officeDocument/2006/relationships/image" Target="../media/image209.png"/><Relationship Id="rId7" Type="http://schemas.openxmlformats.org/officeDocument/2006/relationships/image" Target="../media/image212.jpeg"/><Relationship Id="rId2" Type="http://schemas.openxmlformats.org/officeDocument/2006/relationships/image" Target="../media/image98.wmf"/><Relationship Id="rId1" Type="http://schemas.openxmlformats.org/officeDocument/2006/relationships/slideLayout" Target="../slideLayouts/slideLayout6.xml"/><Relationship Id="rId6" Type="http://schemas.openxmlformats.org/officeDocument/2006/relationships/image" Target="../media/image173.png"/><Relationship Id="rId5" Type="http://schemas.openxmlformats.org/officeDocument/2006/relationships/image" Target="../media/image211.png"/><Relationship Id="rId4" Type="http://schemas.openxmlformats.org/officeDocument/2006/relationships/image" Target="../media/image210.png"/></Relationships>
</file>

<file path=ppt/slides/_rels/slide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8.png"/><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214.png"/><Relationship Id="rId2" Type="http://schemas.openxmlformats.org/officeDocument/2006/relationships/image" Target="../media/image213.png"/><Relationship Id="rId1" Type="http://schemas.openxmlformats.org/officeDocument/2006/relationships/slideLayout" Target="../slideLayouts/slideLayout4.xml"/><Relationship Id="rId5" Type="http://schemas.openxmlformats.org/officeDocument/2006/relationships/image" Target="../media/image216.png"/><Relationship Id="rId4" Type="http://schemas.openxmlformats.org/officeDocument/2006/relationships/image" Target="../media/image215.png"/></Relationships>
</file>

<file path=ppt/slides/_rels/slide54.xml.rels><?xml version="1.0" encoding="UTF-8" standalone="yes"?>
<Relationships xmlns="http://schemas.openxmlformats.org/package/2006/relationships"><Relationship Id="rId8" Type="http://schemas.openxmlformats.org/officeDocument/2006/relationships/image" Target="../media/image221.png"/><Relationship Id="rId3" Type="http://schemas.openxmlformats.org/officeDocument/2006/relationships/image" Target="../media/image218.jpeg"/><Relationship Id="rId7" Type="http://schemas.openxmlformats.org/officeDocument/2006/relationships/image" Target="../media/image220.png"/><Relationship Id="rId2" Type="http://schemas.openxmlformats.org/officeDocument/2006/relationships/image" Target="../media/image217.png"/><Relationship Id="rId1" Type="http://schemas.openxmlformats.org/officeDocument/2006/relationships/slideLayout" Target="../slideLayouts/slideLayout6.xml"/><Relationship Id="rId6" Type="http://schemas.openxmlformats.org/officeDocument/2006/relationships/image" Target="../media/image219.png"/><Relationship Id="rId5" Type="http://schemas.openxmlformats.org/officeDocument/2006/relationships/image" Target="../media/image85.png"/><Relationship Id="rId10" Type="http://schemas.openxmlformats.org/officeDocument/2006/relationships/image" Target="../media/image223.png"/><Relationship Id="rId4" Type="http://schemas.openxmlformats.org/officeDocument/2006/relationships/image" Target="../media/image98.wmf"/><Relationship Id="rId9" Type="http://schemas.openxmlformats.org/officeDocument/2006/relationships/image" Target="../media/image222.png"/></Relationships>
</file>

<file path=ppt/slides/_rels/slide55.xml.rels><?xml version="1.0" encoding="UTF-8" standalone="yes"?>
<Relationships xmlns="http://schemas.openxmlformats.org/package/2006/relationships"><Relationship Id="rId8" Type="http://schemas.openxmlformats.org/officeDocument/2006/relationships/image" Target="../media/image213.png"/><Relationship Id="rId3" Type="http://schemas.openxmlformats.org/officeDocument/2006/relationships/image" Target="../media/image225.png"/><Relationship Id="rId7" Type="http://schemas.openxmlformats.org/officeDocument/2006/relationships/image" Target="../media/image229.png"/><Relationship Id="rId2" Type="http://schemas.openxmlformats.org/officeDocument/2006/relationships/image" Target="../media/image224.jpeg"/><Relationship Id="rId1" Type="http://schemas.openxmlformats.org/officeDocument/2006/relationships/slideLayout" Target="../slideLayouts/slideLayout8.xml"/><Relationship Id="rId6" Type="http://schemas.openxmlformats.org/officeDocument/2006/relationships/image" Target="../media/image228.jpeg"/><Relationship Id="rId5" Type="http://schemas.openxmlformats.org/officeDocument/2006/relationships/image" Target="../media/image227.png"/><Relationship Id="rId10" Type="http://schemas.openxmlformats.org/officeDocument/2006/relationships/image" Target="../media/image231.png"/><Relationship Id="rId4" Type="http://schemas.openxmlformats.org/officeDocument/2006/relationships/image" Target="../media/image226.png"/><Relationship Id="rId9" Type="http://schemas.openxmlformats.org/officeDocument/2006/relationships/image" Target="../media/image230.png"/></Relationships>
</file>

<file path=ppt/slides/_rels/slide56.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hyperlink" Target="http://tm.softbank.jp/outsource/concierge/dm/device/" TargetMode="External"/><Relationship Id="rId7" Type="http://schemas.openxmlformats.org/officeDocument/2006/relationships/image" Target="../media/image235.png"/><Relationship Id="rId2" Type="http://schemas.openxmlformats.org/officeDocument/2006/relationships/image" Target="../media/image232.png"/><Relationship Id="rId1" Type="http://schemas.openxmlformats.org/officeDocument/2006/relationships/slideLayout" Target="../slideLayouts/slideLayout6.xml"/><Relationship Id="rId6" Type="http://schemas.openxmlformats.org/officeDocument/2006/relationships/image" Target="../media/image234.png"/><Relationship Id="rId11" Type="http://schemas.microsoft.com/office/2007/relationships/hdphoto" Target="../media/hdphoto1.wdp"/><Relationship Id="rId5" Type="http://schemas.openxmlformats.org/officeDocument/2006/relationships/image" Target="../media/image98.wmf"/><Relationship Id="rId10" Type="http://schemas.openxmlformats.org/officeDocument/2006/relationships/image" Target="../media/image88.png"/><Relationship Id="rId4" Type="http://schemas.openxmlformats.org/officeDocument/2006/relationships/image" Target="../media/image233.emf"/><Relationship Id="rId9" Type="http://schemas.openxmlformats.org/officeDocument/2006/relationships/image" Target="../media/image209.png"/></Relationships>
</file>

<file path=ppt/slides/_rels/slide57.xml.rels><?xml version="1.0" encoding="UTF-8" standalone="yes"?>
<Relationships xmlns="http://schemas.openxmlformats.org/package/2006/relationships"><Relationship Id="rId8" Type="http://schemas.openxmlformats.org/officeDocument/2006/relationships/image" Target="../media/image242.png"/><Relationship Id="rId3" Type="http://schemas.openxmlformats.org/officeDocument/2006/relationships/image" Target="../media/image237.png"/><Relationship Id="rId7" Type="http://schemas.openxmlformats.org/officeDocument/2006/relationships/image" Target="../media/image241.png"/><Relationship Id="rId2" Type="http://schemas.openxmlformats.org/officeDocument/2006/relationships/image" Target="../media/image236.png"/><Relationship Id="rId1" Type="http://schemas.openxmlformats.org/officeDocument/2006/relationships/slideLayout" Target="../slideLayouts/slideLayout10.xml"/><Relationship Id="rId6" Type="http://schemas.openxmlformats.org/officeDocument/2006/relationships/image" Target="../media/image240.png"/><Relationship Id="rId5" Type="http://schemas.openxmlformats.org/officeDocument/2006/relationships/image" Target="../media/image239.png"/><Relationship Id="rId4" Type="http://schemas.openxmlformats.org/officeDocument/2006/relationships/image" Target="../media/image238.png"/><Relationship Id="rId9" Type="http://schemas.openxmlformats.org/officeDocument/2006/relationships/image" Target="../media/image243.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8" Type="http://schemas.openxmlformats.org/officeDocument/2006/relationships/image" Target="../media/image248.png"/><Relationship Id="rId3" Type="http://schemas.openxmlformats.org/officeDocument/2006/relationships/image" Target="../media/image98.wmf"/><Relationship Id="rId7" Type="http://schemas.openxmlformats.org/officeDocument/2006/relationships/image" Target="../media/image247.jpeg"/><Relationship Id="rId2" Type="http://schemas.openxmlformats.org/officeDocument/2006/relationships/image" Target="../media/image244.jpeg"/><Relationship Id="rId1" Type="http://schemas.openxmlformats.org/officeDocument/2006/relationships/slideLayout" Target="../slideLayouts/slideLayout4.xml"/><Relationship Id="rId6" Type="http://schemas.openxmlformats.org/officeDocument/2006/relationships/image" Target="../media/image246.png"/><Relationship Id="rId5" Type="http://schemas.openxmlformats.org/officeDocument/2006/relationships/image" Target="../media/image85.png"/><Relationship Id="rId4" Type="http://schemas.openxmlformats.org/officeDocument/2006/relationships/image" Target="../media/image245.png"/></Relationships>
</file>

<file path=ppt/slides/_rels/slide6.xml.rels><?xml version="1.0" encoding="UTF-8" standalone="yes"?>
<Relationships xmlns="http://schemas.openxmlformats.org/package/2006/relationships"><Relationship Id="rId8" Type="http://schemas.openxmlformats.org/officeDocument/2006/relationships/image" Target="../media/image29.svg"/><Relationship Id="rId13" Type="http://schemas.openxmlformats.org/officeDocument/2006/relationships/image" Target="../media/image34.svg"/><Relationship Id="rId18" Type="http://schemas.openxmlformats.org/officeDocument/2006/relationships/image" Target="../media/image39.png"/><Relationship Id="rId26" Type="http://schemas.openxmlformats.org/officeDocument/2006/relationships/image" Target="../media/image47.png"/><Relationship Id="rId3" Type="http://schemas.openxmlformats.org/officeDocument/2006/relationships/image" Target="../media/image24.png"/><Relationship Id="rId21" Type="http://schemas.openxmlformats.org/officeDocument/2006/relationships/image" Target="../media/image42.svg"/><Relationship Id="rId7" Type="http://schemas.openxmlformats.org/officeDocument/2006/relationships/image" Target="../media/image28.png"/><Relationship Id="rId12" Type="http://schemas.openxmlformats.org/officeDocument/2006/relationships/image" Target="../media/image33.png"/><Relationship Id="rId17" Type="http://schemas.openxmlformats.org/officeDocument/2006/relationships/image" Target="../media/image38.svg"/><Relationship Id="rId25" Type="http://schemas.openxmlformats.org/officeDocument/2006/relationships/image" Target="../media/image46.svg"/><Relationship Id="rId2" Type="http://schemas.openxmlformats.org/officeDocument/2006/relationships/image" Target="../media/image8.png"/><Relationship Id="rId16" Type="http://schemas.openxmlformats.org/officeDocument/2006/relationships/image" Target="../media/image37.png"/><Relationship Id="rId20" Type="http://schemas.openxmlformats.org/officeDocument/2006/relationships/image" Target="../media/image41.png"/><Relationship Id="rId29" Type="http://schemas.openxmlformats.org/officeDocument/2006/relationships/image" Target="../media/image50.svg"/><Relationship Id="rId1" Type="http://schemas.openxmlformats.org/officeDocument/2006/relationships/slideLayout" Target="../slideLayouts/slideLayout3.xml"/><Relationship Id="rId6" Type="http://schemas.openxmlformats.org/officeDocument/2006/relationships/image" Target="../media/image27.png"/><Relationship Id="rId11" Type="http://schemas.openxmlformats.org/officeDocument/2006/relationships/image" Target="../media/image32.svg"/><Relationship Id="rId24" Type="http://schemas.openxmlformats.org/officeDocument/2006/relationships/image" Target="../media/image45.png"/><Relationship Id="rId32" Type="http://schemas.openxmlformats.org/officeDocument/2006/relationships/image" Target="../media/image53.png"/><Relationship Id="rId5" Type="http://schemas.openxmlformats.org/officeDocument/2006/relationships/image" Target="../media/image26.svg"/><Relationship Id="rId15" Type="http://schemas.openxmlformats.org/officeDocument/2006/relationships/image" Target="../media/image36.svg"/><Relationship Id="rId23" Type="http://schemas.openxmlformats.org/officeDocument/2006/relationships/image" Target="../media/image44.svg"/><Relationship Id="rId28" Type="http://schemas.openxmlformats.org/officeDocument/2006/relationships/image" Target="../media/image49.png"/><Relationship Id="rId10" Type="http://schemas.openxmlformats.org/officeDocument/2006/relationships/image" Target="../media/image31.png"/><Relationship Id="rId19" Type="http://schemas.openxmlformats.org/officeDocument/2006/relationships/image" Target="../media/image40.svg"/><Relationship Id="rId31" Type="http://schemas.openxmlformats.org/officeDocument/2006/relationships/image" Target="../media/image52.svg"/><Relationship Id="rId4" Type="http://schemas.openxmlformats.org/officeDocument/2006/relationships/image" Target="../media/image25.png"/><Relationship Id="rId9" Type="http://schemas.openxmlformats.org/officeDocument/2006/relationships/image" Target="../media/image30.png"/><Relationship Id="rId14" Type="http://schemas.openxmlformats.org/officeDocument/2006/relationships/image" Target="../media/image35.png"/><Relationship Id="rId22" Type="http://schemas.openxmlformats.org/officeDocument/2006/relationships/image" Target="../media/image43.png"/><Relationship Id="rId27" Type="http://schemas.openxmlformats.org/officeDocument/2006/relationships/image" Target="../media/image48.svg"/><Relationship Id="rId30" Type="http://schemas.openxmlformats.org/officeDocument/2006/relationships/image" Target="../media/image51.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101.png"/><Relationship Id="rId7" Type="http://schemas.openxmlformats.org/officeDocument/2006/relationships/image" Target="../media/image252.jpeg"/><Relationship Id="rId2" Type="http://schemas.openxmlformats.org/officeDocument/2006/relationships/image" Target="../media/image98.wmf"/><Relationship Id="rId1" Type="http://schemas.openxmlformats.org/officeDocument/2006/relationships/slideLayout" Target="../slideLayouts/slideLayout5.xml"/><Relationship Id="rId6" Type="http://schemas.openxmlformats.org/officeDocument/2006/relationships/image" Target="../media/image251.png"/><Relationship Id="rId5" Type="http://schemas.openxmlformats.org/officeDocument/2006/relationships/image" Target="../media/image250.png"/><Relationship Id="rId4" Type="http://schemas.openxmlformats.org/officeDocument/2006/relationships/image" Target="../media/image249.png"/></Relationships>
</file>

<file path=ppt/slides/_rels/slide64.xml.rels><?xml version="1.0" encoding="UTF-8" standalone="yes"?>
<Relationships xmlns="http://schemas.openxmlformats.org/package/2006/relationships"><Relationship Id="rId8" Type="http://schemas.openxmlformats.org/officeDocument/2006/relationships/image" Target="../media/image257.jpeg"/><Relationship Id="rId3" Type="http://schemas.openxmlformats.org/officeDocument/2006/relationships/image" Target="../media/image254.jpeg"/><Relationship Id="rId7" Type="http://schemas.openxmlformats.org/officeDocument/2006/relationships/image" Target="../media/image249.png"/><Relationship Id="rId2" Type="http://schemas.openxmlformats.org/officeDocument/2006/relationships/image" Target="../media/image253.png"/><Relationship Id="rId1" Type="http://schemas.openxmlformats.org/officeDocument/2006/relationships/slideLayout" Target="../slideLayouts/slideLayout4.xml"/><Relationship Id="rId6" Type="http://schemas.openxmlformats.org/officeDocument/2006/relationships/image" Target="../media/image256.jpeg"/><Relationship Id="rId5" Type="http://schemas.openxmlformats.org/officeDocument/2006/relationships/image" Target="../media/image98.wmf"/><Relationship Id="rId10" Type="http://schemas.openxmlformats.org/officeDocument/2006/relationships/image" Target="../media/image85.png"/><Relationship Id="rId4" Type="http://schemas.openxmlformats.org/officeDocument/2006/relationships/image" Target="../media/image255.png"/><Relationship Id="rId9" Type="http://schemas.openxmlformats.org/officeDocument/2006/relationships/image" Target="../media/image258.png"/></Relationships>
</file>

<file path=ppt/slides/_rels/slide65.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image" Target="../media/image259.png"/><Relationship Id="rId1" Type="http://schemas.openxmlformats.org/officeDocument/2006/relationships/slideLayout" Target="../slideLayouts/slideLayout6.xml"/><Relationship Id="rId4" Type="http://schemas.openxmlformats.org/officeDocument/2006/relationships/image" Target="../media/image261.png"/></Relationships>
</file>

<file path=ppt/slides/_rels/slide66.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98.wmf"/><Relationship Id="rId7" Type="http://schemas.openxmlformats.org/officeDocument/2006/relationships/image" Target="../media/image249.png"/><Relationship Id="rId2" Type="http://schemas.openxmlformats.org/officeDocument/2006/relationships/image" Target="../media/image244.jpeg"/><Relationship Id="rId1" Type="http://schemas.openxmlformats.org/officeDocument/2006/relationships/slideLayout" Target="../slideLayouts/slideLayout4.xml"/><Relationship Id="rId6" Type="http://schemas.openxmlformats.org/officeDocument/2006/relationships/image" Target="../media/image250.png"/><Relationship Id="rId5" Type="http://schemas.openxmlformats.org/officeDocument/2006/relationships/image" Target="../media/image101.png"/><Relationship Id="rId4" Type="http://schemas.openxmlformats.org/officeDocument/2006/relationships/image" Target="../media/image262.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8" Type="http://schemas.openxmlformats.org/officeDocument/2006/relationships/image" Target="../media/image269.png"/><Relationship Id="rId13" Type="http://schemas.openxmlformats.org/officeDocument/2006/relationships/image" Target="../media/image274.png"/><Relationship Id="rId3" Type="http://schemas.openxmlformats.org/officeDocument/2006/relationships/image" Target="../media/image264.png"/><Relationship Id="rId7" Type="http://schemas.openxmlformats.org/officeDocument/2006/relationships/image" Target="../media/image268.png"/><Relationship Id="rId12" Type="http://schemas.openxmlformats.org/officeDocument/2006/relationships/image" Target="../media/image273.svg"/><Relationship Id="rId17" Type="http://schemas.openxmlformats.org/officeDocument/2006/relationships/image" Target="../media/image277.jpeg"/><Relationship Id="rId2" Type="http://schemas.openxmlformats.org/officeDocument/2006/relationships/image" Target="../media/image263.png"/><Relationship Id="rId16" Type="http://schemas.openxmlformats.org/officeDocument/2006/relationships/image" Target="../media/image98.wmf"/><Relationship Id="rId1" Type="http://schemas.openxmlformats.org/officeDocument/2006/relationships/slideLayout" Target="../slideLayouts/slideLayout4.xml"/><Relationship Id="rId6" Type="http://schemas.openxmlformats.org/officeDocument/2006/relationships/image" Target="../media/image267.png"/><Relationship Id="rId11" Type="http://schemas.openxmlformats.org/officeDocument/2006/relationships/image" Target="../media/image272.png"/><Relationship Id="rId5" Type="http://schemas.openxmlformats.org/officeDocument/2006/relationships/image" Target="../media/image266.jpeg"/><Relationship Id="rId15" Type="http://schemas.openxmlformats.org/officeDocument/2006/relationships/image" Target="../media/image276.png"/><Relationship Id="rId10" Type="http://schemas.openxmlformats.org/officeDocument/2006/relationships/image" Target="../media/image271.png"/><Relationship Id="rId4" Type="http://schemas.openxmlformats.org/officeDocument/2006/relationships/image" Target="../media/image265.jpeg"/><Relationship Id="rId9" Type="http://schemas.openxmlformats.org/officeDocument/2006/relationships/image" Target="../media/image270.png"/><Relationship Id="rId14" Type="http://schemas.openxmlformats.org/officeDocument/2006/relationships/image" Target="../media/image275.svg"/></Relationships>
</file>

<file path=ppt/slides/_rels/slide7.xml.rels><?xml version="1.0" encoding="UTF-8" standalone="yes"?>
<Relationships xmlns="http://schemas.openxmlformats.org/package/2006/relationships"><Relationship Id="rId8" Type="http://schemas.openxmlformats.org/officeDocument/2006/relationships/image" Target="../media/image58.jpeg"/><Relationship Id="rId13" Type="http://schemas.openxmlformats.org/officeDocument/2006/relationships/image" Target="../media/image63.png"/><Relationship Id="rId3" Type="http://schemas.openxmlformats.org/officeDocument/2006/relationships/hyperlink" Target="http://tm.softbank.jp/outsource/concierge/dm/device/" TargetMode="External"/><Relationship Id="rId7" Type="http://schemas.openxmlformats.org/officeDocument/2006/relationships/image" Target="../media/image57.png"/><Relationship Id="rId12" Type="http://schemas.openxmlformats.org/officeDocument/2006/relationships/image" Target="../media/image62.png"/><Relationship Id="rId2" Type="http://schemas.openxmlformats.org/officeDocument/2006/relationships/image" Target="../media/image8.png"/><Relationship Id="rId1" Type="http://schemas.openxmlformats.org/officeDocument/2006/relationships/slideLayout" Target="../slideLayouts/slideLayout3.xml"/><Relationship Id="rId6" Type="http://schemas.openxmlformats.org/officeDocument/2006/relationships/image" Target="../media/image56.png"/><Relationship Id="rId11" Type="http://schemas.openxmlformats.org/officeDocument/2006/relationships/image" Target="../media/image61.png"/><Relationship Id="rId5" Type="http://schemas.openxmlformats.org/officeDocument/2006/relationships/image" Target="../media/image55.png"/><Relationship Id="rId10" Type="http://schemas.openxmlformats.org/officeDocument/2006/relationships/image" Target="../media/image60.png"/><Relationship Id="rId4" Type="http://schemas.openxmlformats.org/officeDocument/2006/relationships/image" Target="../media/image54.png"/><Relationship Id="rId9" Type="http://schemas.openxmlformats.org/officeDocument/2006/relationships/image" Target="../media/image59.png"/><Relationship Id="rId14" Type="http://schemas.openxmlformats.org/officeDocument/2006/relationships/image" Target="../media/image64.jpeg"/></Relationships>
</file>

<file path=ppt/slides/_rels/slide70.xml.rels><?xml version="1.0" encoding="UTF-8" standalone="yes"?>
<Relationships xmlns="http://schemas.openxmlformats.org/package/2006/relationships"><Relationship Id="rId8" Type="http://schemas.openxmlformats.org/officeDocument/2006/relationships/image" Target="../media/image281.jpeg"/><Relationship Id="rId3" Type="http://schemas.openxmlformats.org/officeDocument/2006/relationships/image" Target="../media/image279.jpeg"/><Relationship Id="rId7" Type="http://schemas.openxmlformats.org/officeDocument/2006/relationships/image" Target="../media/image84.jpeg"/><Relationship Id="rId2" Type="http://schemas.openxmlformats.org/officeDocument/2006/relationships/image" Target="../media/image278.png"/><Relationship Id="rId1" Type="http://schemas.openxmlformats.org/officeDocument/2006/relationships/slideLayout" Target="../slideLayouts/slideLayout5.xml"/><Relationship Id="rId6" Type="http://schemas.openxmlformats.org/officeDocument/2006/relationships/image" Target="../media/image280.png"/><Relationship Id="rId5" Type="http://schemas.openxmlformats.org/officeDocument/2006/relationships/image" Target="../media/image85.png"/><Relationship Id="rId4" Type="http://schemas.openxmlformats.org/officeDocument/2006/relationships/image" Target="../media/image56.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8" Type="http://schemas.openxmlformats.org/officeDocument/2006/relationships/image" Target="../media/image287.png"/><Relationship Id="rId3" Type="http://schemas.openxmlformats.org/officeDocument/2006/relationships/image" Target="../media/image283.png"/><Relationship Id="rId7" Type="http://schemas.openxmlformats.org/officeDocument/2006/relationships/image" Target="../media/image100.png"/><Relationship Id="rId2" Type="http://schemas.openxmlformats.org/officeDocument/2006/relationships/image" Target="../media/image282.png"/><Relationship Id="rId1" Type="http://schemas.openxmlformats.org/officeDocument/2006/relationships/slideLayout" Target="../slideLayouts/slideLayout5.xml"/><Relationship Id="rId6" Type="http://schemas.openxmlformats.org/officeDocument/2006/relationships/image" Target="../media/image286.jpeg"/><Relationship Id="rId5" Type="http://schemas.openxmlformats.org/officeDocument/2006/relationships/image" Target="../media/image285.png"/><Relationship Id="rId4" Type="http://schemas.openxmlformats.org/officeDocument/2006/relationships/image" Target="../media/image284.png"/></Relationships>
</file>

<file path=ppt/slides/_rels/slide76.xml.rels><?xml version="1.0" encoding="UTF-8" standalone="yes"?>
<Relationships xmlns="http://schemas.openxmlformats.org/package/2006/relationships"><Relationship Id="rId3" Type="http://schemas.openxmlformats.org/officeDocument/2006/relationships/image" Target="../media/image288.png"/><Relationship Id="rId7" Type="http://schemas.openxmlformats.org/officeDocument/2006/relationships/image" Target="../media/image291.png"/><Relationship Id="rId2" Type="http://schemas.openxmlformats.org/officeDocument/2006/relationships/image" Target="../media/image98.wmf"/><Relationship Id="rId1" Type="http://schemas.openxmlformats.org/officeDocument/2006/relationships/slideLayout" Target="../slideLayouts/slideLayout4.xml"/><Relationship Id="rId6" Type="http://schemas.microsoft.com/office/2007/relationships/hdphoto" Target="../media/hdphoto9.wdp"/><Relationship Id="rId5" Type="http://schemas.openxmlformats.org/officeDocument/2006/relationships/image" Target="../media/image290.png"/><Relationship Id="rId4" Type="http://schemas.openxmlformats.org/officeDocument/2006/relationships/image" Target="../media/image289.png"/></Relationships>
</file>

<file path=ppt/slides/_rels/slide77.xml.rels><?xml version="1.0" encoding="UTF-8" standalone="yes"?>
<Relationships xmlns="http://schemas.openxmlformats.org/package/2006/relationships"><Relationship Id="rId8" Type="http://schemas.openxmlformats.org/officeDocument/2006/relationships/image" Target="../media/image296.png"/><Relationship Id="rId3" Type="http://schemas.openxmlformats.org/officeDocument/2006/relationships/image" Target="../media/image292.png"/><Relationship Id="rId7" Type="http://schemas.openxmlformats.org/officeDocument/2006/relationships/image" Target="../media/image289.png"/><Relationship Id="rId2" Type="http://schemas.openxmlformats.org/officeDocument/2006/relationships/image" Target="../media/image98.wmf"/><Relationship Id="rId1" Type="http://schemas.openxmlformats.org/officeDocument/2006/relationships/slideLayout" Target="../slideLayouts/slideLayout4.xml"/><Relationship Id="rId6" Type="http://schemas.openxmlformats.org/officeDocument/2006/relationships/image" Target="../media/image295.png"/><Relationship Id="rId5" Type="http://schemas.openxmlformats.org/officeDocument/2006/relationships/image" Target="../media/image294.png"/><Relationship Id="rId4" Type="http://schemas.openxmlformats.org/officeDocument/2006/relationships/image" Target="../media/image293.png"/><Relationship Id="rId9" Type="http://schemas.microsoft.com/office/2007/relationships/hdphoto" Target="../media/hdphoto10.wdp"/></Relationships>
</file>

<file path=ppt/slides/_rels/slide78.xml.rels><?xml version="1.0" encoding="UTF-8" standalone="yes"?>
<Relationships xmlns="http://schemas.openxmlformats.org/package/2006/relationships"><Relationship Id="rId8" Type="http://schemas.openxmlformats.org/officeDocument/2006/relationships/image" Target="../media/image301.jpeg"/><Relationship Id="rId3" Type="http://schemas.openxmlformats.org/officeDocument/2006/relationships/image" Target="../media/image297.png"/><Relationship Id="rId7" Type="http://schemas.microsoft.com/office/2007/relationships/hdphoto" Target="../media/hdphoto11.wdp"/><Relationship Id="rId2" Type="http://schemas.openxmlformats.org/officeDocument/2006/relationships/image" Target="../media/image98.wmf"/><Relationship Id="rId1" Type="http://schemas.openxmlformats.org/officeDocument/2006/relationships/slideLayout" Target="../slideLayouts/slideLayout4.xml"/><Relationship Id="rId6" Type="http://schemas.openxmlformats.org/officeDocument/2006/relationships/image" Target="../media/image300.png"/><Relationship Id="rId11" Type="http://schemas.openxmlformats.org/officeDocument/2006/relationships/image" Target="../media/image303.jpeg"/><Relationship Id="rId5" Type="http://schemas.openxmlformats.org/officeDocument/2006/relationships/image" Target="../media/image299.png"/><Relationship Id="rId10" Type="http://schemas.openxmlformats.org/officeDocument/2006/relationships/image" Target="../media/image289.png"/><Relationship Id="rId4" Type="http://schemas.openxmlformats.org/officeDocument/2006/relationships/image" Target="../media/image298.png"/><Relationship Id="rId9" Type="http://schemas.openxmlformats.org/officeDocument/2006/relationships/image" Target="../media/image302.png"/></Relationships>
</file>

<file path=ppt/slides/_rels/slide79.xml.rels><?xml version="1.0" encoding="UTF-8" standalone="yes"?>
<Relationships xmlns="http://schemas.openxmlformats.org/package/2006/relationships"><Relationship Id="rId3" Type="http://schemas.openxmlformats.org/officeDocument/2006/relationships/image" Target="../media/image98.wmf"/><Relationship Id="rId2" Type="http://schemas.openxmlformats.org/officeDocument/2006/relationships/image" Target="../media/image304.png"/><Relationship Id="rId1" Type="http://schemas.openxmlformats.org/officeDocument/2006/relationships/slideLayout" Target="../slideLayouts/slideLayout6.xml"/><Relationship Id="rId5" Type="http://schemas.openxmlformats.org/officeDocument/2006/relationships/image" Target="../media/image289.png"/><Relationship Id="rId4" Type="http://schemas.openxmlformats.org/officeDocument/2006/relationships/image" Target="../media/image305.png"/></Relationships>
</file>

<file path=ppt/slides/_rels/slide8.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65.png"/><Relationship Id="rId7" Type="http://schemas.openxmlformats.org/officeDocument/2006/relationships/image" Target="../media/image69.png"/><Relationship Id="rId2" Type="http://schemas.openxmlformats.org/officeDocument/2006/relationships/image" Target="../media/image8.png"/><Relationship Id="rId1" Type="http://schemas.openxmlformats.org/officeDocument/2006/relationships/slideLayout" Target="../slideLayouts/slideLayout3.xml"/><Relationship Id="rId6" Type="http://schemas.openxmlformats.org/officeDocument/2006/relationships/image" Target="../media/image68.png"/><Relationship Id="rId5" Type="http://schemas.openxmlformats.org/officeDocument/2006/relationships/image" Target="../media/image67.png"/><Relationship Id="rId10" Type="http://schemas.openxmlformats.org/officeDocument/2006/relationships/image" Target="../media/image72.png"/><Relationship Id="rId4" Type="http://schemas.openxmlformats.org/officeDocument/2006/relationships/image" Target="../media/image66.png"/><Relationship Id="rId9" Type="http://schemas.openxmlformats.org/officeDocument/2006/relationships/image" Target="../media/image71.png"/></Relationships>
</file>

<file path=ppt/slides/_rels/slide80.xml.rels><?xml version="1.0" encoding="UTF-8" standalone="yes"?>
<Relationships xmlns="http://schemas.openxmlformats.org/package/2006/relationships"><Relationship Id="rId8" Type="http://schemas.openxmlformats.org/officeDocument/2006/relationships/image" Target="../media/image296.png"/><Relationship Id="rId3" Type="http://schemas.openxmlformats.org/officeDocument/2006/relationships/image" Target="../media/image306.png"/><Relationship Id="rId7" Type="http://schemas.openxmlformats.org/officeDocument/2006/relationships/image" Target="../media/image289.png"/><Relationship Id="rId2" Type="http://schemas.openxmlformats.org/officeDocument/2006/relationships/image" Target="../media/image98.wmf"/><Relationship Id="rId1" Type="http://schemas.openxmlformats.org/officeDocument/2006/relationships/slideLayout" Target="../slideLayouts/slideLayout4.xml"/><Relationship Id="rId6" Type="http://schemas.openxmlformats.org/officeDocument/2006/relationships/image" Target="../media/image293.png"/><Relationship Id="rId5" Type="http://schemas.openxmlformats.org/officeDocument/2006/relationships/image" Target="../media/image307.jpeg"/><Relationship Id="rId4" Type="http://schemas.openxmlformats.org/officeDocument/2006/relationships/image" Target="../media/image278.png"/><Relationship Id="rId9" Type="http://schemas.microsoft.com/office/2007/relationships/hdphoto" Target="../media/hdphoto10.wdp"/></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8" Type="http://schemas.microsoft.com/office/2007/relationships/hdphoto" Target="../media/hdphoto12.wdp"/><Relationship Id="rId3" Type="http://schemas.openxmlformats.org/officeDocument/2006/relationships/image" Target="../media/image98.wmf"/><Relationship Id="rId7" Type="http://schemas.openxmlformats.org/officeDocument/2006/relationships/image" Target="../media/image309.png"/><Relationship Id="rId2" Type="http://schemas.openxmlformats.org/officeDocument/2006/relationships/image" Target="../media/image308.png"/><Relationship Id="rId1" Type="http://schemas.openxmlformats.org/officeDocument/2006/relationships/slideLayout" Target="../slideLayouts/slideLayout5.xml"/><Relationship Id="rId6" Type="http://schemas.openxmlformats.org/officeDocument/2006/relationships/image" Target="../media/image289.png"/><Relationship Id="rId5" Type="http://schemas.openxmlformats.org/officeDocument/2006/relationships/image" Target="../media/image234.png"/><Relationship Id="rId4" Type="http://schemas.openxmlformats.org/officeDocument/2006/relationships/image" Target="../media/image233.emf"/><Relationship Id="rId9" Type="http://schemas.openxmlformats.org/officeDocument/2006/relationships/image" Target="../media/image310.png"/></Relationships>
</file>

<file path=ppt/slides/_rels/slide83.xml.rels><?xml version="1.0" encoding="UTF-8" standalone="yes"?>
<Relationships xmlns="http://schemas.openxmlformats.org/package/2006/relationships"><Relationship Id="rId3" Type="http://schemas.openxmlformats.org/officeDocument/2006/relationships/image" Target="../media/image311.png"/><Relationship Id="rId7" Type="http://schemas.openxmlformats.org/officeDocument/2006/relationships/image" Target="../media/image314.jpeg"/><Relationship Id="rId2" Type="http://schemas.openxmlformats.org/officeDocument/2006/relationships/image" Target="../media/image98.wmf"/><Relationship Id="rId1" Type="http://schemas.openxmlformats.org/officeDocument/2006/relationships/slideLayout" Target="../slideLayouts/slideLayout6.xml"/><Relationship Id="rId6" Type="http://schemas.openxmlformats.org/officeDocument/2006/relationships/image" Target="../media/image313.jpeg"/><Relationship Id="rId5" Type="http://schemas.microsoft.com/office/2007/relationships/hdphoto" Target="../media/hdphoto13.wdp"/><Relationship Id="rId4" Type="http://schemas.openxmlformats.org/officeDocument/2006/relationships/image" Target="../media/image312.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316.png"/><Relationship Id="rId2" Type="http://schemas.openxmlformats.org/officeDocument/2006/relationships/image" Target="../media/image315.png"/><Relationship Id="rId1" Type="http://schemas.openxmlformats.org/officeDocument/2006/relationships/slideLayout" Target="../slideLayouts/slideLayout5.xml"/></Relationships>
</file>

<file path=ppt/slides/_rels/slide87.xml.rels><?xml version="1.0" encoding="UTF-8" standalone="yes"?>
<Relationships xmlns="http://schemas.openxmlformats.org/package/2006/relationships"><Relationship Id="rId8" Type="http://schemas.openxmlformats.org/officeDocument/2006/relationships/image" Target="../media/image320.jpeg"/><Relationship Id="rId3" Type="http://schemas.openxmlformats.org/officeDocument/2006/relationships/image" Target="../media/image317.jpeg"/><Relationship Id="rId7" Type="http://schemas.openxmlformats.org/officeDocument/2006/relationships/image" Target="../media/image319.png"/><Relationship Id="rId2" Type="http://schemas.openxmlformats.org/officeDocument/2006/relationships/hyperlink" Target="http://tm.softbank.jp/outsource/concierge/dm/device/" TargetMode="External"/><Relationship Id="rId1" Type="http://schemas.openxmlformats.org/officeDocument/2006/relationships/slideLayout" Target="../slideLayouts/slideLayout9.xml"/><Relationship Id="rId6" Type="http://schemas.openxmlformats.org/officeDocument/2006/relationships/image" Target="../media/image87.png"/><Relationship Id="rId5" Type="http://schemas.openxmlformats.org/officeDocument/2006/relationships/image" Target="../media/image318.png"/><Relationship Id="rId10" Type="http://schemas.openxmlformats.org/officeDocument/2006/relationships/image" Target="../media/image322.jpeg"/><Relationship Id="rId4" Type="http://schemas.openxmlformats.org/officeDocument/2006/relationships/image" Target="../media/image98.wmf"/><Relationship Id="rId9" Type="http://schemas.openxmlformats.org/officeDocument/2006/relationships/image" Target="../media/image321.png"/></Relationships>
</file>

<file path=ppt/slides/_rels/slide88.xml.rels><?xml version="1.0" encoding="UTF-8" standalone="yes"?>
<Relationships xmlns="http://schemas.openxmlformats.org/package/2006/relationships"><Relationship Id="rId8" Type="http://schemas.openxmlformats.org/officeDocument/2006/relationships/image" Target="../media/image124.png"/><Relationship Id="rId3" Type="http://schemas.openxmlformats.org/officeDocument/2006/relationships/image" Target="../media/image324.png"/><Relationship Id="rId7" Type="http://schemas.microsoft.com/office/2007/relationships/hdphoto" Target="../media/hdphoto1.wdp"/><Relationship Id="rId2" Type="http://schemas.openxmlformats.org/officeDocument/2006/relationships/image" Target="../media/image323.png"/><Relationship Id="rId1" Type="http://schemas.openxmlformats.org/officeDocument/2006/relationships/slideLayout" Target="../slideLayouts/slideLayout4.xml"/><Relationship Id="rId6" Type="http://schemas.openxmlformats.org/officeDocument/2006/relationships/image" Target="../media/image88.png"/><Relationship Id="rId5" Type="http://schemas.openxmlformats.org/officeDocument/2006/relationships/image" Target="../media/image311.png"/><Relationship Id="rId10" Type="http://schemas.openxmlformats.org/officeDocument/2006/relationships/image" Target="../media/image326.jpeg"/><Relationship Id="rId4" Type="http://schemas.openxmlformats.org/officeDocument/2006/relationships/image" Target="../media/image100.png"/><Relationship Id="rId9" Type="http://schemas.openxmlformats.org/officeDocument/2006/relationships/image" Target="../media/image325.png"/></Relationships>
</file>

<file path=ppt/slides/_rels/slide89.xml.rels><?xml version="1.0" encoding="UTF-8" standalone="yes"?>
<Relationships xmlns="http://schemas.openxmlformats.org/package/2006/relationships"><Relationship Id="rId8" Type="http://schemas.openxmlformats.org/officeDocument/2006/relationships/image" Target="../media/image159.jpeg"/><Relationship Id="rId3" Type="http://schemas.openxmlformats.org/officeDocument/2006/relationships/image" Target="../media/image327.png"/><Relationship Id="rId7" Type="http://schemas.openxmlformats.org/officeDocument/2006/relationships/image" Target="../media/image329.png"/><Relationship Id="rId2" Type="http://schemas.openxmlformats.org/officeDocument/2006/relationships/image" Target="../media/image98.wmf"/><Relationship Id="rId1" Type="http://schemas.openxmlformats.org/officeDocument/2006/relationships/slideLayout" Target="../slideLayouts/slideLayout8.xml"/><Relationship Id="rId6" Type="http://schemas.openxmlformats.org/officeDocument/2006/relationships/image" Target="../media/image328.png"/><Relationship Id="rId5" Type="http://schemas.openxmlformats.org/officeDocument/2006/relationships/image" Target="../media/image156.png"/><Relationship Id="rId4" Type="http://schemas.openxmlformats.org/officeDocument/2006/relationships/image" Target="../media/image87.png"/></Relationships>
</file>

<file path=ppt/slides/_rels/slide9.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image" Target="../media/image73.png"/><Relationship Id="rId7" Type="http://schemas.openxmlformats.org/officeDocument/2006/relationships/image" Target="../media/image77.png"/><Relationship Id="rId2" Type="http://schemas.openxmlformats.org/officeDocument/2006/relationships/image" Target="../media/image8.png"/><Relationship Id="rId1" Type="http://schemas.openxmlformats.org/officeDocument/2006/relationships/slideLayout" Target="../slideLayouts/slideLayout3.xml"/><Relationship Id="rId6" Type="http://schemas.openxmlformats.org/officeDocument/2006/relationships/image" Target="../media/image76.png"/><Relationship Id="rId11" Type="http://schemas.openxmlformats.org/officeDocument/2006/relationships/image" Target="../media/image81.jpeg"/><Relationship Id="rId5" Type="http://schemas.openxmlformats.org/officeDocument/2006/relationships/image" Target="../media/image75.jpeg"/><Relationship Id="rId10" Type="http://schemas.openxmlformats.org/officeDocument/2006/relationships/image" Target="../media/image80.png"/><Relationship Id="rId4" Type="http://schemas.openxmlformats.org/officeDocument/2006/relationships/image" Target="../media/image74.jpeg"/><Relationship Id="rId9" Type="http://schemas.openxmlformats.org/officeDocument/2006/relationships/image" Target="../media/image79.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8" Type="http://schemas.openxmlformats.org/officeDocument/2006/relationships/image" Target="../media/image335.jpeg"/><Relationship Id="rId13" Type="http://schemas.openxmlformats.org/officeDocument/2006/relationships/image" Target="../media/image338.png"/><Relationship Id="rId3" Type="http://schemas.openxmlformats.org/officeDocument/2006/relationships/image" Target="../media/image330.png"/><Relationship Id="rId7" Type="http://schemas.openxmlformats.org/officeDocument/2006/relationships/image" Target="../media/image334.png"/><Relationship Id="rId12" Type="http://schemas.openxmlformats.org/officeDocument/2006/relationships/image" Target="../media/image337.jpeg"/><Relationship Id="rId2" Type="http://schemas.openxmlformats.org/officeDocument/2006/relationships/image" Target="../media/image98.wmf"/><Relationship Id="rId1" Type="http://schemas.openxmlformats.org/officeDocument/2006/relationships/slideLayout" Target="../slideLayouts/slideLayout6.xml"/><Relationship Id="rId6" Type="http://schemas.openxmlformats.org/officeDocument/2006/relationships/image" Target="../media/image333.png"/><Relationship Id="rId11" Type="http://schemas.openxmlformats.org/officeDocument/2006/relationships/image" Target="../media/image124.png"/><Relationship Id="rId5" Type="http://schemas.openxmlformats.org/officeDocument/2006/relationships/image" Target="../media/image332.jpeg"/><Relationship Id="rId10" Type="http://schemas.openxmlformats.org/officeDocument/2006/relationships/image" Target="../media/image311.png"/><Relationship Id="rId4" Type="http://schemas.openxmlformats.org/officeDocument/2006/relationships/image" Target="../media/image331.jpeg"/><Relationship Id="rId9" Type="http://schemas.openxmlformats.org/officeDocument/2006/relationships/image" Target="../media/image336.png"/><Relationship Id="rId14" Type="http://schemas.openxmlformats.org/officeDocument/2006/relationships/image" Target="../media/image339.jpeg"/></Relationships>
</file>

<file path=ppt/slides/_rels/slide93.xml.rels><?xml version="1.0" encoding="UTF-8" standalone="yes"?>
<Relationships xmlns="http://schemas.openxmlformats.org/package/2006/relationships"><Relationship Id="rId3" Type="http://schemas.openxmlformats.org/officeDocument/2006/relationships/image" Target="../media/image311.png"/><Relationship Id="rId2" Type="http://schemas.openxmlformats.org/officeDocument/2006/relationships/image" Target="../media/image98.wmf"/><Relationship Id="rId1" Type="http://schemas.openxmlformats.org/officeDocument/2006/relationships/slideLayout" Target="../slideLayouts/slideLayout7.xml"/><Relationship Id="rId6" Type="http://schemas.openxmlformats.org/officeDocument/2006/relationships/image" Target="../media/image342.png"/><Relationship Id="rId5" Type="http://schemas.openxmlformats.org/officeDocument/2006/relationships/image" Target="../media/image341.png"/><Relationship Id="rId4" Type="http://schemas.openxmlformats.org/officeDocument/2006/relationships/image" Target="../media/image340.png"/></Relationships>
</file>

<file path=ppt/slides/_rels/slide94.xml.rels><?xml version="1.0" encoding="UTF-8" standalone="yes"?>
<Relationships xmlns="http://schemas.openxmlformats.org/package/2006/relationships"><Relationship Id="rId8" Type="http://schemas.openxmlformats.org/officeDocument/2006/relationships/image" Target="../media/image345.png"/><Relationship Id="rId13" Type="http://schemas.openxmlformats.org/officeDocument/2006/relationships/image" Target="../media/image350.png"/><Relationship Id="rId3" Type="http://schemas.openxmlformats.org/officeDocument/2006/relationships/image" Target="../media/image343.png"/><Relationship Id="rId7" Type="http://schemas.microsoft.com/office/2007/relationships/hdphoto" Target="../media/hdphoto1.wdp"/><Relationship Id="rId12" Type="http://schemas.openxmlformats.org/officeDocument/2006/relationships/image" Target="../media/image349.png"/><Relationship Id="rId2" Type="http://schemas.openxmlformats.org/officeDocument/2006/relationships/notesSlide" Target="../notesSlides/notesSlide1.xml"/><Relationship Id="rId1" Type="http://schemas.openxmlformats.org/officeDocument/2006/relationships/slideLayout" Target="../slideLayouts/slideLayout8.xml"/><Relationship Id="rId6" Type="http://schemas.openxmlformats.org/officeDocument/2006/relationships/image" Target="../media/image88.png"/><Relationship Id="rId11" Type="http://schemas.openxmlformats.org/officeDocument/2006/relationships/image" Target="../media/image348.jpeg"/><Relationship Id="rId5" Type="http://schemas.openxmlformats.org/officeDocument/2006/relationships/image" Target="../media/image344.png"/><Relationship Id="rId10" Type="http://schemas.openxmlformats.org/officeDocument/2006/relationships/image" Target="../media/image347.png"/><Relationship Id="rId4" Type="http://schemas.openxmlformats.org/officeDocument/2006/relationships/image" Target="../media/image98.wmf"/><Relationship Id="rId9" Type="http://schemas.openxmlformats.org/officeDocument/2006/relationships/image" Target="../media/image346.jpeg"/></Relationships>
</file>

<file path=ppt/slides/_rels/slide95.xml.rels><?xml version="1.0" encoding="UTF-8" standalone="yes"?>
<Relationships xmlns="http://schemas.openxmlformats.org/package/2006/relationships"><Relationship Id="rId8" Type="http://schemas.microsoft.com/office/2007/relationships/hdphoto" Target="../media/hdphoto14.wdp"/><Relationship Id="rId3" Type="http://schemas.openxmlformats.org/officeDocument/2006/relationships/image" Target="../media/image7.png"/><Relationship Id="rId7" Type="http://schemas.openxmlformats.org/officeDocument/2006/relationships/image" Target="../media/image355.png"/><Relationship Id="rId2" Type="http://schemas.openxmlformats.org/officeDocument/2006/relationships/image" Target="../media/image351.jpeg"/><Relationship Id="rId1" Type="http://schemas.openxmlformats.org/officeDocument/2006/relationships/slideLayout" Target="../slideLayouts/slideLayout4.xml"/><Relationship Id="rId6" Type="http://schemas.openxmlformats.org/officeDocument/2006/relationships/image" Target="../media/image354.png"/><Relationship Id="rId5" Type="http://schemas.openxmlformats.org/officeDocument/2006/relationships/image" Target="../media/image353.jpeg"/><Relationship Id="rId10" Type="http://schemas.openxmlformats.org/officeDocument/2006/relationships/image" Target="../media/image356.jpeg"/><Relationship Id="rId4" Type="http://schemas.openxmlformats.org/officeDocument/2006/relationships/image" Target="../media/image352.jpeg"/><Relationship Id="rId9" Type="http://schemas.openxmlformats.org/officeDocument/2006/relationships/image" Target="../media/image124.png"/></Relationships>
</file>

<file path=ppt/slides/_rels/slide96.xml.rels><?xml version="1.0" encoding="UTF-8" standalone="yes"?>
<Relationships xmlns="http://schemas.openxmlformats.org/package/2006/relationships"><Relationship Id="rId8" Type="http://schemas.openxmlformats.org/officeDocument/2006/relationships/image" Target="../media/image360.jpeg"/><Relationship Id="rId3" Type="http://schemas.openxmlformats.org/officeDocument/2006/relationships/image" Target="../media/image334.png"/><Relationship Id="rId7" Type="http://schemas.openxmlformats.org/officeDocument/2006/relationships/image" Target="../media/image117.png"/><Relationship Id="rId12" Type="http://schemas.openxmlformats.org/officeDocument/2006/relationships/image" Target="../media/image362.jpeg"/><Relationship Id="rId2" Type="http://schemas.openxmlformats.org/officeDocument/2006/relationships/image" Target="../media/image357.png"/><Relationship Id="rId1" Type="http://schemas.openxmlformats.org/officeDocument/2006/relationships/slideLayout" Target="../slideLayouts/slideLayout4.xml"/><Relationship Id="rId6" Type="http://schemas.openxmlformats.org/officeDocument/2006/relationships/image" Target="../media/image359.png"/><Relationship Id="rId11" Type="http://schemas.openxmlformats.org/officeDocument/2006/relationships/image" Target="../media/image361.png"/><Relationship Id="rId5" Type="http://schemas.openxmlformats.org/officeDocument/2006/relationships/image" Target="../media/image358.png"/><Relationship Id="rId10" Type="http://schemas.openxmlformats.org/officeDocument/2006/relationships/image" Target="../media/image120.png"/><Relationship Id="rId4" Type="http://schemas.openxmlformats.org/officeDocument/2006/relationships/image" Target="../media/image332.jpeg"/><Relationship Id="rId9" Type="http://schemas.openxmlformats.org/officeDocument/2006/relationships/image" Target="../media/image124.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364.png"/><Relationship Id="rId7" Type="http://schemas.openxmlformats.org/officeDocument/2006/relationships/image" Target="../media/image88.png"/><Relationship Id="rId2" Type="http://schemas.openxmlformats.org/officeDocument/2006/relationships/image" Target="../media/image363.png"/><Relationship Id="rId1" Type="http://schemas.openxmlformats.org/officeDocument/2006/relationships/slideLayout" Target="../slideLayouts/slideLayout8.xml"/><Relationship Id="rId6" Type="http://schemas.openxmlformats.org/officeDocument/2006/relationships/image" Target="../media/image98.wmf"/><Relationship Id="rId11" Type="http://schemas.openxmlformats.org/officeDocument/2006/relationships/image" Target="../media/image368.jpeg"/><Relationship Id="rId5" Type="http://schemas.openxmlformats.org/officeDocument/2006/relationships/image" Target="../media/image365.jpeg"/><Relationship Id="rId10" Type="http://schemas.openxmlformats.org/officeDocument/2006/relationships/image" Target="../media/image367.png"/><Relationship Id="rId4" Type="http://schemas.microsoft.com/office/2007/relationships/hdphoto" Target="../media/hdphoto15.wdp"/><Relationship Id="rId9" Type="http://schemas.openxmlformats.org/officeDocument/2006/relationships/image" Target="../media/image36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四角形: 角を丸くする 8">
            <a:extLst>
              <a:ext uri="{FF2B5EF4-FFF2-40B4-BE49-F238E27FC236}">
                <a16:creationId xmlns:a16="http://schemas.microsoft.com/office/drawing/2014/main" id="{931E023E-74F5-48FA-93CB-E4A605B99198}"/>
              </a:ext>
            </a:extLst>
          </p:cNvPr>
          <p:cNvSpPr/>
          <p:nvPr/>
        </p:nvSpPr>
        <p:spPr bwMode="auto">
          <a:xfrm>
            <a:off x="360006" y="1017729"/>
            <a:ext cx="12283200" cy="7458675"/>
          </a:xfrm>
          <a:prstGeom prst="roundRect">
            <a:avLst>
              <a:gd name="adj" fmla="val 2997"/>
            </a:avLst>
          </a:prstGeom>
          <a:gradFill>
            <a:gsLst>
              <a:gs pos="31000">
                <a:srgbClr val="92D050"/>
              </a:gs>
              <a:gs pos="100000">
                <a:srgbClr val="00B050"/>
              </a:gs>
            </a:gsLst>
            <a:lin ang="5400000" scaled="1"/>
          </a:gradFill>
          <a:ln w="28575" algn="ctr">
            <a:noFill/>
            <a:round/>
            <a:headEnd/>
            <a:tailEnd/>
          </a:ln>
        </p:spPr>
        <p:txBody>
          <a:bodyPr lIns="125675" tIns="62838" rIns="125675" bIns="62838" rtlCol="0" anchor="ctr"/>
          <a:lstStyle/>
          <a:p>
            <a:pPr algn="l"/>
            <a:r>
              <a:rPr kumimoji="1" lang="ja-JP" altLang="en-US" sz="2700" b="1" dirty="0">
                <a:latin typeface="Meiryo UI" panose="020B0604030504040204" pitchFamily="50" charset="-128"/>
                <a:ea typeface="Meiryo UI" panose="020B0604030504040204" pitchFamily="50" charset="-128"/>
              </a:rPr>
              <a:t>　</a:t>
            </a:r>
          </a:p>
        </p:txBody>
      </p:sp>
      <p:pic>
        <p:nvPicPr>
          <p:cNvPr id="17" name="図 16">
            <a:extLst>
              <a:ext uri="{FF2B5EF4-FFF2-40B4-BE49-F238E27FC236}">
                <a16:creationId xmlns:a16="http://schemas.microsoft.com/office/drawing/2014/main" id="{31C96FC0-36B4-4BAE-8F47-4B99583A657F}"/>
              </a:ext>
            </a:extLst>
          </p:cNvPr>
          <p:cNvPicPr>
            <a:picLocks noChangeAspect="1"/>
          </p:cNvPicPr>
          <p:nvPr/>
        </p:nvPicPr>
        <p:blipFill rotWithShape="1">
          <a:blip r:embed="rId2" cstate="screen">
            <a:alphaModFix amt="40000"/>
            <a:extLst>
              <a:ext uri="{28A0092B-C50C-407E-A947-70E740481C1C}">
                <a14:useLocalDpi xmlns:a14="http://schemas.microsoft.com/office/drawing/2010/main"/>
              </a:ext>
            </a:extLst>
          </a:blip>
          <a:srcRect t="-5560" b="15256"/>
          <a:stretch/>
        </p:blipFill>
        <p:spPr>
          <a:xfrm>
            <a:off x="360007" y="3847438"/>
            <a:ext cx="12283200" cy="4628819"/>
          </a:xfrm>
          <a:prstGeom prst="roundRect">
            <a:avLst>
              <a:gd name="adj" fmla="val 4955"/>
            </a:avLst>
          </a:prstGeom>
        </p:spPr>
      </p:pic>
      <p:sp>
        <p:nvSpPr>
          <p:cNvPr id="21" name="四角形: 角を丸くする 20">
            <a:extLst>
              <a:ext uri="{FF2B5EF4-FFF2-40B4-BE49-F238E27FC236}">
                <a16:creationId xmlns:a16="http://schemas.microsoft.com/office/drawing/2014/main" id="{E885BD02-48DB-49C2-BF14-A6E32C86B667}"/>
              </a:ext>
            </a:extLst>
          </p:cNvPr>
          <p:cNvSpPr/>
          <p:nvPr/>
        </p:nvSpPr>
        <p:spPr bwMode="auto">
          <a:xfrm>
            <a:off x="360006" y="5404291"/>
            <a:ext cx="12283200" cy="3071965"/>
          </a:xfrm>
          <a:prstGeom prst="roundRect">
            <a:avLst>
              <a:gd name="adj" fmla="val 8268"/>
            </a:avLst>
          </a:prstGeom>
          <a:gradFill>
            <a:gsLst>
              <a:gs pos="23000">
                <a:srgbClr val="00B050">
                  <a:alpha val="0"/>
                </a:srgbClr>
              </a:gs>
              <a:gs pos="90000">
                <a:srgbClr val="00B050"/>
              </a:gs>
            </a:gsLst>
            <a:lin ang="5400000" scaled="1"/>
          </a:gradFill>
          <a:ln w="28575" algn="ctr">
            <a:noFill/>
            <a:round/>
            <a:headEnd/>
            <a:tailEnd/>
          </a:ln>
        </p:spPr>
        <p:txBody>
          <a:bodyPr lIns="125675" tIns="62838" rIns="125675" bIns="62838" rtlCol="0" anchor="ctr"/>
          <a:lstStyle/>
          <a:p>
            <a:pPr algn="l"/>
            <a:r>
              <a:rPr kumimoji="1" lang="ja-JP" altLang="en-US" sz="2700" b="1" dirty="0">
                <a:latin typeface="Meiryo UI" panose="020B0604030504040204" pitchFamily="50" charset="-128"/>
                <a:ea typeface="Meiryo UI" panose="020B0604030504040204" pitchFamily="50" charset="-128"/>
              </a:rPr>
              <a:t>　</a:t>
            </a:r>
          </a:p>
        </p:txBody>
      </p:sp>
      <p:pic>
        <p:nvPicPr>
          <p:cNvPr id="29" name="図 28">
            <a:extLst>
              <a:ext uri="{FF2B5EF4-FFF2-40B4-BE49-F238E27FC236}">
                <a16:creationId xmlns:a16="http://schemas.microsoft.com/office/drawing/2014/main" id="{8AAC2125-DF4F-4F01-8FE9-32A82E36C12C}"/>
              </a:ext>
            </a:extLst>
          </p:cNvPr>
          <p:cNvPicPr>
            <a:picLocks noChangeAspect="1"/>
          </p:cNvPicPr>
          <p:nvPr/>
        </p:nvPicPr>
        <p:blipFill rotWithShape="1">
          <a:blip r:embed="rId3" cstate="screen">
            <a:alphaModFix amt="30000"/>
            <a:extLst>
              <a:ext uri="{28A0092B-C50C-407E-A947-70E740481C1C}">
                <a14:useLocalDpi xmlns:a14="http://schemas.microsoft.com/office/drawing/2010/main"/>
              </a:ext>
            </a:extLst>
          </a:blip>
          <a:srcRect/>
          <a:stretch/>
        </p:blipFill>
        <p:spPr>
          <a:xfrm>
            <a:off x="360006" y="1017729"/>
            <a:ext cx="12283200" cy="7458523"/>
          </a:xfrm>
          <a:prstGeom prst="roundRect">
            <a:avLst>
              <a:gd name="adj" fmla="val 2997"/>
            </a:avLst>
          </a:prstGeom>
        </p:spPr>
      </p:pic>
      <p:sp>
        <p:nvSpPr>
          <p:cNvPr id="13" name="サブタイトル 12">
            <a:extLst>
              <a:ext uri="{FF2B5EF4-FFF2-40B4-BE49-F238E27FC236}">
                <a16:creationId xmlns:a16="http://schemas.microsoft.com/office/drawing/2014/main" id="{5DD7CE14-2C7A-47DE-87ED-93E83CD4C66D}"/>
              </a:ext>
            </a:extLst>
          </p:cNvPr>
          <p:cNvSpPr>
            <a:spLocks noGrp="1"/>
          </p:cNvSpPr>
          <p:nvPr>
            <p:ph type="subTitle" idx="1"/>
          </p:nvPr>
        </p:nvSpPr>
        <p:spPr>
          <a:xfrm>
            <a:off x="596950" y="7258507"/>
            <a:ext cx="11809312" cy="1038361"/>
          </a:xfrm>
        </p:spPr>
        <p:txBody>
          <a:bodyPr wrap="square" lIns="0" tIns="0" rIns="0" bIns="0" anchor="ctr" anchorCtr="0">
            <a:spAutoFit/>
          </a:bodyPr>
          <a:lstStyle/>
          <a:p>
            <a:pPr>
              <a:lnSpc>
                <a:spcPts val="2800"/>
              </a:lnSpc>
              <a:spcBef>
                <a:spcPts val="0"/>
              </a:spcBef>
            </a:pPr>
            <a:r>
              <a:rPr lang="ja-JP" altLang="en-US" sz="2000" b="0" dirty="0">
                <a:solidFill>
                  <a:schemeClr val="bg1"/>
                </a:solidFill>
              </a:rPr>
              <a:t>ソフトバンク株式会社</a:t>
            </a:r>
            <a:endParaRPr lang="en-US" altLang="ja-JP" sz="2000" b="0" dirty="0">
              <a:solidFill>
                <a:schemeClr val="bg1"/>
              </a:solidFill>
            </a:endParaRPr>
          </a:p>
          <a:p>
            <a:pPr>
              <a:lnSpc>
                <a:spcPts val="2800"/>
              </a:lnSpc>
              <a:spcBef>
                <a:spcPts val="0"/>
              </a:spcBef>
            </a:pPr>
            <a:r>
              <a:rPr lang="ja-JP" altLang="en-US" sz="2000" b="0" dirty="0">
                <a:solidFill>
                  <a:schemeClr val="bg1"/>
                </a:solidFill>
              </a:rPr>
              <a:t>〇〇〇〇〇〇〇〇〇（部署名）</a:t>
            </a:r>
            <a:endParaRPr lang="en-US" altLang="ja-JP" sz="2000" b="0" dirty="0">
              <a:solidFill>
                <a:schemeClr val="bg1"/>
              </a:solidFill>
            </a:endParaRPr>
          </a:p>
          <a:p>
            <a:pPr>
              <a:lnSpc>
                <a:spcPts val="2800"/>
              </a:lnSpc>
              <a:spcBef>
                <a:spcPts val="0"/>
              </a:spcBef>
            </a:pPr>
            <a:r>
              <a:rPr lang="en-US" altLang="ja-JP" sz="2000" b="0" dirty="0">
                <a:solidFill>
                  <a:schemeClr val="bg1"/>
                </a:solidFill>
              </a:rPr>
              <a:t>202</a:t>
            </a:r>
            <a:r>
              <a:rPr lang="ja-JP" altLang="en-US" sz="2000" b="0" dirty="0">
                <a:solidFill>
                  <a:schemeClr val="bg1"/>
                </a:solidFill>
              </a:rPr>
              <a:t>〇年〇月〇日</a:t>
            </a:r>
          </a:p>
        </p:txBody>
      </p:sp>
      <p:pic>
        <p:nvPicPr>
          <p:cNvPr id="33" name="図 32">
            <a:extLst>
              <a:ext uri="{FF2B5EF4-FFF2-40B4-BE49-F238E27FC236}">
                <a16:creationId xmlns:a16="http://schemas.microsoft.com/office/drawing/2014/main" id="{0F55C13F-E1D1-4153-924B-28CF358A7939}"/>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60006" y="369089"/>
            <a:ext cx="7631907" cy="500400"/>
          </a:xfrm>
          <a:prstGeom prst="rect">
            <a:avLst/>
          </a:prstGeom>
        </p:spPr>
      </p:pic>
      <p:sp>
        <p:nvSpPr>
          <p:cNvPr id="37" name="正方形/長方形 36">
            <a:extLst>
              <a:ext uri="{FF2B5EF4-FFF2-40B4-BE49-F238E27FC236}">
                <a16:creationId xmlns:a16="http://schemas.microsoft.com/office/drawing/2014/main" id="{B7F26AFA-74C7-475F-8135-66039B041D40}"/>
              </a:ext>
            </a:extLst>
          </p:cNvPr>
          <p:cNvSpPr/>
          <p:nvPr/>
        </p:nvSpPr>
        <p:spPr bwMode="auto">
          <a:xfrm>
            <a:off x="360005" y="3365294"/>
            <a:ext cx="12283200" cy="1726736"/>
          </a:xfrm>
          <a:prstGeom prst="rect">
            <a:avLst/>
          </a:prstGeom>
          <a:solidFill>
            <a:schemeClr val="tx1">
              <a:alpha val="20000"/>
            </a:schemeClr>
          </a:solidFill>
          <a:ln w="28575" algn="ctr">
            <a:noFill/>
            <a:round/>
            <a:headEnd/>
            <a:tailEnd/>
          </a:ln>
        </p:spPr>
        <p:txBody>
          <a:bodyPr lIns="125675" tIns="62838" rIns="125675" bIns="62838" rtlCol="0" anchor="ctr"/>
          <a:lstStyle/>
          <a:p>
            <a:pPr algn="l"/>
            <a:endParaRPr kumimoji="1" lang="ja-JP" altLang="en-US" sz="2700" b="1">
              <a:latin typeface="Meiryo UI" panose="020B0604030504040204" pitchFamily="50" charset="-128"/>
              <a:ea typeface="Meiryo UI" panose="020B0604030504040204" pitchFamily="50" charset="-128"/>
            </a:endParaRPr>
          </a:p>
        </p:txBody>
      </p:sp>
      <p:sp>
        <p:nvSpPr>
          <p:cNvPr id="4" name="タイトル 1"/>
          <p:cNvSpPr>
            <a:spLocks noGrp="1"/>
          </p:cNvSpPr>
          <p:nvPr>
            <p:ph type="ctrTitle"/>
          </p:nvPr>
        </p:nvSpPr>
        <p:spPr>
          <a:xfrm>
            <a:off x="964406" y="3843942"/>
            <a:ext cx="11055350" cy="769441"/>
          </a:xfrm>
          <a:effectLst>
            <a:outerShdw blurRad="50800" dist="38100" dir="2700000" algn="tl" rotWithShape="0">
              <a:prstClr val="black">
                <a:alpha val="40000"/>
              </a:prstClr>
            </a:outerShdw>
          </a:effectLst>
        </p:spPr>
        <p:txBody>
          <a:bodyPr lIns="0" tIns="0" rIns="0" bIns="0" anchor="ctr" anchorCtr="1">
            <a:spAutoFit/>
          </a:bodyPr>
          <a:lstStyle/>
          <a:p>
            <a:r>
              <a:rPr kumimoji="1" lang="ja-JP" altLang="en-US" sz="5000" b="0" kern="1500" spc="1000" dirty="0">
                <a:solidFill>
                  <a:schemeClr val="bg1"/>
                </a:solidFill>
                <a:latin typeface="Meiryo UI" panose="020B0604030504040204" pitchFamily="50" charset="-128"/>
                <a:ea typeface="Meiryo UI" panose="020B0604030504040204" pitchFamily="50" charset="-128"/>
              </a:rPr>
              <a:t>ご提案資料</a:t>
            </a:r>
          </a:p>
        </p:txBody>
      </p:sp>
    </p:spTree>
    <p:extLst>
      <p:ext uri="{BB962C8B-B14F-4D97-AF65-F5344CB8AC3E}">
        <p14:creationId xmlns:p14="http://schemas.microsoft.com/office/powerpoint/2010/main" val="2575504172"/>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5576C859-081B-41EF-9931-D2CB9C23DBFE}"/>
              </a:ext>
            </a:extLst>
          </p:cNvPr>
          <p:cNvSpPr>
            <a:spLocks noGrp="1"/>
          </p:cNvSpPr>
          <p:nvPr>
            <p:ph type="sldNum" sz="quarter" idx="4"/>
          </p:nvPr>
        </p:nvSpPr>
        <p:spPr/>
        <p:txBody>
          <a:bodyPr/>
          <a:lstStyle/>
          <a:p>
            <a:fld id="{F1BF7F6E-0413-4353-995D-100289A07FF8}" type="slidenum">
              <a:rPr lang="en-US" altLang="ja-JP" smtClean="0"/>
              <a:pPr/>
              <a:t>10</a:t>
            </a:fld>
            <a:endParaRPr lang="en-US" altLang="ja-JP" dirty="0"/>
          </a:p>
        </p:txBody>
      </p:sp>
      <p:sp>
        <p:nvSpPr>
          <p:cNvPr id="4" name="タイトル 3">
            <a:extLst>
              <a:ext uri="{FF2B5EF4-FFF2-40B4-BE49-F238E27FC236}">
                <a16:creationId xmlns:a16="http://schemas.microsoft.com/office/drawing/2014/main" id="{DE0AEC79-19C1-4D00-82BE-AA330519A740}"/>
              </a:ext>
            </a:extLst>
          </p:cNvPr>
          <p:cNvSpPr>
            <a:spLocks noGrp="1"/>
          </p:cNvSpPr>
          <p:nvPr>
            <p:ph type="title"/>
          </p:nvPr>
        </p:nvSpPr>
        <p:spPr/>
        <p:txBody>
          <a:bodyPr/>
          <a:lstStyle/>
          <a:p>
            <a:r>
              <a:rPr lang="ja-JP" altLang="en-US" dirty="0">
                <a:solidFill>
                  <a:srgbClr val="191919"/>
                </a:solidFill>
                <a:latin typeface="Meiryo UI" panose="020B0604030504040204" pitchFamily="50" charset="-128"/>
                <a:ea typeface="Meiryo UI" panose="020B0604030504040204" pitchFamily="50" charset="-128"/>
                <a:sym typeface="ヒラギノ角ゴ ProN W6" charset="0"/>
              </a:rPr>
              <a:t>提供サービス一覧（基本サービス）</a:t>
            </a:r>
            <a:endParaRPr kumimoji="1" lang="ja-JP" altLang="en-US" dirty="0"/>
          </a:p>
        </p:txBody>
      </p:sp>
      <p:graphicFrame>
        <p:nvGraphicFramePr>
          <p:cNvPr id="6" name="Group 122">
            <a:extLst>
              <a:ext uri="{FF2B5EF4-FFF2-40B4-BE49-F238E27FC236}">
                <a16:creationId xmlns:a16="http://schemas.microsoft.com/office/drawing/2014/main" id="{7EA5D8A0-CB8C-42A9-98F6-CDB98682589B}"/>
              </a:ext>
            </a:extLst>
          </p:cNvPr>
          <p:cNvGraphicFramePr>
            <a:graphicFrameLocks/>
          </p:cNvGraphicFramePr>
          <p:nvPr>
            <p:extLst>
              <p:ext uri="{D42A27DB-BD31-4B8C-83A1-F6EECF244321}">
                <p14:modId xmlns:p14="http://schemas.microsoft.com/office/powerpoint/2010/main" val="1013118624"/>
              </p:ext>
            </p:extLst>
          </p:nvPr>
        </p:nvGraphicFramePr>
        <p:xfrm>
          <a:off x="741600" y="1347614"/>
          <a:ext cx="11520000" cy="7963200"/>
        </p:xfrm>
        <a:graphic>
          <a:graphicData uri="http://schemas.openxmlformats.org/drawingml/2006/table">
            <a:tbl>
              <a:tblPr/>
              <a:tblGrid>
                <a:gridCol w="468000">
                  <a:extLst>
                    <a:ext uri="{9D8B030D-6E8A-4147-A177-3AD203B41FA5}">
                      <a16:colId xmlns:a16="http://schemas.microsoft.com/office/drawing/2014/main" val="20000"/>
                    </a:ext>
                  </a:extLst>
                </a:gridCol>
                <a:gridCol w="4572000">
                  <a:extLst>
                    <a:ext uri="{9D8B030D-6E8A-4147-A177-3AD203B41FA5}">
                      <a16:colId xmlns:a16="http://schemas.microsoft.com/office/drawing/2014/main" val="20001"/>
                    </a:ext>
                  </a:extLst>
                </a:gridCol>
                <a:gridCol w="1296000">
                  <a:extLst>
                    <a:ext uri="{9D8B030D-6E8A-4147-A177-3AD203B41FA5}">
                      <a16:colId xmlns:a16="http://schemas.microsoft.com/office/drawing/2014/main" val="20002"/>
                    </a:ext>
                  </a:extLst>
                </a:gridCol>
                <a:gridCol w="1296000">
                  <a:extLst>
                    <a:ext uri="{9D8B030D-6E8A-4147-A177-3AD203B41FA5}">
                      <a16:colId xmlns:a16="http://schemas.microsoft.com/office/drawing/2014/main" val="20003"/>
                    </a:ext>
                  </a:extLst>
                </a:gridCol>
                <a:gridCol w="1296000">
                  <a:extLst>
                    <a:ext uri="{9D8B030D-6E8A-4147-A177-3AD203B41FA5}">
                      <a16:colId xmlns:a16="http://schemas.microsoft.com/office/drawing/2014/main" val="1850164223"/>
                    </a:ext>
                  </a:extLst>
                </a:gridCol>
                <a:gridCol w="1296000">
                  <a:extLst>
                    <a:ext uri="{9D8B030D-6E8A-4147-A177-3AD203B41FA5}">
                      <a16:colId xmlns:a16="http://schemas.microsoft.com/office/drawing/2014/main" val="20004"/>
                    </a:ext>
                  </a:extLst>
                </a:gridCol>
                <a:gridCol w="1296000">
                  <a:extLst>
                    <a:ext uri="{9D8B030D-6E8A-4147-A177-3AD203B41FA5}">
                      <a16:colId xmlns:a16="http://schemas.microsoft.com/office/drawing/2014/main" val="20005"/>
                    </a:ext>
                  </a:extLst>
                </a:gridCol>
              </a:tblGrid>
              <a:tr h="403200">
                <a:tc rowSpan="2">
                  <a:txBody>
                    <a:bodyPr/>
                    <a:lstStyle/>
                    <a:p>
                      <a:pPr marL="90488" marR="0" lvl="0" indent="0" algn="ctr" defTabSz="914400" rtl="0" eaLnBrk="1" fontAlgn="base" latinLnBrk="0" hangingPunct="1">
                        <a:lnSpc>
                          <a:spcPct val="100000"/>
                        </a:lnSpc>
                        <a:spcBef>
                          <a:spcPct val="20000"/>
                        </a:spcBef>
                        <a:spcAft>
                          <a:spcPct val="0"/>
                        </a:spcAft>
                        <a:buClrTx/>
                        <a:buSzTx/>
                        <a:buFontTx/>
                        <a:buNone/>
                        <a:tabLst/>
                      </a:pPr>
                      <a:endParaRPr kumimoji="1" lang="ja-JP" altLang="en-US" sz="13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endParaRPr>
                    </a:p>
                  </a:txBody>
                  <a:tcPr marL="124012" marR="124012" marT="64465" marB="64465" anchor="ctr" horzOverflow="overflow">
                    <a:lnL w="9525" cap="flat" cmpd="sng" algn="ctr">
                      <a:no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noFill/>
                      <a:prstDash val="sysDot"/>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noFill/>
                  </a:tcPr>
                </a:tc>
                <a:tc rowSpan="2">
                  <a:txBody>
                    <a:bodyPr/>
                    <a:lstStyle/>
                    <a:p>
                      <a:pPr marL="0" marR="0" lvl="0" indent="0" algn="ctr" defTabSz="914400" rtl="0" eaLnBrk="1" fontAlgn="base" latinLnBrk="0" hangingPunct="1">
                        <a:lnSpc>
                          <a:spcPct val="100000"/>
                        </a:lnSpc>
                        <a:spcBef>
                          <a:spcPts val="0"/>
                        </a:spcBef>
                        <a:spcAft>
                          <a:spcPts val="0"/>
                        </a:spcAft>
                        <a:buClrTx/>
                        <a:buSzTx/>
                        <a:buFontTx/>
                        <a:buNone/>
                        <a:tabLst/>
                      </a:pPr>
                      <a:r>
                        <a:rPr kumimoji="1" lang="ja-JP" altLang="en-US" sz="1800" b="1" i="0" u="none" strike="noStrike" cap="none" normalizeH="0" baseline="0" dirty="0">
                          <a:ln>
                            <a:noFill/>
                          </a:ln>
                          <a:solidFill>
                            <a:schemeClr val="bg1"/>
                          </a:solidFill>
                          <a:effectLst/>
                          <a:latin typeface="Meiryo UI" panose="020B0604030504040204" pitchFamily="50" charset="-128"/>
                          <a:ea typeface="Meiryo UI" panose="020B0604030504040204" pitchFamily="50" charset="-128"/>
                        </a:rPr>
                        <a:t>提供機能 </a:t>
                      </a:r>
                    </a:p>
                  </a:txBody>
                  <a:tcPr marL="0" marR="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solidFill>
                      <a:schemeClr val="bg1">
                        <a:lumMod val="65000"/>
                      </a:schemeClr>
                    </a:solidFill>
                  </a:tcPr>
                </a:tc>
                <a:tc rowSpan="2">
                  <a:txBody>
                    <a:bodyPr/>
                    <a:lstStyle/>
                    <a:p>
                      <a:pPr marL="0" marR="0" lvl="0" indent="0" algn="ctr" defTabSz="914400" rtl="0" eaLnBrk="1" fontAlgn="base" latinLnBrk="0" hangingPunct="1">
                        <a:lnSpc>
                          <a:spcPct val="100000"/>
                        </a:lnSpc>
                        <a:spcBef>
                          <a:spcPts val="0"/>
                        </a:spcBef>
                        <a:spcAft>
                          <a:spcPts val="0"/>
                        </a:spcAft>
                        <a:buClrTx/>
                        <a:buSzTx/>
                        <a:buFontTx/>
                        <a:buNone/>
                        <a:tabLst/>
                      </a:pPr>
                      <a:r>
                        <a:rPr kumimoji="1" lang="en-US" altLang="ja-JP" sz="1800" b="1" i="0" u="none" strike="noStrike" cap="none" normalizeH="0" baseline="0" dirty="0">
                          <a:ln>
                            <a:noFill/>
                          </a:ln>
                          <a:solidFill>
                            <a:schemeClr val="bg1"/>
                          </a:solidFill>
                          <a:effectLst/>
                          <a:latin typeface="Meiryo UI" panose="020B0604030504040204" pitchFamily="50" charset="-128"/>
                          <a:ea typeface="Meiryo UI" panose="020B0604030504040204" pitchFamily="50" charset="-128"/>
                        </a:rPr>
                        <a:t>iOS</a:t>
                      </a:r>
                    </a:p>
                  </a:txBody>
                  <a:tcPr marL="0" marR="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solidFill>
                      <a:schemeClr val="bg1">
                        <a:lumMod val="65000"/>
                      </a:schemeClr>
                    </a:solidFill>
                  </a:tcPr>
                </a:tc>
                <a:tc rowSpan="2">
                  <a:txBody>
                    <a:bodyPr/>
                    <a:lstStyle/>
                    <a:p>
                      <a:pPr marL="0" marR="0" lvl="0" indent="0" algn="ctr" defTabSz="914400" rtl="0" eaLnBrk="1" fontAlgn="base" latinLnBrk="0" hangingPunct="1">
                        <a:lnSpc>
                          <a:spcPct val="100000"/>
                        </a:lnSpc>
                        <a:spcBef>
                          <a:spcPts val="0"/>
                        </a:spcBef>
                        <a:spcAft>
                          <a:spcPts val="0"/>
                        </a:spcAft>
                        <a:buClrTx/>
                        <a:buSzTx/>
                        <a:buFontTx/>
                        <a:buNone/>
                        <a:tabLst/>
                      </a:pPr>
                      <a:r>
                        <a:rPr kumimoji="1" lang="en-US" altLang="ja-JP" sz="1800" b="1" i="0" u="none" strike="noStrike" cap="none" normalizeH="0" baseline="0" dirty="0">
                          <a:ln>
                            <a:noFill/>
                          </a:ln>
                          <a:solidFill>
                            <a:schemeClr val="bg1"/>
                          </a:solidFill>
                          <a:effectLst/>
                          <a:latin typeface="Meiryo UI" panose="020B0604030504040204" pitchFamily="50" charset="-128"/>
                          <a:ea typeface="Meiryo UI" panose="020B0604030504040204" pitchFamily="50" charset="-128"/>
                        </a:rPr>
                        <a:t>Android</a:t>
                      </a:r>
                    </a:p>
                  </a:txBody>
                  <a:tcPr marL="0" marR="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solidFill>
                      <a:schemeClr val="bg1">
                        <a:lumMod val="65000"/>
                      </a:schemeClr>
                    </a:solidFill>
                  </a:tcPr>
                </a:tc>
                <a:tc rowSpan="2">
                  <a:txBody>
                    <a:bodyPr/>
                    <a:lstStyle/>
                    <a:p>
                      <a:pPr marL="0" marR="0" lvl="0" indent="0" algn="ctr" defTabSz="914400" rtl="0" eaLnBrk="1" fontAlgn="base" latinLnBrk="0" hangingPunct="1">
                        <a:lnSpc>
                          <a:spcPct val="100000"/>
                        </a:lnSpc>
                        <a:spcBef>
                          <a:spcPts val="0"/>
                        </a:spcBef>
                        <a:spcAft>
                          <a:spcPts val="0"/>
                        </a:spcAft>
                        <a:buClrTx/>
                        <a:buSzTx/>
                        <a:buFontTx/>
                        <a:buNone/>
                        <a:tabLst/>
                      </a:pPr>
                      <a:r>
                        <a:rPr kumimoji="1" lang="en-US" altLang="ja-JP" sz="1800" b="1" i="0" u="none" strike="noStrike" cap="none" normalizeH="0" baseline="0" dirty="0">
                          <a:ln>
                            <a:noFill/>
                          </a:ln>
                          <a:solidFill>
                            <a:schemeClr val="bg1"/>
                          </a:solidFill>
                          <a:effectLst/>
                          <a:latin typeface="Meiryo UI" panose="020B0604030504040204" pitchFamily="50" charset="-128"/>
                          <a:ea typeface="Meiryo UI" panose="020B0604030504040204" pitchFamily="50" charset="-128"/>
                        </a:rPr>
                        <a:t>4G</a:t>
                      </a:r>
                      <a:r>
                        <a:rPr kumimoji="1" lang="ja-JP" altLang="en-US" sz="1800" b="1" i="0" u="none" strike="noStrike" cap="none" normalizeH="0" baseline="0" dirty="0">
                          <a:ln>
                            <a:noFill/>
                          </a:ln>
                          <a:solidFill>
                            <a:schemeClr val="bg1"/>
                          </a:solidFill>
                          <a:effectLst/>
                          <a:latin typeface="Meiryo UI" panose="020B0604030504040204" pitchFamily="50" charset="-128"/>
                          <a:ea typeface="Meiryo UI" panose="020B0604030504040204" pitchFamily="50" charset="-128"/>
                        </a:rPr>
                        <a:t>ケータイ</a:t>
                      </a:r>
                      <a:endParaRPr kumimoji="1" lang="en-US" altLang="ja-JP" sz="1800" b="1" i="0" u="none" strike="noStrike" cap="none" normalizeH="0" baseline="0" dirty="0">
                        <a:ln>
                          <a:noFill/>
                        </a:ln>
                        <a:solidFill>
                          <a:schemeClr val="bg1"/>
                        </a:solidFill>
                        <a:effectLst/>
                        <a:latin typeface="Meiryo UI" panose="020B0604030504040204" pitchFamily="50" charset="-128"/>
                        <a:ea typeface="Meiryo UI" panose="020B0604030504040204" pitchFamily="50" charset="-128"/>
                      </a:endParaRPr>
                    </a:p>
                  </a:txBody>
                  <a:tcPr marL="0" marR="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solidFill>
                      <a:schemeClr val="bg1">
                        <a:lumMod val="65000"/>
                      </a:schemeClr>
                    </a:solidFill>
                  </a:tcPr>
                </a:tc>
                <a:tc gridSpan="2">
                  <a:txBody>
                    <a:bodyPr/>
                    <a:lstStyle/>
                    <a:p>
                      <a:pPr algn="ctr">
                        <a:spcAft>
                          <a:spcPts val="0"/>
                        </a:spcAft>
                      </a:pPr>
                      <a:r>
                        <a:rPr lang="en-US" altLang="ja-JP" sz="1800" b="1" dirty="0">
                          <a:solidFill>
                            <a:schemeClr val="bg1"/>
                          </a:solidFill>
                          <a:latin typeface="Meiryo UI" panose="020B0604030504040204" pitchFamily="50" charset="-128"/>
                          <a:ea typeface="Meiryo UI" panose="020B0604030504040204" pitchFamily="50" charset="-128"/>
                        </a:rPr>
                        <a:t>PC</a:t>
                      </a:r>
                      <a:endParaRPr lang="ja-JP" altLang="en-US" sz="1800" b="1" dirty="0">
                        <a:solidFill>
                          <a:schemeClr val="bg1"/>
                        </a:solidFill>
                        <a:latin typeface="Meiryo UI" panose="020B0604030504040204" pitchFamily="50" charset="-128"/>
                        <a:ea typeface="Meiryo UI" panose="020B0604030504040204" pitchFamily="50" charset="-128"/>
                      </a:endParaRPr>
                    </a:p>
                  </a:txBody>
                  <a:tcPr marL="0" marR="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solidFill>
                      <a:schemeClr val="bg1">
                        <a:lumMod val="65000"/>
                      </a:schemeClr>
                    </a:solidFill>
                  </a:tcPr>
                </a:tc>
                <a:tc hMerge="1">
                  <a:txBody>
                    <a:bodyPr/>
                    <a:lstStyle/>
                    <a:p>
                      <a:endParaRPr lang="ja-JP" altLang="en-US" dirty="0"/>
                    </a:p>
                  </a:txBody>
                  <a:tcPr marL="124020" marR="124020" marT="64490" marB="64490" anchor="ctr" horzOverflow="overflow">
                    <a:lnL w="12700" cap="flat" cmpd="sng" algn="ctr">
                      <a:solidFill>
                        <a:srgbClr val="606060"/>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606060"/>
                      </a:solidFill>
                      <a:prstDash val="solid"/>
                      <a:round/>
                      <a:headEnd type="none" w="med" len="med"/>
                      <a:tailEnd type="none" w="med" len="med"/>
                    </a:lnT>
                    <a:lnB w="12700" cap="flat" cmpd="sng" algn="ctr">
                      <a:solidFill>
                        <a:srgbClr val="5F5F5F"/>
                      </a:solidFill>
                      <a:prstDash val="solid"/>
                      <a:round/>
                      <a:headEnd type="none" w="med" len="med"/>
                      <a:tailEnd type="none" w="med" len="med"/>
                    </a:lnB>
                    <a:lnTlToBr>
                      <a:noFill/>
                    </a:lnTlToBr>
                    <a:lnBlToTr>
                      <a:noFill/>
                    </a:lnBlToTr>
                    <a:gradFill rotWithShape="0">
                      <a:gsLst>
                        <a:gs pos="0">
                          <a:schemeClr val="bg1"/>
                        </a:gs>
                        <a:gs pos="100000">
                          <a:srgbClr val="B2B2B2"/>
                        </a:gs>
                      </a:gsLst>
                      <a:lin ang="5400000" scaled="1"/>
                    </a:gradFill>
                  </a:tcPr>
                </a:tc>
                <a:extLst>
                  <a:ext uri="{0D108BD9-81ED-4DB2-BD59-A6C34878D82A}">
                    <a16:rowId xmlns:a16="http://schemas.microsoft.com/office/drawing/2014/main" val="10000"/>
                  </a:ext>
                </a:extLst>
              </a:tr>
              <a:tr h="403200">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pPr>
                      <a:r>
                        <a:rPr kumimoji="1" lang="en-US" altLang="ja-JP" sz="1800" b="1" i="0" u="none" strike="noStrike" cap="none" normalizeH="0" baseline="0" dirty="0">
                          <a:ln>
                            <a:noFill/>
                          </a:ln>
                          <a:solidFill>
                            <a:schemeClr val="bg1"/>
                          </a:solidFill>
                          <a:effectLst/>
                          <a:latin typeface="Meiryo UI" panose="020B0604030504040204" pitchFamily="50" charset="-128"/>
                          <a:ea typeface="Meiryo UI" panose="020B0604030504040204" pitchFamily="50" charset="-128"/>
                        </a:rPr>
                        <a:t>Windows</a:t>
                      </a:r>
                    </a:p>
                  </a:txBody>
                  <a:tcPr marL="0" marR="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solidFill>
                      <a:schemeClr val="bg1">
                        <a:lumMod val="65000"/>
                      </a:schemeClr>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pPr>
                      <a:r>
                        <a:rPr kumimoji="1" lang="en-US" altLang="ja-JP" sz="1800" b="1" i="0" u="none" strike="noStrike" cap="none" normalizeH="0" baseline="0" dirty="0">
                          <a:ln>
                            <a:noFill/>
                          </a:ln>
                          <a:solidFill>
                            <a:schemeClr val="bg1"/>
                          </a:solidFill>
                          <a:effectLst/>
                          <a:latin typeface="Meiryo UI" panose="020B0604030504040204" pitchFamily="50" charset="-128"/>
                          <a:ea typeface="Meiryo UI" panose="020B0604030504040204" pitchFamily="50" charset="-128"/>
                        </a:rPr>
                        <a:t>Mac</a:t>
                      </a:r>
                    </a:p>
                  </a:txBody>
                  <a:tcPr marL="0" marR="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solidFill>
                      <a:schemeClr val="bg1">
                        <a:lumMod val="65000"/>
                      </a:schemeClr>
                    </a:solidFill>
                  </a:tcPr>
                </a:tc>
                <a:extLst>
                  <a:ext uri="{0D108BD9-81ED-4DB2-BD59-A6C34878D82A}">
                    <a16:rowId xmlns:a16="http://schemas.microsoft.com/office/drawing/2014/main" val="10001"/>
                  </a:ext>
                </a:extLst>
              </a:tr>
              <a:tr h="511200">
                <a:tc rowSpan="14">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1" lang="ja-JP" altLang="en-US" sz="18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基本サービス</a:t>
                      </a:r>
                    </a:p>
                  </a:txBody>
                  <a:tcPr marL="0" marR="0" marT="0" marB="0" vert="eaVert" anchor="ctr" anchorCtr="1"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12700" cap="flat" cmpd="sng" algn="ctr">
                      <a:solidFill>
                        <a:srgbClr val="5F5F5F"/>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ts val="0"/>
                        </a:spcBef>
                        <a:spcAft>
                          <a:spcPct val="0"/>
                        </a:spcAft>
                        <a:buClrTx/>
                        <a:buSzTx/>
                        <a:buFontTx/>
                        <a:buNone/>
                        <a:tabLst/>
                      </a:pPr>
                      <a:r>
                        <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a:t>
                      </a:r>
                      <a:r>
                        <a:rPr kumimoji="1" lang="en-US" altLang="ja-JP"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1</a:t>
                      </a:r>
                      <a:r>
                        <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］ダッシュボード機能</a:t>
                      </a:r>
                    </a:p>
                  </a:txBody>
                  <a:tcPr marL="144000" marR="72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a:t>
                      </a:r>
                    </a:p>
                  </a:txBody>
                  <a:tcPr marL="0" marR="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a:t>
                      </a:r>
                    </a:p>
                  </a:txBody>
                  <a:tcPr marL="0" marR="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a:t>
                      </a:r>
                    </a:p>
                  </a:txBody>
                  <a:tcPr marL="0" marR="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defRPr/>
                      </a:pPr>
                      <a:r>
                        <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a:t>
                      </a:r>
                    </a:p>
                  </a:txBody>
                  <a:tcPr marL="0" marR="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defRPr/>
                      </a:pPr>
                      <a:r>
                        <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a:t>
                      </a:r>
                    </a:p>
                  </a:txBody>
                  <a:tcPr marL="0" marR="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511200">
                <a:tc vMerge="1">
                  <a:txBody>
                    <a:bodyPr/>
                    <a:lstStyle/>
                    <a:p>
                      <a:endParaRPr kumimoji="1" lang="ja-JP" altLang="en-US"/>
                    </a:p>
                  </a:txBody>
                  <a:tcPr/>
                </a:tc>
                <a:tc>
                  <a:txBody>
                    <a:bodyPr/>
                    <a:lstStyle/>
                    <a:p>
                      <a:pPr marL="0" marR="0" lvl="0" indent="0" algn="l" defTabSz="914400" rtl="0" eaLnBrk="1" fontAlgn="base" latinLnBrk="0" hangingPunct="1">
                        <a:lnSpc>
                          <a:spcPct val="100000"/>
                        </a:lnSpc>
                        <a:spcBef>
                          <a:spcPts val="0"/>
                        </a:spcBef>
                        <a:spcAft>
                          <a:spcPct val="0"/>
                        </a:spcAft>
                        <a:buClrTx/>
                        <a:buSzTx/>
                        <a:buFontTx/>
                        <a:buNone/>
                        <a:tabLst/>
                        <a:defRPr/>
                      </a:pPr>
                      <a:r>
                        <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a:t>
                      </a:r>
                      <a:r>
                        <a:rPr kumimoji="1" lang="en-US" altLang="ja-JP"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2</a:t>
                      </a:r>
                      <a:r>
                        <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］グループ管理機能 </a:t>
                      </a:r>
                    </a:p>
                  </a:txBody>
                  <a:tcPr marL="144000" marR="72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solidFill>
                      <a:schemeClr val="bg1">
                        <a:lumMod val="85000"/>
                      </a:schemeClr>
                    </a:solidFill>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a:t>
                      </a:r>
                    </a:p>
                  </a:txBody>
                  <a:tcPr marL="0" marR="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a:t>
                      </a:r>
                    </a:p>
                  </a:txBody>
                  <a:tcPr marL="0" marR="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a:t>
                      </a:r>
                    </a:p>
                  </a:txBody>
                  <a:tcPr marL="0" marR="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defRPr/>
                      </a:pPr>
                      <a:r>
                        <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a:t>
                      </a:r>
                    </a:p>
                  </a:txBody>
                  <a:tcPr marL="0" marR="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defRPr/>
                      </a:pPr>
                      <a:r>
                        <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a:t>
                      </a:r>
                    </a:p>
                  </a:txBody>
                  <a:tcPr marL="0" marR="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511200">
                <a:tc vMerge="1">
                  <a:txBody>
                    <a:bodyPr/>
                    <a:lstStyle/>
                    <a:p>
                      <a:endParaRPr kumimoji="1" lang="ja-JP" altLang="en-US"/>
                    </a:p>
                  </a:txBody>
                  <a:tcPr/>
                </a:tc>
                <a:tc>
                  <a:txBody>
                    <a:bodyPr/>
                    <a:lstStyle/>
                    <a:p>
                      <a:pPr marL="0" marR="0" lvl="0" indent="0" algn="l" defTabSz="914400" rtl="0" eaLnBrk="1" fontAlgn="base" latinLnBrk="0" hangingPunct="1">
                        <a:lnSpc>
                          <a:spcPct val="100000"/>
                        </a:lnSpc>
                        <a:spcBef>
                          <a:spcPts val="0"/>
                        </a:spcBef>
                        <a:spcAft>
                          <a:spcPct val="0"/>
                        </a:spcAft>
                        <a:buClrTx/>
                        <a:buSzTx/>
                        <a:buFontTx/>
                        <a:buNone/>
                        <a:tabLst/>
                      </a:pPr>
                      <a:r>
                        <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a:t>
                      </a:r>
                      <a:r>
                        <a:rPr kumimoji="1" lang="en-US" altLang="ja-JP"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3</a:t>
                      </a:r>
                      <a:r>
                        <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］デバイス</a:t>
                      </a:r>
                      <a:r>
                        <a:rPr kumimoji="1" lang="zh-TW"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利用者情報登録</a:t>
                      </a:r>
                      <a:endPar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endParaRPr>
                    </a:p>
                  </a:txBody>
                  <a:tcPr marL="144000" marR="72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a:t>
                      </a:r>
                    </a:p>
                  </a:txBody>
                  <a:tcPr marL="0" marR="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a:t>
                      </a:r>
                    </a:p>
                  </a:txBody>
                  <a:tcPr marL="0" marR="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a:t>
                      </a:r>
                    </a:p>
                  </a:txBody>
                  <a:tcPr marL="0" marR="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defRPr/>
                      </a:pPr>
                      <a:r>
                        <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a:t>
                      </a:r>
                    </a:p>
                  </a:txBody>
                  <a:tcPr marL="0" marR="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defRPr/>
                      </a:pPr>
                      <a:r>
                        <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a:t>
                      </a:r>
                    </a:p>
                  </a:txBody>
                  <a:tcPr marL="0" marR="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4"/>
                  </a:ext>
                </a:extLst>
              </a:tr>
              <a:tr h="511200">
                <a:tc vMerge="1">
                  <a:txBody>
                    <a:bodyPr/>
                    <a:lstStyle/>
                    <a:p>
                      <a:endParaRPr kumimoji="1" lang="ja-JP" altLang="en-US"/>
                    </a:p>
                  </a:txBody>
                  <a:tcPr/>
                </a:tc>
                <a:tc>
                  <a:txBody>
                    <a:bodyPr/>
                    <a:lstStyle/>
                    <a:p>
                      <a:pPr marL="0" marR="0" lvl="0" indent="0" algn="l" defTabSz="914400" rtl="0" eaLnBrk="1" fontAlgn="base" latinLnBrk="0" hangingPunct="1">
                        <a:lnSpc>
                          <a:spcPct val="100000"/>
                        </a:lnSpc>
                        <a:spcBef>
                          <a:spcPts val="0"/>
                        </a:spcBef>
                        <a:spcAft>
                          <a:spcPct val="0"/>
                        </a:spcAft>
                        <a:buClrTx/>
                        <a:buSzTx/>
                        <a:buFontTx/>
                        <a:buNone/>
                        <a:tabLst/>
                        <a:defRPr/>
                      </a:pPr>
                      <a:r>
                        <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a:t>
                      </a:r>
                      <a:r>
                        <a:rPr kumimoji="1" lang="en-US" altLang="ja-JP"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4</a:t>
                      </a:r>
                      <a:r>
                        <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a:t>
                      </a:r>
                      <a:r>
                        <a:rPr kumimoji="1" lang="zh-TW"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言語設定機能（</a:t>
                      </a:r>
                      <a:r>
                        <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日</a:t>
                      </a:r>
                      <a:r>
                        <a:rPr kumimoji="1" lang="en-US" altLang="zh-TW"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a:t>
                      </a:r>
                      <a:r>
                        <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英</a:t>
                      </a:r>
                      <a:r>
                        <a:rPr kumimoji="1" lang="zh-TW"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a:t>
                      </a:r>
                    </a:p>
                  </a:txBody>
                  <a:tcPr marL="144000" marR="72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solidFill>
                      <a:schemeClr val="bg1">
                        <a:lumMod val="85000"/>
                      </a:schemeClr>
                    </a:solidFill>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a:t>
                      </a:r>
                    </a:p>
                  </a:txBody>
                  <a:tcPr marL="0" marR="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a:t>
                      </a:r>
                    </a:p>
                  </a:txBody>
                  <a:tcPr marL="0" marR="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a:t>
                      </a:r>
                    </a:p>
                  </a:txBody>
                  <a:tcPr marL="0" marR="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defRPr/>
                      </a:pPr>
                      <a:r>
                        <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a:t>
                      </a:r>
                    </a:p>
                  </a:txBody>
                  <a:tcPr marL="0" marR="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defRPr/>
                      </a:pPr>
                      <a:r>
                        <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a:t>
                      </a:r>
                    </a:p>
                  </a:txBody>
                  <a:tcPr marL="0" marR="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511200">
                <a:tc vMerge="1">
                  <a:txBody>
                    <a:bodyPr/>
                    <a:lstStyle/>
                    <a:p>
                      <a:endParaRPr kumimoji="1" lang="ja-JP" altLang="en-US"/>
                    </a:p>
                  </a:txBody>
                  <a:tcPr/>
                </a:tc>
                <a:tc>
                  <a:txBody>
                    <a:bodyPr/>
                    <a:lstStyle/>
                    <a:p>
                      <a:pPr marL="0" marR="0" lvl="0" indent="0" algn="l" defTabSz="914400" rtl="0" eaLnBrk="1" fontAlgn="base" latinLnBrk="0" hangingPunct="1">
                        <a:lnSpc>
                          <a:spcPct val="100000"/>
                        </a:lnSpc>
                        <a:spcBef>
                          <a:spcPts val="0"/>
                        </a:spcBef>
                        <a:spcAft>
                          <a:spcPct val="0"/>
                        </a:spcAft>
                        <a:buClrTx/>
                        <a:buSzTx/>
                        <a:buFontTx/>
                        <a:buNone/>
                        <a:tabLst/>
                      </a:pPr>
                      <a:r>
                        <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a:t>
                      </a:r>
                      <a:r>
                        <a:rPr kumimoji="1" lang="en-US" altLang="ja-JP"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5</a:t>
                      </a:r>
                      <a:r>
                        <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］対象デバイスの設定情報収集</a:t>
                      </a:r>
                    </a:p>
                  </a:txBody>
                  <a:tcPr marL="144000" marR="72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a:t>
                      </a:r>
                    </a:p>
                  </a:txBody>
                  <a:tcPr marL="0" marR="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a:t>
                      </a:r>
                    </a:p>
                  </a:txBody>
                  <a:tcPr marL="0" marR="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a:t>
                      </a:r>
                    </a:p>
                  </a:txBody>
                  <a:tcPr marL="0" marR="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defRPr/>
                      </a:pPr>
                      <a:r>
                        <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a:t>
                      </a:r>
                    </a:p>
                  </a:txBody>
                  <a:tcPr marL="0" marR="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defRPr/>
                      </a:pPr>
                      <a:r>
                        <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a:t>
                      </a:r>
                    </a:p>
                  </a:txBody>
                  <a:tcPr marL="0" marR="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6"/>
                  </a:ext>
                </a:extLst>
              </a:tr>
              <a:tr h="511200">
                <a:tc vMerge="1">
                  <a:txBody>
                    <a:bodyPr/>
                    <a:lstStyle/>
                    <a:p>
                      <a:endParaRPr kumimoji="1" lang="ja-JP" altLang="en-US"/>
                    </a:p>
                  </a:txBody>
                  <a:tcPr/>
                </a:tc>
                <a:tc>
                  <a:txBody>
                    <a:bodyPr/>
                    <a:lstStyle/>
                    <a:p>
                      <a:pPr marL="0" marR="0" lvl="0" indent="0" algn="l" defTabSz="914400" rtl="0" eaLnBrk="1" fontAlgn="base" latinLnBrk="0" hangingPunct="1">
                        <a:lnSpc>
                          <a:spcPct val="100000"/>
                        </a:lnSpc>
                        <a:spcBef>
                          <a:spcPts val="0"/>
                        </a:spcBef>
                        <a:spcAft>
                          <a:spcPct val="0"/>
                        </a:spcAft>
                        <a:buClrTx/>
                        <a:buSzTx/>
                        <a:buFontTx/>
                        <a:buNone/>
                        <a:tabLst/>
                      </a:pPr>
                      <a:r>
                        <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a:t>
                      </a:r>
                      <a:r>
                        <a:rPr kumimoji="1" lang="en-US" altLang="ja-JP"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6</a:t>
                      </a:r>
                      <a:r>
                        <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］デバイス遠隔設定</a:t>
                      </a:r>
                    </a:p>
                  </a:txBody>
                  <a:tcPr marL="144000" marR="72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solidFill>
                      <a:schemeClr val="bg1">
                        <a:lumMod val="85000"/>
                      </a:schemeClr>
                    </a:solidFill>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a:t>
                      </a:r>
                    </a:p>
                  </a:txBody>
                  <a:tcPr marL="0" marR="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a:t>
                      </a:r>
                    </a:p>
                  </a:txBody>
                  <a:tcPr marL="0" marR="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a:t>
                      </a:r>
                    </a:p>
                  </a:txBody>
                  <a:tcPr marL="0" marR="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defRPr/>
                      </a:pPr>
                      <a:r>
                        <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a:t>
                      </a:r>
                    </a:p>
                  </a:txBody>
                  <a:tcPr marL="0" marR="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defRPr/>
                      </a:pPr>
                      <a:r>
                        <a:rPr kumimoji="1" lang="en-US" altLang="ja-JP" sz="16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rPr>
                        <a:t>―</a:t>
                      </a:r>
                    </a:p>
                  </a:txBody>
                  <a:tcPr marL="0" marR="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511200">
                <a:tc vMerge="1">
                  <a:txBody>
                    <a:bodyPr/>
                    <a:lstStyle/>
                    <a:p>
                      <a:endParaRPr kumimoji="1" lang="ja-JP" altLang="en-US"/>
                    </a:p>
                  </a:txBody>
                  <a:tcPr/>
                </a:tc>
                <a:tc>
                  <a:txBody>
                    <a:bodyPr/>
                    <a:lstStyle/>
                    <a:p>
                      <a:pPr marL="0" marR="0" lvl="0" indent="0" algn="l" defTabSz="914400" rtl="0" eaLnBrk="1" fontAlgn="base" latinLnBrk="0" hangingPunct="1">
                        <a:lnSpc>
                          <a:spcPct val="100000"/>
                        </a:lnSpc>
                        <a:spcBef>
                          <a:spcPts val="0"/>
                        </a:spcBef>
                        <a:spcAft>
                          <a:spcPct val="0"/>
                        </a:spcAft>
                        <a:buClrTx/>
                        <a:buSzTx/>
                        <a:buFontTx/>
                        <a:buNone/>
                        <a:tabLst/>
                      </a:pPr>
                      <a:r>
                        <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a:t>
                      </a:r>
                      <a:r>
                        <a:rPr kumimoji="1" lang="en-US" altLang="ja-JP"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7</a:t>
                      </a:r>
                      <a:r>
                        <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］かんたん一括設定</a:t>
                      </a:r>
                    </a:p>
                  </a:txBody>
                  <a:tcPr marL="144000" marR="72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a:t>
                      </a:r>
                    </a:p>
                  </a:txBody>
                  <a:tcPr marL="0" marR="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defRPr/>
                      </a:pPr>
                      <a:r>
                        <a:rPr kumimoji="1" lang="en-US" altLang="ja-JP" sz="16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rPr>
                        <a:t>―</a:t>
                      </a:r>
                    </a:p>
                  </a:txBody>
                  <a:tcPr marL="0" marR="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defRPr/>
                      </a:pPr>
                      <a:r>
                        <a:rPr kumimoji="1" lang="en-US" altLang="ja-JP" sz="16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rPr>
                        <a:t>―</a:t>
                      </a:r>
                    </a:p>
                  </a:txBody>
                  <a:tcPr marL="0" marR="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defRPr/>
                      </a:pPr>
                      <a:r>
                        <a:rPr kumimoji="1" lang="en-US" altLang="ja-JP" sz="16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rPr>
                        <a:t>―</a:t>
                      </a:r>
                    </a:p>
                  </a:txBody>
                  <a:tcPr marL="0" marR="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defRPr/>
                      </a:pPr>
                      <a:r>
                        <a:rPr kumimoji="1" lang="en-US" altLang="ja-JP" sz="16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rPr>
                        <a:t>―</a:t>
                      </a:r>
                    </a:p>
                  </a:txBody>
                  <a:tcPr marL="0" marR="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8"/>
                  </a:ext>
                </a:extLst>
              </a:tr>
              <a:tr h="511200">
                <a:tc vMerge="1">
                  <a:txBody>
                    <a:bodyPr/>
                    <a:lstStyle/>
                    <a:p>
                      <a:endParaRPr kumimoji="1" lang="ja-JP" altLang="en-US"/>
                    </a:p>
                  </a:txBody>
                  <a:tcPr/>
                </a:tc>
                <a:tc>
                  <a:txBody>
                    <a:bodyPr/>
                    <a:lstStyle/>
                    <a:p>
                      <a:pPr marL="0" marR="0" lvl="0" indent="0" algn="l" defTabSz="914400" rtl="0" eaLnBrk="1" fontAlgn="base" latinLnBrk="0" hangingPunct="1">
                        <a:lnSpc>
                          <a:spcPct val="100000"/>
                        </a:lnSpc>
                        <a:spcBef>
                          <a:spcPts val="0"/>
                        </a:spcBef>
                        <a:spcAft>
                          <a:spcPct val="0"/>
                        </a:spcAft>
                        <a:buClrTx/>
                        <a:buSzTx/>
                        <a:buFontTx/>
                        <a:buNone/>
                        <a:tabLst/>
                      </a:pPr>
                      <a:r>
                        <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a:t>
                      </a:r>
                      <a:r>
                        <a:rPr kumimoji="1" lang="en-US" altLang="ja-JP"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8</a:t>
                      </a:r>
                      <a:r>
                        <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］アカウント一括登録設定</a:t>
                      </a:r>
                      <a:endParaRPr kumimoji="1" lang="en-US" altLang="ja-JP"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endParaRPr>
                    </a:p>
                  </a:txBody>
                  <a:tcPr marL="144000" marR="72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solidFill>
                      <a:schemeClr val="bg1">
                        <a:lumMod val="85000"/>
                      </a:schemeClr>
                    </a:solidFill>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a:t>
                      </a:r>
                    </a:p>
                  </a:txBody>
                  <a:tcPr marL="0" marR="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defRPr/>
                      </a:pPr>
                      <a:r>
                        <a:rPr kumimoji="1" lang="en-US" altLang="ja-JP" sz="16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rPr>
                        <a:t>―</a:t>
                      </a:r>
                    </a:p>
                  </a:txBody>
                  <a:tcPr marL="0" marR="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defRPr/>
                      </a:pPr>
                      <a:r>
                        <a:rPr kumimoji="1" lang="en-US" altLang="ja-JP" sz="16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rPr>
                        <a:t>―</a:t>
                      </a:r>
                    </a:p>
                  </a:txBody>
                  <a:tcPr marL="0" marR="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defRPr/>
                      </a:pPr>
                      <a:r>
                        <a:rPr kumimoji="1" lang="en-US" altLang="ja-JP" sz="16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rPr>
                        <a:t>―</a:t>
                      </a:r>
                    </a:p>
                  </a:txBody>
                  <a:tcPr marL="0" marR="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defRPr/>
                      </a:pPr>
                      <a:r>
                        <a:rPr kumimoji="1" lang="en-US" altLang="ja-JP" sz="16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rPr>
                        <a:t>―</a:t>
                      </a:r>
                    </a:p>
                  </a:txBody>
                  <a:tcPr marL="0" marR="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511200">
                <a:tc vMerge="1">
                  <a:txBody>
                    <a:bodyPr/>
                    <a:lstStyle/>
                    <a:p>
                      <a:endParaRPr kumimoji="1" lang="ja-JP" altLang="en-US"/>
                    </a:p>
                  </a:txBody>
                  <a:tcPr/>
                </a:tc>
                <a:tc>
                  <a:txBody>
                    <a:bodyPr/>
                    <a:lstStyle/>
                    <a:p>
                      <a:pPr marL="0" marR="0" lvl="0" indent="0" algn="l" defTabSz="914400" rtl="0" eaLnBrk="1" fontAlgn="base" latinLnBrk="0" hangingPunct="1">
                        <a:lnSpc>
                          <a:spcPct val="100000"/>
                        </a:lnSpc>
                        <a:spcBef>
                          <a:spcPts val="0"/>
                        </a:spcBef>
                        <a:spcAft>
                          <a:spcPct val="0"/>
                        </a:spcAft>
                        <a:buClrTx/>
                        <a:buSzTx/>
                        <a:buFontTx/>
                        <a:buNone/>
                        <a:tabLst/>
                      </a:pPr>
                      <a:r>
                        <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a:t>
                      </a:r>
                      <a:r>
                        <a:rPr kumimoji="1" lang="en-US" altLang="ja-JP"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9</a:t>
                      </a:r>
                      <a:r>
                        <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］デフォルトプロファイル配信機能</a:t>
                      </a:r>
                      <a:endParaRPr kumimoji="1" lang="en-US" altLang="ja-JP"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endParaRPr>
                    </a:p>
                  </a:txBody>
                  <a:tcPr marL="144000" marR="72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a:t>
                      </a:r>
                    </a:p>
                  </a:txBody>
                  <a:tcPr marL="0" marR="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defRPr/>
                      </a:pPr>
                      <a:r>
                        <a:rPr kumimoji="1" lang="en-US" altLang="ja-JP" sz="16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rPr>
                        <a:t>―</a:t>
                      </a:r>
                      <a:endParaRPr kumimoji="1" lang="en-US" altLang="ja-JP" sz="16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endParaRPr>
                    </a:p>
                  </a:txBody>
                  <a:tcPr marL="0" marR="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defRPr/>
                      </a:pPr>
                      <a:r>
                        <a:rPr kumimoji="1" lang="en-US" altLang="ja-JP" sz="16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rPr>
                        <a:t>―</a:t>
                      </a:r>
                    </a:p>
                  </a:txBody>
                  <a:tcPr marL="0" marR="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defRPr/>
                      </a:pPr>
                      <a:r>
                        <a:rPr kumimoji="1" lang="en-US" altLang="ja-JP" sz="16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rPr>
                        <a:t>―</a:t>
                      </a:r>
                    </a:p>
                  </a:txBody>
                  <a:tcPr marL="0" marR="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defRPr/>
                      </a:pPr>
                      <a:r>
                        <a:rPr kumimoji="1" lang="en-US" altLang="ja-JP" sz="16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rPr>
                        <a:t>―</a:t>
                      </a:r>
                    </a:p>
                  </a:txBody>
                  <a:tcPr marL="0" marR="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10"/>
                  </a:ext>
                </a:extLst>
              </a:tr>
              <a:tr h="511200">
                <a:tc vMerge="1">
                  <a:txBody>
                    <a:bodyPr/>
                    <a:lstStyle/>
                    <a:p>
                      <a:endParaRPr kumimoji="1" lang="ja-JP" altLang="en-US"/>
                    </a:p>
                  </a:txBody>
                  <a:tcPr/>
                </a:tc>
                <a:tc>
                  <a:txBody>
                    <a:bodyPr/>
                    <a:lstStyle/>
                    <a:p>
                      <a:pPr marL="0" marR="0" lvl="0" indent="0" algn="l" defTabSz="914400" rtl="0" eaLnBrk="1" fontAlgn="base" latinLnBrk="0" hangingPunct="1">
                        <a:lnSpc>
                          <a:spcPct val="100000"/>
                        </a:lnSpc>
                        <a:spcBef>
                          <a:spcPts val="0"/>
                        </a:spcBef>
                        <a:spcAft>
                          <a:spcPct val="0"/>
                        </a:spcAft>
                        <a:buClrTx/>
                        <a:buSzTx/>
                        <a:buFontTx/>
                        <a:buNone/>
                        <a:tabLst/>
                        <a:defRPr/>
                      </a:pPr>
                      <a:r>
                        <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a:t>
                      </a:r>
                      <a:r>
                        <a:rPr kumimoji="1" lang="en-US" altLang="ja-JP"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10</a:t>
                      </a:r>
                      <a:r>
                        <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］セキュリティポリシー設定</a:t>
                      </a:r>
                      <a:endParaRPr kumimoji="1" lang="en-US" altLang="ja-JP"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endParaRPr>
                    </a:p>
                  </a:txBody>
                  <a:tcPr marL="144000" marR="72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solidFill>
                      <a:schemeClr val="bg1">
                        <a:lumMod val="85000"/>
                      </a:schemeClr>
                    </a:solidFill>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a:t>
                      </a:r>
                    </a:p>
                  </a:txBody>
                  <a:tcPr marL="0" marR="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a:t>
                      </a:r>
                    </a:p>
                  </a:txBody>
                  <a:tcPr marL="0" marR="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a:t>
                      </a:r>
                    </a:p>
                  </a:txBody>
                  <a:tcPr marL="0" marR="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defRPr/>
                      </a:pPr>
                      <a:r>
                        <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a:t>
                      </a:r>
                    </a:p>
                  </a:txBody>
                  <a:tcPr marL="0" marR="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defRPr/>
                      </a:pPr>
                      <a:r>
                        <a:rPr kumimoji="1" lang="en-US" altLang="ja-JP" sz="16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rPr>
                        <a:t>―</a:t>
                      </a:r>
                    </a:p>
                  </a:txBody>
                  <a:tcPr marL="0" marR="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r h="511200">
                <a:tc vMerge="1">
                  <a:txBody>
                    <a:bodyPr/>
                    <a:lstStyle/>
                    <a:p>
                      <a:endParaRPr kumimoji="1" lang="ja-JP" altLang="en-US"/>
                    </a:p>
                  </a:txBody>
                  <a:tcPr/>
                </a:tc>
                <a:tc>
                  <a:txBody>
                    <a:bodyPr/>
                    <a:lstStyle/>
                    <a:p>
                      <a:pPr marL="0" marR="0" lvl="0" indent="0" algn="l" defTabSz="914400" rtl="0" eaLnBrk="1" fontAlgn="base" latinLnBrk="0" hangingPunct="1">
                        <a:lnSpc>
                          <a:spcPct val="100000"/>
                        </a:lnSpc>
                        <a:spcBef>
                          <a:spcPts val="0"/>
                        </a:spcBef>
                        <a:spcAft>
                          <a:spcPct val="0"/>
                        </a:spcAft>
                        <a:buClrTx/>
                        <a:buSzTx/>
                        <a:buFontTx/>
                        <a:buNone/>
                        <a:tabLst/>
                        <a:defRPr/>
                      </a:pPr>
                      <a:r>
                        <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a:t>
                      </a:r>
                      <a:r>
                        <a:rPr kumimoji="1" lang="en-US" altLang="ja-JP"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11</a:t>
                      </a:r>
                      <a:r>
                        <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a:t>
                      </a:r>
                      <a:r>
                        <a:rPr kumimoji="1" lang="en-US" altLang="ja-JP"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MDM</a:t>
                      </a:r>
                      <a:r>
                        <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プロファイル削除検知機能</a:t>
                      </a:r>
                      <a:endParaRPr kumimoji="1" lang="en-US" altLang="ja-JP"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endParaRPr>
                    </a:p>
                  </a:txBody>
                  <a:tcPr marL="144000" marR="72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a:t>
                      </a:r>
                    </a:p>
                  </a:txBody>
                  <a:tcPr marL="0" marR="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defRPr/>
                      </a:pPr>
                      <a:r>
                        <a:rPr kumimoji="1" lang="en-US" altLang="ja-JP" sz="16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rPr>
                        <a:t>―</a:t>
                      </a:r>
                      <a:endParaRPr kumimoji="1" lang="en-US" altLang="ja-JP" sz="16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endParaRPr>
                    </a:p>
                  </a:txBody>
                  <a:tcPr marL="0" marR="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defRPr/>
                      </a:pPr>
                      <a:r>
                        <a:rPr kumimoji="1" lang="en-US" altLang="ja-JP" sz="16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rPr>
                        <a:t>―</a:t>
                      </a:r>
                      <a:endParaRPr kumimoji="1" lang="en-US" altLang="ja-JP" sz="16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endParaRPr>
                    </a:p>
                  </a:txBody>
                  <a:tcPr marL="0" marR="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defRPr/>
                      </a:pPr>
                      <a:r>
                        <a:rPr kumimoji="1" lang="en-US" altLang="ja-JP" sz="16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rPr>
                        <a:t>―</a:t>
                      </a:r>
                    </a:p>
                  </a:txBody>
                  <a:tcPr marL="0" marR="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defRPr/>
                      </a:pPr>
                      <a:r>
                        <a:rPr kumimoji="1" lang="en-US" altLang="ja-JP" sz="16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rPr>
                        <a:t>―</a:t>
                      </a:r>
                    </a:p>
                  </a:txBody>
                  <a:tcPr marL="0" marR="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12"/>
                  </a:ext>
                </a:extLst>
              </a:tr>
              <a:tr h="511200">
                <a:tc vMerge="1">
                  <a:txBody>
                    <a:bodyPr/>
                    <a:lstStyle/>
                    <a:p>
                      <a:endParaRPr kumimoji="1" lang="ja-JP" altLang="en-US"/>
                    </a:p>
                  </a:txBody>
                  <a:tcPr/>
                </a:tc>
                <a:tc>
                  <a:txBody>
                    <a:bodyPr/>
                    <a:lstStyle/>
                    <a:p>
                      <a:pPr marL="0" marR="0" lvl="0" indent="0" algn="l" defTabSz="914400" rtl="0" eaLnBrk="1" fontAlgn="base" latinLnBrk="0" hangingPunct="1">
                        <a:lnSpc>
                          <a:spcPct val="100000"/>
                        </a:lnSpc>
                        <a:spcBef>
                          <a:spcPts val="0"/>
                        </a:spcBef>
                        <a:spcAft>
                          <a:spcPct val="0"/>
                        </a:spcAft>
                        <a:buClrTx/>
                        <a:buSzTx/>
                        <a:buFontTx/>
                        <a:buNone/>
                        <a:tabLst/>
                        <a:defRPr/>
                      </a:pPr>
                      <a:r>
                        <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a:t>
                      </a:r>
                      <a:r>
                        <a:rPr kumimoji="1" lang="en-US" altLang="ja-JP"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12</a:t>
                      </a:r>
                      <a:r>
                        <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］プロビジョニングプロファイル配信</a:t>
                      </a:r>
                      <a:endParaRPr kumimoji="1" lang="en-US" altLang="ja-JP"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endParaRPr>
                    </a:p>
                  </a:txBody>
                  <a:tcPr marL="144000" marR="72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solidFill>
                      <a:schemeClr val="bg1">
                        <a:lumMod val="85000"/>
                      </a:schemeClr>
                    </a:solidFill>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a:t>
                      </a:r>
                    </a:p>
                  </a:txBody>
                  <a:tcPr marL="0" marR="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defRPr/>
                      </a:pPr>
                      <a:r>
                        <a:rPr kumimoji="1" lang="en-US" altLang="ja-JP" sz="16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rPr>
                        <a:t>―</a:t>
                      </a:r>
                    </a:p>
                  </a:txBody>
                  <a:tcPr marL="0" marR="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defRPr/>
                      </a:pPr>
                      <a:r>
                        <a:rPr kumimoji="1" lang="en-US" altLang="ja-JP" sz="16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rPr>
                        <a:t>―</a:t>
                      </a:r>
                      <a:endParaRPr kumimoji="1" lang="en-US" altLang="ja-JP" sz="16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endParaRPr>
                    </a:p>
                  </a:txBody>
                  <a:tcPr marL="0" marR="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defRPr/>
                      </a:pPr>
                      <a:r>
                        <a:rPr kumimoji="1" lang="en-US" altLang="ja-JP" sz="16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rPr>
                        <a:t>―</a:t>
                      </a:r>
                    </a:p>
                  </a:txBody>
                  <a:tcPr marL="0" marR="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defRPr/>
                      </a:pPr>
                      <a:r>
                        <a:rPr kumimoji="1" lang="en-US" altLang="ja-JP" sz="16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rPr>
                        <a:t>―</a:t>
                      </a:r>
                    </a:p>
                  </a:txBody>
                  <a:tcPr marL="0" marR="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3"/>
                  </a:ext>
                </a:extLst>
              </a:tr>
              <a:tr h="511200">
                <a:tc vMerge="1">
                  <a:txBody>
                    <a:bodyPr/>
                    <a:lstStyle/>
                    <a:p>
                      <a:endParaRPr kumimoji="1" lang="ja-JP" altLang="en-US"/>
                    </a:p>
                  </a:txBody>
                  <a:tcPr/>
                </a:tc>
                <a:tc>
                  <a:txBody>
                    <a:bodyPr/>
                    <a:lstStyle/>
                    <a:p>
                      <a:pPr marL="0" marR="0" lvl="0" indent="0" algn="l" defTabSz="914400" rtl="0" eaLnBrk="1" fontAlgn="base" latinLnBrk="0" hangingPunct="1">
                        <a:lnSpc>
                          <a:spcPct val="100000"/>
                        </a:lnSpc>
                        <a:spcBef>
                          <a:spcPts val="0"/>
                        </a:spcBef>
                        <a:spcAft>
                          <a:spcPct val="0"/>
                        </a:spcAft>
                        <a:buClrTx/>
                        <a:buSzTx/>
                        <a:buFontTx/>
                        <a:buNone/>
                        <a:tabLst/>
                        <a:defRPr/>
                      </a:pPr>
                      <a:r>
                        <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a:t>
                      </a:r>
                      <a:r>
                        <a:rPr kumimoji="1" lang="en-US" altLang="ja-JP"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13</a:t>
                      </a:r>
                      <a:r>
                        <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］アプリケーション制御</a:t>
                      </a:r>
                      <a:endParaRPr kumimoji="1" lang="ja-JP" altLang="en-US" sz="1600" b="0" i="0" u="none" strike="noStrike" cap="none" normalizeH="0" baseline="0" dirty="0">
                        <a:ln>
                          <a:noFill/>
                        </a:ln>
                        <a:solidFill>
                          <a:srgbClr val="FF0000"/>
                        </a:solidFill>
                        <a:effectLst/>
                        <a:latin typeface="Meiryo UI" panose="020B0604030504040204" pitchFamily="50" charset="-128"/>
                        <a:ea typeface="Meiryo UI" panose="020B0604030504040204" pitchFamily="50" charset="-128"/>
                      </a:endParaRPr>
                    </a:p>
                  </a:txBody>
                  <a:tcPr marL="144000" marR="72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defRPr/>
                      </a:pPr>
                      <a:r>
                        <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a:t>
                      </a:r>
                    </a:p>
                  </a:txBody>
                  <a:tcPr marL="0" marR="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defRPr/>
                      </a:pPr>
                      <a:r>
                        <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a:t>
                      </a:r>
                    </a:p>
                  </a:txBody>
                  <a:tcPr marL="0" marR="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defRPr/>
                      </a:pPr>
                      <a:r>
                        <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a:t>
                      </a:r>
                    </a:p>
                  </a:txBody>
                  <a:tcPr marL="0" marR="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defRPr/>
                      </a:pPr>
                      <a:r>
                        <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a:t>
                      </a:r>
                    </a:p>
                  </a:txBody>
                  <a:tcPr marL="0" marR="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defRPr/>
                      </a:pPr>
                      <a:r>
                        <a:rPr kumimoji="1" lang="en-US" altLang="ja-JP" sz="16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rPr>
                        <a:t>―</a:t>
                      </a:r>
                    </a:p>
                  </a:txBody>
                  <a:tcPr marL="0" marR="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14"/>
                  </a:ext>
                </a:extLst>
              </a:tr>
              <a:tr h="511200">
                <a:tc vMerge="1">
                  <a:txBody>
                    <a:bodyPr/>
                    <a:lstStyle/>
                    <a:p>
                      <a:pPr marL="0" marR="0" lvl="0" indent="0" algn="ctr" defTabSz="914400" rtl="0" eaLnBrk="1" fontAlgn="base" latinLnBrk="0" hangingPunct="1">
                        <a:lnSpc>
                          <a:spcPct val="100000"/>
                        </a:lnSpc>
                        <a:spcBef>
                          <a:spcPts val="0"/>
                        </a:spcBef>
                        <a:spcAft>
                          <a:spcPct val="0"/>
                        </a:spcAft>
                        <a:buClrTx/>
                        <a:buSzTx/>
                        <a:buFontTx/>
                        <a:buNone/>
                        <a:tabLst/>
                      </a:pPr>
                      <a:endParaRPr kumimoji="1" lang="ja-JP" altLang="en-US" sz="18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endParaRPr>
                    </a:p>
                  </a:txBody>
                  <a:tcPr marL="0" marR="0" marT="0" marB="0" vert="eaVert" anchor="ctr" anchorCtr="1"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12700" cap="flat" cmpd="sng" algn="ctr">
                      <a:solidFill>
                        <a:srgbClr val="5F5F5F"/>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ts val="0"/>
                        </a:spcBef>
                        <a:spcAft>
                          <a:spcPct val="0"/>
                        </a:spcAft>
                        <a:buClrTx/>
                        <a:buSzTx/>
                        <a:buFontTx/>
                        <a:buNone/>
                        <a:tabLst/>
                        <a:defRPr/>
                      </a:pPr>
                      <a:r>
                        <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a:t>
                      </a:r>
                      <a:r>
                        <a:rPr kumimoji="1" lang="en-US" altLang="ja-JP"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14</a:t>
                      </a:r>
                      <a:r>
                        <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］位置情報取得</a:t>
                      </a:r>
                    </a:p>
                  </a:txBody>
                  <a:tcPr marL="144000" marR="72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a:t>
                      </a:r>
                    </a:p>
                  </a:txBody>
                  <a:tcPr marL="124012" marR="124012" marT="64465" marB="64465"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a:t>
                      </a:r>
                    </a:p>
                  </a:txBody>
                  <a:tcPr marL="124012" marR="124012" marT="64465" marB="64465"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a:t>
                      </a:r>
                    </a:p>
                  </a:txBody>
                  <a:tcPr marL="124012" marR="124012" marT="64465" marB="64465"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defRPr/>
                      </a:pPr>
                      <a:r>
                        <a:rPr kumimoji="1" lang="en-US" altLang="ja-JP" sz="16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rPr>
                        <a:t>―</a:t>
                      </a:r>
                    </a:p>
                  </a:txBody>
                  <a:tcPr marL="124012" marR="124012" marT="64465" marB="64465"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defRPr/>
                      </a:pPr>
                      <a:r>
                        <a:rPr kumimoji="1" lang="en-US" altLang="ja-JP" sz="16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rPr>
                        <a:t>―</a:t>
                      </a:r>
                    </a:p>
                  </a:txBody>
                  <a:tcPr marL="124012" marR="124012" marT="64465" marB="64465"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177286669"/>
                  </a:ext>
                </a:extLst>
              </a:tr>
            </a:tbl>
          </a:graphicData>
        </a:graphic>
      </p:graphicFrame>
    </p:spTree>
    <p:extLst>
      <p:ext uri="{BB962C8B-B14F-4D97-AF65-F5344CB8AC3E}">
        <p14:creationId xmlns:p14="http://schemas.microsoft.com/office/powerpoint/2010/main" val="958698113"/>
      </p:ext>
    </p:extLst>
  </p:cSld>
  <p:clrMapOvr>
    <a:masterClrMapping/>
  </p:clrMapOvr>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E67FB886-F7DD-4391-957D-F4348101F619}"/>
              </a:ext>
            </a:extLst>
          </p:cNvPr>
          <p:cNvSpPr>
            <a:spLocks noGrp="1"/>
          </p:cNvSpPr>
          <p:nvPr>
            <p:ph type="sldNum" sz="quarter" idx="4"/>
          </p:nvPr>
        </p:nvSpPr>
        <p:spPr/>
        <p:txBody>
          <a:bodyPr/>
          <a:lstStyle/>
          <a:p>
            <a:fld id="{F1BF7F6E-0413-4353-995D-100289A07FF8}" type="slidenum">
              <a:rPr lang="en-US" altLang="ja-JP" smtClean="0"/>
              <a:pPr/>
              <a:t>100</a:t>
            </a:fld>
            <a:endParaRPr lang="en-US" altLang="ja-JP" dirty="0"/>
          </a:p>
        </p:txBody>
      </p:sp>
      <p:sp>
        <p:nvSpPr>
          <p:cNvPr id="4" name="タイトル 3">
            <a:extLst>
              <a:ext uri="{FF2B5EF4-FFF2-40B4-BE49-F238E27FC236}">
                <a16:creationId xmlns:a16="http://schemas.microsoft.com/office/drawing/2014/main" id="{9203F87E-0CD4-4528-B506-E5CE6CDD0091}"/>
              </a:ext>
            </a:extLst>
          </p:cNvPr>
          <p:cNvSpPr>
            <a:spLocks noGrp="1"/>
          </p:cNvSpPr>
          <p:nvPr>
            <p:ph type="title"/>
          </p:nvPr>
        </p:nvSpPr>
        <p:spPr/>
        <p:txBody>
          <a:bodyPr/>
          <a:lstStyle/>
          <a:p>
            <a:r>
              <a:rPr lang="en-US" altLang="ja-JP" dirty="0">
                <a:latin typeface="Meiryo UI" panose="020B0604030504040204" pitchFamily="50" charset="-128"/>
                <a:ea typeface="Meiryo UI" panose="020B0604030504040204" pitchFamily="50" charset="-128"/>
              </a:rPr>
              <a:t>Web</a:t>
            </a:r>
            <a:r>
              <a:rPr lang="ja-JP" altLang="en-US" dirty="0">
                <a:latin typeface="Meiryo UI" panose="020B0604030504040204" pitchFamily="50" charset="-128"/>
                <a:ea typeface="Meiryo UI" panose="020B0604030504040204" pitchFamily="50" charset="-128"/>
              </a:rPr>
              <a:t>フィルタリング提供機能一覧</a:t>
            </a:r>
            <a:r>
              <a:rPr lang="ja-JP" altLang="en-US" sz="2000" dirty="0">
                <a:latin typeface="Meiryo UI" panose="020B0604030504040204" pitchFamily="50" charset="-128"/>
                <a:ea typeface="Meiryo UI" panose="020B0604030504040204" pitchFamily="50" charset="-128"/>
              </a:rPr>
              <a:t>（管理画面）</a:t>
            </a:r>
            <a:endParaRPr kumimoji="1" lang="ja-JP" altLang="en-US" sz="2000" dirty="0"/>
          </a:p>
        </p:txBody>
      </p:sp>
      <p:sp>
        <p:nvSpPr>
          <p:cNvPr id="5" name="角丸四角形 13">
            <a:extLst>
              <a:ext uri="{FF2B5EF4-FFF2-40B4-BE49-F238E27FC236}">
                <a16:creationId xmlns:a16="http://schemas.microsoft.com/office/drawing/2014/main" id="{3E30BC0C-97D5-4F6F-A919-D5B060963C5B}"/>
              </a:ext>
            </a:extLst>
          </p:cNvPr>
          <p:cNvSpPr/>
          <p:nvPr/>
        </p:nvSpPr>
        <p:spPr bwMode="auto">
          <a:xfrm>
            <a:off x="7869878" y="360000"/>
            <a:ext cx="1080000" cy="288000"/>
          </a:xfrm>
          <a:prstGeom prst="roundRect">
            <a:avLst>
              <a:gd name="adj" fmla="val 13229"/>
            </a:avLst>
          </a:prstGeom>
          <a:solidFill>
            <a:srgbClr val="898FC3"/>
          </a:solidFill>
          <a:ln w="285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defRPr/>
            </a:pPr>
            <a:r>
              <a:rPr kumimoji="1" lang="en-US" altLang="ja-JP" sz="1400" b="1" kern="0" dirty="0">
                <a:solidFill>
                  <a:srgbClr val="FFFFFF"/>
                </a:solidFill>
                <a:latin typeface="Meiryo UI" panose="020B0604030504040204" pitchFamily="50" charset="-128"/>
                <a:ea typeface="Meiryo UI" panose="020B0604030504040204" pitchFamily="50" charset="-128"/>
                <a:cs typeface="Verdana" panose="020B0604030504040204" pitchFamily="34" charset="0"/>
              </a:rPr>
              <a:t>iOS</a:t>
            </a:r>
            <a:endParaRPr kumimoji="1" lang="ja-JP" altLang="en-US" sz="1400" b="1" kern="0" dirty="0">
              <a:solidFill>
                <a:srgbClr val="FFFFFF"/>
              </a:solidFill>
              <a:latin typeface="Meiryo UI" panose="020B0604030504040204" pitchFamily="50" charset="-128"/>
              <a:ea typeface="Meiryo UI" panose="020B0604030504040204" pitchFamily="50" charset="-128"/>
              <a:cs typeface="Verdana" panose="020B0604030504040204" pitchFamily="34" charset="0"/>
            </a:endParaRPr>
          </a:p>
        </p:txBody>
      </p:sp>
      <p:sp>
        <p:nvSpPr>
          <p:cNvPr id="6" name="角丸四角形 13">
            <a:extLst>
              <a:ext uri="{FF2B5EF4-FFF2-40B4-BE49-F238E27FC236}">
                <a16:creationId xmlns:a16="http://schemas.microsoft.com/office/drawing/2014/main" id="{85DAE2EC-44CE-46EA-9F5A-5D1A6B7CB6C5}"/>
              </a:ext>
            </a:extLst>
          </p:cNvPr>
          <p:cNvSpPr/>
          <p:nvPr/>
        </p:nvSpPr>
        <p:spPr bwMode="auto">
          <a:xfrm>
            <a:off x="9022006" y="360000"/>
            <a:ext cx="1080000" cy="288000"/>
          </a:xfrm>
          <a:prstGeom prst="roundRect">
            <a:avLst>
              <a:gd name="adj" fmla="val 13229"/>
            </a:avLst>
          </a:prstGeom>
          <a:solidFill>
            <a:srgbClr val="92D050"/>
          </a:solidFill>
          <a:ln w="285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defRPr/>
            </a:pPr>
            <a:r>
              <a:rPr lang="en-US" altLang="ja-JP" sz="1400" b="1" kern="0" dirty="0">
                <a:solidFill>
                  <a:srgbClr val="FFFFFF"/>
                </a:solidFill>
                <a:latin typeface="Meiryo UI" panose="020B0604030504040204" pitchFamily="50" charset="-128"/>
                <a:ea typeface="Meiryo UI" panose="020B0604030504040204" pitchFamily="50" charset="-128"/>
                <a:cs typeface="Verdana" panose="020B0604030504040204" pitchFamily="34" charset="0"/>
              </a:rPr>
              <a:t>Android</a:t>
            </a:r>
            <a:endParaRPr kumimoji="1" lang="ja-JP" altLang="en-US" sz="1400" b="1" kern="0" dirty="0">
              <a:solidFill>
                <a:srgbClr val="FFFFFF"/>
              </a:solidFill>
              <a:latin typeface="Meiryo UI" panose="020B0604030504040204" pitchFamily="50" charset="-128"/>
              <a:ea typeface="Meiryo UI" panose="020B0604030504040204" pitchFamily="50" charset="-128"/>
              <a:cs typeface="Verdana" panose="020B0604030504040204" pitchFamily="34" charset="0"/>
            </a:endParaRPr>
          </a:p>
        </p:txBody>
      </p:sp>
      <p:sp>
        <p:nvSpPr>
          <p:cNvPr id="8" name="Text Box 36">
            <a:extLst>
              <a:ext uri="{FF2B5EF4-FFF2-40B4-BE49-F238E27FC236}">
                <a16:creationId xmlns:a16="http://schemas.microsoft.com/office/drawing/2014/main" id="{22E43CF9-FA65-475F-8C3C-6E867B72CAB5}"/>
              </a:ext>
            </a:extLst>
          </p:cNvPr>
          <p:cNvSpPr txBox="1">
            <a:spLocks noChangeArrowheads="1"/>
          </p:cNvSpPr>
          <p:nvPr/>
        </p:nvSpPr>
        <p:spPr bwMode="auto">
          <a:xfrm>
            <a:off x="360005" y="9135511"/>
            <a:ext cx="11957865" cy="369332"/>
          </a:xfrm>
          <a:prstGeom prst="rect">
            <a:avLst/>
          </a:prstGeom>
          <a:noFill/>
          <a:ln w="34925" algn="ctr">
            <a:noFill/>
            <a:miter lim="800000"/>
            <a:headEnd/>
            <a:tailEnd/>
          </a:ln>
          <a:effectLst/>
        </p:spPr>
        <p:txBody>
          <a:bodyPr wrap="square" lIns="0" tIns="0" rIns="0" bIns="0" anchor="ctr" anchorCtr="0">
            <a:spAutoFit/>
          </a:bodyPr>
          <a:lstStyle/>
          <a:p>
            <a:pPr algn="l"/>
            <a:r>
              <a:rPr kumimoji="1" lang="en-US" altLang="ja-JP" sz="1200" dirty="0">
                <a:solidFill>
                  <a:schemeClr val="bg1">
                    <a:lumMod val="50000"/>
                  </a:schemeClr>
                </a:solidFill>
                <a:latin typeface="Meiryo UI" panose="020B0604030504040204" pitchFamily="50" charset="-128"/>
                <a:ea typeface="Meiryo UI" panose="020B0604030504040204" pitchFamily="50" charset="-128"/>
              </a:rPr>
              <a:t>※1</a:t>
            </a:r>
            <a:r>
              <a:rPr kumimoji="1" lang="ja-JP" altLang="en-US" sz="1200" dirty="0">
                <a:solidFill>
                  <a:schemeClr val="bg1">
                    <a:lumMod val="50000"/>
                  </a:schemeClr>
                </a:solidFill>
                <a:latin typeface="Meiryo UI" panose="020B0604030504040204" pitchFamily="50" charset="-128"/>
                <a:ea typeface="Meiryo UI" panose="020B0604030504040204" pitchFamily="50" charset="-128"/>
              </a:rPr>
              <a:t> </a:t>
            </a:r>
            <a:r>
              <a:rPr kumimoji="1" lang="en-US" altLang="ja-JP" sz="1200" dirty="0">
                <a:solidFill>
                  <a:schemeClr val="bg1">
                    <a:lumMod val="50000"/>
                  </a:schemeClr>
                </a:solidFill>
                <a:latin typeface="Meiryo UI" panose="020B0604030504040204" pitchFamily="50" charset="-128"/>
                <a:ea typeface="Meiryo UI" panose="020B0604030504040204" pitchFamily="50" charset="-128"/>
              </a:rPr>
              <a:t>BC</a:t>
            </a:r>
            <a:r>
              <a:rPr kumimoji="1" lang="ja-JP" altLang="en-US" sz="1200" dirty="0">
                <a:solidFill>
                  <a:schemeClr val="bg1">
                    <a:lumMod val="50000"/>
                  </a:schemeClr>
                </a:solidFill>
                <a:latin typeface="Meiryo UI" panose="020B0604030504040204" pitchFamily="50" charset="-128"/>
                <a:ea typeface="Meiryo UI" panose="020B0604030504040204" pitchFamily="50" charset="-128"/>
              </a:rPr>
              <a:t>ブラウザ</a:t>
            </a:r>
            <a:r>
              <a:rPr kumimoji="1" lang="en-US" altLang="ja-JP" sz="1200" dirty="0">
                <a:solidFill>
                  <a:schemeClr val="bg1">
                    <a:lumMod val="50000"/>
                  </a:schemeClr>
                </a:solidFill>
                <a:latin typeface="Meiryo UI" panose="020B0604030504040204" pitchFamily="50" charset="-128"/>
                <a:ea typeface="Meiryo UI" panose="020B0604030504040204" pitchFamily="50" charset="-128"/>
              </a:rPr>
              <a:t>ver3.0</a:t>
            </a:r>
            <a:r>
              <a:rPr kumimoji="1" lang="ja-JP" altLang="en-US" sz="1200" dirty="0">
                <a:solidFill>
                  <a:schemeClr val="bg1">
                    <a:lumMod val="50000"/>
                  </a:schemeClr>
                </a:solidFill>
                <a:latin typeface="Meiryo UI" panose="020B0604030504040204" pitchFamily="50" charset="-128"/>
                <a:ea typeface="Meiryo UI" panose="020B0604030504040204" pitchFamily="50" charset="-128"/>
              </a:rPr>
              <a:t>以降（</a:t>
            </a:r>
            <a:r>
              <a:rPr kumimoji="1" lang="en-US" altLang="ja-JP" sz="1200" dirty="0">
                <a:solidFill>
                  <a:schemeClr val="bg1">
                    <a:lumMod val="50000"/>
                  </a:schemeClr>
                </a:solidFill>
                <a:latin typeface="Meiryo UI" panose="020B0604030504040204" pitchFamily="50" charset="-128"/>
                <a:ea typeface="Meiryo UI" panose="020B0604030504040204" pitchFamily="50" charset="-128"/>
              </a:rPr>
              <a:t>iOS</a:t>
            </a:r>
            <a:r>
              <a:rPr kumimoji="1" lang="ja-JP" altLang="en-US" sz="1200" dirty="0">
                <a:solidFill>
                  <a:schemeClr val="bg1">
                    <a:lumMod val="50000"/>
                  </a:schemeClr>
                </a:solidFill>
                <a:latin typeface="Meiryo UI" panose="020B0604030504040204" pitchFamily="50" charset="-128"/>
                <a:ea typeface="Meiryo UI" panose="020B0604030504040204" pitchFamily="50" charset="-128"/>
              </a:rPr>
              <a:t>）のアプリに設定が反映されます。</a:t>
            </a:r>
            <a:endParaRPr kumimoji="1" lang="en-US" altLang="ja-JP" sz="1200" dirty="0">
              <a:solidFill>
                <a:schemeClr val="bg1">
                  <a:lumMod val="50000"/>
                </a:schemeClr>
              </a:solidFill>
              <a:latin typeface="Meiryo UI" panose="020B0604030504040204" pitchFamily="50" charset="-128"/>
              <a:ea typeface="Meiryo UI" panose="020B0604030504040204" pitchFamily="50" charset="-128"/>
            </a:endParaRPr>
          </a:p>
          <a:p>
            <a:pPr algn="l"/>
            <a:r>
              <a:rPr kumimoji="1" lang="en-US" altLang="ja-JP" sz="1200" dirty="0">
                <a:solidFill>
                  <a:schemeClr val="bg1">
                    <a:lumMod val="50000"/>
                  </a:schemeClr>
                </a:solidFill>
                <a:latin typeface="Meiryo UI" panose="020B0604030504040204" pitchFamily="50" charset="-128"/>
                <a:ea typeface="Meiryo UI" panose="020B0604030504040204" pitchFamily="50" charset="-128"/>
              </a:rPr>
              <a:t>※2</a:t>
            </a:r>
            <a:r>
              <a:rPr kumimoji="1" lang="ja-JP" altLang="en-US" sz="1200" dirty="0">
                <a:solidFill>
                  <a:schemeClr val="bg1">
                    <a:lumMod val="50000"/>
                  </a:schemeClr>
                </a:solidFill>
                <a:latin typeface="Meiryo UI" panose="020B0604030504040204" pitchFamily="50" charset="-128"/>
                <a:ea typeface="Meiryo UI" panose="020B0604030504040204" pitchFamily="50" charset="-128"/>
              </a:rPr>
              <a:t> </a:t>
            </a:r>
            <a:r>
              <a:rPr kumimoji="1" lang="en-US" altLang="ja-JP" sz="1200" dirty="0">
                <a:solidFill>
                  <a:schemeClr val="bg1">
                    <a:lumMod val="50000"/>
                  </a:schemeClr>
                </a:solidFill>
                <a:latin typeface="Meiryo UI" panose="020B0604030504040204" pitchFamily="50" charset="-128"/>
                <a:ea typeface="Meiryo UI" panose="020B0604030504040204" pitchFamily="50" charset="-128"/>
              </a:rPr>
              <a:t>Android4</a:t>
            </a:r>
            <a:r>
              <a:rPr kumimoji="1" lang="ja-JP" altLang="en-US" sz="1200" dirty="0">
                <a:solidFill>
                  <a:schemeClr val="bg1">
                    <a:lumMod val="50000"/>
                  </a:schemeClr>
                </a:solidFill>
                <a:latin typeface="Meiryo UI" panose="020B0604030504040204" pitchFamily="50" charset="-128"/>
                <a:ea typeface="Meiryo UI" panose="020B0604030504040204" pitchFamily="50" charset="-128"/>
              </a:rPr>
              <a:t>では一部機能に制約がございます。</a:t>
            </a:r>
          </a:p>
        </p:txBody>
      </p:sp>
      <p:graphicFrame>
        <p:nvGraphicFramePr>
          <p:cNvPr id="9" name="Group 167">
            <a:extLst>
              <a:ext uri="{FF2B5EF4-FFF2-40B4-BE49-F238E27FC236}">
                <a16:creationId xmlns:a16="http://schemas.microsoft.com/office/drawing/2014/main" id="{5B655779-1C62-4E07-A0A1-0F192C481232}"/>
              </a:ext>
            </a:extLst>
          </p:cNvPr>
          <p:cNvGraphicFramePr>
            <a:graphicFrameLocks/>
          </p:cNvGraphicFramePr>
          <p:nvPr>
            <p:extLst>
              <p:ext uri="{D42A27DB-BD31-4B8C-83A1-F6EECF244321}">
                <p14:modId xmlns:p14="http://schemas.microsoft.com/office/powerpoint/2010/main" val="1467202031"/>
              </p:ext>
            </p:extLst>
          </p:nvPr>
        </p:nvGraphicFramePr>
        <p:xfrm>
          <a:off x="741600" y="1634400"/>
          <a:ext cx="11520000" cy="7164000"/>
        </p:xfrm>
        <a:graphic>
          <a:graphicData uri="http://schemas.openxmlformats.org/drawingml/2006/table">
            <a:tbl>
              <a:tblPr/>
              <a:tblGrid>
                <a:gridCol w="2988000">
                  <a:extLst>
                    <a:ext uri="{9D8B030D-6E8A-4147-A177-3AD203B41FA5}">
                      <a16:colId xmlns:a16="http://schemas.microsoft.com/office/drawing/2014/main" val="20000"/>
                    </a:ext>
                  </a:extLst>
                </a:gridCol>
                <a:gridCol w="6588000">
                  <a:extLst>
                    <a:ext uri="{9D8B030D-6E8A-4147-A177-3AD203B41FA5}">
                      <a16:colId xmlns:a16="http://schemas.microsoft.com/office/drawing/2014/main" val="20001"/>
                    </a:ext>
                  </a:extLst>
                </a:gridCol>
                <a:gridCol w="828000">
                  <a:extLst>
                    <a:ext uri="{9D8B030D-6E8A-4147-A177-3AD203B41FA5}">
                      <a16:colId xmlns:a16="http://schemas.microsoft.com/office/drawing/2014/main" val="20002"/>
                    </a:ext>
                  </a:extLst>
                </a:gridCol>
                <a:gridCol w="1116000">
                  <a:extLst>
                    <a:ext uri="{9D8B030D-6E8A-4147-A177-3AD203B41FA5}">
                      <a16:colId xmlns:a16="http://schemas.microsoft.com/office/drawing/2014/main" val="20003"/>
                    </a:ext>
                  </a:extLst>
                </a:gridCol>
              </a:tblGrid>
              <a:tr h="43200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ja-JP" altLang="en-US" sz="1700" b="1" i="0" u="none" strike="noStrike" cap="none" normalizeH="0" baseline="0" dirty="0">
                          <a:ln>
                            <a:noFill/>
                          </a:ln>
                          <a:solidFill>
                            <a:schemeClr val="bg1"/>
                          </a:solidFill>
                          <a:effectLst/>
                          <a:latin typeface="Meiryo UI" panose="020B0604030504040204" pitchFamily="50" charset="-128"/>
                          <a:ea typeface="Meiryo UI" panose="020B0604030504040204" pitchFamily="50" charset="-128"/>
                        </a:rPr>
                        <a:t>提供機能</a:t>
                      </a:r>
                    </a:p>
                  </a:txBody>
                  <a:tcPr marL="0" marR="0" marT="0" marB="0" anchor="ctr" anchorCtr="1"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solidFill>
                      <a:schemeClr val="bg1">
                        <a:lumMod val="65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ja-JP" altLang="en-US" sz="1700" b="1" i="0" u="none" strike="noStrike" cap="none" normalizeH="0" baseline="0" dirty="0">
                          <a:ln>
                            <a:noFill/>
                          </a:ln>
                          <a:solidFill>
                            <a:schemeClr val="bg1"/>
                          </a:solidFill>
                          <a:effectLst/>
                          <a:latin typeface="Meiryo UI" panose="020B0604030504040204" pitchFamily="50" charset="-128"/>
                          <a:ea typeface="Meiryo UI" panose="020B0604030504040204" pitchFamily="50" charset="-128"/>
                        </a:rPr>
                        <a:t>内　容</a:t>
                      </a:r>
                    </a:p>
                  </a:txBody>
                  <a:tcPr marL="0" marR="0" marT="0" marB="0" anchor="ctr" anchorCtr="1"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solidFill>
                      <a:schemeClr val="bg1">
                        <a:lumMod val="65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ja-JP" sz="1700" b="1" i="0" u="none" strike="noStrike" cap="none" normalizeH="0" baseline="0" dirty="0" err="1">
                          <a:ln>
                            <a:noFill/>
                          </a:ln>
                          <a:solidFill>
                            <a:schemeClr val="bg1"/>
                          </a:solidFill>
                          <a:effectLst/>
                          <a:latin typeface="Meiryo UI" panose="020B0604030504040204" pitchFamily="50" charset="-128"/>
                          <a:ea typeface="Meiryo UI" panose="020B0604030504040204" pitchFamily="50" charset="-128"/>
                        </a:rPr>
                        <a:t>iOS</a:t>
                      </a:r>
                      <a:endParaRPr kumimoji="1" lang="ja-JP" altLang="en-US" sz="1700" b="1" i="0" u="none" strike="noStrike" cap="none" normalizeH="0" baseline="0" dirty="0">
                        <a:ln>
                          <a:noFill/>
                        </a:ln>
                        <a:solidFill>
                          <a:schemeClr val="bg1"/>
                        </a:solidFill>
                        <a:effectLst/>
                        <a:latin typeface="Meiryo UI" panose="020B0604030504040204" pitchFamily="50" charset="-128"/>
                        <a:ea typeface="Meiryo UI" panose="020B0604030504040204" pitchFamily="50" charset="-128"/>
                      </a:endParaRPr>
                    </a:p>
                  </a:txBody>
                  <a:tcPr marL="0" marR="0" marT="0" marB="0" anchor="ctr" anchorCtr="1"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solidFill>
                      <a:schemeClr val="bg1">
                        <a:lumMod val="65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ja-JP" sz="1700" b="1" i="0" u="none" strike="noStrike" cap="none" normalizeH="0" baseline="0" dirty="0">
                          <a:ln>
                            <a:noFill/>
                          </a:ln>
                          <a:solidFill>
                            <a:schemeClr val="bg1"/>
                          </a:solidFill>
                          <a:effectLst/>
                          <a:latin typeface="Meiryo UI" panose="020B0604030504040204" pitchFamily="50" charset="-128"/>
                          <a:ea typeface="Meiryo UI" panose="020B0604030504040204" pitchFamily="50" charset="-128"/>
                        </a:rPr>
                        <a:t>Android</a:t>
                      </a:r>
                      <a:endParaRPr kumimoji="1" lang="ja-JP" altLang="en-US" sz="1700" b="1" i="0" u="none" strike="noStrike" cap="none" normalizeH="0" baseline="0" dirty="0">
                        <a:ln>
                          <a:noFill/>
                        </a:ln>
                        <a:solidFill>
                          <a:schemeClr val="bg1"/>
                        </a:solidFill>
                        <a:effectLst/>
                        <a:latin typeface="Meiryo UI" panose="020B0604030504040204" pitchFamily="50" charset="-128"/>
                        <a:ea typeface="Meiryo UI" panose="020B0604030504040204" pitchFamily="50" charset="-128"/>
                      </a:endParaRPr>
                    </a:p>
                  </a:txBody>
                  <a:tcPr marL="0" marR="0" marT="0" marB="0" anchor="ctr" anchorCtr="1"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solidFill>
                      <a:schemeClr val="bg1">
                        <a:lumMod val="65000"/>
                      </a:schemeClr>
                    </a:solidFill>
                  </a:tcPr>
                </a:tc>
                <a:extLst>
                  <a:ext uri="{0D108BD9-81ED-4DB2-BD59-A6C34878D82A}">
                    <a16:rowId xmlns:a16="http://schemas.microsoft.com/office/drawing/2014/main" val="10000"/>
                  </a:ext>
                </a:extLst>
              </a:tr>
              <a:tr h="432000">
                <a:tc>
                  <a:txBody>
                    <a:bodyPr/>
                    <a:lstStyle/>
                    <a:p>
                      <a:pPr marL="72000" marR="0" lvl="0" indent="0" algn="l" defTabSz="914400" rtl="0" eaLnBrk="1" fontAlgn="base" latinLnBrk="0" hangingPunct="1">
                        <a:lnSpc>
                          <a:spcPct val="100000"/>
                        </a:lnSpc>
                        <a:spcBef>
                          <a:spcPts val="0"/>
                        </a:spcBef>
                        <a:spcAft>
                          <a:spcPct val="0"/>
                        </a:spcAft>
                        <a:buClrTx/>
                        <a:buSzTx/>
                        <a:buFontTx/>
                        <a:buNone/>
                        <a:tabLst/>
                      </a:pPr>
                      <a:r>
                        <a:rPr kumimoji="1" lang="en-US" altLang="ja-JP"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Web</a:t>
                      </a:r>
                      <a:r>
                        <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アクセスのサマリログレポート</a:t>
                      </a:r>
                    </a:p>
                  </a:txBody>
                  <a:tcPr marL="72000" marR="72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noFill/>
                  </a:tcPr>
                </a:tc>
                <a:tc>
                  <a:txBody>
                    <a:bodyPr/>
                    <a:lstStyle/>
                    <a:p>
                      <a:pPr marL="72000" marR="0" lvl="0" indent="0" algn="just" defTabSz="914400" rtl="0" eaLnBrk="1" fontAlgn="base" latinLnBrk="0" hangingPunct="0">
                        <a:lnSpc>
                          <a:spcPct val="100000"/>
                        </a:lnSpc>
                        <a:spcBef>
                          <a:spcPts val="0"/>
                        </a:spcBef>
                        <a:spcAft>
                          <a:spcPts val="0"/>
                        </a:spcAft>
                        <a:buClrTx/>
                        <a:buSzTx/>
                        <a:buFontTx/>
                        <a:buNone/>
                        <a:tabLst/>
                      </a:pPr>
                      <a:r>
                        <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前日分までのアクセスログを集計し、サマリレポートとして画面表示します。</a:t>
                      </a:r>
                    </a:p>
                  </a:txBody>
                  <a:tcPr marL="72000" marR="144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solidFill>
                      <a:schemeClr val="bg1">
                        <a:lumMod val="85000"/>
                      </a:schemeClr>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pPr>
                      <a:r>
                        <a:rPr kumimoji="1" lang="ja-JP" altLang="en-US" sz="1600" b="1"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a:t>
                      </a:r>
                    </a:p>
                  </a:txBody>
                  <a:tcPr marL="0" marR="0" marT="0" marB="0" anchor="ctr" anchorCtr="1"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pPr>
                      <a:r>
                        <a:rPr kumimoji="1" lang="ja-JP" altLang="en-US" sz="1600" b="1"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a:t>
                      </a:r>
                    </a:p>
                  </a:txBody>
                  <a:tcPr marL="0" marR="0" marT="0" marB="0" anchor="ctr" anchorCtr="1"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432000">
                <a:tc>
                  <a:txBody>
                    <a:bodyPr/>
                    <a:lstStyle/>
                    <a:p>
                      <a:pPr marL="72000" marR="0" lvl="1" indent="0" algn="l" defTabSz="914400" rtl="0" eaLnBrk="1" fontAlgn="base" latinLnBrk="0" hangingPunct="1">
                        <a:lnSpc>
                          <a:spcPct val="100000"/>
                        </a:lnSpc>
                        <a:spcBef>
                          <a:spcPts val="0"/>
                        </a:spcBef>
                        <a:spcAft>
                          <a:spcPct val="0"/>
                        </a:spcAft>
                        <a:buClrTx/>
                        <a:buSzTx/>
                        <a:buFontTx/>
                        <a:buNone/>
                        <a:tabLst/>
                      </a:pPr>
                      <a:r>
                        <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端末ごとのアクセスログ検索</a:t>
                      </a:r>
                    </a:p>
                  </a:txBody>
                  <a:tcPr marL="72000" marR="72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noFill/>
                  </a:tcPr>
                </a:tc>
                <a:tc>
                  <a:txBody>
                    <a:bodyPr/>
                    <a:lstStyle/>
                    <a:p>
                      <a:pPr marL="72000" marR="0" lvl="0" indent="0" algn="just" defTabSz="914400" rtl="0" eaLnBrk="1" fontAlgn="base" latinLnBrk="0" hangingPunct="0">
                        <a:lnSpc>
                          <a:spcPct val="100000"/>
                        </a:lnSpc>
                        <a:spcBef>
                          <a:spcPts val="0"/>
                        </a:spcBef>
                        <a:spcAft>
                          <a:spcPts val="0"/>
                        </a:spcAft>
                        <a:buClrTx/>
                        <a:buSzTx/>
                        <a:buFontTx/>
                        <a:buNone/>
                        <a:tabLst/>
                      </a:pPr>
                      <a:r>
                        <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端末ごとにアクセスした履歴を画面に表示します。</a:t>
                      </a:r>
                    </a:p>
                  </a:txBody>
                  <a:tcPr marL="72000" marR="144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solidFill>
                      <a:schemeClr val="bg1">
                        <a:lumMod val="85000"/>
                      </a:schemeClr>
                    </a:solidFill>
                  </a:tcPr>
                </a:tc>
                <a:tc>
                  <a:txBody>
                    <a:bodyPr/>
                    <a:lstStyle/>
                    <a:p>
                      <a:pPr marL="0" marR="0" lvl="1" indent="0" algn="ctr" defTabSz="914400" rtl="0" eaLnBrk="1" fontAlgn="base" latinLnBrk="0" hangingPunct="1">
                        <a:lnSpc>
                          <a:spcPct val="100000"/>
                        </a:lnSpc>
                        <a:spcBef>
                          <a:spcPts val="0"/>
                        </a:spcBef>
                        <a:spcAft>
                          <a:spcPts val="0"/>
                        </a:spcAft>
                        <a:buClrTx/>
                        <a:buSzTx/>
                        <a:buFontTx/>
                        <a:buNone/>
                        <a:tabLst/>
                      </a:pPr>
                      <a:r>
                        <a:rPr kumimoji="1" lang="ja-JP" altLang="en-US" sz="1600" b="1"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a:t>
                      </a:r>
                    </a:p>
                  </a:txBody>
                  <a:tcPr marL="0" marR="0" marT="0" marB="0" anchor="ctr" anchorCtr="1"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pPr>
                      <a:r>
                        <a:rPr kumimoji="1" lang="ja-JP" altLang="en-US" sz="1600" b="1"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a:t>
                      </a:r>
                    </a:p>
                  </a:txBody>
                  <a:tcPr marL="0" marR="0" marT="0" marB="0" anchor="ctr" anchorCtr="1"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432000">
                <a:tc>
                  <a:txBody>
                    <a:bodyPr/>
                    <a:lstStyle/>
                    <a:p>
                      <a:pPr marL="72000" marR="0" lvl="1" indent="0" algn="l" defTabSz="914400" rtl="0" eaLnBrk="1" fontAlgn="base" latinLnBrk="0" hangingPunct="1">
                        <a:lnSpc>
                          <a:spcPct val="100000"/>
                        </a:lnSpc>
                        <a:spcBef>
                          <a:spcPts val="0"/>
                        </a:spcBef>
                        <a:spcAft>
                          <a:spcPct val="0"/>
                        </a:spcAft>
                        <a:buClrTx/>
                        <a:buSzTx/>
                        <a:buFontTx/>
                        <a:buNone/>
                        <a:tabLst/>
                      </a:pPr>
                      <a:r>
                        <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フィルタリングルールの設定</a:t>
                      </a:r>
                      <a:r>
                        <a:rPr kumimoji="1" lang="ja-JP" altLang="en-US" sz="12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a:t>
                      </a:r>
                      <a:r>
                        <a:rPr kumimoji="1" lang="en-US" altLang="ja-JP" sz="12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※2</a:t>
                      </a:r>
                      <a:r>
                        <a:rPr kumimoji="1" lang="ja-JP" altLang="en-US" sz="12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a:t>
                      </a:r>
                      <a:endPar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endParaRPr>
                    </a:p>
                  </a:txBody>
                  <a:tcPr marL="72000" marR="72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noFill/>
                  </a:tcPr>
                </a:tc>
                <a:tc>
                  <a:txBody>
                    <a:bodyPr/>
                    <a:lstStyle/>
                    <a:p>
                      <a:pPr marL="72000" marR="0" lvl="0" indent="0" algn="just" defTabSz="914400" rtl="0" eaLnBrk="1" fontAlgn="base" latinLnBrk="0" hangingPunct="0">
                        <a:lnSpc>
                          <a:spcPct val="100000"/>
                        </a:lnSpc>
                        <a:spcBef>
                          <a:spcPts val="0"/>
                        </a:spcBef>
                        <a:spcAft>
                          <a:spcPts val="0"/>
                        </a:spcAft>
                        <a:buClrTx/>
                        <a:buSzTx/>
                        <a:buFontTx/>
                        <a:buNone/>
                        <a:tabLst/>
                      </a:pPr>
                      <a:r>
                        <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規定のポリシー（</a:t>
                      </a:r>
                      <a:r>
                        <a:rPr kumimoji="1" lang="en-US" altLang="ja-JP"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6</a:t>
                      </a:r>
                      <a:r>
                        <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パターン）に合わせてフィルタリングルールを</a:t>
                      </a:r>
                      <a:r>
                        <a:rPr kumimoji="1" lang="en-US" altLang="ja-JP"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1</a:t>
                      </a:r>
                      <a:r>
                        <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つ選択できます。</a:t>
                      </a:r>
                    </a:p>
                  </a:txBody>
                  <a:tcPr marL="72000" marR="72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solidFill>
                      <a:schemeClr val="bg1">
                        <a:lumMod val="85000"/>
                      </a:schemeClr>
                    </a:solidFill>
                  </a:tcPr>
                </a:tc>
                <a:tc>
                  <a:txBody>
                    <a:bodyPr/>
                    <a:lstStyle/>
                    <a:p>
                      <a:pPr marL="0" marR="0" lvl="1" indent="0" algn="ctr" defTabSz="914400" rtl="0" eaLnBrk="1" fontAlgn="base" latinLnBrk="0" hangingPunct="1">
                        <a:lnSpc>
                          <a:spcPct val="100000"/>
                        </a:lnSpc>
                        <a:spcBef>
                          <a:spcPts val="0"/>
                        </a:spcBef>
                        <a:spcAft>
                          <a:spcPts val="0"/>
                        </a:spcAft>
                        <a:buClrTx/>
                        <a:buSzTx/>
                        <a:buFontTx/>
                        <a:buNone/>
                        <a:tabLst/>
                      </a:pPr>
                      <a:r>
                        <a:rPr kumimoji="1" lang="ja-JP" altLang="en-US" sz="1600" b="1"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a:t>
                      </a:r>
                    </a:p>
                  </a:txBody>
                  <a:tcPr marL="0" marR="0" marT="0" marB="0" anchor="ctr" anchorCtr="1"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pPr>
                      <a:r>
                        <a:rPr kumimoji="1" lang="ja-JP" altLang="en-US" sz="1600" b="1"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a:t>
                      </a:r>
                    </a:p>
                  </a:txBody>
                  <a:tcPr marL="0" marR="0" marT="0" marB="0" anchor="ctr" anchorCtr="1"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r h="648000">
                <a:tc>
                  <a:txBody>
                    <a:bodyPr/>
                    <a:lstStyle/>
                    <a:p>
                      <a:pPr marL="72000" marR="0" lvl="1" indent="0" algn="l" defTabSz="914400" rtl="0" eaLnBrk="1" fontAlgn="base" latinLnBrk="0" hangingPunct="1">
                        <a:lnSpc>
                          <a:spcPct val="100000"/>
                        </a:lnSpc>
                        <a:spcBef>
                          <a:spcPts val="0"/>
                        </a:spcBef>
                        <a:spcAft>
                          <a:spcPct val="0"/>
                        </a:spcAft>
                        <a:buClrTx/>
                        <a:buSzTx/>
                        <a:buFontTx/>
                        <a:buNone/>
                        <a:tabLst/>
                      </a:pPr>
                      <a:r>
                        <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除外、規制</a:t>
                      </a:r>
                      <a:r>
                        <a:rPr kumimoji="1" lang="en-US" altLang="ja-JP"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URL</a:t>
                      </a:r>
                      <a:r>
                        <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の設定</a:t>
                      </a:r>
                    </a:p>
                  </a:txBody>
                  <a:tcPr marL="72000" marR="72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noFill/>
                  </a:tcPr>
                </a:tc>
                <a:tc>
                  <a:txBody>
                    <a:bodyPr/>
                    <a:lstStyle/>
                    <a:p>
                      <a:pPr marL="72000" marR="0" lvl="0" indent="0" algn="just" defTabSz="914400" rtl="0" eaLnBrk="1" fontAlgn="base" latinLnBrk="0" hangingPunct="0">
                        <a:lnSpc>
                          <a:spcPct val="100000"/>
                        </a:lnSpc>
                        <a:spcBef>
                          <a:spcPts val="0"/>
                        </a:spcBef>
                        <a:spcAft>
                          <a:spcPts val="0"/>
                        </a:spcAft>
                        <a:buClrTx/>
                        <a:buSzTx/>
                        <a:buFontTx/>
                        <a:buNone/>
                        <a:tabLst/>
                      </a:pPr>
                      <a:r>
                        <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見せたいサイト、見せたくないサイトを管理者様がカスタマイズすることが</a:t>
                      </a:r>
                      <a:endParaRPr kumimoji="1" lang="en-US" altLang="ja-JP"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endParaRPr>
                    </a:p>
                    <a:p>
                      <a:pPr marL="72000" marR="0" lvl="0" indent="0" algn="just" defTabSz="914400" rtl="0" eaLnBrk="1" fontAlgn="base" latinLnBrk="0" hangingPunct="0">
                        <a:lnSpc>
                          <a:spcPct val="100000"/>
                        </a:lnSpc>
                        <a:spcBef>
                          <a:spcPts val="0"/>
                        </a:spcBef>
                        <a:spcAft>
                          <a:spcPts val="0"/>
                        </a:spcAft>
                        <a:buClrTx/>
                        <a:buSzTx/>
                        <a:buFontTx/>
                        <a:buNone/>
                        <a:tabLst/>
                      </a:pPr>
                      <a:r>
                        <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出来ます。（</a:t>
                      </a:r>
                      <a:r>
                        <a:rPr kumimoji="1" lang="en-US" altLang="ja-JP"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300</a:t>
                      </a:r>
                      <a:r>
                        <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件まで）</a:t>
                      </a:r>
                    </a:p>
                  </a:txBody>
                  <a:tcPr marL="72000" marR="144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solidFill>
                      <a:schemeClr val="bg1">
                        <a:lumMod val="85000"/>
                      </a:schemeClr>
                    </a:solidFill>
                  </a:tcPr>
                </a:tc>
                <a:tc>
                  <a:txBody>
                    <a:bodyPr/>
                    <a:lstStyle/>
                    <a:p>
                      <a:pPr marL="0" marR="0" lvl="1" indent="0" algn="ctr" defTabSz="914400" rtl="0" eaLnBrk="1" fontAlgn="base" latinLnBrk="0" hangingPunct="1">
                        <a:lnSpc>
                          <a:spcPct val="100000"/>
                        </a:lnSpc>
                        <a:spcBef>
                          <a:spcPts val="0"/>
                        </a:spcBef>
                        <a:spcAft>
                          <a:spcPts val="0"/>
                        </a:spcAft>
                        <a:buClrTx/>
                        <a:buSzTx/>
                        <a:buFontTx/>
                        <a:buNone/>
                        <a:tabLst/>
                      </a:pPr>
                      <a:r>
                        <a:rPr kumimoji="1" lang="ja-JP" altLang="en-US" sz="1600" b="1"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a:t>
                      </a:r>
                    </a:p>
                  </a:txBody>
                  <a:tcPr marL="0" marR="0" marT="0" marB="0" anchor="ctr" anchorCtr="1"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pPr>
                      <a:r>
                        <a:rPr kumimoji="1" lang="ja-JP" altLang="en-US" sz="1600" b="1"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a:t>
                      </a:r>
                    </a:p>
                  </a:txBody>
                  <a:tcPr marL="0" marR="0" marT="0" marB="0" anchor="ctr" anchorCtr="1"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4"/>
                  </a:ext>
                </a:extLst>
              </a:tr>
              <a:tr h="648000">
                <a:tc>
                  <a:txBody>
                    <a:bodyPr/>
                    <a:lstStyle/>
                    <a:p>
                      <a:pPr marL="72000" marR="0" lvl="0" indent="0" algn="l" defTabSz="914400" rtl="0" eaLnBrk="1" fontAlgn="base" latinLnBrk="0" hangingPunct="1">
                        <a:lnSpc>
                          <a:spcPct val="100000"/>
                        </a:lnSpc>
                        <a:spcBef>
                          <a:spcPts val="0"/>
                        </a:spcBef>
                        <a:spcAft>
                          <a:spcPct val="0"/>
                        </a:spcAft>
                        <a:buClrTx/>
                        <a:buSzTx/>
                        <a:buFontTx/>
                        <a:buNone/>
                        <a:tabLst/>
                      </a:pPr>
                      <a:r>
                        <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ブックマーク配信</a:t>
                      </a:r>
                    </a:p>
                  </a:txBody>
                  <a:tcPr marL="72000" marR="72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noFill/>
                  </a:tcPr>
                </a:tc>
                <a:tc>
                  <a:txBody>
                    <a:bodyPr/>
                    <a:lstStyle/>
                    <a:p>
                      <a:pPr marL="72000" indent="0" algn="just" hangingPunct="0">
                        <a:spcBef>
                          <a:spcPts val="0"/>
                        </a:spcBef>
                        <a:spcAft>
                          <a:spcPts val="0"/>
                        </a:spcAft>
                      </a:pPr>
                      <a:r>
                        <a:rPr lang="ja-JP" altLang="en-US" sz="1600" b="0" dirty="0">
                          <a:latin typeface="Meiryo UI" panose="020B0604030504040204" pitchFamily="50" charset="-128"/>
                          <a:ea typeface="Meiryo UI" panose="020B0604030504040204" pitchFamily="50" charset="-128"/>
                        </a:rPr>
                        <a:t>管理者様が設定したブックマークを利用者様の端末で共有することが可能です。（</a:t>
                      </a:r>
                      <a:r>
                        <a:rPr lang="en-US" altLang="ja-JP" sz="1600" b="0" dirty="0">
                          <a:latin typeface="Meiryo UI" panose="020B0604030504040204" pitchFamily="50" charset="-128"/>
                          <a:ea typeface="Meiryo UI" panose="020B0604030504040204" pitchFamily="50" charset="-128"/>
                        </a:rPr>
                        <a:t>50</a:t>
                      </a:r>
                      <a:r>
                        <a:rPr lang="ja-JP" altLang="en-US" sz="1600" b="0" dirty="0">
                          <a:latin typeface="Meiryo UI" panose="020B0604030504040204" pitchFamily="50" charset="-128"/>
                          <a:ea typeface="Meiryo UI" panose="020B0604030504040204" pitchFamily="50" charset="-128"/>
                        </a:rPr>
                        <a:t>件まで）</a:t>
                      </a:r>
                      <a:endParaRPr lang="en-US" altLang="ja-JP" sz="1600" b="0" dirty="0">
                        <a:latin typeface="Meiryo UI" panose="020B0604030504040204" pitchFamily="50" charset="-128"/>
                        <a:ea typeface="Meiryo UI" panose="020B0604030504040204" pitchFamily="50" charset="-128"/>
                      </a:endParaRPr>
                    </a:p>
                  </a:txBody>
                  <a:tcPr marL="72000" marR="72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solidFill>
                      <a:schemeClr val="bg1">
                        <a:lumMod val="8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ja-JP" altLang="en-US" sz="1600" b="1" dirty="0">
                          <a:latin typeface="Meiryo UI" panose="020B0604030504040204" pitchFamily="50" charset="-128"/>
                          <a:ea typeface="Meiryo UI" panose="020B0604030504040204" pitchFamily="50" charset="-128"/>
                        </a:rPr>
                        <a:t>○</a:t>
                      </a:r>
                      <a:endParaRPr lang="en-US" altLang="ja-JP" sz="1600" b="1" dirty="0">
                        <a:latin typeface="Meiryo UI" panose="020B0604030504040204" pitchFamily="50" charset="-128"/>
                        <a:ea typeface="Meiryo UI" panose="020B0604030504040204" pitchFamily="50" charset="-128"/>
                      </a:endParaRPr>
                    </a:p>
                  </a:txBody>
                  <a:tcPr marL="0" marR="0" marT="0" marB="0" anchor="ctr" anchorCtr="1"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ja-JP" altLang="en-US" sz="1600" b="1" dirty="0">
                          <a:latin typeface="Meiryo UI" panose="020B0604030504040204" pitchFamily="50" charset="-128"/>
                          <a:ea typeface="Meiryo UI" panose="020B0604030504040204" pitchFamily="50" charset="-128"/>
                        </a:rPr>
                        <a:t>○</a:t>
                      </a:r>
                      <a:endParaRPr lang="en-US" altLang="ja-JP" sz="1600" b="1" dirty="0">
                        <a:latin typeface="Meiryo UI" panose="020B0604030504040204" pitchFamily="50" charset="-128"/>
                        <a:ea typeface="Meiryo UI" panose="020B0604030504040204" pitchFamily="50" charset="-128"/>
                      </a:endParaRPr>
                    </a:p>
                  </a:txBody>
                  <a:tcPr marL="0" marR="0" marT="0" marB="0" anchor="ctr" anchorCtr="1"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5"/>
                  </a:ext>
                </a:extLst>
              </a:tr>
              <a:tr h="648000">
                <a:tc>
                  <a:txBody>
                    <a:bodyPr/>
                    <a:lstStyle/>
                    <a:p>
                      <a:pPr marL="72000" marR="0" lvl="1" indent="0" algn="l" defTabSz="914400" rtl="0" eaLnBrk="1" fontAlgn="base" latinLnBrk="0" hangingPunct="1">
                        <a:lnSpc>
                          <a:spcPct val="100000"/>
                        </a:lnSpc>
                        <a:spcBef>
                          <a:spcPts val="0"/>
                        </a:spcBef>
                        <a:spcAft>
                          <a:spcPct val="0"/>
                        </a:spcAft>
                        <a:buClrTx/>
                        <a:buSzTx/>
                        <a:buFontTx/>
                        <a:buNone/>
                        <a:tabLst/>
                      </a:pPr>
                      <a:r>
                        <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コンテンツ内の文字から検索</a:t>
                      </a:r>
                    </a:p>
                  </a:txBody>
                  <a:tcPr marL="72000" marR="72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noFill/>
                  </a:tcPr>
                </a:tc>
                <a:tc>
                  <a:txBody>
                    <a:bodyPr/>
                    <a:lstStyle/>
                    <a:p>
                      <a:pPr marL="72000" marR="0" lvl="0" indent="0" algn="just" defTabSz="914400" rtl="0" eaLnBrk="1" fontAlgn="base" latinLnBrk="0" hangingPunct="0">
                        <a:lnSpc>
                          <a:spcPct val="100000"/>
                        </a:lnSpc>
                        <a:spcBef>
                          <a:spcPts val="0"/>
                        </a:spcBef>
                        <a:spcAft>
                          <a:spcPts val="0"/>
                        </a:spcAft>
                        <a:buClrTx/>
                        <a:buSzTx/>
                        <a:buFontTx/>
                        <a:buNone/>
                        <a:tabLst/>
                      </a:pPr>
                      <a:r>
                        <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どのようなキーワードを入力して</a:t>
                      </a:r>
                      <a:r>
                        <a:rPr kumimoji="1" lang="en-US" altLang="ja-JP"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Web</a:t>
                      </a:r>
                      <a:r>
                        <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ページを閲覧しているのかランキング表示します。</a:t>
                      </a:r>
                    </a:p>
                  </a:txBody>
                  <a:tcPr marL="72000" marR="144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solidFill>
                      <a:schemeClr val="bg1">
                        <a:lumMod val="85000"/>
                      </a:schemeClr>
                    </a:solidFill>
                  </a:tcPr>
                </a:tc>
                <a:tc>
                  <a:txBody>
                    <a:bodyPr/>
                    <a:lstStyle/>
                    <a:p>
                      <a:pPr marL="0" marR="0" lvl="1" indent="0" algn="ctr" defTabSz="914400" rtl="0" eaLnBrk="1" fontAlgn="base" latinLnBrk="0" hangingPunct="1">
                        <a:lnSpc>
                          <a:spcPct val="100000"/>
                        </a:lnSpc>
                        <a:spcBef>
                          <a:spcPts val="0"/>
                        </a:spcBef>
                        <a:spcAft>
                          <a:spcPts val="0"/>
                        </a:spcAft>
                        <a:buClrTx/>
                        <a:buSzTx/>
                        <a:buFontTx/>
                        <a:buNone/>
                        <a:tabLst/>
                      </a:pPr>
                      <a:r>
                        <a:rPr kumimoji="1" lang="ja-JP" altLang="en-US" sz="1600" b="1"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a:t>
                      </a:r>
                    </a:p>
                  </a:txBody>
                  <a:tcPr marL="0" marR="0" marT="0" marB="0" anchor="ctr" anchorCtr="1"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pPr>
                      <a:r>
                        <a:rPr kumimoji="1" lang="ja-JP" altLang="en-US" sz="1600" b="1"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a:t>
                      </a:r>
                    </a:p>
                  </a:txBody>
                  <a:tcPr marL="0" marR="0" marT="0" marB="0" anchor="ctr" anchorCtr="1"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6"/>
                  </a:ext>
                </a:extLst>
              </a:tr>
              <a:tr h="432000">
                <a:tc>
                  <a:txBody>
                    <a:bodyPr/>
                    <a:lstStyle/>
                    <a:p>
                      <a:pPr marL="72000" marR="0" lvl="0" indent="0" algn="l" defTabSz="914400" rtl="0" eaLnBrk="1" fontAlgn="base" latinLnBrk="0" hangingPunct="1">
                        <a:lnSpc>
                          <a:spcPct val="100000"/>
                        </a:lnSpc>
                        <a:spcBef>
                          <a:spcPts val="0"/>
                        </a:spcBef>
                        <a:spcAft>
                          <a:spcPct val="0"/>
                        </a:spcAft>
                        <a:buClrTx/>
                        <a:buSzTx/>
                        <a:buFontTx/>
                        <a:buNone/>
                        <a:tabLst/>
                      </a:pPr>
                      <a:r>
                        <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履歴保存</a:t>
                      </a:r>
                      <a:r>
                        <a:rPr kumimoji="1" lang="en-US" altLang="ja-JP"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a:t>
                      </a:r>
                      <a:r>
                        <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初期化設定の強制化</a:t>
                      </a:r>
                    </a:p>
                  </a:txBody>
                  <a:tcPr marL="72000" marR="72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noFill/>
                  </a:tcPr>
                </a:tc>
                <a:tc>
                  <a:txBody>
                    <a:bodyPr/>
                    <a:lstStyle/>
                    <a:p>
                      <a:pPr marL="72000" indent="0" algn="just" hangingPunct="0">
                        <a:spcBef>
                          <a:spcPts val="0"/>
                        </a:spcBef>
                        <a:spcAft>
                          <a:spcPts val="0"/>
                        </a:spcAft>
                      </a:pPr>
                      <a:r>
                        <a:rPr lang="ja-JP" altLang="en-US" sz="1600" b="0" dirty="0">
                          <a:latin typeface="Meiryo UI" panose="020B0604030504040204" pitchFamily="50" charset="-128"/>
                          <a:ea typeface="Meiryo UI" panose="020B0604030504040204" pitchFamily="50" charset="-128"/>
                        </a:rPr>
                        <a:t>履歴の保存</a:t>
                      </a:r>
                      <a:r>
                        <a:rPr lang="en-US" altLang="ja-JP" sz="1600" b="0" dirty="0">
                          <a:latin typeface="Meiryo UI" panose="020B0604030504040204" pitchFamily="50" charset="-128"/>
                          <a:ea typeface="Meiryo UI" panose="020B0604030504040204" pitchFamily="50" charset="-128"/>
                        </a:rPr>
                        <a:t>/</a:t>
                      </a:r>
                      <a:r>
                        <a:rPr lang="ja-JP" altLang="en-US" sz="1600" b="0" dirty="0">
                          <a:latin typeface="Meiryo UI" panose="020B0604030504040204" pitchFamily="50" charset="-128"/>
                          <a:ea typeface="Meiryo UI" panose="020B0604030504040204" pitchFamily="50" charset="-128"/>
                        </a:rPr>
                        <a:t>初期化の設定を管理者様側で強制することができます。</a:t>
                      </a:r>
                      <a:endParaRPr lang="en-US" altLang="ja-JP" sz="1600" b="0" dirty="0">
                        <a:latin typeface="Meiryo UI" panose="020B0604030504040204" pitchFamily="50" charset="-128"/>
                        <a:ea typeface="Meiryo UI" panose="020B0604030504040204" pitchFamily="50" charset="-128"/>
                      </a:endParaRPr>
                    </a:p>
                  </a:txBody>
                  <a:tcPr marL="72000" marR="144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solidFill>
                      <a:schemeClr val="bg1">
                        <a:lumMod val="8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ja-JP" altLang="en-US" sz="1600" b="1" dirty="0">
                          <a:latin typeface="Meiryo UI" panose="020B0604030504040204" pitchFamily="50" charset="-128"/>
                          <a:ea typeface="Meiryo UI" panose="020B0604030504040204" pitchFamily="50" charset="-128"/>
                        </a:rPr>
                        <a:t>○</a:t>
                      </a:r>
                      <a:endParaRPr lang="en-US" altLang="ja-JP" sz="1600" b="1" dirty="0">
                        <a:latin typeface="Meiryo UI" panose="020B0604030504040204" pitchFamily="50" charset="-128"/>
                        <a:ea typeface="Meiryo UI" panose="020B0604030504040204" pitchFamily="50" charset="-128"/>
                      </a:endParaRPr>
                    </a:p>
                  </a:txBody>
                  <a:tcPr marL="0" marR="0" marT="0" marB="0" anchor="ctr" anchorCtr="1"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ja-JP" altLang="en-US" sz="1600" b="1" dirty="0">
                          <a:latin typeface="Meiryo UI" panose="020B0604030504040204" pitchFamily="50" charset="-128"/>
                          <a:ea typeface="Meiryo UI" panose="020B0604030504040204" pitchFamily="50" charset="-128"/>
                        </a:rPr>
                        <a:t>○</a:t>
                      </a:r>
                      <a:endParaRPr lang="en-US" altLang="ja-JP" sz="1600" b="1" dirty="0">
                        <a:latin typeface="Meiryo UI" panose="020B0604030504040204" pitchFamily="50" charset="-128"/>
                        <a:ea typeface="Meiryo UI" panose="020B0604030504040204" pitchFamily="50" charset="-128"/>
                      </a:endParaRPr>
                    </a:p>
                  </a:txBody>
                  <a:tcPr marL="0" marR="0" marT="0" marB="0" anchor="ctr" anchorCtr="1"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7"/>
                  </a:ext>
                </a:extLst>
              </a:tr>
              <a:tr h="432000">
                <a:tc>
                  <a:txBody>
                    <a:bodyPr/>
                    <a:lstStyle/>
                    <a:p>
                      <a:pPr marL="72000" marR="0" lvl="0" indent="0" algn="l" defTabSz="914400" rtl="0" eaLnBrk="1" fontAlgn="base" latinLnBrk="0" hangingPunct="1">
                        <a:lnSpc>
                          <a:spcPct val="100000"/>
                        </a:lnSpc>
                        <a:spcBef>
                          <a:spcPts val="0"/>
                        </a:spcBef>
                        <a:spcAft>
                          <a:spcPct val="0"/>
                        </a:spcAft>
                        <a:buClrTx/>
                        <a:buSzTx/>
                        <a:buFontTx/>
                        <a:buNone/>
                        <a:tabLst/>
                      </a:pPr>
                      <a:r>
                        <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フォームデータの保存</a:t>
                      </a:r>
                      <a:r>
                        <a:rPr kumimoji="1" lang="ja-JP" altLang="en-US" sz="12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a:t>
                      </a:r>
                      <a:r>
                        <a:rPr kumimoji="1" lang="en-US" altLang="ja-JP" sz="12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※1</a:t>
                      </a:r>
                      <a:r>
                        <a:rPr kumimoji="1" lang="ja-JP" altLang="en-US" sz="12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a:t>
                      </a:r>
                    </a:p>
                  </a:txBody>
                  <a:tcPr marL="72000" marR="72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noFill/>
                  </a:tcPr>
                </a:tc>
                <a:tc>
                  <a:txBody>
                    <a:bodyPr/>
                    <a:lstStyle/>
                    <a:p>
                      <a:pPr marL="72000" indent="0" algn="just" hangingPunct="0">
                        <a:spcBef>
                          <a:spcPts val="0"/>
                        </a:spcBef>
                        <a:spcAft>
                          <a:spcPts val="0"/>
                        </a:spcAft>
                      </a:pPr>
                      <a:r>
                        <a:rPr lang="ja-JP" altLang="en-US" sz="1600" b="0" dirty="0">
                          <a:latin typeface="Meiryo UI" panose="020B0604030504040204" pitchFamily="50" charset="-128"/>
                          <a:ea typeface="Meiryo UI" panose="020B0604030504040204" pitchFamily="50" charset="-128"/>
                        </a:rPr>
                        <a:t>過去に入力したフォームデータの保存するか設定することができます。</a:t>
                      </a:r>
                      <a:endParaRPr lang="en-US" altLang="ja-JP" sz="1600" b="0" dirty="0">
                        <a:latin typeface="Meiryo UI" panose="020B0604030504040204" pitchFamily="50" charset="-128"/>
                        <a:ea typeface="Meiryo UI" panose="020B0604030504040204" pitchFamily="50" charset="-128"/>
                      </a:endParaRPr>
                    </a:p>
                  </a:txBody>
                  <a:tcPr marL="72000" marR="144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1"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rPr>
                        <a:t>○</a:t>
                      </a:r>
                      <a:endParaRPr kumimoji="1" lang="en-US" altLang="ja-JP" sz="1600" b="1"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endParaRPr>
                    </a:p>
                  </a:txBody>
                  <a:tcPr marL="0" marR="0" marT="0" marB="0" anchor="ctr" anchorCtr="1"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rPr>
                        <a:t>ー</a:t>
                      </a:r>
                    </a:p>
                  </a:txBody>
                  <a:tcPr marL="0" marR="0" marT="0" marB="0" anchor="ctr" anchorCtr="1"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2134362110"/>
                  </a:ext>
                </a:extLst>
              </a:tr>
              <a:tr h="432000">
                <a:tc>
                  <a:txBody>
                    <a:bodyPr/>
                    <a:lstStyle/>
                    <a:p>
                      <a:pPr marL="72000" marR="0" lvl="0" indent="0" algn="l" defTabSz="914400" rtl="0" eaLnBrk="1" fontAlgn="base" latinLnBrk="0" hangingPunct="1">
                        <a:lnSpc>
                          <a:spcPct val="100000"/>
                        </a:lnSpc>
                        <a:spcBef>
                          <a:spcPts val="0"/>
                        </a:spcBef>
                        <a:spcAft>
                          <a:spcPct val="0"/>
                        </a:spcAft>
                        <a:buClrTx/>
                        <a:buSzTx/>
                        <a:buFontTx/>
                        <a:buNone/>
                        <a:tabLst/>
                      </a:pPr>
                      <a:r>
                        <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プリンタの利用</a:t>
                      </a:r>
                      <a:r>
                        <a:rPr kumimoji="1" lang="ja-JP" altLang="en-US" sz="12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a:t>
                      </a:r>
                      <a:r>
                        <a:rPr kumimoji="1" lang="en-US" altLang="ja-JP" sz="12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※1</a:t>
                      </a:r>
                      <a:r>
                        <a:rPr kumimoji="1" lang="ja-JP" altLang="en-US" sz="12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a:t>
                      </a:r>
                    </a:p>
                  </a:txBody>
                  <a:tcPr marL="72000" marR="72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noFill/>
                  </a:tcPr>
                </a:tc>
                <a:tc>
                  <a:txBody>
                    <a:bodyPr/>
                    <a:lstStyle/>
                    <a:p>
                      <a:pPr marL="72000" indent="0" algn="just" hangingPunct="0">
                        <a:spcBef>
                          <a:spcPts val="0"/>
                        </a:spcBef>
                        <a:spcAft>
                          <a:spcPts val="0"/>
                        </a:spcAft>
                      </a:pPr>
                      <a:r>
                        <a:rPr lang="en-US" altLang="ja-JP" sz="1600" b="0" dirty="0">
                          <a:latin typeface="Meiryo UI" panose="020B0604030504040204" pitchFamily="50" charset="-128"/>
                          <a:ea typeface="Meiryo UI" panose="020B0604030504040204" pitchFamily="50" charset="-128"/>
                        </a:rPr>
                        <a:t>BC</a:t>
                      </a:r>
                      <a:r>
                        <a:rPr lang="ja-JP" altLang="en-US" sz="1600" b="0" dirty="0">
                          <a:latin typeface="Meiryo UI" panose="020B0604030504040204" pitchFamily="50" charset="-128"/>
                          <a:ea typeface="Meiryo UI" panose="020B0604030504040204" pitchFamily="50" charset="-128"/>
                        </a:rPr>
                        <a:t>ブラウザからプリンターを使用させるか設定することができます。</a:t>
                      </a:r>
                      <a:endParaRPr lang="en-US" altLang="ja-JP" sz="1600" b="0" dirty="0">
                        <a:latin typeface="Meiryo UI" panose="020B0604030504040204" pitchFamily="50" charset="-128"/>
                        <a:ea typeface="Meiryo UI" panose="020B0604030504040204" pitchFamily="50" charset="-128"/>
                      </a:endParaRPr>
                    </a:p>
                  </a:txBody>
                  <a:tcPr marL="72000" marR="144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1"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rPr>
                        <a:t>○</a:t>
                      </a:r>
                      <a:endParaRPr kumimoji="1" lang="en-US" altLang="ja-JP" sz="1600" b="1"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endParaRPr>
                    </a:p>
                  </a:txBody>
                  <a:tcPr marL="0" marR="0" marT="0" marB="0" anchor="ctr" anchorCtr="1"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rPr>
                        <a:t>ー</a:t>
                      </a:r>
                    </a:p>
                  </a:txBody>
                  <a:tcPr marL="0" marR="0" marT="0" marB="0" anchor="ctr" anchorCtr="1"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214287043"/>
                  </a:ext>
                </a:extLst>
              </a:tr>
              <a:tr h="432000">
                <a:tc>
                  <a:txBody>
                    <a:bodyPr/>
                    <a:lstStyle/>
                    <a:p>
                      <a:pPr marL="72000" marR="0" lvl="0" indent="0" algn="l" defTabSz="914400" rtl="0" eaLnBrk="1" fontAlgn="base" latinLnBrk="0" hangingPunct="1">
                        <a:lnSpc>
                          <a:spcPct val="100000"/>
                        </a:lnSpc>
                        <a:spcBef>
                          <a:spcPts val="0"/>
                        </a:spcBef>
                        <a:spcAft>
                          <a:spcPct val="0"/>
                        </a:spcAft>
                        <a:buClrTx/>
                        <a:buSzTx/>
                        <a:buFontTx/>
                        <a:buNone/>
                        <a:tabLst/>
                      </a:pPr>
                      <a:r>
                        <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長押しメニュー利用制限</a:t>
                      </a:r>
                      <a:r>
                        <a:rPr kumimoji="1" lang="ja-JP" altLang="en-US" sz="12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a:t>
                      </a:r>
                      <a:r>
                        <a:rPr kumimoji="1" lang="en-US" altLang="ja-JP" sz="12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※1</a:t>
                      </a:r>
                      <a:r>
                        <a:rPr kumimoji="1" lang="ja-JP" altLang="en-US" sz="12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a:t>
                      </a:r>
                    </a:p>
                  </a:txBody>
                  <a:tcPr marL="72000" marR="72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noFill/>
                  </a:tcPr>
                </a:tc>
                <a:tc>
                  <a:txBody>
                    <a:bodyPr/>
                    <a:lstStyle/>
                    <a:p>
                      <a:pPr marL="72000" indent="0" algn="just" hangingPunct="0">
                        <a:spcBef>
                          <a:spcPts val="0"/>
                        </a:spcBef>
                        <a:spcAft>
                          <a:spcPts val="0"/>
                        </a:spcAft>
                      </a:pPr>
                      <a:r>
                        <a:rPr lang="en-US" altLang="ja-JP" sz="1600" b="0" dirty="0">
                          <a:latin typeface="Meiryo UI" panose="020B0604030504040204" pitchFamily="50" charset="-128"/>
                          <a:ea typeface="Meiryo UI" panose="020B0604030504040204" pitchFamily="50" charset="-128"/>
                        </a:rPr>
                        <a:t>BC</a:t>
                      </a:r>
                      <a:r>
                        <a:rPr lang="ja-JP" altLang="en-US" sz="1600" b="0" dirty="0">
                          <a:latin typeface="Meiryo UI" panose="020B0604030504040204" pitchFamily="50" charset="-128"/>
                          <a:ea typeface="Meiryo UI" panose="020B0604030504040204" pitchFamily="50" charset="-128"/>
                        </a:rPr>
                        <a:t>ブラウザ上でテキストや画像のコピーを制限することができます。</a:t>
                      </a:r>
                      <a:endParaRPr lang="en-US" altLang="ja-JP" sz="1600" b="0" dirty="0">
                        <a:latin typeface="Meiryo UI" panose="020B0604030504040204" pitchFamily="50" charset="-128"/>
                        <a:ea typeface="Meiryo UI" panose="020B0604030504040204" pitchFamily="50" charset="-128"/>
                      </a:endParaRPr>
                    </a:p>
                  </a:txBody>
                  <a:tcPr marL="72000" marR="144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1"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rPr>
                        <a:t>○</a:t>
                      </a:r>
                      <a:endParaRPr kumimoji="1" lang="en-US" altLang="ja-JP" sz="1600" b="1"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endParaRPr>
                    </a:p>
                  </a:txBody>
                  <a:tcPr marL="0" marR="0" marT="0" marB="0" anchor="ctr" anchorCtr="1"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rPr>
                        <a:t>ー</a:t>
                      </a:r>
                    </a:p>
                  </a:txBody>
                  <a:tcPr marL="0" marR="0" marT="0" marB="0" anchor="ctr" anchorCtr="1"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2149650739"/>
                  </a:ext>
                </a:extLst>
              </a:tr>
              <a:tr h="432000">
                <a:tc>
                  <a:txBody>
                    <a:bodyPr/>
                    <a:lstStyle/>
                    <a:p>
                      <a:pPr marL="72000" marR="0" lvl="0" indent="0" algn="l" defTabSz="914400" rtl="0" eaLnBrk="1" fontAlgn="base" latinLnBrk="0" hangingPunct="1">
                        <a:lnSpc>
                          <a:spcPct val="100000"/>
                        </a:lnSpc>
                        <a:spcBef>
                          <a:spcPts val="0"/>
                        </a:spcBef>
                        <a:spcAft>
                          <a:spcPct val="0"/>
                        </a:spcAft>
                        <a:buClrTx/>
                        <a:buSzTx/>
                        <a:buFontTx/>
                        <a:buNone/>
                        <a:tabLst/>
                      </a:pPr>
                      <a:r>
                        <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書き込み規制</a:t>
                      </a:r>
                      <a:r>
                        <a:rPr kumimoji="1" lang="ja-JP" altLang="en-US" sz="12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a:t>
                      </a:r>
                      <a:r>
                        <a:rPr kumimoji="1" lang="en-US" altLang="ja-JP" sz="12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※1</a:t>
                      </a:r>
                      <a:r>
                        <a:rPr kumimoji="1" lang="ja-JP" altLang="en-US" sz="12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a:t>
                      </a:r>
                    </a:p>
                  </a:txBody>
                  <a:tcPr marL="72000" marR="72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noFill/>
                  </a:tcPr>
                </a:tc>
                <a:tc>
                  <a:txBody>
                    <a:bodyPr/>
                    <a:lstStyle/>
                    <a:p>
                      <a:pPr marL="72000" indent="0" algn="just" hangingPunct="0">
                        <a:spcBef>
                          <a:spcPts val="0"/>
                        </a:spcBef>
                        <a:spcAft>
                          <a:spcPts val="0"/>
                        </a:spcAft>
                      </a:pPr>
                      <a:r>
                        <a:rPr lang="ja-JP" altLang="en-US" sz="1600" b="0" dirty="0">
                          <a:latin typeface="Meiryo UI" panose="020B0604030504040204" pitchFamily="50" charset="-128"/>
                          <a:ea typeface="Meiryo UI" panose="020B0604030504040204" pitchFamily="50" charset="-128"/>
                        </a:rPr>
                        <a:t>掲示板等への書き込みを制限することができます。</a:t>
                      </a:r>
                      <a:endParaRPr lang="en-US" altLang="ja-JP" sz="1600" b="0" dirty="0">
                        <a:latin typeface="Meiryo UI" panose="020B0604030504040204" pitchFamily="50" charset="-128"/>
                        <a:ea typeface="Meiryo UI" panose="020B0604030504040204" pitchFamily="50" charset="-128"/>
                      </a:endParaRPr>
                    </a:p>
                  </a:txBody>
                  <a:tcPr marL="72000" marR="144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1"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rPr>
                        <a:t>○</a:t>
                      </a:r>
                      <a:endParaRPr kumimoji="1" lang="en-US" altLang="ja-JP" sz="1600" b="1"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endParaRPr>
                    </a:p>
                  </a:txBody>
                  <a:tcPr marL="0" marR="0" marT="0" marB="0" anchor="ctr" anchorCtr="1"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rPr>
                        <a:t>ー</a:t>
                      </a:r>
                    </a:p>
                  </a:txBody>
                  <a:tcPr marL="0" marR="0" marT="0" marB="0" anchor="ctr" anchorCtr="1"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271495259"/>
                  </a:ext>
                </a:extLst>
              </a:tr>
              <a:tr h="432000">
                <a:tc>
                  <a:txBody>
                    <a:bodyPr/>
                    <a:lstStyle/>
                    <a:p>
                      <a:pPr marL="72000" marR="0" lvl="0" indent="0" algn="l" defTabSz="914400" rtl="0" eaLnBrk="1" fontAlgn="base" latinLnBrk="0" hangingPunct="1">
                        <a:lnSpc>
                          <a:spcPct val="100000"/>
                        </a:lnSpc>
                        <a:spcBef>
                          <a:spcPts val="0"/>
                        </a:spcBef>
                        <a:spcAft>
                          <a:spcPct val="0"/>
                        </a:spcAft>
                        <a:buClrTx/>
                        <a:buSzTx/>
                        <a:buFontTx/>
                        <a:buNone/>
                        <a:tabLst/>
                      </a:pPr>
                      <a:r>
                        <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セーフサーチ機能</a:t>
                      </a:r>
                      <a:r>
                        <a:rPr kumimoji="1" lang="ja-JP" altLang="en-US" sz="12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a:t>
                      </a:r>
                      <a:r>
                        <a:rPr kumimoji="1" lang="en-US" altLang="ja-JP" sz="12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※1</a:t>
                      </a:r>
                      <a:r>
                        <a:rPr kumimoji="1" lang="ja-JP" altLang="en-US" sz="12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a:t>
                      </a:r>
                    </a:p>
                  </a:txBody>
                  <a:tcPr marL="72000" marR="72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noFill/>
                  </a:tcPr>
                </a:tc>
                <a:tc>
                  <a:txBody>
                    <a:bodyPr/>
                    <a:lstStyle/>
                    <a:p>
                      <a:pPr marL="72000" indent="0" algn="just" hangingPunct="0">
                        <a:spcBef>
                          <a:spcPts val="0"/>
                        </a:spcBef>
                        <a:spcAft>
                          <a:spcPts val="0"/>
                        </a:spcAft>
                      </a:pPr>
                      <a:r>
                        <a:rPr lang="ja-JP" altLang="en-US" sz="1600" b="0" dirty="0">
                          <a:latin typeface="Meiryo UI" panose="020B0604030504040204" pitchFamily="50" charset="-128"/>
                          <a:ea typeface="Meiryo UI" panose="020B0604030504040204" pitchFamily="50" charset="-128"/>
                        </a:rPr>
                        <a:t>セーフサーチ機能の有効</a:t>
                      </a:r>
                      <a:r>
                        <a:rPr lang="en-US" altLang="ja-JP" sz="1600" b="0" dirty="0">
                          <a:latin typeface="Meiryo UI" panose="020B0604030504040204" pitchFamily="50" charset="-128"/>
                          <a:ea typeface="Meiryo UI" panose="020B0604030504040204" pitchFamily="50" charset="-128"/>
                        </a:rPr>
                        <a:t>/</a:t>
                      </a:r>
                      <a:r>
                        <a:rPr lang="ja-JP" altLang="en-US" sz="1600" b="0" dirty="0">
                          <a:latin typeface="Meiryo UI" panose="020B0604030504040204" pitchFamily="50" charset="-128"/>
                          <a:ea typeface="Meiryo UI" panose="020B0604030504040204" pitchFamily="50" charset="-128"/>
                        </a:rPr>
                        <a:t>無効を設定することができます。</a:t>
                      </a:r>
                      <a:endParaRPr lang="en-US" altLang="ja-JP" sz="1600" b="0" dirty="0">
                        <a:latin typeface="Meiryo UI" panose="020B0604030504040204" pitchFamily="50" charset="-128"/>
                        <a:ea typeface="Meiryo UI" panose="020B0604030504040204" pitchFamily="50" charset="-128"/>
                      </a:endParaRPr>
                    </a:p>
                  </a:txBody>
                  <a:tcPr marL="72000" marR="144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1"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rPr>
                        <a:t>○</a:t>
                      </a:r>
                      <a:endParaRPr kumimoji="1" lang="en-US" altLang="ja-JP" sz="1600" b="1"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endParaRPr>
                    </a:p>
                  </a:txBody>
                  <a:tcPr marL="0" marR="0" marT="0" marB="0" anchor="ctr" anchorCtr="1"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rPr>
                        <a:t>ー</a:t>
                      </a:r>
                    </a:p>
                  </a:txBody>
                  <a:tcPr marL="0" marR="0" marT="0" marB="0" anchor="ctr" anchorCtr="1"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406229300"/>
                  </a:ext>
                </a:extLst>
              </a:tr>
              <a:tr h="900000">
                <a:tc>
                  <a:txBody>
                    <a:bodyPr/>
                    <a:lstStyle/>
                    <a:p>
                      <a:pPr marL="72000" marR="0" lvl="0" indent="0" algn="l" defTabSz="914400" rtl="0" eaLnBrk="1" fontAlgn="base" latinLnBrk="0" hangingPunct="1">
                        <a:lnSpc>
                          <a:spcPct val="100000"/>
                        </a:lnSpc>
                        <a:spcBef>
                          <a:spcPts val="0"/>
                        </a:spcBef>
                        <a:spcAft>
                          <a:spcPct val="0"/>
                        </a:spcAft>
                        <a:buClrTx/>
                        <a:buSzTx/>
                        <a:buFontTx/>
                        <a:buNone/>
                        <a:tabLst/>
                      </a:pPr>
                      <a:r>
                        <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アクセスログダウンロード</a:t>
                      </a:r>
                    </a:p>
                  </a:txBody>
                  <a:tcPr marL="72000" marR="72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noFill/>
                  </a:tcPr>
                </a:tc>
                <a:tc>
                  <a:txBody>
                    <a:bodyPr/>
                    <a:lstStyle/>
                    <a:p>
                      <a:pPr marL="72000" indent="0" algn="just" hangingPunct="0">
                        <a:spcBef>
                          <a:spcPts val="0"/>
                        </a:spcBef>
                        <a:spcAft>
                          <a:spcPts val="0"/>
                        </a:spcAft>
                      </a:pPr>
                      <a:r>
                        <a:rPr lang="ja-JP" altLang="en-US" sz="1600" b="0" dirty="0">
                          <a:latin typeface="Meiryo UI" panose="020B0604030504040204" pitchFamily="50" charset="-128"/>
                          <a:ea typeface="Meiryo UI" panose="020B0604030504040204" pitchFamily="50" charset="-128"/>
                        </a:rPr>
                        <a:t>管理画面に表示されるアクセス先のログの</a:t>
                      </a:r>
                      <a:r>
                        <a:rPr lang="en-US" altLang="ja-JP" sz="1600" b="0" dirty="0">
                          <a:latin typeface="Meiryo UI" panose="020B0604030504040204" pitchFamily="50" charset="-128"/>
                          <a:ea typeface="Meiryo UI" panose="020B0604030504040204" pitchFamily="50" charset="-128"/>
                        </a:rPr>
                        <a:t>CSV</a:t>
                      </a:r>
                      <a:r>
                        <a:rPr lang="ja-JP" altLang="en-US" sz="1600" b="0" dirty="0">
                          <a:latin typeface="Meiryo UI" panose="020B0604030504040204" pitchFamily="50" charset="-128"/>
                          <a:ea typeface="Meiryo UI" panose="020B0604030504040204" pitchFamily="50" charset="-128"/>
                        </a:rPr>
                        <a:t>出力が可能</a:t>
                      </a:r>
                      <a:r>
                        <a:rPr lang="ja-JP" altLang="en-US" sz="1600" b="0">
                          <a:latin typeface="Meiryo UI" panose="020B0604030504040204" pitchFamily="50" charset="-128"/>
                          <a:ea typeface="Meiryo UI" panose="020B0604030504040204" pitchFamily="50" charset="-128"/>
                        </a:rPr>
                        <a:t>です。アクセスログ</a:t>
                      </a:r>
                      <a:r>
                        <a:rPr lang="ja-JP" altLang="en-US" sz="1600" b="0" dirty="0">
                          <a:latin typeface="Meiryo UI" panose="020B0604030504040204" pitchFamily="50" charset="-128"/>
                          <a:ea typeface="Meiryo UI" panose="020B0604030504040204" pitchFamily="50" charset="-128"/>
                        </a:rPr>
                        <a:t>は過去</a:t>
                      </a:r>
                      <a:r>
                        <a:rPr lang="en-US" altLang="ja-JP" sz="1600" b="0" dirty="0">
                          <a:latin typeface="Meiryo UI" panose="020B0604030504040204" pitchFamily="50" charset="-128"/>
                          <a:ea typeface="Meiryo UI" panose="020B0604030504040204" pitchFamily="50" charset="-128"/>
                        </a:rPr>
                        <a:t>1</a:t>
                      </a:r>
                      <a:r>
                        <a:rPr lang="ja-JP" altLang="en-US" sz="1600" b="0" dirty="0">
                          <a:latin typeface="Meiryo UI" panose="020B0604030504040204" pitchFamily="50" charset="-128"/>
                          <a:ea typeface="Meiryo UI" panose="020B0604030504040204" pitchFamily="50" charset="-128"/>
                        </a:rPr>
                        <a:t>年分の履歴が保管されます</a:t>
                      </a:r>
                      <a:r>
                        <a:rPr lang="ja-JP" altLang="en-US" sz="1600" b="0">
                          <a:latin typeface="Meiryo UI" panose="020B0604030504040204" pitchFamily="50" charset="-128"/>
                          <a:ea typeface="Meiryo UI" panose="020B0604030504040204" pitchFamily="50" charset="-128"/>
                        </a:rPr>
                        <a:t>が、一度</a:t>
                      </a:r>
                      <a:r>
                        <a:rPr lang="ja-JP" altLang="en-US" sz="1600" b="0" dirty="0">
                          <a:latin typeface="Meiryo UI" panose="020B0604030504040204" pitchFamily="50" charset="-128"/>
                          <a:ea typeface="Meiryo UI" panose="020B0604030504040204" pitchFamily="50" charset="-128"/>
                        </a:rPr>
                        <a:t>に</a:t>
                      </a:r>
                      <a:r>
                        <a:rPr lang="en-US" altLang="ja-JP" sz="1600" b="0" dirty="0">
                          <a:latin typeface="Meiryo UI" panose="020B0604030504040204" pitchFamily="50" charset="-128"/>
                          <a:ea typeface="Meiryo UI" panose="020B0604030504040204" pitchFamily="50" charset="-128"/>
                        </a:rPr>
                        <a:t>CSV</a:t>
                      </a:r>
                      <a:r>
                        <a:rPr lang="ja-JP" altLang="en-US" sz="1600" b="0" dirty="0">
                          <a:latin typeface="Meiryo UI" panose="020B0604030504040204" pitchFamily="50" charset="-128"/>
                          <a:ea typeface="Meiryo UI" panose="020B0604030504040204" pitchFamily="50" charset="-128"/>
                        </a:rPr>
                        <a:t>出力できる件数には制限があります。</a:t>
                      </a:r>
                    </a:p>
                  </a:txBody>
                  <a:tcPr marL="72000" marR="144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1"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rPr>
                        <a:t>○</a:t>
                      </a:r>
                      <a:endParaRPr kumimoji="1" lang="en-US" altLang="ja-JP" sz="1600" b="1"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endParaRPr>
                    </a:p>
                  </a:txBody>
                  <a:tcPr marL="0" marR="0" marT="0" marB="0" anchor="ctr" anchorCtr="1"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ja-JP" altLang="en-US" sz="1600" b="1" dirty="0">
                          <a:latin typeface="Meiryo UI" panose="020B0604030504040204" pitchFamily="50" charset="-128"/>
                          <a:ea typeface="Meiryo UI" panose="020B0604030504040204" pitchFamily="50" charset="-128"/>
                        </a:rPr>
                        <a:t>○</a:t>
                      </a:r>
                      <a:endParaRPr lang="en-US" altLang="ja-JP" sz="1600" b="1" dirty="0">
                        <a:latin typeface="Meiryo UI" panose="020B0604030504040204" pitchFamily="50" charset="-128"/>
                        <a:ea typeface="Meiryo UI" panose="020B0604030504040204" pitchFamily="50" charset="-128"/>
                      </a:endParaRPr>
                    </a:p>
                  </a:txBody>
                  <a:tcPr marL="0" marR="0" marT="0" marB="0" anchor="ctr" anchorCtr="1"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1853755522"/>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F1967047-E316-495F-B542-F113712210C9}"/>
              </a:ext>
            </a:extLst>
          </p:cNvPr>
          <p:cNvSpPr>
            <a:spLocks noGrp="1"/>
          </p:cNvSpPr>
          <p:nvPr>
            <p:ph type="sldNum" sz="quarter" idx="4"/>
          </p:nvPr>
        </p:nvSpPr>
        <p:spPr/>
        <p:txBody>
          <a:bodyPr/>
          <a:lstStyle/>
          <a:p>
            <a:fld id="{F1BF7F6E-0413-4353-995D-100289A07FF8}" type="slidenum">
              <a:rPr lang="en-US" altLang="ja-JP" smtClean="0"/>
              <a:pPr/>
              <a:t>101</a:t>
            </a:fld>
            <a:endParaRPr lang="en-US" altLang="ja-JP" dirty="0"/>
          </a:p>
        </p:txBody>
      </p:sp>
      <p:sp>
        <p:nvSpPr>
          <p:cNvPr id="4" name="タイトル 3">
            <a:extLst>
              <a:ext uri="{FF2B5EF4-FFF2-40B4-BE49-F238E27FC236}">
                <a16:creationId xmlns:a16="http://schemas.microsoft.com/office/drawing/2014/main" id="{C488BE52-6B92-4B08-8991-C2326A2C0E78}"/>
              </a:ext>
            </a:extLst>
          </p:cNvPr>
          <p:cNvSpPr>
            <a:spLocks noGrp="1"/>
          </p:cNvSpPr>
          <p:nvPr>
            <p:ph type="title"/>
          </p:nvPr>
        </p:nvSpPr>
        <p:spPr/>
        <p:txBody>
          <a:bodyPr/>
          <a:lstStyle/>
          <a:p>
            <a:r>
              <a:rPr lang="en-US" altLang="ja-JP" dirty="0">
                <a:latin typeface="Meiryo UI" panose="020B0604030504040204" pitchFamily="50" charset="-128"/>
                <a:ea typeface="Meiryo UI" panose="020B0604030504040204" pitchFamily="50" charset="-128"/>
              </a:rPr>
              <a:t>Web</a:t>
            </a:r>
            <a:r>
              <a:rPr lang="ja-JP" altLang="en-US" dirty="0">
                <a:latin typeface="Meiryo UI" panose="020B0604030504040204" pitchFamily="50" charset="-128"/>
                <a:ea typeface="Meiryo UI" panose="020B0604030504040204" pitchFamily="50" charset="-128"/>
              </a:rPr>
              <a:t>フィルタリング提供機能一覧</a:t>
            </a:r>
            <a:r>
              <a:rPr lang="ja-JP" altLang="en-US" sz="2000" dirty="0">
                <a:latin typeface="Meiryo UI" panose="020B0604030504040204" pitchFamily="50" charset="-128"/>
                <a:ea typeface="Meiryo UI" panose="020B0604030504040204" pitchFamily="50" charset="-128"/>
              </a:rPr>
              <a:t>（</a:t>
            </a:r>
            <a:r>
              <a:rPr lang="en-US" altLang="ja-JP" sz="2000" dirty="0">
                <a:latin typeface="Meiryo UI" panose="020B0604030504040204" pitchFamily="50" charset="-128"/>
                <a:ea typeface="Meiryo UI" panose="020B0604030504040204" pitchFamily="50" charset="-128"/>
              </a:rPr>
              <a:t>BC</a:t>
            </a:r>
            <a:r>
              <a:rPr lang="ja-JP" altLang="en-US" sz="2000" dirty="0">
                <a:latin typeface="Meiryo UI" panose="020B0604030504040204" pitchFamily="50" charset="-128"/>
                <a:ea typeface="Meiryo UI" panose="020B0604030504040204" pitchFamily="50" charset="-128"/>
              </a:rPr>
              <a:t>ブラウザ）</a:t>
            </a:r>
            <a:endParaRPr kumimoji="1" lang="ja-JP" altLang="en-US" sz="2000" dirty="0"/>
          </a:p>
        </p:txBody>
      </p:sp>
      <p:sp>
        <p:nvSpPr>
          <p:cNvPr id="5" name="角丸四角形 13">
            <a:extLst>
              <a:ext uri="{FF2B5EF4-FFF2-40B4-BE49-F238E27FC236}">
                <a16:creationId xmlns:a16="http://schemas.microsoft.com/office/drawing/2014/main" id="{8E4488E3-7117-439C-8B58-8F9EC035D3CC}"/>
              </a:ext>
            </a:extLst>
          </p:cNvPr>
          <p:cNvSpPr/>
          <p:nvPr/>
        </p:nvSpPr>
        <p:spPr bwMode="auto">
          <a:xfrm>
            <a:off x="7869878" y="360000"/>
            <a:ext cx="1080000" cy="288000"/>
          </a:xfrm>
          <a:prstGeom prst="roundRect">
            <a:avLst>
              <a:gd name="adj" fmla="val 13229"/>
            </a:avLst>
          </a:prstGeom>
          <a:solidFill>
            <a:srgbClr val="898FC3"/>
          </a:solidFill>
          <a:ln w="285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defRPr/>
            </a:pPr>
            <a:r>
              <a:rPr kumimoji="1" lang="en-US" altLang="ja-JP" sz="1400" b="1" kern="0" dirty="0">
                <a:solidFill>
                  <a:srgbClr val="FFFFFF"/>
                </a:solidFill>
                <a:latin typeface="Meiryo UI" panose="020B0604030504040204" pitchFamily="50" charset="-128"/>
                <a:ea typeface="Meiryo UI" panose="020B0604030504040204" pitchFamily="50" charset="-128"/>
                <a:cs typeface="Verdana" panose="020B0604030504040204" pitchFamily="34" charset="0"/>
              </a:rPr>
              <a:t>iOS</a:t>
            </a:r>
            <a:endParaRPr kumimoji="1" lang="ja-JP" altLang="en-US" sz="1400" b="1" kern="0" dirty="0">
              <a:solidFill>
                <a:srgbClr val="FFFFFF"/>
              </a:solidFill>
              <a:latin typeface="Meiryo UI" panose="020B0604030504040204" pitchFamily="50" charset="-128"/>
              <a:ea typeface="Meiryo UI" panose="020B0604030504040204" pitchFamily="50" charset="-128"/>
              <a:cs typeface="Verdana" panose="020B0604030504040204" pitchFamily="34" charset="0"/>
            </a:endParaRPr>
          </a:p>
        </p:txBody>
      </p:sp>
      <p:sp>
        <p:nvSpPr>
          <p:cNvPr id="6" name="角丸四角形 13">
            <a:extLst>
              <a:ext uri="{FF2B5EF4-FFF2-40B4-BE49-F238E27FC236}">
                <a16:creationId xmlns:a16="http://schemas.microsoft.com/office/drawing/2014/main" id="{1730DC23-0967-4597-A4D7-3CC38CCD7EA4}"/>
              </a:ext>
            </a:extLst>
          </p:cNvPr>
          <p:cNvSpPr/>
          <p:nvPr/>
        </p:nvSpPr>
        <p:spPr bwMode="auto">
          <a:xfrm>
            <a:off x="9022006" y="360000"/>
            <a:ext cx="1080000" cy="288000"/>
          </a:xfrm>
          <a:prstGeom prst="roundRect">
            <a:avLst>
              <a:gd name="adj" fmla="val 13229"/>
            </a:avLst>
          </a:prstGeom>
          <a:solidFill>
            <a:srgbClr val="92D050"/>
          </a:solidFill>
          <a:ln w="285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defRPr/>
            </a:pPr>
            <a:r>
              <a:rPr lang="en-US" altLang="ja-JP" sz="1400" b="1" kern="0" dirty="0">
                <a:solidFill>
                  <a:srgbClr val="FFFFFF"/>
                </a:solidFill>
                <a:latin typeface="Meiryo UI" panose="020B0604030504040204" pitchFamily="50" charset="-128"/>
                <a:ea typeface="Meiryo UI" panose="020B0604030504040204" pitchFamily="50" charset="-128"/>
                <a:cs typeface="Verdana" panose="020B0604030504040204" pitchFamily="34" charset="0"/>
              </a:rPr>
              <a:t>Android</a:t>
            </a:r>
            <a:endParaRPr kumimoji="1" lang="ja-JP" altLang="en-US" sz="1400" b="1" kern="0" dirty="0">
              <a:solidFill>
                <a:srgbClr val="FFFFFF"/>
              </a:solidFill>
              <a:latin typeface="Meiryo UI" panose="020B0604030504040204" pitchFamily="50" charset="-128"/>
              <a:ea typeface="Meiryo UI" panose="020B0604030504040204" pitchFamily="50" charset="-128"/>
              <a:cs typeface="Verdana" panose="020B0604030504040204" pitchFamily="34" charset="0"/>
            </a:endParaRPr>
          </a:p>
        </p:txBody>
      </p:sp>
      <p:graphicFrame>
        <p:nvGraphicFramePr>
          <p:cNvPr id="7" name="Group 167">
            <a:extLst>
              <a:ext uri="{FF2B5EF4-FFF2-40B4-BE49-F238E27FC236}">
                <a16:creationId xmlns:a16="http://schemas.microsoft.com/office/drawing/2014/main" id="{226EE945-1059-44DE-8F58-9923E0EED751}"/>
              </a:ext>
            </a:extLst>
          </p:cNvPr>
          <p:cNvGraphicFramePr>
            <a:graphicFrameLocks/>
          </p:cNvGraphicFramePr>
          <p:nvPr>
            <p:extLst>
              <p:ext uri="{D42A27DB-BD31-4B8C-83A1-F6EECF244321}">
                <p14:modId xmlns:p14="http://schemas.microsoft.com/office/powerpoint/2010/main" val="4121483431"/>
              </p:ext>
            </p:extLst>
          </p:nvPr>
        </p:nvGraphicFramePr>
        <p:xfrm>
          <a:off x="741600" y="1634400"/>
          <a:ext cx="11520000" cy="7430400"/>
        </p:xfrm>
        <a:graphic>
          <a:graphicData uri="http://schemas.openxmlformats.org/drawingml/2006/table">
            <a:tbl>
              <a:tblPr/>
              <a:tblGrid>
                <a:gridCol w="2556000">
                  <a:extLst>
                    <a:ext uri="{9D8B030D-6E8A-4147-A177-3AD203B41FA5}">
                      <a16:colId xmlns:a16="http://schemas.microsoft.com/office/drawing/2014/main" val="20000"/>
                    </a:ext>
                  </a:extLst>
                </a:gridCol>
                <a:gridCol w="5652000">
                  <a:extLst>
                    <a:ext uri="{9D8B030D-6E8A-4147-A177-3AD203B41FA5}">
                      <a16:colId xmlns:a16="http://schemas.microsoft.com/office/drawing/2014/main" val="20001"/>
                    </a:ext>
                  </a:extLst>
                </a:gridCol>
                <a:gridCol w="1656000">
                  <a:extLst>
                    <a:ext uri="{9D8B030D-6E8A-4147-A177-3AD203B41FA5}">
                      <a16:colId xmlns:a16="http://schemas.microsoft.com/office/drawing/2014/main" val="20002"/>
                    </a:ext>
                  </a:extLst>
                </a:gridCol>
                <a:gridCol w="1656000">
                  <a:extLst>
                    <a:ext uri="{9D8B030D-6E8A-4147-A177-3AD203B41FA5}">
                      <a16:colId xmlns:a16="http://schemas.microsoft.com/office/drawing/2014/main" val="20003"/>
                    </a:ext>
                  </a:extLst>
                </a:gridCol>
              </a:tblGrid>
              <a:tr h="43200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ja-JP" altLang="en-US" sz="1800" b="1" i="0" u="none" strike="noStrike" cap="none" normalizeH="0" baseline="0" dirty="0">
                          <a:ln>
                            <a:noFill/>
                          </a:ln>
                          <a:solidFill>
                            <a:schemeClr val="bg1"/>
                          </a:solidFill>
                          <a:effectLst/>
                          <a:latin typeface="Meiryo UI" panose="020B0604030504040204" pitchFamily="50" charset="-128"/>
                          <a:ea typeface="Meiryo UI" panose="020B0604030504040204" pitchFamily="50" charset="-128"/>
                        </a:rPr>
                        <a:t>提供機能</a:t>
                      </a:r>
                    </a:p>
                  </a:txBody>
                  <a:tcPr marL="0" marR="0" marT="0" marB="0" anchor="ctr" anchorCtr="1"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solidFill>
                      <a:schemeClr val="bg1">
                        <a:lumMod val="65000"/>
                      </a:schemeClr>
                    </a:solidFill>
                  </a:tcPr>
                </a:tc>
                <a:tc>
                  <a:txBody>
                    <a:bodyPr/>
                    <a:lstStyle/>
                    <a:p>
                      <a:pPr marL="144000" marR="0" lvl="0" indent="0" algn="ctr" defTabSz="914400" rtl="0" eaLnBrk="1" fontAlgn="base" latinLnBrk="0" hangingPunct="1">
                        <a:lnSpc>
                          <a:spcPct val="100000"/>
                        </a:lnSpc>
                        <a:spcBef>
                          <a:spcPts val="0"/>
                        </a:spcBef>
                        <a:spcAft>
                          <a:spcPts val="0"/>
                        </a:spcAft>
                        <a:buClrTx/>
                        <a:buSzTx/>
                        <a:buFontTx/>
                        <a:buNone/>
                        <a:tabLst/>
                      </a:pPr>
                      <a:r>
                        <a:rPr kumimoji="1" lang="ja-JP" altLang="en-US" sz="1800" b="1" i="0" u="none" strike="noStrike" cap="none" normalizeH="0" baseline="0" dirty="0">
                          <a:ln>
                            <a:noFill/>
                          </a:ln>
                          <a:solidFill>
                            <a:schemeClr val="bg1"/>
                          </a:solidFill>
                          <a:effectLst/>
                          <a:latin typeface="Meiryo UI" panose="020B0604030504040204" pitchFamily="50" charset="-128"/>
                          <a:ea typeface="Meiryo UI" panose="020B0604030504040204" pitchFamily="50" charset="-128"/>
                        </a:rPr>
                        <a:t>内　容</a:t>
                      </a:r>
                    </a:p>
                  </a:txBody>
                  <a:tcPr marL="72000" marR="144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solidFill>
                      <a:schemeClr val="bg1">
                        <a:lumMod val="65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ja-JP" sz="1800" b="1" i="0" u="none" strike="noStrike" cap="none" normalizeH="0" baseline="0" dirty="0" err="1">
                          <a:ln>
                            <a:noFill/>
                          </a:ln>
                          <a:solidFill>
                            <a:schemeClr val="bg1"/>
                          </a:solidFill>
                          <a:effectLst/>
                          <a:latin typeface="Meiryo UI" panose="020B0604030504040204" pitchFamily="50" charset="-128"/>
                          <a:ea typeface="Meiryo UI" panose="020B0604030504040204" pitchFamily="50" charset="-128"/>
                        </a:rPr>
                        <a:t>iOS</a:t>
                      </a:r>
                      <a:endParaRPr kumimoji="1" lang="ja-JP" altLang="en-US" sz="1800" b="1" i="0" u="none" strike="noStrike" cap="none" normalizeH="0" baseline="0" dirty="0">
                        <a:ln>
                          <a:noFill/>
                        </a:ln>
                        <a:solidFill>
                          <a:schemeClr val="bg1"/>
                        </a:solidFill>
                        <a:effectLst/>
                        <a:latin typeface="Meiryo UI" panose="020B0604030504040204" pitchFamily="50" charset="-128"/>
                        <a:ea typeface="Meiryo UI" panose="020B0604030504040204" pitchFamily="50" charset="-128"/>
                      </a:endParaRPr>
                    </a:p>
                  </a:txBody>
                  <a:tcPr marL="0" marR="0" marT="0" marB="0" anchor="ctr" anchorCtr="1"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solidFill>
                      <a:schemeClr val="bg1">
                        <a:lumMod val="65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ja-JP" sz="1800" b="1" i="0" u="none" strike="noStrike" cap="none" normalizeH="0" baseline="0" dirty="0">
                          <a:ln>
                            <a:noFill/>
                          </a:ln>
                          <a:solidFill>
                            <a:schemeClr val="bg1"/>
                          </a:solidFill>
                          <a:effectLst/>
                          <a:latin typeface="Meiryo UI" panose="020B0604030504040204" pitchFamily="50" charset="-128"/>
                          <a:ea typeface="Meiryo UI" panose="020B0604030504040204" pitchFamily="50" charset="-128"/>
                        </a:rPr>
                        <a:t>Android</a:t>
                      </a:r>
                      <a:endParaRPr kumimoji="1" lang="ja-JP" altLang="en-US" sz="1800" b="1" i="0" u="none" strike="noStrike" cap="none" normalizeH="0" baseline="0" dirty="0">
                        <a:ln>
                          <a:noFill/>
                        </a:ln>
                        <a:solidFill>
                          <a:schemeClr val="bg1"/>
                        </a:solidFill>
                        <a:effectLst/>
                        <a:latin typeface="Meiryo UI" panose="020B0604030504040204" pitchFamily="50" charset="-128"/>
                        <a:ea typeface="Meiryo UI" panose="020B0604030504040204" pitchFamily="50" charset="-128"/>
                      </a:endParaRPr>
                    </a:p>
                  </a:txBody>
                  <a:tcPr marL="0" marR="0" marT="0" marB="0" anchor="ctr" anchorCtr="1"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solidFill>
                      <a:schemeClr val="bg1">
                        <a:lumMod val="65000"/>
                      </a:schemeClr>
                    </a:solidFill>
                  </a:tcPr>
                </a:tc>
                <a:extLst>
                  <a:ext uri="{0D108BD9-81ED-4DB2-BD59-A6C34878D82A}">
                    <a16:rowId xmlns:a16="http://schemas.microsoft.com/office/drawing/2014/main" val="10000"/>
                  </a:ext>
                </a:extLst>
              </a:tr>
              <a:tr h="874800">
                <a:tc>
                  <a:txBody>
                    <a:bodyPr/>
                    <a:lstStyle/>
                    <a:p>
                      <a:pPr marL="144000" marR="0" lvl="0" indent="0" algn="l" defTabSz="914400" rtl="0" eaLnBrk="1" fontAlgn="base" latinLnBrk="0" hangingPunct="1">
                        <a:lnSpc>
                          <a:spcPct val="100000"/>
                        </a:lnSpc>
                        <a:spcBef>
                          <a:spcPts val="0"/>
                        </a:spcBef>
                        <a:spcAft>
                          <a:spcPct val="0"/>
                        </a:spcAft>
                        <a:buClrTx/>
                        <a:buSzTx/>
                        <a:buFontTx/>
                        <a:buNone/>
                        <a:tabLst/>
                      </a:pPr>
                      <a:r>
                        <a:rPr kumimoji="1" lang="ja-JP" altLang="en-US" sz="18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アプリケーション区分</a:t>
                      </a:r>
                    </a:p>
                  </a:txBody>
                  <a:tcPr marL="72000" marR="144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noFill/>
                  </a:tcPr>
                </a:tc>
                <a:tc>
                  <a:txBody>
                    <a:bodyPr/>
                    <a:lstStyle/>
                    <a:p>
                      <a:pPr marL="144000" marR="0" lvl="0" indent="0" algn="l" defTabSz="914400" rtl="0" eaLnBrk="1" fontAlgn="base" latinLnBrk="0" hangingPunct="1">
                        <a:lnSpc>
                          <a:spcPct val="100000"/>
                        </a:lnSpc>
                        <a:spcBef>
                          <a:spcPts val="0"/>
                        </a:spcBef>
                        <a:spcAft>
                          <a:spcPts val="0"/>
                        </a:spcAft>
                        <a:buClrTx/>
                        <a:buSzTx/>
                        <a:buFontTx/>
                        <a:buNone/>
                        <a:tabLst/>
                      </a:pPr>
                      <a:r>
                        <a:rPr lang="en-US" altLang="ja-JP" sz="1600" b="0" dirty="0">
                          <a:latin typeface="Meiryo UI" panose="020B0604030504040204" pitchFamily="50" charset="-128"/>
                          <a:ea typeface="Meiryo UI" panose="020B0604030504040204" pitchFamily="50" charset="-128"/>
                        </a:rPr>
                        <a:t>App</a:t>
                      </a:r>
                      <a:r>
                        <a:rPr lang="ja-JP" altLang="en-US" sz="1600" b="0" dirty="0">
                          <a:latin typeface="Meiryo UI" panose="020B0604030504040204" pitchFamily="50" charset="-128"/>
                          <a:ea typeface="Meiryo UI" panose="020B0604030504040204" pitchFamily="50" charset="-128"/>
                        </a:rPr>
                        <a:t> </a:t>
                      </a:r>
                      <a:r>
                        <a:rPr lang="en-US" altLang="ja-JP" sz="1600" b="0" dirty="0">
                          <a:latin typeface="Meiryo UI" panose="020B0604030504040204" pitchFamily="50" charset="-128"/>
                          <a:ea typeface="Meiryo UI" panose="020B0604030504040204" pitchFamily="50" charset="-128"/>
                        </a:rPr>
                        <a:t>Store</a:t>
                      </a:r>
                      <a:r>
                        <a:rPr lang="ja-JP" altLang="en-US" sz="1600" b="0" dirty="0">
                          <a:latin typeface="Meiryo UI" panose="020B0604030504040204" pitchFamily="50" charset="-128"/>
                          <a:ea typeface="Meiryo UI" panose="020B0604030504040204" pitchFamily="50" charset="-128"/>
                        </a:rPr>
                        <a:t>版、インハウス版をご提供します。</a:t>
                      </a:r>
                      <a:endPar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endParaRPr>
                    </a:p>
                  </a:txBody>
                  <a:tcPr marL="72000" marR="144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solidFill>
                      <a:schemeClr val="bg1">
                        <a:lumMod val="85000"/>
                      </a:schemeClr>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pPr>
                      <a:r>
                        <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a:t>
                      </a:r>
                    </a:p>
                  </a:txBody>
                  <a:tcPr marL="0" marR="0" marT="0" marB="0" anchor="ctr" anchorCtr="1"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pPr>
                      <a:r>
                        <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ー</a:t>
                      </a:r>
                    </a:p>
                  </a:txBody>
                  <a:tcPr marL="0" marR="0" marT="0" marB="0" anchor="ctr" anchorCtr="1"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874800">
                <a:tc>
                  <a:txBody>
                    <a:bodyPr/>
                    <a:lstStyle/>
                    <a:p>
                      <a:pPr marL="144000" marR="0" lvl="1" indent="0" algn="l" defTabSz="914400" rtl="0" eaLnBrk="1" fontAlgn="base" latinLnBrk="0" hangingPunct="1">
                        <a:lnSpc>
                          <a:spcPct val="100000"/>
                        </a:lnSpc>
                        <a:spcBef>
                          <a:spcPts val="0"/>
                        </a:spcBef>
                        <a:spcAft>
                          <a:spcPct val="0"/>
                        </a:spcAft>
                        <a:buClrTx/>
                        <a:buSzTx/>
                        <a:buFontTx/>
                        <a:buNone/>
                        <a:tabLst/>
                      </a:pPr>
                      <a:r>
                        <a:rPr kumimoji="1" lang="ja-JP" altLang="en-US" sz="18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履歴、</a:t>
                      </a:r>
                      <a:r>
                        <a:rPr kumimoji="1" lang="en-US" altLang="ja-JP" sz="18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Cookie</a:t>
                      </a:r>
                      <a:r>
                        <a:rPr kumimoji="1" lang="ja-JP" altLang="en-US" sz="18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の</a:t>
                      </a:r>
                      <a:endParaRPr kumimoji="1" lang="en-US" altLang="ja-JP" sz="18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endParaRPr>
                    </a:p>
                    <a:p>
                      <a:pPr marL="144000" marR="0" lvl="1" indent="0" algn="l" defTabSz="914400" rtl="0" eaLnBrk="1" fontAlgn="base" latinLnBrk="0" hangingPunct="1">
                        <a:lnSpc>
                          <a:spcPct val="100000"/>
                        </a:lnSpc>
                        <a:spcBef>
                          <a:spcPts val="0"/>
                        </a:spcBef>
                        <a:spcAft>
                          <a:spcPct val="0"/>
                        </a:spcAft>
                        <a:buClrTx/>
                        <a:buSzTx/>
                        <a:buFontTx/>
                        <a:buNone/>
                        <a:tabLst/>
                      </a:pPr>
                      <a:r>
                        <a:rPr kumimoji="1" lang="ja-JP" altLang="en-US" sz="18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自動削除</a:t>
                      </a:r>
                      <a:endParaRPr kumimoji="1" lang="en-US" altLang="ja-JP" sz="18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endParaRPr>
                    </a:p>
                  </a:txBody>
                  <a:tcPr marL="72000" marR="144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noFill/>
                  </a:tcPr>
                </a:tc>
                <a:tc>
                  <a:txBody>
                    <a:bodyPr/>
                    <a:lstStyle/>
                    <a:p>
                      <a:pPr marL="144000" marR="0" lvl="0" indent="0" algn="l" defTabSz="914400" rtl="0" eaLnBrk="1" fontAlgn="base" latinLnBrk="0" hangingPunct="1">
                        <a:lnSpc>
                          <a:spcPct val="100000"/>
                        </a:lnSpc>
                        <a:spcBef>
                          <a:spcPts val="0"/>
                        </a:spcBef>
                        <a:spcAft>
                          <a:spcPts val="0"/>
                        </a:spcAft>
                        <a:buClrTx/>
                        <a:buSzTx/>
                        <a:buFont typeface="Arial" pitchFamily="34" charset="0"/>
                        <a:buNone/>
                        <a:tabLst/>
                      </a:pPr>
                      <a:r>
                        <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cs typeface="Arial" pitchFamily="34" charset="0"/>
                        </a:rPr>
                        <a:t>履歴と</a:t>
                      </a:r>
                      <a:r>
                        <a:rPr kumimoji="1" lang="en-US" altLang="ja-JP"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cs typeface="Arial" pitchFamily="34" charset="0"/>
                        </a:rPr>
                        <a:t>Cookie</a:t>
                      </a:r>
                      <a:r>
                        <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cs typeface="Arial" pitchFamily="34" charset="0"/>
                        </a:rPr>
                        <a:t>の削除タイミングを指定することができます。</a:t>
                      </a:r>
                      <a:endParaRPr kumimoji="1" lang="en-US" altLang="ja-JP"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cs typeface="Arial" pitchFamily="34" charset="0"/>
                      </a:endParaRPr>
                    </a:p>
                    <a:p>
                      <a:pPr marL="144000" marR="0" lvl="0" indent="0" algn="l" defTabSz="914400" rtl="0" eaLnBrk="1" fontAlgn="base" latinLnBrk="0" hangingPunct="1">
                        <a:lnSpc>
                          <a:spcPct val="100000"/>
                        </a:lnSpc>
                        <a:spcBef>
                          <a:spcPts val="0"/>
                        </a:spcBef>
                        <a:spcAft>
                          <a:spcPts val="0"/>
                        </a:spcAft>
                        <a:buClrTx/>
                        <a:buSzTx/>
                        <a:buFont typeface="Arial" pitchFamily="34" charset="0"/>
                        <a:buNone/>
                        <a:tabLst/>
                      </a:pPr>
                      <a:r>
                        <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cs typeface="Arial" pitchFamily="34" charset="0"/>
                        </a:rPr>
                        <a:t>不特定多数で使う共有端末で情報が残ることを防止します。</a:t>
                      </a:r>
                    </a:p>
                  </a:txBody>
                  <a:tcPr marL="72000" marR="144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solidFill>
                      <a:schemeClr val="bg1">
                        <a:lumMod val="85000"/>
                      </a:schemeClr>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pPr>
                      <a:r>
                        <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a:t>
                      </a:r>
                    </a:p>
                  </a:txBody>
                  <a:tcPr marL="0" marR="0" marT="0" marB="0" anchor="ctr" anchorCtr="1"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pPr>
                      <a:r>
                        <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a:t>
                      </a:r>
                    </a:p>
                  </a:txBody>
                  <a:tcPr marL="0" marR="0" marT="0" marB="0" anchor="ctr" anchorCtr="1"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874800">
                <a:tc>
                  <a:txBody>
                    <a:bodyPr/>
                    <a:lstStyle/>
                    <a:p>
                      <a:pPr marL="144000" marR="0" lvl="1" indent="0" algn="l" defTabSz="914400" rtl="0" eaLnBrk="1" fontAlgn="base" latinLnBrk="0" hangingPunct="1">
                        <a:lnSpc>
                          <a:spcPct val="100000"/>
                        </a:lnSpc>
                        <a:spcBef>
                          <a:spcPts val="0"/>
                        </a:spcBef>
                        <a:spcAft>
                          <a:spcPct val="0"/>
                        </a:spcAft>
                        <a:buClrTx/>
                        <a:buSzTx/>
                        <a:buFontTx/>
                        <a:buNone/>
                        <a:tabLst/>
                      </a:pPr>
                      <a:r>
                        <a:rPr kumimoji="1" lang="ja-JP" altLang="en-US" sz="18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キャッシュ</a:t>
                      </a:r>
                      <a:endParaRPr kumimoji="1" lang="en-US" altLang="ja-JP" sz="18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endParaRPr>
                    </a:p>
                  </a:txBody>
                  <a:tcPr marL="72000" marR="144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noFill/>
                  </a:tcPr>
                </a:tc>
                <a:tc>
                  <a:txBody>
                    <a:bodyPr/>
                    <a:lstStyle/>
                    <a:p>
                      <a:pPr marL="144000" marR="0" lvl="0" indent="0" algn="l" defTabSz="914400" rtl="0" eaLnBrk="1" fontAlgn="base" latinLnBrk="0" hangingPunct="1">
                        <a:lnSpc>
                          <a:spcPct val="100000"/>
                        </a:lnSpc>
                        <a:spcBef>
                          <a:spcPts val="0"/>
                        </a:spcBef>
                        <a:spcAft>
                          <a:spcPts val="0"/>
                        </a:spcAft>
                        <a:buClrTx/>
                        <a:buSzTx/>
                        <a:buFontTx/>
                        <a:buNone/>
                        <a:tabLst/>
                      </a:pPr>
                      <a:r>
                        <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設定したタイミングにおいて、設定内容を</a:t>
                      </a:r>
                      <a:endParaRPr kumimoji="1" lang="en-US" altLang="ja-JP"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endParaRPr>
                    </a:p>
                    <a:p>
                      <a:pPr marL="144000" marR="0" lvl="0" indent="0" algn="l" defTabSz="914400" rtl="0" eaLnBrk="1" fontAlgn="base" latinLnBrk="0" hangingPunct="1">
                        <a:lnSpc>
                          <a:spcPct val="100000"/>
                        </a:lnSpc>
                        <a:spcBef>
                          <a:spcPts val="0"/>
                        </a:spcBef>
                        <a:spcAft>
                          <a:spcPts val="0"/>
                        </a:spcAft>
                        <a:buClrTx/>
                        <a:buSzTx/>
                        <a:buFontTx/>
                        <a:buNone/>
                        <a:tabLst/>
                      </a:pPr>
                      <a:r>
                        <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自動初期化すること可能です。</a:t>
                      </a:r>
                    </a:p>
                  </a:txBody>
                  <a:tcPr marL="72000" marR="144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solidFill>
                      <a:schemeClr val="bg1">
                        <a:lumMod val="85000"/>
                      </a:schemeClr>
                    </a:solidFill>
                  </a:tcPr>
                </a:tc>
                <a:tc>
                  <a:txBody>
                    <a:bodyPr/>
                    <a:lstStyle/>
                    <a:p>
                      <a:pPr marL="0" marR="0" lvl="1" indent="0" algn="ctr" defTabSz="914400" rtl="0" eaLnBrk="1" fontAlgn="base" latinLnBrk="0" hangingPunct="1">
                        <a:lnSpc>
                          <a:spcPct val="100000"/>
                        </a:lnSpc>
                        <a:spcBef>
                          <a:spcPts val="0"/>
                        </a:spcBef>
                        <a:spcAft>
                          <a:spcPts val="0"/>
                        </a:spcAft>
                        <a:buClrTx/>
                        <a:buSzTx/>
                        <a:buFontTx/>
                        <a:buNone/>
                        <a:tabLst/>
                      </a:pPr>
                      <a:r>
                        <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a:t>
                      </a:r>
                    </a:p>
                  </a:txBody>
                  <a:tcPr marL="0" marR="0" marT="0" marB="0" anchor="ctr" anchorCtr="1"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pPr>
                      <a:r>
                        <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a:t>
                      </a:r>
                    </a:p>
                  </a:txBody>
                  <a:tcPr marL="0" marR="0" marT="0" marB="0" anchor="ctr" anchorCtr="1"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r h="874800">
                <a:tc>
                  <a:txBody>
                    <a:bodyPr/>
                    <a:lstStyle/>
                    <a:p>
                      <a:pPr marL="144000" marR="0" lvl="0" indent="0" algn="l" defTabSz="914400" rtl="0" eaLnBrk="1" fontAlgn="base" latinLnBrk="0" hangingPunct="1">
                        <a:lnSpc>
                          <a:spcPct val="100000"/>
                        </a:lnSpc>
                        <a:spcBef>
                          <a:spcPts val="0"/>
                        </a:spcBef>
                        <a:spcAft>
                          <a:spcPct val="0"/>
                        </a:spcAft>
                        <a:buClrTx/>
                        <a:buSzTx/>
                        <a:buFontTx/>
                        <a:buNone/>
                        <a:tabLst/>
                      </a:pPr>
                      <a:r>
                        <a:rPr kumimoji="1" lang="en-US" altLang="ja-JP" sz="18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Basic</a:t>
                      </a:r>
                      <a:r>
                        <a:rPr kumimoji="1" lang="ja-JP" altLang="en-US" sz="18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認証</a:t>
                      </a:r>
                      <a:endParaRPr kumimoji="1" lang="en-US" altLang="ja-JP" sz="18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endParaRPr>
                    </a:p>
                    <a:p>
                      <a:pPr marL="144000" marR="0" lvl="0" indent="0" algn="l" defTabSz="914400" rtl="0" eaLnBrk="1" fontAlgn="base" latinLnBrk="0" hangingPunct="1">
                        <a:lnSpc>
                          <a:spcPct val="100000"/>
                        </a:lnSpc>
                        <a:spcBef>
                          <a:spcPts val="0"/>
                        </a:spcBef>
                        <a:spcAft>
                          <a:spcPct val="0"/>
                        </a:spcAft>
                        <a:buClrTx/>
                        <a:buSzTx/>
                        <a:buFontTx/>
                        <a:buNone/>
                        <a:tabLst/>
                      </a:pPr>
                      <a:r>
                        <a:rPr kumimoji="1" lang="en-US" altLang="ja-JP" sz="18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Digest</a:t>
                      </a:r>
                      <a:r>
                        <a:rPr kumimoji="1" lang="ja-JP" altLang="en-US" sz="18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認証</a:t>
                      </a:r>
                    </a:p>
                  </a:txBody>
                  <a:tcPr marL="72000" marR="144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noFill/>
                  </a:tcPr>
                </a:tc>
                <a:tc>
                  <a:txBody>
                    <a:bodyPr/>
                    <a:lstStyle/>
                    <a:p>
                      <a:pPr marL="144000" indent="0" algn="l">
                        <a:spcBef>
                          <a:spcPts val="0"/>
                        </a:spcBef>
                        <a:spcAft>
                          <a:spcPts val="0"/>
                        </a:spcAft>
                      </a:pPr>
                      <a:r>
                        <a:rPr lang="en-US" altLang="ja-JP" sz="1600" b="0" dirty="0">
                          <a:latin typeface="Meiryo UI" panose="020B0604030504040204" pitchFamily="50" charset="-128"/>
                          <a:ea typeface="Meiryo UI" panose="020B0604030504040204" pitchFamily="50" charset="-128"/>
                        </a:rPr>
                        <a:t>Basic</a:t>
                      </a:r>
                      <a:r>
                        <a:rPr lang="ja-JP" altLang="en-US" sz="1600" b="0" dirty="0">
                          <a:latin typeface="Meiryo UI" panose="020B0604030504040204" pitchFamily="50" charset="-128"/>
                          <a:ea typeface="Meiryo UI" panose="020B0604030504040204" pitchFamily="50" charset="-128"/>
                        </a:rPr>
                        <a:t>認証</a:t>
                      </a:r>
                      <a:r>
                        <a:rPr lang="en-US" altLang="ja-JP" sz="1600" b="0" dirty="0">
                          <a:latin typeface="Meiryo UI" panose="020B0604030504040204" pitchFamily="50" charset="-128"/>
                          <a:ea typeface="Meiryo UI" panose="020B0604030504040204" pitchFamily="50" charset="-128"/>
                        </a:rPr>
                        <a:t>/Digest</a:t>
                      </a:r>
                      <a:r>
                        <a:rPr lang="ja-JP" altLang="en-US" sz="1600" b="0" dirty="0">
                          <a:latin typeface="Meiryo UI" panose="020B0604030504040204" pitchFamily="50" charset="-128"/>
                          <a:ea typeface="Meiryo UI" panose="020B0604030504040204" pitchFamily="50" charset="-128"/>
                        </a:rPr>
                        <a:t>認証に対応できます。</a:t>
                      </a:r>
                      <a:endParaRPr lang="en-US" altLang="ja-JP" sz="1600" b="0" dirty="0">
                        <a:latin typeface="Meiryo UI" panose="020B0604030504040204" pitchFamily="50" charset="-128"/>
                        <a:ea typeface="Meiryo UI" panose="020B0604030504040204" pitchFamily="50" charset="-128"/>
                      </a:endParaRPr>
                    </a:p>
                  </a:txBody>
                  <a:tcPr marL="72000" marR="144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solidFill>
                      <a:schemeClr val="bg1">
                        <a:lumMod val="85000"/>
                      </a:schemeClr>
                    </a:solidFill>
                  </a:tcPr>
                </a:tc>
                <a:tc>
                  <a:txBody>
                    <a:bodyPr/>
                    <a:lstStyle/>
                    <a:p>
                      <a:pPr marL="0" marR="0" lvl="1" indent="0" algn="ctr" defTabSz="914400" rtl="0" eaLnBrk="1" fontAlgn="base" latinLnBrk="0" hangingPunct="1">
                        <a:lnSpc>
                          <a:spcPct val="100000"/>
                        </a:lnSpc>
                        <a:spcBef>
                          <a:spcPts val="400"/>
                        </a:spcBef>
                        <a:spcAft>
                          <a:spcPts val="0"/>
                        </a:spcAft>
                        <a:buClrTx/>
                        <a:buSzTx/>
                        <a:buFontTx/>
                        <a:buNone/>
                        <a:tabLst/>
                      </a:pPr>
                      <a:r>
                        <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a:t>
                      </a:r>
                      <a:endParaRPr kumimoji="1" lang="en-US" altLang="ja-JP"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endParaRPr>
                    </a:p>
                    <a:p>
                      <a:pPr marL="0" marR="0" lvl="1" indent="0" algn="ctr" defTabSz="914400" rtl="0" eaLnBrk="1" fontAlgn="base" latinLnBrk="0" hangingPunct="1">
                        <a:lnSpc>
                          <a:spcPct val="100000"/>
                        </a:lnSpc>
                        <a:spcBef>
                          <a:spcPts val="400"/>
                        </a:spcBef>
                        <a:spcAft>
                          <a:spcPts val="0"/>
                        </a:spcAft>
                        <a:buClrTx/>
                        <a:buSzTx/>
                        <a:buFontTx/>
                        <a:buNone/>
                        <a:tabLst/>
                      </a:pPr>
                      <a:r>
                        <a:rPr kumimoji="1" lang="en-US" altLang="ja-JP" sz="14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App</a:t>
                      </a:r>
                      <a:r>
                        <a:rPr kumimoji="1" lang="ja-JP" altLang="en-US" sz="14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 </a:t>
                      </a:r>
                      <a:r>
                        <a:rPr kumimoji="1" lang="en-US" altLang="ja-JP" sz="14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Store</a:t>
                      </a:r>
                      <a:r>
                        <a:rPr kumimoji="1" lang="ja-JP" altLang="en-US" sz="14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版は</a:t>
                      </a:r>
                      <a:r>
                        <a:rPr kumimoji="1" lang="en-US" altLang="ja-JP" sz="14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Ver2.0.</a:t>
                      </a:r>
                      <a:r>
                        <a:rPr kumimoji="1" lang="ja-JP" altLang="en-US" sz="14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以降</a:t>
                      </a:r>
                    </a:p>
                  </a:txBody>
                  <a:tcPr marL="0" marR="0" marT="0" marB="0" anchor="ctr" anchorCtr="1"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pPr>
                      <a:r>
                        <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a:t>
                      </a:r>
                    </a:p>
                  </a:txBody>
                  <a:tcPr marL="0" marR="0" marT="0" marB="0" anchor="ctr" anchorCtr="1"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4"/>
                  </a:ext>
                </a:extLst>
              </a:tr>
              <a:tr h="874800">
                <a:tc>
                  <a:txBody>
                    <a:bodyPr/>
                    <a:lstStyle/>
                    <a:p>
                      <a:pPr marL="144000" marR="0" lvl="0" indent="0" algn="l" defTabSz="914400" rtl="0" eaLnBrk="1" fontAlgn="base" latinLnBrk="0" hangingPunct="1">
                        <a:lnSpc>
                          <a:spcPct val="100000"/>
                        </a:lnSpc>
                        <a:spcBef>
                          <a:spcPts val="0"/>
                        </a:spcBef>
                        <a:spcAft>
                          <a:spcPct val="0"/>
                        </a:spcAft>
                        <a:buClrTx/>
                        <a:buSzTx/>
                        <a:buFontTx/>
                        <a:buNone/>
                        <a:tabLst/>
                      </a:pPr>
                      <a:r>
                        <a:rPr kumimoji="1" lang="ja-JP" altLang="en-US" sz="18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規制画面での</a:t>
                      </a:r>
                      <a:endParaRPr kumimoji="1" lang="en-US" altLang="ja-JP" sz="18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endParaRPr>
                    </a:p>
                    <a:p>
                      <a:pPr marL="144000" marR="0" lvl="0" indent="0" algn="l" defTabSz="914400" rtl="0" eaLnBrk="1" fontAlgn="base" latinLnBrk="0" hangingPunct="1">
                        <a:lnSpc>
                          <a:spcPct val="100000"/>
                        </a:lnSpc>
                        <a:spcBef>
                          <a:spcPts val="0"/>
                        </a:spcBef>
                        <a:spcAft>
                          <a:spcPct val="0"/>
                        </a:spcAft>
                        <a:buClrTx/>
                        <a:buSzTx/>
                        <a:buFontTx/>
                        <a:buNone/>
                        <a:tabLst/>
                      </a:pPr>
                      <a:r>
                        <a:rPr kumimoji="1" lang="ja-JP" altLang="en-US" sz="18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カテゴリ表示</a:t>
                      </a:r>
                    </a:p>
                  </a:txBody>
                  <a:tcPr marL="72000" marR="144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noFill/>
                  </a:tcPr>
                </a:tc>
                <a:tc>
                  <a:txBody>
                    <a:bodyPr/>
                    <a:lstStyle/>
                    <a:p>
                      <a:pPr marL="144000" indent="0" algn="l">
                        <a:spcBef>
                          <a:spcPts val="0"/>
                        </a:spcBef>
                        <a:spcAft>
                          <a:spcPts val="0"/>
                        </a:spcAft>
                      </a:pPr>
                      <a:r>
                        <a:rPr lang="ja-JP" altLang="en-US" sz="1600" b="0" dirty="0">
                          <a:latin typeface="Meiryo UI" panose="020B0604030504040204" pitchFamily="50" charset="-128"/>
                          <a:ea typeface="Meiryo UI" panose="020B0604030504040204" pitchFamily="50" charset="-128"/>
                        </a:rPr>
                        <a:t>規制画面が表示された場合に、</a:t>
                      </a:r>
                      <a:endParaRPr lang="en-US" altLang="ja-JP" sz="1600" b="0" dirty="0">
                        <a:latin typeface="Meiryo UI" panose="020B0604030504040204" pitchFamily="50" charset="-128"/>
                        <a:ea typeface="Meiryo UI" panose="020B0604030504040204" pitchFamily="50" charset="-128"/>
                      </a:endParaRPr>
                    </a:p>
                    <a:p>
                      <a:pPr marL="144000" indent="0" algn="l">
                        <a:spcBef>
                          <a:spcPts val="0"/>
                        </a:spcBef>
                        <a:spcAft>
                          <a:spcPts val="0"/>
                        </a:spcAft>
                      </a:pPr>
                      <a:r>
                        <a:rPr lang="ja-JP" altLang="en-US" sz="1600" b="0" dirty="0">
                          <a:latin typeface="Meiryo UI" panose="020B0604030504040204" pitchFamily="50" charset="-128"/>
                          <a:ea typeface="Meiryo UI" panose="020B0604030504040204" pitchFamily="50" charset="-128"/>
                        </a:rPr>
                        <a:t>どのカテゴリに該当したのかを表示します。</a:t>
                      </a:r>
                    </a:p>
                  </a:txBody>
                  <a:tcPr marL="72000" marR="144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solidFill>
                      <a:schemeClr val="bg1">
                        <a:lumMod val="8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ja-JP" altLang="en-US" sz="1600" b="0" dirty="0">
                          <a:latin typeface="Meiryo UI" panose="020B0604030504040204" pitchFamily="50" charset="-128"/>
                          <a:ea typeface="Meiryo UI" panose="020B0604030504040204" pitchFamily="50" charset="-128"/>
                        </a:rPr>
                        <a:t>○</a:t>
                      </a:r>
                      <a:endParaRPr lang="en-US" altLang="ja-JP" sz="1600" b="0" dirty="0">
                        <a:latin typeface="Meiryo UI" panose="020B0604030504040204" pitchFamily="50" charset="-128"/>
                        <a:ea typeface="Meiryo UI" panose="020B0604030504040204" pitchFamily="50" charset="-128"/>
                      </a:endParaRPr>
                    </a:p>
                  </a:txBody>
                  <a:tcPr marL="0" marR="0" marT="0" marB="0" anchor="ctr" anchorCtr="1"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ja-JP" altLang="en-US" sz="1600" b="0" dirty="0">
                          <a:latin typeface="Meiryo UI" panose="020B0604030504040204" pitchFamily="50" charset="-128"/>
                          <a:ea typeface="Meiryo UI" panose="020B0604030504040204" pitchFamily="50" charset="-128"/>
                        </a:rPr>
                        <a:t>○</a:t>
                      </a:r>
                      <a:endParaRPr lang="en-US" altLang="ja-JP" sz="1600" b="0" dirty="0">
                        <a:latin typeface="Meiryo UI" panose="020B0604030504040204" pitchFamily="50" charset="-128"/>
                        <a:ea typeface="Meiryo UI" panose="020B0604030504040204" pitchFamily="50" charset="-128"/>
                      </a:endParaRPr>
                    </a:p>
                  </a:txBody>
                  <a:tcPr marL="0" marR="0" marT="0" marB="0" anchor="ctr" anchorCtr="1"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5"/>
                  </a:ext>
                </a:extLst>
              </a:tr>
              <a:tr h="874800">
                <a:tc>
                  <a:txBody>
                    <a:bodyPr/>
                    <a:lstStyle/>
                    <a:p>
                      <a:pPr marL="144000" marR="0" lvl="0" indent="0" algn="l" defTabSz="914400" rtl="0" eaLnBrk="1" fontAlgn="base" latinLnBrk="0" hangingPunct="1">
                        <a:lnSpc>
                          <a:spcPct val="100000"/>
                        </a:lnSpc>
                        <a:spcBef>
                          <a:spcPts val="0"/>
                        </a:spcBef>
                        <a:spcAft>
                          <a:spcPct val="0"/>
                        </a:spcAft>
                        <a:buClrTx/>
                        <a:buSzTx/>
                        <a:buFontTx/>
                        <a:buNone/>
                        <a:tabLst/>
                      </a:pPr>
                      <a:r>
                        <a:rPr kumimoji="1" lang="ja-JP" altLang="en-US" sz="18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サイト内検索</a:t>
                      </a:r>
                    </a:p>
                  </a:txBody>
                  <a:tcPr marL="72000" marR="144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noFill/>
                  </a:tcPr>
                </a:tc>
                <a:tc>
                  <a:txBody>
                    <a:bodyPr/>
                    <a:lstStyle/>
                    <a:p>
                      <a:pPr marL="144000" indent="0" algn="l">
                        <a:spcBef>
                          <a:spcPts val="0"/>
                        </a:spcBef>
                        <a:spcAft>
                          <a:spcPts val="0"/>
                        </a:spcAft>
                      </a:pPr>
                      <a:r>
                        <a:rPr lang="ja-JP" altLang="en-US" sz="1600" b="0" dirty="0">
                          <a:latin typeface="Meiryo UI" panose="020B0604030504040204" pitchFamily="50" charset="-128"/>
                          <a:ea typeface="Meiryo UI" panose="020B0604030504040204" pitchFamily="50" charset="-128"/>
                        </a:rPr>
                        <a:t>サイト内検索が可能です。（</a:t>
                      </a:r>
                      <a:r>
                        <a:rPr lang="en-US" altLang="ja-JP" sz="1600" b="0" dirty="0" err="1">
                          <a:latin typeface="Meiryo UI" panose="020B0604030504040204" pitchFamily="50" charset="-128"/>
                          <a:ea typeface="Meiryo UI" panose="020B0604030504040204" pitchFamily="50" charset="-128"/>
                        </a:rPr>
                        <a:t>iOS</a:t>
                      </a:r>
                      <a:r>
                        <a:rPr lang="ja-JP" altLang="en-US" sz="1600" b="0" dirty="0">
                          <a:latin typeface="Meiryo UI" panose="020B0604030504040204" pitchFamily="50" charset="-128"/>
                          <a:ea typeface="Meiryo UI" panose="020B0604030504040204" pitchFamily="50" charset="-128"/>
                        </a:rPr>
                        <a:t>版のみ）</a:t>
                      </a:r>
                      <a:endParaRPr lang="en-US" altLang="ja-JP" sz="1600" b="0" dirty="0">
                        <a:latin typeface="Meiryo UI" panose="020B0604030504040204" pitchFamily="50" charset="-128"/>
                        <a:ea typeface="Meiryo UI" panose="020B0604030504040204" pitchFamily="50" charset="-128"/>
                      </a:endParaRPr>
                    </a:p>
                  </a:txBody>
                  <a:tcPr marL="72000" marR="144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solidFill>
                      <a:schemeClr val="bg1">
                        <a:lumMod val="8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ja-JP" altLang="en-US" sz="1600" b="0" dirty="0">
                          <a:latin typeface="Meiryo UI" panose="020B0604030504040204" pitchFamily="50" charset="-128"/>
                          <a:ea typeface="Meiryo UI" panose="020B0604030504040204" pitchFamily="50" charset="-128"/>
                        </a:rPr>
                        <a:t>○</a:t>
                      </a:r>
                      <a:endParaRPr lang="en-US" altLang="ja-JP" sz="1600" b="0" dirty="0">
                        <a:latin typeface="Meiryo UI" panose="020B0604030504040204" pitchFamily="50" charset="-128"/>
                        <a:ea typeface="Meiryo UI" panose="020B0604030504040204" pitchFamily="50" charset="-128"/>
                      </a:endParaRPr>
                    </a:p>
                  </a:txBody>
                  <a:tcPr marL="0" marR="0" marT="0" marB="0" anchor="ctr" anchorCtr="1"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rPr>
                        <a:t>ー</a:t>
                      </a:r>
                    </a:p>
                  </a:txBody>
                  <a:tcPr marL="0" marR="0" marT="0" marB="0" anchor="ctr" anchorCtr="1"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6"/>
                  </a:ext>
                </a:extLst>
              </a:tr>
              <a:tr h="874800">
                <a:tc>
                  <a:txBody>
                    <a:bodyPr/>
                    <a:lstStyle/>
                    <a:p>
                      <a:pPr marL="144000" marR="0" lvl="0" indent="0" algn="l" defTabSz="914400" rtl="0" eaLnBrk="1" fontAlgn="base" latinLnBrk="0" hangingPunct="1">
                        <a:lnSpc>
                          <a:spcPct val="100000"/>
                        </a:lnSpc>
                        <a:spcBef>
                          <a:spcPts val="0"/>
                        </a:spcBef>
                        <a:spcAft>
                          <a:spcPct val="0"/>
                        </a:spcAft>
                        <a:buClrTx/>
                        <a:buSzTx/>
                        <a:buFontTx/>
                        <a:buNone/>
                        <a:tabLst/>
                      </a:pPr>
                      <a:r>
                        <a:rPr kumimoji="1" lang="en-US" altLang="ja-JP" sz="18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URL</a:t>
                      </a:r>
                      <a:r>
                        <a:rPr kumimoji="1" lang="ja-JP" altLang="en-US" sz="18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スキーム</a:t>
                      </a:r>
                    </a:p>
                  </a:txBody>
                  <a:tcPr marL="72000" marR="144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noFill/>
                  </a:tcPr>
                </a:tc>
                <a:tc>
                  <a:txBody>
                    <a:bodyPr/>
                    <a:lstStyle/>
                    <a:p>
                      <a:pPr marL="144000" indent="0" algn="l">
                        <a:spcBef>
                          <a:spcPts val="0"/>
                        </a:spcBef>
                        <a:spcAft>
                          <a:spcPts val="0"/>
                        </a:spcAft>
                      </a:pPr>
                      <a:r>
                        <a:rPr lang="ja-JP" altLang="en-US" sz="1600" b="0" dirty="0">
                          <a:latin typeface="Meiryo UI" panose="020B0604030504040204" pitchFamily="50" charset="-128"/>
                          <a:ea typeface="Meiryo UI" panose="020B0604030504040204" pitchFamily="50" charset="-128"/>
                        </a:rPr>
                        <a:t>スキーマ部分に「</a:t>
                      </a:r>
                      <a:r>
                        <a:rPr lang="en-US" altLang="ja-JP" sz="1600" b="0" dirty="0" err="1">
                          <a:latin typeface="Meiryo UI" panose="020B0604030504040204" pitchFamily="50" charset="-128"/>
                          <a:ea typeface="Meiryo UI" panose="020B0604030504040204" pitchFamily="50" charset="-128"/>
                        </a:rPr>
                        <a:t>bcdmweb</a:t>
                      </a:r>
                      <a:r>
                        <a:rPr lang="ja-JP" altLang="en-US" sz="1600" b="0" dirty="0">
                          <a:latin typeface="Meiryo UI" panose="020B0604030504040204" pitchFamily="50" charset="-128"/>
                          <a:ea typeface="Meiryo UI" panose="020B0604030504040204" pitchFamily="50" charset="-128"/>
                        </a:rPr>
                        <a:t>」または「</a:t>
                      </a:r>
                      <a:r>
                        <a:rPr lang="en-US" altLang="ja-JP" sz="1600" b="0" dirty="0" err="1">
                          <a:latin typeface="Meiryo UI" panose="020B0604030504040204" pitchFamily="50" charset="-128"/>
                          <a:ea typeface="Meiryo UI" panose="020B0604030504040204" pitchFamily="50" charset="-128"/>
                        </a:rPr>
                        <a:t>bcdmwebs</a:t>
                      </a:r>
                      <a:r>
                        <a:rPr lang="ja-JP" altLang="en-US" sz="1600" b="0" dirty="0">
                          <a:latin typeface="Meiryo UI" panose="020B0604030504040204" pitchFamily="50" charset="-128"/>
                          <a:ea typeface="Meiryo UI" panose="020B0604030504040204" pitchFamily="50" charset="-128"/>
                        </a:rPr>
                        <a:t>」と記載すれば、</a:t>
                      </a:r>
                      <a:endParaRPr lang="en-US" altLang="ja-JP" sz="1600" b="0" dirty="0">
                        <a:latin typeface="Meiryo UI" panose="020B0604030504040204" pitchFamily="50" charset="-128"/>
                        <a:ea typeface="Meiryo UI" panose="020B0604030504040204" pitchFamily="50" charset="-128"/>
                      </a:endParaRPr>
                    </a:p>
                    <a:p>
                      <a:pPr marL="144000" indent="0" algn="l">
                        <a:spcBef>
                          <a:spcPts val="0"/>
                        </a:spcBef>
                        <a:spcAft>
                          <a:spcPts val="0"/>
                        </a:spcAft>
                      </a:pPr>
                      <a:r>
                        <a:rPr lang="ja-JP" altLang="en-US" sz="1600" b="0" dirty="0">
                          <a:latin typeface="Meiryo UI" panose="020B0604030504040204" pitchFamily="50" charset="-128"/>
                          <a:ea typeface="Meiryo UI" panose="020B0604030504040204" pitchFamily="50" charset="-128"/>
                        </a:rPr>
                        <a:t>他のアプリの</a:t>
                      </a:r>
                      <a:r>
                        <a:rPr lang="en-US" altLang="ja-JP" sz="1600" b="0" dirty="0">
                          <a:latin typeface="Meiryo UI" panose="020B0604030504040204" pitchFamily="50" charset="-128"/>
                          <a:ea typeface="Meiryo UI" panose="020B0604030504040204" pitchFamily="50" charset="-128"/>
                        </a:rPr>
                        <a:t>URL</a:t>
                      </a:r>
                      <a:r>
                        <a:rPr lang="ja-JP" altLang="en-US" sz="1600" b="0" dirty="0">
                          <a:latin typeface="Meiryo UI" panose="020B0604030504040204" pitchFamily="50" charset="-128"/>
                          <a:ea typeface="Meiryo UI" panose="020B0604030504040204" pitchFamily="50" charset="-128"/>
                        </a:rPr>
                        <a:t>リンクから、直接</a:t>
                      </a:r>
                      <a:r>
                        <a:rPr lang="en-US" altLang="ja-JP" sz="1600" b="0" dirty="0">
                          <a:latin typeface="Meiryo UI" panose="020B0604030504040204" pitchFamily="50" charset="-128"/>
                          <a:ea typeface="Meiryo UI" panose="020B0604030504040204" pitchFamily="50" charset="-128"/>
                        </a:rPr>
                        <a:t>BC</a:t>
                      </a:r>
                      <a:r>
                        <a:rPr lang="ja-JP" altLang="en-US" sz="1600" b="0" dirty="0">
                          <a:latin typeface="Meiryo UI" panose="020B0604030504040204" pitchFamily="50" charset="-128"/>
                          <a:ea typeface="Meiryo UI" panose="020B0604030504040204" pitchFamily="50" charset="-128"/>
                        </a:rPr>
                        <a:t>ブラウザが起動します。</a:t>
                      </a:r>
                      <a:endParaRPr lang="en-US" altLang="ja-JP" sz="1600" b="0" dirty="0">
                        <a:latin typeface="Meiryo UI" panose="020B0604030504040204" pitchFamily="50" charset="-128"/>
                        <a:ea typeface="Meiryo UI" panose="020B0604030504040204" pitchFamily="50" charset="-128"/>
                      </a:endParaRPr>
                    </a:p>
                  </a:txBody>
                  <a:tcPr marL="72000" marR="144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solidFill>
                      <a:schemeClr val="bg1">
                        <a:lumMod val="85000"/>
                      </a:schemeClr>
                    </a:solidFill>
                  </a:tcPr>
                </a:tc>
                <a:tc>
                  <a:txBody>
                    <a:bodyPr/>
                    <a:lstStyle/>
                    <a:p>
                      <a:pPr marL="0" marR="0" lvl="1" indent="0" algn="ctr" defTabSz="914400" rtl="0" eaLnBrk="1" fontAlgn="base" latinLnBrk="0" hangingPunct="1">
                        <a:lnSpc>
                          <a:spcPct val="100000"/>
                        </a:lnSpc>
                        <a:spcBef>
                          <a:spcPts val="400"/>
                        </a:spcBef>
                        <a:spcAft>
                          <a:spcPts val="0"/>
                        </a:spcAft>
                        <a:buClrTx/>
                        <a:buSzTx/>
                        <a:buFontTx/>
                        <a:buNone/>
                        <a:tabLst/>
                      </a:pPr>
                      <a:r>
                        <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a:t>
                      </a:r>
                      <a:endParaRPr kumimoji="1" lang="en-US" altLang="ja-JP"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endParaRPr>
                    </a:p>
                    <a:p>
                      <a:pPr marL="0" marR="0" lvl="1" indent="0" algn="ctr" defTabSz="914400" rtl="0" eaLnBrk="1" fontAlgn="base" latinLnBrk="0" hangingPunct="1">
                        <a:lnSpc>
                          <a:spcPct val="100000"/>
                        </a:lnSpc>
                        <a:spcBef>
                          <a:spcPts val="400"/>
                        </a:spcBef>
                        <a:spcAft>
                          <a:spcPts val="0"/>
                        </a:spcAft>
                        <a:buClrTx/>
                        <a:buSzTx/>
                        <a:buFontTx/>
                        <a:buNone/>
                        <a:tabLst/>
                      </a:pPr>
                      <a:r>
                        <a:rPr kumimoji="1" lang="en-US" altLang="ja-JP" sz="14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App</a:t>
                      </a:r>
                      <a:r>
                        <a:rPr kumimoji="1" lang="ja-JP" altLang="en-US" sz="14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 </a:t>
                      </a:r>
                      <a:r>
                        <a:rPr kumimoji="1" lang="en-US" altLang="ja-JP" sz="14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Store</a:t>
                      </a:r>
                      <a:r>
                        <a:rPr kumimoji="1" lang="ja-JP" altLang="en-US" sz="14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版は</a:t>
                      </a:r>
                      <a:r>
                        <a:rPr kumimoji="1" lang="en-US" altLang="ja-JP" sz="14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Ver2.2.</a:t>
                      </a:r>
                      <a:r>
                        <a:rPr kumimoji="1" lang="ja-JP" altLang="en-US" sz="14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以降</a:t>
                      </a:r>
                    </a:p>
                  </a:txBody>
                  <a:tcPr marL="0" marR="0" marT="0" marB="0" anchor="ctr" anchorCtr="1"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rPr>
                        <a:t>ー</a:t>
                      </a:r>
                    </a:p>
                  </a:txBody>
                  <a:tcPr marL="0" marR="0" marT="0" marB="0" anchor="ctr" anchorCtr="1"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594006567"/>
                  </a:ext>
                </a:extLst>
              </a:tr>
              <a:tr h="874800">
                <a:tc>
                  <a:txBody>
                    <a:bodyPr/>
                    <a:lstStyle/>
                    <a:p>
                      <a:pPr marL="144000" marR="0" lvl="0" indent="0" algn="l" defTabSz="914400" rtl="0" eaLnBrk="1" fontAlgn="base" latinLnBrk="0" hangingPunct="1">
                        <a:lnSpc>
                          <a:spcPct val="100000"/>
                        </a:lnSpc>
                        <a:spcBef>
                          <a:spcPts val="0"/>
                        </a:spcBef>
                        <a:spcAft>
                          <a:spcPct val="0"/>
                        </a:spcAft>
                        <a:buClrTx/>
                        <a:buSzTx/>
                        <a:buFontTx/>
                        <a:buNone/>
                        <a:tabLst/>
                      </a:pPr>
                      <a:r>
                        <a:rPr kumimoji="1" lang="ja-JP" altLang="en-US" sz="18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クライアント証明書登録</a:t>
                      </a:r>
                    </a:p>
                  </a:txBody>
                  <a:tcPr marL="72000" marR="144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noFill/>
                  </a:tcPr>
                </a:tc>
                <a:tc>
                  <a:txBody>
                    <a:bodyPr/>
                    <a:lstStyle/>
                    <a:p>
                      <a:pPr marL="144000" indent="0" algn="l">
                        <a:spcBef>
                          <a:spcPts val="0"/>
                        </a:spcBef>
                        <a:spcAft>
                          <a:spcPts val="0"/>
                        </a:spcAft>
                      </a:pPr>
                      <a:r>
                        <a:rPr lang="en-US" altLang="ja-JP" sz="1600" b="0" dirty="0">
                          <a:latin typeface="Meiryo UI" panose="020B0604030504040204" pitchFamily="50" charset="-128"/>
                          <a:ea typeface="Meiryo UI" panose="020B0604030504040204" pitchFamily="50" charset="-128"/>
                        </a:rPr>
                        <a:t>BC</a:t>
                      </a:r>
                      <a:r>
                        <a:rPr lang="ja-JP" altLang="en-US" sz="1600" b="0" dirty="0">
                          <a:latin typeface="Meiryo UI" panose="020B0604030504040204" pitchFamily="50" charset="-128"/>
                          <a:ea typeface="Meiryo UI" panose="020B0604030504040204" pitchFamily="50" charset="-128"/>
                        </a:rPr>
                        <a:t>ブラウザアプリからクライアント証明書の登録が可能です。</a:t>
                      </a:r>
                      <a:endParaRPr lang="en-US" altLang="ja-JP" sz="1600" b="0" dirty="0">
                        <a:latin typeface="Meiryo UI" panose="020B0604030504040204" pitchFamily="50" charset="-128"/>
                        <a:ea typeface="Meiryo UI" panose="020B0604030504040204" pitchFamily="50" charset="-128"/>
                      </a:endParaRPr>
                    </a:p>
                  </a:txBody>
                  <a:tcPr marL="72000" marR="144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solidFill>
                      <a:schemeClr val="bg1">
                        <a:lumMod val="85000"/>
                      </a:schemeClr>
                    </a:solidFill>
                  </a:tcPr>
                </a:tc>
                <a:tc>
                  <a:txBody>
                    <a:bodyPr/>
                    <a:lstStyle/>
                    <a:p>
                      <a:pPr marL="0" marR="0" lvl="1" indent="0" algn="ctr" defTabSz="914400" rtl="0" eaLnBrk="1" fontAlgn="base" latinLnBrk="0" hangingPunct="1">
                        <a:lnSpc>
                          <a:spcPct val="100000"/>
                        </a:lnSpc>
                        <a:spcBef>
                          <a:spcPts val="400"/>
                        </a:spcBef>
                        <a:spcAft>
                          <a:spcPts val="0"/>
                        </a:spcAft>
                        <a:buClrTx/>
                        <a:buSzTx/>
                        <a:buFontTx/>
                        <a:buNone/>
                        <a:tabLst/>
                      </a:pPr>
                      <a:r>
                        <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a:t>
                      </a:r>
                      <a:endParaRPr kumimoji="1" lang="en-US" altLang="ja-JP"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endParaRPr>
                    </a:p>
                    <a:p>
                      <a:pPr marL="0" marR="0" lvl="1" indent="0" algn="ctr" defTabSz="914400" rtl="0" eaLnBrk="1" fontAlgn="base" latinLnBrk="0" hangingPunct="1">
                        <a:lnSpc>
                          <a:spcPct val="100000"/>
                        </a:lnSpc>
                        <a:spcBef>
                          <a:spcPts val="400"/>
                        </a:spcBef>
                        <a:spcAft>
                          <a:spcPts val="0"/>
                        </a:spcAft>
                        <a:buClrTx/>
                        <a:buSzTx/>
                        <a:buFontTx/>
                        <a:buNone/>
                        <a:tabLst/>
                      </a:pPr>
                      <a:r>
                        <a:rPr kumimoji="1" lang="en-US" altLang="ja-JP" sz="14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Ver3.0</a:t>
                      </a:r>
                      <a:r>
                        <a:rPr kumimoji="1" lang="ja-JP" altLang="en-US" sz="14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以降</a:t>
                      </a:r>
                    </a:p>
                  </a:txBody>
                  <a:tcPr marL="0" marR="0" marT="0" marB="0" anchor="ctr" anchorCtr="1"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rPr>
                        <a:t>ー</a:t>
                      </a:r>
                    </a:p>
                  </a:txBody>
                  <a:tcPr marL="0" marR="0" marT="0" marB="0" anchor="ctr" anchorCtr="1"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3633989674"/>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2FF297E8-A317-4C43-A0C6-85EF88CB205B}"/>
              </a:ext>
            </a:extLst>
          </p:cNvPr>
          <p:cNvSpPr>
            <a:spLocks noGrp="1"/>
          </p:cNvSpPr>
          <p:nvPr>
            <p:ph type="sldNum" sz="quarter" idx="4"/>
          </p:nvPr>
        </p:nvSpPr>
        <p:spPr/>
        <p:txBody>
          <a:bodyPr/>
          <a:lstStyle/>
          <a:p>
            <a:fld id="{F1BF7F6E-0413-4353-995D-100289A07FF8}" type="slidenum">
              <a:rPr lang="en-US" altLang="ja-JP" smtClean="0"/>
              <a:pPr/>
              <a:t>102</a:t>
            </a:fld>
            <a:endParaRPr lang="en-US" altLang="ja-JP" dirty="0"/>
          </a:p>
        </p:txBody>
      </p:sp>
      <p:sp>
        <p:nvSpPr>
          <p:cNvPr id="5" name="角丸四角形 13">
            <a:extLst>
              <a:ext uri="{FF2B5EF4-FFF2-40B4-BE49-F238E27FC236}">
                <a16:creationId xmlns:a16="http://schemas.microsoft.com/office/drawing/2014/main" id="{42A0C39F-7CF5-4B17-AC73-387E34AFBAAF}"/>
              </a:ext>
            </a:extLst>
          </p:cNvPr>
          <p:cNvSpPr/>
          <p:nvPr/>
        </p:nvSpPr>
        <p:spPr bwMode="auto">
          <a:xfrm>
            <a:off x="9022006" y="360000"/>
            <a:ext cx="1080000" cy="288000"/>
          </a:xfrm>
          <a:prstGeom prst="roundRect">
            <a:avLst>
              <a:gd name="adj" fmla="val 13229"/>
            </a:avLst>
          </a:prstGeom>
          <a:solidFill>
            <a:srgbClr val="898FC3"/>
          </a:solidFill>
          <a:ln w="285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defRPr/>
            </a:pPr>
            <a:r>
              <a:rPr kumimoji="1" lang="en-US" altLang="ja-JP" sz="1400" b="1" kern="0" dirty="0">
                <a:solidFill>
                  <a:srgbClr val="FFFFFF"/>
                </a:solidFill>
                <a:latin typeface="Meiryo UI" panose="020B0604030504040204" pitchFamily="50" charset="-128"/>
                <a:ea typeface="Meiryo UI" panose="020B0604030504040204" pitchFamily="50" charset="-128"/>
                <a:cs typeface="Verdana" panose="020B0604030504040204" pitchFamily="34" charset="0"/>
              </a:rPr>
              <a:t>iOS</a:t>
            </a:r>
            <a:endParaRPr kumimoji="1" lang="ja-JP" altLang="en-US" sz="1400" b="1" kern="0" dirty="0">
              <a:solidFill>
                <a:srgbClr val="FFFFFF"/>
              </a:solidFill>
              <a:latin typeface="Meiryo UI" panose="020B0604030504040204" pitchFamily="50" charset="-128"/>
              <a:ea typeface="Meiryo UI" panose="020B0604030504040204" pitchFamily="50" charset="-128"/>
              <a:cs typeface="Verdana" panose="020B0604030504040204" pitchFamily="34" charset="0"/>
            </a:endParaRPr>
          </a:p>
        </p:txBody>
      </p:sp>
      <p:sp>
        <p:nvSpPr>
          <p:cNvPr id="6" name="テキスト ボックス 5">
            <a:extLst>
              <a:ext uri="{FF2B5EF4-FFF2-40B4-BE49-F238E27FC236}">
                <a16:creationId xmlns:a16="http://schemas.microsoft.com/office/drawing/2014/main" id="{60AD6752-62BA-4824-9508-B33A0710F5DE}"/>
              </a:ext>
            </a:extLst>
          </p:cNvPr>
          <p:cNvSpPr txBox="1"/>
          <p:nvPr/>
        </p:nvSpPr>
        <p:spPr>
          <a:xfrm>
            <a:off x="4125342" y="247890"/>
            <a:ext cx="1440160" cy="400110"/>
          </a:xfrm>
          <a:prstGeom prst="rect">
            <a:avLst/>
          </a:prstGeom>
          <a:noFill/>
          <a:ln w="12700">
            <a:solidFill>
              <a:srgbClr val="DE0000"/>
            </a:solidFill>
          </a:ln>
        </p:spPr>
        <p:txBody>
          <a:bodyPr wrap="square" rtlCol="0" anchor="ctr" anchorCtr="1">
            <a:spAutoFit/>
          </a:bodyPr>
          <a:lstStyle/>
          <a:p>
            <a:r>
              <a:rPr lang="ja-JP" altLang="en-US" sz="2000" b="1" dirty="0">
                <a:solidFill>
                  <a:srgbClr val="DE0000"/>
                </a:solidFill>
                <a:latin typeface="Meiryo UI" panose="020B0604030504040204" pitchFamily="50" charset="-128"/>
                <a:ea typeface="Meiryo UI" panose="020B0604030504040204" pitchFamily="50" charset="-128"/>
                <a:sym typeface="ヒラギノ角ゴ ProN W6" charset="0"/>
              </a:rPr>
              <a:t>注意事項</a:t>
            </a:r>
          </a:p>
        </p:txBody>
      </p:sp>
      <p:graphicFrame>
        <p:nvGraphicFramePr>
          <p:cNvPr id="7" name="Group 122">
            <a:extLst>
              <a:ext uri="{FF2B5EF4-FFF2-40B4-BE49-F238E27FC236}">
                <a16:creationId xmlns:a16="http://schemas.microsoft.com/office/drawing/2014/main" id="{47A85AC3-086C-4134-B828-7BB783BB2A82}"/>
              </a:ext>
            </a:extLst>
          </p:cNvPr>
          <p:cNvGraphicFramePr>
            <a:graphicFrameLocks/>
          </p:cNvGraphicFramePr>
          <p:nvPr>
            <p:extLst>
              <p:ext uri="{D42A27DB-BD31-4B8C-83A1-F6EECF244321}">
                <p14:modId xmlns:p14="http://schemas.microsoft.com/office/powerpoint/2010/main" val="362166936"/>
              </p:ext>
            </p:extLst>
          </p:nvPr>
        </p:nvGraphicFramePr>
        <p:xfrm>
          <a:off x="740966" y="1634400"/>
          <a:ext cx="11520000" cy="7562088"/>
        </p:xfrm>
        <a:graphic>
          <a:graphicData uri="http://schemas.openxmlformats.org/drawingml/2006/table">
            <a:tbl>
              <a:tblPr/>
              <a:tblGrid>
                <a:gridCol w="3456384">
                  <a:extLst>
                    <a:ext uri="{9D8B030D-6E8A-4147-A177-3AD203B41FA5}">
                      <a16:colId xmlns:a16="http://schemas.microsoft.com/office/drawing/2014/main" val="20000"/>
                    </a:ext>
                  </a:extLst>
                </a:gridCol>
                <a:gridCol w="8063616">
                  <a:extLst>
                    <a:ext uri="{9D8B030D-6E8A-4147-A177-3AD203B41FA5}">
                      <a16:colId xmlns:a16="http://schemas.microsoft.com/office/drawing/2014/main" val="20001"/>
                    </a:ext>
                  </a:extLst>
                </a:gridCol>
              </a:tblGrid>
              <a:tr h="770113">
                <a:tc>
                  <a:txBody>
                    <a:bodyPr/>
                    <a:lstStyle>
                      <a:defPPr>
                        <a:defRPr lang="ja-JP"/>
                      </a:defPPr>
                      <a:lvl1pPr marL="0" algn="l" defTabSz="914400" rtl="0" eaLnBrk="1" latinLnBrk="0" hangingPunct="1">
                        <a:defRPr kumimoji="1" sz="1800" kern="1200">
                          <a:solidFill>
                            <a:schemeClr val="tx1"/>
                          </a:solidFill>
                          <a:latin typeface="Trebuchet MS"/>
                          <a:ea typeface="HGP創英角ｺﾞｼｯｸUB"/>
                        </a:defRPr>
                      </a:lvl1pPr>
                      <a:lvl2pPr marL="457200" algn="l" defTabSz="914400" rtl="0" eaLnBrk="1" latinLnBrk="0" hangingPunct="1">
                        <a:defRPr kumimoji="1" sz="1800" kern="1200">
                          <a:solidFill>
                            <a:schemeClr val="tx1"/>
                          </a:solidFill>
                          <a:latin typeface="Trebuchet MS"/>
                          <a:ea typeface="HGP創英角ｺﾞｼｯｸUB"/>
                        </a:defRPr>
                      </a:lvl2pPr>
                      <a:lvl3pPr marL="914400" algn="l" defTabSz="914400" rtl="0" eaLnBrk="1" latinLnBrk="0" hangingPunct="1">
                        <a:defRPr kumimoji="1" sz="1800" kern="1200">
                          <a:solidFill>
                            <a:schemeClr val="tx1"/>
                          </a:solidFill>
                          <a:latin typeface="Trebuchet MS"/>
                          <a:ea typeface="HGP創英角ｺﾞｼｯｸUB"/>
                        </a:defRPr>
                      </a:lvl3pPr>
                      <a:lvl4pPr marL="1371600" algn="l" defTabSz="914400" rtl="0" eaLnBrk="1" latinLnBrk="0" hangingPunct="1">
                        <a:defRPr kumimoji="1" sz="1800" kern="1200">
                          <a:solidFill>
                            <a:schemeClr val="tx1"/>
                          </a:solidFill>
                          <a:latin typeface="Trebuchet MS"/>
                          <a:ea typeface="HGP創英角ｺﾞｼｯｸUB"/>
                        </a:defRPr>
                      </a:lvl4pPr>
                      <a:lvl5pPr marL="1828800" algn="l" defTabSz="914400" rtl="0" eaLnBrk="1" latinLnBrk="0" hangingPunct="1">
                        <a:defRPr kumimoji="1" sz="1800" kern="1200">
                          <a:solidFill>
                            <a:schemeClr val="tx1"/>
                          </a:solidFill>
                          <a:latin typeface="Trebuchet MS"/>
                          <a:ea typeface="HGP創英角ｺﾞｼｯｸUB"/>
                        </a:defRPr>
                      </a:lvl5pPr>
                      <a:lvl6pPr marL="2286000" algn="l" defTabSz="914400" rtl="0" eaLnBrk="1" latinLnBrk="0" hangingPunct="1">
                        <a:defRPr kumimoji="1" sz="1800" kern="1200">
                          <a:solidFill>
                            <a:schemeClr val="tx1"/>
                          </a:solidFill>
                          <a:latin typeface="Trebuchet MS"/>
                          <a:ea typeface="HGP創英角ｺﾞｼｯｸUB"/>
                        </a:defRPr>
                      </a:lvl6pPr>
                      <a:lvl7pPr marL="2743200" algn="l" defTabSz="914400" rtl="0" eaLnBrk="1" latinLnBrk="0" hangingPunct="1">
                        <a:defRPr kumimoji="1" sz="1800" kern="1200">
                          <a:solidFill>
                            <a:schemeClr val="tx1"/>
                          </a:solidFill>
                          <a:latin typeface="Trebuchet MS"/>
                          <a:ea typeface="HGP創英角ｺﾞｼｯｸUB"/>
                        </a:defRPr>
                      </a:lvl7pPr>
                      <a:lvl8pPr marL="3200400" algn="l" defTabSz="914400" rtl="0" eaLnBrk="1" latinLnBrk="0" hangingPunct="1">
                        <a:defRPr kumimoji="1" sz="1800" kern="1200">
                          <a:solidFill>
                            <a:schemeClr val="tx1"/>
                          </a:solidFill>
                          <a:latin typeface="Trebuchet MS"/>
                          <a:ea typeface="HGP創英角ｺﾞｼｯｸUB"/>
                        </a:defRPr>
                      </a:lvl8pPr>
                      <a:lvl9pPr marL="3657600" algn="l" defTabSz="914400" rtl="0" eaLnBrk="1" latinLnBrk="0" hangingPunct="1">
                        <a:defRPr kumimoji="1" sz="1800" kern="1200">
                          <a:solidFill>
                            <a:schemeClr val="tx1"/>
                          </a:solidFill>
                          <a:latin typeface="Trebuchet MS"/>
                          <a:ea typeface="HGP創英角ｺﾞｼｯｸUB"/>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ja-JP" altLang="en-US" sz="1800" b="1" kern="1200" dirty="0">
                          <a:solidFill>
                            <a:schemeClr val="bg1"/>
                          </a:solidFill>
                          <a:latin typeface="Meiryo UI" panose="020B0604030504040204" pitchFamily="50" charset="-128"/>
                          <a:ea typeface="Meiryo UI" panose="020B0604030504040204" pitchFamily="50" charset="-128"/>
                          <a:cs typeface="+mn-cs"/>
                        </a:rPr>
                        <a:t>事　項</a:t>
                      </a:r>
                    </a:p>
                  </a:txBody>
                  <a:tcPr marL="0" marR="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solidFill>
                      <a:schemeClr val="bg1">
                        <a:lumMod val="65000"/>
                      </a:schemeClr>
                    </a:solidFill>
                  </a:tcPr>
                </a:tc>
                <a:tc>
                  <a:txBody>
                    <a:bodyPr/>
                    <a:lstStyle>
                      <a:defPPr>
                        <a:defRPr lang="ja-JP"/>
                      </a:defPPr>
                      <a:lvl1pPr marL="0" algn="l" defTabSz="914400" rtl="0" eaLnBrk="1" latinLnBrk="0" hangingPunct="1">
                        <a:defRPr kumimoji="1" sz="1800" kern="1200">
                          <a:solidFill>
                            <a:schemeClr val="tx1"/>
                          </a:solidFill>
                          <a:latin typeface="Trebuchet MS"/>
                          <a:ea typeface="HGP創英角ｺﾞｼｯｸUB"/>
                        </a:defRPr>
                      </a:lvl1pPr>
                      <a:lvl2pPr marL="457200" algn="l" defTabSz="914400" rtl="0" eaLnBrk="1" latinLnBrk="0" hangingPunct="1">
                        <a:defRPr kumimoji="1" sz="1800" kern="1200">
                          <a:solidFill>
                            <a:schemeClr val="tx1"/>
                          </a:solidFill>
                          <a:latin typeface="Trebuchet MS"/>
                          <a:ea typeface="HGP創英角ｺﾞｼｯｸUB"/>
                        </a:defRPr>
                      </a:lvl2pPr>
                      <a:lvl3pPr marL="914400" algn="l" defTabSz="914400" rtl="0" eaLnBrk="1" latinLnBrk="0" hangingPunct="1">
                        <a:defRPr kumimoji="1" sz="1800" kern="1200">
                          <a:solidFill>
                            <a:schemeClr val="tx1"/>
                          </a:solidFill>
                          <a:latin typeface="Trebuchet MS"/>
                          <a:ea typeface="HGP創英角ｺﾞｼｯｸUB"/>
                        </a:defRPr>
                      </a:lvl3pPr>
                      <a:lvl4pPr marL="1371600" algn="l" defTabSz="914400" rtl="0" eaLnBrk="1" latinLnBrk="0" hangingPunct="1">
                        <a:defRPr kumimoji="1" sz="1800" kern="1200">
                          <a:solidFill>
                            <a:schemeClr val="tx1"/>
                          </a:solidFill>
                          <a:latin typeface="Trebuchet MS"/>
                          <a:ea typeface="HGP創英角ｺﾞｼｯｸUB"/>
                        </a:defRPr>
                      </a:lvl4pPr>
                      <a:lvl5pPr marL="1828800" algn="l" defTabSz="914400" rtl="0" eaLnBrk="1" latinLnBrk="0" hangingPunct="1">
                        <a:defRPr kumimoji="1" sz="1800" kern="1200">
                          <a:solidFill>
                            <a:schemeClr val="tx1"/>
                          </a:solidFill>
                          <a:latin typeface="Trebuchet MS"/>
                          <a:ea typeface="HGP創英角ｺﾞｼｯｸUB"/>
                        </a:defRPr>
                      </a:lvl5pPr>
                      <a:lvl6pPr marL="2286000" algn="l" defTabSz="914400" rtl="0" eaLnBrk="1" latinLnBrk="0" hangingPunct="1">
                        <a:defRPr kumimoji="1" sz="1800" kern="1200">
                          <a:solidFill>
                            <a:schemeClr val="tx1"/>
                          </a:solidFill>
                          <a:latin typeface="Trebuchet MS"/>
                          <a:ea typeface="HGP創英角ｺﾞｼｯｸUB"/>
                        </a:defRPr>
                      </a:lvl6pPr>
                      <a:lvl7pPr marL="2743200" algn="l" defTabSz="914400" rtl="0" eaLnBrk="1" latinLnBrk="0" hangingPunct="1">
                        <a:defRPr kumimoji="1" sz="1800" kern="1200">
                          <a:solidFill>
                            <a:schemeClr val="tx1"/>
                          </a:solidFill>
                          <a:latin typeface="Trebuchet MS"/>
                          <a:ea typeface="HGP創英角ｺﾞｼｯｸUB"/>
                        </a:defRPr>
                      </a:lvl7pPr>
                      <a:lvl8pPr marL="3200400" algn="l" defTabSz="914400" rtl="0" eaLnBrk="1" latinLnBrk="0" hangingPunct="1">
                        <a:defRPr kumimoji="1" sz="1800" kern="1200">
                          <a:solidFill>
                            <a:schemeClr val="tx1"/>
                          </a:solidFill>
                          <a:latin typeface="Trebuchet MS"/>
                          <a:ea typeface="HGP創英角ｺﾞｼｯｸUB"/>
                        </a:defRPr>
                      </a:lvl8pPr>
                      <a:lvl9pPr marL="3657600" algn="l" defTabSz="914400" rtl="0" eaLnBrk="1" latinLnBrk="0" hangingPunct="1">
                        <a:defRPr kumimoji="1" sz="1800" kern="1200">
                          <a:solidFill>
                            <a:schemeClr val="tx1"/>
                          </a:solidFill>
                          <a:latin typeface="Trebuchet MS"/>
                          <a:ea typeface="HGP創英角ｺﾞｼｯｸUB"/>
                        </a:defRPr>
                      </a:lvl9pPr>
                    </a:lstStyle>
                    <a:p>
                      <a:pPr marL="0" marR="0" lvl="0" indent="0" algn="ctr" defTabSz="914400" rtl="0" eaLnBrk="1" fontAlgn="base" latinLnBrk="0" hangingPunct="1">
                        <a:lnSpc>
                          <a:spcPct val="100000"/>
                        </a:lnSpc>
                        <a:spcBef>
                          <a:spcPts val="0"/>
                        </a:spcBef>
                        <a:spcAft>
                          <a:spcPct val="0"/>
                        </a:spcAft>
                        <a:buClrTx/>
                        <a:buSzTx/>
                        <a:buFontTx/>
                        <a:buNone/>
                        <a:tabLst/>
                      </a:pPr>
                      <a:r>
                        <a:rPr kumimoji="1" lang="ja-JP" altLang="en-US" sz="1800" b="1" i="0" u="none" strike="noStrike" cap="none" normalizeH="0" baseline="0" dirty="0">
                          <a:ln>
                            <a:noFill/>
                          </a:ln>
                          <a:solidFill>
                            <a:schemeClr val="bg1"/>
                          </a:solidFill>
                          <a:effectLst/>
                          <a:latin typeface="Meiryo UI" panose="020B0604030504040204" pitchFamily="50" charset="-128"/>
                          <a:ea typeface="Meiryo UI" panose="020B0604030504040204" pitchFamily="50" charset="-128"/>
                        </a:rPr>
                        <a:t>詳　細</a:t>
                      </a:r>
                      <a:endParaRPr kumimoji="1" lang="en-US" altLang="ja-JP" sz="1800" b="1" i="0" u="none" strike="noStrike" cap="none" normalizeH="0" baseline="0" dirty="0">
                        <a:ln>
                          <a:noFill/>
                        </a:ln>
                        <a:solidFill>
                          <a:schemeClr val="bg1"/>
                        </a:solidFill>
                        <a:effectLst/>
                        <a:latin typeface="Meiryo UI" panose="020B0604030504040204" pitchFamily="50" charset="-128"/>
                        <a:ea typeface="Meiryo UI" panose="020B0604030504040204" pitchFamily="50" charset="-128"/>
                      </a:endParaRPr>
                    </a:p>
                  </a:txBody>
                  <a:tcPr marL="0" marR="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solidFill>
                      <a:schemeClr val="bg1">
                        <a:lumMod val="65000"/>
                      </a:schemeClr>
                    </a:solidFill>
                  </a:tcPr>
                </a:tc>
                <a:extLst>
                  <a:ext uri="{0D108BD9-81ED-4DB2-BD59-A6C34878D82A}">
                    <a16:rowId xmlns:a16="http://schemas.microsoft.com/office/drawing/2014/main" val="10000"/>
                  </a:ext>
                </a:extLst>
              </a:tr>
              <a:tr h="597694">
                <a:tc>
                  <a:txBody>
                    <a:bodyPr/>
                    <a:lstStyle>
                      <a:defPPr>
                        <a:defRPr lang="ja-JP"/>
                      </a:defPPr>
                      <a:lvl1pPr marL="0" algn="l" defTabSz="914400" rtl="0" eaLnBrk="1" latinLnBrk="0" hangingPunct="1">
                        <a:defRPr kumimoji="1" sz="1800" kern="1200">
                          <a:solidFill>
                            <a:schemeClr val="tx1"/>
                          </a:solidFill>
                          <a:latin typeface="Trebuchet MS"/>
                          <a:ea typeface="HGP創英角ｺﾞｼｯｸUB"/>
                        </a:defRPr>
                      </a:lvl1pPr>
                      <a:lvl2pPr marL="457200" algn="l" defTabSz="914400" rtl="0" eaLnBrk="1" latinLnBrk="0" hangingPunct="1">
                        <a:defRPr kumimoji="1" sz="1800" kern="1200">
                          <a:solidFill>
                            <a:schemeClr val="tx1"/>
                          </a:solidFill>
                          <a:latin typeface="Trebuchet MS"/>
                          <a:ea typeface="HGP創英角ｺﾞｼｯｸUB"/>
                        </a:defRPr>
                      </a:lvl2pPr>
                      <a:lvl3pPr marL="914400" algn="l" defTabSz="914400" rtl="0" eaLnBrk="1" latinLnBrk="0" hangingPunct="1">
                        <a:defRPr kumimoji="1" sz="1800" kern="1200">
                          <a:solidFill>
                            <a:schemeClr val="tx1"/>
                          </a:solidFill>
                          <a:latin typeface="Trebuchet MS"/>
                          <a:ea typeface="HGP創英角ｺﾞｼｯｸUB"/>
                        </a:defRPr>
                      </a:lvl3pPr>
                      <a:lvl4pPr marL="1371600" algn="l" defTabSz="914400" rtl="0" eaLnBrk="1" latinLnBrk="0" hangingPunct="1">
                        <a:defRPr kumimoji="1" sz="1800" kern="1200">
                          <a:solidFill>
                            <a:schemeClr val="tx1"/>
                          </a:solidFill>
                          <a:latin typeface="Trebuchet MS"/>
                          <a:ea typeface="HGP創英角ｺﾞｼｯｸUB"/>
                        </a:defRPr>
                      </a:lvl4pPr>
                      <a:lvl5pPr marL="1828800" algn="l" defTabSz="914400" rtl="0" eaLnBrk="1" latinLnBrk="0" hangingPunct="1">
                        <a:defRPr kumimoji="1" sz="1800" kern="1200">
                          <a:solidFill>
                            <a:schemeClr val="tx1"/>
                          </a:solidFill>
                          <a:latin typeface="Trebuchet MS"/>
                          <a:ea typeface="HGP創英角ｺﾞｼｯｸUB"/>
                        </a:defRPr>
                      </a:lvl5pPr>
                      <a:lvl6pPr marL="2286000" algn="l" defTabSz="914400" rtl="0" eaLnBrk="1" latinLnBrk="0" hangingPunct="1">
                        <a:defRPr kumimoji="1" sz="1800" kern="1200">
                          <a:solidFill>
                            <a:schemeClr val="tx1"/>
                          </a:solidFill>
                          <a:latin typeface="Trebuchet MS"/>
                          <a:ea typeface="HGP創英角ｺﾞｼｯｸUB"/>
                        </a:defRPr>
                      </a:lvl6pPr>
                      <a:lvl7pPr marL="2743200" algn="l" defTabSz="914400" rtl="0" eaLnBrk="1" latinLnBrk="0" hangingPunct="1">
                        <a:defRPr kumimoji="1" sz="1800" kern="1200">
                          <a:solidFill>
                            <a:schemeClr val="tx1"/>
                          </a:solidFill>
                          <a:latin typeface="Trebuchet MS"/>
                          <a:ea typeface="HGP創英角ｺﾞｼｯｸUB"/>
                        </a:defRPr>
                      </a:lvl7pPr>
                      <a:lvl8pPr marL="3200400" algn="l" defTabSz="914400" rtl="0" eaLnBrk="1" latinLnBrk="0" hangingPunct="1">
                        <a:defRPr kumimoji="1" sz="1800" kern="1200">
                          <a:solidFill>
                            <a:schemeClr val="tx1"/>
                          </a:solidFill>
                          <a:latin typeface="Trebuchet MS"/>
                          <a:ea typeface="HGP創英角ｺﾞｼｯｸUB"/>
                        </a:defRPr>
                      </a:lvl8pPr>
                      <a:lvl9pPr marL="3657600" algn="l" defTabSz="914400" rtl="0" eaLnBrk="1" latinLnBrk="0" hangingPunct="1">
                        <a:defRPr kumimoji="1" sz="1800" kern="1200">
                          <a:solidFill>
                            <a:schemeClr val="tx1"/>
                          </a:solidFill>
                          <a:latin typeface="Trebuchet MS"/>
                          <a:ea typeface="HGP創英角ｺﾞｼｯｸUB"/>
                        </a:defRPr>
                      </a:lvl9pPr>
                    </a:lstStyle>
                    <a:p>
                      <a:pPr marL="144000" algn="l"/>
                      <a:r>
                        <a:rPr lang="en-US" altLang="ja-JP" sz="1800" b="0" dirty="0">
                          <a:solidFill>
                            <a:schemeClr val="tx1"/>
                          </a:solidFill>
                          <a:latin typeface="Meiryo UI" panose="020B0604030504040204" pitchFamily="50" charset="-128"/>
                          <a:ea typeface="Meiryo UI" panose="020B0604030504040204" pitchFamily="50" charset="-128"/>
                        </a:rPr>
                        <a:t>JavaScript</a:t>
                      </a:r>
                    </a:p>
                  </a:txBody>
                  <a:tcPr marL="72000" marR="72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noFill/>
                  </a:tcPr>
                </a:tc>
                <a:tc>
                  <a:txBody>
                    <a:bodyPr/>
                    <a:lstStyle/>
                    <a:p>
                      <a:r>
                        <a:rPr kumimoji="1" lang="en-US" altLang="ja-JP" sz="1600" dirty="0">
                          <a:latin typeface="Meiryo UI" panose="020B0604030504040204" pitchFamily="50" charset="-128"/>
                          <a:ea typeface="Meiryo UI" panose="020B0604030504040204" pitchFamily="50" charset="-128"/>
                        </a:rPr>
                        <a:t>JavaScript</a:t>
                      </a:r>
                      <a:r>
                        <a:rPr kumimoji="1" lang="ja-JP" altLang="en-US" sz="1600" dirty="0">
                          <a:latin typeface="Meiryo UI" panose="020B0604030504040204" pitchFamily="50" charset="-128"/>
                          <a:ea typeface="Meiryo UI" panose="020B0604030504040204" pitchFamily="50" charset="-128"/>
                        </a:rPr>
                        <a:t>の</a:t>
                      </a:r>
                      <a:r>
                        <a:rPr kumimoji="1" lang="en-US" altLang="ja-JP" sz="1600" dirty="0" err="1">
                          <a:latin typeface="Meiryo UI" panose="020B0604030504040204" pitchFamily="50" charset="-128"/>
                          <a:ea typeface="Meiryo UI" panose="020B0604030504040204" pitchFamily="50" charset="-128"/>
                        </a:rPr>
                        <a:t>window.open</a:t>
                      </a:r>
                      <a:r>
                        <a:rPr kumimoji="1" lang="en-US" altLang="ja-JP" sz="1600" dirty="0">
                          <a:latin typeface="Meiryo UI" panose="020B0604030504040204" pitchFamily="50" charset="-128"/>
                          <a:ea typeface="Meiryo UI" panose="020B0604030504040204" pitchFamily="50" charset="-128"/>
                        </a:rPr>
                        <a:t>()</a:t>
                      </a:r>
                      <a:r>
                        <a:rPr kumimoji="1" lang="ja-JP" altLang="en-US" sz="1600" dirty="0">
                          <a:latin typeface="Meiryo UI" panose="020B0604030504040204" pitchFamily="50" charset="-128"/>
                          <a:ea typeface="Meiryo UI" panose="020B0604030504040204" pitchFamily="50" charset="-128"/>
                        </a:rPr>
                        <a:t>及び</a:t>
                      </a:r>
                      <a:r>
                        <a:rPr kumimoji="1" lang="en-US" altLang="ja-JP" sz="1600" dirty="0" err="1">
                          <a:latin typeface="Meiryo UI" panose="020B0604030504040204" pitchFamily="50" charset="-128"/>
                          <a:ea typeface="Meiryo UI" panose="020B0604030504040204" pitchFamily="50" charset="-128"/>
                        </a:rPr>
                        <a:t>window.opener</a:t>
                      </a:r>
                      <a:r>
                        <a:rPr kumimoji="1" lang="en-US" altLang="ja-JP" sz="1600" dirty="0">
                          <a:latin typeface="Meiryo UI" panose="020B0604030504040204" pitchFamily="50" charset="-128"/>
                          <a:ea typeface="Meiryo UI" panose="020B0604030504040204" pitchFamily="50" charset="-128"/>
                        </a:rPr>
                        <a:t>()</a:t>
                      </a:r>
                      <a:r>
                        <a:rPr kumimoji="1" lang="ja-JP" altLang="en-US" sz="1600" dirty="0">
                          <a:latin typeface="Meiryo UI" panose="020B0604030504040204" pitchFamily="50" charset="-128"/>
                          <a:ea typeface="Meiryo UI" panose="020B0604030504040204" pitchFamily="50" charset="-128"/>
                        </a:rPr>
                        <a:t>には対応しておりません。</a:t>
                      </a:r>
                    </a:p>
                  </a:txBody>
                  <a:tcPr anchor="ctr">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597694">
                <a:tc>
                  <a:txBody>
                    <a:bodyPr/>
                    <a:lstStyle>
                      <a:defPPr>
                        <a:defRPr lang="ja-JP"/>
                      </a:defPPr>
                      <a:lvl1pPr marL="0" algn="l" defTabSz="914400" rtl="0" eaLnBrk="1" latinLnBrk="0" hangingPunct="1">
                        <a:defRPr kumimoji="1" sz="1800" kern="1200">
                          <a:solidFill>
                            <a:schemeClr val="tx1"/>
                          </a:solidFill>
                          <a:latin typeface="Trebuchet MS"/>
                          <a:ea typeface="HGP創英角ｺﾞｼｯｸUB"/>
                        </a:defRPr>
                      </a:lvl1pPr>
                      <a:lvl2pPr marL="457200" algn="l" defTabSz="914400" rtl="0" eaLnBrk="1" latinLnBrk="0" hangingPunct="1">
                        <a:defRPr kumimoji="1" sz="1800" kern="1200">
                          <a:solidFill>
                            <a:schemeClr val="tx1"/>
                          </a:solidFill>
                          <a:latin typeface="Trebuchet MS"/>
                          <a:ea typeface="HGP創英角ｺﾞｼｯｸUB"/>
                        </a:defRPr>
                      </a:lvl2pPr>
                      <a:lvl3pPr marL="914400" algn="l" defTabSz="914400" rtl="0" eaLnBrk="1" latinLnBrk="0" hangingPunct="1">
                        <a:defRPr kumimoji="1" sz="1800" kern="1200">
                          <a:solidFill>
                            <a:schemeClr val="tx1"/>
                          </a:solidFill>
                          <a:latin typeface="Trebuchet MS"/>
                          <a:ea typeface="HGP創英角ｺﾞｼｯｸUB"/>
                        </a:defRPr>
                      </a:lvl3pPr>
                      <a:lvl4pPr marL="1371600" algn="l" defTabSz="914400" rtl="0" eaLnBrk="1" latinLnBrk="0" hangingPunct="1">
                        <a:defRPr kumimoji="1" sz="1800" kern="1200">
                          <a:solidFill>
                            <a:schemeClr val="tx1"/>
                          </a:solidFill>
                          <a:latin typeface="Trebuchet MS"/>
                          <a:ea typeface="HGP創英角ｺﾞｼｯｸUB"/>
                        </a:defRPr>
                      </a:lvl4pPr>
                      <a:lvl5pPr marL="1828800" algn="l" defTabSz="914400" rtl="0" eaLnBrk="1" latinLnBrk="0" hangingPunct="1">
                        <a:defRPr kumimoji="1" sz="1800" kern="1200">
                          <a:solidFill>
                            <a:schemeClr val="tx1"/>
                          </a:solidFill>
                          <a:latin typeface="Trebuchet MS"/>
                          <a:ea typeface="HGP創英角ｺﾞｼｯｸUB"/>
                        </a:defRPr>
                      </a:lvl5pPr>
                      <a:lvl6pPr marL="2286000" algn="l" defTabSz="914400" rtl="0" eaLnBrk="1" latinLnBrk="0" hangingPunct="1">
                        <a:defRPr kumimoji="1" sz="1800" kern="1200">
                          <a:solidFill>
                            <a:schemeClr val="tx1"/>
                          </a:solidFill>
                          <a:latin typeface="Trebuchet MS"/>
                          <a:ea typeface="HGP創英角ｺﾞｼｯｸUB"/>
                        </a:defRPr>
                      </a:lvl6pPr>
                      <a:lvl7pPr marL="2743200" algn="l" defTabSz="914400" rtl="0" eaLnBrk="1" latinLnBrk="0" hangingPunct="1">
                        <a:defRPr kumimoji="1" sz="1800" kern="1200">
                          <a:solidFill>
                            <a:schemeClr val="tx1"/>
                          </a:solidFill>
                          <a:latin typeface="Trebuchet MS"/>
                          <a:ea typeface="HGP創英角ｺﾞｼｯｸUB"/>
                        </a:defRPr>
                      </a:lvl7pPr>
                      <a:lvl8pPr marL="3200400" algn="l" defTabSz="914400" rtl="0" eaLnBrk="1" latinLnBrk="0" hangingPunct="1">
                        <a:defRPr kumimoji="1" sz="1800" kern="1200">
                          <a:solidFill>
                            <a:schemeClr val="tx1"/>
                          </a:solidFill>
                          <a:latin typeface="Trebuchet MS"/>
                          <a:ea typeface="HGP創英角ｺﾞｼｯｸUB"/>
                        </a:defRPr>
                      </a:lvl8pPr>
                      <a:lvl9pPr marL="3657600" algn="l" defTabSz="914400" rtl="0" eaLnBrk="1" latinLnBrk="0" hangingPunct="1">
                        <a:defRPr kumimoji="1" sz="1800" kern="1200">
                          <a:solidFill>
                            <a:schemeClr val="tx1"/>
                          </a:solidFill>
                          <a:latin typeface="Trebuchet MS"/>
                          <a:ea typeface="HGP創英角ｺﾞｼｯｸUB"/>
                        </a:defRPr>
                      </a:lvl9pPr>
                    </a:lstStyle>
                    <a:p>
                      <a:pPr marL="144000" algn="l"/>
                      <a:r>
                        <a:rPr lang="en-US" altLang="ja-JP" sz="1800" b="0" dirty="0">
                          <a:solidFill>
                            <a:schemeClr val="tx1"/>
                          </a:solidFill>
                          <a:latin typeface="Meiryo UI" panose="020B0604030504040204" pitchFamily="50" charset="-128"/>
                          <a:ea typeface="Meiryo UI" panose="020B0604030504040204" pitchFamily="50" charset="-128"/>
                        </a:rPr>
                        <a:t>IPv6</a:t>
                      </a:r>
                    </a:p>
                  </a:txBody>
                  <a:tcPr marL="72000" marR="72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noFill/>
                  </a:tcPr>
                </a:tc>
                <a:tc>
                  <a:txBody>
                    <a:bodyPr/>
                    <a:lstStyle/>
                    <a:p>
                      <a:r>
                        <a:rPr kumimoji="1" lang="en-US" altLang="ja-JP" sz="1600" dirty="0">
                          <a:latin typeface="Meiryo UI" panose="020B0604030504040204" pitchFamily="50" charset="-128"/>
                          <a:ea typeface="Meiryo UI" panose="020B0604030504040204" pitchFamily="50" charset="-128"/>
                        </a:rPr>
                        <a:t>IPv6</a:t>
                      </a:r>
                      <a:r>
                        <a:rPr kumimoji="1" lang="ja-JP" altLang="en-US" sz="1600" dirty="0">
                          <a:latin typeface="Meiryo UI" panose="020B0604030504040204" pitchFamily="50" charset="-128"/>
                          <a:ea typeface="Meiryo UI" panose="020B0604030504040204" pitchFamily="50" charset="-128"/>
                        </a:rPr>
                        <a:t>形式の</a:t>
                      </a:r>
                      <a:r>
                        <a:rPr kumimoji="1" lang="en-US" altLang="ja-JP" sz="1600" dirty="0">
                          <a:latin typeface="Meiryo UI" panose="020B0604030504040204" pitchFamily="50" charset="-128"/>
                          <a:ea typeface="Meiryo UI" panose="020B0604030504040204" pitchFamily="50" charset="-128"/>
                        </a:rPr>
                        <a:t>URL</a:t>
                      </a:r>
                      <a:r>
                        <a:rPr kumimoji="1" lang="ja-JP" altLang="en-US" sz="1600" dirty="0">
                          <a:latin typeface="Meiryo UI" panose="020B0604030504040204" pitchFamily="50" charset="-128"/>
                          <a:ea typeface="Meiryo UI" panose="020B0604030504040204" pitchFamily="50" charset="-128"/>
                        </a:rPr>
                        <a:t>には対応しておりません。</a:t>
                      </a:r>
                    </a:p>
                  </a:txBody>
                  <a:tcPr anchor="ctr">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597694">
                <a:tc>
                  <a:txBody>
                    <a:bodyPr/>
                    <a:lstStyle>
                      <a:defPPr>
                        <a:defRPr lang="ja-JP"/>
                      </a:defPPr>
                      <a:lvl1pPr marL="0" algn="l" defTabSz="914400" rtl="0" eaLnBrk="1" latinLnBrk="0" hangingPunct="1">
                        <a:defRPr kumimoji="1" sz="1800" kern="1200">
                          <a:solidFill>
                            <a:schemeClr val="tx1"/>
                          </a:solidFill>
                          <a:latin typeface="Trebuchet MS"/>
                          <a:ea typeface="HGP創英角ｺﾞｼｯｸUB"/>
                        </a:defRPr>
                      </a:lvl1pPr>
                      <a:lvl2pPr marL="457200" algn="l" defTabSz="914400" rtl="0" eaLnBrk="1" latinLnBrk="0" hangingPunct="1">
                        <a:defRPr kumimoji="1" sz="1800" kern="1200">
                          <a:solidFill>
                            <a:schemeClr val="tx1"/>
                          </a:solidFill>
                          <a:latin typeface="Trebuchet MS"/>
                          <a:ea typeface="HGP創英角ｺﾞｼｯｸUB"/>
                        </a:defRPr>
                      </a:lvl2pPr>
                      <a:lvl3pPr marL="914400" algn="l" defTabSz="914400" rtl="0" eaLnBrk="1" latinLnBrk="0" hangingPunct="1">
                        <a:defRPr kumimoji="1" sz="1800" kern="1200">
                          <a:solidFill>
                            <a:schemeClr val="tx1"/>
                          </a:solidFill>
                          <a:latin typeface="Trebuchet MS"/>
                          <a:ea typeface="HGP創英角ｺﾞｼｯｸUB"/>
                        </a:defRPr>
                      </a:lvl3pPr>
                      <a:lvl4pPr marL="1371600" algn="l" defTabSz="914400" rtl="0" eaLnBrk="1" latinLnBrk="0" hangingPunct="1">
                        <a:defRPr kumimoji="1" sz="1800" kern="1200">
                          <a:solidFill>
                            <a:schemeClr val="tx1"/>
                          </a:solidFill>
                          <a:latin typeface="Trebuchet MS"/>
                          <a:ea typeface="HGP創英角ｺﾞｼｯｸUB"/>
                        </a:defRPr>
                      </a:lvl4pPr>
                      <a:lvl5pPr marL="1828800" algn="l" defTabSz="914400" rtl="0" eaLnBrk="1" latinLnBrk="0" hangingPunct="1">
                        <a:defRPr kumimoji="1" sz="1800" kern="1200">
                          <a:solidFill>
                            <a:schemeClr val="tx1"/>
                          </a:solidFill>
                          <a:latin typeface="Trebuchet MS"/>
                          <a:ea typeface="HGP創英角ｺﾞｼｯｸUB"/>
                        </a:defRPr>
                      </a:lvl5pPr>
                      <a:lvl6pPr marL="2286000" algn="l" defTabSz="914400" rtl="0" eaLnBrk="1" latinLnBrk="0" hangingPunct="1">
                        <a:defRPr kumimoji="1" sz="1800" kern="1200">
                          <a:solidFill>
                            <a:schemeClr val="tx1"/>
                          </a:solidFill>
                          <a:latin typeface="Trebuchet MS"/>
                          <a:ea typeface="HGP創英角ｺﾞｼｯｸUB"/>
                        </a:defRPr>
                      </a:lvl6pPr>
                      <a:lvl7pPr marL="2743200" algn="l" defTabSz="914400" rtl="0" eaLnBrk="1" latinLnBrk="0" hangingPunct="1">
                        <a:defRPr kumimoji="1" sz="1800" kern="1200">
                          <a:solidFill>
                            <a:schemeClr val="tx1"/>
                          </a:solidFill>
                          <a:latin typeface="Trebuchet MS"/>
                          <a:ea typeface="HGP創英角ｺﾞｼｯｸUB"/>
                        </a:defRPr>
                      </a:lvl7pPr>
                      <a:lvl8pPr marL="3200400" algn="l" defTabSz="914400" rtl="0" eaLnBrk="1" latinLnBrk="0" hangingPunct="1">
                        <a:defRPr kumimoji="1" sz="1800" kern="1200">
                          <a:solidFill>
                            <a:schemeClr val="tx1"/>
                          </a:solidFill>
                          <a:latin typeface="Trebuchet MS"/>
                          <a:ea typeface="HGP創英角ｺﾞｼｯｸUB"/>
                        </a:defRPr>
                      </a:lvl8pPr>
                      <a:lvl9pPr marL="3657600" algn="l" defTabSz="914400" rtl="0" eaLnBrk="1" latinLnBrk="0" hangingPunct="1">
                        <a:defRPr kumimoji="1" sz="1800" kern="1200">
                          <a:solidFill>
                            <a:schemeClr val="tx1"/>
                          </a:solidFill>
                          <a:latin typeface="Trebuchet MS"/>
                          <a:ea typeface="HGP創英角ｺﾞｼｯｸUB"/>
                        </a:defRPr>
                      </a:lvl9pPr>
                    </a:lstStyle>
                    <a:p>
                      <a:pPr marL="144000" algn="l"/>
                      <a:r>
                        <a:rPr lang="en-US" altLang="ja-JP" sz="1800" b="0" dirty="0" err="1">
                          <a:solidFill>
                            <a:schemeClr val="tx1"/>
                          </a:solidFill>
                          <a:latin typeface="Meiryo UI" panose="020B0604030504040204" pitchFamily="50" charset="-128"/>
                          <a:ea typeface="Meiryo UI" panose="020B0604030504040204" pitchFamily="50" charset="-128"/>
                        </a:rPr>
                        <a:t>SplitView</a:t>
                      </a:r>
                      <a:endParaRPr lang="en-US" altLang="ja-JP" sz="1800" b="0" dirty="0">
                        <a:solidFill>
                          <a:schemeClr val="tx1"/>
                        </a:solidFill>
                        <a:latin typeface="Meiryo UI" panose="020B0604030504040204" pitchFamily="50" charset="-128"/>
                        <a:ea typeface="Meiryo UI" panose="020B0604030504040204" pitchFamily="50" charset="-128"/>
                      </a:endParaRPr>
                    </a:p>
                  </a:txBody>
                  <a:tcPr marL="72000" marR="72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noFill/>
                  </a:tcPr>
                </a:tc>
                <a:tc>
                  <a:txBody>
                    <a:bodyPr/>
                    <a:lstStyle/>
                    <a:p>
                      <a:r>
                        <a:rPr kumimoji="1" lang="en-US" altLang="ja-JP" sz="1600" dirty="0">
                          <a:latin typeface="Meiryo UI" panose="020B0604030504040204" pitchFamily="50" charset="-128"/>
                          <a:ea typeface="Meiryo UI" panose="020B0604030504040204" pitchFamily="50" charset="-128"/>
                        </a:rPr>
                        <a:t>iPad</a:t>
                      </a:r>
                      <a:r>
                        <a:rPr kumimoji="1" lang="ja-JP" altLang="en-US" sz="1600" dirty="0">
                          <a:latin typeface="Meiryo UI" panose="020B0604030504040204" pitchFamily="50" charset="-128"/>
                          <a:ea typeface="Meiryo UI" panose="020B0604030504040204" pitchFamily="50" charset="-128"/>
                        </a:rPr>
                        <a:t>の</a:t>
                      </a:r>
                      <a:r>
                        <a:rPr kumimoji="1" lang="en-US" altLang="ja-JP" sz="1600" dirty="0" err="1">
                          <a:latin typeface="Meiryo UI" panose="020B0604030504040204" pitchFamily="50" charset="-128"/>
                          <a:ea typeface="Meiryo UI" panose="020B0604030504040204" pitchFamily="50" charset="-128"/>
                        </a:rPr>
                        <a:t>SplitView</a:t>
                      </a:r>
                      <a:r>
                        <a:rPr kumimoji="1" lang="ja-JP" altLang="en-US" sz="1600" dirty="0">
                          <a:latin typeface="Meiryo UI" panose="020B0604030504040204" pitchFamily="50" charset="-128"/>
                          <a:ea typeface="Meiryo UI" panose="020B0604030504040204" pitchFamily="50" charset="-128"/>
                        </a:rPr>
                        <a:t>機能には対応しておりません。</a:t>
                      </a:r>
                    </a:p>
                  </a:txBody>
                  <a:tcPr anchor="ctr">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r h="2336439">
                <a:tc>
                  <a:txBody>
                    <a:bodyPr/>
                    <a:lstStyle>
                      <a:defPPr>
                        <a:defRPr lang="ja-JP"/>
                      </a:defPPr>
                      <a:lvl1pPr marL="0" algn="l" defTabSz="914400" rtl="0" eaLnBrk="1" latinLnBrk="0" hangingPunct="1">
                        <a:defRPr kumimoji="1" sz="1800" kern="1200">
                          <a:solidFill>
                            <a:schemeClr val="tx1"/>
                          </a:solidFill>
                          <a:latin typeface="Trebuchet MS"/>
                          <a:ea typeface="HGP創英角ｺﾞｼｯｸUB"/>
                        </a:defRPr>
                      </a:lvl1pPr>
                      <a:lvl2pPr marL="457200" algn="l" defTabSz="914400" rtl="0" eaLnBrk="1" latinLnBrk="0" hangingPunct="1">
                        <a:defRPr kumimoji="1" sz="1800" kern="1200">
                          <a:solidFill>
                            <a:schemeClr val="tx1"/>
                          </a:solidFill>
                          <a:latin typeface="Trebuchet MS"/>
                          <a:ea typeface="HGP創英角ｺﾞｼｯｸUB"/>
                        </a:defRPr>
                      </a:lvl2pPr>
                      <a:lvl3pPr marL="914400" algn="l" defTabSz="914400" rtl="0" eaLnBrk="1" latinLnBrk="0" hangingPunct="1">
                        <a:defRPr kumimoji="1" sz="1800" kern="1200">
                          <a:solidFill>
                            <a:schemeClr val="tx1"/>
                          </a:solidFill>
                          <a:latin typeface="Trebuchet MS"/>
                          <a:ea typeface="HGP創英角ｺﾞｼｯｸUB"/>
                        </a:defRPr>
                      </a:lvl3pPr>
                      <a:lvl4pPr marL="1371600" algn="l" defTabSz="914400" rtl="0" eaLnBrk="1" latinLnBrk="0" hangingPunct="1">
                        <a:defRPr kumimoji="1" sz="1800" kern="1200">
                          <a:solidFill>
                            <a:schemeClr val="tx1"/>
                          </a:solidFill>
                          <a:latin typeface="Trebuchet MS"/>
                          <a:ea typeface="HGP創英角ｺﾞｼｯｸUB"/>
                        </a:defRPr>
                      </a:lvl4pPr>
                      <a:lvl5pPr marL="1828800" algn="l" defTabSz="914400" rtl="0" eaLnBrk="1" latinLnBrk="0" hangingPunct="1">
                        <a:defRPr kumimoji="1" sz="1800" kern="1200">
                          <a:solidFill>
                            <a:schemeClr val="tx1"/>
                          </a:solidFill>
                          <a:latin typeface="Trebuchet MS"/>
                          <a:ea typeface="HGP創英角ｺﾞｼｯｸUB"/>
                        </a:defRPr>
                      </a:lvl5pPr>
                      <a:lvl6pPr marL="2286000" algn="l" defTabSz="914400" rtl="0" eaLnBrk="1" latinLnBrk="0" hangingPunct="1">
                        <a:defRPr kumimoji="1" sz="1800" kern="1200">
                          <a:solidFill>
                            <a:schemeClr val="tx1"/>
                          </a:solidFill>
                          <a:latin typeface="Trebuchet MS"/>
                          <a:ea typeface="HGP創英角ｺﾞｼｯｸUB"/>
                        </a:defRPr>
                      </a:lvl6pPr>
                      <a:lvl7pPr marL="2743200" algn="l" defTabSz="914400" rtl="0" eaLnBrk="1" latinLnBrk="0" hangingPunct="1">
                        <a:defRPr kumimoji="1" sz="1800" kern="1200">
                          <a:solidFill>
                            <a:schemeClr val="tx1"/>
                          </a:solidFill>
                          <a:latin typeface="Trebuchet MS"/>
                          <a:ea typeface="HGP創英角ｺﾞｼｯｸUB"/>
                        </a:defRPr>
                      </a:lvl7pPr>
                      <a:lvl8pPr marL="3200400" algn="l" defTabSz="914400" rtl="0" eaLnBrk="1" latinLnBrk="0" hangingPunct="1">
                        <a:defRPr kumimoji="1" sz="1800" kern="1200">
                          <a:solidFill>
                            <a:schemeClr val="tx1"/>
                          </a:solidFill>
                          <a:latin typeface="Trebuchet MS"/>
                          <a:ea typeface="HGP創英角ｺﾞｼｯｸUB"/>
                        </a:defRPr>
                      </a:lvl8pPr>
                      <a:lvl9pPr marL="3657600" algn="l" defTabSz="914400" rtl="0" eaLnBrk="1" latinLnBrk="0" hangingPunct="1">
                        <a:defRPr kumimoji="1" sz="1800" kern="1200">
                          <a:solidFill>
                            <a:schemeClr val="tx1"/>
                          </a:solidFill>
                          <a:latin typeface="Trebuchet MS"/>
                          <a:ea typeface="HGP創英角ｺﾞｼｯｸUB"/>
                        </a:defRPr>
                      </a:lvl9pPr>
                    </a:lstStyle>
                    <a:p>
                      <a:pPr marL="144000" algn="l"/>
                      <a:r>
                        <a:rPr lang="en-US" altLang="ja-JP" sz="1800" b="0" dirty="0">
                          <a:solidFill>
                            <a:schemeClr val="tx1"/>
                          </a:solidFill>
                          <a:latin typeface="Meiryo UI" panose="020B0604030504040204" pitchFamily="50" charset="-128"/>
                          <a:ea typeface="Meiryo UI" panose="020B0604030504040204" pitchFamily="50" charset="-128"/>
                        </a:rPr>
                        <a:t>Web</a:t>
                      </a:r>
                      <a:r>
                        <a:rPr lang="ja-JP" altLang="en-US" sz="1800" b="0" dirty="0">
                          <a:solidFill>
                            <a:schemeClr val="tx1"/>
                          </a:solidFill>
                          <a:latin typeface="Meiryo UI" panose="020B0604030504040204" pitchFamily="50" charset="-128"/>
                          <a:ea typeface="Meiryo UI" panose="020B0604030504040204" pitchFamily="50" charset="-128"/>
                        </a:rPr>
                        <a:t>認証が必要な</a:t>
                      </a:r>
                      <a:r>
                        <a:rPr lang="en-US" altLang="ja-JP" sz="1800" b="0" dirty="0">
                          <a:solidFill>
                            <a:schemeClr val="tx1"/>
                          </a:solidFill>
                          <a:latin typeface="Meiryo UI" panose="020B0604030504040204" pitchFamily="50" charset="-128"/>
                          <a:ea typeface="Meiryo UI" panose="020B0604030504040204" pitchFamily="50" charset="-128"/>
                        </a:rPr>
                        <a:t>Wi-fi</a:t>
                      </a:r>
                      <a:r>
                        <a:rPr lang="ja-JP" altLang="en-US" sz="1800" b="0" dirty="0">
                          <a:solidFill>
                            <a:schemeClr val="tx1"/>
                          </a:solidFill>
                          <a:latin typeface="Meiryo UI" panose="020B0604030504040204" pitchFamily="50" charset="-128"/>
                          <a:ea typeface="Meiryo UI" panose="020B0604030504040204" pitchFamily="50" charset="-128"/>
                        </a:rPr>
                        <a:t>サービス</a:t>
                      </a:r>
                    </a:p>
                  </a:txBody>
                  <a:tcPr marL="72000" marR="72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noFill/>
                  </a:tcPr>
                </a:tc>
                <a:tc>
                  <a:txBody>
                    <a:bodyPr/>
                    <a:lstStyle/>
                    <a:p>
                      <a:r>
                        <a:rPr kumimoji="1" lang="en-US" altLang="ja-JP" sz="1600" dirty="0">
                          <a:latin typeface="Meiryo UI" panose="020B0604030504040204" pitchFamily="50" charset="-128"/>
                          <a:ea typeface="Meiryo UI" panose="020B0604030504040204" pitchFamily="50" charset="-128"/>
                        </a:rPr>
                        <a:t>Web</a:t>
                      </a:r>
                      <a:r>
                        <a:rPr kumimoji="1" lang="ja-JP" altLang="en-US" sz="1600" dirty="0">
                          <a:latin typeface="Meiryo UI" panose="020B0604030504040204" pitchFamily="50" charset="-128"/>
                          <a:ea typeface="Meiryo UI" panose="020B0604030504040204" pitchFamily="50" charset="-128"/>
                        </a:rPr>
                        <a:t>認証が必要な</a:t>
                      </a:r>
                      <a:r>
                        <a:rPr kumimoji="1" lang="en-US" altLang="ja-JP" sz="1600" dirty="0">
                          <a:latin typeface="Meiryo UI" panose="020B0604030504040204" pitchFamily="50" charset="-128"/>
                          <a:ea typeface="Meiryo UI" panose="020B0604030504040204" pitchFamily="50" charset="-128"/>
                        </a:rPr>
                        <a:t>Wi-fi</a:t>
                      </a:r>
                      <a:r>
                        <a:rPr kumimoji="1" lang="ja-JP" altLang="en-US" sz="1600" dirty="0">
                          <a:latin typeface="Meiryo UI" panose="020B0604030504040204" pitchFamily="50" charset="-128"/>
                          <a:ea typeface="Meiryo UI" panose="020B0604030504040204" pitchFamily="50" charset="-128"/>
                        </a:rPr>
                        <a:t>サービスを利用する場合は以下の注意事項があります。</a:t>
                      </a:r>
                    </a:p>
                    <a:p>
                      <a:r>
                        <a:rPr kumimoji="1" lang="ja-JP" altLang="en-US" sz="1600" dirty="0">
                          <a:latin typeface="Meiryo UI" panose="020B0604030504040204" pitchFamily="50" charset="-128"/>
                          <a:ea typeface="Meiryo UI" panose="020B0604030504040204" pitchFamily="50" charset="-128"/>
                        </a:rPr>
                        <a:t>      ・</a:t>
                      </a:r>
                      <a:r>
                        <a:rPr kumimoji="1" lang="en-US" altLang="ja-JP" sz="1600" dirty="0">
                          <a:latin typeface="Meiryo UI" panose="020B0604030504040204" pitchFamily="50" charset="-128"/>
                          <a:ea typeface="Meiryo UI" panose="020B0604030504040204" pitchFamily="50" charset="-128"/>
                        </a:rPr>
                        <a:t>Wi-fi</a:t>
                      </a:r>
                      <a:r>
                        <a:rPr kumimoji="1" lang="ja-JP" altLang="en-US" sz="1600" dirty="0">
                          <a:latin typeface="Meiryo UI" panose="020B0604030504040204" pitchFamily="50" charset="-128"/>
                          <a:ea typeface="Meiryo UI" panose="020B0604030504040204" pitchFamily="50" charset="-128"/>
                        </a:rPr>
                        <a:t>サービスのログイン画面のアクセスは</a:t>
                      </a:r>
                      <a:r>
                        <a:rPr kumimoji="1" lang="en-US" altLang="ja-JP" sz="1600" dirty="0">
                          <a:latin typeface="Meiryo UI" panose="020B0604030504040204" pitchFamily="50" charset="-128"/>
                          <a:ea typeface="Meiryo UI" panose="020B0604030504040204" pitchFamily="50" charset="-128"/>
                        </a:rPr>
                        <a:t>HTTP</a:t>
                      </a:r>
                      <a:r>
                        <a:rPr kumimoji="1" lang="ja-JP" altLang="en-US" sz="1600" dirty="0">
                          <a:latin typeface="Meiryo UI" panose="020B0604030504040204" pitchFamily="50" charset="-128"/>
                          <a:ea typeface="Meiryo UI" panose="020B0604030504040204" pitchFamily="50" charset="-128"/>
                        </a:rPr>
                        <a:t>の通信で行なってください。</a:t>
                      </a:r>
                    </a:p>
                    <a:p>
                      <a:r>
                        <a:rPr kumimoji="1" lang="ja-JP" altLang="en-US" sz="1600" dirty="0">
                          <a:latin typeface="Meiryo UI" panose="020B0604030504040204" pitchFamily="50" charset="-128"/>
                          <a:ea typeface="Meiryo UI" panose="020B0604030504040204" pitchFamily="50" charset="-128"/>
                        </a:rPr>
                        <a:t>      ・</a:t>
                      </a:r>
                      <a:r>
                        <a:rPr kumimoji="1" lang="en-US" altLang="ja-JP" sz="1600" dirty="0">
                          <a:latin typeface="Meiryo UI" panose="020B0604030504040204" pitchFamily="50" charset="-128"/>
                          <a:ea typeface="Meiryo UI" panose="020B0604030504040204" pitchFamily="50" charset="-128"/>
                        </a:rPr>
                        <a:t>Wi-fi</a:t>
                      </a:r>
                      <a:r>
                        <a:rPr kumimoji="1" lang="ja-JP" altLang="en-US" sz="1600" dirty="0">
                          <a:latin typeface="Meiryo UI" panose="020B0604030504040204" pitchFamily="50" charset="-128"/>
                          <a:ea typeface="Meiryo UI" panose="020B0604030504040204" pitchFamily="50" charset="-128"/>
                        </a:rPr>
                        <a:t>サービスのログイン画面へアクセスした際に証明書のセキュリティ警告が</a:t>
                      </a:r>
                      <a:endParaRPr kumimoji="1" lang="en-US" altLang="ja-JP" sz="1600" dirty="0">
                        <a:latin typeface="Meiryo UI" panose="020B0604030504040204" pitchFamily="50" charset="-128"/>
                        <a:ea typeface="Meiryo UI" panose="020B0604030504040204" pitchFamily="50" charset="-128"/>
                      </a:endParaRPr>
                    </a:p>
                    <a:p>
                      <a:r>
                        <a:rPr kumimoji="1" lang="ja-JP" altLang="en-US" sz="1600" dirty="0">
                          <a:latin typeface="Meiryo UI" panose="020B0604030504040204" pitchFamily="50" charset="-128"/>
                          <a:ea typeface="Meiryo UI" panose="020B0604030504040204" pitchFamily="50" charset="-128"/>
                        </a:rPr>
                        <a:t>       表示されることがあります。 </a:t>
                      </a:r>
                    </a:p>
                    <a:p>
                      <a:r>
                        <a:rPr kumimoji="1" lang="ja-JP" altLang="en-US" sz="1600" dirty="0">
                          <a:latin typeface="Meiryo UI" panose="020B0604030504040204" pitchFamily="50" charset="-128"/>
                          <a:ea typeface="Meiryo UI" panose="020B0604030504040204" pitchFamily="50" charset="-128"/>
                        </a:rPr>
                        <a:t>      ・</a:t>
                      </a:r>
                      <a:r>
                        <a:rPr kumimoji="1" lang="en-US" altLang="ja-JP" sz="1600" dirty="0">
                          <a:latin typeface="Meiryo UI" panose="020B0604030504040204" pitchFamily="50" charset="-128"/>
                          <a:ea typeface="Meiryo UI" panose="020B0604030504040204" pitchFamily="50" charset="-128"/>
                        </a:rPr>
                        <a:t>Wi-fi</a:t>
                      </a:r>
                      <a:r>
                        <a:rPr kumimoji="1" lang="ja-JP" altLang="en-US" sz="1600" dirty="0">
                          <a:latin typeface="Meiryo UI" panose="020B0604030504040204" pitchFamily="50" charset="-128"/>
                          <a:ea typeface="Meiryo UI" panose="020B0604030504040204" pitchFamily="50" charset="-128"/>
                        </a:rPr>
                        <a:t>サービスのログイン画面の表示に数十秒時間を要する場合があります。</a:t>
                      </a:r>
                    </a:p>
                  </a:txBody>
                  <a:tcPr anchor="ctr">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4"/>
                  </a:ext>
                </a:extLst>
              </a:tr>
              <a:tr h="597694">
                <a:tc>
                  <a:txBody>
                    <a:bodyPr/>
                    <a:lstStyle/>
                    <a:p>
                      <a:pPr marL="144000" algn="l"/>
                      <a:r>
                        <a:rPr kumimoji="1" lang="en-US" altLang="ja-JP" sz="1800" dirty="0">
                          <a:latin typeface="Meiryo UI" panose="020B0604030504040204" pitchFamily="50" charset="-128"/>
                          <a:ea typeface="Meiryo UI" panose="020B0604030504040204" pitchFamily="50" charset="-128"/>
                        </a:rPr>
                        <a:t>Ajax</a:t>
                      </a:r>
                      <a:r>
                        <a:rPr kumimoji="1" lang="ja-JP" altLang="en-US" sz="1800" dirty="0">
                          <a:latin typeface="Meiryo UI" panose="020B0604030504040204" pitchFamily="50" charset="-128"/>
                          <a:ea typeface="Meiryo UI" panose="020B0604030504040204" pitchFamily="50" charset="-128"/>
                        </a:rPr>
                        <a:t>を使用した</a:t>
                      </a:r>
                      <a:r>
                        <a:rPr kumimoji="1" lang="en-US" altLang="ja-JP" sz="1800" dirty="0">
                          <a:latin typeface="Meiryo UI" panose="020B0604030504040204" pitchFamily="50" charset="-128"/>
                          <a:ea typeface="Meiryo UI" panose="020B0604030504040204" pitchFamily="50" charset="-128"/>
                        </a:rPr>
                        <a:t>POST</a:t>
                      </a:r>
                      <a:r>
                        <a:rPr kumimoji="1" lang="ja-JP" altLang="en-US" sz="1800" dirty="0">
                          <a:latin typeface="Meiryo UI" panose="020B0604030504040204" pitchFamily="50" charset="-128"/>
                          <a:ea typeface="Meiryo UI" panose="020B0604030504040204" pitchFamily="50" charset="-128"/>
                        </a:rPr>
                        <a:t>通信</a:t>
                      </a:r>
                      <a:endParaRPr lang="en-US" altLang="ja-JP" sz="1800" b="0" dirty="0">
                        <a:solidFill>
                          <a:schemeClr val="tx1"/>
                        </a:solidFill>
                        <a:latin typeface="Meiryo UI" panose="020B0604030504040204" pitchFamily="50" charset="-128"/>
                        <a:ea typeface="Meiryo UI" panose="020B0604030504040204" pitchFamily="50" charset="-128"/>
                      </a:endParaRPr>
                    </a:p>
                  </a:txBody>
                  <a:tcPr marL="72000" marR="72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noFill/>
                  </a:tcPr>
                </a:tc>
                <a:tc>
                  <a:txBody>
                    <a:bodyPr/>
                    <a:lstStyle/>
                    <a:p>
                      <a:r>
                        <a:rPr kumimoji="1" lang="en-US" altLang="ja-JP" sz="1600" dirty="0">
                          <a:latin typeface="Meiryo UI" panose="020B0604030504040204" pitchFamily="50" charset="-128"/>
                          <a:ea typeface="Meiryo UI" panose="020B0604030504040204" pitchFamily="50" charset="-128"/>
                        </a:rPr>
                        <a:t>Ajax</a:t>
                      </a:r>
                      <a:r>
                        <a:rPr kumimoji="1" lang="ja-JP" altLang="en-US" sz="1600" dirty="0">
                          <a:latin typeface="Meiryo UI" panose="020B0604030504040204" pitchFamily="50" charset="-128"/>
                          <a:ea typeface="Meiryo UI" panose="020B0604030504040204" pitchFamily="50" charset="-128"/>
                        </a:rPr>
                        <a:t>を使用した</a:t>
                      </a:r>
                      <a:r>
                        <a:rPr kumimoji="1" lang="en-US" altLang="ja-JP" sz="1600" dirty="0">
                          <a:latin typeface="Meiryo UI" panose="020B0604030504040204" pitchFamily="50" charset="-128"/>
                          <a:ea typeface="Meiryo UI" panose="020B0604030504040204" pitchFamily="50" charset="-128"/>
                        </a:rPr>
                        <a:t>POST</a:t>
                      </a:r>
                      <a:r>
                        <a:rPr kumimoji="1" lang="ja-JP" altLang="en-US" sz="1600" dirty="0">
                          <a:latin typeface="Meiryo UI" panose="020B0604030504040204" pitchFamily="50" charset="-128"/>
                          <a:ea typeface="Meiryo UI" panose="020B0604030504040204" pitchFamily="50" charset="-128"/>
                        </a:rPr>
                        <a:t>通信のサイトでは、書き込み規制機能による制御ができません。</a:t>
                      </a:r>
                    </a:p>
                  </a:txBody>
                  <a:tcPr anchor="ctr">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524519383"/>
                  </a:ext>
                </a:extLst>
              </a:tr>
              <a:tr h="597694">
                <a:tc>
                  <a:txBody>
                    <a:bodyPr/>
                    <a:lstStyle>
                      <a:defPPr>
                        <a:defRPr lang="ja-JP"/>
                      </a:defPPr>
                      <a:lvl1pPr marL="0" algn="l" defTabSz="914400" rtl="0" eaLnBrk="1" latinLnBrk="0" hangingPunct="1">
                        <a:defRPr kumimoji="1" sz="1800" kern="1200">
                          <a:solidFill>
                            <a:schemeClr val="tx1"/>
                          </a:solidFill>
                          <a:latin typeface="Trebuchet MS"/>
                          <a:ea typeface="HGP創英角ｺﾞｼｯｸUB"/>
                        </a:defRPr>
                      </a:lvl1pPr>
                      <a:lvl2pPr marL="457200" algn="l" defTabSz="914400" rtl="0" eaLnBrk="1" latinLnBrk="0" hangingPunct="1">
                        <a:defRPr kumimoji="1" sz="1800" kern="1200">
                          <a:solidFill>
                            <a:schemeClr val="tx1"/>
                          </a:solidFill>
                          <a:latin typeface="Trebuchet MS"/>
                          <a:ea typeface="HGP創英角ｺﾞｼｯｸUB"/>
                        </a:defRPr>
                      </a:lvl2pPr>
                      <a:lvl3pPr marL="914400" algn="l" defTabSz="914400" rtl="0" eaLnBrk="1" latinLnBrk="0" hangingPunct="1">
                        <a:defRPr kumimoji="1" sz="1800" kern="1200">
                          <a:solidFill>
                            <a:schemeClr val="tx1"/>
                          </a:solidFill>
                          <a:latin typeface="Trebuchet MS"/>
                          <a:ea typeface="HGP創英角ｺﾞｼｯｸUB"/>
                        </a:defRPr>
                      </a:lvl3pPr>
                      <a:lvl4pPr marL="1371600" algn="l" defTabSz="914400" rtl="0" eaLnBrk="1" latinLnBrk="0" hangingPunct="1">
                        <a:defRPr kumimoji="1" sz="1800" kern="1200">
                          <a:solidFill>
                            <a:schemeClr val="tx1"/>
                          </a:solidFill>
                          <a:latin typeface="Trebuchet MS"/>
                          <a:ea typeface="HGP創英角ｺﾞｼｯｸUB"/>
                        </a:defRPr>
                      </a:lvl4pPr>
                      <a:lvl5pPr marL="1828800" algn="l" defTabSz="914400" rtl="0" eaLnBrk="1" latinLnBrk="0" hangingPunct="1">
                        <a:defRPr kumimoji="1" sz="1800" kern="1200">
                          <a:solidFill>
                            <a:schemeClr val="tx1"/>
                          </a:solidFill>
                          <a:latin typeface="Trebuchet MS"/>
                          <a:ea typeface="HGP創英角ｺﾞｼｯｸUB"/>
                        </a:defRPr>
                      </a:lvl5pPr>
                      <a:lvl6pPr marL="2286000" algn="l" defTabSz="914400" rtl="0" eaLnBrk="1" latinLnBrk="0" hangingPunct="1">
                        <a:defRPr kumimoji="1" sz="1800" kern="1200">
                          <a:solidFill>
                            <a:schemeClr val="tx1"/>
                          </a:solidFill>
                          <a:latin typeface="Trebuchet MS"/>
                          <a:ea typeface="HGP創英角ｺﾞｼｯｸUB"/>
                        </a:defRPr>
                      </a:lvl6pPr>
                      <a:lvl7pPr marL="2743200" algn="l" defTabSz="914400" rtl="0" eaLnBrk="1" latinLnBrk="0" hangingPunct="1">
                        <a:defRPr kumimoji="1" sz="1800" kern="1200">
                          <a:solidFill>
                            <a:schemeClr val="tx1"/>
                          </a:solidFill>
                          <a:latin typeface="Trebuchet MS"/>
                          <a:ea typeface="HGP創英角ｺﾞｼｯｸUB"/>
                        </a:defRPr>
                      </a:lvl7pPr>
                      <a:lvl8pPr marL="3200400" algn="l" defTabSz="914400" rtl="0" eaLnBrk="1" latinLnBrk="0" hangingPunct="1">
                        <a:defRPr kumimoji="1" sz="1800" kern="1200">
                          <a:solidFill>
                            <a:schemeClr val="tx1"/>
                          </a:solidFill>
                          <a:latin typeface="Trebuchet MS"/>
                          <a:ea typeface="HGP創英角ｺﾞｼｯｸUB"/>
                        </a:defRPr>
                      </a:lvl8pPr>
                      <a:lvl9pPr marL="3657600" algn="l" defTabSz="914400" rtl="0" eaLnBrk="1" latinLnBrk="0" hangingPunct="1">
                        <a:defRPr kumimoji="1" sz="1800" kern="1200">
                          <a:solidFill>
                            <a:schemeClr val="tx1"/>
                          </a:solidFill>
                          <a:latin typeface="Trebuchet MS"/>
                          <a:ea typeface="HGP創英角ｺﾞｼｯｸUB"/>
                        </a:defRPr>
                      </a:lvl9pPr>
                    </a:lstStyle>
                    <a:p>
                      <a:pPr marL="144000" algn="l"/>
                      <a:r>
                        <a:rPr lang="ja-JP" altLang="en-US" sz="1800" b="0" dirty="0">
                          <a:solidFill>
                            <a:schemeClr val="tx1"/>
                          </a:solidFill>
                          <a:latin typeface="Meiryo UI" panose="020B0604030504040204" pitchFamily="50" charset="-128"/>
                          <a:ea typeface="Meiryo UI" panose="020B0604030504040204" pitchFamily="50" charset="-128"/>
                        </a:rPr>
                        <a:t>フォームデータの保存機能</a:t>
                      </a:r>
                      <a:endParaRPr lang="en-US" altLang="ja-JP" sz="1800" b="0" dirty="0">
                        <a:solidFill>
                          <a:schemeClr val="tx1"/>
                        </a:solidFill>
                        <a:latin typeface="Meiryo UI" panose="020B0604030504040204" pitchFamily="50" charset="-128"/>
                        <a:ea typeface="Meiryo UI" panose="020B0604030504040204" pitchFamily="50" charset="-128"/>
                      </a:endParaRPr>
                    </a:p>
                  </a:txBody>
                  <a:tcPr marL="72000" marR="72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noFill/>
                  </a:tcPr>
                </a:tc>
                <a:tc>
                  <a:txBody>
                    <a:bodyPr/>
                    <a:lstStyle/>
                    <a:p>
                      <a:r>
                        <a:rPr kumimoji="1" lang="ja-JP" altLang="en-US" sz="1600" dirty="0">
                          <a:latin typeface="Meiryo UI" panose="020B0604030504040204" pitchFamily="50" charset="-128"/>
                          <a:ea typeface="Meiryo UI" panose="020B0604030504040204" pitchFamily="50" charset="-128"/>
                        </a:rPr>
                        <a:t>一部サイトではフォームデータの保存機能が使えない場合があります。</a:t>
                      </a:r>
                    </a:p>
                  </a:txBody>
                  <a:tcPr anchor="ctr">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5"/>
                  </a:ext>
                </a:extLst>
              </a:tr>
              <a:tr h="1467066">
                <a:tc>
                  <a:txBody>
                    <a:bodyPr/>
                    <a:lstStyle>
                      <a:defPPr>
                        <a:defRPr lang="ja-JP"/>
                      </a:defPPr>
                      <a:lvl1pPr marL="0" algn="l" defTabSz="914400" rtl="0" eaLnBrk="1" latinLnBrk="0" hangingPunct="1">
                        <a:defRPr kumimoji="1" sz="1800" kern="1200">
                          <a:solidFill>
                            <a:schemeClr val="tx1"/>
                          </a:solidFill>
                          <a:latin typeface="Trebuchet MS"/>
                          <a:ea typeface="HGP創英角ｺﾞｼｯｸUB"/>
                        </a:defRPr>
                      </a:lvl1pPr>
                      <a:lvl2pPr marL="457200" algn="l" defTabSz="914400" rtl="0" eaLnBrk="1" latinLnBrk="0" hangingPunct="1">
                        <a:defRPr kumimoji="1" sz="1800" kern="1200">
                          <a:solidFill>
                            <a:schemeClr val="tx1"/>
                          </a:solidFill>
                          <a:latin typeface="Trebuchet MS"/>
                          <a:ea typeface="HGP創英角ｺﾞｼｯｸUB"/>
                        </a:defRPr>
                      </a:lvl2pPr>
                      <a:lvl3pPr marL="914400" algn="l" defTabSz="914400" rtl="0" eaLnBrk="1" latinLnBrk="0" hangingPunct="1">
                        <a:defRPr kumimoji="1" sz="1800" kern="1200">
                          <a:solidFill>
                            <a:schemeClr val="tx1"/>
                          </a:solidFill>
                          <a:latin typeface="Trebuchet MS"/>
                          <a:ea typeface="HGP創英角ｺﾞｼｯｸUB"/>
                        </a:defRPr>
                      </a:lvl3pPr>
                      <a:lvl4pPr marL="1371600" algn="l" defTabSz="914400" rtl="0" eaLnBrk="1" latinLnBrk="0" hangingPunct="1">
                        <a:defRPr kumimoji="1" sz="1800" kern="1200">
                          <a:solidFill>
                            <a:schemeClr val="tx1"/>
                          </a:solidFill>
                          <a:latin typeface="Trebuchet MS"/>
                          <a:ea typeface="HGP創英角ｺﾞｼｯｸUB"/>
                        </a:defRPr>
                      </a:lvl4pPr>
                      <a:lvl5pPr marL="1828800" algn="l" defTabSz="914400" rtl="0" eaLnBrk="1" latinLnBrk="0" hangingPunct="1">
                        <a:defRPr kumimoji="1" sz="1800" kern="1200">
                          <a:solidFill>
                            <a:schemeClr val="tx1"/>
                          </a:solidFill>
                          <a:latin typeface="Trebuchet MS"/>
                          <a:ea typeface="HGP創英角ｺﾞｼｯｸUB"/>
                        </a:defRPr>
                      </a:lvl5pPr>
                      <a:lvl6pPr marL="2286000" algn="l" defTabSz="914400" rtl="0" eaLnBrk="1" latinLnBrk="0" hangingPunct="1">
                        <a:defRPr kumimoji="1" sz="1800" kern="1200">
                          <a:solidFill>
                            <a:schemeClr val="tx1"/>
                          </a:solidFill>
                          <a:latin typeface="Trebuchet MS"/>
                          <a:ea typeface="HGP創英角ｺﾞｼｯｸUB"/>
                        </a:defRPr>
                      </a:lvl6pPr>
                      <a:lvl7pPr marL="2743200" algn="l" defTabSz="914400" rtl="0" eaLnBrk="1" latinLnBrk="0" hangingPunct="1">
                        <a:defRPr kumimoji="1" sz="1800" kern="1200">
                          <a:solidFill>
                            <a:schemeClr val="tx1"/>
                          </a:solidFill>
                          <a:latin typeface="Trebuchet MS"/>
                          <a:ea typeface="HGP創英角ｺﾞｼｯｸUB"/>
                        </a:defRPr>
                      </a:lvl7pPr>
                      <a:lvl8pPr marL="3200400" algn="l" defTabSz="914400" rtl="0" eaLnBrk="1" latinLnBrk="0" hangingPunct="1">
                        <a:defRPr kumimoji="1" sz="1800" kern="1200">
                          <a:solidFill>
                            <a:schemeClr val="tx1"/>
                          </a:solidFill>
                          <a:latin typeface="Trebuchet MS"/>
                          <a:ea typeface="HGP創英角ｺﾞｼｯｸUB"/>
                        </a:defRPr>
                      </a:lvl8pPr>
                      <a:lvl9pPr marL="3657600" algn="l" defTabSz="914400" rtl="0" eaLnBrk="1" latinLnBrk="0" hangingPunct="1">
                        <a:defRPr kumimoji="1" sz="1800" kern="1200">
                          <a:solidFill>
                            <a:schemeClr val="tx1"/>
                          </a:solidFill>
                          <a:latin typeface="Trebuchet MS"/>
                          <a:ea typeface="HGP創英角ｺﾞｼｯｸUB"/>
                        </a:defRPr>
                      </a:lvl9pPr>
                    </a:lstStyle>
                    <a:p>
                      <a:pPr marL="144000" algn="l"/>
                      <a:r>
                        <a:rPr kumimoji="1" lang="ja-JP" altLang="en-US" sz="1800" b="0" kern="1200" dirty="0">
                          <a:solidFill>
                            <a:schemeClr val="tx1"/>
                          </a:solidFill>
                          <a:latin typeface="Meiryo UI" panose="020B0604030504040204" pitchFamily="50" charset="-128"/>
                          <a:ea typeface="Meiryo UI" panose="020B0604030504040204" pitchFamily="50" charset="-128"/>
                          <a:cs typeface="+mn-cs"/>
                        </a:rPr>
                        <a:t>事前検証のお願い</a:t>
                      </a:r>
                      <a:endParaRPr kumimoji="1" lang="en-US" altLang="ja-JP" sz="1800" b="0" kern="1200" dirty="0">
                        <a:solidFill>
                          <a:schemeClr val="tx1"/>
                        </a:solidFill>
                        <a:latin typeface="Meiryo UI" panose="020B0604030504040204" pitchFamily="50" charset="-128"/>
                        <a:ea typeface="Meiryo UI" panose="020B0604030504040204" pitchFamily="50" charset="-128"/>
                        <a:cs typeface="+mn-cs"/>
                      </a:endParaRPr>
                    </a:p>
                  </a:txBody>
                  <a:tcPr marL="72000" marR="72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noFill/>
                  </a:tcPr>
                </a:tc>
                <a:tc>
                  <a:txBody>
                    <a:bodyPr/>
                    <a:lstStyle/>
                    <a:p>
                      <a:r>
                        <a:rPr kumimoji="1" lang="ja-JP" altLang="en-US" sz="1600" b="1" dirty="0">
                          <a:solidFill>
                            <a:srgbClr val="FF0000"/>
                          </a:solidFill>
                          <a:latin typeface="Meiryo UI" panose="020B0604030504040204" pitchFamily="50" charset="-128"/>
                          <a:ea typeface="Meiryo UI" panose="020B0604030504040204" pitchFamily="50" charset="-128"/>
                        </a:rPr>
                        <a:t>サイトによっては、表示や動作が異なることがあります。また、正常に動作しない場合もあります。</a:t>
                      </a:r>
                    </a:p>
                    <a:p>
                      <a:r>
                        <a:rPr kumimoji="1" lang="ja-JP" altLang="en-US" sz="1600" b="1" dirty="0">
                          <a:solidFill>
                            <a:srgbClr val="FF0000"/>
                          </a:solidFill>
                          <a:latin typeface="Meiryo UI" panose="020B0604030504040204" pitchFamily="50" charset="-128"/>
                          <a:ea typeface="Meiryo UI" panose="020B0604030504040204" pitchFamily="50" charset="-128"/>
                        </a:rPr>
                        <a:t>社内・業務サイトをご利用の場合は事前の検証をお願い致します。</a:t>
                      </a:r>
                    </a:p>
                  </a:txBody>
                  <a:tcPr anchor="ctr">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6"/>
                  </a:ext>
                </a:extLst>
              </a:tr>
            </a:tbl>
          </a:graphicData>
        </a:graphic>
      </p:graphicFrame>
      <p:sp>
        <p:nvSpPr>
          <p:cNvPr id="8" name="タイトル 3">
            <a:extLst>
              <a:ext uri="{FF2B5EF4-FFF2-40B4-BE49-F238E27FC236}">
                <a16:creationId xmlns:a16="http://schemas.microsoft.com/office/drawing/2014/main" id="{50D733BE-544D-435E-9ADF-5BD1908C91E7}"/>
              </a:ext>
            </a:extLst>
          </p:cNvPr>
          <p:cNvSpPr>
            <a:spLocks noGrp="1"/>
          </p:cNvSpPr>
          <p:nvPr>
            <p:ph type="title"/>
          </p:nvPr>
        </p:nvSpPr>
        <p:spPr>
          <a:xfrm>
            <a:off x="382006" y="162289"/>
            <a:ext cx="8640000" cy="576000"/>
          </a:xfrm>
        </p:spPr>
        <p:txBody>
          <a:bodyPr/>
          <a:lstStyle/>
          <a:p>
            <a:r>
              <a:rPr kumimoji="1" lang="en-US" altLang="ja-JP" dirty="0"/>
              <a:t>iOS</a:t>
            </a:r>
            <a:r>
              <a:rPr kumimoji="1" lang="ja-JP" altLang="en-US" dirty="0"/>
              <a:t>での制約事項</a:t>
            </a:r>
          </a:p>
        </p:txBody>
      </p:sp>
    </p:spTree>
    <p:extLst>
      <p:ext uri="{BB962C8B-B14F-4D97-AF65-F5344CB8AC3E}">
        <p14:creationId xmlns:p14="http://schemas.microsoft.com/office/powerpoint/2010/main" val="1129990603"/>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38D6899E-E58F-497D-AF8B-B58021E615C2}"/>
              </a:ext>
            </a:extLst>
          </p:cNvPr>
          <p:cNvSpPr txBox="1"/>
          <p:nvPr/>
        </p:nvSpPr>
        <p:spPr>
          <a:xfrm>
            <a:off x="1795552" y="3944982"/>
            <a:ext cx="9412109" cy="1862048"/>
          </a:xfrm>
          <a:prstGeom prst="rect">
            <a:avLst/>
          </a:prstGeom>
          <a:noFill/>
        </p:spPr>
        <p:txBody>
          <a:bodyPr wrap="square" rtlCol="0" anchor="ctr" anchorCtr="1">
            <a:spAutoFit/>
          </a:bodyPr>
          <a:lstStyle/>
          <a:p>
            <a:pPr lvl="0">
              <a:spcBef>
                <a:spcPts val="600"/>
              </a:spcBef>
            </a:pPr>
            <a:r>
              <a:rPr lang="ja-JP" altLang="en-US" sz="5500" dirty="0">
                <a:solidFill>
                  <a:schemeClr val="bg1"/>
                </a:solidFill>
                <a:latin typeface="Meiryo UI" panose="020B0604030504040204" pitchFamily="50" charset="-128"/>
                <a:ea typeface="Meiryo UI" panose="020B0604030504040204" pitchFamily="50" charset="-128"/>
              </a:rPr>
              <a:t>オプション</a:t>
            </a:r>
            <a:endParaRPr lang="en-US" altLang="ja-JP" sz="5500" dirty="0">
              <a:solidFill>
                <a:schemeClr val="bg1"/>
              </a:solidFill>
              <a:latin typeface="Meiryo UI" panose="020B0604030504040204" pitchFamily="50" charset="-128"/>
              <a:ea typeface="Meiryo UI" panose="020B0604030504040204" pitchFamily="50" charset="-128"/>
            </a:endParaRPr>
          </a:p>
          <a:p>
            <a:pPr>
              <a:spcBef>
                <a:spcPts val="600"/>
              </a:spcBef>
            </a:pPr>
            <a:r>
              <a:rPr lang="ja-JP" altLang="en-US" sz="5500" dirty="0">
                <a:solidFill>
                  <a:schemeClr val="bg1"/>
                </a:solidFill>
                <a:latin typeface="Meiryo UI" panose="020B0604030504040204" pitchFamily="50" charset="-128"/>
                <a:ea typeface="Meiryo UI" panose="020B0604030504040204" pitchFamily="50" charset="-128"/>
              </a:rPr>
              <a:t>［</a:t>
            </a:r>
            <a:r>
              <a:rPr lang="en-US" altLang="ja-JP" sz="5500" dirty="0">
                <a:solidFill>
                  <a:schemeClr val="bg1"/>
                </a:solidFill>
                <a:latin typeface="Meiryo UI" panose="020B0604030504040204" pitchFamily="50" charset="-128"/>
                <a:ea typeface="Meiryo UI" panose="020B0604030504040204" pitchFamily="50" charset="-128"/>
              </a:rPr>
              <a:t>Managed Apps</a:t>
            </a:r>
            <a:r>
              <a:rPr lang="ja-JP" altLang="en-US" sz="5500" dirty="0">
                <a:solidFill>
                  <a:schemeClr val="bg1"/>
                </a:solidFill>
                <a:latin typeface="Meiryo UI" panose="020B0604030504040204" pitchFamily="50" charset="-128"/>
                <a:ea typeface="Meiryo UI" panose="020B0604030504040204" pitchFamily="50" charset="-128"/>
              </a:rPr>
              <a:t>容量拡張］</a:t>
            </a:r>
          </a:p>
        </p:txBody>
      </p:sp>
    </p:spTree>
    <p:extLst>
      <p:ext uri="{BB962C8B-B14F-4D97-AF65-F5344CB8AC3E}">
        <p14:creationId xmlns:p14="http://schemas.microsoft.com/office/powerpoint/2010/main" val="3684515923"/>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四角形: 角を丸くする 58">
            <a:extLst>
              <a:ext uri="{FF2B5EF4-FFF2-40B4-BE49-F238E27FC236}">
                <a16:creationId xmlns:a16="http://schemas.microsoft.com/office/drawing/2014/main" id="{F21E8014-A15B-4FBD-A9B1-965CC0900D4A}"/>
              </a:ext>
            </a:extLst>
          </p:cNvPr>
          <p:cNvSpPr/>
          <p:nvPr/>
        </p:nvSpPr>
        <p:spPr bwMode="auto">
          <a:xfrm>
            <a:off x="9669977" y="3275824"/>
            <a:ext cx="2555446" cy="2543097"/>
          </a:xfrm>
          <a:prstGeom prst="roundRect">
            <a:avLst>
              <a:gd name="adj" fmla="val 4994"/>
            </a:avLst>
          </a:prstGeom>
          <a:solidFill>
            <a:schemeClr val="bg1"/>
          </a:solidFill>
          <a:ln w="28575" algn="ctr">
            <a:noFill/>
            <a:round/>
            <a:headEnd/>
            <a:tailEnd/>
          </a:ln>
        </p:spPr>
        <p:txBody>
          <a:bodyPr lIns="125675" tIns="62838" rIns="125675" bIns="62838" rtlCol="0" anchor="ctr"/>
          <a:lstStyle/>
          <a:p>
            <a:pPr algn="l"/>
            <a:endParaRPr kumimoji="1" lang="ja-JP" altLang="en-US" sz="2700" b="1">
              <a:latin typeface="Meiryo UI" panose="020B0604030504040204" pitchFamily="50" charset="-128"/>
              <a:ea typeface="Meiryo UI" panose="020B0604030504040204" pitchFamily="50" charset="-128"/>
            </a:endParaRPr>
          </a:p>
        </p:txBody>
      </p:sp>
      <p:sp>
        <p:nvSpPr>
          <p:cNvPr id="3" name="スライド番号プレースホルダー 2">
            <a:extLst>
              <a:ext uri="{FF2B5EF4-FFF2-40B4-BE49-F238E27FC236}">
                <a16:creationId xmlns:a16="http://schemas.microsoft.com/office/drawing/2014/main" id="{E33E48DD-7D20-4F7E-8704-69AF6D8ACC8E}"/>
              </a:ext>
            </a:extLst>
          </p:cNvPr>
          <p:cNvSpPr>
            <a:spLocks noGrp="1"/>
          </p:cNvSpPr>
          <p:nvPr>
            <p:ph type="sldNum" sz="quarter" idx="4"/>
          </p:nvPr>
        </p:nvSpPr>
        <p:spPr/>
        <p:txBody>
          <a:bodyPr/>
          <a:lstStyle/>
          <a:p>
            <a:fld id="{F1BF7F6E-0413-4353-995D-100289A07FF8}" type="slidenum">
              <a:rPr lang="en-US" altLang="ja-JP" smtClean="0"/>
              <a:pPr/>
              <a:t>104</a:t>
            </a:fld>
            <a:endParaRPr lang="en-US" altLang="ja-JP" dirty="0"/>
          </a:p>
        </p:txBody>
      </p:sp>
      <p:sp>
        <p:nvSpPr>
          <p:cNvPr id="4" name="タイトル 3">
            <a:extLst>
              <a:ext uri="{FF2B5EF4-FFF2-40B4-BE49-F238E27FC236}">
                <a16:creationId xmlns:a16="http://schemas.microsoft.com/office/drawing/2014/main" id="{694C647C-EBCF-4652-83FC-C6F38253B1BC}"/>
              </a:ext>
            </a:extLst>
          </p:cNvPr>
          <p:cNvSpPr>
            <a:spLocks noGrp="1"/>
          </p:cNvSpPr>
          <p:nvPr>
            <p:ph type="title"/>
          </p:nvPr>
        </p:nvSpPr>
        <p:spPr/>
        <p:txBody>
          <a:bodyPr/>
          <a:lstStyle/>
          <a:p>
            <a:r>
              <a:rPr lang="en-US" altLang="ja-JP" dirty="0">
                <a:latin typeface="Meiryo UI" panose="020B0604030504040204" pitchFamily="50" charset="-128"/>
                <a:ea typeface="Meiryo UI" panose="020B0604030504040204" pitchFamily="50" charset="-128"/>
                <a:cs typeface="Arial" pitchFamily="34" charset="0"/>
              </a:rPr>
              <a:t>Managed Apps</a:t>
            </a:r>
            <a:r>
              <a:rPr lang="ja-JP" altLang="en-US" dirty="0">
                <a:latin typeface="Meiryo UI" panose="020B0604030504040204" pitchFamily="50" charset="-128"/>
                <a:ea typeface="Meiryo UI" panose="020B0604030504040204" pitchFamily="50" charset="-128"/>
                <a:cs typeface="Arial" pitchFamily="34" charset="0"/>
              </a:rPr>
              <a:t>容量拡張</a:t>
            </a:r>
            <a:endParaRPr kumimoji="1" lang="ja-JP" altLang="en-US" dirty="0"/>
          </a:p>
        </p:txBody>
      </p:sp>
      <p:sp>
        <p:nvSpPr>
          <p:cNvPr id="5" name="角丸四角形 13">
            <a:extLst>
              <a:ext uri="{FF2B5EF4-FFF2-40B4-BE49-F238E27FC236}">
                <a16:creationId xmlns:a16="http://schemas.microsoft.com/office/drawing/2014/main" id="{E8EDCA19-D4EF-49C8-A876-6E7629AE993A}"/>
              </a:ext>
            </a:extLst>
          </p:cNvPr>
          <p:cNvSpPr/>
          <p:nvPr/>
        </p:nvSpPr>
        <p:spPr bwMode="auto">
          <a:xfrm>
            <a:off x="7869878" y="360000"/>
            <a:ext cx="1080000" cy="288000"/>
          </a:xfrm>
          <a:prstGeom prst="roundRect">
            <a:avLst>
              <a:gd name="adj" fmla="val 13229"/>
            </a:avLst>
          </a:prstGeom>
          <a:solidFill>
            <a:srgbClr val="898FC3"/>
          </a:solidFill>
          <a:ln w="285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defRPr/>
            </a:pPr>
            <a:r>
              <a:rPr kumimoji="1" lang="en-US" altLang="ja-JP" sz="1400" b="1" kern="0" dirty="0">
                <a:solidFill>
                  <a:srgbClr val="FFFFFF"/>
                </a:solidFill>
                <a:latin typeface="Meiryo UI" panose="020B0604030504040204" pitchFamily="50" charset="-128"/>
                <a:ea typeface="Meiryo UI" panose="020B0604030504040204" pitchFamily="50" charset="-128"/>
                <a:cs typeface="Verdana" panose="020B0604030504040204" pitchFamily="34" charset="0"/>
              </a:rPr>
              <a:t>iOS</a:t>
            </a:r>
            <a:endParaRPr kumimoji="1" lang="ja-JP" altLang="en-US" sz="1400" b="1" kern="0" dirty="0">
              <a:solidFill>
                <a:srgbClr val="FFFFFF"/>
              </a:solidFill>
              <a:latin typeface="Meiryo UI" panose="020B0604030504040204" pitchFamily="50" charset="-128"/>
              <a:ea typeface="Meiryo UI" panose="020B0604030504040204" pitchFamily="50" charset="-128"/>
              <a:cs typeface="Verdana" panose="020B0604030504040204" pitchFamily="34" charset="0"/>
            </a:endParaRPr>
          </a:p>
        </p:txBody>
      </p:sp>
      <p:sp>
        <p:nvSpPr>
          <p:cNvPr id="6" name="角丸四角形 13">
            <a:extLst>
              <a:ext uri="{FF2B5EF4-FFF2-40B4-BE49-F238E27FC236}">
                <a16:creationId xmlns:a16="http://schemas.microsoft.com/office/drawing/2014/main" id="{FC568E62-C76A-4ADE-A53E-7931627EB2EC}"/>
              </a:ext>
            </a:extLst>
          </p:cNvPr>
          <p:cNvSpPr/>
          <p:nvPr/>
        </p:nvSpPr>
        <p:spPr bwMode="auto">
          <a:xfrm>
            <a:off x="9022006" y="360000"/>
            <a:ext cx="1080000" cy="288000"/>
          </a:xfrm>
          <a:prstGeom prst="roundRect">
            <a:avLst>
              <a:gd name="adj" fmla="val 13229"/>
            </a:avLst>
          </a:prstGeom>
          <a:solidFill>
            <a:srgbClr val="92D050"/>
          </a:solidFill>
          <a:ln w="285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defRPr/>
            </a:pPr>
            <a:r>
              <a:rPr lang="en-US" altLang="ja-JP" sz="1400" b="1" kern="0" dirty="0">
                <a:solidFill>
                  <a:srgbClr val="FFFFFF"/>
                </a:solidFill>
                <a:latin typeface="Meiryo UI" panose="020B0604030504040204" pitchFamily="50" charset="-128"/>
                <a:ea typeface="Meiryo UI" panose="020B0604030504040204" pitchFamily="50" charset="-128"/>
                <a:cs typeface="Verdana" panose="020B0604030504040204" pitchFamily="34" charset="0"/>
              </a:rPr>
              <a:t>Android</a:t>
            </a:r>
            <a:endParaRPr kumimoji="1" lang="ja-JP" altLang="en-US" sz="1400" b="1" kern="0" dirty="0">
              <a:solidFill>
                <a:srgbClr val="FFFFFF"/>
              </a:solidFill>
              <a:latin typeface="Meiryo UI" panose="020B0604030504040204" pitchFamily="50" charset="-128"/>
              <a:ea typeface="Meiryo UI" panose="020B0604030504040204" pitchFamily="50" charset="-128"/>
              <a:cs typeface="Verdana" panose="020B0604030504040204" pitchFamily="34" charset="0"/>
            </a:endParaRPr>
          </a:p>
        </p:txBody>
      </p:sp>
      <p:sp>
        <p:nvSpPr>
          <p:cNvPr id="7" name="コンテンツ プレースホルダ 28">
            <a:extLst>
              <a:ext uri="{FF2B5EF4-FFF2-40B4-BE49-F238E27FC236}">
                <a16:creationId xmlns:a16="http://schemas.microsoft.com/office/drawing/2014/main" id="{45D27B96-7572-49C6-A7EA-A69084414BF2}"/>
              </a:ext>
            </a:extLst>
          </p:cNvPr>
          <p:cNvSpPr txBox="1">
            <a:spLocks/>
          </p:cNvSpPr>
          <p:nvPr/>
        </p:nvSpPr>
        <p:spPr>
          <a:xfrm>
            <a:off x="360006" y="1257478"/>
            <a:ext cx="12283200" cy="1368000"/>
          </a:xfrm>
          <a:prstGeom prst="rect">
            <a:avLst/>
          </a:prstGeom>
        </p:spPr>
        <p:txBody>
          <a:bodyPr lIns="0" rIns="0" anchor="ctr" anchorCtr="0"/>
          <a:lstStyle>
            <a:lvl1pPr marL="215900" algn="l" rtl="0" fontAlgn="base">
              <a:spcBef>
                <a:spcPts val="2400"/>
              </a:spcBef>
              <a:spcAft>
                <a:spcPct val="0"/>
              </a:spcAft>
              <a:defRPr sz="4400">
                <a:solidFill>
                  <a:schemeClr val="tx1"/>
                </a:solidFill>
                <a:latin typeface="HGP創英角ｺﾞｼｯｸUB" panose="020B0900000000000000" pitchFamily="50" charset="-128"/>
                <a:ea typeface="HGP創英角ｺﾞｼｯｸUB" panose="020B0900000000000000" pitchFamily="50" charset="-128"/>
                <a:cs typeface="+mn-cs"/>
                <a:sym typeface="ヒラギノ角ゴ ProN W6" charset="0"/>
              </a:defRPr>
            </a:lvl1pPr>
            <a:lvl2pPr marL="1231900" indent="-571500" algn="l" rtl="0" fontAlgn="base">
              <a:spcBef>
                <a:spcPts val="2400"/>
              </a:spcBef>
              <a:spcAft>
                <a:spcPct val="0"/>
              </a:spcAft>
              <a:buClr>
                <a:srgbClr val="000000"/>
              </a:buClr>
              <a:buSzPct val="171000"/>
              <a:buFont typeface="ヒラギノ角ゴ ProN W3" charset="0"/>
              <a:buChar char="•"/>
              <a:defRPr sz="4400">
                <a:solidFill>
                  <a:schemeClr val="tx1"/>
                </a:solidFill>
                <a:latin typeface="HGP創英角ｺﾞｼｯｸUB" panose="020B0900000000000000" pitchFamily="50" charset="-128"/>
                <a:ea typeface="HGP創英角ｺﾞｼｯｸUB" panose="020B0900000000000000" pitchFamily="50" charset="-128"/>
                <a:cs typeface="+mn-cs"/>
                <a:sym typeface="ヒラギノ角ゴ ProN W6" charset="0"/>
              </a:defRPr>
            </a:lvl2pPr>
            <a:lvl3pPr marL="1676400" indent="-571500" algn="l" rtl="0" fontAlgn="base">
              <a:spcBef>
                <a:spcPts val="2400"/>
              </a:spcBef>
              <a:spcAft>
                <a:spcPct val="0"/>
              </a:spcAft>
              <a:buClr>
                <a:srgbClr val="000000"/>
              </a:buClr>
              <a:buSzPct val="171000"/>
              <a:buFont typeface="ヒラギノ角ゴ ProN W3" charset="0"/>
              <a:buChar char="•"/>
              <a:defRPr sz="4400">
                <a:solidFill>
                  <a:schemeClr val="tx1"/>
                </a:solidFill>
                <a:latin typeface="HGP創英角ｺﾞｼｯｸUB" panose="020B0900000000000000" pitchFamily="50" charset="-128"/>
                <a:ea typeface="HGP創英角ｺﾞｼｯｸUB" panose="020B0900000000000000" pitchFamily="50" charset="-128"/>
                <a:cs typeface="+mn-cs"/>
                <a:sym typeface="ヒラギノ角ゴ ProN W6" charset="0"/>
              </a:defRPr>
            </a:lvl3pPr>
            <a:lvl4pPr marL="2120900" indent="-571500" algn="l" rtl="0" fontAlgn="base">
              <a:spcBef>
                <a:spcPts val="2400"/>
              </a:spcBef>
              <a:spcAft>
                <a:spcPct val="0"/>
              </a:spcAft>
              <a:buClr>
                <a:srgbClr val="000000"/>
              </a:buClr>
              <a:buSzPct val="171000"/>
              <a:buFont typeface="ヒラギノ角ゴ ProN W3" charset="0"/>
              <a:buChar char="•"/>
              <a:defRPr sz="4400">
                <a:solidFill>
                  <a:schemeClr val="tx1"/>
                </a:solidFill>
                <a:latin typeface="HGP創英角ｺﾞｼｯｸUB" panose="020B0900000000000000" pitchFamily="50" charset="-128"/>
                <a:ea typeface="HGP創英角ｺﾞｼｯｸUB" panose="020B0900000000000000" pitchFamily="50" charset="-128"/>
                <a:cs typeface="+mn-cs"/>
                <a:sym typeface="ヒラギノ角ゴ ProN W6" charset="0"/>
              </a:defRPr>
            </a:lvl4pPr>
            <a:lvl5pPr marL="2565400" indent="-571500" algn="l" rtl="0" fontAlgn="base">
              <a:spcBef>
                <a:spcPts val="2400"/>
              </a:spcBef>
              <a:spcAft>
                <a:spcPct val="0"/>
              </a:spcAft>
              <a:buClr>
                <a:srgbClr val="000000"/>
              </a:buClr>
              <a:buSzPct val="171000"/>
              <a:buFont typeface="ヒラギノ角ゴ ProN W3" charset="0"/>
              <a:buChar char="•"/>
              <a:defRPr sz="4400">
                <a:solidFill>
                  <a:schemeClr val="tx1"/>
                </a:solidFill>
                <a:latin typeface="HGP創英角ｺﾞｼｯｸUB" panose="020B0900000000000000" pitchFamily="50" charset="-128"/>
                <a:ea typeface="HGP創英角ｺﾞｼｯｸUB" panose="020B0900000000000000" pitchFamily="50" charset="-128"/>
                <a:cs typeface="+mn-cs"/>
                <a:sym typeface="ヒラギノ角ゴ ProN W6" charset="0"/>
              </a:defRPr>
            </a:lvl5pPr>
            <a:lvl6pPr marL="3022600" indent="-571500" algn="l" rtl="0" fontAlgn="base">
              <a:spcBef>
                <a:spcPts val="2400"/>
              </a:spcBef>
              <a:spcAft>
                <a:spcPct val="0"/>
              </a:spcAft>
              <a:buClr>
                <a:srgbClr val="000000"/>
              </a:buClr>
              <a:buSzPct val="171000"/>
              <a:buFont typeface="ヒラギノ角ゴ ProN W3" charset="0"/>
              <a:buChar char="•"/>
              <a:defRPr sz="3800">
                <a:solidFill>
                  <a:schemeClr val="tx1"/>
                </a:solidFill>
                <a:latin typeface="+mn-lt"/>
                <a:ea typeface="+mn-ea"/>
                <a:cs typeface="+mn-cs"/>
                <a:sym typeface="ヒラギノ角ゴ ProN W6" charset="0"/>
              </a:defRPr>
            </a:lvl6pPr>
            <a:lvl7pPr marL="3479800" indent="-571500" algn="l" rtl="0" fontAlgn="base">
              <a:spcBef>
                <a:spcPts val="2400"/>
              </a:spcBef>
              <a:spcAft>
                <a:spcPct val="0"/>
              </a:spcAft>
              <a:buClr>
                <a:srgbClr val="000000"/>
              </a:buClr>
              <a:buSzPct val="171000"/>
              <a:buFont typeface="ヒラギノ角ゴ ProN W3" charset="0"/>
              <a:buChar char="•"/>
              <a:defRPr sz="3800">
                <a:solidFill>
                  <a:schemeClr val="tx1"/>
                </a:solidFill>
                <a:latin typeface="+mn-lt"/>
                <a:ea typeface="+mn-ea"/>
                <a:cs typeface="+mn-cs"/>
                <a:sym typeface="ヒラギノ角ゴ ProN W6" charset="0"/>
              </a:defRPr>
            </a:lvl7pPr>
            <a:lvl8pPr marL="3937000" indent="-571500" algn="l" rtl="0" fontAlgn="base">
              <a:spcBef>
                <a:spcPts val="2400"/>
              </a:spcBef>
              <a:spcAft>
                <a:spcPct val="0"/>
              </a:spcAft>
              <a:buClr>
                <a:srgbClr val="000000"/>
              </a:buClr>
              <a:buSzPct val="171000"/>
              <a:buFont typeface="ヒラギノ角ゴ ProN W3" charset="0"/>
              <a:buChar char="•"/>
              <a:defRPr sz="3800">
                <a:solidFill>
                  <a:schemeClr val="tx1"/>
                </a:solidFill>
                <a:latin typeface="+mn-lt"/>
                <a:ea typeface="+mn-ea"/>
                <a:cs typeface="+mn-cs"/>
                <a:sym typeface="ヒラギノ角ゴ ProN W6" charset="0"/>
              </a:defRPr>
            </a:lvl8pPr>
            <a:lvl9pPr marL="4394200" indent="-571500" algn="l" rtl="0" fontAlgn="base">
              <a:spcBef>
                <a:spcPts val="2400"/>
              </a:spcBef>
              <a:spcAft>
                <a:spcPct val="0"/>
              </a:spcAft>
              <a:buClr>
                <a:srgbClr val="000000"/>
              </a:buClr>
              <a:buSzPct val="171000"/>
              <a:buFont typeface="ヒラギノ角ゴ ProN W3" charset="0"/>
              <a:buChar char="•"/>
              <a:defRPr sz="3800">
                <a:solidFill>
                  <a:schemeClr val="tx1"/>
                </a:solidFill>
                <a:latin typeface="+mn-lt"/>
                <a:ea typeface="+mn-ea"/>
                <a:cs typeface="+mn-cs"/>
                <a:sym typeface="ヒラギノ角ゴ ProN W6" charset="0"/>
              </a:defRPr>
            </a:lvl9pPr>
          </a:lstStyle>
          <a:p>
            <a:pPr marL="0" lvl="0" algn="ctr">
              <a:spcBef>
                <a:spcPts val="0"/>
              </a:spcBef>
            </a:pPr>
            <a:r>
              <a:rPr lang="en-US" altLang="ja-JP" sz="3000" dirty="0">
                <a:solidFill>
                  <a:srgbClr val="000000"/>
                </a:solidFill>
                <a:latin typeface="Meiryo UI" panose="020B0604030504040204" pitchFamily="50" charset="-128"/>
                <a:ea typeface="Meiryo UI" panose="020B0604030504040204" pitchFamily="50" charset="-128"/>
                <a:cs typeface="Arial" pitchFamily="34" charset="0"/>
              </a:rPr>
              <a:t>Managed Apps</a:t>
            </a:r>
            <a:r>
              <a:rPr lang="ja-JP" altLang="en-US" sz="3000" dirty="0">
                <a:solidFill>
                  <a:srgbClr val="000000"/>
                </a:solidFill>
                <a:latin typeface="Meiryo UI" panose="020B0604030504040204" pitchFamily="50" charset="-128"/>
                <a:ea typeface="Meiryo UI" panose="020B0604030504040204" pitchFamily="50" charset="-128"/>
                <a:cs typeface="Arial" pitchFamily="34" charset="0"/>
              </a:rPr>
              <a:t>で配信できるインハウスアプリ容量を有償で拡張</a:t>
            </a:r>
          </a:p>
        </p:txBody>
      </p:sp>
      <p:graphicFrame>
        <p:nvGraphicFramePr>
          <p:cNvPr id="9" name="表 8">
            <a:extLst>
              <a:ext uri="{FF2B5EF4-FFF2-40B4-BE49-F238E27FC236}">
                <a16:creationId xmlns:a16="http://schemas.microsoft.com/office/drawing/2014/main" id="{1588726E-D86E-43C5-A90D-6ECFE82556A0}"/>
              </a:ext>
            </a:extLst>
          </p:cNvPr>
          <p:cNvGraphicFramePr>
            <a:graphicFrameLocks noGrp="1"/>
          </p:cNvGraphicFramePr>
          <p:nvPr>
            <p:extLst>
              <p:ext uri="{D42A27DB-BD31-4B8C-83A1-F6EECF244321}">
                <p14:modId xmlns:p14="http://schemas.microsoft.com/office/powerpoint/2010/main" val="745459678"/>
              </p:ext>
            </p:extLst>
          </p:nvPr>
        </p:nvGraphicFramePr>
        <p:xfrm>
          <a:off x="776092" y="6080013"/>
          <a:ext cx="11519999" cy="2952000"/>
        </p:xfrm>
        <a:graphic>
          <a:graphicData uri="http://schemas.openxmlformats.org/drawingml/2006/table">
            <a:tbl>
              <a:tblPr firstRow="1" bandRow="1">
                <a:tableStyleId>{5C22544A-7EE6-4342-B048-85BDC9FD1C3A}</a:tableStyleId>
              </a:tblPr>
              <a:tblGrid>
                <a:gridCol w="2352928">
                  <a:extLst>
                    <a:ext uri="{9D8B030D-6E8A-4147-A177-3AD203B41FA5}">
                      <a16:colId xmlns:a16="http://schemas.microsoft.com/office/drawing/2014/main" val="20000"/>
                    </a:ext>
                  </a:extLst>
                </a:gridCol>
                <a:gridCol w="2648993">
                  <a:extLst>
                    <a:ext uri="{9D8B030D-6E8A-4147-A177-3AD203B41FA5}">
                      <a16:colId xmlns:a16="http://schemas.microsoft.com/office/drawing/2014/main" val="20001"/>
                    </a:ext>
                  </a:extLst>
                </a:gridCol>
                <a:gridCol w="1933049">
                  <a:extLst>
                    <a:ext uri="{9D8B030D-6E8A-4147-A177-3AD203B41FA5}">
                      <a16:colId xmlns:a16="http://schemas.microsoft.com/office/drawing/2014/main" val="3347776575"/>
                    </a:ext>
                  </a:extLst>
                </a:gridCol>
                <a:gridCol w="2650720">
                  <a:extLst>
                    <a:ext uri="{9D8B030D-6E8A-4147-A177-3AD203B41FA5}">
                      <a16:colId xmlns:a16="http://schemas.microsoft.com/office/drawing/2014/main" val="20002"/>
                    </a:ext>
                  </a:extLst>
                </a:gridCol>
                <a:gridCol w="1934309">
                  <a:extLst>
                    <a:ext uri="{9D8B030D-6E8A-4147-A177-3AD203B41FA5}">
                      <a16:colId xmlns:a16="http://schemas.microsoft.com/office/drawing/2014/main" val="1524162793"/>
                    </a:ext>
                  </a:extLst>
                </a:gridCol>
              </a:tblGrid>
              <a:tr h="432000">
                <a:tc>
                  <a:txBody>
                    <a:bodyPr/>
                    <a:lstStyle/>
                    <a:p>
                      <a:pPr algn="ctr"/>
                      <a:endParaRPr kumimoji="1" lang="ja-JP" altLang="en-US" sz="1800" b="1" dirty="0">
                        <a:latin typeface="Meiryo UI" panose="020B0604030504040204" pitchFamily="50" charset="-128"/>
                        <a:ea typeface="Meiryo UI" panose="020B0604030504040204" pitchFamily="50" charset="-128"/>
                      </a:endParaRPr>
                    </a:p>
                  </a:txBody>
                  <a:tcPr marL="130042" marR="130042" marT="65021" marB="65021" anchor="ctr">
                    <a:lnL w="9525" cap="flat" cmpd="sng" algn="ctr">
                      <a:no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noFill/>
                  </a:tcPr>
                </a:tc>
                <a:tc grid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en-US" altLang="ja-JP" sz="1800" b="1" dirty="0">
                          <a:solidFill>
                            <a:schemeClr val="bg1"/>
                          </a:solidFill>
                          <a:latin typeface="Meiryo UI" panose="020B0604030504040204" pitchFamily="50" charset="-128"/>
                          <a:ea typeface="Meiryo UI" panose="020B0604030504040204" pitchFamily="50" charset="-128"/>
                        </a:rPr>
                        <a:t>Managed Apps </a:t>
                      </a:r>
                      <a:r>
                        <a:rPr kumimoji="1" lang="ja-JP" altLang="en-US" sz="1800" b="1" baseline="0" dirty="0">
                          <a:solidFill>
                            <a:schemeClr val="bg1"/>
                          </a:solidFill>
                          <a:latin typeface="Meiryo UI" panose="020B0604030504040204" pitchFamily="50" charset="-128"/>
                          <a:ea typeface="Meiryo UI" panose="020B0604030504040204" pitchFamily="50" charset="-128"/>
                        </a:rPr>
                        <a:t>容量拡張</a:t>
                      </a:r>
                      <a:endParaRPr kumimoji="1" lang="ja-JP" altLang="en-US" sz="1800" b="1" dirty="0">
                        <a:solidFill>
                          <a:schemeClr val="bg1"/>
                        </a:solidFill>
                        <a:latin typeface="Meiryo UI" panose="020B0604030504040204" pitchFamily="50" charset="-128"/>
                        <a:ea typeface="Meiryo UI" panose="020B0604030504040204" pitchFamily="50" charset="-128"/>
                      </a:endParaRPr>
                    </a:p>
                  </a:txBody>
                  <a:tcPr marL="0" marR="0" marT="0" marB="0" anchor="ctr" anchorCtr="1">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solidFill>
                      <a:schemeClr val="bg1">
                        <a:lumMod val="65000"/>
                      </a:schemeClr>
                    </a:solidFill>
                  </a:tcPr>
                </a:tc>
                <a:tc hMerge="1">
                  <a:txBody>
                    <a:bodyPr/>
                    <a:lstStyle/>
                    <a:p>
                      <a:endParaRPr kumimoji="1" lang="ja-JP" altLang="en-US"/>
                    </a:p>
                  </a:txBody>
                  <a:tcPr/>
                </a:tc>
                <a:tc gridSpan="2">
                  <a:txBody>
                    <a:bodyPr/>
                    <a:lstStyle/>
                    <a:p>
                      <a:pPr algn="ctr"/>
                      <a:r>
                        <a:rPr kumimoji="1" lang="en-US" altLang="ja-JP" sz="1800" b="1" dirty="0">
                          <a:solidFill>
                            <a:schemeClr val="bg1"/>
                          </a:solidFill>
                          <a:latin typeface="Meiryo UI" panose="020B0604030504040204" pitchFamily="50" charset="-128"/>
                          <a:ea typeface="Meiryo UI" panose="020B0604030504040204" pitchFamily="50" charset="-128"/>
                        </a:rPr>
                        <a:t>Managed Apps</a:t>
                      </a:r>
                      <a:endParaRPr kumimoji="1" lang="ja-JP" altLang="en-US" sz="1800" b="1" dirty="0">
                        <a:solidFill>
                          <a:schemeClr val="bg1"/>
                        </a:solidFill>
                        <a:latin typeface="Meiryo UI" panose="020B0604030504040204" pitchFamily="50" charset="-128"/>
                        <a:ea typeface="Meiryo UI" panose="020B0604030504040204" pitchFamily="50" charset="-128"/>
                      </a:endParaRPr>
                    </a:p>
                  </a:txBody>
                  <a:tcPr marL="0" marR="0" marT="0" marB="0" anchor="ctr" anchorCtr="1">
                    <a:lnL w="9525" cap="flat" cmpd="sng" algn="ctr">
                      <a:solidFill>
                        <a:schemeClr val="tx1">
                          <a:lumMod val="65000"/>
                          <a:lumOff val="35000"/>
                        </a:schemeClr>
                      </a:solidFill>
                      <a:prstDash val="solid"/>
                      <a:round/>
                      <a:headEnd type="none" w="med" len="med"/>
                      <a:tailEnd type="none" w="med" len="med"/>
                    </a:lnL>
                    <a:lnR w="12700" cap="flat" cmpd="sng" algn="ctr">
                      <a:solidFill>
                        <a:srgbClr val="747474"/>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solidFill>
                      <a:schemeClr val="bg1">
                        <a:lumMod val="65000"/>
                      </a:schemeClr>
                    </a:solidFill>
                  </a:tcPr>
                </a:tc>
                <a:tc hMerge="1">
                  <a:txBody>
                    <a:bodyPr/>
                    <a:lstStyle/>
                    <a:p>
                      <a:endParaRPr kumimoji="1" lang="ja-JP" altLang="en-US"/>
                    </a:p>
                  </a:txBody>
                  <a:tcPr/>
                </a:tc>
                <a:extLst>
                  <a:ext uri="{0D108BD9-81ED-4DB2-BD59-A6C34878D82A}">
                    <a16:rowId xmlns:a16="http://schemas.microsoft.com/office/drawing/2014/main" val="10000"/>
                  </a:ext>
                </a:extLst>
              </a:tr>
              <a:tr h="1260000">
                <a:tc>
                  <a:txBody>
                    <a:bodyPr/>
                    <a:lstStyle/>
                    <a:p>
                      <a:pPr marL="144000" algn="l"/>
                      <a:r>
                        <a:rPr kumimoji="1" lang="ja-JP" altLang="en-US" sz="1800" b="0" dirty="0">
                          <a:solidFill>
                            <a:schemeClr val="tx1"/>
                          </a:solidFill>
                          <a:latin typeface="Meiryo UI" panose="020B0604030504040204" pitchFamily="50" charset="-128"/>
                          <a:ea typeface="Meiryo UI" panose="020B0604030504040204" pitchFamily="50" charset="-128"/>
                        </a:rPr>
                        <a:t>インハウスアプリ</a:t>
                      </a:r>
                      <a:endParaRPr kumimoji="1" lang="en-US" altLang="ja-JP" sz="1800" b="0" dirty="0">
                        <a:solidFill>
                          <a:schemeClr val="tx1"/>
                        </a:solidFill>
                        <a:latin typeface="Meiryo UI" panose="020B0604030504040204" pitchFamily="50" charset="-128"/>
                        <a:ea typeface="Meiryo UI" panose="020B0604030504040204" pitchFamily="50" charset="-128"/>
                      </a:endParaRPr>
                    </a:p>
                    <a:p>
                      <a:pPr marL="144000" algn="l"/>
                      <a:r>
                        <a:rPr kumimoji="1" lang="ja-JP" altLang="en-US" sz="1800" b="0" dirty="0">
                          <a:solidFill>
                            <a:schemeClr val="tx1"/>
                          </a:solidFill>
                          <a:latin typeface="Meiryo UI" panose="020B0604030504040204" pitchFamily="50" charset="-128"/>
                          <a:ea typeface="Meiryo UI" panose="020B0604030504040204" pitchFamily="50" charset="-128"/>
                        </a:rPr>
                        <a:t>登録上限容量</a:t>
                      </a:r>
                    </a:p>
                  </a:txBody>
                  <a:tcPr marL="108000" marR="144000" marT="0" marB="0" anchor="ctr">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solidFill>
                      <a:schemeClr val="bg1">
                        <a:lumMod val="85000"/>
                      </a:schemeClr>
                    </a:solidFill>
                  </a:tcPr>
                </a:tc>
                <a:tc gridSpan="2">
                  <a:txBody>
                    <a:bodyPr/>
                    <a:lstStyle/>
                    <a:p>
                      <a:pPr algn="ctr"/>
                      <a:r>
                        <a:rPr kumimoji="1" lang="en-US" altLang="ja-JP" sz="2800" b="1" dirty="0">
                          <a:solidFill>
                            <a:srgbClr val="00B050"/>
                          </a:solidFill>
                          <a:latin typeface="Meiryo UI" panose="020B0604030504040204" pitchFamily="50" charset="-128"/>
                          <a:ea typeface="Meiryo UI" panose="020B0604030504040204" pitchFamily="50" charset="-128"/>
                        </a:rPr>
                        <a:t>100MB</a:t>
                      </a:r>
                      <a:r>
                        <a:rPr kumimoji="1" lang="ja-JP" altLang="en-US" sz="2800" b="1" dirty="0">
                          <a:solidFill>
                            <a:srgbClr val="00B050"/>
                          </a:solidFill>
                          <a:latin typeface="Meiryo UI" panose="020B0604030504040204" pitchFamily="50" charset="-128"/>
                          <a:ea typeface="Meiryo UI" panose="020B0604030504040204" pitchFamily="50" charset="-128"/>
                        </a:rPr>
                        <a:t>まで：</a:t>
                      </a:r>
                      <a:r>
                        <a:rPr kumimoji="1" lang="en-US" altLang="ja-JP" sz="2800" b="1" dirty="0">
                          <a:solidFill>
                            <a:srgbClr val="00B050"/>
                          </a:solidFill>
                          <a:latin typeface="Meiryo UI" panose="020B0604030504040204" pitchFamily="50" charset="-128"/>
                          <a:ea typeface="Meiryo UI" panose="020B0604030504040204" pitchFamily="50" charset="-128"/>
                        </a:rPr>
                        <a:t>100</a:t>
                      </a:r>
                      <a:r>
                        <a:rPr kumimoji="1" lang="ja-JP" altLang="en-US" sz="2800" b="1" dirty="0">
                          <a:solidFill>
                            <a:srgbClr val="00B050"/>
                          </a:solidFill>
                          <a:latin typeface="Meiryo UI" panose="020B0604030504040204" pitchFamily="50" charset="-128"/>
                          <a:ea typeface="Meiryo UI" panose="020B0604030504040204" pitchFamily="50" charset="-128"/>
                        </a:rPr>
                        <a:t>円</a:t>
                      </a:r>
                      <a:r>
                        <a:rPr kumimoji="1" lang="en-US" altLang="ja-JP" sz="2800" b="1" dirty="0">
                          <a:solidFill>
                            <a:srgbClr val="00B050"/>
                          </a:solidFill>
                          <a:latin typeface="Meiryo UI" panose="020B0604030504040204" pitchFamily="50" charset="-128"/>
                          <a:ea typeface="Meiryo UI" panose="020B0604030504040204" pitchFamily="50" charset="-128"/>
                        </a:rPr>
                        <a:t>/ID</a:t>
                      </a:r>
                    </a:p>
                  </a:txBody>
                  <a:tcPr marL="0" marR="0" marT="0" marB="0" anchor="ctr">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solidFill>
                      <a:schemeClr val="bg1"/>
                    </a:solidFill>
                  </a:tcPr>
                </a:tc>
                <a:tc hMerge="1">
                  <a:txBody>
                    <a:bodyPr/>
                    <a:lstStyle/>
                    <a:p>
                      <a:endParaRPr kumimoji="1" lang="ja-JP" altLang="en-US"/>
                    </a:p>
                  </a:txBody>
                  <a:tcPr/>
                </a:tc>
                <a:tc gridSpan="2">
                  <a:txBody>
                    <a:bodyPr/>
                    <a:lstStyle/>
                    <a:p>
                      <a:pPr algn="ctr"/>
                      <a:r>
                        <a:rPr kumimoji="1" lang="en-US" altLang="ja-JP" sz="2800" b="0" dirty="0">
                          <a:solidFill>
                            <a:schemeClr val="tx1"/>
                          </a:solidFill>
                          <a:latin typeface="Meiryo UI" panose="020B0604030504040204" pitchFamily="50" charset="-128"/>
                          <a:ea typeface="Meiryo UI" panose="020B0604030504040204" pitchFamily="50" charset="-128"/>
                        </a:rPr>
                        <a:t>20MB</a:t>
                      </a:r>
                      <a:r>
                        <a:rPr kumimoji="1" lang="ja-JP" altLang="en-US" sz="2800" b="0" dirty="0">
                          <a:solidFill>
                            <a:schemeClr val="tx1"/>
                          </a:solidFill>
                          <a:latin typeface="Meiryo UI" panose="020B0604030504040204" pitchFamily="50" charset="-128"/>
                          <a:ea typeface="Meiryo UI" panose="020B0604030504040204" pitchFamily="50" charset="-128"/>
                        </a:rPr>
                        <a:t>まで：無償</a:t>
                      </a:r>
                    </a:p>
                  </a:txBody>
                  <a:tcPr marL="0" marR="0" marT="0" marB="0" anchor="ctr" anchorCtr="1">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solidFill>
                      <a:schemeClr val="bg1"/>
                    </a:solidFill>
                  </a:tcPr>
                </a:tc>
                <a:tc hMerge="1">
                  <a:txBody>
                    <a:bodyPr/>
                    <a:lstStyle/>
                    <a:p>
                      <a:endParaRPr kumimoji="1" lang="ja-JP" altLang="en-US"/>
                    </a:p>
                  </a:txBody>
                  <a:tcPr/>
                </a:tc>
                <a:extLst>
                  <a:ext uri="{0D108BD9-81ED-4DB2-BD59-A6C34878D82A}">
                    <a16:rowId xmlns:a16="http://schemas.microsoft.com/office/drawing/2014/main" val="10001"/>
                  </a:ext>
                </a:extLst>
              </a:tr>
              <a:tr h="1260000">
                <a:tc>
                  <a:txBody>
                    <a:bodyPr/>
                    <a:lstStyle/>
                    <a:p>
                      <a:pPr marL="144000" algn="l"/>
                      <a:r>
                        <a:rPr kumimoji="1" lang="ja-JP" altLang="en-US" sz="1800" b="0" dirty="0">
                          <a:solidFill>
                            <a:schemeClr val="tx1"/>
                          </a:solidFill>
                          <a:latin typeface="Meiryo UI" panose="020B0604030504040204" pitchFamily="50" charset="-128"/>
                          <a:ea typeface="Meiryo UI" panose="020B0604030504040204" pitchFamily="50" charset="-128"/>
                        </a:rPr>
                        <a:t>インハウスアプリ</a:t>
                      </a:r>
                      <a:endParaRPr kumimoji="1" lang="en-US" altLang="ja-JP" sz="1800" b="0" dirty="0">
                        <a:solidFill>
                          <a:schemeClr val="tx1"/>
                        </a:solidFill>
                        <a:latin typeface="Meiryo UI" panose="020B0604030504040204" pitchFamily="50" charset="-128"/>
                        <a:ea typeface="Meiryo UI" panose="020B0604030504040204" pitchFamily="50" charset="-128"/>
                      </a:endParaRPr>
                    </a:p>
                    <a:p>
                      <a:pPr marL="144000" algn="l"/>
                      <a:r>
                        <a:rPr kumimoji="1" lang="ja-JP" altLang="en-US" sz="1800" b="0" dirty="0">
                          <a:solidFill>
                            <a:schemeClr val="tx1"/>
                          </a:solidFill>
                          <a:latin typeface="Meiryo UI" panose="020B0604030504040204" pitchFamily="50" charset="-128"/>
                          <a:ea typeface="Meiryo UI" panose="020B0604030504040204" pitchFamily="50" charset="-128"/>
                        </a:rPr>
                        <a:t>登録上限数</a:t>
                      </a:r>
                    </a:p>
                  </a:txBody>
                  <a:tcPr marL="108000" marR="144000" marT="0" marB="0" anchor="ctr">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solidFill>
                      <a:schemeClr val="bg1">
                        <a:lumMod val="85000"/>
                      </a:schemeClr>
                    </a:solidFill>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kumimoji="1" lang="en-US" altLang="ja-JP" sz="2800" b="0" dirty="0">
                          <a:solidFill>
                            <a:schemeClr val="tx1"/>
                          </a:solidFill>
                          <a:latin typeface="Meiryo UI" panose="020B0604030504040204" pitchFamily="50" charset="-128"/>
                          <a:ea typeface="Meiryo UI" panose="020B0604030504040204" pitchFamily="50" charset="-128"/>
                        </a:rPr>
                        <a:t>iOS</a:t>
                      </a:r>
                      <a:r>
                        <a:rPr kumimoji="1" lang="ja-JP" altLang="en-US" sz="2800" b="0" dirty="0">
                          <a:solidFill>
                            <a:schemeClr val="tx1"/>
                          </a:solidFill>
                          <a:latin typeface="Meiryo UI" panose="020B0604030504040204" pitchFamily="50" charset="-128"/>
                          <a:ea typeface="Meiryo UI" panose="020B0604030504040204" pitchFamily="50" charset="-128"/>
                        </a:rPr>
                        <a:t>：</a:t>
                      </a:r>
                      <a:endParaRPr kumimoji="1" lang="en-US" altLang="ja-JP" sz="2800" b="0" dirty="0">
                        <a:solidFill>
                          <a:schemeClr val="tx1"/>
                        </a:solidFill>
                        <a:latin typeface="Meiryo UI" panose="020B0604030504040204" pitchFamily="50" charset="-128"/>
                        <a:ea typeface="Meiryo UI" panose="020B0604030504040204" pitchFamily="50" charset="-128"/>
                      </a:endParaRPr>
                    </a:p>
                    <a:p>
                      <a:pPr marL="0" marR="0" indent="0" algn="r" defTabSz="914400" rtl="0" eaLnBrk="1" fontAlgn="auto" latinLnBrk="0" hangingPunct="1">
                        <a:lnSpc>
                          <a:spcPct val="100000"/>
                        </a:lnSpc>
                        <a:spcBef>
                          <a:spcPts val="0"/>
                        </a:spcBef>
                        <a:spcAft>
                          <a:spcPts val="0"/>
                        </a:spcAft>
                        <a:buClrTx/>
                        <a:buSzTx/>
                        <a:buFontTx/>
                        <a:buNone/>
                        <a:tabLst/>
                        <a:defRPr/>
                      </a:pPr>
                      <a:r>
                        <a:rPr kumimoji="1" lang="en-US" altLang="ja-JP" sz="2800" b="0" dirty="0">
                          <a:solidFill>
                            <a:schemeClr val="tx1"/>
                          </a:solidFill>
                          <a:latin typeface="Meiryo UI" panose="020B0604030504040204" pitchFamily="50" charset="-128"/>
                          <a:ea typeface="Meiryo UI" panose="020B0604030504040204" pitchFamily="50" charset="-128"/>
                        </a:rPr>
                        <a:t>Android</a:t>
                      </a:r>
                      <a:r>
                        <a:rPr kumimoji="1" lang="ja-JP" altLang="en-US" sz="2800" b="0" dirty="0">
                          <a:solidFill>
                            <a:schemeClr val="tx1"/>
                          </a:solidFill>
                          <a:latin typeface="Meiryo UI" panose="020B0604030504040204" pitchFamily="50" charset="-128"/>
                          <a:ea typeface="Meiryo UI" panose="020B0604030504040204" pitchFamily="50" charset="-128"/>
                        </a:rPr>
                        <a:t>：</a:t>
                      </a:r>
                    </a:p>
                  </a:txBody>
                  <a:tcPr marL="0" marR="0" marT="0" marB="0" anchor="ctr">
                    <a:lnL w="9525" cap="flat" cmpd="sng" algn="ctr">
                      <a:solidFill>
                        <a:schemeClr val="tx1">
                          <a:lumMod val="65000"/>
                          <a:lumOff val="35000"/>
                        </a:schemeClr>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2800" b="0" dirty="0">
                          <a:solidFill>
                            <a:schemeClr val="tx1"/>
                          </a:solidFill>
                          <a:latin typeface="Meiryo UI" panose="020B0604030504040204" pitchFamily="50" charset="-128"/>
                          <a:ea typeface="Meiryo UI" panose="020B0604030504040204" pitchFamily="50" charset="-128"/>
                        </a:rPr>
                        <a:t>50</a:t>
                      </a:r>
                      <a:r>
                        <a:rPr kumimoji="1" lang="ja-JP" altLang="en-US" sz="2800" b="0" dirty="0">
                          <a:solidFill>
                            <a:schemeClr val="tx1"/>
                          </a:solidFill>
                          <a:latin typeface="Meiryo UI" panose="020B0604030504040204" pitchFamily="50" charset="-128"/>
                          <a:ea typeface="Meiryo UI" panose="020B0604030504040204" pitchFamily="50" charset="-128"/>
                        </a:rPr>
                        <a:t>個</a:t>
                      </a:r>
                      <a:endParaRPr kumimoji="1" lang="en-US" altLang="ja-JP" sz="2800" b="0" dirty="0">
                        <a:solidFill>
                          <a:schemeClr val="tx1"/>
                        </a:solidFill>
                        <a:latin typeface="Meiryo UI" panose="020B0604030504040204" pitchFamily="50" charset="-128"/>
                        <a:ea typeface="Meiryo UI" panose="020B0604030504040204" pitchFamily="50" charset="-128"/>
                      </a:endParaRPr>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2800" b="0" dirty="0">
                          <a:solidFill>
                            <a:schemeClr val="tx1"/>
                          </a:solidFill>
                          <a:latin typeface="Meiryo UI" panose="020B0604030504040204" pitchFamily="50" charset="-128"/>
                          <a:ea typeface="Meiryo UI" panose="020B0604030504040204" pitchFamily="50" charset="-128"/>
                        </a:rPr>
                        <a:t>30</a:t>
                      </a:r>
                      <a:r>
                        <a:rPr kumimoji="1" lang="ja-JP" altLang="en-US" sz="2800" b="0" dirty="0">
                          <a:solidFill>
                            <a:schemeClr val="tx1"/>
                          </a:solidFill>
                          <a:latin typeface="Meiryo UI" panose="020B0604030504040204" pitchFamily="50" charset="-128"/>
                          <a:ea typeface="Meiryo UI" panose="020B0604030504040204" pitchFamily="50" charset="-128"/>
                        </a:rPr>
                        <a:t>個</a:t>
                      </a:r>
                    </a:p>
                  </a:txBody>
                  <a:tcPr marL="0" marR="0" marT="0" marB="0" anchor="ctr">
                    <a:lnL w="9525" cap="flat" cmpd="sng" algn="ctr">
                      <a:no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kumimoji="1" lang="en-US" altLang="ja-JP" sz="2800" b="0" dirty="0">
                          <a:solidFill>
                            <a:schemeClr val="tx1"/>
                          </a:solidFill>
                          <a:latin typeface="Meiryo UI" panose="020B0604030504040204" pitchFamily="50" charset="-128"/>
                          <a:ea typeface="Meiryo UI" panose="020B0604030504040204" pitchFamily="50" charset="-128"/>
                        </a:rPr>
                        <a:t>iOS</a:t>
                      </a:r>
                      <a:r>
                        <a:rPr kumimoji="1" lang="ja-JP" altLang="en-US" sz="2800" b="0" dirty="0">
                          <a:solidFill>
                            <a:schemeClr val="tx1"/>
                          </a:solidFill>
                          <a:latin typeface="Meiryo UI" panose="020B0604030504040204" pitchFamily="50" charset="-128"/>
                          <a:ea typeface="Meiryo UI" panose="020B0604030504040204" pitchFamily="50" charset="-128"/>
                        </a:rPr>
                        <a:t>：</a:t>
                      </a:r>
                      <a:endParaRPr kumimoji="1" lang="en-US" altLang="ja-JP" sz="2800" b="0" dirty="0">
                        <a:solidFill>
                          <a:schemeClr val="tx1"/>
                        </a:solidFill>
                        <a:latin typeface="Meiryo UI" panose="020B0604030504040204" pitchFamily="50" charset="-128"/>
                        <a:ea typeface="Meiryo UI" panose="020B0604030504040204" pitchFamily="50" charset="-128"/>
                      </a:endParaRPr>
                    </a:p>
                    <a:p>
                      <a:pPr marL="0" marR="0" indent="0" algn="r" defTabSz="914400" rtl="0" eaLnBrk="1" fontAlgn="auto" latinLnBrk="0" hangingPunct="1">
                        <a:lnSpc>
                          <a:spcPct val="100000"/>
                        </a:lnSpc>
                        <a:spcBef>
                          <a:spcPts val="0"/>
                        </a:spcBef>
                        <a:spcAft>
                          <a:spcPts val="0"/>
                        </a:spcAft>
                        <a:buClrTx/>
                        <a:buSzTx/>
                        <a:buFontTx/>
                        <a:buNone/>
                        <a:tabLst/>
                        <a:defRPr/>
                      </a:pPr>
                      <a:r>
                        <a:rPr kumimoji="1" lang="en-US" altLang="ja-JP" sz="2800" b="0" dirty="0">
                          <a:solidFill>
                            <a:schemeClr val="tx1"/>
                          </a:solidFill>
                          <a:latin typeface="Meiryo UI" panose="020B0604030504040204" pitchFamily="50" charset="-128"/>
                          <a:ea typeface="Meiryo UI" panose="020B0604030504040204" pitchFamily="50" charset="-128"/>
                        </a:rPr>
                        <a:t>Android</a:t>
                      </a:r>
                      <a:r>
                        <a:rPr kumimoji="1" lang="ja-JP" altLang="en-US" sz="2800" b="0" dirty="0">
                          <a:solidFill>
                            <a:schemeClr val="tx1"/>
                          </a:solidFill>
                          <a:latin typeface="Meiryo UI" panose="020B0604030504040204" pitchFamily="50" charset="-128"/>
                          <a:ea typeface="Meiryo UI" panose="020B0604030504040204" pitchFamily="50" charset="-128"/>
                        </a:rPr>
                        <a:t>：</a:t>
                      </a:r>
                    </a:p>
                  </a:txBody>
                  <a:tcPr marL="0" marR="0" marT="0" marB="0" anchor="ctr">
                    <a:lnL w="9525" cap="flat" cmpd="sng" algn="ctr">
                      <a:solidFill>
                        <a:schemeClr val="tx1">
                          <a:lumMod val="65000"/>
                          <a:lumOff val="35000"/>
                        </a:schemeClr>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2800" b="0" dirty="0">
                          <a:solidFill>
                            <a:schemeClr val="tx1"/>
                          </a:solidFill>
                          <a:latin typeface="Meiryo UI" panose="020B0604030504040204" pitchFamily="50" charset="-128"/>
                          <a:ea typeface="Meiryo UI" panose="020B0604030504040204" pitchFamily="50" charset="-128"/>
                        </a:rPr>
                        <a:t>50</a:t>
                      </a:r>
                      <a:r>
                        <a:rPr kumimoji="1" lang="ja-JP" altLang="en-US" sz="2800" b="0" dirty="0">
                          <a:solidFill>
                            <a:schemeClr val="tx1"/>
                          </a:solidFill>
                          <a:latin typeface="Meiryo UI" panose="020B0604030504040204" pitchFamily="50" charset="-128"/>
                          <a:ea typeface="Meiryo UI" panose="020B0604030504040204" pitchFamily="50" charset="-128"/>
                        </a:rPr>
                        <a:t>個</a:t>
                      </a:r>
                      <a:endParaRPr kumimoji="1" lang="en-US" altLang="ja-JP" sz="2800" b="0" dirty="0">
                        <a:solidFill>
                          <a:schemeClr val="tx1"/>
                        </a:solidFill>
                        <a:latin typeface="Meiryo UI" panose="020B0604030504040204" pitchFamily="50" charset="-128"/>
                        <a:ea typeface="Meiryo UI" panose="020B0604030504040204" pitchFamily="50" charset="-128"/>
                      </a:endParaRPr>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2800" b="0" dirty="0">
                          <a:solidFill>
                            <a:schemeClr val="tx1"/>
                          </a:solidFill>
                          <a:latin typeface="Meiryo UI" panose="020B0604030504040204" pitchFamily="50" charset="-128"/>
                          <a:ea typeface="Meiryo UI" panose="020B0604030504040204" pitchFamily="50" charset="-128"/>
                        </a:rPr>
                        <a:t>30</a:t>
                      </a:r>
                      <a:r>
                        <a:rPr kumimoji="1" lang="ja-JP" altLang="en-US" sz="2800" b="0" dirty="0">
                          <a:solidFill>
                            <a:schemeClr val="tx1"/>
                          </a:solidFill>
                          <a:latin typeface="Meiryo UI" panose="020B0604030504040204" pitchFamily="50" charset="-128"/>
                          <a:ea typeface="Meiryo UI" panose="020B0604030504040204" pitchFamily="50" charset="-128"/>
                        </a:rPr>
                        <a:t>個</a:t>
                      </a:r>
                    </a:p>
                  </a:txBody>
                  <a:tcPr marL="0" marR="0" marT="0" marB="0" anchor="ctr">
                    <a:lnL w="9525" cap="flat" cmpd="sng" algn="ctr">
                      <a:no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bl>
          </a:graphicData>
        </a:graphic>
      </p:graphicFrame>
      <p:sp>
        <p:nvSpPr>
          <p:cNvPr id="10" name="正方形/長方形 9">
            <a:extLst>
              <a:ext uri="{FF2B5EF4-FFF2-40B4-BE49-F238E27FC236}">
                <a16:creationId xmlns:a16="http://schemas.microsoft.com/office/drawing/2014/main" id="{8986A926-129D-4575-8565-D3D86DDE77E5}"/>
              </a:ext>
            </a:extLst>
          </p:cNvPr>
          <p:cNvSpPr/>
          <p:nvPr/>
        </p:nvSpPr>
        <p:spPr bwMode="auto">
          <a:xfrm>
            <a:off x="3117230" y="6080013"/>
            <a:ext cx="4608512" cy="2952000"/>
          </a:xfrm>
          <a:prstGeom prst="rect">
            <a:avLst/>
          </a:prstGeom>
          <a:noFill/>
          <a:ln w="63500" algn="ctr">
            <a:solidFill>
              <a:srgbClr val="00B050"/>
            </a:solidFill>
            <a:miter lim="800000"/>
            <a:headEnd/>
            <a:tailEnd type="none" w="lg" len="med"/>
          </a:ln>
          <a:effectLst/>
        </p:spPr>
        <p:txBody>
          <a:bodyPr wrap="none" lIns="36000" tIns="54433" rIns="36000" bIns="54433" rtlCol="0" anchor="ctr"/>
          <a:lstStyle/>
          <a:p>
            <a:pPr algn="ctr"/>
            <a:endParaRPr lang="ja-JP" altLang="en-US" sz="1801" b="1" dirty="0">
              <a:solidFill>
                <a:srgbClr val="FF0000"/>
              </a:solidFill>
              <a:latin typeface="Meiryo UI" panose="020B0604030504040204" pitchFamily="50" charset="-128"/>
              <a:ea typeface="Meiryo UI" panose="020B0604030504040204" pitchFamily="50" charset="-128"/>
            </a:endParaRPr>
          </a:p>
        </p:txBody>
      </p:sp>
      <p:sp>
        <p:nvSpPr>
          <p:cNvPr id="24" name="矢印: 右 23">
            <a:extLst>
              <a:ext uri="{FF2B5EF4-FFF2-40B4-BE49-F238E27FC236}">
                <a16:creationId xmlns:a16="http://schemas.microsoft.com/office/drawing/2014/main" id="{0A378309-EBE6-442D-838E-8A276245C249}"/>
              </a:ext>
            </a:extLst>
          </p:cNvPr>
          <p:cNvSpPr/>
          <p:nvPr/>
        </p:nvSpPr>
        <p:spPr bwMode="auto">
          <a:xfrm>
            <a:off x="1495588" y="3579665"/>
            <a:ext cx="4360549" cy="184667"/>
          </a:xfrm>
          <a:prstGeom prst="rightArrow">
            <a:avLst>
              <a:gd name="adj1" fmla="val 45958"/>
              <a:gd name="adj2" fmla="val 129682"/>
            </a:avLst>
          </a:prstGeom>
          <a:solidFill>
            <a:srgbClr val="00B050"/>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grpSp>
        <p:nvGrpSpPr>
          <p:cNvPr id="25" name="グループ化 24">
            <a:extLst>
              <a:ext uri="{FF2B5EF4-FFF2-40B4-BE49-F238E27FC236}">
                <a16:creationId xmlns:a16="http://schemas.microsoft.com/office/drawing/2014/main" id="{0E9C81D0-DAFF-4363-A178-FB32448ED5D6}"/>
              </a:ext>
            </a:extLst>
          </p:cNvPr>
          <p:cNvGrpSpPr/>
          <p:nvPr/>
        </p:nvGrpSpPr>
        <p:grpSpPr>
          <a:xfrm>
            <a:off x="776092" y="2625914"/>
            <a:ext cx="2092169" cy="2092169"/>
            <a:chOff x="1533054" y="2643758"/>
            <a:chExt cx="2092169" cy="2092169"/>
          </a:xfrm>
        </p:grpSpPr>
        <p:sp>
          <p:nvSpPr>
            <p:cNvPr id="26" name="楕円 25">
              <a:extLst>
                <a:ext uri="{FF2B5EF4-FFF2-40B4-BE49-F238E27FC236}">
                  <a16:creationId xmlns:a16="http://schemas.microsoft.com/office/drawing/2014/main" id="{64A78299-F5D4-429B-9D40-7471F0F616A7}"/>
                </a:ext>
              </a:extLst>
            </p:cNvPr>
            <p:cNvSpPr/>
            <p:nvPr/>
          </p:nvSpPr>
          <p:spPr bwMode="auto">
            <a:xfrm>
              <a:off x="1533054" y="2643758"/>
              <a:ext cx="2092169" cy="2092169"/>
            </a:xfrm>
            <a:prstGeom prst="ellipse">
              <a:avLst/>
            </a:prstGeom>
            <a:solidFill>
              <a:schemeClr val="bg1">
                <a:lumMod val="85000"/>
              </a:schemeClr>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28" name="Text Box 19">
              <a:extLst>
                <a:ext uri="{FF2B5EF4-FFF2-40B4-BE49-F238E27FC236}">
                  <a16:creationId xmlns:a16="http://schemas.microsoft.com/office/drawing/2014/main" id="{5328DB7E-ED93-4786-AF78-A08C6D2F834A}"/>
                </a:ext>
              </a:extLst>
            </p:cNvPr>
            <p:cNvSpPr txBox="1">
              <a:spLocks noChangeArrowheads="1"/>
            </p:cNvSpPr>
            <p:nvPr/>
          </p:nvSpPr>
          <p:spPr bwMode="auto">
            <a:xfrm>
              <a:off x="2046587" y="4155926"/>
              <a:ext cx="1065102" cy="2880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nchor="ctr" anchorCtr="0">
              <a:spAutoFit/>
            </a:bodyPr>
            <a:lstStyle/>
            <a:p>
              <a:pPr>
                <a:lnSpc>
                  <a:spcPct val="90000"/>
                </a:lnSpc>
                <a:spcBef>
                  <a:spcPct val="50000"/>
                </a:spcBef>
              </a:pPr>
              <a:r>
                <a:rPr lang="ja-JP" altLang="en-US" sz="1400" dirty="0">
                  <a:solidFill>
                    <a:schemeClr val="tx1"/>
                  </a:solidFill>
                  <a:latin typeface="Meiryo UI" panose="020B0604030504040204" pitchFamily="50" charset="-128"/>
                  <a:ea typeface="Meiryo UI" panose="020B0604030504040204" pitchFamily="50" charset="-128"/>
                </a:rPr>
                <a:t>管理者様</a:t>
              </a:r>
            </a:p>
          </p:txBody>
        </p:sp>
      </p:grpSp>
      <p:sp>
        <p:nvSpPr>
          <p:cNvPr id="30" name="矢印: 右 29">
            <a:extLst>
              <a:ext uri="{FF2B5EF4-FFF2-40B4-BE49-F238E27FC236}">
                <a16:creationId xmlns:a16="http://schemas.microsoft.com/office/drawing/2014/main" id="{E9F7C223-B34A-4F2A-A9AB-BA6505F03DA1}"/>
              </a:ext>
            </a:extLst>
          </p:cNvPr>
          <p:cNvSpPr/>
          <p:nvPr/>
        </p:nvSpPr>
        <p:spPr bwMode="auto">
          <a:xfrm>
            <a:off x="6845697" y="3422520"/>
            <a:ext cx="3011664" cy="493716"/>
          </a:xfrm>
          <a:prstGeom prst="rightArrow">
            <a:avLst>
              <a:gd name="adj1" fmla="val 45958"/>
              <a:gd name="adj2" fmla="val 86791"/>
            </a:avLst>
          </a:prstGeom>
          <a:gradFill>
            <a:gsLst>
              <a:gs pos="0">
                <a:srgbClr val="00B050"/>
              </a:gs>
              <a:gs pos="100000">
                <a:srgbClr val="0070C0"/>
              </a:gs>
            </a:gsLst>
            <a:lin ang="0" scaled="0"/>
          </a:gra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dirty="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grpSp>
        <p:nvGrpSpPr>
          <p:cNvPr id="31" name="グループ化 30">
            <a:extLst>
              <a:ext uri="{FF2B5EF4-FFF2-40B4-BE49-F238E27FC236}">
                <a16:creationId xmlns:a16="http://schemas.microsoft.com/office/drawing/2014/main" id="{F5D21438-9C41-4B65-A1FC-4EA8E13EB8C9}"/>
              </a:ext>
            </a:extLst>
          </p:cNvPr>
          <p:cNvGrpSpPr/>
          <p:nvPr/>
        </p:nvGrpSpPr>
        <p:grpSpPr>
          <a:xfrm>
            <a:off x="9901616" y="2625914"/>
            <a:ext cx="2092169" cy="2092169"/>
            <a:chOff x="9472738" y="2962139"/>
            <a:chExt cx="2092169" cy="2092169"/>
          </a:xfrm>
        </p:grpSpPr>
        <p:sp>
          <p:nvSpPr>
            <p:cNvPr id="32" name="楕円 31">
              <a:extLst>
                <a:ext uri="{FF2B5EF4-FFF2-40B4-BE49-F238E27FC236}">
                  <a16:creationId xmlns:a16="http://schemas.microsoft.com/office/drawing/2014/main" id="{1EA311AD-4593-4BC8-9363-F8FF0E3F76F4}"/>
                </a:ext>
              </a:extLst>
            </p:cNvPr>
            <p:cNvSpPr/>
            <p:nvPr/>
          </p:nvSpPr>
          <p:spPr bwMode="auto">
            <a:xfrm>
              <a:off x="9472738" y="2962139"/>
              <a:ext cx="2092169" cy="2092169"/>
            </a:xfrm>
            <a:prstGeom prst="ellipse">
              <a:avLst/>
            </a:prstGeom>
            <a:solidFill>
              <a:schemeClr val="bg1">
                <a:lumMod val="95000"/>
              </a:schemeClr>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dirty="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grpSp>
          <p:nvGrpSpPr>
            <p:cNvPr id="33" name="グループ化 32">
              <a:extLst>
                <a:ext uri="{FF2B5EF4-FFF2-40B4-BE49-F238E27FC236}">
                  <a16:creationId xmlns:a16="http://schemas.microsoft.com/office/drawing/2014/main" id="{5FCE293B-2E13-414B-A5CB-473DF4AF4439}"/>
                </a:ext>
              </a:extLst>
            </p:cNvPr>
            <p:cNvGrpSpPr/>
            <p:nvPr/>
          </p:nvGrpSpPr>
          <p:grpSpPr>
            <a:xfrm>
              <a:off x="9472738" y="2962139"/>
              <a:ext cx="2092169" cy="2092169"/>
              <a:chOff x="777600" y="2592000"/>
              <a:chExt cx="2092169" cy="2092169"/>
            </a:xfrm>
          </p:grpSpPr>
          <p:sp>
            <p:nvSpPr>
              <p:cNvPr id="34" name="楕円 33">
                <a:extLst>
                  <a:ext uri="{FF2B5EF4-FFF2-40B4-BE49-F238E27FC236}">
                    <a16:creationId xmlns:a16="http://schemas.microsoft.com/office/drawing/2014/main" id="{BF3BF931-CC9C-44D7-AE9A-F4810B3F98FF}"/>
                  </a:ext>
                </a:extLst>
              </p:cNvPr>
              <p:cNvSpPr/>
              <p:nvPr/>
            </p:nvSpPr>
            <p:spPr bwMode="auto">
              <a:xfrm>
                <a:off x="777600" y="2592000"/>
                <a:ext cx="2092169" cy="2092169"/>
              </a:xfrm>
              <a:prstGeom prst="ellipse">
                <a:avLst/>
              </a:prstGeom>
              <a:solidFill>
                <a:srgbClr val="0070C0">
                  <a:alpha val="30000"/>
                </a:srgbClr>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dirty="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35" name="Text Box 19">
                <a:extLst>
                  <a:ext uri="{FF2B5EF4-FFF2-40B4-BE49-F238E27FC236}">
                    <a16:creationId xmlns:a16="http://schemas.microsoft.com/office/drawing/2014/main" id="{83DA9261-74B9-4FF3-A480-3392DEBE723B}"/>
                  </a:ext>
                </a:extLst>
              </p:cNvPr>
              <p:cNvSpPr txBox="1">
                <a:spLocks noChangeArrowheads="1"/>
              </p:cNvSpPr>
              <p:nvPr/>
            </p:nvSpPr>
            <p:spPr bwMode="auto">
              <a:xfrm>
                <a:off x="1291133" y="4105068"/>
                <a:ext cx="1065102" cy="2862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nchor="ctr" anchorCtr="0">
                <a:spAutoFit/>
              </a:bodyPr>
              <a:lstStyle/>
              <a:p>
                <a:pPr>
                  <a:lnSpc>
                    <a:spcPct val="90000"/>
                  </a:lnSpc>
                  <a:spcBef>
                    <a:spcPct val="50000"/>
                  </a:spcBef>
                </a:pPr>
                <a:r>
                  <a:rPr lang="ja-JP" altLang="en-US" sz="1400" dirty="0">
                    <a:solidFill>
                      <a:schemeClr val="tx1"/>
                    </a:solidFill>
                    <a:latin typeface="Meiryo UI" panose="020B0604030504040204" pitchFamily="50" charset="-128"/>
                    <a:ea typeface="Meiryo UI" panose="020B0604030504040204" pitchFamily="50" charset="-128"/>
                  </a:rPr>
                  <a:t>利用者様</a:t>
                </a:r>
              </a:p>
            </p:txBody>
          </p:sp>
        </p:grpSp>
      </p:grpSp>
      <p:grpSp>
        <p:nvGrpSpPr>
          <p:cNvPr id="40" name="グループ化 39">
            <a:extLst>
              <a:ext uri="{FF2B5EF4-FFF2-40B4-BE49-F238E27FC236}">
                <a16:creationId xmlns:a16="http://schemas.microsoft.com/office/drawing/2014/main" id="{6CCDE9A4-F717-4254-B8BC-C80CEFEBD6E6}"/>
              </a:ext>
            </a:extLst>
          </p:cNvPr>
          <p:cNvGrpSpPr/>
          <p:nvPr/>
        </p:nvGrpSpPr>
        <p:grpSpPr>
          <a:xfrm>
            <a:off x="7799984" y="2859225"/>
            <a:ext cx="1408183" cy="608718"/>
            <a:chOff x="3400624" y="4239455"/>
            <a:chExt cx="1408183" cy="608718"/>
          </a:xfrm>
        </p:grpSpPr>
        <p:pic>
          <p:nvPicPr>
            <p:cNvPr id="41" name="Picture 6">
              <a:extLst>
                <a:ext uri="{FF2B5EF4-FFF2-40B4-BE49-F238E27FC236}">
                  <a16:creationId xmlns:a16="http://schemas.microsoft.com/office/drawing/2014/main" id="{41081552-95E7-461B-B4D3-B433A9E73CC5}"/>
                </a:ext>
              </a:extLst>
            </p:cNvPr>
            <p:cNvPicPr>
              <a:picLocks noChangeAspect="1" noChangeArrowheads="1"/>
            </p:cNvPicPr>
            <p:nvPr/>
          </p:nvPicPr>
          <p:blipFill>
            <a:blip r:embed="rId2" cstate="print"/>
            <a:srcRect/>
            <a:stretch>
              <a:fillRect/>
            </a:stretch>
          </p:blipFill>
          <p:spPr bwMode="auto">
            <a:xfrm>
              <a:off x="4174900" y="4267093"/>
              <a:ext cx="633907" cy="581080"/>
            </a:xfrm>
            <a:prstGeom prst="rect">
              <a:avLst/>
            </a:prstGeom>
            <a:noFill/>
            <a:ln w="9525">
              <a:noFill/>
              <a:miter lim="800000"/>
              <a:headEnd/>
              <a:tailEnd/>
            </a:ln>
          </p:spPr>
        </p:pic>
        <p:pic>
          <p:nvPicPr>
            <p:cNvPr id="42" name="Picture 39">
              <a:extLst>
                <a:ext uri="{FF2B5EF4-FFF2-40B4-BE49-F238E27FC236}">
                  <a16:creationId xmlns:a16="http://schemas.microsoft.com/office/drawing/2014/main" id="{BD81057C-F544-497B-B2B5-13106F64E0B0}"/>
                </a:ext>
              </a:extLst>
            </p:cNvPr>
            <p:cNvPicPr>
              <a:picLocks noChangeAspect="1" noChangeArrowheads="1"/>
            </p:cNvPicPr>
            <p:nvPr/>
          </p:nvPicPr>
          <p:blipFill>
            <a:blip r:embed="rId3" cstate="print"/>
            <a:srcRect/>
            <a:stretch>
              <a:fillRect/>
            </a:stretch>
          </p:blipFill>
          <p:spPr bwMode="auto">
            <a:xfrm>
              <a:off x="3400624" y="4239455"/>
              <a:ext cx="633907" cy="608718"/>
            </a:xfrm>
            <a:prstGeom prst="rect">
              <a:avLst/>
            </a:prstGeom>
            <a:noFill/>
            <a:ln w="12700">
              <a:noFill/>
              <a:miter lim="800000"/>
              <a:headEnd/>
              <a:tailEnd/>
            </a:ln>
            <a:effectLst/>
          </p:spPr>
        </p:pic>
      </p:grpSp>
      <p:grpSp>
        <p:nvGrpSpPr>
          <p:cNvPr id="37" name="グループ化 36">
            <a:extLst>
              <a:ext uri="{FF2B5EF4-FFF2-40B4-BE49-F238E27FC236}">
                <a16:creationId xmlns:a16="http://schemas.microsoft.com/office/drawing/2014/main" id="{B09C8B2F-8424-4FF4-99A8-7FAD00C48B66}"/>
              </a:ext>
            </a:extLst>
          </p:cNvPr>
          <p:cNvGrpSpPr/>
          <p:nvPr/>
        </p:nvGrpSpPr>
        <p:grpSpPr>
          <a:xfrm>
            <a:off x="3426582" y="2859225"/>
            <a:ext cx="1408183" cy="608718"/>
            <a:chOff x="3400624" y="4239455"/>
            <a:chExt cx="1408183" cy="608718"/>
          </a:xfrm>
        </p:grpSpPr>
        <p:pic>
          <p:nvPicPr>
            <p:cNvPr id="38" name="Picture 6">
              <a:extLst>
                <a:ext uri="{FF2B5EF4-FFF2-40B4-BE49-F238E27FC236}">
                  <a16:creationId xmlns:a16="http://schemas.microsoft.com/office/drawing/2014/main" id="{D4ED132E-8332-4584-8C53-553B13650F21}"/>
                </a:ext>
              </a:extLst>
            </p:cNvPr>
            <p:cNvPicPr>
              <a:picLocks noChangeAspect="1" noChangeArrowheads="1"/>
            </p:cNvPicPr>
            <p:nvPr/>
          </p:nvPicPr>
          <p:blipFill>
            <a:blip r:embed="rId2" cstate="print"/>
            <a:srcRect/>
            <a:stretch>
              <a:fillRect/>
            </a:stretch>
          </p:blipFill>
          <p:spPr bwMode="auto">
            <a:xfrm>
              <a:off x="4174900" y="4267093"/>
              <a:ext cx="633907" cy="581080"/>
            </a:xfrm>
            <a:prstGeom prst="rect">
              <a:avLst/>
            </a:prstGeom>
            <a:noFill/>
            <a:ln w="9525">
              <a:noFill/>
              <a:miter lim="800000"/>
              <a:headEnd/>
              <a:tailEnd/>
            </a:ln>
          </p:spPr>
        </p:pic>
        <p:pic>
          <p:nvPicPr>
            <p:cNvPr id="39" name="Picture 39">
              <a:extLst>
                <a:ext uri="{FF2B5EF4-FFF2-40B4-BE49-F238E27FC236}">
                  <a16:creationId xmlns:a16="http://schemas.microsoft.com/office/drawing/2014/main" id="{7234C428-2E76-4F87-BDD9-4DF73C709E43}"/>
                </a:ext>
              </a:extLst>
            </p:cNvPr>
            <p:cNvPicPr>
              <a:picLocks noChangeAspect="1" noChangeArrowheads="1"/>
            </p:cNvPicPr>
            <p:nvPr/>
          </p:nvPicPr>
          <p:blipFill>
            <a:blip r:embed="rId3" cstate="print"/>
            <a:srcRect/>
            <a:stretch>
              <a:fillRect/>
            </a:stretch>
          </p:blipFill>
          <p:spPr bwMode="auto">
            <a:xfrm>
              <a:off x="3400624" y="4239455"/>
              <a:ext cx="633907" cy="608718"/>
            </a:xfrm>
            <a:prstGeom prst="rect">
              <a:avLst/>
            </a:prstGeom>
            <a:noFill/>
            <a:ln w="12700">
              <a:noFill/>
              <a:miter lim="800000"/>
              <a:headEnd/>
              <a:tailEnd/>
            </a:ln>
            <a:effectLst/>
          </p:spPr>
        </p:pic>
      </p:grpSp>
      <p:grpSp>
        <p:nvGrpSpPr>
          <p:cNvPr id="63" name="グループ化 62">
            <a:extLst>
              <a:ext uri="{FF2B5EF4-FFF2-40B4-BE49-F238E27FC236}">
                <a16:creationId xmlns:a16="http://schemas.microsoft.com/office/drawing/2014/main" id="{AC14D664-BB41-42AF-A605-FE0110146E9F}"/>
              </a:ext>
            </a:extLst>
          </p:cNvPr>
          <p:cNvGrpSpPr/>
          <p:nvPr/>
        </p:nvGrpSpPr>
        <p:grpSpPr>
          <a:xfrm>
            <a:off x="3084590" y="3806813"/>
            <a:ext cx="2092166" cy="1589350"/>
            <a:chOff x="3084590" y="3806813"/>
            <a:chExt cx="2092166" cy="1589350"/>
          </a:xfrm>
        </p:grpSpPr>
        <p:cxnSp>
          <p:nvCxnSpPr>
            <p:cNvPr id="44" name="直線コネクタ 43">
              <a:extLst>
                <a:ext uri="{FF2B5EF4-FFF2-40B4-BE49-F238E27FC236}">
                  <a16:creationId xmlns:a16="http://schemas.microsoft.com/office/drawing/2014/main" id="{CD10BBF2-ED12-45C8-90E3-EF13F6B65137}"/>
                </a:ext>
              </a:extLst>
            </p:cNvPr>
            <p:cNvCxnSpPr/>
            <p:nvPr/>
          </p:nvCxnSpPr>
          <p:spPr bwMode="auto">
            <a:xfrm>
              <a:off x="4130674" y="3806813"/>
              <a:ext cx="0" cy="618401"/>
            </a:xfrm>
            <a:prstGeom prst="line">
              <a:avLst/>
            </a:prstGeom>
            <a:solidFill>
              <a:srgbClr val="000000"/>
            </a:solidFill>
            <a:ln w="19050" cap="flat" cmpd="sng" algn="ctr">
              <a:solidFill>
                <a:schemeClr val="bg1">
                  <a:lumMod val="50000"/>
                </a:schemeClr>
              </a:solidFill>
              <a:prstDash val="solid"/>
              <a:round/>
              <a:headEnd type="oval"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5" name="四角形: 角を丸くする 44">
              <a:extLst>
                <a:ext uri="{FF2B5EF4-FFF2-40B4-BE49-F238E27FC236}">
                  <a16:creationId xmlns:a16="http://schemas.microsoft.com/office/drawing/2014/main" id="{545ABD43-EE1E-422D-8297-371C4DD4D27E}"/>
                </a:ext>
              </a:extLst>
            </p:cNvPr>
            <p:cNvSpPr/>
            <p:nvPr/>
          </p:nvSpPr>
          <p:spPr bwMode="auto">
            <a:xfrm>
              <a:off x="3084590" y="4243248"/>
              <a:ext cx="2092166" cy="1152915"/>
            </a:xfrm>
            <a:prstGeom prst="roundRect">
              <a:avLst>
                <a:gd name="adj" fmla="val 5508"/>
              </a:avLst>
            </a:prstGeom>
            <a:solidFill>
              <a:schemeClr val="bg1">
                <a:lumMod val="95000"/>
              </a:schemeClr>
            </a:solidFill>
            <a:ln w="15875" cap="flat" cmpd="sng" algn="ctr">
              <a:solidFill>
                <a:schemeClr val="bg1">
                  <a:lumMod val="50000"/>
                </a:schemeClr>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r>
                <a:rPr kumimoji="1" lang="ja-JP" altLang="en-US" sz="2000" dirty="0">
                  <a:solidFill>
                    <a:schemeClr val="tx1"/>
                  </a:solidFill>
                  <a:latin typeface="Meiryo UI" panose="020B0604030504040204" pitchFamily="50" charset="-128"/>
                  <a:ea typeface="Meiryo UI" panose="020B0604030504040204" pitchFamily="50" charset="-128"/>
                  <a:cs typeface="Arial" pitchFamily="34" charset="0"/>
                </a:rPr>
                <a:t>アプリ登録</a:t>
              </a:r>
              <a:endParaRPr kumimoji="1" lang="en-US" altLang="ja-JP" sz="2000" dirty="0">
                <a:solidFill>
                  <a:schemeClr val="tx1"/>
                </a:solidFill>
                <a:latin typeface="Meiryo UI" panose="020B0604030504040204" pitchFamily="50" charset="-128"/>
                <a:ea typeface="Meiryo UI" panose="020B0604030504040204" pitchFamily="50" charset="-128"/>
                <a:cs typeface="Arial" pitchFamily="34" charset="0"/>
              </a:endParaRPr>
            </a:p>
            <a:p>
              <a:r>
                <a:rPr lang="ja-JP" altLang="en-US" sz="2000" dirty="0">
                  <a:solidFill>
                    <a:schemeClr val="tx1"/>
                  </a:solidFill>
                  <a:latin typeface="Meiryo UI" panose="020B0604030504040204" pitchFamily="50" charset="-128"/>
                  <a:ea typeface="Meiryo UI" panose="020B0604030504040204" pitchFamily="50" charset="-128"/>
                  <a:cs typeface="Arial" pitchFamily="34" charset="0"/>
                </a:rPr>
                <a:t>インストール要求</a:t>
              </a:r>
              <a:endParaRPr lang="en-US" altLang="ja-JP" sz="2000" dirty="0">
                <a:solidFill>
                  <a:schemeClr val="tx1"/>
                </a:solidFill>
                <a:latin typeface="Meiryo UI" panose="020B0604030504040204" pitchFamily="50" charset="-128"/>
                <a:ea typeface="Meiryo UI" panose="020B0604030504040204" pitchFamily="50" charset="-128"/>
                <a:cs typeface="Arial" pitchFamily="34" charset="0"/>
              </a:endParaRPr>
            </a:p>
            <a:p>
              <a:r>
                <a:rPr kumimoji="1" lang="ja-JP" altLang="en-US" sz="2000" dirty="0">
                  <a:solidFill>
                    <a:schemeClr val="tx1"/>
                  </a:solidFill>
                  <a:latin typeface="Meiryo UI" panose="020B0604030504040204" pitchFamily="50" charset="-128"/>
                  <a:ea typeface="Meiryo UI" panose="020B0604030504040204" pitchFamily="50" charset="-128"/>
                  <a:cs typeface="Arial" pitchFamily="34" charset="0"/>
                </a:rPr>
                <a:t>アップデート要求</a:t>
              </a:r>
              <a:endParaRPr kumimoji="1" lang="en-US" altLang="ja-JP" sz="2000" dirty="0">
                <a:solidFill>
                  <a:schemeClr val="tx1"/>
                </a:solidFill>
                <a:latin typeface="Meiryo UI" panose="020B0604030504040204" pitchFamily="50" charset="-128"/>
                <a:ea typeface="Meiryo UI" panose="020B0604030504040204" pitchFamily="50" charset="-128"/>
                <a:cs typeface="Arial" pitchFamily="34" charset="0"/>
              </a:endParaRPr>
            </a:p>
          </p:txBody>
        </p:sp>
      </p:grpSp>
      <p:grpSp>
        <p:nvGrpSpPr>
          <p:cNvPr id="64" name="グループ化 63">
            <a:extLst>
              <a:ext uri="{FF2B5EF4-FFF2-40B4-BE49-F238E27FC236}">
                <a16:creationId xmlns:a16="http://schemas.microsoft.com/office/drawing/2014/main" id="{7D2C197A-676F-4117-BB26-DF3FE843C3D4}"/>
              </a:ext>
            </a:extLst>
          </p:cNvPr>
          <p:cNvGrpSpPr/>
          <p:nvPr/>
        </p:nvGrpSpPr>
        <p:grpSpPr>
          <a:xfrm>
            <a:off x="7626224" y="3891709"/>
            <a:ext cx="1755702" cy="925468"/>
            <a:chOff x="7626224" y="3891709"/>
            <a:chExt cx="1755702" cy="925468"/>
          </a:xfrm>
        </p:grpSpPr>
        <p:cxnSp>
          <p:nvCxnSpPr>
            <p:cNvPr id="47" name="直線コネクタ 46">
              <a:extLst>
                <a:ext uri="{FF2B5EF4-FFF2-40B4-BE49-F238E27FC236}">
                  <a16:creationId xmlns:a16="http://schemas.microsoft.com/office/drawing/2014/main" id="{4865750B-098A-4B9C-9785-1F6AFEF81191}"/>
                </a:ext>
              </a:extLst>
            </p:cNvPr>
            <p:cNvCxnSpPr/>
            <p:nvPr/>
          </p:nvCxnSpPr>
          <p:spPr bwMode="auto">
            <a:xfrm>
              <a:off x="8504075" y="3891709"/>
              <a:ext cx="0" cy="648072"/>
            </a:xfrm>
            <a:prstGeom prst="line">
              <a:avLst/>
            </a:prstGeom>
            <a:solidFill>
              <a:srgbClr val="000000"/>
            </a:solidFill>
            <a:ln w="19050" cap="flat" cmpd="sng" algn="ctr">
              <a:solidFill>
                <a:srgbClr val="0070C0"/>
              </a:solidFill>
              <a:prstDash val="solid"/>
              <a:round/>
              <a:headEnd type="oval"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8" name="四角形: 角を丸くする 47">
              <a:extLst>
                <a:ext uri="{FF2B5EF4-FFF2-40B4-BE49-F238E27FC236}">
                  <a16:creationId xmlns:a16="http://schemas.microsoft.com/office/drawing/2014/main" id="{58A5CC1D-CBFE-41EA-9601-D5A53138B78B}"/>
                </a:ext>
              </a:extLst>
            </p:cNvPr>
            <p:cNvSpPr/>
            <p:nvPr/>
          </p:nvSpPr>
          <p:spPr bwMode="auto">
            <a:xfrm>
              <a:off x="7626224" y="4243248"/>
              <a:ext cx="1755702" cy="573929"/>
            </a:xfrm>
            <a:prstGeom prst="roundRect">
              <a:avLst>
                <a:gd name="adj" fmla="val 5508"/>
              </a:avLst>
            </a:prstGeom>
            <a:solidFill>
              <a:schemeClr val="bg1">
                <a:lumMod val="95000"/>
              </a:schemeClr>
            </a:solidFill>
            <a:ln w="25400" cap="flat" cmpd="sng" algn="ctr">
              <a:solidFill>
                <a:srgbClr val="0070C0"/>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r>
                <a:rPr lang="en-US" altLang="ja-JP" sz="2400" b="1" dirty="0">
                  <a:solidFill>
                    <a:srgbClr val="0070C0"/>
                  </a:solidFill>
                  <a:latin typeface="Meiryo UI" panose="020B0604030504040204" pitchFamily="50" charset="-128"/>
                  <a:ea typeface="Meiryo UI" panose="020B0604030504040204" pitchFamily="50" charset="-128"/>
                  <a:cs typeface="Arial" pitchFamily="34" charset="0"/>
                </a:rPr>
                <a:t>Push</a:t>
              </a:r>
              <a:r>
                <a:rPr lang="ja-JP" altLang="en-US" sz="2400" b="1" dirty="0">
                  <a:solidFill>
                    <a:srgbClr val="0070C0"/>
                  </a:solidFill>
                  <a:latin typeface="Meiryo UI" panose="020B0604030504040204" pitchFamily="50" charset="-128"/>
                  <a:ea typeface="Meiryo UI" panose="020B0604030504040204" pitchFamily="50" charset="-128"/>
                  <a:cs typeface="Arial" pitchFamily="34" charset="0"/>
                </a:rPr>
                <a:t>通知</a:t>
              </a:r>
              <a:endParaRPr kumimoji="1" lang="en-US" altLang="ja-JP" sz="2400" b="1" dirty="0">
                <a:solidFill>
                  <a:srgbClr val="0070C0"/>
                </a:solidFill>
                <a:latin typeface="Meiryo UI" panose="020B0604030504040204" pitchFamily="50" charset="-128"/>
                <a:ea typeface="Meiryo UI" panose="020B0604030504040204" pitchFamily="50" charset="-128"/>
                <a:cs typeface="Arial" pitchFamily="34" charset="0"/>
              </a:endParaRPr>
            </a:p>
          </p:txBody>
        </p:sp>
      </p:grpSp>
      <p:grpSp>
        <p:nvGrpSpPr>
          <p:cNvPr id="49" name="グループ化 48">
            <a:extLst>
              <a:ext uri="{FF2B5EF4-FFF2-40B4-BE49-F238E27FC236}">
                <a16:creationId xmlns:a16="http://schemas.microsoft.com/office/drawing/2014/main" id="{97EB5F4E-94CB-49E7-BD5C-3CC4CC0488E7}"/>
              </a:ext>
            </a:extLst>
          </p:cNvPr>
          <p:cNvGrpSpPr/>
          <p:nvPr/>
        </p:nvGrpSpPr>
        <p:grpSpPr>
          <a:xfrm>
            <a:off x="5393084" y="2973162"/>
            <a:ext cx="2016087" cy="2187327"/>
            <a:chOff x="5163210" y="3309387"/>
            <a:chExt cx="2016087" cy="2187327"/>
          </a:xfrm>
        </p:grpSpPr>
        <p:pic>
          <p:nvPicPr>
            <p:cNvPr id="50" name="Picture 6" descr="j0428969">
              <a:extLst>
                <a:ext uri="{FF2B5EF4-FFF2-40B4-BE49-F238E27FC236}">
                  <a16:creationId xmlns:a16="http://schemas.microsoft.com/office/drawing/2014/main" id="{5470F4B7-956F-46AF-AD21-FBC6F413B78D}"/>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5666584" y="3309387"/>
              <a:ext cx="1009338" cy="1397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 name="角丸四角形 51">
              <a:extLst>
                <a:ext uri="{FF2B5EF4-FFF2-40B4-BE49-F238E27FC236}">
                  <a16:creationId xmlns:a16="http://schemas.microsoft.com/office/drawing/2014/main" id="{CB01BDCE-7645-4DA6-AF47-C03033E59EC9}"/>
                </a:ext>
              </a:extLst>
            </p:cNvPr>
            <p:cNvSpPr/>
            <p:nvPr/>
          </p:nvSpPr>
          <p:spPr bwMode="auto">
            <a:xfrm>
              <a:off x="5163210" y="4778298"/>
              <a:ext cx="2016087" cy="718416"/>
            </a:xfrm>
            <a:prstGeom prst="roundRect">
              <a:avLst>
                <a:gd name="adj" fmla="val 8839"/>
              </a:avLst>
            </a:prstGeom>
            <a:solidFill>
              <a:srgbClr val="00B050"/>
            </a:solidFill>
            <a:ln>
              <a:solidFill>
                <a:srgbClr val="00B050"/>
              </a:solid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anchor="ctr" anchorCtr="0"/>
            <a:lstStyle/>
            <a:p>
              <a:r>
                <a:rPr lang="ja-JP" altLang="en-US" sz="1600" b="1" dirty="0">
                  <a:solidFill>
                    <a:schemeClr val="bg1"/>
                  </a:solidFill>
                  <a:latin typeface="Meiryo UI" panose="020B0604030504040204" pitchFamily="50" charset="-128"/>
                  <a:ea typeface="Meiryo UI" panose="020B0604030504040204" pitchFamily="50" charset="-128"/>
                  <a:cs typeface="Verdana" panose="020B0604030504040204" pitchFamily="34" charset="0"/>
                </a:rPr>
                <a:t>デバイスマネジメント</a:t>
              </a:r>
              <a:endParaRPr lang="en-US" altLang="ja-JP" sz="1600" b="1" dirty="0">
                <a:solidFill>
                  <a:schemeClr val="bg1"/>
                </a:solidFill>
                <a:latin typeface="Meiryo UI" panose="020B0604030504040204" pitchFamily="50" charset="-128"/>
                <a:ea typeface="Meiryo UI" panose="020B0604030504040204" pitchFamily="50" charset="-128"/>
                <a:cs typeface="Verdana" panose="020B0604030504040204" pitchFamily="34" charset="0"/>
              </a:endParaRPr>
            </a:p>
            <a:p>
              <a:r>
                <a:rPr lang="ja-JP" altLang="en-US" sz="1600" b="1" dirty="0">
                  <a:solidFill>
                    <a:schemeClr val="bg1"/>
                  </a:solidFill>
                  <a:latin typeface="Meiryo UI" panose="020B0604030504040204" pitchFamily="50" charset="-128"/>
                  <a:ea typeface="Meiryo UI" panose="020B0604030504040204" pitchFamily="50" charset="-128"/>
                  <a:cs typeface="Verdana" panose="020B0604030504040204" pitchFamily="34" charset="0"/>
                </a:rPr>
                <a:t>サーバ</a:t>
              </a:r>
              <a:endParaRPr lang="en-US" altLang="ja-JP" sz="1600" b="1" dirty="0">
                <a:solidFill>
                  <a:schemeClr val="bg1"/>
                </a:solidFill>
                <a:latin typeface="Meiryo UI" panose="020B0604030504040204" pitchFamily="50" charset="-128"/>
                <a:ea typeface="Meiryo UI" panose="020B0604030504040204" pitchFamily="50" charset="-128"/>
                <a:cs typeface="Verdana" panose="020B0604030504040204" pitchFamily="34" charset="0"/>
              </a:endParaRPr>
            </a:p>
          </p:txBody>
        </p:sp>
      </p:grpSp>
      <p:sp>
        <p:nvSpPr>
          <p:cNvPr id="60" name="Text Box 19">
            <a:extLst>
              <a:ext uri="{FF2B5EF4-FFF2-40B4-BE49-F238E27FC236}">
                <a16:creationId xmlns:a16="http://schemas.microsoft.com/office/drawing/2014/main" id="{C13F4C5E-A266-4382-8FDA-C443C0EF3064}"/>
              </a:ext>
            </a:extLst>
          </p:cNvPr>
          <p:cNvSpPr txBox="1">
            <a:spLocks noChangeArrowheads="1"/>
          </p:cNvSpPr>
          <p:nvPr/>
        </p:nvSpPr>
        <p:spPr bwMode="auto">
          <a:xfrm>
            <a:off x="9551247" y="4533474"/>
            <a:ext cx="1065102" cy="2862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nchor="ctr" anchorCtr="0">
            <a:spAutoFit/>
          </a:bodyPr>
          <a:lstStyle/>
          <a:p>
            <a:pPr>
              <a:lnSpc>
                <a:spcPct val="90000"/>
              </a:lnSpc>
              <a:spcBef>
                <a:spcPct val="50000"/>
              </a:spcBef>
            </a:pPr>
            <a:r>
              <a:rPr lang="ja-JP" altLang="en-US" sz="1400" dirty="0">
                <a:solidFill>
                  <a:schemeClr val="tx1"/>
                </a:solidFill>
                <a:latin typeface="Meiryo UI" panose="020B0604030504040204" pitchFamily="50" charset="-128"/>
                <a:ea typeface="Meiryo UI" panose="020B0604030504040204" pitchFamily="50" charset="-128"/>
              </a:rPr>
              <a:t>デバイス</a:t>
            </a:r>
          </a:p>
        </p:txBody>
      </p:sp>
      <p:pic>
        <p:nvPicPr>
          <p:cNvPr id="61" name="図 60">
            <a:extLst>
              <a:ext uri="{FF2B5EF4-FFF2-40B4-BE49-F238E27FC236}">
                <a16:creationId xmlns:a16="http://schemas.microsoft.com/office/drawing/2014/main" id="{77C5978A-5C86-4D23-9A89-121146BD6DBF}"/>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t="-1077"/>
          <a:stretch/>
        </p:blipFill>
        <p:spPr>
          <a:xfrm>
            <a:off x="776092" y="4411222"/>
            <a:ext cx="2091600" cy="1696161"/>
          </a:xfrm>
          <a:prstGeom prst="rect">
            <a:avLst/>
          </a:prstGeom>
          <a:effectLst>
            <a:softEdge rad="127000"/>
          </a:effectLst>
        </p:spPr>
      </p:pic>
      <p:pic>
        <p:nvPicPr>
          <p:cNvPr id="43" name="pixta_32687266-22.png" descr="pixta_32687266-22.png">
            <a:extLst>
              <a:ext uri="{FF2B5EF4-FFF2-40B4-BE49-F238E27FC236}">
                <a16:creationId xmlns:a16="http://schemas.microsoft.com/office/drawing/2014/main" id="{C94FDAB1-F013-4823-A1D4-D3368926F72A}"/>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939033" y="2704660"/>
            <a:ext cx="1778539" cy="1505002"/>
          </a:xfrm>
          <a:prstGeom prst="rect">
            <a:avLst/>
          </a:prstGeom>
          <a:ln w="12700">
            <a:miter lim="400000"/>
          </a:ln>
        </p:spPr>
      </p:pic>
      <p:pic>
        <p:nvPicPr>
          <p:cNvPr id="46" name="イメージ" descr="イメージ">
            <a:extLst>
              <a:ext uri="{FF2B5EF4-FFF2-40B4-BE49-F238E27FC236}">
                <a16:creationId xmlns:a16="http://schemas.microsoft.com/office/drawing/2014/main" id="{BFE0DF6A-614F-4DD8-98E2-E305F9E08FA0}"/>
              </a:ext>
            </a:extLst>
          </p:cNvPr>
          <p:cNvPicPr>
            <a:picLocks noChangeAspect="1"/>
          </p:cNvPicPr>
          <p:nvPr/>
        </p:nvPicPr>
        <p:blipFill>
          <a:blip r:embed="rId7" cstate="screen">
            <a:extLst>
              <a:ext uri="{28A0092B-C50C-407E-A947-70E740481C1C}">
                <a14:useLocalDpi xmlns:a14="http://schemas.microsoft.com/office/drawing/2010/main"/>
              </a:ext>
            </a:extLst>
          </a:blip>
          <a:srcRect/>
          <a:stretch>
            <a:fillRect/>
          </a:stretch>
        </p:blipFill>
        <p:spPr>
          <a:xfrm>
            <a:off x="9863438" y="4864778"/>
            <a:ext cx="403379" cy="846803"/>
          </a:xfrm>
          <a:custGeom>
            <a:avLst/>
            <a:gdLst/>
            <a:ahLst/>
            <a:cxnLst>
              <a:cxn ang="0">
                <a:pos x="wd2" y="hd2"/>
              </a:cxn>
              <a:cxn ang="5400000">
                <a:pos x="wd2" y="hd2"/>
              </a:cxn>
              <a:cxn ang="10800000">
                <a:pos x="wd2" y="hd2"/>
              </a:cxn>
              <a:cxn ang="16200000">
                <a:pos x="wd2" y="hd2"/>
              </a:cxn>
            </a:cxnLst>
            <a:rect l="0" t="0" r="r" b="b"/>
            <a:pathLst>
              <a:path w="21548" h="21599" extrusionOk="0">
                <a:moveTo>
                  <a:pt x="2489" y="0"/>
                </a:moveTo>
                <a:lnTo>
                  <a:pt x="1829" y="145"/>
                </a:lnTo>
                <a:cubicBezTo>
                  <a:pt x="1098" y="305"/>
                  <a:pt x="745" y="463"/>
                  <a:pt x="389" y="790"/>
                </a:cubicBezTo>
                <a:cubicBezTo>
                  <a:pt x="164" y="997"/>
                  <a:pt x="146" y="1078"/>
                  <a:pt x="93" y="2158"/>
                </a:cubicBezTo>
                <a:cubicBezTo>
                  <a:pt x="62" y="2790"/>
                  <a:pt x="27" y="7149"/>
                  <a:pt x="15" y="11847"/>
                </a:cubicBezTo>
                <a:cubicBezTo>
                  <a:pt x="8" y="14269"/>
                  <a:pt x="-3" y="16038"/>
                  <a:pt x="1" y="17336"/>
                </a:cubicBezTo>
                <a:cubicBezTo>
                  <a:pt x="13" y="21229"/>
                  <a:pt x="143" y="20881"/>
                  <a:pt x="804" y="21203"/>
                </a:cubicBezTo>
                <a:cubicBezTo>
                  <a:pt x="1063" y="21329"/>
                  <a:pt x="1438" y="21469"/>
                  <a:pt x="1635" y="21515"/>
                </a:cubicBezTo>
                <a:cubicBezTo>
                  <a:pt x="1964" y="21591"/>
                  <a:pt x="2707" y="21598"/>
                  <a:pt x="10611" y="21599"/>
                </a:cubicBezTo>
                <a:cubicBezTo>
                  <a:pt x="15352" y="21600"/>
                  <a:pt x="19368" y="21588"/>
                  <a:pt x="19537" y="21572"/>
                </a:cubicBezTo>
                <a:cubicBezTo>
                  <a:pt x="19985" y="21529"/>
                  <a:pt x="20808" y="21212"/>
                  <a:pt x="21079" y="20978"/>
                </a:cubicBezTo>
                <a:cubicBezTo>
                  <a:pt x="21237" y="20841"/>
                  <a:pt x="21345" y="20635"/>
                  <a:pt x="21409" y="20345"/>
                </a:cubicBezTo>
                <a:cubicBezTo>
                  <a:pt x="21517" y="19850"/>
                  <a:pt x="21597" y="6917"/>
                  <a:pt x="21514" y="3377"/>
                </a:cubicBezTo>
                <a:lnTo>
                  <a:pt x="21460" y="1006"/>
                </a:lnTo>
                <a:lnTo>
                  <a:pt x="21198" y="764"/>
                </a:lnTo>
                <a:cubicBezTo>
                  <a:pt x="21053" y="630"/>
                  <a:pt x="20738" y="452"/>
                  <a:pt x="20496" y="364"/>
                </a:cubicBezTo>
                <a:cubicBezTo>
                  <a:pt x="19672" y="64"/>
                  <a:pt x="19799" y="68"/>
                  <a:pt x="10744" y="33"/>
                </a:cubicBezTo>
                <a:lnTo>
                  <a:pt x="2489" y="0"/>
                </a:lnTo>
                <a:close/>
              </a:path>
            </a:pathLst>
          </a:custGeom>
          <a:ln w="12700">
            <a:miter lim="400000"/>
          </a:ln>
        </p:spPr>
      </p:pic>
      <p:pic>
        <p:nvPicPr>
          <p:cNvPr id="52" name="pixta_42810350-05.png" descr="pixta_42810350-05.png">
            <a:extLst>
              <a:ext uri="{FF2B5EF4-FFF2-40B4-BE49-F238E27FC236}">
                <a16:creationId xmlns:a16="http://schemas.microsoft.com/office/drawing/2014/main" id="{36ACF28B-CDD2-4492-B2C0-CD876F460124}"/>
              </a:ext>
            </a:extLst>
          </p:cNvPr>
          <p:cNvPicPr>
            <a:picLocks noChangeAspect="1"/>
          </p:cNvPicPr>
          <p:nvPr/>
        </p:nvPicPr>
        <p:blipFill>
          <a:blip r:embed="rId8" cstate="screen">
            <a:extLst>
              <a:ext uri="{BEBA8EAE-BF5A-486C-A8C5-ECC9F3942E4B}">
                <a14:imgProps xmlns:a14="http://schemas.microsoft.com/office/drawing/2010/main">
                  <a14:imgLayer r:embed="rId9">
                    <a14:imgEffect>
                      <a14:backgroundRemoval t="7868" b="93232" l="9944" r="89986">
                        <a14:foregroundMark x1="38787" y1="25635" x2="39281" y2="46193"/>
                        <a14:foregroundMark x1="39281" y1="46193" x2="40290" y2="49767"/>
                        <a14:foregroundMark x1="40879" y1="50707" x2="41819" y2="30880"/>
                        <a14:foregroundMark x1="41819" y1="30880" x2="40903" y2="25381"/>
                        <a14:foregroundMark x1="40903" y1="25381" x2="41396" y2="37648"/>
                        <a14:foregroundMark x1="41396" y1="37648" x2="42313" y2="39932"/>
                        <a14:foregroundMark x1="47955" y1="42978" x2="40480" y2="37225"/>
                        <a14:foregroundMark x1="40480" y1="37225" x2="36742" y2="30964"/>
                        <a14:foregroundMark x1="36742" y1="30964" x2="35684" y2="25550"/>
                        <a14:foregroundMark x1="35684" y1="25550" x2="37447" y2="19543"/>
                        <a14:foregroundMark x1="37447" y1="19543" x2="47743" y2="25381"/>
                        <a14:foregroundMark x1="47743" y1="25381" x2="49295" y2="32064"/>
                        <a14:foregroundMark x1="49295" y1="32064" x2="42807" y2="32234"/>
                        <a14:foregroundMark x1="42807" y1="32234" x2="38364" y2="26734"/>
                        <a14:foregroundMark x1="38364" y1="26734" x2="44429" y2="24450"/>
                        <a14:foregroundMark x1="44429" y1="24450" x2="45205" y2="28088"/>
                        <a14:foregroundMark x1="38082" y1="14213" x2="35966" y2="19797"/>
                        <a14:foregroundMark x1="35966" y1="19797" x2="42666" y2="14467"/>
                        <a14:foregroundMark x1="42666" y1="14467" x2="45839" y2="10068"/>
                        <a14:foregroundMark x1="45839" y1="10068" x2="49013" y2="13536"/>
                        <a14:foregroundMark x1="49013" y1="13536" x2="51410" y2="30964"/>
                        <a14:foregroundMark x1="51410" y1="30964" x2="51199" y2="31980"/>
                        <a14:foregroundMark x1="62694" y1="89679" x2="66643" y2="92555"/>
                        <a14:foregroundMark x1="66643" y1="92555" x2="69323" y2="88156"/>
                        <a14:foregroundMark x1="69323" y1="88156" x2="68829" y2="86633"/>
                        <a14:foregroundMark x1="32087" y1="92301" x2="36037" y2="91878"/>
                        <a14:foregroundMark x1="33286" y1="92047" x2="35684" y2="91878"/>
                        <a14:foregroundMark x1="33004" y1="93316" x2="34838" y2="92555"/>
                        <a14:foregroundMark x1="60649" y1="56599" x2="64245" y2="61083"/>
                        <a14:foregroundMark x1="34556" y1="26396" x2="32934" y2="31303"/>
                        <a14:foregroundMark x1="32934" y1="31303" x2="35543" y2="42555"/>
                        <a14:foregroundMark x1="35543" y1="42555" x2="35543" y2="44162"/>
                        <a14:foregroundMark x1="38434" y1="46024" x2="38522" y2="49338"/>
                        <a14:foregroundMark x1="38462" y1="49946" x2="38293" y2="48900"/>
                        <a14:foregroundMark x1="39774" y1="48477" x2="39662" y2="49828"/>
                        <a14:foregroundMark x1="59858" y1="49015" x2="56911" y2="47039"/>
                        <a14:foregroundMark x1="56911" y1="47039" x2="53385" y2="50338"/>
                        <a14:foregroundMark x1="53385" y1="50338" x2="57616" y2="51184"/>
                        <a14:foregroundMark x1="57616" y1="51184" x2="59413" y2="50453"/>
                        <a14:foregroundMark x1="60798" y1="47744" x2="62764" y2="47970"/>
                        <a14:foregroundMark x1="57616" y1="47377" x2="60549" y2="47715"/>
                        <a14:foregroundMark x1="62764" y1="47970" x2="62553" y2="44416"/>
                        <a14:foregroundMark x1="62007" y1="48544" x2="61213" y2="43147"/>
                        <a14:foregroundMark x1="61213" y1="43147" x2="61072" y2="42978"/>
                        <a14:foregroundMark x1="62059" y1="48054" x2="64716" y2="48054"/>
                        <a14:foregroundMark x1="66118" y1="45773" x2="63329" y2="37140"/>
                        <a14:foregroundMark x1="63329" y1="37140" x2="59732" y2="41878"/>
                        <a14:foregroundMark x1="59732" y1="41878" x2="62200" y2="46024"/>
                        <a14:foregroundMark x1="66101" y1="45503" x2="66643" y2="45431"/>
                        <a14:foregroundMark x1="62200" y1="46024" x2="65859" y2="45536"/>
                        <a14:foregroundMark x1="66643" y1="45431" x2="67137" y2="46193"/>
                        <a14:foregroundMark x1="65851" y1="45779" x2="62694" y2="43739"/>
                        <a14:foregroundMark x1="69678" y1="48251" x2="66778" y2="46378"/>
                        <a14:foregroundMark x1="67768" y1="46024" x2="63893" y2="40525"/>
                        <a14:foregroundMark x1="68140" y1="46552" x2="67768" y2="46024"/>
                        <a14:foregroundMark x1="69223" y1="45675" x2="64810" y2="40863"/>
                        <a14:foregroundMark x1="68029" y1="44583" x2="66996" y2="43316"/>
                        <a14:foregroundMark x1="66996" y1="43316" x2="66855" y2="43316"/>
                        <a14:foregroundMark x1="45416" y1="7868" x2="59732" y2="16920"/>
                        <a14:foregroundMark x1="59732" y1="16920" x2="67419" y2="29949"/>
                        <a14:foregroundMark x1="67419" y1="29949" x2="69746" y2="38917"/>
                        <a14:foregroundMark x1="55924" y1="42386" x2="55007" y2="47462"/>
                        <a14:foregroundMark x1="55007" y1="47462" x2="55571" y2="48054"/>
                        <a14:foregroundMark x1="59194" y1="48900" x2="58392" y2="48223"/>
                        <a14:foregroundMark x1="60296" y1="49831" x2="59194" y2="48900"/>
                        <a14:foregroundMark x1="70986" y1="47372" x2="70240" y2="46701"/>
                        <a14:foregroundMark x1="70584" y1="47140" x2="70381" y2="46785"/>
                        <a14:foregroundMark x1="70114" y1="46447" x2="69746" y2="45939"/>
                        <a14:foregroundMark x1="70608" y1="47128" x2="70114" y2="46447"/>
                        <a14:foregroundMark x1="69336" y1="46024" x2="67772" y2="44585"/>
                        <a14:foregroundMark x1="69887" y1="46531" x2="69336" y2="46024"/>
                        <a14:foregroundMark x1="69182" y1="46193" x2="67983" y2="44924"/>
                        <a14:backgroundMark x1="41326" y1="86125" x2="41326" y2="86125"/>
                        <a14:backgroundMark x1="41608" y1="80880" x2="40621" y2="86041"/>
                        <a14:backgroundMark x1="40621" y1="86041" x2="42102" y2="81049"/>
                        <a14:backgroundMark x1="42102" y1="81049" x2="41608" y2="86210"/>
                        <a14:backgroundMark x1="41608" y1="86210" x2="41961" y2="84349"/>
                        <a14:backgroundMark x1="58322" y1="53553" x2="60893" y2="56375"/>
                        <a14:backgroundMark x1="64951" y1="60829" x2="67842" y2="77242"/>
                        <a14:backgroundMark x1="67842" y1="77242" x2="72073" y2="73942"/>
                        <a14:backgroundMark x1="72073" y1="73942" x2="73907" y2="68697"/>
                        <a14:backgroundMark x1="73907" y1="68697" x2="75388" y2="56007"/>
                        <a14:backgroundMark x1="75388" y1="56007" x2="77362" y2="43570"/>
                        <a14:backgroundMark x1="77362" y1="43570" x2="75882" y2="38240"/>
                        <a14:backgroundMark x1="75882" y1="38240" x2="72638" y2="34602"/>
                        <a14:backgroundMark x1="70951" y1="38721" x2="70663" y2="39425"/>
                        <a14:backgroundMark x1="72638" y1="34602" x2="71067" y2="38438"/>
                        <a14:backgroundMark x1="70663" y1="39425" x2="70311" y2="44206"/>
                        <a14:backgroundMark x1="67002" y1="48605" x2="66643" y2="48985"/>
                        <a14:backgroundMark x1="67662" y1="47906" x2="67016" y2="48590"/>
                        <a14:backgroundMark x1="60829" y1="51225" x2="56982" y2="52707"/>
                        <a14:backgroundMark x1="61407" y1="51002" x2="60876" y2="51207"/>
                        <a14:backgroundMark x1="65908" y1="49268" x2="61926" y2="50802"/>
                        <a14:backgroundMark x1="25458" y1="36633" x2="28914" y2="46531"/>
                        <a14:backgroundMark x1="28914" y1="46531" x2="36953" y2="57276"/>
                        <a14:backgroundMark x1="36953" y1="57276" x2="38787" y2="62014"/>
                        <a14:backgroundMark x1="38787" y1="62014" x2="38787" y2="56768"/>
                        <a14:backgroundMark x1="38787" y1="56768" x2="47955" y2="53384"/>
                        <a14:backgroundMark x1="37368" y1="51052" x2="33357" y2="50169"/>
                        <a14:backgroundMark x1="47955" y1="53384" x2="40704" y2="51787"/>
                        <a14:backgroundMark x1="33357" y1="50169" x2="29055" y2="45854"/>
                        <a14:backgroundMark x1="29055" y1="45854" x2="26657" y2="41032"/>
                        <a14:backgroundMark x1="26657" y1="41032" x2="31100" y2="29949"/>
                        <a14:backgroundMark x1="31100" y1="29949" x2="30606" y2="38156"/>
                        <a14:backgroundMark x1="30606" y1="38156" x2="32863" y2="49239"/>
                        <a14:backgroundMark x1="32863" y1="49239" x2="27645" y2="48308"/>
                        <a14:backgroundMark x1="27645" y1="48308" x2="23272" y2="50338"/>
                        <a14:backgroundMark x1="23272" y1="50338" x2="19887" y2="54484"/>
                        <a14:backgroundMark x1="19887" y1="54484" x2="18336" y2="60491"/>
                        <a14:backgroundMark x1="18336" y1="60491" x2="23554" y2="75296"/>
                        <a14:backgroundMark x1="23554" y1="75296" x2="22496" y2="70305"/>
                        <a14:backgroundMark x1="22496" y1="70305" x2="23131" y2="64975"/>
                        <a14:backgroundMark x1="23131" y1="64975" x2="20663" y2="59814"/>
                        <a14:backgroundMark x1="20663" y1="59814" x2="20592" y2="54484"/>
                        <a14:backgroundMark x1="20592" y1="54484" x2="28843" y2="31134"/>
                        <a14:backgroundMark x1="28843" y1="31134" x2="30465" y2="28511"/>
                        <a14:backgroundMark x1="32511" y1="74365" x2="33921" y2="80372"/>
                        <a14:backgroundMark x1="33921" y1="80372" x2="34344" y2="75127"/>
                        <a14:backgroundMark x1="34344" y1="75127" x2="34485" y2="79695"/>
                        <a14:backgroundMark x1="65938" y1="53130" x2="72638" y2="62606"/>
                        <a14:backgroundMark x1="72638" y1="62606" x2="73484" y2="65228"/>
                        <a14:backgroundMark x1="60508" y1="54738" x2="60508" y2="54738"/>
                        <a14:backgroundMark x1="60508" y1="56007" x2="60508" y2="56007"/>
                        <a14:backgroundMark x1="37941" y1="51354" x2="37941" y2="51354"/>
                        <a14:backgroundMark x1="38636" y1="52614" x2="38575" y2="53299"/>
                        <a14:backgroundMark x1="36389" y1="45347" x2="37447" y2="50085"/>
                        <a14:backgroundMark x1="39774" y1="50846" x2="40621" y2="52538"/>
                        <a14:backgroundMark x1="39774" y1="50508" x2="40973" y2="52369"/>
                        <a14:backgroundMark x1="39633" y1="50846" x2="39281" y2="53723"/>
                        <a14:backgroundMark x1="39633" y1="49831" x2="39986" y2="54992"/>
                        <a14:backgroundMark x1="60437" y1="49069" x2="62412" y2="50846"/>
                        <a14:backgroundMark x1="59944" y1="48900" x2="61283" y2="49662"/>
                        <a14:backgroundMark x1="65092" y1="46616" x2="67772" y2="49069"/>
                        <a14:backgroundMark x1="69826" y1="47814" x2="70663" y2="49069"/>
                        <a14:backgroundMark x1="70451" y1="43993" x2="70808" y2="46705"/>
                        <a14:backgroundMark x1="59732" y1="48900" x2="59732" y2="48900"/>
                        <a14:backgroundMark x1="70945" y1="46954" x2="71721" y2="48985"/>
                        <a14:backgroundMark x1="70733" y1="48562" x2="71580" y2="49154"/>
                        <a14:backgroundMark x1="68829" y1="46447" x2="68829" y2="46447"/>
                      </a14:backgroundRemoval>
                    </a14:imgEffect>
                  </a14:imgLayer>
                </a14:imgProps>
              </a:ext>
              <a:ext uri="{28A0092B-C50C-407E-A947-70E740481C1C}">
                <a14:useLocalDpi xmlns:a14="http://schemas.microsoft.com/office/drawing/2010/main"/>
              </a:ext>
            </a:extLst>
          </a:blip>
          <a:stretch>
            <a:fillRect/>
          </a:stretch>
        </p:blipFill>
        <p:spPr>
          <a:xfrm>
            <a:off x="10172820" y="2876812"/>
            <a:ext cx="1540026" cy="1283717"/>
          </a:xfrm>
          <a:prstGeom prst="rect">
            <a:avLst/>
          </a:prstGeom>
          <a:ln w="12700">
            <a:miter lim="400000"/>
          </a:ln>
        </p:spPr>
      </p:pic>
      <p:pic>
        <p:nvPicPr>
          <p:cNvPr id="53" name="イメージ" descr="イメージ"/>
          <p:cNvPicPr>
            <a:picLocks noChangeAspect="1"/>
          </p:cNvPicPr>
          <p:nvPr/>
        </p:nvPicPr>
        <p:blipFill>
          <a:blip r:embed="rId10" cstate="screen">
            <a:extLst>
              <a:ext uri="{28A0092B-C50C-407E-A947-70E740481C1C}">
                <a14:useLocalDpi xmlns:a14="http://schemas.microsoft.com/office/drawing/2010/main"/>
              </a:ext>
            </a:extLst>
          </a:blip>
          <a:srcRect/>
          <a:stretch>
            <a:fillRect/>
          </a:stretch>
        </p:blipFill>
        <p:spPr>
          <a:xfrm rot="819476">
            <a:off x="11183906" y="4099894"/>
            <a:ext cx="1248120" cy="1793935"/>
          </a:xfrm>
          <a:custGeom>
            <a:avLst/>
            <a:gdLst/>
            <a:ahLst/>
            <a:cxnLst>
              <a:cxn ang="0">
                <a:pos x="wd2" y="hd2"/>
              </a:cxn>
              <a:cxn ang="5400000">
                <a:pos x="wd2" y="hd2"/>
              </a:cxn>
              <a:cxn ang="10800000">
                <a:pos x="wd2" y="hd2"/>
              </a:cxn>
              <a:cxn ang="16200000">
                <a:pos x="wd2" y="hd2"/>
              </a:cxn>
            </a:cxnLst>
            <a:rect l="0" t="0" r="r" b="b"/>
            <a:pathLst>
              <a:path w="21571" h="21595" extrusionOk="0">
                <a:moveTo>
                  <a:pt x="10802" y="0"/>
                </a:moveTo>
                <a:cubicBezTo>
                  <a:pt x="1025" y="0"/>
                  <a:pt x="791" y="3"/>
                  <a:pt x="517" y="153"/>
                </a:cubicBezTo>
                <a:cubicBezTo>
                  <a:pt x="363" y="237"/>
                  <a:pt x="177" y="404"/>
                  <a:pt x="106" y="523"/>
                </a:cubicBezTo>
                <a:cubicBezTo>
                  <a:pt x="10" y="684"/>
                  <a:pt x="-15" y="3366"/>
                  <a:pt x="7" y="10881"/>
                </a:cubicBezTo>
                <a:cubicBezTo>
                  <a:pt x="35" y="20399"/>
                  <a:pt x="53" y="21035"/>
                  <a:pt x="237" y="21231"/>
                </a:cubicBezTo>
                <a:cubicBezTo>
                  <a:pt x="346" y="21346"/>
                  <a:pt x="597" y="21473"/>
                  <a:pt x="797" y="21513"/>
                </a:cubicBezTo>
                <a:cubicBezTo>
                  <a:pt x="1009" y="21556"/>
                  <a:pt x="5189" y="21590"/>
                  <a:pt x="10846" y="21594"/>
                </a:cubicBezTo>
                <a:cubicBezTo>
                  <a:pt x="19854" y="21600"/>
                  <a:pt x="20553" y="21591"/>
                  <a:pt x="20916" y="21464"/>
                </a:cubicBezTo>
                <a:cubicBezTo>
                  <a:pt x="21131" y="21389"/>
                  <a:pt x="21371" y="21242"/>
                  <a:pt x="21448" y="21135"/>
                </a:cubicBezTo>
                <a:cubicBezTo>
                  <a:pt x="21559" y="20981"/>
                  <a:pt x="21585" y="18788"/>
                  <a:pt x="21564" y="10697"/>
                </a:cubicBezTo>
                <a:lnTo>
                  <a:pt x="21536" y="455"/>
                </a:lnTo>
                <a:lnTo>
                  <a:pt x="21169" y="229"/>
                </a:lnTo>
                <a:lnTo>
                  <a:pt x="20807" y="0"/>
                </a:lnTo>
                <a:lnTo>
                  <a:pt x="10802" y="0"/>
                </a:lnTo>
                <a:close/>
              </a:path>
            </a:pathLst>
          </a:custGeom>
          <a:ln w="12700">
            <a:miter lim="400000"/>
          </a:ln>
          <a:effectLst>
            <a:outerShdw blurRad="165100" dir="5400000" rotWithShape="0">
              <a:srgbClr val="000000">
                <a:alpha val="50000"/>
              </a:srgbClr>
            </a:outerShdw>
          </a:effectLst>
        </p:spPr>
      </p:pic>
      <p:pic>
        <p:nvPicPr>
          <p:cNvPr id="56" name="図 55"/>
          <p:cNvPicPr>
            <a:picLocks noChangeAspect="1"/>
          </p:cNvPicPr>
          <p:nvPr/>
        </p:nvPicPr>
        <p:blipFill rotWithShape="1">
          <a:blip r:embed="rId11"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10295882" y="4676590"/>
            <a:ext cx="610454" cy="1068711"/>
          </a:xfrm>
          <a:prstGeom prst="rect">
            <a:avLst/>
          </a:prstGeom>
        </p:spPr>
      </p:pic>
    </p:spTree>
    <p:extLst>
      <p:ext uri="{BB962C8B-B14F-4D97-AF65-F5344CB8AC3E}">
        <p14:creationId xmlns:p14="http://schemas.microsoft.com/office/powerpoint/2010/main" val="4069547763"/>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D857B966-A2DF-47AE-9392-33E6EA041305}"/>
              </a:ext>
            </a:extLst>
          </p:cNvPr>
          <p:cNvSpPr txBox="1"/>
          <p:nvPr/>
        </p:nvSpPr>
        <p:spPr>
          <a:xfrm>
            <a:off x="1108094" y="3637205"/>
            <a:ext cx="10787025" cy="2477601"/>
          </a:xfrm>
          <a:prstGeom prst="rect">
            <a:avLst/>
          </a:prstGeom>
          <a:noFill/>
        </p:spPr>
        <p:txBody>
          <a:bodyPr wrap="square" rtlCol="0" anchor="ctr" anchorCtr="1">
            <a:spAutoFit/>
          </a:bodyPr>
          <a:lstStyle/>
          <a:p>
            <a:pPr lvl="0">
              <a:spcBef>
                <a:spcPts val="600"/>
              </a:spcBef>
            </a:pPr>
            <a:r>
              <a:rPr lang="ja-JP" altLang="en-US" sz="5500" dirty="0">
                <a:solidFill>
                  <a:schemeClr val="bg1"/>
                </a:solidFill>
                <a:latin typeface="Meiryo UI" panose="020B0604030504040204" pitchFamily="50" charset="-128"/>
                <a:ea typeface="Meiryo UI" panose="020B0604030504040204" pitchFamily="50" charset="-128"/>
              </a:rPr>
              <a:t>オプション</a:t>
            </a:r>
            <a:endParaRPr lang="en-US" altLang="ja-JP" sz="5500" dirty="0">
              <a:solidFill>
                <a:schemeClr val="bg1"/>
              </a:solidFill>
              <a:latin typeface="Meiryo UI" panose="020B0604030504040204" pitchFamily="50" charset="-128"/>
              <a:ea typeface="Meiryo UI" panose="020B0604030504040204" pitchFamily="50" charset="-128"/>
            </a:endParaRPr>
          </a:p>
          <a:p>
            <a:pPr lvl="0">
              <a:spcBef>
                <a:spcPts val="600"/>
              </a:spcBef>
              <a:defRPr sz="1800" b="0"/>
            </a:pPr>
            <a:r>
              <a:rPr lang="ja-JP" altLang="en-US" sz="4500" dirty="0">
                <a:solidFill>
                  <a:schemeClr val="bg1"/>
                </a:solidFill>
                <a:latin typeface="Meiryo UI" panose="020B0604030504040204" pitchFamily="50" charset="-128"/>
                <a:ea typeface="Meiryo UI" panose="020B0604030504040204" pitchFamily="50" charset="-128"/>
              </a:rPr>
              <a:t>［デバイスコントロール </a:t>
            </a:r>
            <a:r>
              <a:rPr lang="en-US" altLang="ja-JP" sz="4500" dirty="0">
                <a:solidFill>
                  <a:schemeClr val="bg1"/>
                </a:solidFill>
                <a:latin typeface="Meiryo UI" panose="020B0604030504040204" pitchFamily="50" charset="-128"/>
                <a:ea typeface="Meiryo UI" panose="020B0604030504040204" pitchFamily="50" charset="-128"/>
              </a:rPr>
              <a:t>for G Suite</a:t>
            </a:r>
            <a:r>
              <a:rPr lang="ja-JP" altLang="en-US" sz="4500" dirty="0">
                <a:solidFill>
                  <a:schemeClr val="bg1"/>
                </a:solidFill>
                <a:latin typeface="Meiryo UI" panose="020B0604030504040204" pitchFamily="50" charset="-128"/>
                <a:ea typeface="Meiryo UI" panose="020B0604030504040204" pitchFamily="50" charset="-128"/>
              </a:rPr>
              <a:t>］</a:t>
            </a:r>
            <a:endParaRPr lang="en-US" altLang="ja-JP" sz="4500" dirty="0">
              <a:solidFill>
                <a:schemeClr val="bg1"/>
              </a:solidFill>
              <a:latin typeface="Meiryo UI" panose="020B0604030504040204" pitchFamily="50" charset="-128"/>
              <a:ea typeface="Meiryo UI" panose="020B0604030504040204" pitchFamily="50" charset="-128"/>
            </a:endParaRPr>
          </a:p>
          <a:p>
            <a:pPr lvl="0">
              <a:spcBef>
                <a:spcPts val="600"/>
              </a:spcBef>
              <a:defRPr sz="1800" b="0"/>
            </a:pPr>
            <a:r>
              <a:rPr lang="ja-JP" altLang="en-US" sz="4500" dirty="0">
                <a:solidFill>
                  <a:schemeClr val="bg1"/>
                </a:solidFill>
                <a:latin typeface="Meiryo UI" panose="020B0604030504040204" pitchFamily="50" charset="-128"/>
                <a:ea typeface="Meiryo UI" panose="020B0604030504040204" pitchFamily="50" charset="-128"/>
              </a:rPr>
              <a:t>［デバイスコントロール </a:t>
            </a:r>
            <a:r>
              <a:rPr lang="en-US" altLang="ja-JP" sz="4500" dirty="0">
                <a:solidFill>
                  <a:schemeClr val="bg1"/>
                </a:solidFill>
                <a:latin typeface="Meiryo UI" panose="020B0604030504040204" pitchFamily="50" charset="-128"/>
                <a:ea typeface="Meiryo UI" panose="020B0604030504040204" pitchFamily="50" charset="-128"/>
              </a:rPr>
              <a:t>for Office 365</a:t>
            </a:r>
            <a:r>
              <a:rPr lang="ja-JP" altLang="en-US" sz="4500" dirty="0">
                <a:solidFill>
                  <a:schemeClr val="bg1"/>
                </a:solidFill>
                <a:latin typeface="Meiryo UI" panose="020B0604030504040204" pitchFamily="50" charset="-128"/>
                <a:ea typeface="Meiryo UI" panose="020B0604030504040204" pitchFamily="50" charset="-128"/>
              </a:rPr>
              <a:t>］</a:t>
            </a:r>
          </a:p>
        </p:txBody>
      </p:sp>
    </p:spTree>
    <p:extLst>
      <p:ext uri="{BB962C8B-B14F-4D97-AF65-F5344CB8AC3E}">
        <p14:creationId xmlns:p14="http://schemas.microsoft.com/office/powerpoint/2010/main" val="2327813901"/>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四角形: 角を丸くする 74">
            <a:extLst>
              <a:ext uri="{FF2B5EF4-FFF2-40B4-BE49-F238E27FC236}">
                <a16:creationId xmlns:a16="http://schemas.microsoft.com/office/drawing/2014/main" id="{CABB5AE7-157A-4BDC-A72C-8D78E243D43E}"/>
              </a:ext>
            </a:extLst>
          </p:cNvPr>
          <p:cNvSpPr/>
          <p:nvPr/>
        </p:nvSpPr>
        <p:spPr bwMode="auto">
          <a:xfrm>
            <a:off x="1000343" y="6772533"/>
            <a:ext cx="3197007" cy="1584176"/>
          </a:xfrm>
          <a:prstGeom prst="roundRect">
            <a:avLst>
              <a:gd name="adj" fmla="val 4008"/>
            </a:avLst>
          </a:prstGeom>
          <a:solidFill>
            <a:schemeClr val="bg1"/>
          </a:solidFill>
          <a:ln w="28575" algn="ctr">
            <a:noFill/>
            <a:round/>
            <a:headEnd/>
            <a:tailEnd/>
          </a:ln>
        </p:spPr>
        <p:txBody>
          <a:bodyPr lIns="125675" tIns="62838" rIns="125675" bIns="62838" rtlCol="0" anchor="ctr"/>
          <a:lstStyle/>
          <a:p>
            <a:pPr algn="l"/>
            <a:endParaRPr kumimoji="1" lang="ja-JP" altLang="en-US" sz="2700" b="1">
              <a:latin typeface="Meiryo UI" panose="020B0604030504040204" pitchFamily="50" charset="-128"/>
              <a:ea typeface="Meiryo UI" panose="020B0604030504040204" pitchFamily="50" charset="-128"/>
            </a:endParaRPr>
          </a:p>
        </p:txBody>
      </p:sp>
      <p:sp>
        <p:nvSpPr>
          <p:cNvPr id="3" name="スライド番号プレースホルダー 2">
            <a:extLst>
              <a:ext uri="{FF2B5EF4-FFF2-40B4-BE49-F238E27FC236}">
                <a16:creationId xmlns:a16="http://schemas.microsoft.com/office/drawing/2014/main" id="{FBA19B91-7A77-4212-8797-17FAE786A31D}"/>
              </a:ext>
            </a:extLst>
          </p:cNvPr>
          <p:cNvSpPr>
            <a:spLocks noGrp="1"/>
          </p:cNvSpPr>
          <p:nvPr>
            <p:ph type="sldNum" sz="quarter" idx="4"/>
          </p:nvPr>
        </p:nvSpPr>
        <p:spPr/>
        <p:txBody>
          <a:bodyPr/>
          <a:lstStyle/>
          <a:p>
            <a:fld id="{F1BF7F6E-0413-4353-995D-100289A07FF8}" type="slidenum">
              <a:rPr lang="en-US" altLang="ja-JP" smtClean="0"/>
              <a:pPr/>
              <a:t>106</a:t>
            </a:fld>
            <a:endParaRPr lang="en-US" altLang="ja-JP" dirty="0"/>
          </a:p>
        </p:txBody>
      </p:sp>
      <p:sp>
        <p:nvSpPr>
          <p:cNvPr id="4" name="タイトル 3">
            <a:extLst>
              <a:ext uri="{FF2B5EF4-FFF2-40B4-BE49-F238E27FC236}">
                <a16:creationId xmlns:a16="http://schemas.microsoft.com/office/drawing/2014/main" id="{AD164A26-F5DE-481C-BD78-69A6C808C0BD}"/>
              </a:ext>
            </a:extLst>
          </p:cNvPr>
          <p:cNvSpPr>
            <a:spLocks noGrp="1"/>
          </p:cNvSpPr>
          <p:nvPr>
            <p:ph type="title"/>
          </p:nvPr>
        </p:nvSpPr>
        <p:spPr>
          <a:xfrm>
            <a:off x="360006" y="216000"/>
            <a:ext cx="9237944" cy="576000"/>
          </a:xfrm>
        </p:spPr>
        <p:txBody>
          <a:bodyPr/>
          <a:lstStyle/>
          <a:p>
            <a:r>
              <a:rPr lang="ja-JP" altLang="en-US" sz="2600" dirty="0">
                <a:latin typeface="Meiryo UI" panose="020B0604030504040204" pitchFamily="50" charset="-128"/>
                <a:ea typeface="Meiryo UI" panose="020B0604030504040204" pitchFamily="50" charset="-128"/>
              </a:rPr>
              <a:t>デバイスコントロール</a:t>
            </a:r>
            <a:r>
              <a:rPr lang="en-US" altLang="ja-JP" sz="2600" dirty="0">
                <a:latin typeface="Meiryo UI" panose="020B0604030504040204" pitchFamily="50" charset="-128"/>
                <a:ea typeface="Meiryo UI" panose="020B0604030504040204" pitchFamily="50" charset="-128"/>
              </a:rPr>
              <a:t> for G Suite/for Office 365</a:t>
            </a:r>
            <a:endParaRPr kumimoji="1" lang="ja-JP" altLang="en-US" sz="2600" dirty="0"/>
          </a:p>
        </p:txBody>
      </p:sp>
      <p:sp>
        <p:nvSpPr>
          <p:cNvPr id="5" name="正方形/長方形 4">
            <a:extLst>
              <a:ext uri="{FF2B5EF4-FFF2-40B4-BE49-F238E27FC236}">
                <a16:creationId xmlns:a16="http://schemas.microsoft.com/office/drawing/2014/main" id="{26F2BC8A-C7E2-4D62-B169-5FBD7D9FDEC1}"/>
              </a:ext>
            </a:extLst>
          </p:cNvPr>
          <p:cNvSpPr/>
          <p:nvPr/>
        </p:nvSpPr>
        <p:spPr>
          <a:xfrm>
            <a:off x="360005" y="9017530"/>
            <a:ext cx="12283200" cy="394980"/>
          </a:xfrm>
          <a:prstGeom prst="rect">
            <a:avLst/>
          </a:prstGeom>
        </p:spPr>
        <p:txBody>
          <a:bodyPr wrap="square" lIns="0" tIns="0" rIns="0" bIns="0" anchor="ctr" anchorCtr="0">
            <a:spAutoFit/>
          </a:bodyPr>
          <a:lstStyle/>
          <a:p>
            <a:pPr algn="l">
              <a:spcBef>
                <a:spcPts val="200"/>
              </a:spcBef>
            </a:pPr>
            <a:r>
              <a:rPr lang="en-US" altLang="ja-JP" sz="1200" dirty="0">
                <a:solidFill>
                  <a:schemeClr val="bg1">
                    <a:lumMod val="50000"/>
                  </a:schemeClr>
                </a:solidFill>
                <a:latin typeface="Meiryo UI" panose="020B0604030504040204" pitchFamily="50" charset="-128"/>
                <a:ea typeface="Meiryo UI" panose="020B0604030504040204" pitchFamily="50" charset="-128"/>
              </a:rPr>
              <a:t>※</a:t>
            </a:r>
            <a:r>
              <a:rPr lang="ja-JP" altLang="en-US" sz="1200" dirty="0">
                <a:solidFill>
                  <a:schemeClr val="bg1">
                    <a:lumMod val="50000"/>
                  </a:schemeClr>
                </a:solidFill>
                <a:latin typeface="Meiryo UI" panose="020B0604030504040204" pitchFamily="50" charset="-128"/>
                <a:ea typeface="Meiryo UI" panose="020B0604030504040204" pitchFamily="50" charset="-128"/>
              </a:rPr>
              <a:t>ご利用時には別途</a:t>
            </a:r>
            <a:r>
              <a:rPr lang="en-US" altLang="ja-JP" sz="1200" dirty="0">
                <a:solidFill>
                  <a:schemeClr val="bg1">
                    <a:lumMod val="50000"/>
                  </a:schemeClr>
                </a:solidFill>
                <a:latin typeface="Meiryo UI" panose="020B0604030504040204" pitchFamily="50" charset="-128"/>
                <a:ea typeface="Meiryo UI" panose="020B0604030504040204" pitchFamily="50" charset="-128"/>
              </a:rPr>
              <a:t>G</a:t>
            </a:r>
            <a:r>
              <a:rPr lang="ja-JP" altLang="en-US" sz="1200" dirty="0">
                <a:solidFill>
                  <a:schemeClr val="bg1">
                    <a:lumMod val="50000"/>
                  </a:schemeClr>
                </a:solidFill>
                <a:latin typeface="Meiryo UI" panose="020B0604030504040204" pitchFamily="50" charset="-128"/>
                <a:ea typeface="Meiryo UI" panose="020B0604030504040204" pitchFamily="50" charset="-128"/>
              </a:rPr>
              <a:t> </a:t>
            </a:r>
            <a:r>
              <a:rPr lang="en-US" altLang="ja-JP" sz="1200" dirty="0">
                <a:solidFill>
                  <a:schemeClr val="bg1">
                    <a:lumMod val="50000"/>
                  </a:schemeClr>
                </a:solidFill>
                <a:latin typeface="Meiryo UI" panose="020B0604030504040204" pitchFamily="50" charset="-128"/>
                <a:ea typeface="Meiryo UI" panose="020B0604030504040204" pitchFamily="50" charset="-128"/>
              </a:rPr>
              <a:t>Suite/Office 365</a:t>
            </a:r>
            <a:r>
              <a:rPr lang="ja-JP" altLang="en-US" sz="1200" dirty="0">
                <a:solidFill>
                  <a:schemeClr val="bg1">
                    <a:lumMod val="50000"/>
                  </a:schemeClr>
                </a:solidFill>
                <a:latin typeface="Meiryo UI" panose="020B0604030504040204" pitchFamily="50" charset="-128"/>
                <a:ea typeface="Meiryo UI" panose="020B0604030504040204" pitchFamily="50" charset="-128"/>
              </a:rPr>
              <a:t>のご契約が必要です。</a:t>
            </a:r>
          </a:p>
          <a:p>
            <a:pPr algn="l">
              <a:spcBef>
                <a:spcPts val="200"/>
              </a:spcBef>
            </a:pPr>
            <a:r>
              <a:rPr lang="en-US" altLang="ja-JP" sz="1200" dirty="0">
                <a:solidFill>
                  <a:schemeClr val="bg1">
                    <a:lumMod val="50000"/>
                  </a:schemeClr>
                </a:solidFill>
                <a:latin typeface="Meiryo UI" panose="020B0604030504040204" pitchFamily="50" charset="-128"/>
                <a:ea typeface="Meiryo UI" panose="020B0604030504040204" pitchFamily="50" charset="-128"/>
              </a:rPr>
              <a:t>※iOS</a:t>
            </a:r>
            <a:r>
              <a:rPr lang="ja-JP" altLang="en-US" sz="1200" dirty="0">
                <a:solidFill>
                  <a:schemeClr val="bg1">
                    <a:lumMod val="50000"/>
                  </a:schemeClr>
                </a:solidFill>
                <a:latin typeface="Meiryo UI" panose="020B0604030504040204" pitchFamily="50" charset="-128"/>
                <a:ea typeface="Meiryo UI" panose="020B0604030504040204" pitchFamily="50" charset="-128"/>
              </a:rPr>
              <a:t>動作確認バージョンについては</a:t>
            </a:r>
            <a:r>
              <a:rPr lang="en-US" altLang="ja-JP" sz="1200" dirty="0">
                <a:solidFill>
                  <a:schemeClr val="bg1">
                    <a:lumMod val="50000"/>
                  </a:schemeClr>
                </a:solidFill>
                <a:latin typeface="Meiryo UI" panose="020B0604030504040204" pitchFamily="50" charset="-128"/>
                <a:ea typeface="Meiryo UI" panose="020B0604030504040204" pitchFamily="50" charset="-128"/>
              </a:rPr>
              <a:t>Appendix</a:t>
            </a:r>
            <a:r>
              <a:rPr lang="ja-JP" altLang="en-US" sz="1200" dirty="0">
                <a:solidFill>
                  <a:schemeClr val="bg1">
                    <a:lumMod val="50000"/>
                  </a:schemeClr>
                </a:solidFill>
                <a:latin typeface="Meiryo UI" panose="020B0604030504040204" pitchFamily="50" charset="-128"/>
                <a:ea typeface="Meiryo UI" panose="020B0604030504040204" pitchFamily="50" charset="-128"/>
              </a:rPr>
              <a:t>をご覧ください。</a:t>
            </a:r>
            <a:endParaRPr lang="en-US" altLang="ja-JP" sz="1200" dirty="0">
              <a:solidFill>
                <a:schemeClr val="bg1">
                  <a:lumMod val="50000"/>
                </a:schemeClr>
              </a:solidFill>
              <a:latin typeface="Meiryo UI" panose="020B0604030504040204" pitchFamily="50" charset="-128"/>
              <a:ea typeface="Meiryo UI" panose="020B0604030504040204" pitchFamily="50" charset="-128"/>
            </a:endParaRPr>
          </a:p>
        </p:txBody>
      </p:sp>
      <p:sp>
        <p:nvSpPr>
          <p:cNvPr id="7" name="角丸四角形 13">
            <a:extLst>
              <a:ext uri="{FF2B5EF4-FFF2-40B4-BE49-F238E27FC236}">
                <a16:creationId xmlns:a16="http://schemas.microsoft.com/office/drawing/2014/main" id="{74B45956-B6E5-4A43-8815-1343E248CE44}"/>
              </a:ext>
            </a:extLst>
          </p:cNvPr>
          <p:cNvSpPr/>
          <p:nvPr/>
        </p:nvSpPr>
        <p:spPr bwMode="auto">
          <a:xfrm>
            <a:off x="9022006" y="360000"/>
            <a:ext cx="1080000" cy="288000"/>
          </a:xfrm>
          <a:prstGeom prst="roundRect">
            <a:avLst>
              <a:gd name="adj" fmla="val 13229"/>
            </a:avLst>
          </a:prstGeom>
          <a:solidFill>
            <a:srgbClr val="898FC3"/>
          </a:solidFill>
          <a:ln w="285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defRPr/>
            </a:pPr>
            <a:r>
              <a:rPr kumimoji="1" lang="en-US" altLang="ja-JP" sz="1400" b="1" kern="0" dirty="0">
                <a:solidFill>
                  <a:srgbClr val="FFFFFF"/>
                </a:solidFill>
                <a:latin typeface="Meiryo UI" panose="020B0604030504040204" pitchFamily="50" charset="-128"/>
                <a:ea typeface="Meiryo UI" panose="020B0604030504040204" pitchFamily="50" charset="-128"/>
                <a:cs typeface="Verdana" panose="020B0604030504040204" pitchFamily="34" charset="0"/>
              </a:rPr>
              <a:t>iOS</a:t>
            </a:r>
            <a:endParaRPr kumimoji="1" lang="ja-JP" altLang="en-US" sz="1400" b="1" kern="0" dirty="0">
              <a:solidFill>
                <a:srgbClr val="FFFFFF"/>
              </a:solidFill>
              <a:latin typeface="Meiryo UI" panose="020B0604030504040204" pitchFamily="50" charset="-128"/>
              <a:ea typeface="Meiryo UI" panose="020B0604030504040204" pitchFamily="50" charset="-128"/>
              <a:cs typeface="Verdana" panose="020B0604030504040204" pitchFamily="34" charset="0"/>
            </a:endParaRPr>
          </a:p>
        </p:txBody>
      </p:sp>
      <p:sp>
        <p:nvSpPr>
          <p:cNvPr id="9" name="コンテンツ プレースホルダ 28">
            <a:extLst>
              <a:ext uri="{FF2B5EF4-FFF2-40B4-BE49-F238E27FC236}">
                <a16:creationId xmlns:a16="http://schemas.microsoft.com/office/drawing/2014/main" id="{74CED6F1-0217-40B3-8228-04795B348E53}"/>
              </a:ext>
            </a:extLst>
          </p:cNvPr>
          <p:cNvSpPr txBox="1">
            <a:spLocks/>
          </p:cNvSpPr>
          <p:nvPr/>
        </p:nvSpPr>
        <p:spPr>
          <a:xfrm>
            <a:off x="360006" y="1257478"/>
            <a:ext cx="12283200" cy="1368000"/>
          </a:xfrm>
          <a:prstGeom prst="rect">
            <a:avLst/>
          </a:prstGeom>
        </p:spPr>
        <p:txBody>
          <a:bodyPr lIns="0" rIns="0" anchor="ctr" anchorCtr="0"/>
          <a:lstStyle>
            <a:lvl1pPr marL="215900" algn="l" rtl="0" fontAlgn="base">
              <a:spcBef>
                <a:spcPts val="2400"/>
              </a:spcBef>
              <a:spcAft>
                <a:spcPct val="0"/>
              </a:spcAft>
              <a:defRPr sz="4400">
                <a:solidFill>
                  <a:schemeClr val="tx1"/>
                </a:solidFill>
                <a:latin typeface="HGP創英角ｺﾞｼｯｸUB" panose="020B0900000000000000" pitchFamily="50" charset="-128"/>
                <a:ea typeface="HGP創英角ｺﾞｼｯｸUB" panose="020B0900000000000000" pitchFamily="50" charset="-128"/>
                <a:cs typeface="+mn-cs"/>
                <a:sym typeface="ヒラギノ角ゴ ProN W6" charset="0"/>
              </a:defRPr>
            </a:lvl1pPr>
            <a:lvl2pPr marL="1231900" indent="-571500" algn="l" rtl="0" fontAlgn="base">
              <a:spcBef>
                <a:spcPts val="2400"/>
              </a:spcBef>
              <a:spcAft>
                <a:spcPct val="0"/>
              </a:spcAft>
              <a:buClr>
                <a:srgbClr val="000000"/>
              </a:buClr>
              <a:buSzPct val="171000"/>
              <a:buFont typeface="ヒラギノ角ゴ ProN W3" charset="0"/>
              <a:buChar char="•"/>
              <a:defRPr sz="4400">
                <a:solidFill>
                  <a:schemeClr val="tx1"/>
                </a:solidFill>
                <a:latin typeface="HGP創英角ｺﾞｼｯｸUB" panose="020B0900000000000000" pitchFamily="50" charset="-128"/>
                <a:ea typeface="HGP創英角ｺﾞｼｯｸUB" panose="020B0900000000000000" pitchFamily="50" charset="-128"/>
                <a:cs typeface="+mn-cs"/>
                <a:sym typeface="ヒラギノ角ゴ ProN W6" charset="0"/>
              </a:defRPr>
            </a:lvl2pPr>
            <a:lvl3pPr marL="1676400" indent="-571500" algn="l" rtl="0" fontAlgn="base">
              <a:spcBef>
                <a:spcPts val="2400"/>
              </a:spcBef>
              <a:spcAft>
                <a:spcPct val="0"/>
              </a:spcAft>
              <a:buClr>
                <a:srgbClr val="000000"/>
              </a:buClr>
              <a:buSzPct val="171000"/>
              <a:buFont typeface="ヒラギノ角ゴ ProN W3" charset="0"/>
              <a:buChar char="•"/>
              <a:defRPr sz="4400">
                <a:solidFill>
                  <a:schemeClr val="tx1"/>
                </a:solidFill>
                <a:latin typeface="HGP創英角ｺﾞｼｯｸUB" panose="020B0900000000000000" pitchFamily="50" charset="-128"/>
                <a:ea typeface="HGP創英角ｺﾞｼｯｸUB" panose="020B0900000000000000" pitchFamily="50" charset="-128"/>
                <a:cs typeface="+mn-cs"/>
                <a:sym typeface="ヒラギノ角ゴ ProN W6" charset="0"/>
              </a:defRPr>
            </a:lvl3pPr>
            <a:lvl4pPr marL="2120900" indent="-571500" algn="l" rtl="0" fontAlgn="base">
              <a:spcBef>
                <a:spcPts val="2400"/>
              </a:spcBef>
              <a:spcAft>
                <a:spcPct val="0"/>
              </a:spcAft>
              <a:buClr>
                <a:srgbClr val="000000"/>
              </a:buClr>
              <a:buSzPct val="171000"/>
              <a:buFont typeface="ヒラギノ角ゴ ProN W3" charset="0"/>
              <a:buChar char="•"/>
              <a:defRPr sz="4400">
                <a:solidFill>
                  <a:schemeClr val="tx1"/>
                </a:solidFill>
                <a:latin typeface="HGP創英角ｺﾞｼｯｸUB" panose="020B0900000000000000" pitchFamily="50" charset="-128"/>
                <a:ea typeface="HGP創英角ｺﾞｼｯｸUB" panose="020B0900000000000000" pitchFamily="50" charset="-128"/>
                <a:cs typeface="+mn-cs"/>
                <a:sym typeface="ヒラギノ角ゴ ProN W6" charset="0"/>
              </a:defRPr>
            </a:lvl4pPr>
            <a:lvl5pPr marL="2565400" indent="-571500" algn="l" rtl="0" fontAlgn="base">
              <a:spcBef>
                <a:spcPts val="2400"/>
              </a:spcBef>
              <a:spcAft>
                <a:spcPct val="0"/>
              </a:spcAft>
              <a:buClr>
                <a:srgbClr val="000000"/>
              </a:buClr>
              <a:buSzPct val="171000"/>
              <a:buFont typeface="ヒラギノ角ゴ ProN W3" charset="0"/>
              <a:buChar char="•"/>
              <a:defRPr sz="4400">
                <a:solidFill>
                  <a:schemeClr val="tx1"/>
                </a:solidFill>
                <a:latin typeface="HGP創英角ｺﾞｼｯｸUB" panose="020B0900000000000000" pitchFamily="50" charset="-128"/>
                <a:ea typeface="HGP創英角ｺﾞｼｯｸUB" panose="020B0900000000000000" pitchFamily="50" charset="-128"/>
                <a:cs typeface="+mn-cs"/>
                <a:sym typeface="ヒラギノ角ゴ ProN W6" charset="0"/>
              </a:defRPr>
            </a:lvl5pPr>
            <a:lvl6pPr marL="3022600" indent="-571500" algn="l" rtl="0" fontAlgn="base">
              <a:spcBef>
                <a:spcPts val="2400"/>
              </a:spcBef>
              <a:spcAft>
                <a:spcPct val="0"/>
              </a:spcAft>
              <a:buClr>
                <a:srgbClr val="000000"/>
              </a:buClr>
              <a:buSzPct val="171000"/>
              <a:buFont typeface="ヒラギノ角ゴ ProN W3" charset="0"/>
              <a:buChar char="•"/>
              <a:defRPr sz="3800">
                <a:solidFill>
                  <a:schemeClr val="tx1"/>
                </a:solidFill>
                <a:latin typeface="+mn-lt"/>
                <a:ea typeface="+mn-ea"/>
                <a:cs typeface="+mn-cs"/>
                <a:sym typeface="ヒラギノ角ゴ ProN W6" charset="0"/>
              </a:defRPr>
            </a:lvl6pPr>
            <a:lvl7pPr marL="3479800" indent="-571500" algn="l" rtl="0" fontAlgn="base">
              <a:spcBef>
                <a:spcPts val="2400"/>
              </a:spcBef>
              <a:spcAft>
                <a:spcPct val="0"/>
              </a:spcAft>
              <a:buClr>
                <a:srgbClr val="000000"/>
              </a:buClr>
              <a:buSzPct val="171000"/>
              <a:buFont typeface="ヒラギノ角ゴ ProN W3" charset="0"/>
              <a:buChar char="•"/>
              <a:defRPr sz="3800">
                <a:solidFill>
                  <a:schemeClr val="tx1"/>
                </a:solidFill>
                <a:latin typeface="+mn-lt"/>
                <a:ea typeface="+mn-ea"/>
                <a:cs typeface="+mn-cs"/>
                <a:sym typeface="ヒラギノ角ゴ ProN W6" charset="0"/>
              </a:defRPr>
            </a:lvl7pPr>
            <a:lvl8pPr marL="3937000" indent="-571500" algn="l" rtl="0" fontAlgn="base">
              <a:spcBef>
                <a:spcPts val="2400"/>
              </a:spcBef>
              <a:spcAft>
                <a:spcPct val="0"/>
              </a:spcAft>
              <a:buClr>
                <a:srgbClr val="000000"/>
              </a:buClr>
              <a:buSzPct val="171000"/>
              <a:buFont typeface="ヒラギノ角ゴ ProN W3" charset="0"/>
              <a:buChar char="•"/>
              <a:defRPr sz="3800">
                <a:solidFill>
                  <a:schemeClr val="tx1"/>
                </a:solidFill>
                <a:latin typeface="+mn-lt"/>
                <a:ea typeface="+mn-ea"/>
                <a:cs typeface="+mn-cs"/>
                <a:sym typeface="ヒラギノ角ゴ ProN W6" charset="0"/>
              </a:defRPr>
            </a:lvl8pPr>
            <a:lvl9pPr marL="4394200" indent="-571500" algn="l" rtl="0" fontAlgn="base">
              <a:spcBef>
                <a:spcPts val="2400"/>
              </a:spcBef>
              <a:spcAft>
                <a:spcPct val="0"/>
              </a:spcAft>
              <a:buClr>
                <a:srgbClr val="000000"/>
              </a:buClr>
              <a:buSzPct val="171000"/>
              <a:buFont typeface="ヒラギノ角ゴ ProN W3" charset="0"/>
              <a:buChar char="•"/>
              <a:defRPr sz="3800">
                <a:solidFill>
                  <a:schemeClr val="tx1"/>
                </a:solidFill>
                <a:latin typeface="+mn-lt"/>
                <a:ea typeface="+mn-ea"/>
                <a:cs typeface="+mn-cs"/>
                <a:sym typeface="ヒラギノ角ゴ ProN W6" charset="0"/>
              </a:defRPr>
            </a:lvl9pPr>
          </a:lstStyle>
          <a:p>
            <a:pPr marL="0" algn="ctr">
              <a:spcBef>
                <a:spcPts val="0"/>
              </a:spcBef>
            </a:pPr>
            <a:r>
              <a:rPr kumimoji="1" lang="ja-JP" altLang="en-US" sz="3000" kern="0" dirty="0">
                <a:latin typeface="Meiryo UI" panose="020B0604030504040204" pitchFamily="50" charset="-128"/>
                <a:ea typeface="Meiryo UI" panose="020B0604030504040204" pitchFamily="50" charset="-128"/>
                <a:cs typeface="Arial" pitchFamily="34" charset="0"/>
              </a:rPr>
              <a:t>メールアプリの同期を業務端末だけに制限</a:t>
            </a:r>
          </a:p>
        </p:txBody>
      </p:sp>
      <p:grpSp>
        <p:nvGrpSpPr>
          <p:cNvPr id="56" name="グループ化 55">
            <a:extLst>
              <a:ext uri="{FF2B5EF4-FFF2-40B4-BE49-F238E27FC236}">
                <a16:creationId xmlns:a16="http://schemas.microsoft.com/office/drawing/2014/main" id="{4C449E63-314F-421C-8DA7-5B398EB4D8BB}"/>
              </a:ext>
            </a:extLst>
          </p:cNvPr>
          <p:cNvGrpSpPr/>
          <p:nvPr/>
        </p:nvGrpSpPr>
        <p:grpSpPr>
          <a:xfrm>
            <a:off x="776091" y="2625914"/>
            <a:ext cx="4861419" cy="2471301"/>
            <a:chOff x="776091" y="2625915"/>
            <a:chExt cx="4972195" cy="2527614"/>
          </a:xfrm>
        </p:grpSpPr>
        <p:grpSp>
          <p:nvGrpSpPr>
            <p:cNvPr id="30" name="グループ化 29">
              <a:extLst>
                <a:ext uri="{FF2B5EF4-FFF2-40B4-BE49-F238E27FC236}">
                  <a16:creationId xmlns:a16="http://schemas.microsoft.com/office/drawing/2014/main" id="{05E00AE1-84EB-4808-8963-79C7C0974B5F}"/>
                </a:ext>
              </a:extLst>
            </p:cNvPr>
            <p:cNvGrpSpPr/>
            <p:nvPr/>
          </p:nvGrpSpPr>
          <p:grpSpPr>
            <a:xfrm>
              <a:off x="776091" y="2625915"/>
              <a:ext cx="4972195" cy="2061194"/>
              <a:chOff x="4791607" y="4135035"/>
              <a:chExt cx="3419998" cy="1417742"/>
            </a:xfrm>
          </p:grpSpPr>
          <p:grpSp>
            <p:nvGrpSpPr>
              <p:cNvPr id="31" name="グループ化 30">
                <a:extLst>
                  <a:ext uri="{FF2B5EF4-FFF2-40B4-BE49-F238E27FC236}">
                    <a16:creationId xmlns:a16="http://schemas.microsoft.com/office/drawing/2014/main" id="{C8C2BE1C-D68B-4D3C-877C-737AB4F7F414}"/>
                  </a:ext>
                </a:extLst>
              </p:cNvPr>
              <p:cNvGrpSpPr/>
              <p:nvPr/>
            </p:nvGrpSpPr>
            <p:grpSpPr>
              <a:xfrm>
                <a:off x="4791607" y="4135035"/>
                <a:ext cx="3419998" cy="1417742"/>
                <a:chOff x="4773274" y="5251711"/>
                <a:chExt cx="3373812" cy="1398593"/>
              </a:xfrm>
              <a:effectLst>
                <a:outerShdw blurRad="50800" dist="38100" dir="2700000" algn="tl" rotWithShape="0">
                  <a:prstClr val="black">
                    <a:alpha val="40000"/>
                  </a:prstClr>
                </a:outerShdw>
              </a:effectLst>
            </p:grpSpPr>
            <p:sp>
              <p:nvSpPr>
                <p:cNvPr id="33" name="楕円 32">
                  <a:extLst>
                    <a:ext uri="{FF2B5EF4-FFF2-40B4-BE49-F238E27FC236}">
                      <a16:creationId xmlns:a16="http://schemas.microsoft.com/office/drawing/2014/main" id="{9F32465F-73C6-41A4-AE61-40B61CB2B230}"/>
                    </a:ext>
                  </a:extLst>
                </p:cNvPr>
                <p:cNvSpPr/>
                <p:nvPr/>
              </p:nvSpPr>
              <p:spPr bwMode="auto">
                <a:xfrm>
                  <a:off x="4773274" y="5536157"/>
                  <a:ext cx="842784" cy="842784"/>
                </a:xfrm>
                <a:prstGeom prst="ellipse">
                  <a:avLst/>
                </a:prstGeom>
                <a:solidFill>
                  <a:schemeClr val="bg1"/>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34" name="楕円 33">
                  <a:extLst>
                    <a:ext uri="{FF2B5EF4-FFF2-40B4-BE49-F238E27FC236}">
                      <a16:creationId xmlns:a16="http://schemas.microsoft.com/office/drawing/2014/main" id="{7CF07918-BB03-4103-8E94-4B3841960FC9}"/>
                    </a:ext>
                  </a:extLst>
                </p:cNvPr>
                <p:cNvSpPr/>
                <p:nvPr/>
              </p:nvSpPr>
              <p:spPr bwMode="auto">
                <a:xfrm>
                  <a:off x="5233590" y="5302461"/>
                  <a:ext cx="1064807" cy="1064807"/>
                </a:xfrm>
                <a:prstGeom prst="ellipse">
                  <a:avLst/>
                </a:prstGeom>
                <a:solidFill>
                  <a:schemeClr val="bg1"/>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35" name="楕円 34">
                  <a:extLst>
                    <a:ext uri="{FF2B5EF4-FFF2-40B4-BE49-F238E27FC236}">
                      <a16:creationId xmlns:a16="http://schemas.microsoft.com/office/drawing/2014/main" id="{D7CD8B65-31F7-408B-A817-16B5E48ABA16}"/>
                    </a:ext>
                  </a:extLst>
                </p:cNvPr>
                <p:cNvSpPr/>
                <p:nvPr/>
              </p:nvSpPr>
              <p:spPr bwMode="auto">
                <a:xfrm>
                  <a:off x="5936144" y="5251711"/>
                  <a:ext cx="1030240" cy="1030240"/>
                </a:xfrm>
                <a:prstGeom prst="ellipse">
                  <a:avLst/>
                </a:prstGeom>
                <a:solidFill>
                  <a:schemeClr val="bg1"/>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36" name="楕円 35">
                  <a:extLst>
                    <a:ext uri="{FF2B5EF4-FFF2-40B4-BE49-F238E27FC236}">
                      <a16:creationId xmlns:a16="http://schemas.microsoft.com/office/drawing/2014/main" id="{F5C3F9C6-29AE-47F1-AB8A-6CF977ED0DEC}"/>
                    </a:ext>
                  </a:extLst>
                </p:cNvPr>
                <p:cNvSpPr/>
                <p:nvPr/>
              </p:nvSpPr>
              <p:spPr bwMode="auto">
                <a:xfrm>
                  <a:off x="6525218" y="5286192"/>
                  <a:ext cx="1117996" cy="1117996"/>
                </a:xfrm>
                <a:prstGeom prst="ellipse">
                  <a:avLst/>
                </a:prstGeom>
                <a:solidFill>
                  <a:schemeClr val="bg1"/>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37" name="楕円 36">
                  <a:extLst>
                    <a:ext uri="{FF2B5EF4-FFF2-40B4-BE49-F238E27FC236}">
                      <a16:creationId xmlns:a16="http://schemas.microsoft.com/office/drawing/2014/main" id="{8586AA1B-0C4F-4329-876D-B9BC19339C9B}"/>
                    </a:ext>
                  </a:extLst>
                </p:cNvPr>
                <p:cNvSpPr/>
                <p:nvPr/>
              </p:nvSpPr>
              <p:spPr bwMode="auto">
                <a:xfrm>
                  <a:off x="7304302" y="5521879"/>
                  <a:ext cx="842784" cy="842784"/>
                </a:xfrm>
                <a:prstGeom prst="ellipse">
                  <a:avLst/>
                </a:prstGeom>
                <a:solidFill>
                  <a:schemeClr val="bg1"/>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38" name="楕円 37">
                  <a:extLst>
                    <a:ext uri="{FF2B5EF4-FFF2-40B4-BE49-F238E27FC236}">
                      <a16:creationId xmlns:a16="http://schemas.microsoft.com/office/drawing/2014/main" id="{70704D5B-7429-4DF7-B758-F7A384DA2848}"/>
                    </a:ext>
                  </a:extLst>
                </p:cNvPr>
                <p:cNvSpPr/>
                <p:nvPr/>
              </p:nvSpPr>
              <p:spPr bwMode="auto">
                <a:xfrm>
                  <a:off x="6549129" y="5480646"/>
                  <a:ext cx="1105233" cy="1105233"/>
                </a:xfrm>
                <a:prstGeom prst="ellipse">
                  <a:avLst/>
                </a:prstGeom>
                <a:solidFill>
                  <a:schemeClr val="bg1"/>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39" name="楕円 38">
                  <a:extLst>
                    <a:ext uri="{FF2B5EF4-FFF2-40B4-BE49-F238E27FC236}">
                      <a16:creationId xmlns:a16="http://schemas.microsoft.com/office/drawing/2014/main" id="{2A779DF1-4547-40C1-B830-8C7A942D351D}"/>
                    </a:ext>
                  </a:extLst>
                </p:cNvPr>
                <p:cNvSpPr/>
                <p:nvPr/>
              </p:nvSpPr>
              <p:spPr bwMode="auto">
                <a:xfrm>
                  <a:off x="5968027" y="5651947"/>
                  <a:ext cx="998357" cy="998357"/>
                </a:xfrm>
                <a:prstGeom prst="ellipse">
                  <a:avLst/>
                </a:prstGeom>
                <a:solidFill>
                  <a:schemeClr val="bg1"/>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40" name="楕円 39">
                  <a:extLst>
                    <a:ext uri="{FF2B5EF4-FFF2-40B4-BE49-F238E27FC236}">
                      <a16:creationId xmlns:a16="http://schemas.microsoft.com/office/drawing/2014/main" id="{EDAEADBB-1F25-4EA1-AFB3-0633F9A45538}"/>
                    </a:ext>
                  </a:extLst>
                </p:cNvPr>
                <p:cNvSpPr/>
                <p:nvPr/>
              </p:nvSpPr>
              <p:spPr bwMode="auto">
                <a:xfrm>
                  <a:off x="5232401" y="5497266"/>
                  <a:ext cx="1105233" cy="1105233"/>
                </a:xfrm>
                <a:prstGeom prst="ellipse">
                  <a:avLst/>
                </a:prstGeom>
                <a:solidFill>
                  <a:schemeClr val="bg1"/>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grpSp>
          <p:pic>
            <p:nvPicPr>
              <p:cNvPr id="32" name="図 31">
                <a:extLst>
                  <a:ext uri="{FF2B5EF4-FFF2-40B4-BE49-F238E27FC236}">
                    <a16:creationId xmlns:a16="http://schemas.microsoft.com/office/drawing/2014/main" id="{06B99553-FF7C-4EDC-BAD0-3ACBB4D5F7E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926315" y="4740612"/>
                <a:ext cx="3150583" cy="206574"/>
              </a:xfrm>
              <a:prstGeom prst="rect">
                <a:avLst/>
              </a:prstGeom>
            </p:spPr>
          </p:pic>
        </p:grpSp>
        <p:grpSp>
          <p:nvGrpSpPr>
            <p:cNvPr id="2" name="グループ化 1">
              <a:extLst>
                <a:ext uri="{FF2B5EF4-FFF2-40B4-BE49-F238E27FC236}">
                  <a16:creationId xmlns:a16="http://schemas.microsoft.com/office/drawing/2014/main" id="{BC499324-6E8B-490C-8FDA-2FD319B7FBDC}"/>
                </a:ext>
              </a:extLst>
            </p:cNvPr>
            <p:cNvGrpSpPr/>
            <p:nvPr/>
          </p:nvGrpSpPr>
          <p:grpSpPr>
            <a:xfrm>
              <a:off x="2677744" y="3944235"/>
              <a:ext cx="1168891" cy="1209294"/>
              <a:chOff x="2886310" y="3944235"/>
              <a:chExt cx="1168891" cy="1209294"/>
            </a:xfrm>
          </p:grpSpPr>
          <p:pic>
            <p:nvPicPr>
              <p:cNvPr id="48" name="Picture 6" descr="j0428969">
                <a:extLst>
                  <a:ext uri="{FF2B5EF4-FFF2-40B4-BE49-F238E27FC236}">
                    <a16:creationId xmlns:a16="http://schemas.microsoft.com/office/drawing/2014/main" id="{F57392C5-8D90-4456-BF9B-A65DDAE58EF2}"/>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886310" y="3944235"/>
                <a:ext cx="751758" cy="10409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 name="Picture 6" descr="j0428969">
                <a:extLst>
                  <a:ext uri="{FF2B5EF4-FFF2-40B4-BE49-F238E27FC236}">
                    <a16:creationId xmlns:a16="http://schemas.microsoft.com/office/drawing/2014/main" id="{0DBF32F6-6C4C-499C-85C6-FDCA4CDF92C0}"/>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3303443" y="4112539"/>
                <a:ext cx="751758" cy="10409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57" name="四角形: 角を丸くする 56">
            <a:extLst>
              <a:ext uri="{FF2B5EF4-FFF2-40B4-BE49-F238E27FC236}">
                <a16:creationId xmlns:a16="http://schemas.microsoft.com/office/drawing/2014/main" id="{BE0566F6-7106-45E9-8C51-78AC341C60C7}"/>
              </a:ext>
            </a:extLst>
          </p:cNvPr>
          <p:cNvSpPr/>
          <p:nvPr/>
        </p:nvSpPr>
        <p:spPr bwMode="auto">
          <a:xfrm>
            <a:off x="7365423" y="2625914"/>
            <a:ext cx="4860000" cy="2467314"/>
          </a:xfrm>
          <a:prstGeom prst="roundRect">
            <a:avLst>
              <a:gd name="adj" fmla="val 5147"/>
            </a:avLst>
          </a:prstGeom>
          <a:solidFill>
            <a:schemeClr val="bg1"/>
          </a:solidFill>
          <a:ln w="28575" algn="ctr">
            <a:noFill/>
            <a:round/>
            <a:headEnd/>
            <a:tailEnd/>
          </a:ln>
          <a:effectLst>
            <a:outerShdw blurRad="50800" dist="38100" dir="2700000" algn="tl" rotWithShape="0">
              <a:prstClr val="black">
                <a:alpha val="40000"/>
              </a:prstClr>
            </a:outerShdw>
          </a:effectLst>
        </p:spPr>
        <p:txBody>
          <a:bodyPr lIns="125675" tIns="62838" rIns="125675" bIns="62838" rtlCol="0" anchor="ctr"/>
          <a:lstStyle/>
          <a:p>
            <a:pPr algn="l"/>
            <a:endParaRPr kumimoji="1" lang="ja-JP" altLang="en-US" sz="2700" b="1">
              <a:latin typeface="Meiryo UI" panose="020B0604030504040204" pitchFamily="50" charset="-128"/>
              <a:ea typeface="Meiryo UI" panose="020B0604030504040204" pitchFamily="50" charset="-128"/>
            </a:endParaRPr>
          </a:p>
        </p:txBody>
      </p:sp>
      <p:sp>
        <p:nvSpPr>
          <p:cNvPr id="60" name="AutoShape 18">
            <a:extLst>
              <a:ext uri="{FF2B5EF4-FFF2-40B4-BE49-F238E27FC236}">
                <a16:creationId xmlns:a16="http://schemas.microsoft.com/office/drawing/2014/main" id="{91648E91-DF85-4013-84EA-9A13614BC18D}"/>
              </a:ext>
            </a:extLst>
          </p:cNvPr>
          <p:cNvSpPr>
            <a:spLocks/>
          </p:cNvSpPr>
          <p:nvPr/>
        </p:nvSpPr>
        <p:spPr bwMode="auto">
          <a:xfrm>
            <a:off x="5729379" y="3375124"/>
            <a:ext cx="1544176" cy="968894"/>
          </a:xfrm>
          <a:prstGeom prst="leftRightArrow">
            <a:avLst>
              <a:gd name="adj1" fmla="val 61611"/>
              <a:gd name="adj2" fmla="val 45112"/>
            </a:avLst>
          </a:prstGeom>
          <a:solidFill>
            <a:schemeClr val="bg1">
              <a:lumMod val="50000"/>
            </a:schemeClr>
          </a:solidFill>
          <a:ln>
            <a:noFill/>
          </a:ln>
        </p:spPr>
        <p:txBody>
          <a:bodyPr lIns="0" tIns="0" rIns="0" bIns="0"/>
          <a:lstStyle/>
          <a:p>
            <a:endParaRPr lang="ja-JP" altLang="en-US" b="1">
              <a:latin typeface="Meiryo UI" panose="020B0604030504040204" pitchFamily="50" charset="-128"/>
              <a:ea typeface="Meiryo UI" panose="020B0604030504040204" pitchFamily="50" charset="-128"/>
            </a:endParaRPr>
          </a:p>
        </p:txBody>
      </p:sp>
      <p:sp>
        <p:nvSpPr>
          <p:cNvPr id="61" name="Rectangle 19">
            <a:extLst>
              <a:ext uri="{FF2B5EF4-FFF2-40B4-BE49-F238E27FC236}">
                <a16:creationId xmlns:a16="http://schemas.microsoft.com/office/drawing/2014/main" id="{147C66AB-B9A1-4248-8EC7-D49285A12D6E}"/>
              </a:ext>
            </a:extLst>
          </p:cNvPr>
          <p:cNvSpPr>
            <a:spLocks/>
          </p:cNvSpPr>
          <p:nvPr/>
        </p:nvSpPr>
        <p:spPr bwMode="auto">
          <a:xfrm>
            <a:off x="5729378" y="3618242"/>
            <a:ext cx="1544176" cy="482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chemeClr val="tx1"/>
                </a:solidFill>
                <a:round/>
                <a:headEnd/>
                <a:tailEnd/>
              </a14:hiddenLine>
            </a:ext>
          </a:extLst>
        </p:spPr>
        <p:txBody>
          <a:bodyPr lIns="0" tIns="0" rIns="0" bIns="0" anchor="ctr" anchorCtr="1"/>
          <a:lstStyle/>
          <a:p>
            <a:pPr algn="ctr"/>
            <a:r>
              <a:rPr lang="ja-JP" altLang="en-US" sz="2000" b="1" dirty="0">
                <a:solidFill>
                  <a:srgbClr val="FFFFFF"/>
                </a:solidFill>
                <a:latin typeface="Meiryo UI" panose="020B0604030504040204" pitchFamily="50" charset="-128"/>
                <a:ea typeface="Meiryo UI" panose="020B0604030504040204" pitchFamily="50" charset="-128"/>
                <a:sym typeface="ヒラギノ角ゴ Pro W6" charset="0"/>
              </a:rPr>
              <a:t>連　携</a:t>
            </a:r>
          </a:p>
        </p:txBody>
      </p:sp>
      <p:sp>
        <p:nvSpPr>
          <p:cNvPr id="66" name="四角形: 角を丸くする 65">
            <a:extLst>
              <a:ext uri="{FF2B5EF4-FFF2-40B4-BE49-F238E27FC236}">
                <a16:creationId xmlns:a16="http://schemas.microsoft.com/office/drawing/2014/main" id="{A8A2FAAD-E1B2-48AA-825E-05412B0B2C21}"/>
              </a:ext>
            </a:extLst>
          </p:cNvPr>
          <p:cNvSpPr/>
          <p:nvPr/>
        </p:nvSpPr>
        <p:spPr bwMode="auto">
          <a:xfrm>
            <a:off x="776090" y="5884118"/>
            <a:ext cx="5437483" cy="2692389"/>
          </a:xfrm>
          <a:prstGeom prst="roundRect">
            <a:avLst>
              <a:gd name="adj" fmla="val 4717"/>
            </a:avLst>
          </a:prstGeom>
          <a:noFill/>
          <a:ln w="25400" cap="rnd" cmpd="sng" algn="ctr">
            <a:solidFill>
              <a:schemeClr val="bg1">
                <a:lumMod val="50000"/>
              </a:schemeClr>
            </a:solidFill>
            <a:prstDash val="sysDot"/>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67" name="四角形: 角を丸くする 66">
            <a:extLst>
              <a:ext uri="{FF2B5EF4-FFF2-40B4-BE49-F238E27FC236}">
                <a16:creationId xmlns:a16="http://schemas.microsoft.com/office/drawing/2014/main" id="{7F603CE0-9A93-4E08-811B-993D4A94B9F3}"/>
              </a:ext>
            </a:extLst>
          </p:cNvPr>
          <p:cNvSpPr/>
          <p:nvPr/>
        </p:nvSpPr>
        <p:spPr bwMode="auto">
          <a:xfrm>
            <a:off x="6787940" y="5884118"/>
            <a:ext cx="5437483" cy="2692389"/>
          </a:xfrm>
          <a:prstGeom prst="roundRect">
            <a:avLst>
              <a:gd name="adj" fmla="val 4717"/>
            </a:avLst>
          </a:prstGeom>
          <a:noFill/>
          <a:ln w="25400" cap="rnd" cmpd="sng" algn="ctr">
            <a:solidFill>
              <a:schemeClr val="bg1">
                <a:lumMod val="50000"/>
              </a:schemeClr>
            </a:solidFill>
            <a:prstDash val="sysDot"/>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71" name="Rectangle 14">
            <a:extLst>
              <a:ext uri="{FF2B5EF4-FFF2-40B4-BE49-F238E27FC236}">
                <a16:creationId xmlns:a16="http://schemas.microsoft.com/office/drawing/2014/main" id="{0EDDDAED-D409-46DF-A222-FE70CDE5B8C5}"/>
              </a:ext>
            </a:extLst>
          </p:cNvPr>
          <p:cNvSpPr>
            <a:spLocks/>
          </p:cNvSpPr>
          <p:nvPr/>
        </p:nvSpPr>
        <p:spPr bwMode="auto">
          <a:xfrm>
            <a:off x="1266846" y="7740000"/>
            <a:ext cx="2664000" cy="5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chemeClr val="tx1"/>
                </a:solidFill>
                <a:round/>
                <a:headEnd/>
                <a:tailEnd/>
              </a14:hiddenLine>
            </a:ext>
          </a:extLst>
        </p:spPr>
        <p:txBody>
          <a:bodyPr lIns="0" tIns="0" rIns="0" bIns="0" anchor="ctr" anchorCtr="0"/>
          <a:lstStyle/>
          <a:p>
            <a:pPr algn="ctr"/>
            <a:r>
              <a:rPr lang="ja-JP" altLang="en-US" sz="2000" dirty="0">
                <a:solidFill>
                  <a:schemeClr val="tx1"/>
                </a:solidFill>
                <a:latin typeface="Meiryo UI" panose="020B0604030504040204" pitchFamily="50" charset="-128"/>
                <a:ea typeface="Meiryo UI" panose="020B0604030504040204" pitchFamily="50" charset="-128"/>
                <a:sym typeface="ヒラギノ角ゴ Std W8" charset="0"/>
              </a:rPr>
              <a:t>メールアプリ</a:t>
            </a:r>
            <a:r>
              <a:rPr lang="ja-JP" altLang="en-US" sz="2800" b="1" dirty="0">
                <a:solidFill>
                  <a:srgbClr val="0070C0"/>
                </a:solidFill>
                <a:latin typeface="Meiryo UI" panose="020B0604030504040204" pitchFamily="50" charset="-128"/>
                <a:ea typeface="Meiryo UI" panose="020B0604030504040204" pitchFamily="50" charset="-128"/>
                <a:sym typeface="ヒラギノ角ゴ Std W8" charset="0"/>
              </a:rPr>
              <a:t>利用可</a:t>
            </a:r>
          </a:p>
        </p:txBody>
      </p:sp>
      <p:sp>
        <p:nvSpPr>
          <p:cNvPr id="72" name="Rectangle 21">
            <a:extLst>
              <a:ext uri="{FF2B5EF4-FFF2-40B4-BE49-F238E27FC236}">
                <a16:creationId xmlns:a16="http://schemas.microsoft.com/office/drawing/2014/main" id="{8CDDBFF8-12F6-4F72-9C56-F25ECF4C27D2}"/>
              </a:ext>
            </a:extLst>
          </p:cNvPr>
          <p:cNvSpPr>
            <a:spLocks/>
          </p:cNvSpPr>
          <p:nvPr/>
        </p:nvSpPr>
        <p:spPr bwMode="auto">
          <a:xfrm>
            <a:off x="1000343" y="6120000"/>
            <a:ext cx="4988977" cy="522910"/>
          </a:xfrm>
          <a:prstGeom prst="rect">
            <a:avLst/>
          </a:prstGeom>
          <a:noFill/>
          <a:ln w="19050" cap="rnd">
            <a:solidFill>
              <a:srgbClr val="0070C0"/>
            </a:solidFill>
            <a:round/>
            <a:headEnd/>
            <a:tailEnd/>
          </a:ln>
          <a:extLst>
            <a:ext uri="{909E8E84-426E-40DD-AFC4-6F175D3DCCD1}">
              <a14:hiddenFill xmlns:a14="http://schemas.microsoft.com/office/drawing/2010/main">
                <a:solidFill>
                  <a:srgbClr val="FFFFFF"/>
                </a:solidFill>
              </a14:hiddenFill>
            </a:ext>
          </a:extLst>
        </p:spPr>
        <p:txBody>
          <a:bodyPr lIns="38105" tIns="38105" rIns="38105" bIns="38105" anchor="ctr"/>
          <a:lstStyle/>
          <a:p>
            <a:pPr algn="ctr"/>
            <a:r>
              <a:rPr lang="ja-JP" altLang="en-US" sz="2400" b="1" dirty="0">
                <a:solidFill>
                  <a:srgbClr val="0070C0"/>
                </a:solidFill>
                <a:latin typeface="Meiryo UI" panose="020B0604030504040204" pitchFamily="50" charset="-128"/>
                <a:ea typeface="Meiryo UI" panose="020B0604030504040204" pitchFamily="50" charset="-128"/>
                <a:sym typeface="ヒラギノ角ゴ Std W8" charset="0"/>
              </a:rPr>
              <a:t>業務端末</a:t>
            </a:r>
          </a:p>
        </p:txBody>
      </p:sp>
      <p:grpSp>
        <p:nvGrpSpPr>
          <p:cNvPr id="70" name="グループ化 69">
            <a:extLst>
              <a:ext uri="{FF2B5EF4-FFF2-40B4-BE49-F238E27FC236}">
                <a16:creationId xmlns:a16="http://schemas.microsoft.com/office/drawing/2014/main" id="{1062AF08-8D06-409D-A4AE-F9A7024FA292}"/>
              </a:ext>
            </a:extLst>
          </p:cNvPr>
          <p:cNvGrpSpPr/>
          <p:nvPr/>
        </p:nvGrpSpPr>
        <p:grpSpPr>
          <a:xfrm>
            <a:off x="4150358" y="7001065"/>
            <a:ext cx="1127112" cy="1127112"/>
            <a:chOff x="3434582" y="7026024"/>
            <a:chExt cx="1127112" cy="1127112"/>
          </a:xfrm>
        </p:grpSpPr>
        <p:sp>
          <p:nvSpPr>
            <p:cNvPr id="68" name="楕円 67">
              <a:extLst>
                <a:ext uri="{FF2B5EF4-FFF2-40B4-BE49-F238E27FC236}">
                  <a16:creationId xmlns:a16="http://schemas.microsoft.com/office/drawing/2014/main" id="{6B8B1F5E-3266-4B62-96AE-E64A6C7EB746}"/>
                </a:ext>
              </a:extLst>
            </p:cNvPr>
            <p:cNvSpPr/>
            <p:nvPr/>
          </p:nvSpPr>
          <p:spPr bwMode="auto">
            <a:xfrm>
              <a:off x="3434582" y="7026024"/>
              <a:ext cx="1127112" cy="1127112"/>
            </a:xfrm>
            <a:prstGeom prst="ellipse">
              <a:avLst/>
            </a:prstGeom>
            <a:solidFill>
              <a:schemeClr val="bg1"/>
            </a:solidFill>
            <a:ln w="28575" algn="ctr">
              <a:noFill/>
              <a:round/>
              <a:headEnd/>
              <a:tailEnd/>
            </a:ln>
          </p:spPr>
          <p:txBody>
            <a:bodyPr lIns="125675" tIns="62838" rIns="125675" bIns="62838" rtlCol="0" anchor="ctr"/>
            <a:lstStyle/>
            <a:p>
              <a:pPr algn="l"/>
              <a:endParaRPr kumimoji="1" lang="ja-JP" altLang="en-US" sz="2700" b="1">
                <a:latin typeface="Meiryo UI" panose="020B0604030504040204" pitchFamily="50" charset="-128"/>
                <a:ea typeface="Meiryo UI" panose="020B0604030504040204" pitchFamily="50" charset="-128"/>
              </a:endParaRPr>
            </a:p>
          </p:txBody>
        </p:sp>
        <p:pic>
          <p:nvPicPr>
            <p:cNvPr id="64" name="Picture 5">
              <a:extLst>
                <a:ext uri="{FF2B5EF4-FFF2-40B4-BE49-F238E27FC236}">
                  <a16:creationId xmlns:a16="http://schemas.microsoft.com/office/drawing/2014/main" id="{81181D0B-F812-4E76-A044-3C1563C7300A}"/>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3619270" y="7210712"/>
              <a:ext cx="757735" cy="7577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chemeClr val="tx1"/>
                  </a:solidFill>
                  <a:round/>
                  <a:headEnd/>
                  <a:tailEnd/>
                </a14:hiddenLine>
              </a:ext>
            </a:extLst>
          </p:spPr>
        </p:pic>
      </p:grpSp>
      <p:sp>
        <p:nvSpPr>
          <p:cNvPr id="73" name="Rectangle 14">
            <a:extLst>
              <a:ext uri="{FF2B5EF4-FFF2-40B4-BE49-F238E27FC236}">
                <a16:creationId xmlns:a16="http://schemas.microsoft.com/office/drawing/2014/main" id="{FA0ED08B-4A6C-43E6-99EF-BB5F86488DF1}"/>
              </a:ext>
            </a:extLst>
          </p:cNvPr>
          <p:cNvSpPr>
            <a:spLocks/>
          </p:cNvSpPr>
          <p:nvPr/>
        </p:nvSpPr>
        <p:spPr bwMode="auto">
          <a:xfrm>
            <a:off x="1266846" y="6892230"/>
            <a:ext cx="2664000" cy="3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chemeClr val="tx1"/>
                </a:solidFill>
                <a:round/>
                <a:headEnd/>
                <a:tailEnd/>
              </a14:hiddenLine>
            </a:ext>
          </a:extLst>
        </p:spPr>
        <p:txBody>
          <a:bodyPr lIns="0" tIns="0" rIns="0" bIns="0" anchor="ctr" anchorCtr="0">
            <a:noAutofit/>
          </a:bodyPr>
          <a:lstStyle/>
          <a:p>
            <a:r>
              <a:rPr lang="ja-JP" altLang="en-US" sz="2000" dirty="0">
                <a:latin typeface="Meiryo UI" panose="020B0604030504040204" pitchFamily="50" charset="-128"/>
                <a:ea typeface="Meiryo UI" panose="020B0604030504040204" pitchFamily="50" charset="-128"/>
                <a:sym typeface="ヒラギノ角ゴ Pro W6" charset="0"/>
              </a:rPr>
              <a:t>デバイス登録</a:t>
            </a:r>
            <a:r>
              <a:rPr lang="ja-JP" altLang="en-US" sz="2000" b="1" dirty="0">
                <a:solidFill>
                  <a:srgbClr val="0070C0"/>
                </a:solidFill>
                <a:latin typeface="Meiryo UI" panose="020B0604030504040204" pitchFamily="50" charset="-128"/>
                <a:ea typeface="Meiryo UI" panose="020B0604030504040204" pitchFamily="50" charset="-128"/>
                <a:sym typeface="ヒラギノ角ゴ Pro W6" charset="0"/>
              </a:rPr>
              <a:t>あり</a:t>
            </a:r>
          </a:p>
        </p:txBody>
      </p:sp>
      <p:cxnSp>
        <p:nvCxnSpPr>
          <p:cNvPr id="77" name="直線コネクタ 76">
            <a:extLst>
              <a:ext uri="{FF2B5EF4-FFF2-40B4-BE49-F238E27FC236}">
                <a16:creationId xmlns:a16="http://schemas.microsoft.com/office/drawing/2014/main" id="{9AE82BC4-3703-41E1-BEA1-F2479584B323}"/>
              </a:ext>
            </a:extLst>
          </p:cNvPr>
          <p:cNvCxnSpPr/>
          <p:nvPr/>
        </p:nvCxnSpPr>
        <p:spPr bwMode="auto">
          <a:xfrm>
            <a:off x="1205602" y="7324278"/>
            <a:ext cx="2786488" cy="0"/>
          </a:xfrm>
          <a:prstGeom prst="line">
            <a:avLst/>
          </a:prstGeom>
          <a:solidFill>
            <a:srgbClr val="000000"/>
          </a:solidFill>
          <a:ln w="12700" cap="flat" cmpd="sng" algn="ctr">
            <a:solidFill>
              <a:srgbClr val="0070C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8" name="矢印: 右 77">
            <a:extLst>
              <a:ext uri="{FF2B5EF4-FFF2-40B4-BE49-F238E27FC236}">
                <a16:creationId xmlns:a16="http://schemas.microsoft.com/office/drawing/2014/main" id="{09624D16-B322-42F9-A3C1-986F6C0D3847}"/>
              </a:ext>
            </a:extLst>
          </p:cNvPr>
          <p:cNvSpPr/>
          <p:nvPr/>
        </p:nvSpPr>
        <p:spPr bwMode="auto">
          <a:xfrm rot="5400000">
            <a:off x="2390985" y="7287043"/>
            <a:ext cx="415723" cy="490196"/>
          </a:xfrm>
          <a:prstGeom prst="rightArrow">
            <a:avLst>
              <a:gd name="adj1" fmla="val 45958"/>
              <a:gd name="adj2" fmla="val 61578"/>
            </a:avLst>
          </a:prstGeom>
          <a:solidFill>
            <a:srgbClr val="0070C0"/>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dirty="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79" name="Rectangle 21">
            <a:extLst>
              <a:ext uri="{FF2B5EF4-FFF2-40B4-BE49-F238E27FC236}">
                <a16:creationId xmlns:a16="http://schemas.microsoft.com/office/drawing/2014/main" id="{579D3DAC-27B2-4298-B7AC-71F482D88309}"/>
              </a:ext>
            </a:extLst>
          </p:cNvPr>
          <p:cNvSpPr>
            <a:spLocks/>
          </p:cNvSpPr>
          <p:nvPr/>
        </p:nvSpPr>
        <p:spPr bwMode="auto">
          <a:xfrm>
            <a:off x="7013893" y="6120000"/>
            <a:ext cx="4988977" cy="522910"/>
          </a:xfrm>
          <a:prstGeom prst="rect">
            <a:avLst/>
          </a:prstGeom>
          <a:noFill/>
          <a:ln w="19050" cap="rnd">
            <a:solidFill>
              <a:srgbClr val="FD7F01"/>
            </a:solidFill>
            <a:round/>
            <a:headEnd/>
            <a:tailEnd/>
          </a:ln>
          <a:extLst>
            <a:ext uri="{909E8E84-426E-40DD-AFC4-6F175D3DCCD1}">
              <a14:hiddenFill xmlns:a14="http://schemas.microsoft.com/office/drawing/2010/main">
                <a:solidFill>
                  <a:srgbClr val="FFFFFF"/>
                </a:solidFill>
              </a14:hiddenFill>
            </a:ext>
          </a:extLst>
        </p:spPr>
        <p:txBody>
          <a:bodyPr lIns="38105" tIns="38105" rIns="38105" bIns="38105" anchor="ctr"/>
          <a:lstStyle/>
          <a:p>
            <a:pPr algn="ctr"/>
            <a:r>
              <a:rPr lang="ja-JP" altLang="en-US" sz="2400" b="1" dirty="0">
                <a:solidFill>
                  <a:srgbClr val="FD7F01"/>
                </a:solidFill>
                <a:latin typeface="Meiryo UI" panose="020B0604030504040204" pitchFamily="50" charset="-128"/>
                <a:ea typeface="Meiryo UI" panose="020B0604030504040204" pitchFamily="50" charset="-128"/>
                <a:sym typeface="ヒラギノ角ゴ Std W8" charset="0"/>
              </a:rPr>
              <a:t>私用端末</a:t>
            </a:r>
          </a:p>
        </p:txBody>
      </p:sp>
      <p:sp>
        <p:nvSpPr>
          <p:cNvPr id="80" name="四角形: 角を丸くする 79">
            <a:extLst>
              <a:ext uri="{FF2B5EF4-FFF2-40B4-BE49-F238E27FC236}">
                <a16:creationId xmlns:a16="http://schemas.microsoft.com/office/drawing/2014/main" id="{5643B054-34F2-49CF-8085-8415D33D6205}"/>
              </a:ext>
            </a:extLst>
          </p:cNvPr>
          <p:cNvSpPr/>
          <p:nvPr/>
        </p:nvSpPr>
        <p:spPr bwMode="auto">
          <a:xfrm>
            <a:off x="7013893" y="6772533"/>
            <a:ext cx="3197007" cy="1584176"/>
          </a:xfrm>
          <a:prstGeom prst="roundRect">
            <a:avLst>
              <a:gd name="adj" fmla="val 4008"/>
            </a:avLst>
          </a:prstGeom>
          <a:solidFill>
            <a:schemeClr val="bg1"/>
          </a:solidFill>
          <a:ln w="28575" algn="ctr">
            <a:noFill/>
            <a:round/>
            <a:headEnd/>
            <a:tailEnd/>
          </a:ln>
        </p:spPr>
        <p:txBody>
          <a:bodyPr lIns="125675" tIns="62838" rIns="125675" bIns="62838" rtlCol="0" anchor="ctr"/>
          <a:lstStyle/>
          <a:p>
            <a:pPr algn="l"/>
            <a:endParaRPr kumimoji="1" lang="ja-JP" altLang="en-US" sz="2700" b="1">
              <a:latin typeface="Meiryo UI" panose="020B0604030504040204" pitchFamily="50" charset="-128"/>
              <a:ea typeface="Meiryo UI" panose="020B0604030504040204" pitchFamily="50" charset="-128"/>
            </a:endParaRPr>
          </a:p>
        </p:txBody>
      </p:sp>
      <p:sp>
        <p:nvSpPr>
          <p:cNvPr id="81" name="Rectangle 14">
            <a:extLst>
              <a:ext uri="{FF2B5EF4-FFF2-40B4-BE49-F238E27FC236}">
                <a16:creationId xmlns:a16="http://schemas.microsoft.com/office/drawing/2014/main" id="{4E1574F5-CC4D-419D-89BB-2F1F77E7A64D}"/>
              </a:ext>
            </a:extLst>
          </p:cNvPr>
          <p:cNvSpPr>
            <a:spLocks/>
          </p:cNvSpPr>
          <p:nvPr/>
        </p:nvSpPr>
        <p:spPr bwMode="auto">
          <a:xfrm>
            <a:off x="7280396" y="7740000"/>
            <a:ext cx="2664000" cy="5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chemeClr val="tx1"/>
                </a:solidFill>
                <a:round/>
                <a:headEnd/>
                <a:tailEnd/>
              </a14:hiddenLine>
            </a:ext>
          </a:extLst>
        </p:spPr>
        <p:txBody>
          <a:bodyPr lIns="0" tIns="0" rIns="0" bIns="0" anchor="ctr" anchorCtr="0"/>
          <a:lstStyle/>
          <a:p>
            <a:pPr algn="ctr"/>
            <a:r>
              <a:rPr lang="ja-JP" altLang="en-US" sz="2000" dirty="0">
                <a:solidFill>
                  <a:schemeClr val="tx1"/>
                </a:solidFill>
                <a:latin typeface="Meiryo UI" panose="020B0604030504040204" pitchFamily="50" charset="-128"/>
                <a:ea typeface="Meiryo UI" panose="020B0604030504040204" pitchFamily="50" charset="-128"/>
                <a:sym typeface="ヒラギノ角ゴ Std W8" charset="0"/>
              </a:rPr>
              <a:t>メールアプリ</a:t>
            </a:r>
            <a:r>
              <a:rPr lang="ja-JP" altLang="en-US" sz="2800" b="1" dirty="0">
                <a:solidFill>
                  <a:srgbClr val="FD7F01"/>
                </a:solidFill>
                <a:latin typeface="Meiryo UI" panose="020B0604030504040204" pitchFamily="50" charset="-128"/>
                <a:ea typeface="Meiryo UI" panose="020B0604030504040204" pitchFamily="50" charset="-128"/>
                <a:sym typeface="ヒラギノ角ゴ Std W8" charset="0"/>
              </a:rPr>
              <a:t>利用不可</a:t>
            </a:r>
          </a:p>
        </p:txBody>
      </p:sp>
      <p:grpSp>
        <p:nvGrpSpPr>
          <p:cNvPr id="82" name="グループ化 81">
            <a:extLst>
              <a:ext uri="{FF2B5EF4-FFF2-40B4-BE49-F238E27FC236}">
                <a16:creationId xmlns:a16="http://schemas.microsoft.com/office/drawing/2014/main" id="{372CCE3F-90BD-4917-91EE-243607F29376}"/>
              </a:ext>
            </a:extLst>
          </p:cNvPr>
          <p:cNvGrpSpPr/>
          <p:nvPr/>
        </p:nvGrpSpPr>
        <p:grpSpPr>
          <a:xfrm>
            <a:off x="10163908" y="7001065"/>
            <a:ext cx="1127112" cy="1127112"/>
            <a:chOff x="3434582" y="7026024"/>
            <a:chExt cx="1127112" cy="1127112"/>
          </a:xfrm>
        </p:grpSpPr>
        <p:sp>
          <p:nvSpPr>
            <p:cNvPr id="83" name="楕円 82">
              <a:extLst>
                <a:ext uri="{FF2B5EF4-FFF2-40B4-BE49-F238E27FC236}">
                  <a16:creationId xmlns:a16="http://schemas.microsoft.com/office/drawing/2014/main" id="{4B551E64-4FA7-4DB4-9B8E-D95655F480B3}"/>
                </a:ext>
              </a:extLst>
            </p:cNvPr>
            <p:cNvSpPr/>
            <p:nvPr/>
          </p:nvSpPr>
          <p:spPr bwMode="auto">
            <a:xfrm>
              <a:off x="3434582" y="7026024"/>
              <a:ext cx="1127112" cy="1127112"/>
            </a:xfrm>
            <a:prstGeom prst="ellipse">
              <a:avLst/>
            </a:prstGeom>
            <a:solidFill>
              <a:schemeClr val="bg1"/>
            </a:solidFill>
            <a:ln w="28575" algn="ctr">
              <a:noFill/>
              <a:round/>
              <a:headEnd/>
              <a:tailEnd/>
            </a:ln>
          </p:spPr>
          <p:txBody>
            <a:bodyPr lIns="125675" tIns="62838" rIns="125675" bIns="62838" rtlCol="0" anchor="ctr"/>
            <a:lstStyle/>
            <a:p>
              <a:pPr algn="l"/>
              <a:endParaRPr kumimoji="1" lang="ja-JP" altLang="en-US" sz="2700" b="1">
                <a:latin typeface="Meiryo UI" panose="020B0604030504040204" pitchFamily="50" charset="-128"/>
                <a:ea typeface="Meiryo UI" panose="020B0604030504040204" pitchFamily="50" charset="-128"/>
              </a:endParaRPr>
            </a:p>
          </p:txBody>
        </p:sp>
        <p:pic>
          <p:nvPicPr>
            <p:cNvPr id="84" name="Picture 5">
              <a:extLst>
                <a:ext uri="{FF2B5EF4-FFF2-40B4-BE49-F238E27FC236}">
                  <a16:creationId xmlns:a16="http://schemas.microsoft.com/office/drawing/2014/main" id="{A157725A-AECC-4DED-B6AB-A29CF33F77A3}"/>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3619270" y="7210712"/>
              <a:ext cx="757735" cy="7577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chemeClr val="tx1"/>
                  </a:solidFill>
                  <a:round/>
                  <a:headEnd/>
                  <a:tailEnd/>
                </a14:hiddenLine>
              </a:ext>
            </a:extLst>
          </p:spPr>
        </p:pic>
      </p:grpSp>
      <p:sp>
        <p:nvSpPr>
          <p:cNvPr id="86" name="Rectangle 14">
            <a:extLst>
              <a:ext uri="{FF2B5EF4-FFF2-40B4-BE49-F238E27FC236}">
                <a16:creationId xmlns:a16="http://schemas.microsoft.com/office/drawing/2014/main" id="{CB9AF321-7E3A-485C-A284-E49984CB59BD}"/>
              </a:ext>
            </a:extLst>
          </p:cNvPr>
          <p:cNvSpPr>
            <a:spLocks/>
          </p:cNvSpPr>
          <p:nvPr/>
        </p:nvSpPr>
        <p:spPr bwMode="auto">
          <a:xfrm>
            <a:off x="7280396" y="6892230"/>
            <a:ext cx="2664000" cy="3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chemeClr val="tx1"/>
                </a:solidFill>
                <a:round/>
                <a:headEnd/>
                <a:tailEnd/>
              </a14:hiddenLine>
            </a:ext>
          </a:extLst>
        </p:spPr>
        <p:txBody>
          <a:bodyPr lIns="0" tIns="0" rIns="0" bIns="0" anchor="ctr" anchorCtr="0">
            <a:noAutofit/>
          </a:bodyPr>
          <a:lstStyle/>
          <a:p>
            <a:r>
              <a:rPr lang="ja-JP" altLang="en-US" sz="2000" dirty="0">
                <a:latin typeface="Meiryo UI" panose="020B0604030504040204" pitchFamily="50" charset="-128"/>
                <a:ea typeface="Meiryo UI" panose="020B0604030504040204" pitchFamily="50" charset="-128"/>
                <a:sym typeface="ヒラギノ角ゴ Pro W6" charset="0"/>
              </a:rPr>
              <a:t>デバイス登録</a:t>
            </a:r>
            <a:r>
              <a:rPr lang="ja-JP" altLang="en-US" sz="2000" b="1" dirty="0">
                <a:solidFill>
                  <a:srgbClr val="FD7F01"/>
                </a:solidFill>
                <a:latin typeface="Meiryo UI" panose="020B0604030504040204" pitchFamily="50" charset="-128"/>
                <a:ea typeface="Meiryo UI" panose="020B0604030504040204" pitchFamily="50" charset="-128"/>
                <a:sym typeface="ヒラギノ角ゴ Pro W6" charset="0"/>
              </a:rPr>
              <a:t>なし</a:t>
            </a:r>
          </a:p>
        </p:txBody>
      </p:sp>
      <p:cxnSp>
        <p:nvCxnSpPr>
          <p:cNvPr id="87" name="直線コネクタ 86">
            <a:extLst>
              <a:ext uri="{FF2B5EF4-FFF2-40B4-BE49-F238E27FC236}">
                <a16:creationId xmlns:a16="http://schemas.microsoft.com/office/drawing/2014/main" id="{F2AF50F1-0F0B-42EF-96C5-6DBA7741710F}"/>
              </a:ext>
            </a:extLst>
          </p:cNvPr>
          <p:cNvCxnSpPr/>
          <p:nvPr/>
        </p:nvCxnSpPr>
        <p:spPr bwMode="auto">
          <a:xfrm>
            <a:off x="7219152" y="7324278"/>
            <a:ext cx="2786488" cy="0"/>
          </a:xfrm>
          <a:prstGeom prst="line">
            <a:avLst/>
          </a:prstGeom>
          <a:solidFill>
            <a:srgbClr val="000000"/>
          </a:solidFill>
          <a:ln w="12700" cap="flat" cmpd="sng" algn="ctr">
            <a:solidFill>
              <a:srgbClr val="FD7F0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8" name="矢印: 右 87">
            <a:extLst>
              <a:ext uri="{FF2B5EF4-FFF2-40B4-BE49-F238E27FC236}">
                <a16:creationId xmlns:a16="http://schemas.microsoft.com/office/drawing/2014/main" id="{DBCBEF1C-A36E-40E0-86DF-F82498D289E4}"/>
              </a:ext>
            </a:extLst>
          </p:cNvPr>
          <p:cNvSpPr/>
          <p:nvPr/>
        </p:nvSpPr>
        <p:spPr bwMode="auto">
          <a:xfrm rot="5400000">
            <a:off x="8404535" y="7287043"/>
            <a:ext cx="415723" cy="490196"/>
          </a:xfrm>
          <a:prstGeom prst="rightArrow">
            <a:avLst>
              <a:gd name="adj1" fmla="val 45958"/>
              <a:gd name="adj2" fmla="val 61578"/>
            </a:avLst>
          </a:prstGeom>
          <a:solidFill>
            <a:srgbClr val="FD7F01"/>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dirty="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grpSp>
        <p:nvGrpSpPr>
          <p:cNvPr id="105" name="グループ化 104">
            <a:extLst>
              <a:ext uri="{FF2B5EF4-FFF2-40B4-BE49-F238E27FC236}">
                <a16:creationId xmlns:a16="http://schemas.microsoft.com/office/drawing/2014/main" id="{7EDD5C27-8ABC-4EF0-9954-7E55AEFD22F8}"/>
              </a:ext>
            </a:extLst>
          </p:cNvPr>
          <p:cNvGrpSpPr/>
          <p:nvPr/>
        </p:nvGrpSpPr>
        <p:grpSpPr>
          <a:xfrm>
            <a:off x="10538305" y="5154063"/>
            <a:ext cx="1128533" cy="1675891"/>
            <a:chOff x="10538305" y="5154063"/>
            <a:chExt cx="1128533" cy="1675891"/>
          </a:xfrm>
        </p:grpSpPr>
        <p:sp>
          <p:nvSpPr>
            <p:cNvPr id="90" name="正方形/長方形 89">
              <a:extLst>
                <a:ext uri="{FF2B5EF4-FFF2-40B4-BE49-F238E27FC236}">
                  <a16:creationId xmlns:a16="http://schemas.microsoft.com/office/drawing/2014/main" id="{BFE8FB28-A380-4618-BA73-F937DB80192D}"/>
                </a:ext>
              </a:extLst>
            </p:cNvPr>
            <p:cNvSpPr/>
            <p:nvPr/>
          </p:nvSpPr>
          <p:spPr bwMode="auto">
            <a:xfrm rot="16200000" flipV="1">
              <a:off x="11109138" y="5047050"/>
              <a:ext cx="79200" cy="1036199"/>
            </a:xfrm>
            <a:prstGeom prst="rect">
              <a:avLst/>
            </a:prstGeom>
            <a:solidFill>
              <a:schemeClr val="bg1">
                <a:lumMod val="50000"/>
              </a:schemeClr>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91" name="矢印: 右 90">
              <a:extLst>
                <a:ext uri="{FF2B5EF4-FFF2-40B4-BE49-F238E27FC236}">
                  <a16:creationId xmlns:a16="http://schemas.microsoft.com/office/drawing/2014/main" id="{82597F07-5D5F-4BB3-A36B-449315F9E66A}"/>
                </a:ext>
              </a:extLst>
            </p:cNvPr>
            <p:cNvSpPr/>
            <p:nvPr/>
          </p:nvSpPr>
          <p:spPr bwMode="auto">
            <a:xfrm rot="16200000" flipV="1">
              <a:off x="10405295" y="5287073"/>
              <a:ext cx="450687" cy="184667"/>
            </a:xfrm>
            <a:prstGeom prst="rightArrow">
              <a:avLst>
                <a:gd name="adj1" fmla="val 45958"/>
                <a:gd name="adj2" fmla="val 129682"/>
              </a:avLst>
            </a:prstGeom>
            <a:solidFill>
              <a:schemeClr val="bg1">
                <a:lumMod val="50000"/>
              </a:schemeClr>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dirty="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94" name="正方形/長方形 93">
              <a:extLst>
                <a:ext uri="{FF2B5EF4-FFF2-40B4-BE49-F238E27FC236}">
                  <a16:creationId xmlns:a16="http://schemas.microsoft.com/office/drawing/2014/main" id="{FA866331-B680-4FBB-8BCB-FF98823E1E7D}"/>
                </a:ext>
              </a:extLst>
            </p:cNvPr>
            <p:cNvSpPr/>
            <p:nvPr/>
          </p:nvSpPr>
          <p:spPr bwMode="auto">
            <a:xfrm rot="10800000" flipV="1">
              <a:off x="11587638" y="5559359"/>
              <a:ext cx="79200" cy="1270595"/>
            </a:xfrm>
            <a:prstGeom prst="rect">
              <a:avLst/>
            </a:prstGeom>
            <a:gradFill>
              <a:gsLst>
                <a:gs pos="5000">
                  <a:schemeClr val="bg1">
                    <a:lumMod val="50000"/>
                  </a:schemeClr>
                </a:gs>
                <a:gs pos="100000">
                  <a:srgbClr val="FD7F01"/>
                </a:gs>
              </a:gsLst>
              <a:lin ang="5400000" scaled="0"/>
            </a:gra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grpSp>
      <p:grpSp>
        <p:nvGrpSpPr>
          <p:cNvPr id="97" name="グループ化 96">
            <a:extLst>
              <a:ext uri="{FF2B5EF4-FFF2-40B4-BE49-F238E27FC236}">
                <a16:creationId xmlns:a16="http://schemas.microsoft.com/office/drawing/2014/main" id="{43BFDAC6-0036-4B77-A082-B493EBA1B9CE}"/>
              </a:ext>
            </a:extLst>
          </p:cNvPr>
          <p:cNvGrpSpPr/>
          <p:nvPr/>
        </p:nvGrpSpPr>
        <p:grpSpPr>
          <a:xfrm>
            <a:off x="5710197" y="5154063"/>
            <a:ext cx="3277937" cy="1675891"/>
            <a:chOff x="5671891" y="5154063"/>
            <a:chExt cx="3277937" cy="1675891"/>
          </a:xfrm>
        </p:grpSpPr>
        <p:sp>
          <p:nvSpPr>
            <p:cNvPr id="92" name="正方形/長方形 91">
              <a:extLst>
                <a:ext uri="{FF2B5EF4-FFF2-40B4-BE49-F238E27FC236}">
                  <a16:creationId xmlns:a16="http://schemas.microsoft.com/office/drawing/2014/main" id="{A7728951-FD54-435B-B610-7FD3ACAA5755}"/>
                </a:ext>
              </a:extLst>
            </p:cNvPr>
            <p:cNvSpPr/>
            <p:nvPr/>
          </p:nvSpPr>
          <p:spPr bwMode="auto">
            <a:xfrm rot="10800000" flipV="1">
              <a:off x="5671892" y="5559359"/>
              <a:ext cx="79200" cy="1270595"/>
            </a:xfrm>
            <a:prstGeom prst="rect">
              <a:avLst/>
            </a:prstGeom>
            <a:solidFill>
              <a:srgbClr val="0070C0"/>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93" name="矢印: 右 92">
              <a:extLst>
                <a:ext uri="{FF2B5EF4-FFF2-40B4-BE49-F238E27FC236}">
                  <a16:creationId xmlns:a16="http://schemas.microsoft.com/office/drawing/2014/main" id="{3436E7F7-F509-4768-929C-E21D70A7B196}"/>
                </a:ext>
              </a:extLst>
            </p:cNvPr>
            <p:cNvSpPr/>
            <p:nvPr/>
          </p:nvSpPr>
          <p:spPr bwMode="auto">
            <a:xfrm rot="16200000" flipV="1">
              <a:off x="8632151" y="5287073"/>
              <a:ext cx="450687" cy="184667"/>
            </a:xfrm>
            <a:prstGeom prst="rightArrow">
              <a:avLst>
                <a:gd name="adj1" fmla="val 45958"/>
                <a:gd name="adj2" fmla="val 129682"/>
              </a:avLst>
            </a:prstGeom>
            <a:solidFill>
              <a:srgbClr val="0070C0"/>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dirty="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95" name="正方形/長方形 94">
              <a:extLst>
                <a:ext uri="{FF2B5EF4-FFF2-40B4-BE49-F238E27FC236}">
                  <a16:creationId xmlns:a16="http://schemas.microsoft.com/office/drawing/2014/main" id="{F7CCFC37-C1BC-4E62-A878-3757BB2F9CE4}"/>
                </a:ext>
              </a:extLst>
            </p:cNvPr>
            <p:cNvSpPr/>
            <p:nvPr/>
          </p:nvSpPr>
          <p:spPr bwMode="auto">
            <a:xfrm rot="16200000" flipV="1">
              <a:off x="7235280" y="3962161"/>
              <a:ext cx="79200" cy="3205978"/>
            </a:xfrm>
            <a:prstGeom prst="rect">
              <a:avLst/>
            </a:prstGeom>
            <a:solidFill>
              <a:srgbClr val="0070C0"/>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grpSp>
      <p:grpSp>
        <p:nvGrpSpPr>
          <p:cNvPr id="104" name="グループ化 103">
            <a:extLst>
              <a:ext uri="{FF2B5EF4-FFF2-40B4-BE49-F238E27FC236}">
                <a16:creationId xmlns:a16="http://schemas.microsoft.com/office/drawing/2014/main" id="{4A1734E8-9C19-48A6-8376-AB67037BF79E}"/>
              </a:ext>
            </a:extLst>
          </p:cNvPr>
          <p:cNvGrpSpPr/>
          <p:nvPr/>
        </p:nvGrpSpPr>
        <p:grpSpPr>
          <a:xfrm>
            <a:off x="3114467" y="5154063"/>
            <a:ext cx="2442614" cy="1675891"/>
            <a:chOff x="3114467" y="5154063"/>
            <a:chExt cx="2442614" cy="1675891"/>
          </a:xfrm>
        </p:grpSpPr>
        <p:sp>
          <p:nvSpPr>
            <p:cNvPr id="101" name="正方形/長方形 100">
              <a:extLst>
                <a:ext uri="{FF2B5EF4-FFF2-40B4-BE49-F238E27FC236}">
                  <a16:creationId xmlns:a16="http://schemas.microsoft.com/office/drawing/2014/main" id="{3458F8A3-6DE2-48BA-9020-0DC63D5A5067}"/>
                </a:ext>
              </a:extLst>
            </p:cNvPr>
            <p:cNvSpPr/>
            <p:nvPr/>
          </p:nvSpPr>
          <p:spPr bwMode="auto">
            <a:xfrm rot="10800000" flipH="1" flipV="1">
              <a:off x="5477881" y="5559359"/>
              <a:ext cx="79200" cy="1270595"/>
            </a:xfrm>
            <a:prstGeom prst="rect">
              <a:avLst/>
            </a:prstGeom>
            <a:solidFill>
              <a:srgbClr val="0070C0"/>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102" name="矢印: 右 101">
              <a:extLst>
                <a:ext uri="{FF2B5EF4-FFF2-40B4-BE49-F238E27FC236}">
                  <a16:creationId xmlns:a16="http://schemas.microsoft.com/office/drawing/2014/main" id="{1D9D38AA-BFF4-4CAF-A56A-3C7A785C3785}"/>
                </a:ext>
              </a:extLst>
            </p:cNvPr>
            <p:cNvSpPr/>
            <p:nvPr/>
          </p:nvSpPr>
          <p:spPr bwMode="auto">
            <a:xfrm rot="5400000" flipH="1" flipV="1">
              <a:off x="2981457" y="5287073"/>
              <a:ext cx="450687" cy="184667"/>
            </a:xfrm>
            <a:prstGeom prst="rightArrow">
              <a:avLst>
                <a:gd name="adj1" fmla="val 45958"/>
                <a:gd name="adj2" fmla="val 129682"/>
              </a:avLst>
            </a:prstGeom>
            <a:solidFill>
              <a:srgbClr val="0070C0"/>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dirty="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103" name="正方形/長方形 102">
              <a:extLst>
                <a:ext uri="{FF2B5EF4-FFF2-40B4-BE49-F238E27FC236}">
                  <a16:creationId xmlns:a16="http://schemas.microsoft.com/office/drawing/2014/main" id="{F6382148-9BB6-494A-B83E-8A1D2BB5954C}"/>
                </a:ext>
              </a:extLst>
            </p:cNvPr>
            <p:cNvSpPr/>
            <p:nvPr/>
          </p:nvSpPr>
          <p:spPr bwMode="auto">
            <a:xfrm rot="5400000" flipH="1" flipV="1">
              <a:off x="4333560" y="4381229"/>
              <a:ext cx="79200" cy="2367842"/>
            </a:xfrm>
            <a:prstGeom prst="rect">
              <a:avLst/>
            </a:prstGeom>
            <a:solidFill>
              <a:srgbClr val="0070C0"/>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dirty="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grpSp>
      <p:grpSp>
        <p:nvGrpSpPr>
          <p:cNvPr id="106" name="グループ化 105">
            <a:extLst>
              <a:ext uri="{FF2B5EF4-FFF2-40B4-BE49-F238E27FC236}">
                <a16:creationId xmlns:a16="http://schemas.microsoft.com/office/drawing/2014/main" id="{A38CBBCD-B087-42CB-AF48-AFCC88B21976}"/>
              </a:ext>
            </a:extLst>
          </p:cNvPr>
          <p:cNvGrpSpPr>
            <a:grpSpLocks noChangeAspect="1"/>
          </p:cNvGrpSpPr>
          <p:nvPr/>
        </p:nvGrpSpPr>
        <p:grpSpPr>
          <a:xfrm>
            <a:off x="10942665" y="5368218"/>
            <a:ext cx="382282" cy="382282"/>
            <a:chOff x="4064686" y="4973859"/>
            <a:chExt cx="1368000" cy="1368000"/>
          </a:xfrm>
        </p:grpSpPr>
        <p:sp>
          <p:nvSpPr>
            <p:cNvPr id="107" name="Line 25">
              <a:extLst>
                <a:ext uri="{FF2B5EF4-FFF2-40B4-BE49-F238E27FC236}">
                  <a16:creationId xmlns:a16="http://schemas.microsoft.com/office/drawing/2014/main" id="{CBE2020F-1DC9-4E8E-87BE-53470A66C593}"/>
                </a:ext>
              </a:extLst>
            </p:cNvPr>
            <p:cNvSpPr>
              <a:spLocks noChangeAspect="1" noChangeShapeType="1"/>
            </p:cNvSpPr>
            <p:nvPr/>
          </p:nvSpPr>
          <p:spPr bwMode="auto">
            <a:xfrm flipH="1">
              <a:off x="4064686" y="4973859"/>
              <a:ext cx="1368000" cy="1368000"/>
            </a:xfrm>
            <a:prstGeom prst="line">
              <a:avLst/>
            </a:prstGeom>
            <a:noFill/>
            <a:ln w="101600">
              <a:solidFill>
                <a:srgbClr val="DE0000"/>
              </a:solidFill>
              <a:round/>
              <a:headEnd/>
              <a:tailEnd/>
            </a:ln>
            <a:effectLst/>
          </p:spPr>
          <p:txBody>
            <a:bodyPr lIns="125675" tIns="62838" rIns="125675" bIns="62838"/>
            <a:lstStyle/>
            <a:p>
              <a:endParaRPr lang="ja-JP" altLang="en-US" b="1">
                <a:latin typeface="Meiryo UI" panose="020B0604030504040204" pitchFamily="50" charset="-128"/>
                <a:ea typeface="Meiryo UI" panose="020B0604030504040204" pitchFamily="50" charset="-128"/>
              </a:endParaRPr>
            </a:p>
          </p:txBody>
        </p:sp>
        <p:sp>
          <p:nvSpPr>
            <p:cNvPr id="108" name="Line 26">
              <a:extLst>
                <a:ext uri="{FF2B5EF4-FFF2-40B4-BE49-F238E27FC236}">
                  <a16:creationId xmlns:a16="http://schemas.microsoft.com/office/drawing/2014/main" id="{E91722EE-AB3F-417A-A613-94539C18A285}"/>
                </a:ext>
              </a:extLst>
            </p:cNvPr>
            <p:cNvSpPr>
              <a:spLocks noChangeAspect="1" noChangeShapeType="1"/>
            </p:cNvSpPr>
            <p:nvPr/>
          </p:nvSpPr>
          <p:spPr bwMode="auto">
            <a:xfrm>
              <a:off x="4064686" y="4973859"/>
              <a:ext cx="1368000" cy="1368000"/>
            </a:xfrm>
            <a:prstGeom prst="line">
              <a:avLst/>
            </a:prstGeom>
            <a:noFill/>
            <a:ln w="101600">
              <a:solidFill>
                <a:srgbClr val="DE0000"/>
              </a:solidFill>
              <a:round/>
              <a:headEnd/>
              <a:tailEnd/>
            </a:ln>
            <a:effectLst/>
          </p:spPr>
          <p:txBody>
            <a:bodyPr lIns="125675" tIns="62838" rIns="125675" bIns="62838"/>
            <a:lstStyle/>
            <a:p>
              <a:endParaRPr lang="ja-JP" altLang="en-US" b="1">
                <a:latin typeface="Meiryo UI" panose="020B0604030504040204" pitchFamily="50" charset="-128"/>
                <a:ea typeface="Meiryo UI" panose="020B0604030504040204" pitchFamily="50" charset="-128"/>
              </a:endParaRPr>
            </a:p>
          </p:txBody>
        </p:sp>
      </p:grpSp>
      <p:grpSp>
        <p:nvGrpSpPr>
          <p:cNvPr id="8" name="グループ化 7">
            <a:extLst>
              <a:ext uri="{FF2B5EF4-FFF2-40B4-BE49-F238E27FC236}">
                <a16:creationId xmlns:a16="http://schemas.microsoft.com/office/drawing/2014/main" id="{AD7D8C89-F287-4C3D-979F-C4C56117B31B}"/>
              </a:ext>
            </a:extLst>
          </p:cNvPr>
          <p:cNvGrpSpPr/>
          <p:nvPr/>
        </p:nvGrpSpPr>
        <p:grpSpPr>
          <a:xfrm>
            <a:off x="7748994" y="3212092"/>
            <a:ext cx="4164190" cy="1294959"/>
            <a:chOff x="7748994" y="3212092"/>
            <a:chExt cx="4164190" cy="1294959"/>
          </a:xfrm>
        </p:grpSpPr>
        <p:pic>
          <p:nvPicPr>
            <p:cNvPr id="1030" name="Picture 6" descr="「オフィス365 ロゴ」の画像検索結果">
              <a:extLst>
                <a:ext uri="{FF2B5EF4-FFF2-40B4-BE49-F238E27FC236}">
                  <a16:creationId xmlns:a16="http://schemas.microsoft.com/office/drawing/2014/main" id="{B0C260ED-F11B-46B7-B68A-BB2B0A466EF3}"/>
                </a:ext>
              </a:extLst>
            </p:cNvPr>
            <p:cNvPicPr>
              <a:picLocks noChangeAspect="1" noChangeArrowheads="1"/>
            </p:cNvPicPr>
            <p:nvPr/>
          </p:nvPicPr>
          <p:blipFill rotWithShape="1">
            <a:blip r:embed="rId5" cstate="screen">
              <a:extLst>
                <a:ext uri="{28A0092B-C50C-407E-A947-70E740481C1C}">
                  <a14:useLocalDpi xmlns:a14="http://schemas.microsoft.com/office/drawing/2010/main"/>
                </a:ext>
              </a:extLst>
            </a:blip>
            <a:srcRect/>
            <a:stretch/>
          </p:blipFill>
          <p:spPr bwMode="auto">
            <a:xfrm>
              <a:off x="10048640" y="3212092"/>
              <a:ext cx="1864544" cy="129495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File:Gsuite logo.svg">
              <a:extLst>
                <a:ext uri="{FF2B5EF4-FFF2-40B4-BE49-F238E27FC236}">
                  <a16:creationId xmlns:a16="http://schemas.microsoft.com/office/drawing/2014/main" id="{1B37FB25-92A8-4AEB-A2EF-1EBA4AFD2FCB}"/>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7748994" y="3591947"/>
              <a:ext cx="2124000" cy="535248"/>
            </a:xfrm>
            <a:prstGeom prst="rect">
              <a:avLst/>
            </a:prstGeom>
            <a:noFill/>
            <a:extLst>
              <a:ext uri="{909E8E84-426E-40DD-AFC4-6F175D3DCCD1}">
                <a14:hiddenFill xmlns:a14="http://schemas.microsoft.com/office/drawing/2010/main">
                  <a:solidFill>
                    <a:srgbClr val="FFFFFF"/>
                  </a:solidFill>
                </a14:hiddenFill>
              </a:ext>
            </a:extLst>
          </p:spPr>
        </p:pic>
      </p:grpSp>
      <p:pic>
        <p:nvPicPr>
          <p:cNvPr id="74" name="iPhone_XS_正面.jpg">
            <a:extLst>
              <a:ext uri="{FF2B5EF4-FFF2-40B4-BE49-F238E27FC236}">
                <a16:creationId xmlns:a16="http://schemas.microsoft.com/office/drawing/2014/main" id="{2DF8477F-9147-430E-9056-F1FBACA9B9B4}"/>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5260248" y="6760800"/>
            <a:ext cx="792939" cy="1609200"/>
          </a:xfrm>
          <a:prstGeom prst="rect">
            <a:avLst/>
          </a:prstGeom>
          <a:ln w="12700">
            <a:miter lim="400000"/>
          </a:ln>
        </p:spPr>
      </p:pic>
      <p:pic>
        <p:nvPicPr>
          <p:cNvPr id="76" name="iPhone_XS_正面.jpg">
            <a:extLst>
              <a:ext uri="{FF2B5EF4-FFF2-40B4-BE49-F238E27FC236}">
                <a16:creationId xmlns:a16="http://schemas.microsoft.com/office/drawing/2014/main" id="{2DF8477F-9147-430E-9056-F1FBACA9B9B4}"/>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1236912" y="6760800"/>
            <a:ext cx="792939" cy="1609200"/>
          </a:xfrm>
          <a:prstGeom prst="rect">
            <a:avLst/>
          </a:prstGeom>
          <a:ln w="12700">
            <a:miter lim="400000"/>
          </a:ln>
        </p:spPr>
      </p:pic>
      <p:pic>
        <p:nvPicPr>
          <p:cNvPr id="69" name="図 68"/>
          <p:cNvPicPr>
            <a:picLocks noChangeAspect="1"/>
          </p:cNvPicPr>
          <p:nvPr/>
        </p:nvPicPr>
        <p:blipFill rotWithShape="1">
          <a:blip r:embed="rId8"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5088386" y="6587112"/>
            <a:ext cx="1105109" cy="1934695"/>
          </a:xfrm>
          <a:prstGeom prst="rect">
            <a:avLst/>
          </a:prstGeom>
        </p:spPr>
      </p:pic>
      <p:pic>
        <p:nvPicPr>
          <p:cNvPr id="89" name="図 88"/>
          <p:cNvPicPr>
            <a:picLocks noChangeAspect="1"/>
          </p:cNvPicPr>
          <p:nvPr/>
        </p:nvPicPr>
        <p:blipFill rotWithShape="1">
          <a:blip r:embed="rId9"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11106331" y="6609254"/>
            <a:ext cx="1034581" cy="1811222"/>
          </a:xfrm>
          <a:prstGeom prst="rect">
            <a:avLst/>
          </a:prstGeom>
        </p:spPr>
      </p:pic>
    </p:spTree>
    <p:extLst>
      <p:ext uri="{BB962C8B-B14F-4D97-AF65-F5344CB8AC3E}">
        <p14:creationId xmlns:p14="http://schemas.microsoft.com/office/powerpoint/2010/main" val="1356550541"/>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8F427B9F-5259-4C71-A8EA-7784B2D67E73}"/>
              </a:ext>
            </a:extLst>
          </p:cNvPr>
          <p:cNvSpPr>
            <a:spLocks noGrp="1"/>
          </p:cNvSpPr>
          <p:nvPr>
            <p:ph type="sldNum" sz="quarter" idx="4"/>
          </p:nvPr>
        </p:nvSpPr>
        <p:spPr/>
        <p:txBody>
          <a:bodyPr/>
          <a:lstStyle/>
          <a:p>
            <a:fld id="{F1BF7F6E-0413-4353-995D-100289A07FF8}" type="slidenum">
              <a:rPr lang="en-US" altLang="ja-JP" smtClean="0"/>
              <a:pPr/>
              <a:t>107</a:t>
            </a:fld>
            <a:endParaRPr lang="en-US" altLang="ja-JP" dirty="0"/>
          </a:p>
        </p:txBody>
      </p:sp>
      <p:sp>
        <p:nvSpPr>
          <p:cNvPr id="4" name="タイトル 3">
            <a:extLst>
              <a:ext uri="{FF2B5EF4-FFF2-40B4-BE49-F238E27FC236}">
                <a16:creationId xmlns:a16="http://schemas.microsoft.com/office/drawing/2014/main" id="{8406E239-AEA9-4C2D-8B44-C587A8E7E038}"/>
              </a:ext>
            </a:extLst>
          </p:cNvPr>
          <p:cNvSpPr>
            <a:spLocks noGrp="1"/>
          </p:cNvSpPr>
          <p:nvPr>
            <p:ph type="title"/>
          </p:nvPr>
        </p:nvSpPr>
        <p:spPr>
          <a:xfrm>
            <a:off x="360006" y="216000"/>
            <a:ext cx="8877904" cy="576000"/>
          </a:xfrm>
        </p:spPr>
        <p:txBody>
          <a:bodyPr/>
          <a:lstStyle/>
          <a:p>
            <a:r>
              <a:rPr lang="ja-JP" altLang="en-US" sz="2600" dirty="0">
                <a:latin typeface="Meiryo UI" panose="020B0604030504040204" pitchFamily="50" charset="-128"/>
                <a:ea typeface="Meiryo UI" panose="020B0604030504040204" pitchFamily="50" charset="-128"/>
              </a:rPr>
              <a:t>デバイスコントロール</a:t>
            </a:r>
            <a:r>
              <a:rPr lang="en-US" altLang="ja-JP" sz="2600" dirty="0">
                <a:latin typeface="Meiryo UI" panose="020B0604030504040204" pitchFamily="50" charset="-128"/>
                <a:ea typeface="Meiryo UI" panose="020B0604030504040204" pitchFamily="50" charset="-128"/>
              </a:rPr>
              <a:t> for G Suite/for Office 365</a:t>
            </a:r>
            <a:endParaRPr kumimoji="1" lang="ja-JP" altLang="en-US" sz="2600" dirty="0"/>
          </a:p>
        </p:txBody>
      </p:sp>
      <p:sp>
        <p:nvSpPr>
          <p:cNvPr id="5" name="角丸四角形 13">
            <a:extLst>
              <a:ext uri="{FF2B5EF4-FFF2-40B4-BE49-F238E27FC236}">
                <a16:creationId xmlns:a16="http://schemas.microsoft.com/office/drawing/2014/main" id="{FD311D65-B094-43C8-ADDA-264160E6432A}"/>
              </a:ext>
            </a:extLst>
          </p:cNvPr>
          <p:cNvSpPr/>
          <p:nvPr/>
        </p:nvSpPr>
        <p:spPr bwMode="auto">
          <a:xfrm>
            <a:off x="9022006" y="360000"/>
            <a:ext cx="1080000" cy="288000"/>
          </a:xfrm>
          <a:prstGeom prst="roundRect">
            <a:avLst>
              <a:gd name="adj" fmla="val 13229"/>
            </a:avLst>
          </a:prstGeom>
          <a:solidFill>
            <a:srgbClr val="898FC3"/>
          </a:solidFill>
          <a:ln w="285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defRPr/>
            </a:pPr>
            <a:r>
              <a:rPr kumimoji="1" lang="en-US" altLang="ja-JP" sz="1400" b="1" kern="0" dirty="0">
                <a:solidFill>
                  <a:srgbClr val="FFFFFF"/>
                </a:solidFill>
                <a:latin typeface="Meiryo UI" panose="020B0604030504040204" pitchFamily="50" charset="-128"/>
                <a:ea typeface="Meiryo UI" panose="020B0604030504040204" pitchFamily="50" charset="-128"/>
                <a:cs typeface="Verdana" panose="020B0604030504040204" pitchFamily="34" charset="0"/>
              </a:rPr>
              <a:t>iOS</a:t>
            </a:r>
            <a:endParaRPr kumimoji="1" lang="ja-JP" altLang="en-US" sz="1400" b="1" kern="0" dirty="0">
              <a:solidFill>
                <a:srgbClr val="FFFFFF"/>
              </a:solidFill>
              <a:latin typeface="Meiryo UI" panose="020B0604030504040204" pitchFamily="50" charset="-128"/>
              <a:ea typeface="Meiryo UI" panose="020B0604030504040204" pitchFamily="50" charset="-128"/>
              <a:cs typeface="Verdana" panose="020B0604030504040204" pitchFamily="34" charset="0"/>
            </a:endParaRPr>
          </a:p>
        </p:txBody>
      </p:sp>
      <p:sp>
        <p:nvSpPr>
          <p:cNvPr id="6" name="コンテンツ プレースホルダ 28">
            <a:extLst>
              <a:ext uri="{FF2B5EF4-FFF2-40B4-BE49-F238E27FC236}">
                <a16:creationId xmlns:a16="http://schemas.microsoft.com/office/drawing/2014/main" id="{2D2B6C3D-23D9-4F80-89C6-B3015DDB8D08}"/>
              </a:ext>
            </a:extLst>
          </p:cNvPr>
          <p:cNvSpPr txBox="1">
            <a:spLocks/>
          </p:cNvSpPr>
          <p:nvPr/>
        </p:nvSpPr>
        <p:spPr>
          <a:xfrm>
            <a:off x="360006" y="1257478"/>
            <a:ext cx="12283200" cy="1368000"/>
          </a:xfrm>
          <a:prstGeom prst="rect">
            <a:avLst/>
          </a:prstGeom>
        </p:spPr>
        <p:txBody>
          <a:bodyPr lIns="0" rIns="0" anchor="ctr" anchorCtr="0"/>
          <a:lstStyle>
            <a:lvl1pPr marL="215900" algn="l" rtl="0" fontAlgn="base">
              <a:spcBef>
                <a:spcPts val="2400"/>
              </a:spcBef>
              <a:spcAft>
                <a:spcPct val="0"/>
              </a:spcAft>
              <a:defRPr sz="4400">
                <a:solidFill>
                  <a:schemeClr val="tx1"/>
                </a:solidFill>
                <a:latin typeface="HGP創英角ｺﾞｼｯｸUB" panose="020B0900000000000000" pitchFamily="50" charset="-128"/>
                <a:ea typeface="HGP創英角ｺﾞｼｯｸUB" panose="020B0900000000000000" pitchFamily="50" charset="-128"/>
                <a:cs typeface="+mn-cs"/>
                <a:sym typeface="ヒラギノ角ゴ ProN W6" charset="0"/>
              </a:defRPr>
            </a:lvl1pPr>
            <a:lvl2pPr marL="1231900" indent="-571500" algn="l" rtl="0" fontAlgn="base">
              <a:spcBef>
                <a:spcPts val="2400"/>
              </a:spcBef>
              <a:spcAft>
                <a:spcPct val="0"/>
              </a:spcAft>
              <a:buClr>
                <a:srgbClr val="000000"/>
              </a:buClr>
              <a:buSzPct val="171000"/>
              <a:buFont typeface="ヒラギノ角ゴ ProN W3" charset="0"/>
              <a:buChar char="•"/>
              <a:defRPr sz="4400">
                <a:solidFill>
                  <a:schemeClr val="tx1"/>
                </a:solidFill>
                <a:latin typeface="HGP創英角ｺﾞｼｯｸUB" panose="020B0900000000000000" pitchFamily="50" charset="-128"/>
                <a:ea typeface="HGP創英角ｺﾞｼｯｸUB" panose="020B0900000000000000" pitchFamily="50" charset="-128"/>
                <a:cs typeface="+mn-cs"/>
                <a:sym typeface="ヒラギノ角ゴ ProN W6" charset="0"/>
              </a:defRPr>
            </a:lvl2pPr>
            <a:lvl3pPr marL="1676400" indent="-571500" algn="l" rtl="0" fontAlgn="base">
              <a:spcBef>
                <a:spcPts val="2400"/>
              </a:spcBef>
              <a:spcAft>
                <a:spcPct val="0"/>
              </a:spcAft>
              <a:buClr>
                <a:srgbClr val="000000"/>
              </a:buClr>
              <a:buSzPct val="171000"/>
              <a:buFont typeface="ヒラギノ角ゴ ProN W3" charset="0"/>
              <a:buChar char="•"/>
              <a:defRPr sz="4400">
                <a:solidFill>
                  <a:schemeClr val="tx1"/>
                </a:solidFill>
                <a:latin typeface="HGP創英角ｺﾞｼｯｸUB" panose="020B0900000000000000" pitchFamily="50" charset="-128"/>
                <a:ea typeface="HGP創英角ｺﾞｼｯｸUB" panose="020B0900000000000000" pitchFamily="50" charset="-128"/>
                <a:cs typeface="+mn-cs"/>
                <a:sym typeface="ヒラギノ角ゴ ProN W6" charset="0"/>
              </a:defRPr>
            </a:lvl3pPr>
            <a:lvl4pPr marL="2120900" indent="-571500" algn="l" rtl="0" fontAlgn="base">
              <a:spcBef>
                <a:spcPts val="2400"/>
              </a:spcBef>
              <a:spcAft>
                <a:spcPct val="0"/>
              </a:spcAft>
              <a:buClr>
                <a:srgbClr val="000000"/>
              </a:buClr>
              <a:buSzPct val="171000"/>
              <a:buFont typeface="ヒラギノ角ゴ ProN W3" charset="0"/>
              <a:buChar char="•"/>
              <a:defRPr sz="4400">
                <a:solidFill>
                  <a:schemeClr val="tx1"/>
                </a:solidFill>
                <a:latin typeface="HGP創英角ｺﾞｼｯｸUB" panose="020B0900000000000000" pitchFamily="50" charset="-128"/>
                <a:ea typeface="HGP創英角ｺﾞｼｯｸUB" panose="020B0900000000000000" pitchFamily="50" charset="-128"/>
                <a:cs typeface="+mn-cs"/>
                <a:sym typeface="ヒラギノ角ゴ ProN W6" charset="0"/>
              </a:defRPr>
            </a:lvl4pPr>
            <a:lvl5pPr marL="2565400" indent="-571500" algn="l" rtl="0" fontAlgn="base">
              <a:spcBef>
                <a:spcPts val="2400"/>
              </a:spcBef>
              <a:spcAft>
                <a:spcPct val="0"/>
              </a:spcAft>
              <a:buClr>
                <a:srgbClr val="000000"/>
              </a:buClr>
              <a:buSzPct val="171000"/>
              <a:buFont typeface="ヒラギノ角ゴ ProN W3" charset="0"/>
              <a:buChar char="•"/>
              <a:defRPr sz="4400">
                <a:solidFill>
                  <a:schemeClr val="tx1"/>
                </a:solidFill>
                <a:latin typeface="HGP創英角ｺﾞｼｯｸUB" panose="020B0900000000000000" pitchFamily="50" charset="-128"/>
                <a:ea typeface="HGP創英角ｺﾞｼｯｸUB" panose="020B0900000000000000" pitchFamily="50" charset="-128"/>
                <a:cs typeface="+mn-cs"/>
                <a:sym typeface="ヒラギノ角ゴ ProN W6" charset="0"/>
              </a:defRPr>
            </a:lvl5pPr>
            <a:lvl6pPr marL="3022600" indent="-571500" algn="l" rtl="0" fontAlgn="base">
              <a:spcBef>
                <a:spcPts val="2400"/>
              </a:spcBef>
              <a:spcAft>
                <a:spcPct val="0"/>
              </a:spcAft>
              <a:buClr>
                <a:srgbClr val="000000"/>
              </a:buClr>
              <a:buSzPct val="171000"/>
              <a:buFont typeface="ヒラギノ角ゴ ProN W3" charset="0"/>
              <a:buChar char="•"/>
              <a:defRPr sz="3800">
                <a:solidFill>
                  <a:schemeClr val="tx1"/>
                </a:solidFill>
                <a:latin typeface="+mn-lt"/>
                <a:ea typeface="+mn-ea"/>
                <a:cs typeface="+mn-cs"/>
                <a:sym typeface="ヒラギノ角ゴ ProN W6" charset="0"/>
              </a:defRPr>
            </a:lvl6pPr>
            <a:lvl7pPr marL="3479800" indent="-571500" algn="l" rtl="0" fontAlgn="base">
              <a:spcBef>
                <a:spcPts val="2400"/>
              </a:spcBef>
              <a:spcAft>
                <a:spcPct val="0"/>
              </a:spcAft>
              <a:buClr>
                <a:srgbClr val="000000"/>
              </a:buClr>
              <a:buSzPct val="171000"/>
              <a:buFont typeface="ヒラギノ角ゴ ProN W3" charset="0"/>
              <a:buChar char="•"/>
              <a:defRPr sz="3800">
                <a:solidFill>
                  <a:schemeClr val="tx1"/>
                </a:solidFill>
                <a:latin typeface="+mn-lt"/>
                <a:ea typeface="+mn-ea"/>
                <a:cs typeface="+mn-cs"/>
                <a:sym typeface="ヒラギノ角ゴ ProN W6" charset="0"/>
              </a:defRPr>
            </a:lvl7pPr>
            <a:lvl8pPr marL="3937000" indent="-571500" algn="l" rtl="0" fontAlgn="base">
              <a:spcBef>
                <a:spcPts val="2400"/>
              </a:spcBef>
              <a:spcAft>
                <a:spcPct val="0"/>
              </a:spcAft>
              <a:buClr>
                <a:srgbClr val="000000"/>
              </a:buClr>
              <a:buSzPct val="171000"/>
              <a:buFont typeface="ヒラギノ角ゴ ProN W3" charset="0"/>
              <a:buChar char="•"/>
              <a:defRPr sz="3800">
                <a:solidFill>
                  <a:schemeClr val="tx1"/>
                </a:solidFill>
                <a:latin typeface="+mn-lt"/>
                <a:ea typeface="+mn-ea"/>
                <a:cs typeface="+mn-cs"/>
                <a:sym typeface="ヒラギノ角ゴ ProN W6" charset="0"/>
              </a:defRPr>
            </a:lvl8pPr>
            <a:lvl9pPr marL="4394200" indent="-571500" algn="l" rtl="0" fontAlgn="base">
              <a:spcBef>
                <a:spcPts val="2400"/>
              </a:spcBef>
              <a:spcAft>
                <a:spcPct val="0"/>
              </a:spcAft>
              <a:buClr>
                <a:srgbClr val="000000"/>
              </a:buClr>
              <a:buSzPct val="171000"/>
              <a:buFont typeface="ヒラギノ角ゴ ProN W3" charset="0"/>
              <a:buChar char="•"/>
              <a:defRPr sz="3800">
                <a:solidFill>
                  <a:schemeClr val="tx1"/>
                </a:solidFill>
                <a:latin typeface="+mn-lt"/>
                <a:ea typeface="+mn-ea"/>
                <a:cs typeface="+mn-cs"/>
                <a:sym typeface="ヒラギノ角ゴ ProN W6" charset="0"/>
              </a:defRPr>
            </a:lvl9pPr>
          </a:lstStyle>
          <a:p>
            <a:pPr marL="0" algn="ctr">
              <a:spcBef>
                <a:spcPts val="0"/>
              </a:spcBef>
            </a:pPr>
            <a:r>
              <a:rPr lang="ja-JP" altLang="en-US" sz="3000" kern="0" dirty="0">
                <a:solidFill>
                  <a:srgbClr val="000000"/>
                </a:solidFill>
                <a:latin typeface="Meiryo UI" panose="020B0604030504040204" pitchFamily="50" charset="-128"/>
                <a:ea typeface="Meiryo UI" panose="020B0604030504040204" pitchFamily="50" charset="-128"/>
                <a:cs typeface="Arial" pitchFamily="34" charset="0"/>
              </a:rPr>
              <a:t>複数</a:t>
            </a:r>
            <a:r>
              <a:rPr lang="en-US" altLang="ja-JP" sz="3000" kern="0" dirty="0">
                <a:solidFill>
                  <a:srgbClr val="000000"/>
                </a:solidFill>
                <a:latin typeface="Meiryo UI" panose="020B0604030504040204" pitchFamily="50" charset="-128"/>
                <a:ea typeface="Meiryo UI" panose="020B0604030504040204" pitchFamily="50" charset="-128"/>
                <a:cs typeface="Arial" pitchFamily="34" charset="0"/>
              </a:rPr>
              <a:t>DM</a:t>
            </a:r>
            <a:r>
              <a:rPr lang="ja-JP" altLang="en-US" sz="3000" kern="0" dirty="0">
                <a:solidFill>
                  <a:srgbClr val="000000"/>
                </a:solidFill>
                <a:latin typeface="Meiryo UI" panose="020B0604030504040204" pitchFamily="50" charset="-128"/>
                <a:ea typeface="Meiryo UI" panose="020B0604030504040204" pitchFamily="50" charset="-128"/>
                <a:cs typeface="Arial" pitchFamily="34" charset="0"/>
              </a:rPr>
              <a:t>コードご契約の場合、他</a:t>
            </a:r>
            <a:r>
              <a:rPr lang="en-US" altLang="ja-JP" sz="3000" kern="0" dirty="0">
                <a:solidFill>
                  <a:srgbClr val="000000"/>
                </a:solidFill>
                <a:latin typeface="Meiryo UI" panose="020B0604030504040204" pitchFamily="50" charset="-128"/>
                <a:ea typeface="Meiryo UI" panose="020B0604030504040204" pitchFamily="50" charset="-128"/>
                <a:cs typeface="Arial" pitchFamily="34" charset="0"/>
              </a:rPr>
              <a:t>DM</a:t>
            </a:r>
            <a:r>
              <a:rPr lang="ja-JP" altLang="en-US" sz="3000" kern="0" dirty="0">
                <a:solidFill>
                  <a:srgbClr val="000000"/>
                </a:solidFill>
                <a:latin typeface="Meiryo UI" panose="020B0604030504040204" pitchFamily="50" charset="-128"/>
                <a:ea typeface="Meiryo UI" panose="020B0604030504040204" pitchFamily="50" charset="-128"/>
                <a:cs typeface="Arial" pitchFamily="34" charset="0"/>
              </a:rPr>
              <a:t>コードの端末に影響あり</a:t>
            </a:r>
          </a:p>
        </p:txBody>
      </p:sp>
      <p:sp>
        <p:nvSpPr>
          <p:cNvPr id="11" name="テキスト ボックス 10">
            <a:extLst>
              <a:ext uri="{FF2B5EF4-FFF2-40B4-BE49-F238E27FC236}">
                <a16:creationId xmlns:a16="http://schemas.microsoft.com/office/drawing/2014/main" id="{ECF267F5-B2BB-476A-9318-1CDA2BC1C294}"/>
              </a:ext>
            </a:extLst>
          </p:cNvPr>
          <p:cNvSpPr txBox="1"/>
          <p:nvPr/>
        </p:nvSpPr>
        <p:spPr>
          <a:xfrm>
            <a:off x="360006" y="2422740"/>
            <a:ext cx="12283200" cy="1095428"/>
          </a:xfrm>
          <a:prstGeom prst="rect">
            <a:avLst/>
          </a:prstGeom>
          <a:noFill/>
        </p:spPr>
        <p:txBody>
          <a:bodyPr wrap="square" anchor="ctr" anchorCtr="1">
            <a:spAutoFit/>
          </a:bodyPr>
          <a:lstStyle/>
          <a:p>
            <a:pPr marL="0">
              <a:lnSpc>
                <a:spcPts val="2700"/>
              </a:lnSpc>
              <a:spcBef>
                <a:spcPts val="0"/>
              </a:spcBef>
            </a:pPr>
            <a:r>
              <a:rPr lang="ja-JP" altLang="en-US" sz="2000" dirty="0">
                <a:latin typeface="Meiryo UI" panose="020B0604030504040204" pitchFamily="50" charset="-128"/>
                <a:ea typeface="Meiryo UI" panose="020B0604030504040204" pitchFamily="50" charset="-128"/>
              </a:rPr>
              <a:t>同一ドメインを利用するデバイスを複数の</a:t>
            </a:r>
            <a:r>
              <a:rPr lang="en-US" altLang="ja-JP" sz="2000" dirty="0">
                <a:latin typeface="Meiryo UI" panose="020B0604030504040204" pitchFamily="50" charset="-128"/>
                <a:ea typeface="Meiryo UI" panose="020B0604030504040204" pitchFamily="50" charset="-128"/>
              </a:rPr>
              <a:t>DM</a:t>
            </a:r>
            <a:r>
              <a:rPr lang="ja-JP" altLang="en-US" sz="2000" dirty="0">
                <a:latin typeface="Meiryo UI" panose="020B0604030504040204" pitchFamily="50" charset="-128"/>
                <a:ea typeface="Meiryo UI" panose="020B0604030504040204" pitchFamily="50" charset="-128"/>
              </a:rPr>
              <a:t>コードに登録している場合、</a:t>
            </a:r>
            <a:endParaRPr lang="en-US" altLang="ja-JP" sz="2000" dirty="0">
              <a:latin typeface="Meiryo UI" panose="020B0604030504040204" pitchFamily="50" charset="-128"/>
              <a:ea typeface="Meiryo UI" panose="020B0604030504040204" pitchFamily="50" charset="-128"/>
            </a:endParaRPr>
          </a:p>
          <a:p>
            <a:pPr marL="0">
              <a:lnSpc>
                <a:spcPts val="2700"/>
              </a:lnSpc>
              <a:spcBef>
                <a:spcPts val="0"/>
              </a:spcBef>
            </a:pPr>
            <a:r>
              <a:rPr lang="ja-JP" altLang="en-US" sz="2000" dirty="0">
                <a:latin typeface="Meiryo UI" panose="020B0604030504040204" pitchFamily="50" charset="-128"/>
                <a:ea typeface="Meiryo UI" panose="020B0604030504040204" pitchFamily="50" charset="-128"/>
              </a:rPr>
              <a:t>デバイスコントロール未設定の</a:t>
            </a:r>
            <a:r>
              <a:rPr lang="en-US" altLang="ja-JP" sz="2000" dirty="0">
                <a:latin typeface="Meiryo UI" panose="020B0604030504040204" pitchFamily="50" charset="-128"/>
                <a:ea typeface="Meiryo UI" panose="020B0604030504040204" pitchFamily="50" charset="-128"/>
              </a:rPr>
              <a:t>DM</a:t>
            </a:r>
            <a:r>
              <a:rPr lang="ja-JP" altLang="en-US" sz="2000" dirty="0">
                <a:latin typeface="Meiryo UI" panose="020B0604030504040204" pitchFamily="50" charset="-128"/>
                <a:ea typeface="Meiryo UI" panose="020B0604030504040204" pitchFamily="50" charset="-128"/>
              </a:rPr>
              <a:t>コードに登録されているデバイスはメール同期不可となり、</a:t>
            </a:r>
            <a:endParaRPr lang="en-US" altLang="ja-JP" sz="2000" dirty="0">
              <a:latin typeface="Meiryo UI" panose="020B0604030504040204" pitchFamily="50" charset="-128"/>
              <a:ea typeface="Meiryo UI" panose="020B0604030504040204" pitchFamily="50" charset="-128"/>
            </a:endParaRPr>
          </a:p>
          <a:p>
            <a:pPr marL="0">
              <a:lnSpc>
                <a:spcPts val="2700"/>
              </a:lnSpc>
              <a:spcBef>
                <a:spcPts val="0"/>
              </a:spcBef>
            </a:pPr>
            <a:r>
              <a:rPr lang="en-US" altLang="ja-JP" sz="2000" dirty="0">
                <a:latin typeface="Meiryo UI" panose="020B0604030504040204" pitchFamily="50" charset="-128"/>
                <a:ea typeface="Meiryo UI" panose="020B0604030504040204" pitchFamily="50" charset="-128"/>
              </a:rPr>
              <a:t>G Suite/Office 365</a:t>
            </a:r>
            <a:r>
              <a:rPr lang="ja-JP" altLang="en-US" sz="2000" dirty="0">
                <a:latin typeface="Meiryo UI" panose="020B0604030504040204" pitchFamily="50" charset="-128"/>
                <a:ea typeface="Meiryo UI" panose="020B0604030504040204" pitchFamily="50" charset="-128"/>
              </a:rPr>
              <a:t>管理画面でリカバリーが必要となります。</a:t>
            </a:r>
            <a:endParaRPr lang="en-US" altLang="ja-JP" sz="2000" dirty="0">
              <a:latin typeface="Meiryo UI" panose="020B0604030504040204" pitchFamily="50" charset="-128"/>
              <a:ea typeface="Meiryo UI" panose="020B0604030504040204" pitchFamily="50" charset="-128"/>
            </a:endParaRPr>
          </a:p>
        </p:txBody>
      </p:sp>
      <p:sp>
        <p:nvSpPr>
          <p:cNvPr id="14" name="四角形: 角を丸くする 13">
            <a:extLst>
              <a:ext uri="{FF2B5EF4-FFF2-40B4-BE49-F238E27FC236}">
                <a16:creationId xmlns:a16="http://schemas.microsoft.com/office/drawing/2014/main" id="{7C4EB1A5-9F80-46EA-8A6B-D82A753EB29C}"/>
              </a:ext>
            </a:extLst>
          </p:cNvPr>
          <p:cNvSpPr/>
          <p:nvPr/>
        </p:nvSpPr>
        <p:spPr bwMode="auto">
          <a:xfrm>
            <a:off x="8102642" y="3790739"/>
            <a:ext cx="3888432" cy="1373299"/>
          </a:xfrm>
          <a:prstGeom prst="roundRect">
            <a:avLst>
              <a:gd name="adj" fmla="val 4624"/>
            </a:avLst>
          </a:prstGeom>
          <a:solidFill>
            <a:schemeClr val="bg1"/>
          </a:solidFill>
          <a:ln w="28575" algn="ctr">
            <a:noFill/>
            <a:round/>
            <a:headEnd/>
            <a:tailEnd/>
          </a:ln>
        </p:spPr>
        <p:txBody>
          <a:bodyPr lIns="125675" tIns="62838" rIns="125675" bIns="62838" rtlCol="0" anchor="ctr"/>
          <a:lstStyle/>
          <a:p>
            <a:pPr algn="l"/>
            <a:endParaRPr kumimoji="1" lang="ja-JP" altLang="en-US" sz="2700" b="1">
              <a:latin typeface="Meiryo UI" panose="020B0604030504040204" pitchFamily="50" charset="-128"/>
              <a:ea typeface="Meiryo UI" panose="020B0604030504040204" pitchFamily="50" charset="-128"/>
            </a:endParaRPr>
          </a:p>
        </p:txBody>
      </p:sp>
      <p:sp>
        <p:nvSpPr>
          <p:cNvPr id="12" name="四角形: 角を丸くする 11">
            <a:extLst>
              <a:ext uri="{FF2B5EF4-FFF2-40B4-BE49-F238E27FC236}">
                <a16:creationId xmlns:a16="http://schemas.microsoft.com/office/drawing/2014/main" id="{1B95A785-06BD-4252-8DEA-B43EE8EE40FC}"/>
              </a:ext>
            </a:extLst>
          </p:cNvPr>
          <p:cNvSpPr/>
          <p:nvPr/>
        </p:nvSpPr>
        <p:spPr bwMode="auto">
          <a:xfrm>
            <a:off x="7869878" y="4431773"/>
            <a:ext cx="4353960" cy="4620698"/>
          </a:xfrm>
          <a:prstGeom prst="roundRect">
            <a:avLst>
              <a:gd name="adj" fmla="val 1458"/>
            </a:avLst>
          </a:prstGeom>
          <a:solidFill>
            <a:schemeClr val="bg1"/>
          </a:solidFill>
          <a:ln w="28575" algn="ctr">
            <a:noFill/>
            <a:round/>
            <a:headEnd/>
            <a:tailEnd/>
          </a:ln>
        </p:spPr>
        <p:txBody>
          <a:bodyPr lIns="125675" tIns="62838" rIns="125675" bIns="62838" rtlCol="0" anchor="ctr"/>
          <a:lstStyle/>
          <a:p>
            <a:pPr algn="l"/>
            <a:endParaRPr kumimoji="1" lang="ja-JP" altLang="en-US" sz="2700" b="1">
              <a:latin typeface="Meiryo UI" panose="020B0604030504040204" pitchFamily="50" charset="-128"/>
              <a:ea typeface="Meiryo UI" panose="020B0604030504040204" pitchFamily="50" charset="-128"/>
            </a:endParaRPr>
          </a:p>
        </p:txBody>
      </p:sp>
      <p:sp>
        <p:nvSpPr>
          <p:cNvPr id="20" name="四角形: 角を丸くする 19">
            <a:extLst>
              <a:ext uri="{FF2B5EF4-FFF2-40B4-BE49-F238E27FC236}">
                <a16:creationId xmlns:a16="http://schemas.microsoft.com/office/drawing/2014/main" id="{2362D181-E503-4185-9D24-84A6EA0B62E5}"/>
              </a:ext>
            </a:extLst>
          </p:cNvPr>
          <p:cNvSpPr/>
          <p:nvPr/>
        </p:nvSpPr>
        <p:spPr bwMode="auto">
          <a:xfrm>
            <a:off x="779375" y="4431773"/>
            <a:ext cx="4353960" cy="4620698"/>
          </a:xfrm>
          <a:prstGeom prst="roundRect">
            <a:avLst>
              <a:gd name="adj" fmla="val 1458"/>
            </a:avLst>
          </a:prstGeom>
          <a:solidFill>
            <a:schemeClr val="bg1"/>
          </a:solidFill>
          <a:ln w="28575" algn="ctr">
            <a:noFill/>
            <a:round/>
            <a:headEnd/>
            <a:tailEnd/>
          </a:ln>
        </p:spPr>
        <p:txBody>
          <a:bodyPr lIns="125675" tIns="62838" rIns="125675" bIns="62838" rtlCol="0" anchor="ctr"/>
          <a:lstStyle/>
          <a:p>
            <a:pPr algn="l"/>
            <a:endParaRPr kumimoji="1" lang="ja-JP" altLang="en-US" sz="2700" b="1">
              <a:latin typeface="Meiryo UI" panose="020B0604030504040204" pitchFamily="50" charset="-128"/>
              <a:ea typeface="Meiryo UI" panose="020B0604030504040204" pitchFamily="50" charset="-128"/>
            </a:endParaRPr>
          </a:p>
        </p:txBody>
      </p:sp>
      <p:sp>
        <p:nvSpPr>
          <p:cNvPr id="21" name="四角形: 角を丸くする 20">
            <a:extLst>
              <a:ext uri="{FF2B5EF4-FFF2-40B4-BE49-F238E27FC236}">
                <a16:creationId xmlns:a16="http://schemas.microsoft.com/office/drawing/2014/main" id="{C5F077C5-7302-43C2-AAC5-C6F95262721D}"/>
              </a:ext>
            </a:extLst>
          </p:cNvPr>
          <p:cNvSpPr/>
          <p:nvPr/>
        </p:nvSpPr>
        <p:spPr bwMode="auto">
          <a:xfrm>
            <a:off x="1012139" y="3790739"/>
            <a:ext cx="3888432" cy="1373299"/>
          </a:xfrm>
          <a:prstGeom prst="roundRect">
            <a:avLst>
              <a:gd name="adj" fmla="val 4624"/>
            </a:avLst>
          </a:prstGeom>
          <a:solidFill>
            <a:schemeClr val="bg1"/>
          </a:solidFill>
          <a:ln w="28575" algn="ctr">
            <a:noFill/>
            <a:round/>
            <a:headEnd/>
            <a:tailEnd/>
          </a:ln>
        </p:spPr>
        <p:txBody>
          <a:bodyPr lIns="125675" tIns="62838" rIns="125675" bIns="62838" rtlCol="0" anchor="ctr"/>
          <a:lstStyle/>
          <a:p>
            <a:pPr algn="l"/>
            <a:endParaRPr kumimoji="1" lang="ja-JP" altLang="en-US" sz="2700" b="1">
              <a:latin typeface="Meiryo UI" panose="020B0604030504040204" pitchFamily="50" charset="-128"/>
              <a:ea typeface="Meiryo UI" panose="020B0604030504040204" pitchFamily="50" charset="-128"/>
            </a:endParaRPr>
          </a:p>
        </p:txBody>
      </p:sp>
      <p:pic>
        <p:nvPicPr>
          <p:cNvPr id="23" name="図 22">
            <a:extLst>
              <a:ext uri="{FF2B5EF4-FFF2-40B4-BE49-F238E27FC236}">
                <a16:creationId xmlns:a16="http://schemas.microsoft.com/office/drawing/2014/main" id="{277AF21E-C54D-4430-A422-4080F4BF55B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138355" y="3992164"/>
            <a:ext cx="3636000" cy="238402"/>
          </a:xfrm>
          <a:prstGeom prst="rect">
            <a:avLst/>
          </a:prstGeom>
        </p:spPr>
      </p:pic>
      <p:sp>
        <p:nvSpPr>
          <p:cNvPr id="36" name="正方形/長方形 26">
            <a:extLst>
              <a:ext uri="{FF2B5EF4-FFF2-40B4-BE49-F238E27FC236}">
                <a16:creationId xmlns:a16="http://schemas.microsoft.com/office/drawing/2014/main" id="{29BF38D6-0B0E-4EA3-B190-99323056DDA2}"/>
              </a:ext>
            </a:extLst>
          </p:cNvPr>
          <p:cNvSpPr>
            <a:spLocks noChangeArrowheads="1"/>
          </p:cNvSpPr>
          <p:nvPr/>
        </p:nvSpPr>
        <p:spPr bwMode="auto">
          <a:xfrm>
            <a:off x="9994886" y="5387035"/>
            <a:ext cx="199618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chorCtr="0">
            <a:spAutoFit/>
          </a:bodyPr>
          <a:lstStyle>
            <a:lvl1pPr marL="90488">
              <a:defRPr kumimoji="1" sz="2100">
                <a:solidFill>
                  <a:schemeClr val="tx1"/>
                </a:solidFill>
                <a:latin typeface="Arial" panose="020B0604020202020204" pitchFamily="34" charset="0"/>
                <a:ea typeface="ＭＳ Ｐゴシック" panose="020B0600070205080204" pitchFamily="50" charset="-128"/>
              </a:defRPr>
            </a:lvl1pPr>
            <a:lvl2pPr>
              <a:defRPr kumimoji="1" sz="2100">
                <a:solidFill>
                  <a:schemeClr val="tx1"/>
                </a:solidFill>
                <a:latin typeface="Arial" panose="020B0604020202020204" pitchFamily="34" charset="0"/>
                <a:ea typeface="ＭＳ Ｐゴシック" panose="020B0600070205080204" pitchFamily="50" charset="-128"/>
              </a:defRPr>
            </a:lvl2pPr>
            <a:lvl3pPr>
              <a:defRPr kumimoji="1" sz="2100">
                <a:solidFill>
                  <a:schemeClr val="tx1"/>
                </a:solidFill>
                <a:latin typeface="Arial" panose="020B0604020202020204" pitchFamily="34" charset="0"/>
                <a:ea typeface="ＭＳ Ｐゴシック" panose="020B0600070205080204" pitchFamily="50" charset="-128"/>
              </a:defRPr>
            </a:lvl3pPr>
            <a:lvl4pPr>
              <a:defRPr kumimoji="1" sz="2100">
                <a:solidFill>
                  <a:schemeClr val="tx1"/>
                </a:solidFill>
                <a:latin typeface="Arial" panose="020B0604020202020204" pitchFamily="34" charset="0"/>
                <a:ea typeface="ＭＳ Ｐゴシック" panose="020B0600070205080204" pitchFamily="50" charset="-128"/>
              </a:defRPr>
            </a:lvl4pPr>
            <a:lvl5pPr>
              <a:defRPr kumimoji="1" sz="2100">
                <a:solidFill>
                  <a:schemeClr val="tx1"/>
                </a:solidFill>
                <a:latin typeface="Arial" panose="020B0604020202020204" pitchFamily="34" charset="0"/>
                <a:ea typeface="ＭＳ Ｐゴシック" panose="020B0600070205080204" pitchFamily="50" charset="-128"/>
              </a:defRPr>
            </a:lvl5pPr>
            <a:lvl6pPr marL="2641600" indent="-355600" eaLnBrk="0" fontAlgn="base" hangingPunct="0">
              <a:spcBef>
                <a:spcPct val="0"/>
              </a:spcBef>
              <a:spcAft>
                <a:spcPct val="0"/>
              </a:spcAft>
              <a:defRPr kumimoji="1" sz="2100">
                <a:solidFill>
                  <a:schemeClr val="tx1"/>
                </a:solidFill>
                <a:latin typeface="Arial" panose="020B0604020202020204" pitchFamily="34" charset="0"/>
                <a:ea typeface="ＭＳ Ｐゴシック" panose="020B0600070205080204" pitchFamily="50" charset="-128"/>
              </a:defRPr>
            </a:lvl6pPr>
            <a:lvl7pPr marL="3098800" indent="-355600" eaLnBrk="0" fontAlgn="base" hangingPunct="0">
              <a:spcBef>
                <a:spcPct val="0"/>
              </a:spcBef>
              <a:spcAft>
                <a:spcPct val="0"/>
              </a:spcAft>
              <a:defRPr kumimoji="1" sz="2100">
                <a:solidFill>
                  <a:schemeClr val="tx1"/>
                </a:solidFill>
                <a:latin typeface="Arial" panose="020B0604020202020204" pitchFamily="34" charset="0"/>
                <a:ea typeface="ＭＳ Ｐゴシック" panose="020B0600070205080204" pitchFamily="50" charset="-128"/>
              </a:defRPr>
            </a:lvl7pPr>
            <a:lvl8pPr marL="3556000" indent="-355600" eaLnBrk="0" fontAlgn="base" hangingPunct="0">
              <a:spcBef>
                <a:spcPct val="0"/>
              </a:spcBef>
              <a:spcAft>
                <a:spcPct val="0"/>
              </a:spcAft>
              <a:defRPr kumimoji="1" sz="2100">
                <a:solidFill>
                  <a:schemeClr val="tx1"/>
                </a:solidFill>
                <a:latin typeface="Arial" panose="020B0604020202020204" pitchFamily="34" charset="0"/>
                <a:ea typeface="ＭＳ Ｐゴシック" panose="020B0600070205080204" pitchFamily="50" charset="-128"/>
              </a:defRPr>
            </a:lvl8pPr>
            <a:lvl9pPr marL="4013200" indent="-355600" eaLnBrk="0" fontAlgn="base" hangingPunct="0">
              <a:spcBef>
                <a:spcPct val="0"/>
              </a:spcBef>
              <a:spcAft>
                <a:spcPct val="0"/>
              </a:spcAft>
              <a:defRPr kumimoji="1" sz="2100">
                <a:solidFill>
                  <a:schemeClr val="tx1"/>
                </a:solidFill>
                <a:latin typeface="Arial" panose="020B0604020202020204" pitchFamily="34" charset="0"/>
                <a:ea typeface="ＭＳ Ｐゴシック" panose="020B0600070205080204" pitchFamily="50" charset="-128"/>
              </a:defRPr>
            </a:lvl9pPr>
          </a:lstStyle>
          <a:p>
            <a:pPr marL="0" algn="r">
              <a:spcBef>
                <a:spcPts val="0"/>
              </a:spcBef>
              <a:defRPr/>
            </a:pPr>
            <a:r>
              <a:rPr lang="en-US" altLang="ja-JP" sz="2400" b="1" dirty="0" err="1">
                <a:solidFill>
                  <a:srgbClr val="0070C0"/>
                </a:solidFill>
                <a:latin typeface="Meiryo UI" panose="020B0604030504040204" pitchFamily="50" charset="-128"/>
                <a:ea typeface="Meiryo UI" panose="020B0604030504040204" pitchFamily="50" charset="-128"/>
              </a:rPr>
              <a:t>userA</a:t>
            </a:r>
            <a:r>
              <a:rPr lang="en-US" altLang="ja-JP" sz="2400" dirty="0" err="1">
                <a:latin typeface="Meiryo UI" panose="020B0604030504040204" pitchFamily="50" charset="-128"/>
                <a:ea typeface="Meiryo UI" panose="020B0604030504040204" pitchFamily="50" charset="-128"/>
              </a:rPr>
              <a:t>@com</a:t>
            </a:r>
            <a:endParaRPr lang="en-US" altLang="ja-JP" sz="2400" dirty="0">
              <a:latin typeface="Meiryo UI" panose="020B0604030504040204" pitchFamily="50" charset="-128"/>
              <a:ea typeface="Meiryo UI" panose="020B0604030504040204" pitchFamily="50" charset="-128"/>
            </a:endParaRPr>
          </a:p>
        </p:txBody>
      </p:sp>
      <p:cxnSp>
        <p:nvCxnSpPr>
          <p:cNvPr id="38" name="直線コネクタ 37">
            <a:extLst>
              <a:ext uri="{FF2B5EF4-FFF2-40B4-BE49-F238E27FC236}">
                <a16:creationId xmlns:a16="http://schemas.microsoft.com/office/drawing/2014/main" id="{59DA287C-0E4F-4768-BA5C-53390F84AD38}"/>
              </a:ext>
            </a:extLst>
          </p:cNvPr>
          <p:cNvCxnSpPr>
            <a:cxnSpLocks/>
          </p:cNvCxnSpPr>
          <p:nvPr/>
        </p:nvCxnSpPr>
        <p:spPr bwMode="auto">
          <a:xfrm flipH="1">
            <a:off x="1012138" y="6729386"/>
            <a:ext cx="10978936" cy="0"/>
          </a:xfrm>
          <a:prstGeom prst="line">
            <a:avLst/>
          </a:prstGeom>
          <a:solidFill>
            <a:srgbClr val="000000"/>
          </a:solidFill>
          <a:ln w="25400" cap="rnd" cmpd="sng" algn="ctr">
            <a:solidFill>
              <a:schemeClr val="bg1">
                <a:lumMod val="50000"/>
              </a:schemeClr>
            </a:solidFill>
            <a:prstDash val="sysDot"/>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7" name="正方形/長方形 66">
            <a:extLst>
              <a:ext uri="{FF2B5EF4-FFF2-40B4-BE49-F238E27FC236}">
                <a16:creationId xmlns:a16="http://schemas.microsoft.com/office/drawing/2014/main" id="{24C93A05-CFD4-4BE9-B5FD-A41FAAE66DD6}"/>
              </a:ext>
            </a:extLst>
          </p:cNvPr>
          <p:cNvSpPr/>
          <p:nvPr/>
        </p:nvSpPr>
        <p:spPr bwMode="auto">
          <a:xfrm rot="5400000" flipH="1" flipV="1">
            <a:off x="5442524" y="2950256"/>
            <a:ext cx="79200" cy="5783379"/>
          </a:xfrm>
          <a:prstGeom prst="rect">
            <a:avLst/>
          </a:prstGeom>
          <a:solidFill>
            <a:srgbClr val="0070C0"/>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dirty="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56" name="Rectangle 21">
            <a:extLst>
              <a:ext uri="{FF2B5EF4-FFF2-40B4-BE49-F238E27FC236}">
                <a16:creationId xmlns:a16="http://schemas.microsoft.com/office/drawing/2014/main" id="{E3FBE57F-3AA2-4AEC-BAAE-8633A306D38C}"/>
              </a:ext>
            </a:extLst>
          </p:cNvPr>
          <p:cNvSpPr>
            <a:spLocks/>
          </p:cNvSpPr>
          <p:nvPr/>
        </p:nvSpPr>
        <p:spPr bwMode="auto">
          <a:xfrm>
            <a:off x="1012140" y="4623969"/>
            <a:ext cx="3888432" cy="368723"/>
          </a:xfrm>
          <a:prstGeom prst="rect">
            <a:avLst/>
          </a:prstGeom>
          <a:noFill/>
          <a:ln w="19050" cap="rnd">
            <a:solidFill>
              <a:srgbClr val="0070C0"/>
            </a:solidFill>
            <a:round/>
            <a:headEnd/>
            <a:tailEnd/>
          </a:ln>
          <a:extLst>
            <a:ext uri="{909E8E84-426E-40DD-AFC4-6F175D3DCCD1}">
              <a14:hiddenFill xmlns:a14="http://schemas.microsoft.com/office/drawing/2010/main">
                <a:solidFill>
                  <a:srgbClr val="FFFFFF"/>
                </a:solidFill>
              </a14:hiddenFill>
            </a:ext>
          </a:extLst>
        </p:spPr>
        <p:txBody>
          <a:bodyPr lIns="38105" tIns="38105" rIns="38105" bIns="38105" anchor="ctr"/>
          <a:lstStyle/>
          <a:p>
            <a:pPr marL="0">
              <a:spcBef>
                <a:spcPts val="0"/>
              </a:spcBef>
            </a:pPr>
            <a:r>
              <a:rPr lang="ja-JP" altLang="en-US" sz="1800" dirty="0">
                <a:solidFill>
                  <a:schemeClr val="tx1"/>
                </a:solidFill>
                <a:latin typeface="Meiryo UI" panose="020B0604030504040204" pitchFamily="50" charset="-128"/>
                <a:ea typeface="Meiryo UI" panose="020B0604030504040204" pitchFamily="50" charset="-128"/>
              </a:rPr>
              <a:t>デバイスコントロール設定</a:t>
            </a:r>
            <a:r>
              <a:rPr lang="ja-JP" altLang="en-US" sz="1800" b="1" dirty="0">
                <a:solidFill>
                  <a:srgbClr val="0070C0"/>
                </a:solidFill>
                <a:latin typeface="Meiryo UI" panose="020B0604030504040204" pitchFamily="50" charset="-128"/>
                <a:ea typeface="Meiryo UI" panose="020B0604030504040204" pitchFamily="50" charset="-128"/>
              </a:rPr>
              <a:t>あり</a:t>
            </a:r>
            <a:endParaRPr lang="en-US" altLang="ja-JP" sz="1800" b="1" dirty="0">
              <a:solidFill>
                <a:srgbClr val="0070C0"/>
              </a:solidFill>
              <a:latin typeface="Meiryo UI" panose="020B0604030504040204" pitchFamily="50" charset="-128"/>
              <a:ea typeface="Meiryo UI" panose="020B0604030504040204" pitchFamily="50" charset="-128"/>
            </a:endParaRPr>
          </a:p>
        </p:txBody>
      </p:sp>
      <p:grpSp>
        <p:nvGrpSpPr>
          <p:cNvPr id="2056" name="グループ化 2055">
            <a:extLst>
              <a:ext uri="{FF2B5EF4-FFF2-40B4-BE49-F238E27FC236}">
                <a16:creationId xmlns:a16="http://schemas.microsoft.com/office/drawing/2014/main" id="{8950179A-EDBF-4B25-A559-184937624183}"/>
              </a:ext>
            </a:extLst>
          </p:cNvPr>
          <p:cNvGrpSpPr/>
          <p:nvPr/>
        </p:nvGrpSpPr>
        <p:grpSpPr>
          <a:xfrm>
            <a:off x="3277410" y="5355700"/>
            <a:ext cx="1012320" cy="1012320"/>
            <a:chOff x="2983318" y="5298872"/>
            <a:chExt cx="1012320" cy="1012320"/>
          </a:xfrm>
        </p:grpSpPr>
        <p:sp>
          <p:nvSpPr>
            <p:cNvPr id="62" name="楕円 61">
              <a:extLst>
                <a:ext uri="{FF2B5EF4-FFF2-40B4-BE49-F238E27FC236}">
                  <a16:creationId xmlns:a16="http://schemas.microsoft.com/office/drawing/2014/main" id="{F1EFA608-C712-4B79-9A7A-4AB0D8F11A51}"/>
                </a:ext>
              </a:extLst>
            </p:cNvPr>
            <p:cNvSpPr/>
            <p:nvPr/>
          </p:nvSpPr>
          <p:spPr bwMode="auto">
            <a:xfrm>
              <a:off x="2983318" y="5298872"/>
              <a:ext cx="1012320" cy="1012320"/>
            </a:xfrm>
            <a:prstGeom prst="ellipse">
              <a:avLst/>
            </a:prstGeom>
            <a:solidFill>
              <a:schemeClr val="bg1">
                <a:lumMod val="95000"/>
              </a:schemeClr>
            </a:solidFill>
            <a:ln w="28575" algn="ctr">
              <a:noFill/>
              <a:round/>
              <a:headEnd/>
              <a:tailEnd/>
            </a:ln>
          </p:spPr>
          <p:txBody>
            <a:bodyPr lIns="125675" tIns="62838" rIns="125675" bIns="62838" rtlCol="0" anchor="ctr"/>
            <a:lstStyle/>
            <a:p>
              <a:pPr algn="l"/>
              <a:endParaRPr kumimoji="1" lang="ja-JP" altLang="en-US" sz="2700" b="1">
                <a:latin typeface="Meiryo UI" panose="020B0604030504040204" pitchFamily="50" charset="-128"/>
                <a:ea typeface="Meiryo UI" panose="020B0604030504040204" pitchFamily="50" charset="-128"/>
              </a:endParaRPr>
            </a:p>
          </p:txBody>
        </p:sp>
        <p:sp>
          <p:nvSpPr>
            <p:cNvPr id="2055" name="四角形: 角を丸くする 2054">
              <a:extLst>
                <a:ext uri="{FF2B5EF4-FFF2-40B4-BE49-F238E27FC236}">
                  <a16:creationId xmlns:a16="http://schemas.microsoft.com/office/drawing/2014/main" id="{058466EB-DAE4-4675-9544-E5DD59FFE633}"/>
                </a:ext>
              </a:extLst>
            </p:cNvPr>
            <p:cNvSpPr/>
            <p:nvPr/>
          </p:nvSpPr>
          <p:spPr bwMode="auto">
            <a:xfrm>
              <a:off x="3243072" y="5558626"/>
              <a:ext cx="492812" cy="492812"/>
            </a:xfrm>
            <a:prstGeom prst="roundRect">
              <a:avLst/>
            </a:prstGeom>
            <a:solidFill>
              <a:schemeClr val="bg1"/>
            </a:solidFill>
            <a:ln w="28575" algn="ctr">
              <a:noFill/>
              <a:round/>
              <a:headEnd/>
              <a:tailEnd/>
            </a:ln>
          </p:spPr>
          <p:txBody>
            <a:bodyPr lIns="125675" tIns="62838" rIns="125675" bIns="62838" rtlCol="0" anchor="ctr"/>
            <a:lstStyle/>
            <a:p>
              <a:pPr algn="l"/>
              <a:endParaRPr kumimoji="1" lang="ja-JP" altLang="en-US" sz="2700" b="1">
                <a:latin typeface="Meiryo UI" panose="020B0604030504040204" pitchFamily="50" charset="-128"/>
                <a:ea typeface="Meiryo UI" panose="020B0604030504040204" pitchFamily="50" charset="-128"/>
              </a:endParaRPr>
            </a:p>
          </p:txBody>
        </p:sp>
        <p:pic>
          <p:nvPicPr>
            <p:cNvPr id="63" name="Picture 5">
              <a:extLst>
                <a:ext uri="{FF2B5EF4-FFF2-40B4-BE49-F238E27FC236}">
                  <a16:creationId xmlns:a16="http://schemas.microsoft.com/office/drawing/2014/main" id="{9D1104A0-C932-4A58-A007-1A555B3E929D}"/>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3149196" y="5464750"/>
              <a:ext cx="680563" cy="68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chemeClr val="tx1"/>
                  </a:solidFill>
                  <a:round/>
                  <a:headEnd/>
                  <a:tailEnd/>
                </a14:hiddenLine>
              </a:ext>
            </a:extLst>
          </p:spPr>
        </p:pic>
      </p:grpSp>
      <p:grpSp>
        <p:nvGrpSpPr>
          <p:cNvPr id="2059" name="グループ化 2058">
            <a:extLst>
              <a:ext uri="{FF2B5EF4-FFF2-40B4-BE49-F238E27FC236}">
                <a16:creationId xmlns:a16="http://schemas.microsoft.com/office/drawing/2014/main" id="{17BE7A9D-CC2C-4F9F-96CF-28F44CBC5DD3}"/>
              </a:ext>
            </a:extLst>
          </p:cNvPr>
          <p:cNvGrpSpPr/>
          <p:nvPr/>
        </p:nvGrpSpPr>
        <p:grpSpPr>
          <a:xfrm>
            <a:off x="8102642" y="4701301"/>
            <a:ext cx="1837856" cy="1837856"/>
            <a:chOff x="8102642" y="4701301"/>
            <a:chExt cx="1837856" cy="1837856"/>
          </a:xfrm>
        </p:grpSpPr>
        <p:sp>
          <p:nvSpPr>
            <p:cNvPr id="70" name="楕円 69">
              <a:extLst>
                <a:ext uri="{FF2B5EF4-FFF2-40B4-BE49-F238E27FC236}">
                  <a16:creationId xmlns:a16="http://schemas.microsoft.com/office/drawing/2014/main" id="{9F65993B-211F-49DE-A9EA-A9AA35CA4EA4}"/>
                </a:ext>
              </a:extLst>
            </p:cNvPr>
            <p:cNvSpPr/>
            <p:nvPr/>
          </p:nvSpPr>
          <p:spPr bwMode="auto">
            <a:xfrm>
              <a:off x="8102642" y="4701301"/>
              <a:ext cx="1837856" cy="1837856"/>
            </a:xfrm>
            <a:prstGeom prst="ellipse">
              <a:avLst/>
            </a:prstGeom>
            <a:solidFill>
              <a:schemeClr val="bg1"/>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dirty="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grpSp>
          <p:nvGrpSpPr>
            <p:cNvPr id="26" name="グループ化 25">
              <a:extLst>
                <a:ext uri="{FF2B5EF4-FFF2-40B4-BE49-F238E27FC236}">
                  <a16:creationId xmlns:a16="http://schemas.microsoft.com/office/drawing/2014/main" id="{5CF3A772-440B-44AD-A1B6-137A8FE95199}"/>
                </a:ext>
              </a:extLst>
            </p:cNvPr>
            <p:cNvGrpSpPr/>
            <p:nvPr/>
          </p:nvGrpSpPr>
          <p:grpSpPr>
            <a:xfrm>
              <a:off x="8102642" y="4701301"/>
              <a:ext cx="1837856" cy="1837856"/>
              <a:chOff x="904757" y="2719157"/>
              <a:chExt cx="1837856" cy="1837856"/>
            </a:xfrm>
          </p:grpSpPr>
          <p:sp>
            <p:nvSpPr>
              <p:cNvPr id="27" name="楕円 26">
                <a:extLst>
                  <a:ext uri="{FF2B5EF4-FFF2-40B4-BE49-F238E27FC236}">
                    <a16:creationId xmlns:a16="http://schemas.microsoft.com/office/drawing/2014/main" id="{8DB2ABB5-D6FC-4C2D-88D0-B7A9FF862FB9}"/>
                  </a:ext>
                </a:extLst>
              </p:cNvPr>
              <p:cNvSpPr/>
              <p:nvPr/>
            </p:nvSpPr>
            <p:spPr bwMode="auto">
              <a:xfrm>
                <a:off x="904757" y="2719157"/>
                <a:ext cx="1837856" cy="1837856"/>
              </a:xfrm>
              <a:prstGeom prst="ellipse">
                <a:avLst/>
              </a:prstGeom>
              <a:solidFill>
                <a:srgbClr val="0070C0">
                  <a:alpha val="30000"/>
                </a:srgbClr>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dirty="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28" name="Text Box 19">
                <a:extLst>
                  <a:ext uri="{FF2B5EF4-FFF2-40B4-BE49-F238E27FC236}">
                    <a16:creationId xmlns:a16="http://schemas.microsoft.com/office/drawing/2014/main" id="{C74F44C6-1455-462B-9C9C-657CE5EF0BD9}"/>
                  </a:ext>
                </a:extLst>
              </p:cNvPr>
              <p:cNvSpPr txBox="1">
                <a:spLocks noChangeArrowheads="1"/>
              </p:cNvSpPr>
              <p:nvPr/>
            </p:nvSpPr>
            <p:spPr bwMode="auto">
              <a:xfrm>
                <a:off x="1291133" y="4048489"/>
                <a:ext cx="1065102" cy="2862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nchor="ctr" anchorCtr="0">
                <a:spAutoFit/>
              </a:bodyPr>
              <a:lstStyle/>
              <a:p>
                <a:pPr>
                  <a:lnSpc>
                    <a:spcPct val="90000"/>
                  </a:lnSpc>
                  <a:spcBef>
                    <a:spcPct val="50000"/>
                  </a:spcBef>
                </a:pPr>
                <a:r>
                  <a:rPr lang="ja-JP" altLang="en-US" sz="1400" dirty="0">
                    <a:solidFill>
                      <a:schemeClr val="tx1"/>
                    </a:solidFill>
                    <a:latin typeface="Meiryo UI" panose="020B0604030504040204" pitchFamily="50" charset="-128"/>
                    <a:ea typeface="Meiryo UI" panose="020B0604030504040204" pitchFamily="50" charset="-128"/>
                  </a:rPr>
                  <a:t>利用者様</a:t>
                </a:r>
                <a:r>
                  <a:rPr lang="en-US" altLang="ja-JP" sz="1400" dirty="0">
                    <a:solidFill>
                      <a:schemeClr val="tx1"/>
                    </a:solidFill>
                    <a:latin typeface="Meiryo UI" panose="020B0604030504040204" pitchFamily="50" charset="-128"/>
                    <a:ea typeface="Meiryo UI" panose="020B0604030504040204" pitchFamily="50" charset="-128"/>
                  </a:rPr>
                  <a:t>A</a:t>
                </a:r>
                <a:endParaRPr lang="ja-JP" altLang="en-US" sz="1400" dirty="0">
                  <a:solidFill>
                    <a:schemeClr val="tx1"/>
                  </a:solidFill>
                  <a:latin typeface="Meiryo UI" panose="020B0604030504040204" pitchFamily="50" charset="-128"/>
                  <a:ea typeface="Meiryo UI" panose="020B0604030504040204" pitchFamily="50" charset="-128"/>
                </a:endParaRPr>
              </a:p>
            </p:txBody>
          </p:sp>
        </p:grpSp>
      </p:grpSp>
      <p:sp>
        <p:nvSpPr>
          <p:cNvPr id="72" name="正方形/長方形 26">
            <a:extLst>
              <a:ext uri="{FF2B5EF4-FFF2-40B4-BE49-F238E27FC236}">
                <a16:creationId xmlns:a16="http://schemas.microsoft.com/office/drawing/2014/main" id="{CF64C94F-F6E5-4A66-8097-43B53CD0F543}"/>
              </a:ext>
            </a:extLst>
          </p:cNvPr>
          <p:cNvSpPr>
            <a:spLocks noChangeArrowheads="1"/>
          </p:cNvSpPr>
          <p:nvPr/>
        </p:nvSpPr>
        <p:spPr bwMode="auto">
          <a:xfrm>
            <a:off x="9994886" y="7606322"/>
            <a:ext cx="199618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chorCtr="0">
            <a:spAutoFit/>
          </a:bodyPr>
          <a:lstStyle>
            <a:lvl1pPr marL="90488">
              <a:defRPr kumimoji="1" sz="2100">
                <a:solidFill>
                  <a:schemeClr val="tx1"/>
                </a:solidFill>
                <a:latin typeface="Arial" panose="020B0604020202020204" pitchFamily="34" charset="0"/>
                <a:ea typeface="ＭＳ Ｐゴシック" panose="020B0600070205080204" pitchFamily="50" charset="-128"/>
              </a:defRPr>
            </a:lvl1pPr>
            <a:lvl2pPr>
              <a:defRPr kumimoji="1" sz="2100">
                <a:solidFill>
                  <a:schemeClr val="tx1"/>
                </a:solidFill>
                <a:latin typeface="Arial" panose="020B0604020202020204" pitchFamily="34" charset="0"/>
                <a:ea typeface="ＭＳ Ｐゴシック" panose="020B0600070205080204" pitchFamily="50" charset="-128"/>
              </a:defRPr>
            </a:lvl2pPr>
            <a:lvl3pPr>
              <a:defRPr kumimoji="1" sz="2100">
                <a:solidFill>
                  <a:schemeClr val="tx1"/>
                </a:solidFill>
                <a:latin typeface="Arial" panose="020B0604020202020204" pitchFamily="34" charset="0"/>
                <a:ea typeface="ＭＳ Ｐゴシック" panose="020B0600070205080204" pitchFamily="50" charset="-128"/>
              </a:defRPr>
            </a:lvl3pPr>
            <a:lvl4pPr>
              <a:defRPr kumimoji="1" sz="2100">
                <a:solidFill>
                  <a:schemeClr val="tx1"/>
                </a:solidFill>
                <a:latin typeface="Arial" panose="020B0604020202020204" pitchFamily="34" charset="0"/>
                <a:ea typeface="ＭＳ Ｐゴシック" panose="020B0600070205080204" pitchFamily="50" charset="-128"/>
              </a:defRPr>
            </a:lvl4pPr>
            <a:lvl5pPr>
              <a:defRPr kumimoji="1" sz="2100">
                <a:solidFill>
                  <a:schemeClr val="tx1"/>
                </a:solidFill>
                <a:latin typeface="Arial" panose="020B0604020202020204" pitchFamily="34" charset="0"/>
                <a:ea typeface="ＭＳ Ｐゴシック" panose="020B0600070205080204" pitchFamily="50" charset="-128"/>
              </a:defRPr>
            </a:lvl5pPr>
            <a:lvl6pPr marL="2641600" indent="-355600" eaLnBrk="0" fontAlgn="base" hangingPunct="0">
              <a:spcBef>
                <a:spcPct val="0"/>
              </a:spcBef>
              <a:spcAft>
                <a:spcPct val="0"/>
              </a:spcAft>
              <a:defRPr kumimoji="1" sz="2100">
                <a:solidFill>
                  <a:schemeClr val="tx1"/>
                </a:solidFill>
                <a:latin typeface="Arial" panose="020B0604020202020204" pitchFamily="34" charset="0"/>
                <a:ea typeface="ＭＳ Ｐゴシック" panose="020B0600070205080204" pitchFamily="50" charset="-128"/>
              </a:defRPr>
            </a:lvl6pPr>
            <a:lvl7pPr marL="3098800" indent="-355600" eaLnBrk="0" fontAlgn="base" hangingPunct="0">
              <a:spcBef>
                <a:spcPct val="0"/>
              </a:spcBef>
              <a:spcAft>
                <a:spcPct val="0"/>
              </a:spcAft>
              <a:defRPr kumimoji="1" sz="2100">
                <a:solidFill>
                  <a:schemeClr val="tx1"/>
                </a:solidFill>
                <a:latin typeface="Arial" panose="020B0604020202020204" pitchFamily="34" charset="0"/>
                <a:ea typeface="ＭＳ Ｐゴシック" panose="020B0600070205080204" pitchFamily="50" charset="-128"/>
              </a:defRPr>
            </a:lvl7pPr>
            <a:lvl8pPr marL="3556000" indent="-355600" eaLnBrk="0" fontAlgn="base" hangingPunct="0">
              <a:spcBef>
                <a:spcPct val="0"/>
              </a:spcBef>
              <a:spcAft>
                <a:spcPct val="0"/>
              </a:spcAft>
              <a:defRPr kumimoji="1" sz="2100">
                <a:solidFill>
                  <a:schemeClr val="tx1"/>
                </a:solidFill>
                <a:latin typeface="Arial" panose="020B0604020202020204" pitchFamily="34" charset="0"/>
                <a:ea typeface="ＭＳ Ｐゴシック" panose="020B0600070205080204" pitchFamily="50" charset="-128"/>
              </a:defRPr>
            </a:lvl8pPr>
            <a:lvl9pPr marL="4013200" indent="-355600" eaLnBrk="0" fontAlgn="base" hangingPunct="0">
              <a:spcBef>
                <a:spcPct val="0"/>
              </a:spcBef>
              <a:spcAft>
                <a:spcPct val="0"/>
              </a:spcAft>
              <a:defRPr kumimoji="1" sz="2100">
                <a:solidFill>
                  <a:schemeClr val="tx1"/>
                </a:solidFill>
                <a:latin typeface="Arial" panose="020B0604020202020204" pitchFamily="34" charset="0"/>
                <a:ea typeface="ＭＳ Ｐゴシック" panose="020B0600070205080204" pitchFamily="50" charset="-128"/>
              </a:defRPr>
            </a:lvl9pPr>
          </a:lstStyle>
          <a:p>
            <a:pPr marL="0" algn="r">
              <a:spcBef>
                <a:spcPts val="0"/>
              </a:spcBef>
              <a:defRPr/>
            </a:pPr>
            <a:r>
              <a:rPr lang="en-US" altLang="ja-JP" sz="2400" b="1" dirty="0" err="1">
                <a:solidFill>
                  <a:srgbClr val="FD7F01"/>
                </a:solidFill>
                <a:latin typeface="Meiryo UI" panose="020B0604030504040204" pitchFamily="50" charset="-128"/>
                <a:ea typeface="Meiryo UI" panose="020B0604030504040204" pitchFamily="50" charset="-128"/>
              </a:rPr>
              <a:t>userB</a:t>
            </a:r>
            <a:r>
              <a:rPr lang="en-US" altLang="ja-JP" sz="2400" dirty="0" err="1">
                <a:latin typeface="Meiryo UI" panose="020B0604030504040204" pitchFamily="50" charset="-128"/>
                <a:ea typeface="Meiryo UI" panose="020B0604030504040204" pitchFamily="50" charset="-128"/>
              </a:rPr>
              <a:t>@com</a:t>
            </a:r>
            <a:endParaRPr lang="en-US" altLang="ja-JP" sz="2400" dirty="0">
              <a:latin typeface="Meiryo UI" panose="020B0604030504040204" pitchFamily="50" charset="-128"/>
              <a:ea typeface="Meiryo UI" panose="020B0604030504040204" pitchFamily="50" charset="-128"/>
            </a:endParaRPr>
          </a:p>
        </p:txBody>
      </p:sp>
      <p:sp>
        <p:nvSpPr>
          <p:cNvPr id="73" name="正方形/長方形 72">
            <a:extLst>
              <a:ext uri="{FF2B5EF4-FFF2-40B4-BE49-F238E27FC236}">
                <a16:creationId xmlns:a16="http://schemas.microsoft.com/office/drawing/2014/main" id="{709EFBC3-1241-481C-ADCE-031FC51EA8B4}"/>
              </a:ext>
            </a:extLst>
          </p:cNvPr>
          <p:cNvSpPr/>
          <p:nvPr/>
        </p:nvSpPr>
        <p:spPr bwMode="auto">
          <a:xfrm rot="5400000" flipH="1" flipV="1">
            <a:off x="5442524" y="5169543"/>
            <a:ext cx="79200" cy="5783379"/>
          </a:xfrm>
          <a:prstGeom prst="rect">
            <a:avLst/>
          </a:prstGeom>
          <a:solidFill>
            <a:srgbClr val="FD7F01"/>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dirty="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75" name="Rectangle 21">
            <a:extLst>
              <a:ext uri="{FF2B5EF4-FFF2-40B4-BE49-F238E27FC236}">
                <a16:creationId xmlns:a16="http://schemas.microsoft.com/office/drawing/2014/main" id="{4F31F3B2-84DA-4AAE-AC36-22B9AB693E8E}"/>
              </a:ext>
            </a:extLst>
          </p:cNvPr>
          <p:cNvSpPr>
            <a:spLocks/>
          </p:cNvSpPr>
          <p:nvPr/>
        </p:nvSpPr>
        <p:spPr bwMode="auto">
          <a:xfrm>
            <a:off x="1012140" y="6843256"/>
            <a:ext cx="3888432" cy="368723"/>
          </a:xfrm>
          <a:prstGeom prst="rect">
            <a:avLst/>
          </a:prstGeom>
          <a:noFill/>
          <a:ln w="19050" cap="rnd">
            <a:solidFill>
              <a:srgbClr val="FD7F01"/>
            </a:solidFill>
            <a:round/>
            <a:headEnd/>
            <a:tailEnd/>
          </a:ln>
          <a:extLst>
            <a:ext uri="{909E8E84-426E-40DD-AFC4-6F175D3DCCD1}">
              <a14:hiddenFill xmlns:a14="http://schemas.microsoft.com/office/drawing/2010/main">
                <a:solidFill>
                  <a:srgbClr val="FFFFFF"/>
                </a:solidFill>
              </a14:hiddenFill>
            </a:ext>
          </a:extLst>
        </p:spPr>
        <p:txBody>
          <a:bodyPr lIns="38105" tIns="38105" rIns="38105" bIns="38105" anchor="ctr"/>
          <a:lstStyle/>
          <a:p>
            <a:pPr marL="0">
              <a:spcBef>
                <a:spcPts val="0"/>
              </a:spcBef>
            </a:pPr>
            <a:r>
              <a:rPr lang="ja-JP" altLang="en-US" sz="1800" dirty="0">
                <a:solidFill>
                  <a:schemeClr val="tx1"/>
                </a:solidFill>
                <a:latin typeface="Meiryo UI" panose="020B0604030504040204" pitchFamily="50" charset="-128"/>
                <a:ea typeface="Meiryo UI" panose="020B0604030504040204" pitchFamily="50" charset="-128"/>
              </a:rPr>
              <a:t>デバイスコントロール設定</a:t>
            </a:r>
            <a:r>
              <a:rPr lang="ja-JP" altLang="en-US" sz="1800" b="1" dirty="0">
                <a:solidFill>
                  <a:srgbClr val="FD7F01"/>
                </a:solidFill>
                <a:latin typeface="Meiryo UI" panose="020B0604030504040204" pitchFamily="50" charset="-128"/>
                <a:ea typeface="Meiryo UI" panose="020B0604030504040204" pitchFamily="50" charset="-128"/>
              </a:rPr>
              <a:t>なし</a:t>
            </a:r>
            <a:endParaRPr lang="en-US" altLang="ja-JP" sz="1800" b="1" dirty="0">
              <a:solidFill>
                <a:srgbClr val="FD7F01"/>
              </a:solidFill>
              <a:latin typeface="Meiryo UI" panose="020B0604030504040204" pitchFamily="50" charset="-128"/>
              <a:ea typeface="Meiryo UI" panose="020B0604030504040204" pitchFamily="50" charset="-128"/>
            </a:endParaRPr>
          </a:p>
        </p:txBody>
      </p:sp>
      <p:grpSp>
        <p:nvGrpSpPr>
          <p:cNvPr id="78" name="グループ化 77">
            <a:extLst>
              <a:ext uri="{FF2B5EF4-FFF2-40B4-BE49-F238E27FC236}">
                <a16:creationId xmlns:a16="http://schemas.microsoft.com/office/drawing/2014/main" id="{FA44C61C-5EB6-45CA-A3F7-5C947484D7D5}"/>
              </a:ext>
            </a:extLst>
          </p:cNvPr>
          <p:cNvGrpSpPr/>
          <p:nvPr/>
        </p:nvGrpSpPr>
        <p:grpSpPr>
          <a:xfrm>
            <a:off x="3277410" y="7574987"/>
            <a:ext cx="1012320" cy="1012320"/>
            <a:chOff x="2983318" y="5298872"/>
            <a:chExt cx="1012320" cy="1012320"/>
          </a:xfrm>
        </p:grpSpPr>
        <p:sp>
          <p:nvSpPr>
            <p:cNvPr id="79" name="楕円 78">
              <a:extLst>
                <a:ext uri="{FF2B5EF4-FFF2-40B4-BE49-F238E27FC236}">
                  <a16:creationId xmlns:a16="http://schemas.microsoft.com/office/drawing/2014/main" id="{8EA5B0E1-F4B8-4447-A21E-DD82824D8D2B}"/>
                </a:ext>
              </a:extLst>
            </p:cNvPr>
            <p:cNvSpPr/>
            <p:nvPr/>
          </p:nvSpPr>
          <p:spPr bwMode="auto">
            <a:xfrm>
              <a:off x="2983318" y="5298872"/>
              <a:ext cx="1012320" cy="1012320"/>
            </a:xfrm>
            <a:prstGeom prst="ellipse">
              <a:avLst/>
            </a:prstGeom>
            <a:solidFill>
              <a:schemeClr val="bg1">
                <a:lumMod val="95000"/>
              </a:schemeClr>
            </a:solidFill>
            <a:ln w="28575" algn="ctr">
              <a:noFill/>
              <a:round/>
              <a:headEnd/>
              <a:tailEnd/>
            </a:ln>
          </p:spPr>
          <p:txBody>
            <a:bodyPr lIns="125675" tIns="62838" rIns="125675" bIns="62838" rtlCol="0" anchor="ctr"/>
            <a:lstStyle/>
            <a:p>
              <a:pPr algn="l"/>
              <a:endParaRPr kumimoji="1" lang="ja-JP" altLang="en-US" sz="2700" b="1">
                <a:latin typeface="Meiryo UI" panose="020B0604030504040204" pitchFamily="50" charset="-128"/>
                <a:ea typeface="Meiryo UI" panose="020B0604030504040204" pitchFamily="50" charset="-128"/>
              </a:endParaRPr>
            </a:p>
          </p:txBody>
        </p:sp>
        <p:sp>
          <p:nvSpPr>
            <p:cNvPr id="80" name="四角形: 角を丸くする 79">
              <a:extLst>
                <a:ext uri="{FF2B5EF4-FFF2-40B4-BE49-F238E27FC236}">
                  <a16:creationId xmlns:a16="http://schemas.microsoft.com/office/drawing/2014/main" id="{841936C7-5C3B-47A5-8DFF-C7951BDED592}"/>
                </a:ext>
              </a:extLst>
            </p:cNvPr>
            <p:cNvSpPr/>
            <p:nvPr/>
          </p:nvSpPr>
          <p:spPr bwMode="auto">
            <a:xfrm>
              <a:off x="3243072" y="5558626"/>
              <a:ext cx="492812" cy="492812"/>
            </a:xfrm>
            <a:prstGeom prst="roundRect">
              <a:avLst/>
            </a:prstGeom>
            <a:solidFill>
              <a:schemeClr val="bg1"/>
            </a:solidFill>
            <a:ln w="28575" algn="ctr">
              <a:noFill/>
              <a:round/>
              <a:headEnd/>
              <a:tailEnd/>
            </a:ln>
          </p:spPr>
          <p:txBody>
            <a:bodyPr lIns="125675" tIns="62838" rIns="125675" bIns="62838" rtlCol="0" anchor="ctr"/>
            <a:lstStyle/>
            <a:p>
              <a:pPr algn="l"/>
              <a:endParaRPr kumimoji="1" lang="ja-JP" altLang="en-US" sz="2700" b="1">
                <a:latin typeface="Meiryo UI" panose="020B0604030504040204" pitchFamily="50" charset="-128"/>
                <a:ea typeface="Meiryo UI" panose="020B0604030504040204" pitchFamily="50" charset="-128"/>
              </a:endParaRPr>
            </a:p>
          </p:txBody>
        </p:sp>
        <p:pic>
          <p:nvPicPr>
            <p:cNvPr id="81" name="Picture 5">
              <a:extLst>
                <a:ext uri="{FF2B5EF4-FFF2-40B4-BE49-F238E27FC236}">
                  <a16:creationId xmlns:a16="http://schemas.microsoft.com/office/drawing/2014/main" id="{B3B61819-C793-4CA8-AC9A-193845B6234D}"/>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3149196" y="5464750"/>
              <a:ext cx="680563" cy="68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chemeClr val="tx1"/>
                  </a:solidFill>
                  <a:round/>
                  <a:headEnd/>
                  <a:tailEnd/>
                </a14:hiddenLine>
              </a:ext>
            </a:extLst>
          </p:spPr>
        </p:pic>
      </p:grpSp>
      <p:grpSp>
        <p:nvGrpSpPr>
          <p:cNvPr id="83" name="グループ化 82">
            <a:extLst>
              <a:ext uri="{FF2B5EF4-FFF2-40B4-BE49-F238E27FC236}">
                <a16:creationId xmlns:a16="http://schemas.microsoft.com/office/drawing/2014/main" id="{3D102FB6-40E9-4EC4-A87C-DAAD132A11E2}"/>
              </a:ext>
            </a:extLst>
          </p:cNvPr>
          <p:cNvGrpSpPr/>
          <p:nvPr/>
        </p:nvGrpSpPr>
        <p:grpSpPr>
          <a:xfrm>
            <a:off x="8102642" y="6920588"/>
            <a:ext cx="1837856" cy="1837856"/>
            <a:chOff x="8102642" y="4701301"/>
            <a:chExt cx="1837856" cy="1837856"/>
          </a:xfrm>
        </p:grpSpPr>
        <p:sp>
          <p:nvSpPr>
            <p:cNvPr id="84" name="楕円 83">
              <a:extLst>
                <a:ext uri="{FF2B5EF4-FFF2-40B4-BE49-F238E27FC236}">
                  <a16:creationId xmlns:a16="http://schemas.microsoft.com/office/drawing/2014/main" id="{924C450D-38FB-4FB3-B1D6-2E6757FDBC33}"/>
                </a:ext>
              </a:extLst>
            </p:cNvPr>
            <p:cNvSpPr/>
            <p:nvPr/>
          </p:nvSpPr>
          <p:spPr bwMode="auto">
            <a:xfrm>
              <a:off x="8102642" y="4701301"/>
              <a:ext cx="1837856" cy="1837856"/>
            </a:xfrm>
            <a:prstGeom prst="ellipse">
              <a:avLst/>
            </a:prstGeom>
            <a:solidFill>
              <a:schemeClr val="bg1"/>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dirty="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grpSp>
          <p:nvGrpSpPr>
            <p:cNvPr id="85" name="グループ化 84">
              <a:extLst>
                <a:ext uri="{FF2B5EF4-FFF2-40B4-BE49-F238E27FC236}">
                  <a16:creationId xmlns:a16="http://schemas.microsoft.com/office/drawing/2014/main" id="{24D0A33E-7A65-4202-9EA5-E12EA4377ECF}"/>
                </a:ext>
              </a:extLst>
            </p:cNvPr>
            <p:cNvGrpSpPr/>
            <p:nvPr/>
          </p:nvGrpSpPr>
          <p:grpSpPr>
            <a:xfrm>
              <a:off x="8102642" y="4701301"/>
              <a:ext cx="1837856" cy="1837856"/>
              <a:chOff x="904757" y="2719157"/>
              <a:chExt cx="1837856" cy="1837856"/>
            </a:xfrm>
          </p:grpSpPr>
          <p:sp>
            <p:nvSpPr>
              <p:cNvPr id="86" name="楕円 85">
                <a:extLst>
                  <a:ext uri="{FF2B5EF4-FFF2-40B4-BE49-F238E27FC236}">
                    <a16:creationId xmlns:a16="http://schemas.microsoft.com/office/drawing/2014/main" id="{8CA3CBD1-8CF0-43B4-9B4B-FB73B370030C}"/>
                  </a:ext>
                </a:extLst>
              </p:cNvPr>
              <p:cNvSpPr/>
              <p:nvPr/>
            </p:nvSpPr>
            <p:spPr bwMode="auto">
              <a:xfrm>
                <a:off x="904757" y="2719157"/>
                <a:ext cx="1837856" cy="1837856"/>
              </a:xfrm>
              <a:prstGeom prst="ellipse">
                <a:avLst/>
              </a:prstGeom>
              <a:solidFill>
                <a:srgbClr val="FD7F01">
                  <a:alpha val="30000"/>
                </a:srgbClr>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dirty="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87" name="Text Box 19">
                <a:extLst>
                  <a:ext uri="{FF2B5EF4-FFF2-40B4-BE49-F238E27FC236}">
                    <a16:creationId xmlns:a16="http://schemas.microsoft.com/office/drawing/2014/main" id="{C3EE4BB2-7CB0-423D-9ABE-889369F86709}"/>
                  </a:ext>
                </a:extLst>
              </p:cNvPr>
              <p:cNvSpPr txBox="1">
                <a:spLocks noChangeArrowheads="1"/>
              </p:cNvSpPr>
              <p:nvPr/>
            </p:nvSpPr>
            <p:spPr bwMode="auto">
              <a:xfrm>
                <a:off x="1291133" y="4048489"/>
                <a:ext cx="1065102" cy="2862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nchor="ctr" anchorCtr="0">
                <a:spAutoFit/>
              </a:bodyPr>
              <a:lstStyle/>
              <a:p>
                <a:pPr>
                  <a:lnSpc>
                    <a:spcPct val="90000"/>
                  </a:lnSpc>
                  <a:spcBef>
                    <a:spcPct val="50000"/>
                  </a:spcBef>
                </a:pPr>
                <a:r>
                  <a:rPr lang="ja-JP" altLang="en-US" sz="1400" dirty="0">
                    <a:solidFill>
                      <a:schemeClr val="tx1"/>
                    </a:solidFill>
                    <a:latin typeface="Meiryo UI" panose="020B0604030504040204" pitchFamily="50" charset="-128"/>
                    <a:ea typeface="Meiryo UI" panose="020B0604030504040204" pitchFamily="50" charset="-128"/>
                  </a:rPr>
                  <a:t>利用者様</a:t>
                </a:r>
                <a:r>
                  <a:rPr lang="en-US" altLang="ja-JP" sz="1400" dirty="0">
                    <a:solidFill>
                      <a:schemeClr val="tx1"/>
                    </a:solidFill>
                    <a:latin typeface="Meiryo UI" panose="020B0604030504040204" pitchFamily="50" charset="-128"/>
                    <a:ea typeface="Meiryo UI" panose="020B0604030504040204" pitchFamily="50" charset="-128"/>
                  </a:rPr>
                  <a:t>B</a:t>
                </a:r>
                <a:endParaRPr lang="ja-JP" altLang="en-US" sz="1400" dirty="0">
                  <a:solidFill>
                    <a:schemeClr val="tx1"/>
                  </a:solidFill>
                  <a:latin typeface="Meiryo UI" panose="020B0604030504040204" pitchFamily="50" charset="-128"/>
                  <a:ea typeface="Meiryo UI" panose="020B0604030504040204" pitchFamily="50" charset="-128"/>
                </a:endParaRPr>
              </a:p>
            </p:txBody>
          </p:sp>
        </p:grpSp>
      </p:grpSp>
      <p:sp>
        <p:nvSpPr>
          <p:cNvPr id="89" name="正方形/長方形 26">
            <a:extLst>
              <a:ext uri="{FF2B5EF4-FFF2-40B4-BE49-F238E27FC236}">
                <a16:creationId xmlns:a16="http://schemas.microsoft.com/office/drawing/2014/main" id="{443BA023-CED8-441C-B3E6-BAED1BBBEADC}"/>
              </a:ext>
            </a:extLst>
          </p:cNvPr>
          <p:cNvSpPr>
            <a:spLocks noChangeArrowheads="1"/>
          </p:cNvSpPr>
          <p:nvPr/>
        </p:nvSpPr>
        <p:spPr bwMode="auto">
          <a:xfrm>
            <a:off x="5484625" y="5382617"/>
            <a:ext cx="203396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chorCtr="1">
            <a:spAutoFit/>
          </a:bodyPr>
          <a:lstStyle>
            <a:lvl1pPr marL="90488">
              <a:defRPr kumimoji="1" sz="2100">
                <a:solidFill>
                  <a:schemeClr val="tx1"/>
                </a:solidFill>
                <a:latin typeface="Arial" panose="020B0604020202020204" pitchFamily="34" charset="0"/>
                <a:ea typeface="ＭＳ Ｐゴシック" panose="020B0600070205080204" pitchFamily="50" charset="-128"/>
              </a:defRPr>
            </a:lvl1pPr>
            <a:lvl2pPr>
              <a:defRPr kumimoji="1" sz="2100">
                <a:solidFill>
                  <a:schemeClr val="tx1"/>
                </a:solidFill>
                <a:latin typeface="Arial" panose="020B0604020202020204" pitchFamily="34" charset="0"/>
                <a:ea typeface="ＭＳ Ｐゴシック" panose="020B0600070205080204" pitchFamily="50" charset="-128"/>
              </a:defRPr>
            </a:lvl2pPr>
            <a:lvl3pPr>
              <a:defRPr kumimoji="1" sz="2100">
                <a:solidFill>
                  <a:schemeClr val="tx1"/>
                </a:solidFill>
                <a:latin typeface="Arial" panose="020B0604020202020204" pitchFamily="34" charset="0"/>
                <a:ea typeface="ＭＳ Ｐゴシック" panose="020B0600070205080204" pitchFamily="50" charset="-128"/>
              </a:defRPr>
            </a:lvl3pPr>
            <a:lvl4pPr>
              <a:defRPr kumimoji="1" sz="2100">
                <a:solidFill>
                  <a:schemeClr val="tx1"/>
                </a:solidFill>
                <a:latin typeface="Arial" panose="020B0604020202020204" pitchFamily="34" charset="0"/>
                <a:ea typeface="ＭＳ Ｐゴシック" panose="020B0600070205080204" pitchFamily="50" charset="-128"/>
              </a:defRPr>
            </a:lvl4pPr>
            <a:lvl5pPr>
              <a:defRPr kumimoji="1" sz="2100">
                <a:solidFill>
                  <a:schemeClr val="tx1"/>
                </a:solidFill>
                <a:latin typeface="Arial" panose="020B0604020202020204" pitchFamily="34" charset="0"/>
                <a:ea typeface="ＭＳ Ｐゴシック" panose="020B0600070205080204" pitchFamily="50" charset="-128"/>
              </a:defRPr>
            </a:lvl5pPr>
            <a:lvl6pPr marL="2641600" indent="-355600" eaLnBrk="0" fontAlgn="base" hangingPunct="0">
              <a:spcBef>
                <a:spcPct val="0"/>
              </a:spcBef>
              <a:spcAft>
                <a:spcPct val="0"/>
              </a:spcAft>
              <a:defRPr kumimoji="1" sz="2100">
                <a:solidFill>
                  <a:schemeClr val="tx1"/>
                </a:solidFill>
                <a:latin typeface="Arial" panose="020B0604020202020204" pitchFamily="34" charset="0"/>
                <a:ea typeface="ＭＳ Ｐゴシック" panose="020B0600070205080204" pitchFamily="50" charset="-128"/>
              </a:defRPr>
            </a:lvl6pPr>
            <a:lvl7pPr marL="3098800" indent="-355600" eaLnBrk="0" fontAlgn="base" hangingPunct="0">
              <a:spcBef>
                <a:spcPct val="0"/>
              </a:spcBef>
              <a:spcAft>
                <a:spcPct val="0"/>
              </a:spcAft>
              <a:defRPr kumimoji="1" sz="2100">
                <a:solidFill>
                  <a:schemeClr val="tx1"/>
                </a:solidFill>
                <a:latin typeface="Arial" panose="020B0604020202020204" pitchFamily="34" charset="0"/>
                <a:ea typeface="ＭＳ Ｐゴシック" panose="020B0600070205080204" pitchFamily="50" charset="-128"/>
              </a:defRPr>
            </a:lvl7pPr>
            <a:lvl8pPr marL="3556000" indent="-355600" eaLnBrk="0" fontAlgn="base" hangingPunct="0">
              <a:spcBef>
                <a:spcPct val="0"/>
              </a:spcBef>
              <a:spcAft>
                <a:spcPct val="0"/>
              </a:spcAft>
              <a:defRPr kumimoji="1" sz="2100">
                <a:solidFill>
                  <a:schemeClr val="tx1"/>
                </a:solidFill>
                <a:latin typeface="Arial" panose="020B0604020202020204" pitchFamily="34" charset="0"/>
                <a:ea typeface="ＭＳ Ｐゴシック" panose="020B0600070205080204" pitchFamily="50" charset="-128"/>
              </a:defRPr>
            </a:lvl8pPr>
            <a:lvl9pPr marL="4013200" indent="-355600" eaLnBrk="0" fontAlgn="base" hangingPunct="0">
              <a:spcBef>
                <a:spcPct val="0"/>
              </a:spcBef>
              <a:spcAft>
                <a:spcPct val="0"/>
              </a:spcAft>
              <a:defRPr kumimoji="1" sz="2100">
                <a:solidFill>
                  <a:schemeClr val="tx1"/>
                </a:solidFill>
                <a:latin typeface="Arial" panose="020B0604020202020204" pitchFamily="34" charset="0"/>
                <a:ea typeface="ＭＳ Ｐゴシック" panose="020B0600070205080204" pitchFamily="50" charset="-128"/>
              </a:defRPr>
            </a:lvl9pPr>
          </a:lstStyle>
          <a:p>
            <a:pPr marL="0">
              <a:spcBef>
                <a:spcPts val="0"/>
              </a:spcBef>
            </a:pPr>
            <a:r>
              <a:rPr lang="ja-JP" altLang="en-US" sz="2400" b="1" dirty="0">
                <a:solidFill>
                  <a:srgbClr val="0070C0"/>
                </a:solidFill>
                <a:latin typeface="Meiryo UI" panose="020B0604030504040204" pitchFamily="50" charset="-128"/>
                <a:ea typeface="Meiryo UI" panose="020B0604030504040204" pitchFamily="50" charset="-128"/>
              </a:rPr>
              <a:t>メール同期 ○</a:t>
            </a:r>
            <a:endParaRPr lang="en-US" altLang="ja-JP" sz="2400" b="1" dirty="0">
              <a:solidFill>
                <a:srgbClr val="0070C0"/>
              </a:solidFill>
              <a:latin typeface="Meiryo UI" panose="020B0604030504040204" pitchFamily="50" charset="-128"/>
              <a:ea typeface="Meiryo UI" panose="020B0604030504040204" pitchFamily="50" charset="-128"/>
            </a:endParaRPr>
          </a:p>
        </p:txBody>
      </p:sp>
      <p:sp>
        <p:nvSpPr>
          <p:cNvPr id="90" name="正方形/長方形 26">
            <a:extLst>
              <a:ext uri="{FF2B5EF4-FFF2-40B4-BE49-F238E27FC236}">
                <a16:creationId xmlns:a16="http://schemas.microsoft.com/office/drawing/2014/main" id="{7936CFF4-0993-42BD-9797-D62BA7047A0F}"/>
              </a:ext>
            </a:extLst>
          </p:cNvPr>
          <p:cNvSpPr>
            <a:spLocks noChangeArrowheads="1"/>
          </p:cNvSpPr>
          <p:nvPr/>
        </p:nvSpPr>
        <p:spPr bwMode="auto">
          <a:xfrm>
            <a:off x="5277411" y="8142915"/>
            <a:ext cx="2448391"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chorCtr="1">
            <a:noAutofit/>
          </a:bodyPr>
          <a:lstStyle>
            <a:lvl1pPr marL="90488">
              <a:defRPr kumimoji="1" sz="2100">
                <a:solidFill>
                  <a:schemeClr val="tx1"/>
                </a:solidFill>
                <a:latin typeface="Arial" panose="020B0604020202020204" pitchFamily="34" charset="0"/>
                <a:ea typeface="ＭＳ Ｐゴシック" panose="020B0600070205080204" pitchFamily="50" charset="-128"/>
              </a:defRPr>
            </a:lvl1pPr>
            <a:lvl2pPr>
              <a:defRPr kumimoji="1" sz="2100">
                <a:solidFill>
                  <a:schemeClr val="tx1"/>
                </a:solidFill>
                <a:latin typeface="Arial" panose="020B0604020202020204" pitchFamily="34" charset="0"/>
                <a:ea typeface="ＭＳ Ｐゴシック" panose="020B0600070205080204" pitchFamily="50" charset="-128"/>
              </a:defRPr>
            </a:lvl2pPr>
            <a:lvl3pPr>
              <a:defRPr kumimoji="1" sz="2100">
                <a:solidFill>
                  <a:schemeClr val="tx1"/>
                </a:solidFill>
                <a:latin typeface="Arial" panose="020B0604020202020204" pitchFamily="34" charset="0"/>
                <a:ea typeface="ＭＳ Ｐゴシック" panose="020B0600070205080204" pitchFamily="50" charset="-128"/>
              </a:defRPr>
            </a:lvl3pPr>
            <a:lvl4pPr>
              <a:defRPr kumimoji="1" sz="2100">
                <a:solidFill>
                  <a:schemeClr val="tx1"/>
                </a:solidFill>
                <a:latin typeface="Arial" panose="020B0604020202020204" pitchFamily="34" charset="0"/>
                <a:ea typeface="ＭＳ Ｐゴシック" panose="020B0600070205080204" pitchFamily="50" charset="-128"/>
              </a:defRPr>
            </a:lvl4pPr>
            <a:lvl5pPr>
              <a:defRPr kumimoji="1" sz="2100">
                <a:solidFill>
                  <a:schemeClr val="tx1"/>
                </a:solidFill>
                <a:latin typeface="Arial" panose="020B0604020202020204" pitchFamily="34" charset="0"/>
                <a:ea typeface="ＭＳ Ｐゴシック" panose="020B0600070205080204" pitchFamily="50" charset="-128"/>
              </a:defRPr>
            </a:lvl5pPr>
            <a:lvl6pPr marL="2641600" indent="-355600" eaLnBrk="0" fontAlgn="base" hangingPunct="0">
              <a:spcBef>
                <a:spcPct val="0"/>
              </a:spcBef>
              <a:spcAft>
                <a:spcPct val="0"/>
              </a:spcAft>
              <a:defRPr kumimoji="1" sz="2100">
                <a:solidFill>
                  <a:schemeClr val="tx1"/>
                </a:solidFill>
                <a:latin typeface="Arial" panose="020B0604020202020204" pitchFamily="34" charset="0"/>
                <a:ea typeface="ＭＳ Ｐゴシック" panose="020B0600070205080204" pitchFamily="50" charset="-128"/>
              </a:defRPr>
            </a:lvl6pPr>
            <a:lvl7pPr marL="3098800" indent="-355600" eaLnBrk="0" fontAlgn="base" hangingPunct="0">
              <a:spcBef>
                <a:spcPct val="0"/>
              </a:spcBef>
              <a:spcAft>
                <a:spcPct val="0"/>
              </a:spcAft>
              <a:defRPr kumimoji="1" sz="2100">
                <a:solidFill>
                  <a:schemeClr val="tx1"/>
                </a:solidFill>
                <a:latin typeface="Arial" panose="020B0604020202020204" pitchFamily="34" charset="0"/>
                <a:ea typeface="ＭＳ Ｐゴシック" panose="020B0600070205080204" pitchFamily="50" charset="-128"/>
              </a:defRPr>
            </a:lvl7pPr>
            <a:lvl8pPr marL="3556000" indent="-355600" eaLnBrk="0" fontAlgn="base" hangingPunct="0">
              <a:spcBef>
                <a:spcPct val="0"/>
              </a:spcBef>
              <a:spcAft>
                <a:spcPct val="0"/>
              </a:spcAft>
              <a:defRPr kumimoji="1" sz="2100">
                <a:solidFill>
                  <a:schemeClr val="tx1"/>
                </a:solidFill>
                <a:latin typeface="Arial" panose="020B0604020202020204" pitchFamily="34" charset="0"/>
                <a:ea typeface="ＭＳ Ｐゴシック" panose="020B0600070205080204" pitchFamily="50" charset="-128"/>
              </a:defRPr>
            </a:lvl8pPr>
            <a:lvl9pPr marL="4013200" indent="-355600" eaLnBrk="0" fontAlgn="base" hangingPunct="0">
              <a:spcBef>
                <a:spcPct val="0"/>
              </a:spcBef>
              <a:spcAft>
                <a:spcPct val="0"/>
              </a:spcAft>
              <a:defRPr kumimoji="1" sz="2100">
                <a:solidFill>
                  <a:schemeClr val="tx1"/>
                </a:solidFill>
                <a:latin typeface="Arial" panose="020B0604020202020204" pitchFamily="34" charset="0"/>
                <a:ea typeface="ＭＳ Ｐゴシック" panose="020B0600070205080204" pitchFamily="50" charset="-128"/>
              </a:defRPr>
            </a:lvl9pPr>
          </a:lstStyle>
          <a:p>
            <a:pPr marL="0">
              <a:spcBef>
                <a:spcPts val="0"/>
              </a:spcBef>
            </a:pPr>
            <a:r>
              <a:rPr lang="en-US" altLang="ja-JP" sz="1600" dirty="0">
                <a:latin typeface="Meiryo UI" panose="020B0604030504040204" pitchFamily="50" charset="-128"/>
                <a:ea typeface="Meiryo UI" panose="020B0604030504040204" pitchFamily="50" charset="-128"/>
              </a:rPr>
              <a:t>G Suite/Office 365</a:t>
            </a:r>
          </a:p>
          <a:p>
            <a:pPr marL="0">
              <a:spcBef>
                <a:spcPts val="0"/>
              </a:spcBef>
            </a:pPr>
            <a:r>
              <a:rPr lang="ja-JP" altLang="en-US" sz="1600" dirty="0">
                <a:latin typeface="Meiryo UI" panose="020B0604030504040204" pitchFamily="50" charset="-128"/>
                <a:ea typeface="Meiryo UI" panose="020B0604030504040204" pitchFamily="50" charset="-128"/>
              </a:rPr>
              <a:t>管理画面でリカバリーが必要</a:t>
            </a:r>
            <a:endParaRPr lang="en-US" altLang="ja-JP" sz="1600" dirty="0">
              <a:latin typeface="Meiryo UI" panose="020B0604030504040204" pitchFamily="50" charset="-128"/>
              <a:ea typeface="Meiryo UI" panose="020B0604030504040204" pitchFamily="50" charset="-128"/>
            </a:endParaRPr>
          </a:p>
        </p:txBody>
      </p:sp>
      <p:sp>
        <p:nvSpPr>
          <p:cNvPr id="91" name="正方形/長方形 26">
            <a:extLst>
              <a:ext uri="{FF2B5EF4-FFF2-40B4-BE49-F238E27FC236}">
                <a16:creationId xmlns:a16="http://schemas.microsoft.com/office/drawing/2014/main" id="{1AC53235-7D38-473C-A604-23D647A40A8C}"/>
              </a:ext>
            </a:extLst>
          </p:cNvPr>
          <p:cNvSpPr>
            <a:spLocks noChangeArrowheads="1"/>
          </p:cNvSpPr>
          <p:nvPr/>
        </p:nvSpPr>
        <p:spPr bwMode="auto">
          <a:xfrm>
            <a:off x="5484625" y="7603018"/>
            <a:ext cx="203396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chorCtr="1">
            <a:spAutoFit/>
          </a:bodyPr>
          <a:lstStyle>
            <a:lvl1pPr marL="90488">
              <a:defRPr kumimoji="1" sz="2100">
                <a:solidFill>
                  <a:schemeClr val="tx1"/>
                </a:solidFill>
                <a:latin typeface="Arial" panose="020B0604020202020204" pitchFamily="34" charset="0"/>
                <a:ea typeface="ＭＳ Ｐゴシック" panose="020B0600070205080204" pitchFamily="50" charset="-128"/>
              </a:defRPr>
            </a:lvl1pPr>
            <a:lvl2pPr>
              <a:defRPr kumimoji="1" sz="2100">
                <a:solidFill>
                  <a:schemeClr val="tx1"/>
                </a:solidFill>
                <a:latin typeface="Arial" panose="020B0604020202020204" pitchFamily="34" charset="0"/>
                <a:ea typeface="ＭＳ Ｐゴシック" panose="020B0600070205080204" pitchFamily="50" charset="-128"/>
              </a:defRPr>
            </a:lvl2pPr>
            <a:lvl3pPr>
              <a:defRPr kumimoji="1" sz="2100">
                <a:solidFill>
                  <a:schemeClr val="tx1"/>
                </a:solidFill>
                <a:latin typeface="Arial" panose="020B0604020202020204" pitchFamily="34" charset="0"/>
                <a:ea typeface="ＭＳ Ｐゴシック" panose="020B0600070205080204" pitchFamily="50" charset="-128"/>
              </a:defRPr>
            </a:lvl3pPr>
            <a:lvl4pPr>
              <a:defRPr kumimoji="1" sz="2100">
                <a:solidFill>
                  <a:schemeClr val="tx1"/>
                </a:solidFill>
                <a:latin typeface="Arial" panose="020B0604020202020204" pitchFamily="34" charset="0"/>
                <a:ea typeface="ＭＳ Ｐゴシック" panose="020B0600070205080204" pitchFamily="50" charset="-128"/>
              </a:defRPr>
            </a:lvl4pPr>
            <a:lvl5pPr>
              <a:defRPr kumimoji="1" sz="2100">
                <a:solidFill>
                  <a:schemeClr val="tx1"/>
                </a:solidFill>
                <a:latin typeface="Arial" panose="020B0604020202020204" pitchFamily="34" charset="0"/>
                <a:ea typeface="ＭＳ Ｐゴシック" panose="020B0600070205080204" pitchFamily="50" charset="-128"/>
              </a:defRPr>
            </a:lvl5pPr>
            <a:lvl6pPr marL="2641600" indent="-355600" eaLnBrk="0" fontAlgn="base" hangingPunct="0">
              <a:spcBef>
                <a:spcPct val="0"/>
              </a:spcBef>
              <a:spcAft>
                <a:spcPct val="0"/>
              </a:spcAft>
              <a:defRPr kumimoji="1" sz="2100">
                <a:solidFill>
                  <a:schemeClr val="tx1"/>
                </a:solidFill>
                <a:latin typeface="Arial" panose="020B0604020202020204" pitchFamily="34" charset="0"/>
                <a:ea typeface="ＭＳ Ｐゴシック" panose="020B0600070205080204" pitchFamily="50" charset="-128"/>
              </a:defRPr>
            </a:lvl6pPr>
            <a:lvl7pPr marL="3098800" indent="-355600" eaLnBrk="0" fontAlgn="base" hangingPunct="0">
              <a:spcBef>
                <a:spcPct val="0"/>
              </a:spcBef>
              <a:spcAft>
                <a:spcPct val="0"/>
              </a:spcAft>
              <a:defRPr kumimoji="1" sz="2100">
                <a:solidFill>
                  <a:schemeClr val="tx1"/>
                </a:solidFill>
                <a:latin typeface="Arial" panose="020B0604020202020204" pitchFamily="34" charset="0"/>
                <a:ea typeface="ＭＳ Ｐゴシック" panose="020B0600070205080204" pitchFamily="50" charset="-128"/>
              </a:defRPr>
            </a:lvl7pPr>
            <a:lvl8pPr marL="3556000" indent="-355600" eaLnBrk="0" fontAlgn="base" hangingPunct="0">
              <a:spcBef>
                <a:spcPct val="0"/>
              </a:spcBef>
              <a:spcAft>
                <a:spcPct val="0"/>
              </a:spcAft>
              <a:defRPr kumimoji="1" sz="2100">
                <a:solidFill>
                  <a:schemeClr val="tx1"/>
                </a:solidFill>
                <a:latin typeface="Arial" panose="020B0604020202020204" pitchFamily="34" charset="0"/>
                <a:ea typeface="ＭＳ Ｐゴシック" panose="020B0600070205080204" pitchFamily="50" charset="-128"/>
              </a:defRPr>
            </a:lvl8pPr>
            <a:lvl9pPr marL="4013200" indent="-355600" eaLnBrk="0" fontAlgn="base" hangingPunct="0">
              <a:spcBef>
                <a:spcPct val="0"/>
              </a:spcBef>
              <a:spcAft>
                <a:spcPct val="0"/>
              </a:spcAft>
              <a:defRPr kumimoji="1" sz="2100">
                <a:solidFill>
                  <a:schemeClr val="tx1"/>
                </a:solidFill>
                <a:latin typeface="Arial" panose="020B0604020202020204" pitchFamily="34" charset="0"/>
                <a:ea typeface="ＭＳ Ｐゴシック" panose="020B0600070205080204" pitchFamily="50" charset="-128"/>
              </a:defRPr>
            </a:lvl9pPr>
          </a:lstStyle>
          <a:p>
            <a:pPr marL="0">
              <a:spcBef>
                <a:spcPts val="0"/>
              </a:spcBef>
            </a:pPr>
            <a:r>
              <a:rPr lang="ja-JP" altLang="en-US" sz="2400" b="1" dirty="0">
                <a:solidFill>
                  <a:srgbClr val="FD7F01"/>
                </a:solidFill>
                <a:latin typeface="Meiryo UI" panose="020B0604030504040204" pitchFamily="50" charset="-128"/>
                <a:ea typeface="Meiryo UI" panose="020B0604030504040204" pitchFamily="50" charset="-128"/>
              </a:rPr>
              <a:t>メール同期 </a:t>
            </a:r>
            <a:r>
              <a:rPr lang="en-US" altLang="ja-JP" sz="2400" b="1" dirty="0">
                <a:solidFill>
                  <a:srgbClr val="FD7F01"/>
                </a:solidFill>
                <a:latin typeface="Meiryo UI" panose="020B0604030504040204" pitchFamily="50" charset="-128"/>
                <a:ea typeface="Meiryo UI" panose="020B0604030504040204" pitchFamily="50" charset="-128"/>
              </a:rPr>
              <a:t>×</a:t>
            </a:r>
          </a:p>
        </p:txBody>
      </p:sp>
      <p:grpSp>
        <p:nvGrpSpPr>
          <p:cNvPr id="7" name="グループ化 6">
            <a:extLst>
              <a:ext uri="{FF2B5EF4-FFF2-40B4-BE49-F238E27FC236}">
                <a16:creationId xmlns:a16="http://schemas.microsoft.com/office/drawing/2014/main" id="{B9E263D0-A754-4545-8377-7571372BB77D}"/>
              </a:ext>
            </a:extLst>
          </p:cNvPr>
          <p:cNvGrpSpPr>
            <a:grpSpLocks noChangeAspect="1"/>
          </p:cNvGrpSpPr>
          <p:nvPr/>
        </p:nvGrpSpPr>
        <p:grpSpPr>
          <a:xfrm>
            <a:off x="8511110" y="3924000"/>
            <a:ext cx="3071496" cy="385772"/>
            <a:chOff x="8499569" y="3906168"/>
            <a:chExt cx="3267543" cy="410396"/>
          </a:xfrm>
        </p:grpSpPr>
        <p:pic>
          <p:nvPicPr>
            <p:cNvPr id="2050" name="Picture 2" descr="「オフィス365 ロゴ」の画像検索結果">
              <a:extLst>
                <a:ext uri="{FF2B5EF4-FFF2-40B4-BE49-F238E27FC236}">
                  <a16:creationId xmlns:a16="http://schemas.microsoft.com/office/drawing/2014/main" id="{217F8B13-5271-4B7C-9065-1D4584305AF5}"/>
                </a:ext>
              </a:extLst>
            </p:cNvPr>
            <p:cNvPicPr>
              <a:picLocks noChangeAspect="1" noChangeArrowheads="1"/>
            </p:cNvPicPr>
            <p:nvPr/>
          </p:nvPicPr>
          <p:blipFill rotWithShape="1">
            <a:blip r:embed="rId4" cstate="screen">
              <a:extLst>
                <a:ext uri="{28A0092B-C50C-407E-A947-70E740481C1C}">
                  <a14:useLocalDpi xmlns:a14="http://schemas.microsoft.com/office/drawing/2010/main"/>
                </a:ext>
              </a:extLst>
            </a:blip>
            <a:srcRect/>
            <a:stretch/>
          </p:blipFill>
          <p:spPr bwMode="auto">
            <a:xfrm>
              <a:off x="10029959" y="3906168"/>
              <a:ext cx="1737153" cy="410396"/>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2" descr="File:Gsuite logo.svg">
              <a:extLst>
                <a:ext uri="{FF2B5EF4-FFF2-40B4-BE49-F238E27FC236}">
                  <a16:creationId xmlns:a16="http://schemas.microsoft.com/office/drawing/2014/main" id="{D75DDA68-91A5-4BA5-A1B3-9DEA15F52FDD}"/>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8499569" y="3950967"/>
              <a:ext cx="1273012" cy="320799"/>
            </a:xfrm>
            <a:prstGeom prst="rect">
              <a:avLst/>
            </a:prstGeom>
            <a:noFill/>
            <a:extLst>
              <a:ext uri="{909E8E84-426E-40DD-AFC4-6F175D3DCCD1}">
                <a14:hiddenFill xmlns:a14="http://schemas.microsoft.com/office/drawing/2010/main">
                  <a:solidFill>
                    <a:srgbClr val="FFFFFF"/>
                  </a:solidFill>
                </a14:hiddenFill>
              </a:ext>
            </a:extLst>
          </p:spPr>
        </p:pic>
      </p:grpSp>
      <p:pic>
        <p:nvPicPr>
          <p:cNvPr id="8" name="図 7">
            <a:extLst>
              <a:ext uri="{FF2B5EF4-FFF2-40B4-BE49-F238E27FC236}">
                <a16:creationId xmlns:a16="http://schemas.microsoft.com/office/drawing/2014/main" id="{6FEB5118-7CE4-4F4C-9959-43D17B2A44EC}"/>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012139" y="5103945"/>
            <a:ext cx="2096974" cy="1476000"/>
          </a:xfrm>
          <a:prstGeom prst="rect">
            <a:avLst/>
          </a:prstGeom>
          <a:ln w="6350">
            <a:solidFill>
              <a:schemeClr val="bg1">
                <a:lumMod val="50000"/>
              </a:schemeClr>
            </a:solidFill>
          </a:ln>
          <a:effectLst>
            <a:outerShdw blurRad="50800" dist="38100" dir="2700000" algn="tl" rotWithShape="0">
              <a:prstClr val="black">
                <a:alpha val="40000"/>
              </a:prstClr>
            </a:outerShdw>
          </a:effectLst>
        </p:spPr>
      </p:pic>
      <p:sp>
        <p:nvSpPr>
          <p:cNvPr id="60" name="テキスト ボックス 59">
            <a:extLst>
              <a:ext uri="{FF2B5EF4-FFF2-40B4-BE49-F238E27FC236}">
                <a16:creationId xmlns:a16="http://schemas.microsoft.com/office/drawing/2014/main" id="{1379C7DB-3DF2-4D75-9DF3-C434EF94968C}"/>
              </a:ext>
            </a:extLst>
          </p:cNvPr>
          <p:cNvSpPr txBox="1"/>
          <p:nvPr/>
        </p:nvSpPr>
        <p:spPr>
          <a:xfrm>
            <a:off x="1320840" y="5657279"/>
            <a:ext cx="1479572" cy="369332"/>
          </a:xfrm>
          <a:prstGeom prst="rect">
            <a:avLst/>
          </a:prstGeom>
          <a:noFill/>
        </p:spPr>
        <p:txBody>
          <a:bodyPr wrap="none" lIns="0" tIns="0" rIns="0" bIns="0" anchor="ctr" anchorCtr="1">
            <a:spAutoFit/>
          </a:bodyPr>
          <a:lstStyle/>
          <a:p>
            <a:pPr algn="ctr">
              <a:defRPr/>
            </a:pPr>
            <a:r>
              <a:rPr lang="en-US" altLang="ja-JP" sz="2400" b="1" dirty="0">
                <a:solidFill>
                  <a:srgbClr val="0070C0"/>
                </a:solidFill>
                <a:latin typeface="Meiryo UI" panose="020B0604030504040204" pitchFamily="50" charset="-128"/>
                <a:ea typeface="Meiryo UI" panose="020B0604030504040204" pitchFamily="50" charset="-128"/>
              </a:rPr>
              <a:t>DM</a:t>
            </a:r>
            <a:r>
              <a:rPr lang="ja-JP" altLang="en-US" sz="2400" b="1" dirty="0">
                <a:solidFill>
                  <a:srgbClr val="0070C0"/>
                </a:solidFill>
                <a:latin typeface="Meiryo UI" panose="020B0604030504040204" pitchFamily="50" charset="-128"/>
                <a:ea typeface="Meiryo UI" panose="020B0604030504040204" pitchFamily="50" charset="-128"/>
              </a:rPr>
              <a:t>コード</a:t>
            </a:r>
            <a:r>
              <a:rPr lang="en-US" altLang="ja-JP" sz="2400" b="1" dirty="0">
                <a:solidFill>
                  <a:srgbClr val="0070C0"/>
                </a:solidFill>
                <a:latin typeface="Meiryo UI" panose="020B0604030504040204" pitchFamily="50" charset="-128"/>
                <a:ea typeface="Meiryo UI" panose="020B0604030504040204" pitchFamily="50" charset="-128"/>
              </a:rPr>
              <a:t>A</a:t>
            </a:r>
            <a:endParaRPr lang="ja-JP" altLang="en-US" sz="2400" b="1" dirty="0">
              <a:solidFill>
                <a:srgbClr val="0070C0"/>
              </a:solidFill>
              <a:latin typeface="Meiryo UI" panose="020B0604030504040204" pitchFamily="50" charset="-128"/>
              <a:ea typeface="Meiryo UI" panose="020B0604030504040204" pitchFamily="50" charset="-128"/>
            </a:endParaRPr>
          </a:p>
        </p:txBody>
      </p:sp>
      <p:pic>
        <p:nvPicPr>
          <p:cNvPr id="57" name="図 56">
            <a:extLst>
              <a:ext uri="{FF2B5EF4-FFF2-40B4-BE49-F238E27FC236}">
                <a16:creationId xmlns:a16="http://schemas.microsoft.com/office/drawing/2014/main" id="{77530099-830F-42B6-A71F-08C8B0547726}"/>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012139" y="7323232"/>
            <a:ext cx="2096974" cy="1476000"/>
          </a:xfrm>
          <a:prstGeom prst="rect">
            <a:avLst/>
          </a:prstGeom>
          <a:ln w="6350">
            <a:solidFill>
              <a:schemeClr val="bg1">
                <a:lumMod val="50000"/>
              </a:schemeClr>
            </a:solidFill>
          </a:ln>
          <a:effectLst>
            <a:outerShdw blurRad="50800" dist="38100" dir="2700000" algn="tl" rotWithShape="0">
              <a:prstClr val="black">
                <a:alpha val="40000"/>
              </a:prstClr>
            </a:outerShdw>
          </a:effectLst>
        </p:spPr>
      </p:pic>
      <p:sp>
        <p:nvSpPr>
          <p:cNvPr id="77" name="テキスト ボックス 76">
            <a:extLst>
              <a:ext uri="{FF2B5EF4-FFF2-40B4-BE49-F238E27FC236}">
                <a16:creationId xmlns:a16="http://schemas.microsoft.com/office/drawing/2014/main" id="{560DB346-864B-4DDA-9F5C-4A299CEC8734}"/>
              </a:ext>
            </a:extLst>
          </p:cNvPr>
          <p:cNvSpPr txBox="1"/>
          <p:nvPr/>
        </p:nvSpPr>
        <p:spPr>
          <a:xfrm>
            <a:off x="1320840" y="7876566"/>
            <a:ext cx="1479572" cy="369332"/>
          </a:xfrm>
          <a:prstGeom prst="rect">
            <a:avLst/>
          </a:prstGeom>
          <a:noFill/>
        </p:spPr>
        <p:txBody>
          <a:bodyPr wrap="none" lIns="0" tIns="0" rIns="0" bIns="0" anchor="ctr" anchorCtr="1">
            <a:spAutoFit/>
          </a:bodyPr>
          <a:lstStyle/>
          <a:p>
            <a:pPr algn="ctr">
              <a:defRPr/>
            </a:pPr>
            <a:r>
              <a:rPr lang="en-US" altLang="ja-JP" sz="2400" b="1" dirty="0">
                <a:solidFill>
                  <a:srgbClr val="FD7F01"/>
                </a:solidFill>
                <a:latin typeface="Meiryo UI" panose="020B0604030504040204" pitchFamily="50" charset="-128"/>
                <a:ea typeface="Meiryo UI" panose="020B0604030504040204" pitchFamily="50" charset="-128"/>
              </a:rPr>
              <a:t>DM</a:t>
            </a:r>
            <a:r>
              <a:rPr lang="ja-JP" altLang="en-US" sz="2400" b="1" dirty="0">
                <a:solidFill>
                  <a:srgbClr val="FD7F01"/>
                </a:solidFill>
                <a:latin typeface="Meiryo UI" panose="020B0604030504040204" pitchFamily="50" charset="-128"/>
                <a:ea typeface="Meiryo UI" panose="020B0604030504040204" pitchFamily="50" charset="-128"/>
              </a:rPr>
              <a:t>コード</a:t>
            </a:r>
            <a:r>
              <a:rPr lang="en-US" altLang="ja-JP" sz="2400" b="1" dirty="0">
                <a:solidFill>
                  <a:srgbClr val="FD7F01"/>
                </a:solidFill>
                <a:latin typeface="Meiryo UI" panose="020B0604030504040204" pitchFamily="50" charset="-128"/>
                <a:ea typeface="Meiryo UI" panose="020B0604030504040204" pitchFamily="50" charset="-128"/>
              </a:rPr>
              <a:t>B</a:t>
            </a:r>
            <a:endParaRPr lang="ja-JP" altLang="en-US" sz="2400" b="1" dirty="0">
              <a:solidFill>
                <a:srgbClr val="FD7F01"/>
              </a:solidFill>
              <a:latin typeface="Meiryo UI" panose="020B0604030504040204" pitchFamily="50" charset="-128"/>
              <a:ea typeface="Meiryo UI" panose="020B0604030504040204" pitchFamily="50" charset="-128"/>
            </a:endParaRPr>
          </a:p>
        </p:txBody>
      </p:sp>
      <p:pic>
        <p:nvPicPr>
          <p:cNvPr id="51" name="pixta_42810350-05.png" descr="pixta_42810350-05.png">
            <a:extLst>
              <a:ext uri="{FF2B5EF4-FFF2-40B4-BE49-F238E27FC236}">
                <a16:creationId xmlns:a16="http://schemas.microsoft.com/office/drawing/2014/main" id="{B61FF559-9A85-49B8-AFA7-52A05AA2D660}"/>
              </a:ext>
            </a:extLst>
          </p:cNvPr>
          <p:cNvPicPr>
            <a:picLocks noChangeAspect="1"/>
          </p:cNvPicPr>
          <p:nvPr/>
        </p:nvPicPr>
        <p:blipFill>
          <a:blip r:embed="rId7" cstate="screen">
            <a:extLst>
              <a:ext uri="{BEBA8EAE-BF5A-486C-A8C5-ECC9F3942E4B}">
                <a14:imgProps xmlns:a14="http://schemas.microsoft.com/office/drawing/2010/main">
                  <a14:imgLayer r:embed="rId8">
                    <a14:imgEffect>
                      <a14:backgroundRemoval t="7868" b="93232" l="9944" r="89986">
                        <a14:foregroundMark x1="38787" y1="25635" x2="39281" y2="46193"/>
                        <a14:foregroundMark x1="39281" y1="46193" x2="40290" y2="49767"/>
                        <a14:foregroundMark x1="40879" y1="50707" x2="41819" y2="30880"/>
                        <a14:foregroundMark x1="41819" y1="30880" x2="40903" y2="25381"/>
                        <a14:foregroundMark x1="40903" y1="25381" x2="41396" y2="37648"/>
                        <a14:foregroundMark x1="41396" y1="37648" x2="42313" y2="39932"/>
                        <a14:foregroundMark x1="47955" y1="42978" x2="40480" y2="37225"/>
                        <a14:foregroundMark x1="40480" y1="37225" x2="36742" y2="30964"/>
                        <a14:foregroundMark x1="36742" y1="30964" x2="35684" y2="25550"/>
                        <a14:foregroundMark x1="35684" y1="25550" x2="37447" y2="19543"/>
                        <a14:foregroundMark x1="37447" y1="19543" x2="47743" y2="25381"/>
                        <a14:foregroundMark x1="47743" y1="25381" x2="49295" y2="32064"/>
                        <a14:foregroundMark x1="49295" y1="32064" x2="42807" y2="32234"/>
                        <a14:foregroundMark x1="42807" y1="32234" x2="38364" y2="26734"/>
                        <a14:foregroundMark x1="38364" y1="26734" x2="44429" y2="24450"/>
                        <a14:foregroundMark x1="44429" y1="24450" x2="45205" y2="28088"/>
                        <a14:foregroundMark x1="38082" y1="14213" x2="35966" y2="19797"/>
                        <a14:foregroundMark x1="35966" y1="19797" x2="42666" y2="14467"/>
                        <a14:foregroundMark x1="42666" y1="14467" x2="45839" y2="10068"/>
                        <a14:foregroundMark x1="45839" y1="10068" x2="49013" y2="13536"/>
                        <a14:foregroundMark x1="49013" y1="13536" x2="51410" y2="30964"/>
                        <a14:foregroundMark x1="51410" y1="30964" x2="51199" y2="31980"/>
                        <a14:foregroundMark x1="62694" y1="89679" x2="66643" y2="92555"/>
                        <a14:foregroundMark x1="66643" y1="92555" x2="69323" y2="88156"/>
                        <a14:foregroundMark x1="69323" y1="88156" x2="68829" y2="86633"/>
                        <a14:foregroundMark x1="32087" y1="92301" x2="36037" y2="91878"/>
                        <a14:foregroundMark x1="33286" y1="92047" x2="35684" y2="91878"/>
                        <a14:foregroundMark x1="33004" y1="93316" x2="34838" y2="92555"/>
                        <a14:foregroundMark x1="60649" y1="56599" x2="64245" y2="61083"/>
                        <a14:foregroundMark x1="34556" y1="26396" x2="32934" y2="31303"/>
                        <a14:foregroundMark x1="32934" y1="31303" x2="35543" y2="42555"/>
                        <a14:foregroundMark x1="35543" y1="42555" x2="35543" y2="44162"/>
                        <a14:foregroundMark x1="38434" y1="46024" x2="38522" y2="49338"/>
                        <a14:foregroundMark x1="38462" y1="49946" x2="38293" y2="48900"/>
                        <a14:foregroundMark x1="39774" y1="48477" x2="39662" y2="49828"/>
                        <a14:foregroundMark x1="59858" y1="49015" x2="56911" y2="47039"/>
                        <a14:foregroundMark x1="56911" y1="47039" x2="53385" y2="50338"/>
                        <a14:foregroundMark x1="53385" y1="50338" x2="57616" y2="51184"/>
                        <a14:foregroundMark x1="57616" y1="51184" x2="59413" y2="50453"/>
                        <a14:foregroundMark x1="60798" y1="47744" x2="62764" y2="47970"/>
                        <a14:foregroundMark x1="57616" y1="47377" x2="60549" y2="47715"/>
                        <a14:foregroundMark x1="62764" y1="47970" x2="62553" y2="44416"/>
                        <a14:foregroundMark x1="62007" y1="48544" x2="61213" y2="43147"/>
                        <a14:foregroundMark x1="61213" y1="43147" x2="61072" y2="42978"/>
                        <a14:foregroundMark x1="62059" y1="48054" x2="64716" y2="48054"/>
                        <a14:foregroundMark x1="66118" y1="45773" x2="63329" y2="37140"/>
                        <a14:foregroundMark x1="63329" y1="37140" x2="59732" y2="41878"/>
                        <a14:foregroundMark x1="59732" y1="41878" x2="62200" y2="46024"/>
                        <a14:foregroundMark x1="66101" y1="45503" x2="66643" y2="45431"/>
                        <a14:foregroundMark x1="62200" y1="46024" x2="65859" y2="45536"/>
                        <a14:foregroundMark x1="66643" y1="45431" x2="67137" y2="46193"/>
                        <a14:foregroundMark x1="65851" y1="45779" x2="62694" y2="43739"/>
                        <a14:foregroundMark x1="69678" y1="48251" x2="66778" y2="46378"/>
                        <a14:foregroundMark x1="67768" y1="46024" x2="63893" y2="40525"/>
                        <a14:foregroundMark x1="68140" y1="46552" x2="67768" y2="46024"/>
                        <a14:foregroundMark x1="69223" y1="45675" x2="64810" y2="40863"/>
                        <a14:foregroundMark x1="68029" y1="44583" x2="66996" y2="43316"/>
                        <a14:foregroundMark x1="66996" y1="43316" x2="66855" y2="43316"/>
                        <a14:foregroundMark x1="45416" y1="7868" x2="59732" y2="16920"/>
                        <a14:foregroundMark x1="59732" y1="16920" x2="67419" y2="29949"/>
                        <a14:foregroundMark x1="67419" y1="29949" x2="69746" y2="38917"/>
                        <a14:foregroundMark x1="55924" y1="42386" x2="55007" y2="47462"/>
                        <a14:foregroundMark x1="55007" y1="47462" x2="55571" y2="48054"/>
                        <a14:foregroundMark x1="59194" y1="48900" x2="58392" y2="48223"/>
                        <a14:foregroundMark x1="60296" y1="49831" x2="59194" y2="48900"/>
                        <a14:foregroundMark x1="70986" y1="47372" x2="70240" y2="46701"/>
                        <a14:foregroundMark x1="70584" y1="47140" x2="70381" y2="46785"/>
                        <a14:foregroundMark x1="70114" y1="46447" x2="69746" y2="45939"/>
                        <a14:foregroundMark x1="70608" y1="47128" x2="70114" y2="46447"/>
                        <a14:foregroundMark x1="69336" y1="46024" x2="67772" y2="44585"/>
                        <a14:foregroundMark x1="69887" y1="46531" x2="69336" y2="46024"/>
                        <a14:foregroundMark x1="69182" y1="46193" x2="67983" y2="44924"/>
                        <a14:backgroundMark x1="41326" y1="86125" x2="41326" y2="86125"/>
                        <a14:backgroundMark x1="41608" y1="80880" x2="40621" y2="86041"/>
                        <a14:backgroundMark x1="40621" y1="86041" x2="42102" y2="81049"/>
                        <a14:backgroundMark x1="42102" y1="81049" x2="41608" y2="86210"/>
                        <a14:backgroundMark x1="41608" y1="86210" x2="41961" y2="84349"/>
                        <a14:backgroundMark x1="58322" y1="53553" x2="60893" y2="56375"/>
                        <a14:backgroundMark x1="64951" y1="60829" x2="67842" y2="77242"/>
                        <a14:backgroundMark x1="67842" y1="77242" x2="72073" y2="73942"/>
                        <a14:backgroundMark x1="72073" y1="73942" x2="73907" y2="68697"/>
                        <a14:backgroundMark x1="73907" y1="68697" x2="75388" y2="56007"/>
                        <a14:backgroundMark x1="75388" y1="56007" x2="77362" y2="43570"/>
                        <a14:backgroundMark x1="77362" y1="43570" x2="75882" y2="38240"/>
                        <a14:backgroundMark x1="75882" y1="38240" x2="72638" y2="34602"/>
                        <a14:backgroundMark x1="70951" y1="38721" x2="70663" y2="39425"/>
                        <a14:backgroundMark x1="72638" y1="34602" x2="71067" y2="38438"/>
                        <a14:backgroundMark x1="70663" y1="39425" x2="70311" y2="44206"/>
                        <a14:backgroundMark x1="67002" y1="48605" x2="66643" y2="48985"/>
                        <a14:backgroundMark x1="67662" y1="47906" x2="67016" y2="48590"/>
                        <a14:backgroundMark x1="60829" y1="51225" x2="56982" y2="52707"/>
                        <a14:backgroundMark x1="61407" y1="51002" x2="60876" y2="51207"/>
                        <a14:backgroundMark x1="65908" y1="49268" x2="61926" y2="50802"/>
                        <a14:backgroundMark x1="25458" y1="36633" x2="28914" y2="46531"/>
                        <a14:backgroundMark x1="28914" y1="46531" x2="36953" y2="57276"/>
                        <a14:backgroundMark x1="36953" y1="57276" x2="38787" y2="62014"/>
                        <a14:backgroundMark x1="38787" y1="62014" x2="38787" y2="56768"/>
                        <a14:backgroundMark x1="38787" y1="56768" x2="47955" y2="53384"/>
                        <a14:backgroundMark x1="37368" y1="51052" x2="33357" y2="50169"/>
                        <a14:backgroundMark x1="47955" y1="53384" x2="40704" y2="51787"/>
                        <a14:backgroundMark x1="33357" y1="50169" x2="29055" y2="45854"/>
                        <a14:backgroundMark x1="29055" y1="45854" x2="26657" y2="41032"/>
                        <a14:backgroundMark x1="26657" y1="41032" x2="31100" y2="29949"/>
                        <a14:backgroundMark x1="31100" y1="29949" x2="30606" y2="38156"/>
                        <a14:backgroundMark x1="30606" y1="38156" x2="32863" y2="49239"/>
                        <a14:backgroundMark x1="32863" y1="49239" x2="27645" y2="48308"/>
                        <a14:backgroundMark x1="27645" y1="48308" x2="23272" y2="50338"/>
                        <a14:backgroundMark x1="23272" y1="50338" x2="19887" y2="54484"/>
                        <a14:backgroundMark x1="19887" y1="54484" x2="18336" y2="60491"/>
                        <a14:backgroundMark x1="18336" y1="60491" x2="23554" y2="75296"/>
                        <a14:backgroundMark x1="23554" y1="75296" x2="22496" y2="70305"/>
                        <a14:backgroundMark x1="22496" y1="70305" x2="23131" y2="64975"/>
                        <a14:backgroundMark x1="23131" y1="64975" x2="20663" y2="59814"/>
                        <a14:backgroundMark x1="20663" y1="59814" x2="20592" y2="54484"/>
                        <a14:backgroundMark x1="20592" y1="54484" x2="28843" y2="31134"/>
                        <a14:backgroundMark x1="28843" y1="31134" x2="30465" y2="28511"/>
                        <a14:backgroundMark x1="32511" y1="74365" x2="33921" y2="80372"/>
                        <a14:backgroundMark x1="33921" y1="80372" x2="34344" y2="75127"/>
                        <a14:backgroundMark x1="34344" y1="75127" x2="34485" y2="79695"/>
                        <a14:backgroundMark x1="65938" y1="53130" x2="72638" y2="62606"/>
                        <a14:backgroundMark x1="72638" y1="62606" x2="73484" y2="65228"/>
                        <a14:backgroundMark x1="60508" y1="54738" x2="60508" y2="54738"/>
                        <a14:backgroundMark x1="60508" y1="56007" x2="60508" y2="56007"/>
                        <a14:backgroundMark x1="37941" y1="51354" x2="37941" y2="51354"/>
                        <a14:backgroundMark x1="38636" y1="52614" x2="38575" y2="53299"/>
                        <a14:backgroundMark x1="36389" y1="45347" x2="37447" y2="50085"/>
                        <a14:backgroundMark x1="39774" y1="50846" x2="40621" y2="52538"/>
                        <a14:backgroundMark x1="39774" y1="50508" x2="40973" y2="52369"/>
                        <a14:backgroundMark x1="39633" y1="50846" x2="39281" y2="53723"/>
                        <a14:backgroundMark x1="39633" y1="49831" x2="39986" y2="54992"/>
                        <a14:backgroundMark x1="60437" y1="49069" x2="62412" y2="50846"/>
                        <a14:backgroundMark x1="59944" y1="48900" x2="61283" y2="49662"/>
                        <a14:backgroundMark x1="65092" y1="46616" x2="67772" y2="49069"/>
                        <a14:backgroundMark x1="69826" y1="47814" x2="70663" y2="49069"/>
                        <a14:backgroundMark x1="70451" y1="43993" x2="70808" y2="46705"/>
                        <a14:backgroundMark x1="59732" y1="48900" x2="59732" y2="48900"/>
                        <a14:backgroundMark x1="70945" y1="46954" x2="71721" y2="48985"/>
                        <a14:backgroundMark x1="70733" y1="48562" x2="71580" y2="49154"/>
                        <a14:backgroundMark x1="68829" y1="46447" x2="68829" y2="46447"/>
                      </a14:backgroundRemoval>
                    </a14:imgEffect>
                  </a14:imgLayer>
                </a14:imgProps>
              </a:ext>
              <a:ext uri="{28A0092B-C50C-407E-A947-70E740481C1C}">
                <a14:useLocalDpi xmlns:a14="http://schemas.microsoft.com/office/drawing/2010/main"/>
              </a:ext>
            </a:extLst>
          </a:blip>
          <a:stretch>
            <a:fillRect/>
          </a:stretch>
        </p:blipFill>
        <p:spPr>
          <a:xfrm>
            <a:off x="8251556" y="4820395"/>
            <a:ext cx="1540026" cy="1283717"/>
          </a:xfrm>
          <a:prstGeom prst="rect">
            <a:avLst/>
          </a:prstGeom>
          <a:ln w="12700">
            <a:miter lim="400000"/>
          </a:ln>
        </p:spPr>
      </p:pic>
      <p:pic>
        <p:nvPicPr>
          <p:cNvPr id="54" name="pixta_39898302-08.png" descr="pixta_39898302-08.png">
            <a:extLst>
              <a:ext uri="{FF2B5EF4-FFF2-40B4-BE49-F238E27FC236}">
                <a16:creationId xmlns:a16="http://schemas.microsoft.com/office/drawing/2014/main" id="{96A667D0-134A-41EF-93CD-639BBC8E4951}"/>
              </a:ext>
            </a:extLst>
          </p:cNvPr>
          <p:cNvPicPr>
            <a:picLocks noChangeAspect="1"/>
          </p:cNvPicPr>
          <p:nvPr/>
        </p:nvPicPr>
        <p:blipFill rotWithShape="1">
          <a:blip r:embed="rId9" cstate="screen">
            <a:extLst>
              <a:ext uri="{28A0092B-C50C-407E-A947-70E740481C1C}">
                <a14:useLocalDpi xmlns:a14="http://schemas.microsoft.com/office/drawing/2010/main"/>
              </a:ext>
            </a:extLst>
          </a:blip>
          <a:srcRect/>
          <a:stretch/>
        </p:blipFill>
        <p:spPr>
          <a:xfrm>
            <a:off x="8227561" y="6893498"/>
            <a:ext cx="1351564" cy="1319718"/>
          </a:xfrm>
          <a:prstGeom prst="rect">
            <a:avLst/>
          </a:prstGeom>
          <a:ln w="12700">
            <a:miter lim="400000"/>
          </a:ln>
        </p:spPr>
      </p:pic>
      <p:pic>
        <p:nvPicPr>
          <p:cNvPr id="55" name="iPhone_XS_正面.jpg">
            <a:extLst>
              <a:ext uri="{FF2B5EF4-FFF2-40B4-BE49-F238E27FC236}">
                <a16:creationId xmlns:a16="http://schemas.microsoft.com/office/drawing/2014/main" id="{2DF8477F-9147-430E-9056-F1FBACA9B9B4}"/>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4191405" y="5140800"/>
            <a:ext cx="711339" cy="1443600"/>
          </a:xfrm>
          <a:prstGeom prst="rect">
            <a:avLst/>
          </a:prstGeom>
          <a:ln w="12700">
            <a:miter lim="400000"/>
          </a:ln>
        </p:spPr>
      </p:pic>
      <p:pic>
        <p:nvPicPr>
          <p:cNvPr id="58" name="iPhone_XS_正面.jpg">
            <a:extLst>
              <a:ext uri="{FF2B5EF4-FFF2-40B4-BE49-F238E27FC236}">
                <a16:creationId xmlns:a16="http://schemas.microsoft.com/office/drawing/2014/main" id="{2DF8477F-9147-430E-9056-F1FBACA9B9B4}"/>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4191405" y="7358400"/>
            <a:ext cx="711339" cy="1443600"/>
          </a:xfrm>
          <a:prstGeom prst="rect">
            <a:avLst/>
          </a:prstGeom>
          <a:ln w="12700">
            <a:miter lim="400000"/>
          </a:ln>
        </p:spPr>
      </p:pic>
      <p:pic>
        <p:nvPicPr>
          <p:cNvPr id="59" name="図 58"/>
          <p:cNvPicPr>
            <a:picLocks noChangeAspect="1"/>
          </p:cNvPicPr>
          <p:nvPr/>
        </p:nvPicPr>
        <p:blipFill rotWithShape="1">
          <a:blip r:embed="rId11"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3990008" y="7184729"/>
            <a:ext cx="1113736" cy="1949797"/>
          </a:xfrm>
          <a:prstGeom prst="rect">
            <a:avLst/>
          </a:prstGeom>
        </p:spPr>
      </p:pic>
      <p:pic>
        <p:nvPicPr>
          <p:cNvPr id="64" name="図 63"/>
          <p:cNvPicPr>
            <a:picLocks noChangeAspect="1"/>
          </p:cNvPicPr>
          <p:nvPr/>
        </p:nvPicPr>
        <p:blipFill rotWithShape="1">
          <a:blip r:embed="rId12"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4027111" y="4963506"/>
            <a:ext cx="1026289" cy="1796705"/>
          </a:xfrm>
          <a:prstGeom prst="rect">
            <a:avLst/>
          </a:prstGeom>
        </p:spPr>
      </p:pic>
    </p:spTree>
    <p:extLst>
      <p:ext uri="{BB962C8B-B14F-4D97-AF65-F5344CB8AC3E}">
        <p14:creationId xmlns:p14="http://schemas.microsoft.com/office/powerpoint/2010/main" val="3903084373"/>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7EB31B1E-3234-416A-83D2-95486B731990}"/>
              </a:ext>
            </a:extLst>
          </p:cNvPr>
          <p:cNvSpPr txBox="1"/>
          <p:nvPr/>
        </p:nvSpPr>
        <p:spPr>
          <a:xfrm>
            <a:off x="1520287" y="3944982"/>
            <a:ext cx="9962638" cy="1862048"/>
          </a:xfrm>
          <a:prstGeom prst="rect">
            <a:avLst/>
          </a:prstGeom>
          <a:noFill/>
        </p:spPr>
        <p:txBody>
          <a:bodyPr wrap="square" rtlCol="0" anchor="ctr" anchorCtr="1">
            <a:spAutoFit/>
          </a:bodyPr>
          <a:lstStyle/>
          <a:p>
            <a:pPr lvl="0">
              <a:spcBef>
                <a:spcPts val="600"/>
              </a:spcBef>
            </a:pPr>
            <a:r>
              <a:rPr lang="ja-JP" altLang="en-US" sz="5500" dirty="0">
                <a:solidFill>
                  <a:schemeClr val="bg1"/>
                </a:solidFill>
                <a:latin typeface="Meiryo UI" panose="020B0604030504040204" pitchFamily="50" charset="-128"/>
                <a:ea typeface="Meiryo UI" panose="020B0604030504040204" pitchFamily="50" charset="-128"/>
              </a:rPr>
              <a:t>オプション</a:t>
            </a:r>
            <a:endParaRPr lang="en-US" altLang="ja-JP" sz="5500" dirty="0">
              <a:solidFill>
                <a:schemeClr val="bg1"/>
              </a:solidFill>
              <a:latin typeface="Meiryo UI" panose="020B0604030504040204" pitchFamily="50" charset="-128"/>
              <a:ea typeface="Meiryo UI" panose="020B0604030504040204" pitchFamily="50" charset="-128"/>
            </a:endParaRPr>
          </a:p>
          <a:p>
            <a:pPr>
              <a:spcBef>
                <a:spcPts val="600"/>
              </a:spcBef>
            </a:pPr>
            <a:r>
              <a:rPr lang="ja-JP" altLang="en-US" sz="5500" dirty="0">
                <a:solidFill>
                  <a:schemeClr val="bg1"/>
                </a:solidFill>
                <a:latin typeface="Meiryo UI" panose="020B0604030504040204" pitchFamily="50" charset="-128"/>
                <a:ea typeface="Meiryo UI" panose="020B0604030504040204" pitchFamily="50" charset="-128"/>
              </a:rPr>
              <a:t>［あめふるコール </a:t>
            </a:r>
            <a:r>
              <a:rPr lang="en-US" altLang="ja-JP" sz="5500" dirty="0">
                <a:solidFill>
                  <a:schemeClr val="bg1"/>
                </a:solidFill>
                <a:latin typeface="Meiryo UI" panose="020B0604030504040204" pitchFamily="50" charset="-128"/>
                <a:ea typeface="Meiryo UI" panose="020B0604030504040204" pitchFamily="50" charset="-128"/>
              </a:rPr>
              <a:t>for Business</a:t>
            </a:r>
            <a:r>
              <a:rPr lang="ja-JP" altLang="en-US" sz="5500" dirty="0">
                <a:solidFill>
                  <a:schemeClr val="bg1"/>
                </a:solidFill>
                <a:latin typeface="Meiryo UI" panose="020B0604030504040204" pitchFamily="50" charset="-128"/>
                <a:ea typeface="Meiryo UI" panose="020B0604030504040204" pitchFamily="50" charset="-128"/>
              </a:rPr>
              <a:t>］</a:t>
            </a:r>
          </a:p>
        </p:txBody>
      </p:sp>
    </p:spTree>
    <p:extLst>
      <p:ext uri="{BB962C8B-B14F-4D97-AF65-F5344CB8AC3E}">
        <p14:creationId xmlns:p14="http://schemas.microsoft.com/office/powerpoint/2010/main" val="833306256"/>
      </p:ext>
    </p:extLst>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楕円 32">
            <a:extLst>
              <a:ext uri="{FF2B5EF4-FFF2-40B4-BE49-F238E27FC236}">
                <a16:creationId xmlns:a16="http://schemas.microsoft.com/office/drawing/2014/main" id="{DFF5FE39-5C1F-4AB1-8D24-59CB94A583B2}"/>
              </a:ext>
            </a:extLst>
          </p:cNvPr>
          <p:cNvSpPr/>
          <p:nvPr/>
        </p:nvSpPr>
        <p:spPr bwMode="auto">
          <a:xfrm>
            <a:off x="5341045" y="5067149"/>
            <a:ext cx="3900034" cy="1173615"/>
          </a:xfrm>
          <a:prstGeom prst="ellipse">
            <a:avLst/>
          </a:prstGeom>
          <a:solidFill>
            <a:srgbClr val="00B0F0">
              <a:alpha val="30000"/>
            </a:srgbClr>
          </a:solidFill>
          <a:ln w="28575" algn="ctr">
            <a:noFill/>
            <a:round/>
            <a:headEnd/>
            <a:tailEnd/>
          </a:ln>
          <a:effectLst>
            <a:softEdge rad="317500"/>
          </a:effectLst>
        </p:spPr>
        <p:txBody>
          <a:bodyPr lIns="125675" tIns="62838" rIns="125675" bIns="62838" rtlCol="0" anchor="ctr"/>
          <a:lstStyle/>
          <a:p>
            <a:pPr algn="l"/>
            <a:endParaRPr kumimoji="1" lang="ja-JP" altLang="en-US" sz="2700" b="1">
              <a:latin typeface="Meiryo UI" panose="020B0604030504040204" pitchFamily="50" charset="-128"/>
              <a:ea typeface="Meiryo UI" panose="020B0604030504040204" pitchFamily="50" charset="-128"/>
            </a:endParaRPr>
          </a:p>
        </p:txBody>
      </p:sp>
      <p:sp>
        <p:nvSpPr>
          <p:cNvPr id="3" name="スライド番号プレースホルダー 2">
            <a:extLst>
              <a:ext uri="{FF2B5EF4-FFF2-40B4-BE49-F238E27FC236}">
                <a16:creationId xmlns:a16="http://schemas.microsoft.com/office/drawing/2014/main" id="{11C2B938-F769-4B3C-A4EE-689B7D89861B}"/>
              </a:ext>
            </a:extLst>
          </p:cNvPr>
          <p:cNvSpPr>
            <a:spLocks noGrp="1"/>
          </p:cNvSpPr>
          <p:nvPr>
            <p:ph type="sldNum" sz="quarter" idx="4"/>
          </p:nvPr>
        </p:nvSpPr>
        <p:spPr/>
        <p:txBody>
          <a:bodyPr/>
          <a:lstStyle/>
          <a:p>
            <a:fld id="{F1BF7F6E-0413-4353-995D-100289A07FF8}" type="slidenum">
              <a:rPr lang="en-US" altLang="ja-JP" smtClean="0"/>
              <a:pPr/>
              <a:t>109</a:t>
            </a:fld>
            <a:endParaRPr lang="en-US" altLang="ja-JP" dirty="0"/>
          </a:p>
        </p:txBody>
      </p:sp>
      <p:sp>
        <p:nvSpPr>
          <p:cNvPr id="4" name="タイトル 3">
            <a:extLst>
              <a:ext uri="{FF2B5EF4-FFF2-40B4-BE49-F238E27FC236}">
                <a16:creationId xmlns:a16="http://schemas.microsoft.com/office/drawing/2014/main" id="{6732FDF8-D588-4EC6-9E48-AA2E1800000A}"/>
              </a:ext>
            </a:extLst>
          </p:cNvPr>
          <p:cNvSpPr>
            <a:spLocks noGrp="1"/>
          </p:cNvSpPr>
          <p:nvPr>
            <p:ph type="title"/>
          </p:nvPr>
        </p:nvSpPr>
        <p:spPr/>
        <p:txBody>
          <a:bodyPr/>
          <a:lstStyle/>
          <a:p>
            <a:r>
              <a:rPr lang="ja-JP" altLang="en-US" dirty="0">
                <a:latin typeface="Meiryo UI" panose="020B0604030504040204" pitchFamily="50" charset="-128"/>
                <a:ea typeface="Meiryo UI" panose="020B0604030504040204" pitchFamily="50" charset="-128"/>
                <a:cs typeface="Arial" pitchFamily="34" charset="0"/>
              </a:rPr>
              <a:t>サービス概要</a:t>
            </a:r>
            <a:endParaRPr kumimoji="1" lang="ja-JP" altLang="en-US" dirty="0"/>
          </a:p>
        </p:txBody>
      </p:sp>
      <p:sp>
        <p:nvSpPr>
          <p:cNvPr id="5" name="角丸四角形 13">
            <a:extLst>
              <a:ext uri="{FF2B5EF4-FFF2-40B4-BE49-F238E27FC236}">
                <a16:creationId xmlns:a16="http://schemas.microsoft.com/office/drawing/2014/main" id="{0EC9635F-A8A2-4DAB-ABD4-95D24727ED9B}"/>
              </a:ext>
            </a:extLst>
          </p:cNvPr>
          <p:cNvSpPr/>
          <p:nvPr/>
        </p:nvSpPr>
        <p:spPr bwMode="auto">
          <a:xfrm>
            <a:off x="7869878" y="360000"/>
            <a:ext cx="1080000" cy="288000"/>
          </a:xfrm>
          <a:prstGeom prst="roundRect">
            <a:avLst>
              <a:gd name="adj" fmla="val 13229"/>
            </a:avLst>
          </a:prstGeom>
          <a:solidFill>
            <a:srgbClr val="898FC3"/>
          </a:solidFill>
          <a:ln w="285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defRPr/>
            </a:pPr>
            <a:r>
              <a:rPr kumimoji="1" lang="en-US" altLang="ja-JP" sz="1400" b="1" kern="0" dirty="0">
                <a:solidFill>
                  <a:srgbClr val="FFFFFF"/>
                </a:solidFill>
                <a:latin typeface="Meiryo UI" panose="020B0604030504040204" pitchFamily="50" charset="-128"/>
                <a:ea typeface="Meiryo UI" panose="020B0604030504040204" pitchFamily="50" charset="-128"/>
                <a:cs typeface="Verdana" panose="020B0604030504040204" pitchFamily="34" charset="0"/>
              </a:rPr>
              <a:t>iOS</a:t>
            </a:r>
            <a:endParaRPr kumimoji="1" lang="ja-JP" altLang="en-US" sz="1400" b="1" kern="0" dirty="0">
              <a:solidFill>
                <a:srgbClr val="FFFFFF"/>
              </a:solidFill>
              <a:latin typeface="Meiryo UI" panose="020B0604030504040204" pitchFamily="50" charset="-128"/>
              <a:ea typeface="Meiryo UI" panose="020B0604030504040204" pitchFamily="50" charset="-128"/>
              <a:cs typeface="Verdana" panose="020B0604030504040204" pitchFamily="34" charset="0"/>
            </a:endParaRPr>
          </a:p>
        </p:txBody>
      </p:sp>
      <p:sp>
        <p:nvSpPr>
          <p:cNvPr id="6" name="角丸四角形 13">
            <a:extLst>
              <a:ext uri="{FF2B5EF4-FFF2-40B4-BE49-F238E27FC236}">
                <a16:creationId xmlns:a16="http://schemas.microsoft.com/office/drawing/2014/main" id="{68D5EC11-017C-4AD4-9565-ED507EC39051}"/>
              </a:ext>
            </a:extLst>
          </p:cNvPr>
          <p:cNvSpPr/>
          <p:nvPr/>
        </p:nvSpPr>
        <p:spPr bwMode="auto">
          <a:xfrm>
            <a:off x="9022006" y="360000"/>
            <a:ext cx="1080000" cy="288000"/>
          </a:xfrm>
          <a:prstGeom prst="roundRect">
            <a:avLst>
              <a:gd name="adj" fmla="val 13229"/>
            </a:avLst>
          </a:prstGeom>
          <a:solidFill>
            <a:srgbClr val="92D050"/>
          </a:solidFill>
          <a:ln w="285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defRPr/>
            </a:pPr>
            <a:r>
              <a:rPr lang="en-US" altLang="ja-JP" sz="1400" b="1" kern="0" dirty="0">
                <a:solidFill>
                  <a:srgbClr val="FFFFFF"/>
                </a:solidFill>
                <a:latin typeface="Meiryo UI" panose="020B0604030504040204" pitchFamily="50" charset="-128"/>
                <a:ea typeface="Meiryo UI" panose="020B0604030504040204" pitchFamily="50" charset="-128"/>
                <a:cs typeface="Verdana" panose="020B0604030504040204" pitchFamily="34" charset="0"/>
              </a:rPr>
              <a:t>Android</a:t>
            </a:r>
            <a:endParaRPr kumimoji="1" lang="ja-JP" altLang="en-US" sz="1400" b="1" kern="0" dirty="0">
              <a:solidFill>
                <a:srgbClr val="FFFFFF"/>
              </a:solidFill>
              <a:latin typeface="Meiryo UI" panose="020B0604030504040204" pitchFamily="50" charset="-128"/>
              <a:ea typeface="Meiryo UI" panose="020B0604030504040204" pitchFamily="50" charset="-128"/>
              <a:cs typeface="Verdana" panose="020B0604030504040204" pitchFamily="34" charset="0"/>
            </a:endParaRPr>
          </a:p>
        </p:txBody>
      </p:sp>
      <p:sp>
        <p:nvSpPr>
          <p:cNvPr id="7" name="コンテンツ プレースホルダ 28">
            <a:extLst>
              <a:ext uri="{FF2B5EF4-FFF2-40B4-BE49-F238E27FC236}">
                <a16:creationId xmlns:a16="http://schemas.microsoft.com/office/drawing/2014/main" id="{09DBDA59-DC49-44AC-A4AC-C6A41886633E}"/>
              </a:ext>
            </a:extLst>
          </p:cNvPr>
          <p:cNvSpPr txBox="1">
            <a:spLocks/>
          </p:cNvSpPr>
          <p:nvPr/>
        </p:nvSpPr>
        <p:spPr>
          <a:xfrm>
            <a:off x="360006" y="1257478"/>
            <a:ext cx="12283200" cy="1368000"/>
          </a:xfrm>
          <a:prstGeom prst="rect">
            <a:avLst/>
          </a:prstGeom>
        </p:spPr>
        <p:txBody>
          <a:bodyPr lIns="0" rIns="0" anchor="ctr" anchorCtr="0"/>
          <a:lstStyle>
            <a:lvl1pPr marL="215900" algn="l" rtl="0" fontAlgn="base">
              <a:spcBef>
                <a:spcPts val="2400"/>
              </a:spcBef>
              <a:spcAft>
                <a:spcPct val="0"/>
              </a:spcAft>
              <a:defRPr sz="4400">
                <a:solidFill>
                  <a:schemeClr val="tx1"/>
                </a:solidFill>
                <a:latin typeface="HGP創英角ｺﾞｼｯｸUB" panose="020B0900000000000000" pitchFamily="50" charset="-128"/>
                <a:ea typeface="HGP創英角ｺﾞｼｯｸUB" panose="020B0900000000000000" pitchFamily="50" charset="-128"/>
                <a:cs typeface="+mn-cs"/>
                <a:sym typeface="ヒラギノ角ゴ ProN W6" charset="0"/>
              </a:defRPr>
            </a:lvl1pPr>
            <a:lvl2pPr marL="1231900" indent="-571500" algn="l" rtl="0" fontAlgn="base">
              <a:spcBef>
                <a:spcPts val="2400"/>
              </a:spcBef>
              <a:spcAft>
                <a:spcPct val="0"/>
              </a:spcAft>
              <a:buClr>
                <a:srgbClr val="000000"/>
              </a:buClr>
              <a:buSzPct val="171000"/>
              <a:buFont typeface="ヒラギノ角ゴ ProN W3" charset="0"/>
              <a:buChar char="•"/>
              <a:defRPr sz="4400">
                <a:solidFill>
                  <a:schemeClr val="tx1"/>
                </a:solidFill>
                <a:latin typeface="HGP創英角ｺﾞｼｯｸUB" panose="020B0900000000000000" pitchFamily="50" charset="-128"/>
                <a:ea typeface="HGP創英角ｺﾞｼｯｸUB" panose="020B0900000000000000" pitchFamily="50" charset="-128"/>
                <a:cs typeface="+mn-cs"/>
                <a:sym typeface="ヒラギノ角ゴ ProN W6" charset="0"/>
              </a:defRPr>
            </a:lvl2pPr>
            <a:lvl3pPr marL="1676400" indent="-571500" algn="l" rtl="0" fontAlgn="base">
              <a:spcBef>
                <a:spcPts val="2400"/>
              </a:spcBef>
              <a:spcAft>
                <a:spcPct val="0"/>
              </a:spcAft>
              <a:buClr>
                <a:srgbClr val="000000"/>
              </a:buClr>
              <a:buSzPct val="171000"/>
              <a:buFont typeface="ヒラギノ角ゴ ProN W3" charset="0"/>
              <a:buChar char="•"/>
              <a:defRPr sz="4400">
                <a:solidFill>
                  <a:schemeClr val="tx1"/>
                </a:solidFill>
                <a:latin typeface="HGP創英角ｺﾞｼｯｸUB" panose="020B0900000000000000" pitchFamily="50" charset="-128"/>
                <a:ea typeface="HGP創英角ｺﾞｼｯｸUB" panose="020B0900000000000000" pitchFamily="50" charset="-128"/>
                <a:cs typeface="+mn-cs"/>
                <a:sym typeface="ヒラギノ角ゴ ProN W6" charset="0"/>
              </a:defRPr>
            </a:lvl3pPr>
            <a:lvl4pPr marL="2120900" indent="-571500" algn="l" rtl="0" fontAlgn="base">
              <a:spcBef>
                <a:spcPts val="2400"/>
              </a:spcBef>
              <a:spcAft>
                <a:spcPct val="0"/>
              </a:spcAft>
              <a:buClr>
                <a:srgbClr val="000000"/>
              </a:buClr>
              <a:buSzPct val="171000"/>
              <a:buFont typeface="ヒラギノ角ゴ ProN W3" charset="0"/>
              <a:buChar char="•"/>
              <a:defRPr sz="4400">
                <a:solidFill>
                  <a:schemeClr val="tx1"/>
                </a:solidFill>
                <a:latin typeface="HGP創英角ｺﾞｼｯｸUB" panose="020B0900000000000000" pitchFamily="50" charset="-128"/>
                <a:ea typeface="HGP創英角ｺﾞｼｯｸUB" panose="020B0900000000000000" pitchFamily="50" charset="-128"/>
                <a:cs typeface="+mn-cs"/>
                <a:sym typeface="ヒラギノ角ゴ ProN W6" charset="0"/>
              </a:defRPr>
            </a:lvl4pPr>
            <a:lvl5pPr marL="2565400" indent="-571500" algn="l" rtl="0" fontAlgn="base">
              <a:spcBef>
                <a:spcPts val="2400"/>
              </a:spcBef>
              <a:spcAft>
                <a:spcPct val="0"/>
              </a:spcAft>
              <a:buClr>
                <a:srgbClr val="000000"/>
              </a:buClr>
              <a:buSzPct val="171000"/>
              <a:buFont typeface="ヒラギノ角ゴ ProN W3" charset="0"/>
              <a:buChar char="•"/>
              <a:defRPr sz="4400">
                <a:solidFill>
                  <a:schemeClr val="tx1"/>
                </a:solidFill>
                <a:latin typeface="HGP創英角ｺﾞｼｯｸUB" panose="020B0900000000000000" pitchFamily="50" charset="-128"/>
                <a:ea typeface="HGP創英角ｺﾞｼｯｸUB" panose="020B0900000000000000" pitchFamily="50" charset="-128"/>
                <a:cs typeface="+mn-cs"/>
                <a:sym typeface="ヒラギノ角ゴ ProN W6" charset="0"/>
              </a:defRPr>
            </a:lvl5pPr>
            <a:lvl6pPr marL="3022600" indent="-571500" algn="l" rtl="0" fontAlgn="base">
              <a:spcBef>
                <a:spcPts val="2400"/>
              </a:spcBef>
              <a:spcAft>
                <a:spcPct val="0"/>
              </a:spcAft>
              <a:buClr>
                <a:srgbClr val="000000"/>
              </a:buClr>
              <a:buSzPct val="171000"/>
              <a:buFont typeface="ヒラギノ角ゴ ProN W3" charset="0"/>
              <a:buChar char="•"/>
              <a:defRPr sz="3800">
                <a:solidFill>
                  <a:schemeClr val="tx1"/>
                </a:solidFill>
                <a:latin typeface="+mn-lt"/>
                <a:ea typeface="+mn-ea"/>
                <a:cs typeface="+mn-cs"/>
                <a:sym typeface="ヒラギノ角ゴ ProN W6" charset="0"/>
              </a:defRPr>
            </a:lvl6pPr>
            <a:lvl7pPr marL="3479800" indent="-571500" algn="l" rtl="0" fontAlgn="base">
              <a:spcBef>
                <a:spcPts val="2400"/>
              </a:spcBef>
              <a:spcAft>
                <a:spcPct val="0"/>
              </a:spcAft>
              <a:buClr>
                <a:srgbClr val="000000"/>
              </a:buClr>
              <a:buSzPct val="171000"/>
              <a:buFont typeface="ヒラギノ角ゴ ProN W3" charset="0"/>
              <a:buChar char="•"/>
              <a:defRPr sz="3800">
                <a:solidFill>
                  <a:schemeClr val="tx1"/>
                </a:solidFill>
                <a:latin typeface="+mn-lt"/>
                <a:ea typeface="+mn-ea"/>
                <a:cs typeface="+mn-cs"/>
                <a:sym typeface="ヒラギノ角ゴ ProN W6" charset="0"/>
              </a:defRPr>
            </a:lvl7pPr>
            <a:lvl8pPr marL="3937000" indent="-571500" algn="l" rtl="0" fontAlgn="base">
              <a:spcBef>
                <a:spcPts val="2400"/>
              </a:spcBef>
              <a:spcAft>
                <a:spcPct val="0"/>
              </a:spcAft>
              <a:buClr>
                <a:srgbClr val="000000"/>
              </a:buClr>
              <a:buSzPct val="171000"/>
              <a:buFont typeface="ヒラギノ角ゴ ProN W3" charset="0"/>
              <a:buChar char="•"/>
              <a:defRPr sz="3800">
                <a:solidFill>
                  <a:schemeClr val="tx1"/>
                </a:solidFill>
                <a:latin typeface="+mn-lt"/>
                <a:ea typeface="+mn-ea"/>
                <a:cs typeface="+mn-cs"/>
                <a:sym typeface="ヒラギノ角ゴ ProN W6" charset="0"/>
              </a:defRPr>
            </a:lvl8pPr>
            <a:lvl9pPr marL="4394200" indent="-571500" algn="l" rtl="0" fontAlgn="base">
              <a:spcBef>
                <a:spcPts val="2400"/>
              </a:spcBef>
              <a:spcAft>
                <a:spcPct val="0"/>
              </a:spcAft>
              <a:buClr>
                <a:srgbClr val="000000"/>
              </a:buClr>
              <a:buSzPct val="171000"/>
              <a:buFont typeface="ヒラギノ角ゴ ProN W3" charset="0"/>
              <a:buChar char="•"/>
              <a:defRPr sz="3800">
                <a:solidFill>
                  <a:schemeClr val="tx1"/>
                </a:solidFill>
                <a:latin typeface="+mn-lt"/>
                <a:ea typeface="+mn-ea"/>
                <a:cs typeface="+mn-cs"/>
                <a:sym typeface="ヒラギノ角ゴ ProN W6" charset="0"/>
              </a:defRPr>
            </a:lvl9pPr>
          </a:lstStyle>
          <a:p>
            <a:pPr marL="0" algn="ctr">
              <a:spcBef>
                <a:spcPts val="0"/>
              </a:spcBef>
            </a:pPr>
            <a:r>
              <a:rPr kumimoji="1" lang="ja-JP" altLang="en-US" sz="3000" kern="0" dirty="0">
                <a:latin typeface="Meiryo UI" panose="020B0604030504040204" pitchFamily="50" charset="-128"/>
                <a:ea typeface="Meiryo UI" panose="020B0604030504040204" pitchFamily="50" charset="-128"/>
                <a:cs typeface="Arial" pitchFamily="34" charset="0"/>
              </a:rPr>
              <a:t>訪問先の気象情報を確認、雨が降る場合は事前にお知らせ</a:t>
            </a:r>
          </a:p>
        </p:txBody>
      </p:sp>
      <p:sp>
        <p:nvSpPr>
          <p:cNvPr id="10" name="テキスト ボックス 9">
            <a:extLst>
              <a:ext uri="{FF2B5EF4-FFF2-40B4-BE49-F238E27FC236}">
                <a16:creationId xmlns:a16="http://schemas.microsoft.com/office/drawing/2014/main" id="{84663239-8412-4EAE-92E8-B4228FF841FD}"/>
              </a:ext>
            </a:extLst>
          </p:cNvPr>
          <p:cNvSpPr txBox="1"/>
          <p:nvPr/>
        </p:nvSpPr>
        <p:spPr>
          <a:xfrm>
            <a:off x="360006" y="2462622"/>
            <a:ext cx="12283200" cy="707886"/>
          </a:xfrm>
          <a:prstGeom prst="rect">
            <a:avLst/>
          </a:prstGeom>
          <a:noFill/>
        </p:spPr>
        <p:txBody>
          <a:bodyPr wrap="square" anchor="ctr" anchorCtr="1">
            <a:noAutofit/>
          </a:bodyPr>
          <a:lstStyle/>
          <a:p>
            <a:pPr>
              <a:lnSpc>
                <a:spcPts val="2700"/>
              </a:lnSpc>
              <a:spcBef>
                <a:spcPts val="0"/>
              </a:spcBef>
            </a:pPr>
            <a:r>
              <a:rPr lang="ja-JP" altLang="en-US" sz="2000" dirty="0">
                <a:latin typeface="Meiryo UI" panose="020B0604030504040204" pitchFamily="50" charset="-128"/>
                <a:ea typeface="Meiryo UI" panose="020B0604030504040204" pitchFamily="50" charset="-128"/>
              </a:rPr>
              <a:t>全国の気象情報を確認できるほか、事前に設定した地点に事前に雨が降ると</a:t>
            </a:r>
            <a:br>
              <a:rPr lang="en-US" altLang="ja-JP" sz="2000" dirty="0">
                <a:latin typeface="Meiryo UI" panose="020B0604030504040204" pitchFamily="50" charset="-128"/>
                <a:ea typeface="Meiryo UI" panose="020B0604030504040204" pitchFamily="50" charset="-128"/>
              </a:rPr>
            </a:br>
            <a:r>
              <a:rPr lang="ja-JP" altLang="en-US" sz="2000" dirty="0">
                <a:latin typeface="Meiryo UI" panose="020B0604030504040204" pitchFamily="50" charset="-128"/>
                <a:ea typeface="Meiryo UI" panose="020B0604030504040204" pitchFamily="50" charset="-128"/>
              </a:rPr>
              <a:t>予報された場合、プッシュ通知する降水予報アプリです。</a:t>
            </a:r>
          </a:p>
        </p:txBody>
      </p:sp>
      <p:grpSp>
        <p:nvGrpSpPr>
          <p:cNvPr id="24" name="グループ化 23">
            <a:extLst>
              <a:ext uri="{FF2B5EF4-FFF2-40B4-BE49-F238E27FC236}">
                <a16:creationId xmlns:a16="http://schemas.microsoft.com/office/drawing/2014/main" id="{BCA071C4-4749-4AA2-9BDD-E6EE86577404}"/>
              </a:ext>
            </a:extLst>
          </p:cNvPr>
          <p:cNvGrpSpPr/>
          <p:nvPr/>
        </p:nvGrpSpPr>
        <p:grpSpPr>
          <a:xfrm>
            <a:off x="3663898" y="3525130"/>
            <a:ext cx="2307055" cy="652989"/>
            <a:chOff x="4104379" y="3525130"/>
            <a:chExt cx="2307055" cy="652989"/>
          </a:xfrm>
        </p:grpSpPr>
        <p:sp>
          <p:nvSpPr>
            <p:cNvPr id="19" name="二等辺三角形 18">
              <a:extLst>
                <a:ext uri="{FF2B5EF4-FFF2-40B4-BE49-F238E27FC236}">
                  <a16:creationId xmlns:a16="http://schemas.microsoft.com/office/drawing/2014/main" id="{351A777D-2275-4323-9B3C-936B87310C01}"/>
                </a:ext>
              </a:extLst>
            </p:cNvPr>
            <p:cNvSpPr/>
            <p:nvPr/>
          </p:nvSpPr>
          <p:spPr bwMode="auto">
            <a:xfrm rot="10800000">
              <a:off x="5103416" y="3924000"/>
              <a:ext cx="294778" cy="254119"/>
            </a:xfrm>
            <a:prstGeom prst="triangle">
              <a:avLst/>
            </a:prstGeom>
            <a:solidFill>
              <a:schemeClr val="bg1">
                <a:lumMod val="50000"/>
              </a:schemeClr>
            </a:solidFill>
            <a:ln w="28575" algn="ctr">
              <a:noFill/>
              <a:round/>
              <a:headEnd/>
              <a:tailEnd/>
            </a:ln>
          </p:spPr>
          <p:txBody>
            <a:bodyPr lIns="125675" tIns="62838" rIns="125675" bIns="62838" rtlCol="0" anchor="ctr"/>
            <a:lstStyle/>
            <a:p>
              <a:pPr algn="l"/>
              <a:endParaRPr kumimoji="1" lang="ja-JP" altLang="en-US" sz="2700" b="1">
                <a:latin typeface="Meiryo UI" panose="020B0604030504040204" pitchFamily="50" charset="-128"/>
                <a:ea typeface="Meiryo UI" panose="020B0604030504040204" pitchFamily="50" charset="-128"/>
              </a:endParaRPr>
            </a:p>
          </p:txBody>
        </p:sp>
        <p:sp>
          <p:nvSpPr>
            <p:cNvPr id="18" name="四角形: 角を丸くする 17">
              <a:extLst>
                <a:ext uri="{FF2B5EF4-FFF2-40B4-BE49-F238E27FC236}">
                  <a16:creationId xmlns:a16="http://schemas.microsoft.com/office/drawing/2014/main" id="{40EE1452-7607-4C8F-93FB-EB97CE13D1CB}"/>
                </a:ext>
              </a:extLst>
            </p:cNvPr>
            <p:cNvSpPr/>
            <p:nvPr/>
          </p:nvSpPr>
          <p:spPr bwMode="auto">
            <a:xfrm>
              <a:off x="4104379" y="3525130"/>
              <a:ext cx="2307055" cy="448451"/>
            </a:xfrm>
            <a:prstGeom prst="roundRect">
              <a:avLst>
                <a:gd name="adj" fmla="val 14160"/>
              </a:avLst>
            </a:prstGeom>
            <a:solidFill>
              <a:schemeClr val="bg1">
                <a:lumMod val="95000"/>
              </a:schemeClr>
            </a:solidFill>
            <a:ln w="15875" cap="flat" cmpd="sng" algn="ctr">
              <a:solidFill>
                <a:schemeClr val="bg1">
                  <a:lumMod val="5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r>
                <a:rPr kumimoji="1" lang="ja-JP" altLang="en-US" sz="2000" dirty="0">
                  <a:latin typeface="Meiryo UI" panose="020B0604030504040204" pitchFamily="50" charset="-128"/>
                  <a:ea typeface="Meiryo UI" panose="020B0604030504040204" pitchFamily="50" charset="-128"/>
                </a:rPr>
                <a:t>あめふる設定画面</a:t>
              </a:r>
            </a:p>
          </p:txBody>
        </p:sp>
      </p:grpSp>
      <p:sp>
        <p:nvSpPr>
          <p:cNvPr id="22" name="テキスト ボックス 21">
            <a:extLst>
              <a:ext uri="{FF2B5EF4-FFF2-40B4-BE49-F238E27FC236}">
                <a16:creationId xmlns:a16="http://schemas.microsoft.com/office/drawing/2014/main" id="{BF3E9D11-46F9-47FC-92D9-9BCA5D8616A1}"/>
              </a:ext>
            </a:extLst>
          </p:cNvPr>
          <p:cNvSpPr txBox="1"/>
          <p:nvPr/>
        </p:nvSpPr>
        <p:spPr>
          <a:xfrm>
            <a:off x="6637189" y="7406223"/>
            <a:ext cx="5147752" cy="1790234"/>
          </a:xfrm>
          <a:prstGeom prst="rect">
            <a:avLst/>
          </a:prstGeom>
          <a:noFill/>
        </p:spPr>
        <p:txBody>
          <a:bodyPr wrap="square" lIns="0" tIns="0" rIns="0" bIns="0" rtlCol="0" anchor="ctr" anchorCtr="0">
            <a:spAutoFit/>
          </a:bodyPr>
          <a:lstStyle/>
          <a:p>
            <a:pPr marL="108000" indent="-108000" algn="just">
              <a:spcBef>
                <a:spcPts val="200"/>
              </a:spcBef>
              <a:spcAft>
                <a:spcPts val="0"/>
              </a:spcAft>
              <a:buFont typeface="Arial" panose="020B0604020202020204" pitchFamily="34" charset="0"/>
              <a:buChar char="•"/>
            </a:pPr>
            <a:r>
              <a:rPr lang="ja-JP" altLang="en-US" sz="1200" dirty="0">
                <a:solidFill>
                  <a:schemeClr val="bg1">
                    <a:lumMod val="50000"/>
                  </a:schemeClr>
                </a:solidFill>
                <a:latin typeface="Meiryo UI" panose="020B0604030504040204" pitchFamily="50" charset="-128"/>
                <a:ea typeface="Meiryo UI" panose="020B0604030504040204" pitchFamily="50" charset="-128"/>
              </a:rPr>
              <a:t>あめふるコール </a:t>
            </a:r>
            <a:r>
              <a:rPr lang="en-US" altLang="ja-JP" sz="1200" dirty="0">
                <a:solidFill>
                  <a:schemeClr val="bg1">
                    <a:lumMod val="50000"/>
                  </a:schemeClr>
                </a:solidFill>
                <a:latin typeface="Meiryo UI" panose="020B0604030504040204" pitchFamily="50" charset="-128"/>
                <a:ea typeface="Meiryo UI" panose="020B0604030504040204" pitchFamily="50" charset="-128"/>
              </a:rPr>
              <a:t>for</a:t>
            </a:r>
            <a:r>
              <a:rPr lang="ja-JP" altLang="en-US" sz="1200" dirty="0">
                <a:solidFill>
                  <a:schemeClr val="bg1">
                    <a:lumMod val="50000"/>
                  </a:schemeClr>
                </a:solidFill>
                <a:latin typeface="Meiryo UI" panose="020B0604030504040204" pitchFamily="50" charset="-128"/>
                <a:ea typeface="Meiryo UI" panose="020B0604030504040204" pitchFamily="50" charset="-128"/>
              </a:rPr>
              <a:t> </a:t>
            </a:r>
            <a:r>
              <a:rPr lang="en-US" altLang="ja-JP" sz="1200" dirty="0">
                <a:solidFill>
                  <a:schemeClr val="bg1">
                    <a:lumMod val="50000"/>
                  </a:schemeClr>
                </a:solidFill>
                <a:latin typeface="Meiryo UI" panose="020B0604030504040204" pitchFamily="50" charset="-128"/>
                <a:ea typeface="Meiryo UI" panose="020B0604030504040204" pitchFamily="50" charset="-128"/>
              </a:rPr>
              <a:t>Business</a:t>
            </a:r>
            <a:r>
              <a:rPr lang="ja-JP" altLang="en-US" sz="1200" dirty="0">
                <a:solidFill>
                  <a:schemeClr val="bg1">
                    <a:lumMod val="50000"/>
                  </a:schemeClr>
                </a:solidFill>
                <a:latin typeface="Meiryo UI" panose="020B0604030504040204" pitchFamily="50" charset="-128"/>
                <a:ea typeface="Meiryo UI" panose="020B0604030504040204" pitchFamily="50" charset="-128"/>
              </a:rPr>
              <a:t>は、アールシーソリューション株式会社が提供するアプリケーションです。</a:t>
            </a:r>
          </a:p>
          <a:p>
            <a:pPr marL="108000" indent="-108000" algn="just">
              <a:spcBef>
                <a:spcPts val="200"/>
              </a:spcBef>
              <a:spcAft>
                <a:spcPts val="0"/>
              </a:spcAft>
              <a:buFont typeface="Arial" panose="020B0604020202020204" pitchFamily="34" charset="0"/>
              <a:buChar char="•"/>
            </a:pPr>
            <a:r>
              <a:rPr lang="ja-JP" altLang="en-US" sz="1200" dirty="0">
                <a:solidFill>
                  <a:schemeClr val="bg1">
                    <a:lumMod val="50000"/>
                  </a:schemeClr>
                </a:solidFill>
                <a:latin typeface="Meiryo UI" panose="020B0604030504040204" pitchFamily="50" charset="-128"/>
                <a:ea typeface="Meiryo UI" panose="020B0604030504040204" pitchFamily="50" charset="-128"/>
              </a:rPr>
              <a:t>あめふるコール </a:t>
            </a:r>
            <a:r>
              <a:rPr lang="en-US" altLang="ja-JP" sz="1200" dirty="0">
                <a:solidFill>
                  <a:schemeClr val="bg1">
                    <a:lumMod val="50000"/>
                  </a:schemeClr>
                </a:solidFill>
                <a:latin typeface="Meiryo UI" panose="020B0604030504040204" pitchFamily="50" charset="-128"/>
                <a:ea typeface="Meiryo UI" panose="020B0604030504040204" pitchFamily="50" charset="-128"/>
              </a:rPr>
              <a:t>for</a:t>
            </a:r>
            <a:r>
              <a:rPr lang="ja-JP" altLang="en-US" sz="1200" dirty="0">
                <a:solidFill>
                  <a:schemeClr val="bg1">
                    <a:lumMod val="50000"/>
                  </a:schemeClr>
                </a:solidFill>
                <a:latin typeface="Meiryo UI" panose="020B0604030504040204" pitchFamily="50" charset="-128"/>
                <a:ea typeface="Meiryo UI" panose="020B0604030504040204" pitchFamily="50" charset="-128"/>
              </a:rPr>
              <a:t> </a:t>
            </a:r>
            <a:r>
              <a:rPr lang="en-US" altLang="ja-JP" sz="1200" dirty="0">
                <a:solidFill>
                  <a:schemeClr val="bg1">
                    <a:lumMod val="50000"/>
                  </a:schemeClr>
                </a:solidFill>
                <a:latin typeface="Meiryo UI" panose="020B0604030504040204" pitchFamily="50" charset="-128"/>
                <a:ea typeface="Meiryo UI" panose="020B0604030504040204" pitchFamily="50" charset="-128"/>
              </a:rPr>
              <a:t>Business</a:t>
            </a:r>
            <a:r>
              <a:rPr lang="ja-JP" altLang="en-US" sz="1200" dirty="0">
                <a:solidFill>
                  <a:schemeClr val="bg1">
                    <a:lumMod val="50000"/>
                  </a:schemeClr>
                </a:solidFill>
                <a:latin typeface="Meiryo UI" panose="020B0604030504040204" pitchFamily="50" charset="-128"/>
                <a:ea typeface="Meiryo UI" panose="020B0604030504040204" pitchFamily="50" charset="-128"/>
              </a:rPr>
              <a:t>で使用する気象情報は、株式会社ライフビジネスウェザーの提供です。</a:t>
            </a:r>
            <a:endParaRPr lang="en-US" altLang="ja-JP" sz="1200" dirty="0">
              <a:solidFill>
                <a:schemeClr val="bg1">
                  <a:lumMod val="50000"/>
                </a:schemeClr>
              </a:solidFill>
              <a:latin typeface="Meiryo UI" panose="020B0604030504040204" pitchFamily="50" charset="-128"/>
              <a:ea typeface="Meiryo UI" panose="020B0604030504040204" pitchFamily="50" charset="-128"/>
            </a:endParaRPr>
          </a:p>
          <a:p>
            <a:pPr marL="108000" indent="-108000" algn="just">
              <a:spcBef>
                <a:spcPts val="200"/>
              </a:spcBef>
              <a:spcAft>
                <a:spcPts val="0"/>
              </a:spcAft>
              <a:buFont typeface="Arial" panose="020B0604020202020204" pitchFamily="34" charset="0"/>
              <a:buChar char="•"/>
            </a:pPr>
            <a:r>
              <a:rPr lang="ja-JP" altLang="en-US" sz="1200" dirty="0">
                <a:solidFill>
                  <a:schemeClr val="tx1">
                    <a:lumMod val="50000"/>
                    <a:lumOff val="50000"/>
                  </a:schemeClr>
                </a:solidFill>
                <a:latin typeface="Meiryo UI" panose="020B0604030504040204" pitchFamily="50" charset="-128"/>
                <a:ea typeface="Meiryo UI" panose="020B0604030504040204" pitchFamily="50" charset="-128"/>
              </a:rPr>
              <a:t>アプリケーションは</a:t>
            </a:r>
            <a:r>
              <a:rPr lang="en-US" altLang="ja-JP" sz="1200" dirty="0">
                <a:solidFill>
                  <a:schemeClr val="tx1">
                    <a:lumMod val="50000"/>
                    <a:lumOff val="50000"/>
                  </a:schemeClr>
                </a:solidFill>
                <a:latin typeface="Meiryo UI" panose="020B0604030504040204" pitchFamily="50" charset="-128"/>
                <a:ea typeface="Meiryo UI" panose="020B0604030504040204" pitchFamily="50" charset="-128"/>
              </a:rPr>
              <a:t>App Store</a:t>
            </a:r>
            <a:r>
              <a:rPr lang="ja-JP" altLang="en-US" sz="1200" dirty="0">
                <a:solidFill>
                  <a:schemeClr val="tx1">
                    <a:lumMod val="50000"/>
                    <a:lumOff val="50000"/>
                  </a:schemeClr>
                </a:solidFill>
                <a:latin typeface="Meiryo UI" panose="020B0604030504040204" pitchFamily="50" charset="-128"/>
                <a:ea typeface="Meiryo UI" panose="020B0604030504040204" pitchFamily="50" charset="-128"/>
              </a:rPr>
              <a:t>よりダウンロードする必要があります。</a:t>
            </a:r>
            <a:endParaRPr lang="en-US" altLang="ja-JP" sz="1200" dirty="0">
              <a:solidFill>
                <a:schemeClr val="tx1">
                  <a:lumMod val="50000"/>
                  <a:lumOff val="50000"/>
                </a:schemeClr>
              </a:solidFill>
              <a:latin typeface="Meiryo UI" panose="020B0604030504040204" pitchFamily="50" charset="-128"/>
              <a:ea typeface="Meiryo UI" panose="020B0604030504040204" pitchFamily="50" charset="-128"/>
            </a:endParaRPr>
          </a:p>
          <a:p>
            <a:pPr marL="108000" indent="-108000" algn="just" fontAlgn="auto">
              <a:spcBef>
                <a:spcPts val="200"/>
              </a:spcBef>
              <a:spcAft>
                <a:spcPts val="0"/>
              </a:spcAft>
              <a:buFont typeface="Arial" panose="020B0604020202020204" pitchFamily="34" charset="0"/>
              <a:buChar char="•"/>
              <a:defRPr/>
            </a:pPr>
            <a:r>
              <a:rPr lang="en-US" altLang="ja-JP" sz="1200" dirty="0">
                <a:solidFill>
                  <a:schemeClr val="tx1">
                    <a:lumMod val="50000"/>
                    <a:lumOff val="50000"/>
                  </a:schemeClr>
                </a:solidFill>
                <a:latin typeface="Meiryo UI" panose="020B0604030504040204" pitchFamily="50" charset="-128"/>
                <a:ea typeface="Meiryo UI" panose="020B0604030504040204" pitchFamily="50" charset="-128"/>
              </a:rPr>
              <a:t>Android 6</a:t>
            </a:r>
            <a:r>
              <a:rPr lang="ja-JP" altLang="en-US" sz="1200" dirty="0">
                <a:solidFill>
                  <a:schemeClr val="tx1">
                    <a:lumMod val="50000"/>
                    <a:lumOff val="50000"/>
                  </a:schemeClr>
                </a:solidFill>
                <a:latin typeface="Meiryo UI" panose="020B0604030504040204" pitchFamily="50" charset="-128"/>
                <a:ea typeface="Meiryo UI" panose="020B0604030504040204" pitchFamily="50" charset="-128"/>
              </a:rPr>
              <a:t>以降の場合、プッシュ通知はご利用できません。</a:t>
            </a:r>
            <a:endParaRPr lang="en-US" altLang="ja-JP" sz="1200" dirty="0">
              <a:solidFill>
                <a:schemeClr val="tx1">
                  <a:lumMod val="50000"/>
                  <a:lumOff val="50000"/>
                </a:schemeClr>
              </a:solidFill>
              <a:latin typeface="Meiryo UI" panose="020B0604030504040204" pitchFamily="50" charset="-128"/>
              <a:ea typeface="Meiryo UI" panose="020B0604030504040204" pitchFamily="50" charset="-128"/>
            </a:endParaRPr>
          </a:p>
          <a:p>
            <a:pPr marL="108000" indent="-108000" algn="just" fontAlgn="auto">
              <a:spcBef>
                <a:spcPts val="200"/>
              </a:spcBef>
              <a:spcAft>
                <a:spcPts val="0"/>
              </a:spcAft>
              <a:buFont typeface="Arial" panose="020B0604020202020204" pitchFamily="34" charset="0"/>
              <a:buChar char="•"/>
              <a:defRPr/>
            </a:pPr>
            <a:r>
              <a:rPr lang="ja-JP" altLang="en-US" sz="1200" dirty="0">
                <a:solidFill>
                  <a:schemeClr val="bg1">
                    <a:lumMod val="50000"/>
                  </a:schemeClr>
                </a:solidFill>
                <a:latin typeface="Meiryo UI" panose="020B0604030504040204" pitchFamily="50" charset="-128"/>
                <a:ea typeface="Meiryo UI" panose="020B0604030504040204" pitchFamily="50" charset="-128"/>
              </a:rPr>
              <a:t>防災情報は、全国約</a:t>
            </a:r>
            <a:r>
              <a:rPr lang="en-US" altLang="ja-JP" sz="1200" dirty="0">
                <a:solidFill>
                  <a:schemeClr val="bg1">
                    <a:lumMod val="50000"/>
                  </a:schemeClr>
                </a:solidFill>
                <a:latin typeface="Meiryo UI" panose="020B0604030504040204" pitchFamily="50" charset="-128"/>
                <a:ea typeface="Meiryo UI" panose="020B0604030504040204" pitchFamily="50" charset="-128"/>
              </a:rPr>
              <a:t>2,000</a:t>
            </a:r>
            <a:r>
              <a:rPr lang="ja-JP" altLang="en-US" sz="1200" dirty="0">
                <a:solidFill>
                  <a:schemeClr val="bg1">
                    <a:lumMod val="50000"/>
                  </a:schemeClr>
                </a:solidFill>
                <a:latin typeface="Meiryo UI" panose="020B0604030504040204" pitchFamily="50" charset="-128"/>
                <a:ea typeface="Meiryo UI" panose="020B0604030504040204" pitchFamily="50" charset="-128"/>
              </a:rPr>
              <a:t>地域（市区町村単位</a:t>
            </a:r>
            <a:r>
              <a:rPr lang="en-US" altLang="ja-JP" sz="1200" dirty="0">
                <a:solidFill>
                  <a:schemeClr val="bg1">
                    <a:lumMod val="50000"/>
                  </a:schemeClr>
                </a:solidFill>
                <a:latin typeface="Meiryo UI" panose="020B0604030504040204" pitchFamily="50" charset="-128"/>
                <a:ea typeface="Meiryo UI" panose="020B0604030504040204" pitchFamily="50" charset="-128"/>
              </a:rPr>
              <a:t>+α</a:t>
            </a:r>
            <a:r>
              <a:rPr lang="ja-JP" altLang="en-US" sz="1200" dirty="0">
                <a:solidFill>
                  <a:schemeClr val="bg1">
                    <a:lumMod val="50000"/>
                  </a:schemeClr>
                </a:solidFill>
                <a:latin typeface="Meiryo UI" panose="020B0604030504040204" pitchFamily="50" charset="-128"/>
                <a:ea typeface="Meiryo UI" panose="020B0604030504040204" pitchFamily="50" charset="-128"/>
              </a:rPr>
              <a:t>）ごとに気象庁が発表している情報です。</a:t>
            </a:r>
            <a:endParaRPr lang="en-US" altLang="ja-JP" sz="1200" dirty="0">
              <a:solidFill>
                <a:schemeClr val="bg1">
                  <a:lumMod val="50000"/>
                </a:schemeClr>
              </a:solidFill>
              <a:latin typeface="Meiryo UI" panose="020B0604030504040204" pitchFamily="50" charset="-128"/>
              <a:ea typeface="Meiryo UI" panose="020B0604030504040204" pitchFamily="50" charset="-128"/>
            </a:endParaRPr>
          </a:p>
          <a:p>
            <a:pPr marL="108000" indent="-108000" algn="just" fontAlgn="auto">
              <a:spcBef>
                <a:spcPts val="200"/>
              </a:spcBef>
              <a:spcAft>
                <a:spcPts val="0"/>
              </a:spcAft>
              <a:buFont typeface="Arial" panose="020B0604020202020204" pitchFamily="34" charset="0"/>
              <a:buChar char="•"/>
              <a:defRPr/>
            </a:pPr>
            <a:r>
              <a:rPr lang="ja-JP" altLang="en-US" sz="1200" dirty="0">
                <a:solidFill>
                  <a:schemeClr val="bg1">
                    <a:lumMod val="50000"/>
                  </a:schemeClr>
                </a:solidFill>
                <a:latin typeface="Meiryo UI" panose="020B0604030504040204" pitchFamily="50" charset="-128"/>
                <a:ea typeface="Meiryo UI" panose="020B0604030504040204" pitchFamily="50" charset="-128"/>
              </a:rPr>
              <a:t>本アプリはライフビジネスウェザー社より防災情報を取得しています。</a:t>
            </a:r>
            <a:endParaRPr lang="en-US" altLang="ja-JP" sz="1200" dirty="0">
              <a:solidFill>
                <a:schemeClr val="bg1">
                  <a:lumMod val="50000"/>
                </a:schemeClr>
              </a:solidFill>
              <a:latin typeface="Meiryo UI" panose="020B0604030504040204" pitchFamily="50" charset="-128"/>
              <a:ea typeface="Meiryo UI" panose="020B0604030504040204" pitchFamily="50" charset="-128"/>
            </a:endParaRPr>
          </a:p>
        </p:txBody>
      </p:sp>
      <p:pic>
        <p:nvPicPr>
          <p:cNvPr id="25" name="図 24" descr="sb130118-0730.jpg">
            <a:extLst>
              <a:ext uri="{FF2B5EF4-FFF2-40B4-BE49-F238E27FC236}">
                <a16:creationId xmlns:a16="http://schemas.microsoft.com/office/drawing/2014/main" id="{9B751F78-3E7D-4E01-A7BE-A1EAE0E70080}"/>
              </a:ext>
            </a:extLst>
          </p:cNvPr>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a:xfrm rot="300000">
            <a:off x="7965150" y="3676481"/>
            <a:ext cx="3906034" cy="2553050"/>
          </a:xfrm>
          <a:prstGeom prst="rect">
            <a:avLst/>
          </a:prstGeom>
          <a:ln w="92075" cap="flat">
            <a:solidFill>
              <a:schemeClr val="bg1"/>
            </a:solidFill>
          </a:ln>
          <a:effectLst>
            <a:outerShdw blurRad="101600" dist="101600" dir="2700000" algn="tl" rotWithShape="0">
              <a:prstClr val="black">
                <a:alpha val="40000"/>
              </a:prstClr>
            </a:outerShdw>
          </a:effectLst>
        </p:spPr>
      </p:pic>
      <p:pic>
        <p:nvPicPr>
          <p:cNvPr id="26" name="図 25" descr="kaeru04（透過640×853）.png">
            <a:extLst>
              <a:ext uri="{FF2B5EF4-FFF2-40B4-BE49-F238E27FC236}">
                <a16:creationId xmlns:a16="http://schemas.microsoft.com/office/drawing/2014/main" id="{8AD94D06-419F-4E03-A896-23F18DDBCC5F}"/>
              </a:ext>
            </a:extLst>
          </p:cNvPr>
          <p:cNvPicPr>
            <a:picLocks noChangeAspect="1"/>
          </p:cNvPicPr>
          <p:nvPr/>
        </p:nvPicPr>
        <p:blipFill>
          <a:blip r:embed="rId3" cstate="print"/>
          <a:stretch>
            <a:fillRect/>
          </a:stretch>
        </p:blipFill>
        <p:spPr>
          <a:xfrm>
            <a:off x="6489282" y="4168031"/>
            <a:ext cx="1240331" cy="1688302"/>
          </a:xfrm>
          <a:prstGeom prst="rect">
            <a:avLst/>
          </a:prstGeom>
        </p:spPr>
      </p:pic>
      <p:sp>
        <p:nvSpPr>
          <p:cNvPr id="27" name="矢印: 右 26">
            <a:extLst>
              <a:ext uri="{FF2B5EF4-FFF2-40B4-BE49-F238E27FC236}">
                <a16:creationId xmlns:a16="http://schemas.microsoft.com/office/drawing/2014/main" id="{67EB1C00-4354-4378-9AB7-761FB4193D44}"/>
              </a:ext>
            </a:extLst>
          </p:cNvPr>
          <p:cNvSpPr/>
          <p:nvPr/>
        </p:nvSpPr>
        <p:spPr bwMode="auto">
          <a:xfrm rot="16200000">
            <a:off x="9533261" y="6565540"/>
            <a:ext cx="769812" cy="493716"/>
          </a:xfrm>
          <a:prstGeom prst="rightArrow">
            <a:avLst>
              <a:gd name="adj1" fmla="val 45958"/>
              <a:gd name="adj2" fmla="val 86791"/>
            </a:avLst>
          </a:prstGeom>
          <a:solidFill>
            <a:srgbClr val="0070C0"/>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dirty="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grpSp>
        <p:nvGrpSpPr>
          <p:cNvPr id="32" name="グループ化 31">
            <a:extLst>
              <a:ext uri="{FF2B5EF4-FFF2-40B4-BE49-F238E27FC236}">
                <a16:creationId xmlns:a16="http://schemas.microsoft.com/office/drawing/2014/main" id="{45771C8B-3D16-4612-B389-DD3395FA0ABE}"/>
              </a:ext>
            </a:extLst>
          </p:cNvPr>
          <p:cNvGrpSpPr/>
          <p:nvPr/>
        </p:nvGrpSpPr>
        <p:grpSpPr>
          <a:xfrm>
            <a:off x="7149944" y="6109828"/>
            <a:ext cx="1755702" cy="770631"/>
            <a:chOff x="7314966" y="6121599"/>
            <a:chExt cx="1755702" cy="770631"/>
          </a:xfrm>
        </p:grpSpPr>
        <p:cxnSp>
          <p:nvCxnSpPr>
            <p:cNvPr id="29" name="直線コネクタ 28">
              <a:extLst>
                <a:ext uri="{FF2B5EF4-FFF2-40B4-BE49-F238E27FC236}">
                  <a16:creationId xmlns:a16="http://schemas.microsoft.com/office/drawing/2014/main" id="{868E7C4B-BBC8-402D-BE97-3376E789C338}"/>
                </a:ext>
              </a:extLst>
            </p:cNvPr>
            <p:cNvCxnSpPr/>
            <p:nvPr/>
          </p:nvCxnSpPr>
          <p:spPr bwMode="auto">
            <a:xfrm flipV="1">
              <a:off x="8192817" y="6244158"/>
              <a:ext cx="0" cy="648072"/>
            </a:xfrm>
            <a:prstGeom prst="line">
              <a:avLst/>
            </a:prstGeom>
            <a:solidFill>
              <a:srgbClr val="000000"/>
            </a:solidFill>
            <a:ln w="19050" cap="flat" cmpd="sng" algn="ctr">
              <a:solidFill>
                <a:srgbClr val="0070C0"/>
              </a:solidFill>
              <a:prstDash val="solid"/>
              <a:round/>
              <a:headEnd type="oval"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0" name="四角形: 角を丸くする 29">
              <a:extLst>
                <a:ext uri="{FF2B5EF4-FFF2-40B4-BE49-F238E27FC236}">
                  <a16:creationId xmlns:a16="http://schemas.microsoft.com/office/drawing/2014/main" id="{E80BF221-7828-4166-AB16-4DE2CE78F8EF}"/>
                </a:ext>
              </a:extLst>
            </p:cNvPr>
            <p:cNvSpPr/>
            <p:nvPr/>
          </p:nvSpPr>
          <p:spPr bwMode="auto">
            <a:xfrm>
              <a:off x="7314966" y="6121599"/>
              <a:ext cx="1755702" cy="573929"/>
            </a:xfrm>
            <a:prstGeom prst="roundRect">
              <a:avLst>
                <a:gd name="adj" fmla="val 5508"/>
              </a:avLst>
            </a:prstGeom>
            <a:solidFill>
              <a:schemeClr val="bg1">
                <a:lumMod val="95000"/>
              </a:schemeClr>
            </a:solidFill>
            <a:ln w="25400" cap="flat" cmpd="sng" algn="ctr">
              <a:solidFill>
                <a:srgbClr val="0070C0"/>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r>
                <a:rPr lang="en-US" altLang="ja-JP" sz="2400" b="1" dirty="0">
                  <a:solidFill>
                    <a:srgbClr val="0070C0"/>
                  </a:solidFill>
                  <a:latin typeface="Meiryo UI" panose="020B0604030504040204" pitchFamily="50" charset="-128"/>
                  <a:ea typeface="Meiryo UI" panose="020B0604030504040204" pitchFamily="50" charset="-128"/>
                  <a:cs typeface="Arial" pitchFamily="34" charset="0"/>
                </a:rPr>
                <a:t>Push</a:t>
              </a:r>
              <a:r>
                <a:rPr lang="ja-JP" altLang="en-US" sz="2400" b="1" dirty="0">
                  <a:solidFill>
                    <a:srgbClr val="0070C0"/>
                  </a:solidFill>
                  <a:latin typeface="Meiryo UI" panose="020B0604030504040204" pitchFamily="50" charset="-128"/>
                  <a:ea typeface="Meiryo UI" panose="020B0604030504040204" pitchFamily="50" charset="-128"/>
                  <a:cs typeface="Arial" pitchFamily="34" charset="0"/>
                </a:rPr>
                <a:t>通知</a:t>
              </a:r>
              <a:endParaRPr kumimoji="1" lang="en-US" altLang="ja-JP" sz="2400" b="1" dirty="0">
                <a:solidFill>
                  <a:srgbClr val="0070C0"/>
                </a:solidFill>
                <a:latin typeface="Meiryo UI" panose="020B0604030504040204" pitchFamily="50" charset="-128"/>
                <a:ea typeface="Meiryo UI" panose="020B0604030504040204" pitchFamily="50" charset="-128"/>
                <a:cs typeface="Arial" pitchFamily="34" charset="0"/>
              </a:endParaRPr>
            </a:p>
          </p:txBody>
        </p:sp>
      </p:grpSp>
      <p:sp>
        <p:nvSpPr>
          <p:cNvPr id="31" name="正方形/長方形 30">
            <a:extLst>
              <a:ext uri="{FF2B5EF4-FFF2-40B4-BE49-F238E27FC236}">
                <a16:creationId xmlns:a16="http://schemas.microsoft.com/office/drawing/2014/main" id="{769617EA-B650-4307-A0D7-E9969E16ED0B}"/>
              </a:ext>
            </a:extLst>
          </p:cNvPr>
          <p:cNvSpPr/>
          <p:nvPr/>
        </p:nvSpPr>
        <p:spPr bwMode="auto">
          <a:xfrm rot="5400000">
            <a:off x="7846855" y="5094602"/>
            <a:ext cx="226800" cy="3978604"/>
          </a:xfrm>
          <a:prstGeom prst="rect">
            <a:avLst/>
          </a:prstGeom>
          <a:gradFill>
            <a:gsLst>
              <a:gs pos="0">
                <a:srgbClr val="0070C0">
                  <a:alpha val="0"/>
                </a:srgbClr>
              </a:gs>
              <a:gs pos="33000">
                <a:srgbClr val="0070C0"/>
              </a:gs>
            </a:gsLst>
            <a:lin ang="16200000" scaled="0"/>
          </a:gradFill>
          <a:ln w="28575" algn="ctr">
            <a:noFill/>
            <a:round/>
            <a:headEnd/>
            <a:tailEnd/>
          </a:ln>
        </p:spPr>
        <p:txBody>
          <a:bodyPr lIns="125675" tIns="62838" rIns="125675" bIns="62838" rtlCol="0" anchor="ctr"/>
          <a:lstStyle/>
          <a:p>
            <a:pPr algn="l"/>
            <a:endParaRPr kumimoji="1" lang="ja-JP" altLang="en-US" sz="2700" b="1">
              <a:latin typeface="Meiryo UI" panose="020B0604030504040204" pitchFamily="50" charset="-128"/>
              <a:ea typeface="Meiryo UI" panose="020B0604030504040204" pitchFamily="50" charset="-128"/>
            </a:endParaRPr>
          </a:p>
        </p:txBody>
      </p:sp>
      <p:pic>
        <p:nvPicPr>
          <p:cNvPr id="9" name="図 8" descr="スクリーンショット が含まれている画像&#10;&#10;自動的に生成された説明">
            <a:extLst>
              <a:ext uri="{FF2B5EF4-FFF2-40B4-BE49-F238E27FC236}">
                <a16:creationId xmlns:a16="http://schemas.microsoft.com/office/drawing/2014/main" id="{E972E8DF-190F-4540-9009-1A8056940E53}"/>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28998" y="4252073"/>
            <a:ext cx="2247136" cy="4863367"/>
          </a:xfrm>
          <a:prstGeom prst="rect">
            <a:avLst/>
          </a:prstGeom>
          <a:ln>
            <a:solidFill>
              <a:srgbClr val="595959"/>
            </a:solidFill>
          </a:ln>
          <a:effectLst>
            <a:outerShdw blurRad="50800" dist="38100" dir="2700000" algn="tl" rotWithShape="0">
              <a:prstClr val="black">
                <a:alpha val="40000"/>
              </a:prstClr>
            </a:outerShdw>
          </a:effectLst>
        </p:spPr>
      </p:pic>
      <p:pic>
        <p:nvPicPr>
          <p:cNvPr id="14" name="図 13" descr="スクリーンショット が含まれている画像&#10;&#10;自動的に生成された説明">
            <a:extLst>
              <a:ext uri="{FF2B5EF4-FFF2-40B4-BE49-F238E27FC236}">
                <a16:creationId xmlns:a16="http://schemas.microsoft.com/office/drawing/2014/main" id="{591DCAAA-8AC8-4AF7-A726-C7CA7893F1E4}"/>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686755" y="4252073"/>
            <a:ext cx="2247136" cy="4863367"/>
          </a:xfrm>
          <a:prstGeom prst="rect">
            <a:avLst/>
          </a:prstGeom>
          <a:ln>
            <a:solidFill>
              <a:srgbClr val="595959"/>
            </a:solidFill>
          </a:ln>
          <a:effectLst>
            <a:outerShdw blurRad="50800" dist="38100" dir="2700000" algn="tl" rotWithShape="0">
              <a:prstClr val="black">
                <a:alpha val="40000"/>
              </a:prstClr>
            </a:outerShdw>
          </a:effectLst>
        </p:spPr>
      </p:pic>
      <p:sp>
        <p:nvSpPr>
          <p:cNvPr id="36" name="正方形/長方形 35">
            <a:extLst>
              <a:ext uri="{FF2B5EF4-FFF2-40B4-BE49-F238E27FC236}">
                <a16:creationId xmlns:a16="http://schemas.microsoft.com/office/drawing/2014/main" id="{00975D2D-4A93-4874-B8E0-366106BD7914}"/>
              </a:ext>
            </a:extLst>
          </p:cNvPr>
          <p:cNvSpPr/>
          <p:nvPr/>
        </p:nvSpPr>
        <p:spPr>
          <a:xfrm>
            <a:off x="3663898" y="5593109"/>
            <a:ext cx="2247135" cy="926147"/>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b="1">
              <a:latin typeface="Meiryo UI" panose="020B0604030504040204" pitchFamily="50" charset="-128"/>
              <a:ea typeface="Meiryo UI" panose="020B0604030504040204" pitchFamily="50" charset="-128"/>
            </a:endParaRPr>
          </a:p>
        </p:txBody>
      </p:sp>
      <p:grpSp>
        <p:nvGrpSpPr>
          <p:cNvPr id="37" name="グループ化 36">
            <a:extLst>
              <a:ext uri="{FF2B5EF4-FFF2-40B4-BE49-F238E27FC236}">
                <a16:creationId xmlns:a16="http://schemas.microsoft.com/office/drawing/2014/main" id="{D23D7A76-84B5-4EB6-8D7A-F6DF531D137B}"/>
              </a:ext>
            </a:extLst>
          </p:cNvPr>
          <p:cNvGrpSpPr/>
          <p:nvPr/>
        </p:nvGrpSpPr>
        <p:grpSpPr>
          <a:xfrm>
            <a:off x="3863602" y="6604198"/>
            <a:ext cx="1755702" cy="864096"/>
            <a:chOff x="7314966" y="5573206"/>
            <a:chExt cx="1755702" cy="864096"/>
          </a:xfrm>
        </p:grpSpPr>
        <p:cxnSp>
          <p:nvCxnSpPr>
            <p:cNvPr id="38" name="直線コネクタ 37">
              <a:extLst>
                <a:ext uri="{FF2B5EF4-FFF2-40B4-BE49-F238E27FC236}">
                  <a16:creationId xmlns:a16="http://schemas.microsoft.com/office/drawing/2014/main" id="{58CBED3D-5A63-42AF-929D-C3C75FD030DE}"/>
                </a:ext>
              </a:extLst>
            </p:cNvPr>
            <p:cNvCxnSpPr/>
            <p:nvPr/>
          </p:nvCxnSpPr>
          <p:spPr bwMode="auto">
            <a:xfrm>
              <a:off x="8512810" y="5573206"/>
              <a:ext cx="0" cy="648072"/>
            </a:xfrm>
            <a:prstGeom prst="line">
              <a:avLst/>
            </a:prstGeom>
            <a:solidFill>
              <a:srgbClr val="000000"/>
            </a:solidFill>
            <a:ln w="19050" cap="flat" cmpd="sng" algn="ctr">
              <a:solidFill>
                <a:srgbClr val="0070C0"/>
              </a:solidFill>
              <a:prstDash val="solid"/>
              <a:round/>
              <a:headEnd type="oval"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9" name="四角形: 角を丸くする 38">
              <a:extLst>
                <a:ext uri="{FF2B5EF4-FFF2-40B4-BE49-F238E27FC236}">
                  <a16:creationId xmlns:a16="http://schemas.microsoft.com/office/drawing/2014/main" id="{0C2D114B-52FD-43D6-9E03-5E115366C7C6}"/>
                </a:ext>
              </a:extLst>
            </p:cNvPr>
            <p:cNvSpPr/>
            <p:nvPr/>
          </p:nvSpPr>
          <p:spPr bwMode="auto">
            <a:xfrm>
              <a:off x="7314966" y="5863373"/>
              <a:ext cx="1755702" cy="573929"/>
            </a:xfrm>
            <a:prstGeom prst="roundRect">
              <a:avLst>
                <a:gd name="adj" fmla="val 5508"/>
              </a:avLst>
            </a:prstGeom>
            <a:solidFill>
              <a:schemeClr val="bg1">
                <a:lumMod val="95000"/>
              </a:schemeClr>
            </a:solidFill>
            <a:ln w="25400" cap="flat" cmpd="sng" algn="ctr">
              <a:solidFill>
                <a:srgbClr val="0070C0"/>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r>
                <a:rPr lang="en-US" altLang="ja-JP" sz="1800" b="1" dirty="0">
                  <a:solidFill>
                    <a:srgbClr val="0070C0"/>
                  </a:solidFill>
                  <a:latin typeface="Meiryo UI" panose="020B0604030504040204" pitchFamily="50" charset="-128"/>
                  <a:ea typeface="Meiryo UI" panose="020B0604030504040204" pitchFamily="50" charset="-128"/>
                  <a:cs typeface="Arial" pitchFamily="34" charset="0"/>
                </a:rPr>
                <a:t>Push</a:t>
              </a:r>
              <a:r>
                <a:rPr lang="ja-JP" altLang="en-US" sz="1800" b="1" dirty="0">
                  <a:solidFill>
                    <a:srgbClr val="0070C0"/>
                  </a:solidFill>
                  <a:latin typeface="Meiryo UI" panose="020B0604030504040204" pitchFamily="50" charset="-128"/>
                  <a:ea typeface="Meiryo UI" panose="020B0604030504040204" pitchFamily="50" charset="-128"/>
                  <a:cs typeface="Arial" pitchFamily="34" charset="0"/>
                </a:rPr>
                <a:t>通知の</a:t>
              </a:r>
              <a:endParaRPr lang="en-US" altLang="ja-JP" sz="1800" b="1" dirty="0">
                <a:solidFill>
                  <a:srgbClr val="0070C0"/>
                </a:solidFill>
                <a:latin typeface="Meiryo UI" panose="020B0604030504040204" pitchFamily="50" charset="-128"/>
                <a:ea typeface="Meiryo UI" panose="020B0604030504040204" pitchFamily="50" charset="-128"/>
                <a:cs typeface="Arial" pitchFamily="34" charset="0"/>
              </a:endParaRPr>
            </a:p>
            <a:p>
              <a:r>
                <a:rPr lang="ja-JP" altLang="en-US" sz="1800" b="1" dirty="0">
                  <a:solidFill>
                    <a:srgbClr val="0070C0"/>
                  </a:solidFill>
                  <a:latin typeface="Meiryo UI" panose="020B0604030504040204" pitchFamily="50" charset="-128"/>
                  <a:ea typeface="Meiryo UI" panose="020B0604030504040204" pitchFamily="50" charset="-128"/>
                  <a:cs typeface="Arial" pitchFamily="34" charset="0"/>
                </a:rPr>
                <a:t>条件を設定</a:t>
              </a:r>
              <a:endParaRPr kumimoji="1" lang="en-US" altLang="ja-JP" sz="1800" b="1" dirty="0">
                <a:solidFill>
                  <a:srgbClr val="0070C0"/>
                </a:solidFill>
                <a:latin typeface="Meiryo UI" panose="020B0604030504040204" pitchFamily="50" charset="-128"/>
                <a:ea typeface="Meiryo UI" panose="020B0604030504040204" pitchFamily="50" charset="-128"/>
                <a:cs typeface="Arial" pitchFamily="34" charset="0"/>
              </a:endParaRPr>
            </a:p>
          </p:txBody>
        </p:sp>
      </p:grpSp>
    </p:spTree>
    <p:extLst>
      <p:ext uri="{BB962C8B-B14F-4D97-AF65-F5344CB8AC3E}">
        <p14:creationId xmlns:p14="http://schemas.microsoft.com/office/powerpoint/2010/main" val="2953424327"/>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2F8471D5-82F4-46E8-9603-63A4CBFAD52E}"/>
              </a:ext>
            </a:extLst>
          </p:cNvPr>
          <p:cNvSpPr>
            <a:spLocks noGrp="1"/>
          </p:cNvSpPr>
          <p:nvPr>
            <p:ph type="sldNum" sz="quarter" idx="4"/>
          </p:nvPr>
        </p:nvSpPr>
        <p:spPr/>
        <p:txBody>
          <a:bodyPr/>
          <a:lstStyle/>
          <a:p>
            <a:fld id="{F1BF7F6E-0413-4353-995D-100289A07FF8}" type="slidenum">
              <a:rPr lang="en-US" altLang="ja-JP" smtClean="0"/>
              <a:pPr/>
              <a:t>11</a:t>
            </a:fld>
            <a:endParaRPr lang="en-US" altLang="ja-JP" dirty="0"/>
          </a:p>
        </p:txBody>
      </p:sp>
      <p:sp>
        <p:nvSpPr>
          <p:cNvPr id="4" name="タイトル 3">
            <a:extLst>
              <a:ext uri="{FF2B5EF4-FFF2-40B4-BE49-F238E27FC236}">
                <a16:creationId xmlns:a16="http://schemas.microsoft.com/office/drawing/2014/main" id="{987A3D60-F852-4D36-BC2E-A184F1A06B6A}"/>
              </a:ext>
            </a:extLst>
          </p:cNvPr>
          <p:cNvSpPr>
            <a:spLocks noGrp="1"/>
          </p:cNvSpPr>
          <p:nvPr>
            <p:ph type="title"/>
          </p:nvPr>
        </p:nvSpPr>
        <p:spPr/>
        <p:txBody>
          <a:bodyPr/>
          <a:lstStyle/>
          <a:p>
            <a:r>
              <a:rPr lang="ja-JP" altLang="en-US" dirty="0">
                <a:solidFill>
                  <a:srgbClr val="191919"/>
                </a:solidFill>
                <a:latin typeface="Meiryo UI" panose="020B0604030504040204" pitchFamily="50" charset="-128"/>
                <a:ea typeface="Meiryo UI" panose="020B0604030504040204" pitchFamily="50" charset="-128"/>
                <a:sym typeface="ヒラギノ角ゴ ProN W6" charset="0"/>
              </a:rPr>
              <a:t>提供サービス一覧（基本サービス）</a:t>
            </a:r>
            <a:endParaRPr kumimoji="1" lang="ja-JP" altLang="en-US" dirty="0"/>
          </a:p>
        </p:txBody>
      </p:sp>
      <p:graphicFrame>
        <p:nvGraphicFramePr>
          <p:cNvPr id="5" name="Group 122">
            <a:extLst>
              <a:ext uri="{FF2B5EF4-FFF2-40B4-BE49-F238E27FC236}">
                <a16:creationId xmlns:a16="http://schemas.microsoft.com/office/drawing/2014/main" id="{8E0D904F-06D8-4B6C-BDF8-BA336007B2C7}"/>
              </a:ext>
            </a:extLst>
          </p:cNvPr>
          <p:cNvGraphicFramePr>
            <a:graphicFrameLocks/>
          </p:cNvGraphicFramePr>
          <p:nvPr>
            <p:extLst>
              <p:ext uri="{D42A27DB-BD31-4B8C-83A1-F6EECF244321}">
                <p14:modId xmlns:p14="http://schemas.microsoft.com/office/powerpoint/2010/main" val="732312683"/>
              </p:ext>
            </p:extLst>
          </p:nvPr>
        </p:nvGraphicFramePr>
        <p:xfrm>
          <a:off x="741600" y="1347615"/>
          <a:ext cx="11520000" cy="7867993"/>
        </p:xfrm>
        <a:graphic>
          <a:graphicData uri="http://schemas.openxmlformats.org/drawingml/2006/table">
            <a:tbl>
              <a:tblPr/>
              <a:tblGrid>
                <a:gridCol w="468000">
                  <a:extLst>
                    <a:ext uri="{9D8B030D-6E8A-4147-A177-3AD203B41FA5}">
                      <a16:colId xmlns:a16="http://schemas.microsoft.com/office/drawing/2014/main" val="20000"/>
                    </a:ext>
                  </a:extLst>
                </a:gridCol>
                <a:gridCol w="4572000">
                  <a:extLst>
                    <a:ext uri="{9D8B030D-6E8A-4147-A177-3AD203B41FA5}">
                      <a16:colId xmlns:a16="http://schemas.microsoft.com/office/drawing/2014/main" val="20001"/>
                    </a:ext>
                  </a:extLst>
                </a:gridCol>
                <a:gridCol w="1296000">
                  <a:extLst>
                    <a:ext uri="{9D8B030D-6E8A-4147-A177-3AD203B41FA5}">
                      <a16:colId xmlns:a16="http://schemas.microsoft.com/office/drawing/2014/main" val="20002"/>
                    </a:ext>
                  </a:extLst>
                </a:gridCol>
                <a:gridCol w="1296000">
                  <a:extLst>
                    <a:ext uri="{9D8B030D-6E8A-4147-A177-3AD203B41FA5}">
                      <a16:colId xmlns:a16="http://schemas.microsoft.com/office/drawing/2014/main" val="20003"/>
                    </a:ext>
                  </a:extLst>
                </a:gridCol>
                <a:gridCol w="1296000">
                  <a:extLst>
                    <a:ext uri="{9D8B030D-6E8A-4147-A177-3AD203B41FA5}">
                      <a16:colId xmlns:a16="http://schemas.microsoft.com/office/drawing/2014/main" val="1850164223"/>
                    </a:ext>
                  </a:extLst>
                </a:gridCol>
                <a:gridCol w="1296000">
                  <a:extLst>
                    <a:ext uri="{9D8B030D-6E8A-4147-A177-3AD203B41FA5}">
                      <a16:colId xmlns:a16="http://schemas.microsoft.com/office/drawing/2014/main" val="20004"/>
                    </a:ext>
                  </a:extLst>
                </a:gridCol>
                <a:gridCol w="1296000">
                  <a:extLst>
                    <a:ext uri="{9D8B030D-6E8A-4147-A177-3AD203B41FA5}">
                      <a16:colId xmlns:a16="http://schemas.microsoft.com/office/drawing/2014/main" val="20005"/>
                    </a:ext>
                  </a:extLst>
                </a:gridCol>
              </a:tblGrid>
              <a:tr h="405539">
                <a:tc rowSpan="2">
                  <a:txBody>
                    <a:bodyPr/>
                    <a:lstStyle/>
                    <a:p>
                      <a:pPr marL="90488" marR="0" lvl="0" indent="0" algn="ctr" defTabSz="914400" rtl="0" eaLnBrk="1" fontAlgn="base" latinLnBrk="0" hangingPunct="1">
                        <a:lnSpc>
                          <a:spcPct val="100000"/>
                        </a:lnSpc>
                        <a:spcBef>
                          <a:spcPct val="20000"/>
                        </a:spcBef>
                        <a:spcAft>
                          <a:spcPct val="0"/>
                        </a:spcAft>
                        <a:buClrTx/>
                        <a:buSzTx/>
                        <a:buFontTx/>
                        <a:buNone/>
                        <a:tabLst/>
                      </a:pPr>
                      <a:endParaRPr kumimoji="1" lang="ja-JP" altLang="en-US" sz="13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endParaRPr>
                    </a:p>
                  </a:txBody>
                  <a:tcPr marL="124012" marR="124012" marT="64465" marB="64465" anchor="ctr" horzOverflow="overflow">
                    <a:lnL w="9525" cap="flat" cmpd="sng" algn="ctr">
                      <a:no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noFill/>
                  </a:tcPr>
                </a:tc>
                <a:tc rowSpan="2">
                  <a:txBody>
                    <a:bodyPr/>
                    <a:lstStyle/>
                    <a:p>
                      <a:pPr marL="0" marR="0" lvl="0" indent="0" algn="ctr" defTabSz="914400" rtl="0" eaLnBrk="1" fontAlgn="base" latinLnBrk="0" hangingPunct="1">
                        <a:lnSpc>
                          <a:spcPct val="100000"/>
                        </a:lnSpc>
                        <a:spcBef>
                          <a:spcPts val="0"/>
                        </a:spcBef>
                        <a:spcAft>
                          <a:spcPts val="0"/>
                        </a:spcAft>
                        <a:buClrTx/>
                        <a:buSzTx/>
                        <a:buFontTx/>
                        <a:buNone/>
                        <a:tabLst/>
                      </a:pPr>
                      <a:r>
                        <a:rPr kumimoji="1" lang="ja-JP" altLang="en-US" sz="1800" b="1" i="0" u="none" strike="noStrike" cap="none" normalizeH="0" baseline="0" dirty="0">
                          <a:ln>
                            <a:noFill/>
                          </a:ln>
                          <a:solidFill>
                            <a:schemeClr val="bg1"/>
                          </a:solidFill>
                          <a:effectLst/>
                          <a:latin typeface="Meiryo UI" panose="020B0604030504040204" pitchFamily="50" charset="-128"/>
                          <a:ea typeface="Meiryo UI" panose="020B0604030504040204" pitchFamily="50" charset="-128"/>
                        </a:rPr>
                        <a:t>提供機能 </a:t>
                      </a:r>
                    </a:p>
                  </a:txBody>
                  <a:tcPr marL="0" marR="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solidFill>
                      <a:schemeClr val="bg1">
                        <a:lumMod val="65000"/>
                      </a:schemeClr>
                    </a:solidFill>
                  </a:tcPr>
                </a:tc>
                <a:tc rowSpan="2">
                  <a:txBody>
                    <a:bodyPr/>
                    <a:lstStyle/>
                    <a:p>
                      <a:pPr marL="0" marR="0" lvl="0" indent="0" algn="ctr" defTabSz="914400" rtl="0" eaLnBrk="1" fontAlgn="base" latinLnBrk="0" hangingPunct="1">
                        <a:lnSpc>
                          <a:spcPct val="100000"/>
                        </a:lnSpc>
                        <a:spcBef>
                          <a:spcPts val="0"/>
                        </a:spcBef>
                        <a:spcAft>
                          <a:spcPts val="0"/>
                        </a:spcAft>
                        <a:buClrTx/>
                        <a:buSzTx/>
                        <a:buFontTx/>
                        <a:buNone/>
                        <a:tabLst/>
                      </a:pPr>
                      <a:r>
                        <a:rPr kumimoji="1" lang="en-US" altLang="ja-JP" sz="1800" b="1" i="0" u="none" strike="noStrike" cap="none" normalizeH="0" baseline="0" dirty="0">
                          <a:ln>
                            <a:noFill/>
                          </a:ln>
                          <a:solidFill>
                            <a:schemeClr val="bg1"/>
                          </a:solidFill>
                          <a:effectLst/>
                          <a:latin typeface="Meiryo UI" panose="020B0604030504040204" pitchFamily="50" charset="-128"/>
                          <a:ea typeface="Meiryo UI" panose="020B0604030504040204" pitchFamily="50" charset="-128"/>
                        </a:rPr>
                        <a:t>iOS</a:t>
                      </a:r>
                    </a:p>
                  </a:txBody>
                  <a:tcPr marL="0" marR="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solidFill>
                      <a:schemeClr val="bg1">
                        <a:lumMod val="65000"/>
                      </a:schemeClr>
                    </a:solidFill>
                  </a:tcPr>
                </a:tc>
                <a:tc rowSpan="2">
                  <a:txBody>
                    <a:bodyPr/>
                    <a:lstStyle/>
                    <a:p>
                      <a:pPr marL="0" marR="0" lvl="0" indent="0" algn="ctr" defTabSz="914400" rtl="0" eaLnBrk="1" fontAlgn="base" latinLnBrk="0" hangingPunct="1">
                        <a:lnSpc>
                          <a:spcPct val="100000"/>
                        </a:lnSpc>
                        <a:spcBef>
                          <a:spcPts val="0"/>
                        </a:spcBef>
                        <a:spcAft>
                          <a:spcPts val="0"/>
                        </a:spcAft>
                        <a:buClrTx/>
                        <a:buSzTx/>
                        <a:buFontTx/>
                        <a:buNone/>
                        <a:tabLst/>
                      </a:pPr>
                      <a:r>
                        <a:rPr kumimoji="1" lang="en-US" altLang="ja-JP" sz="1800" b="1" i="0" u="none" strike="noStrike" cap="none" normalizeH="0" baseline="0" dirty="0">
                          <a:ln>
                            <a:noFill/>
                          </a:ln>
                          <a:solidFill>
                            <a:schemeClr val="bg1"/>
                          </a:solidFill>
                          <a:effectLst/>
                          <a:latin typeface="Meiryo UI" panose="020B0604030504040204" pitchFamily="50" charset="-128"/>
                          <a:ea typeface="Meiryo UI" panose="020B0604030504040204" pitchFamily="50" charset="-128"/>
                        </a:rPr>
                        <a:t>Android</a:t>
                      </a:r>
                    </a:p>
                  </a:txBody>
                  <a:tcPr marL="0" marR="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solidFill>
                      <a:schemeClr val="bg1">
                        <a:lumMod val="65000"/>
                      </a:schemeClr>
                    </a:solidFill>
                  </a:tcPr>
                </a:tc>
                <a:tc rowSpan="2">
                  <a:txBody>
                    <a:bodyPr/>
                    <a:lstStyle/>
                    <a:p>
                      <a:pPr marL="0" marR="0" lvl="0" indent="0" algn="ctr" defTabSz="914400" rtl="0" eaLnBrk="1" fontAlgn="base" latinLnBrk="0" hangingPunct="1">
                        <a:lnSpc>
                          <a:spcPct val="100000"/>
                        </a:lnSpc>
                        <a:spcBef>
                          <a:spcPts val="0"/>
                        </a:spcBef>
                        <a:spcAft>
                          <a:spcPts val="0"/>
                        </a:spcAft>
                        <a:buClrTx/>
                        <a:buSzTx/>
                        <a:buFontTx/>
                        <a:buNone/>
                        <a:tabLst/>
                      </a:pPr>
                      <a:r>
                        <a:rPr kumimoji="1" lang="en-US" altLang="ja-JP" sz="1800" b="1" i="0" u="none" strike="noStrike" cap="none" normalizeH="0" baseline="0" dirty="0">
                          <a:ln>
                            <a:noFill/>
                          </a:ln>
                          <a:solidFill>
                            <a:schemeClr val="bg1"/>
                          </a:solidFill>
                          <a:effectLst/>
                          <a:latin typeface="Meiryo UI" panose="020B0604030504040204" pitchFamily="50" charset="-128"/>
                          <a:ea typeface="Meiryo UI" panose="020B0604030504040204" pitchFamily="50" charset="-128"/>
                        </a:rPr>
                        <a:t>4G</a:t>
                      </a:r>
                      <a:r>
                        <a:rPr kumimoji="1" lang="ja-JP" altLang="en-US" sz="1800" b="1" i="0" u="none" strike="noStrike" cap="none" normalizeH="0" baseline="0" dirty="0">
                          <a:ln>
                            <a:noFill/>
                          </a:ln>
                          <a:solidFill>
                            <a:schemeClr val="bg1"/>
                          </a:solidFill>
                          <a:effectLst/>
                          <a:latin typeface="Meiryo UI" panose="020B0604030504040204" pitchFamily="50" charset="-128"/>
                          <a:ea typeface="Meiryo UI" panose="020B0604030504040204" pitchFamily="50" charset="-128"/>
                        </a:rPr>
                        <a:t>ケータイ</a:t>
                      </a:r>
                      <a:endParaRPr kumimoji="1" lang="en-US" altLang="ja-JP" sz="1800" b="1" i="0" u="none" strike="noStrike" cap="none" normalizeH="0" baseline="0" dirty="0">
                        <a:ln>
                          <a:noFill/>
                        </a:ln>
                        <a:solidFill>
                          <a:schemeClr val="bg1"/>
                        </a:solidFill>
                        <a:effectLst/>
                        <a:latin typeface="Meiryo UI" panose="020B0604030504040204" pitchFamily="50" charset="-128"/>
                        <a:ea typeface="Meiryo UI" panose="020B0604030504040204" pitchFamily="50" charset="-128"/>
                      </a:endParaRPr>
                    </a:p>
                  </a:txBody>
                  <a:tcPr marL="0" marR="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solidFill>
                      <a:schemeClr val="bg1">
                        <a:lumMod val="65000"/>
                      </a:schemeClr>
                    </a:solidFill>
                  </a:tcPr>
                </a:tc>
                <a:tc gridSpan="2">
                  <a:txBody>
                    <a:bodyPr/>
                    <a:lstStyle/>
                    <a:p>
                      <a:pPr algn="ctr">
                        <a:spcAft>
                          <a:spcPts val="0"/>
                        </a:spcAft>
                      </a:pPr>
                      <a:r>
                        <a:rPr lang="en-US" altLang="ja-JP" sz="1800" b="1" dirty="0">
                          <a:solidFill>
                            <a:schemeClr val="bg1"/>
                          </a:solidFill>
                          <a:latin typeface="Meiryo UI" panose="020B0604030504040204" pitchFamily="50" charset="-128"/>
                          <a:ea typeface="Meiryo UI" panose="020B0604030504040204" pitchFamily="50" charset="-128"/>
                        </a:rPr>
                        <a:t>PC</a:t>
                      </a:r>
                      <a:endParaRPr lang="ja-JP" altLang="en-US" sz="1800" b="1" dirty="0">
                        <a:solidFill>
                          <a:schemeClr val="bg1"/>
                        </a:solidFill>
                        <a:latin typeface="Meiryo UI" panose="020B0604030504040204" pitchFamily="50" charset="-128"/>
                        <a:ea typeface="Meiryo UI" panose="020B0604030504040204" pitchFamily="50" charset="-128"/>
                      </a:endParaRPr>
                    </a:p>
                  </a:txBody>
                  <a:tcPr marL="0" marR="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solidFill>
                      <a:schemeClr val="bg1">
                        <a:lumMod val="65000"/>
                      </a:schemeClr>
                    </a:solidFill>
                  </a:tcPr>
                </a:tc>
                <a:tc hMerge="1">
                  <a:txBody>
                    <a:bodyPr/>
                    <a:lstStyle/>
                    <a:p>
                      <a:endParaRPr lang="ja-JP" altLang="en-US" dirty="0"/>
                    </a:p>
                  </a:txBody>
                  <a:tcPr marL="124020" marR="124020" marT="64490" marB="64490" anchor="ctr" horzOverflow="overflow">
                    <a:lnL w="12700" cap="flat" cmpd="sng" algn="ctr">
                      <a:solidFill>
                        <a:srgbClr val="606060"/>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606060"/>
                      </a:solidFill>
                      <a:prstDash val="solid"/>
                      <a:round/>
                      <a:headEnd type="none" w="med" len="med"/>
                      <a:tailEnd type="none" w="med" len="med"/>
                    </a:lnT>
                    <a:lnB w="12700" cap="flat" cmpd="sng" algn="ctr">
                      <a:solidFill>
                        <a:srgbClr val="5F5F5F"/>
                      </a:solidFill>
                      <a:prstDash val="solid"/>
                      <a:round/>
                      <a:headEnd type="none" w="med" len="med"/>
                      <a:tailEnd type="none" w="med" len="med"/>
                    </a:lnB>
                    <a:lnTlToBr>
                      <a:noFill/>
                    </a:lnTlToBr>
                    <a:lnBlToTr>
                      <a:noFill/>
                    </a:lnBlToTr>
                    <a:gradFill rotWithShape="0">
                      <a:gsLst>
                        <a:gs pos="0">
                          <a:schemeClr val="bg1"/>
                        </a:gs>
                        <a:gs pos="100000">
                          <a:srgbClr val="B2B2B2"/>
                        </a:gs>
                      </a:gsLst>
                      <a:lin ang="5400000" scaled="1"/>
                    </a:gradFill>
                  </a:tcPr>
                </a:tc>
                <a:extLst>
                  <a:ext uri="{0D108BD9-81ED-4DB2-BD59-A6C34878D82A}">
                    <a16:rowId xmlns:a16="http://schemas.microsoft.com/office/drawing/2014/main" val="10000"/>
                  </a:ext>
                </a:extLst>
              </a:tr>
              <a:tr h="405539">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pPr>
                      <a:r>
                        <a:rPr kumimoji="1" lang="en-US" altLang="ja-JP" sz="1800" b="1" i="0" u="none" strike="noStrike" cap="none" normalizeH="0" baseline="0" dirty="0">
                          <a:ln>
                            <a:noFill/>
                          </a:ln>
                          <a:solidFill>
                            <a:schemeClr val="bg1"/>
                          </a:solidFill>
                          <a:effectLst/>
                          <a:latin typeface="Meiryo UI" panose="020B0604030504040204" pitchFamily="50" charset="-128"/>
                          <a:ea typeface="Meiryo UI" panose="020B0604030504040204" pitchFamily="50" charset="-128"/>
                        </a:rPr>
                        <a:t>Windows</a:t>
                      </a:r>
                    </a:p>
                  </a:txBody>
                  <a:tcPr marL="0" marR="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solidFill>
                      <a:schemeClr val="bg1">
                        <a:lumMod val="65000"/>
                      </a:schemeClr>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pPr>
                      <a:r>
                        <a:rPr kumimoji="1" lang="en-US" altLang="ja-JP" sz="1800" b="1" i="0" u="none" strike="noStrike" cap="none" normalizeH="0" baseline="0" dirty="0">
                          <a:ln>
                            <a:noFill/>
                          </a:ln>
                          <a:solidFill>
                            <a:schemeClr val="bg1"/>
                          </a:solidFill>
                          <a:effectLst/>
                          <a:latin typeface="Meiryo UI" panose="020B0604030504040204" pitchFamily="50" charset="-128"/>
                          <a:ea typeface="Meiryo UI" panose="020B0604030504040204" pitchFamily="50" charset="-128"/>
                        </a:rPr>
                        <a:t>Mac</a:t>
                      </a:r>
                    </a:p>
                  </a:txBody>
                  <a:tcPr marL="0" marR="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solidFill>
                      <a:schemeClr val="bg1">
                        <a:lumMod val="65000"/>
                      </a:schemeClr>
                    </a:solidFill>
                  </a:tcPr>
                </a:tc>
                <a:extLst>
                  <a:ext uri="{0D108BD9-81ED-4DB2-BD59-A6C34878D82A}">
                    <a16:rowId xmlns:a16="http://schemas.microsoft.com/office/drawing/2014/main" val="10001"/>
                  </a:ext>
                </a:extLst>
              </a:tr>
              <a:tr h="514165">
                <a:tc rowSpan="14">
                  <a:txBody>
                    <a:bodyPr/>
                    <a:lstStyle/>
                    <a:p>
                      <a:pPr algn="ctr"/>
                      <a:r>
                        <a:rPr kumimoji="1" lang="ja-JP" altLang="en-US" dirty="0"/>
                        <a:t>基本サービス</a:t>
                      </a:r>
                    </a:p>
                  </a:txBody>
                  <a:tcPr vert="eaVert" anchor="ctr" anchorCtr="1">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0" marR="0" lvl="0" indent="0" algn="l" defTabSz="914400" rtl="0" eaLnBrk="1" fontAlgn="base" latinLnBrk="0" hangingPunct="1">
                        <a:lnSpc>
                          <a:spcPct val="100000"/>
                        </a:lnSpc>
                        <a:spcBef>
                          <a:spcPts val="0"/>
                        </a:spcBef>
                        <a:spcAft>
                          <a:spcPct val="0"/>
                        </a:spcAft>
                        <a:buClrTx/>
                        <a:buSzTx/>
                        <a:buFontTx/>
                        <a:buNone/>
                        <a:tabLst/>
                        <a:defRPr/>
                      </a:pPr>
                      <a:r>
                        <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a:t>
                      </a:r>
                      <a:r>
                        <a:rPr kumimoji="1" lang="en-US" altLang="ja-JP"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15</a:t>
                      </a:r>
                      <a:r>
                        <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a:t>
                      </a:r>
                      <a:r>
                        <a:rPr kumimoji="1" lang="en-US" altLang="ja-JP"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root</a:t>
                      </a:r>
                      <a:r>
                        <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化検知</a:t>
                      </a:r>
                    </a:p>
                  </a:txBody>
                  <a:tcPr marL="144000" marR="72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solidFill>
                      <a:schemeClr val="bg1">
                        <a:lumMod val="85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en-US" altLang="ja-JP" sz="16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rPr>
                        <a:t>―</a:t>
                      </a:r>
                    </a:p>
                  </a:txBody>
                  <a:tcPr marL="124012" marR="124012" marT="64465" marB="64465"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a:t>
                      </a:r>
                    </a:p>
                  </a:txBody>
                  <a:tcPr marL="124012" marR="124012" marT="64465" marB="64465"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defRPr/>
                      </a:pPr>
                      <a:r>
                        <a:rPr kumimoji="1" lang="en-US" altLang="ja-JP" sz="16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rPr>
                        <a:t>―</a:t>
                      </a:r>
                    </a:p>
                  </a:txBody>
                  <a:tcPr marL="124012" marR="124012" marT="64465" marB="64465"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defRPr/>
                      </a:pPr>
                      <a:r>
                        <a:rPr kumimoji="1" lang="en-US" altLang="ja-JP" sz="16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rPr>
                        <a:t>―</a:t>
                      </a:r>
                    </a:p>
                  </a:txBody>
                  <a:tcPr marL="124012" marR="124012" marT="64465" marB="64465"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defRPr/>
                      </a:pPr>
                      <a:r>
                        <a:rPr kumimoji="1" lang="en-US" altLang="ja-JP" sz="16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rPr>
                        <a:t>―</a:t>
                      </a:r>
                    </a:p>
                  </a:txBody>
                  <a:tcPr marL="124012" marR="124012" marT="64465" marB="64465"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6"/>
                  </a:ext>
                </a:extLst>
              </a:tr>
              <a:tr h="514165">
                <a:tc vMerge="1">
                  <a:txBody>
                    <a:bodyPr/>
                    <a:lstStyle/>
                    <a:p>
                      <a:endParaRPr kumimoji="1" lang="ja-JP" altLang="en-US"/>
                    </a:p>
                  </a:txBody>
                  <a:tcPr/>
                </a:tc>
                <a:tc>
                  <a:txBody>
                    <a:bodyPr/>
                    <a:lstStyle/>
                    <a:p>
                      <a:pPr marL="0" marR="0" lvl="0" indent="0" algn="l" defTabSz="914400" rtl="0" eaLnBrk="1" fontAlgn="base" latinLnBrk="0" hangingPunct="1">
                        <a:lnSpc>
                          <a:spcPct val="100000"/>
                        </a:lnSpc>
                        <a:spcBef>
                          <a:spcPts val="0"/>
                        </a:spcBef>
                        <a:spcAft>
                          <a:spcPct val="0"/>
                        </a:spcAft>
                        <a:buClrTx/>
                        <a:buSzTx/>
                        <a:buFontTx/>
                        <a:buNone/>
                        <a:tabLst/>
                      </a:pPr>
                      <a:r>
                        <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a:t>
                      </a:r>
                      <a:r>
                        <a:rPr kumimoji="1" lang="en-US" altLang="ja-JP"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16</a:t>
                      </a:r>
                      <a:r>
                        <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］アンチウイルス</a:t>
                      </a:r>
                    </a:p>
                  </a:txBody>
                  <a:tcPr marL="144000" marR="72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defRPr/>
                      </a:pPr>
                      <a:r>
                        <a:rPr kumimoji="1" lang="en-US" altLang="ja-JP" sz="16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rPr>
                        <a:t>―</a:t>
                      </a:r>
                    </a:p>
                  </a:txBody>
                  <a:tcPr marL="124012" marR="124012" marT="64465" marB="64465"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a:t>
                      </a:r>
                    </a:p>
                  </a:txBody>
                  <a:tcPr marL="124012" marR="124012" marT="64465" marB="64465"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a:t>
                      </a:r>
                    </a:p>
                  </a:txBody>
                  <a:tcPr marL="124012" marR="124012" marT="64465" marB="64465"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a:t>
                      </a:r>
                    </a:p>
                  </a:txBody>
                  <a:tcPr marL="124012" marR="124012" marT="64465" marB="64465"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a:t>
                      </a:r>
                    </a:p>
                  </a:txBody>
                  <a:tcPr marL="124012" marR="124012" marT="64465" marB="64465"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17"/>
                  </a:ext>
                </a:extLst>
              </a:tr>
              <a:tr h="514165">
                <a:tc vMerge="1">
                  <a:txBody>
                    <a:bodyPr/>
                    <a:lstStyle/>
                    <a:p>
                      <a:endParaRPr kumimoji="1" lang="ja-JP" altLang="en-US"/>
                    </a:p>
                  </a:txBody>
                  <a:tcPr/>
                </a:tc>
                <a:tc>
                  <a:txBody>
                    <a:bodyPr/>
                    <a:lstStyle/>
                    <a:p>
                      <a:pPr marL="0" marR="0" lvl="0" indent="0" algn="l" defTabSz="914400" rtl="0" eaLnBrk="1" fontAlgn="base" latinLnBrk="0" hangingPunct="1">
                        <a:lnSpc>
                          <a:spcPct val="100000"/>
                        </a:lnSpc>
                        <a:spcBef>
                          <a:spcPts val="0"/>
                        </a:spcBef>
                        <a:spcAft>
                          <a:spcPct val="0"/>
                        </a:spcAft>
                        <a:buClrTx/>
                        <a:buSzTx/>
                        <a:buFontTx/>
                        <a:buNone/>
                        <a:tabLst/>
                        <a:defRPr/>
                      </a:pPr>
                      <a:r>
                        <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a:t>
                      </a:r>
                      <a:r>
                        <a:rPr kumimoji="1" lang="en-US" altLang="ja-JP"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17</a:t>
                      </a:r>
                      <a:r>
                        <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a:t>
                      </a:r>
                      <a:r>
                        <a:rPr kumimoji="1" lang="en-US" altLang="ja-JP"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Managed Apps</a:t>
                      </a:r>
                      <a:r>
                        <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機能</a:t>
                      </a:r>
                    </a:p>
                  </a:txBody>
                  <a:tcPr marL="144000" marR="72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solidFill>
                      <a:schemeClr val="bg1">
                        <a:lumMod val="85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a:t>
                      </a:r>
                    </a:p>
                  </a:txBody>
                  <a:tcPr marL="124012" marR="124012" marT="64465" marB="64465"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a:t>
                      </a:r>
                    </a:p>
                  </a:txBody>
                  <a:tcPr marL="124012" marR="124012" marT="64465" marB="64465"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a:t>
                      </a:r>
                    </a:p>
                  </a:txBody>
                  <a:tcPr marL="124012" marR="124012" marT="64465" marB="64465"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defRPr/>
                      </a:pPr>
                      <a:r>
                        <a:rPr kumimoji="1" lang="en-US" altLang="ja-JP" sz="16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rPr>
                        <a:t>―</a:t>
                      </a:r>
                    </a:p>
                  </a:txBody>
                  <a:tcPr marL="124012" marR="124012" marT="64465" marB="64465"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defRPr/>
                      </a:pPr>
                      <a:r>
                        <a:rPr kumimoji="1" lang="en-US" altLang="ja-JP" sz="16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rPr>
                        <a:t>―</a:t>
                      </a:r>
                    </a:p>
                  </a:txBody>
                  <a:tcPr marL="124012" marR="124012" marT="64465" marB="64465"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8"/>
                  </a:ext>
                </a:extLst>
              </a:tr>
              <a:tr h="514165">
                <a:tc vMerge="1">
                  <a:txBody>
                    <a:bodyPr/>
                    <a:lstStyle/>
                    <a:p>
                      <a:endParaRPr kumimoji="1" lang="ja-JP" altLang="en-US"/>
                    </a:p>
                  </a:txBody>
                  <a:tcPr/>
                </a:tc>
                <a:tc>
                  <a:txBody>
                    <a:bodyPr/>
                    <a:lstStyle/>
                    <a:p>
                      <a:pPr marL="0" marR="0" lvl="0" indent="0" algn="l" defTabSz="914400" rtl="0" eaLnBrk="1" fontAlgn="base" latinLnBrk="0" hangingPunct="1">
                        <a:lnSpc>
                          <a:spcPct val="100000"/>
                        </a:lnSpc>
                        <a:spcBef>
                          <a:spcPts val="0"/>
                        </a:spcBef>
                        <a:spcAft>
                          <a:spcPct val="0"/>
                        </a:spcAft>
                        <a:buClrTx/>
                        <a:buSzTx/>
                        <a:buFontTx/>
                        <a:buNone/>
                        <a:tabLst/>
                        <a:defRPr/>
                      </a:pPr>
                      <a:r>
                        <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a:t>
                      </a:r>
                      <a:r>
                        <a:rPr kumimoji="1" lang="en-US" altLang="ja-JP"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18</a:t>
                      </a:r>
                      <a:r>
                        <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a:t>
                      </a:r>
                      <a:r>
                        <a:rPr kumimoji="1" lang="en-US" altLang="ja-JP" sz="1600" b="0" i="0" u="none" strike="noStrike" cap="none" normalizeH="0" baseline="0" dirty="0" err="1">
                          <a:ln>
                            <a:noFill/>
                          </a:ln>
                          <a:solidFill>
                            <a:schemeClr val="tx1"/>
                          </a:solidFill>
                          <a:effectLst/>
                          <a:latin typeface="Meiryo UI" panose="020B0604030504040204" pitchFamily="50" charset="-128"/>
                          <a:ea typeface="Meiryo UI" panose="020B0604030504040204" pitchFamily="50" charset="-128"/>
                        </a:rPr>
                        <a:t>BizConPlace</a:t>
                      </a:r>
                      <a:r>
                        <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機能 </a:t>
                      </a:r>
                    </a:p>
                  </a:txBody>
                  <a:tcPr marL="144000" marR="72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a:t>
                      </a:r>
                    </a:p>
                  </a:txBody>
                  <a:tcPr marL="124012" marR="124012" marT="64465" marB="64465"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a:t>
                      </a:r>
                    </a:p>
                  </a:txBody>
                  <a:tcPr marL="124012" marR="124012" marT="64465" marB="64465"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a:t>
                      </a:r>
                    </a:p>
                  </a:txBody>
                  <a:tcPr marL="124012" marR="124012" marT="64465" marB="64465"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defRPr/>
                      </a:pPr>
                      <a:r>
                        <a:rPr kumimoji="1" lang="en-US" altLang="ja-JP" sz="16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rPr>
                        <a:t>―</a:t>
                      </a:r>
                    </a:p>
                  </a:txBody>
                  <a:tcPr marL="124012" marR="124012" marT="64465" marB="64465"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defRPr/>
                      </a:pPr>
                      <a:r>
                        <a:rPr kumimoji="1" lang="en-US" altLang="ja-JP" sz="16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rPr>
                        <a:t>―</a:t>
                      </a:r>
                    </a:p>
                  </a:txBody>
                  <a:tcPr marL="124012" marR="124012" marT="64465" marB="64465"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19"/>
                  </a:ext>
                </a:extLst>
              </a:tr>
              <a:tr h="514165">
                <a:tc vMerge="1">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ja-JP" altLang="en-US" sz="2000" b="0" i="0" u="none" strike="noStrike" cap="none" normalizeH="0" baseline="0" dirty="0">
                        <a:ln>
                          <a:noFill/>
                        </a:ln>
                        <a:solidFill>
                          <a:schemeClr val="tx1"/>
                        </a:solidFill>
                        <a:effectLst/>
                        <a:latin typeface="Arial" pitchFamily="34" charset="0"/>
                        <a:ea typeface="HGP創英角ｺﾞｼｯｸUB" pitchFamily="50" charset="-128"/>
                      </a:endParaRPr>
                    </a:p>
                  </a:txBody>
                  <a:tcPr marL="90000" marR="90000" marT="46800" marB="46800" vert="eaVert" anchor="ctr" horzOverflow="overflow">
                    <a:lnL w="12700" cap="flat" cmpd="sng" algn="ctr">
                      <a:solidFill>
                        <a:schemeClr val="bg1"/>
                      </a:solidFill>
                      <a:prstDash val="solid"/>
                      <a:round/>
                      <a:headEnd type="none" w="med" len="med"/>
                      <a:tailEnd type="none" w="med" len="med"/>
                    </a:lnL>
                    <a:lnR w="12700" cap="flat" cmpd="sng" algn="ctr">
                      <a:solidFill>
                        <a:srgbClr val="5F5F5F"/>
                      </a:solidFill>
                      <a:prstDash val="solid"/>
                      <a:round/>
                      <a:headEnd type="none" w="med" len="med"/>
                      <a:tailEnd type="none" w="med" len="med"/>
                    </a:lnR>
                    <a:lnT w="12700" cap="flat" cmpd="sng" algn="ctr">
                      <a:solidFill>
                        <a:srgbClr val="5F5F5F"/>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ts val="0"/>
                        </a:spcBef>
                        <a:spcAft>
                          <a:spcPct val="0"/>
                        </a:spcAft>
                        <a:buClrTx/>
                        <a:buSzTx/>
                        <a:buFontTx/>
                        <a:buNone/>
                        <a:tabLst/>
                        <a:defRPr/>
                      </a:pPr>
                      <a:r>
                        <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a:t>
                      </a:r>
                      <a:r>
                        <a:rPr kumimoji="1" lang="en-US" altLang="ja-JP"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19</a:t>
                      </a:r>
                      <a:r>
                        <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a:t>
                      </a:r>
                      <a:r>
                        <a:rPr kumimoji="1" lang="en-US" altLang="ja-JP"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BC Location</a:t>
                      </a:r>
                      <a:r>
                        <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機能 </a:t>
                      </a:r>
                    </a:p>
                  </a:txBody>
                  <a:tcPr marL="144000" marR="72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solidFill>
                      <a:schemeClr val="bg1">
                        <a:lumMod val="85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a:t>
                      </a:r>
                    </a:p>
                  </a:txBody>
                  <a:tcPr marL="124012" marR="124012" marT="64465" marB="64465"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defRPr/>
                      </a:pPr>
                      <a:r>
                        <a:rPr kumimoji="1" lang="en-US" altLang="ja-JP" sz="16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rPr>
                        <a:t>―</a:t>
                      </a:r>
                    </a:p>
                  </a:txBody>
                  <a:tcPr marL="124012" marR="124012" marT="64465" marB="64465"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defRPr/>
                      </a:pPr>
                      <a:r>
                        <a:rPr kumimoji="1" lang="en-US" altLang="ja-JP" sz="16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rPr>
                        <a:t>―</a:t>
                      </a:r>
                    </a:p>
                  </a:txBody>
                  <a:tcPr marL="124012" marR="124012" marT="64465" marB="64465"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defRPr/>
                      </a:pPr>
                      <a:r>
                        <a:rPr kumimoji="1" lang="en-US" altLang="ja-JP" sz="16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rPr>
                        <a:t>―</a:t>
                      </a:r>
                    </a:p>
                  </a:txBody>
                  <a:tcPr marL="124012" marR="124012" marT="64465" marB="64465"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defRPr/>
                      </a:pPr>
                      <a:r>
                        <a:rPr kumimoji="1" lang="en-US" altLang="ja-JP" sz="16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rPr>
                        <a:t>―</a:t>
                      </a:r>
                    </a:p>
                  </a:txBody>
                  <a:tcPr marL="124012" marR="124012" marT="64465" marB="64465"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20"/>
                  </a:ext>
                </a:extLst>
              </a:tr>
              <a:tr h="514165">
                <a:tc vMerge="1">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ja-JP" altLang="en-US" sz="2200" b="0" i="0" u="none" strike="noStrike" cap="none" normalizeH="0" baseline="0" dirty="0">
                        <a:ln>
                          <a:noFill/>
                        </a:ln>
                        <a:solidFill>
                          <a:schemeClr val="tx1"/>
                        </a:solidFill>
                        <a:effectLst/>
                        <a:latin typeface="HGP創英角ｺﾞｼｯｸUB" panose="020B0900000000000000" pitchFamily="50" charset="-128"/>
                        <a:ea typeface="HGP創英角ｺﾞｼｯｸUB" panose="020B0900000000000000" pitchFamily="50" charset="-128"/>
                      </a:endParaRPr>
                    </a:p>
                  </a:txBody>
                  <a:tcPr marL="124020" marR="124020" marT="64490" marB="64490" vert="eaVert" anchor="ctr" horzOverflow="overflow">
                    <a:lnL w="12700" cap="flat" cmpd="sng" algn="ctr">
                      <a:solidFill>
                        <a:schemeClr val="bg1"/>
                      </a:solidFill>
                      <a:prstDash val="solid"/>
                      <a:round/>
                      <a:headEnd type="none" w="med" len="med"/>
                      <a:tailEnd type="none" w="med" len="med"/>
                    </a:lnL>
                    <a:lnR w="12700" cap="flat" cmpd="sng" algn="ctr">
                      <a:solidFill>
                        <a:srgbClr val="5F5F5F"/>
                      </a:solidFill>
                      <a:prstDash val="solid"/>
                      <a:round/>
                      <a:headEnd type="none" w="med" len="med"/>
                      <a:tailEnd type="none" w="med" len="med"/>
                    </a:lnR>
                    <a:lnT w="12700" cap="flat" cmpd="sng" algn="ctr">
                      <a:solidFill>
                        <a:srgbClr val="5F5F5F"/>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ts val="0"/>
                        </a:spcBef>
                        <a:spcAft>
                          <a:spcPct val="0"/>
                        </a:spcAft>
                        <a:buClrTx/>
                        <a:buSzTx/>
                        <a:buFontTx/>
                        <a:buNone/>
                        <a:tabLst/>
                        <a:defRPr/>
                      </a:pPr>
                      <a:r>
                        <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a:t>
                      </a:r>
                      <a:r>
                        <a:rPr kumimoji="1" lang="en-US" altLang="ja-JP"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20</a:t>
                      </a:r>
                      <a:r>
                        <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a:t>
                      </a:r>
                      <a:r>
                        <a:rPr kumimoji="1" lang="en-US" altLang="ja-JP"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PC</a:t>
                      </a:r>
                      <a:r>
                        <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向け遠隔消去機能</a:t>
                      </a:r>
                    </a:p>
                  </a:txBody>
                  <a:tcPr marL="144000" marR="72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defRPr/>
                      </a:pPr>
                      <a:r>
                        <a:rPr kumimoji="1" lang="en-US" altLang="ja-JP" sz="16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rPr>
                        <a:t>―</a:t>
                      </a:r>
                    </a:p>
                  </a:txBody>
                  <a:tcPr marL="124012" marR="124012" marT="64465" marB="64465"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defRPr/>
                      </a:pPr>
                      <a:r>
                        <a:rPr kumimoji="1" lang="en-US" altLang="ja-JP" sz="16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rPr>
                        <a:t>―</a:t>
                      </a:r>
                    </a:p>
                  </a:txBody>
                  <a:tcPr marL="124012" marR="124012" marT="64465" marB="64465"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defRPr/>
                      </a:pPr>
                      <a:r>
                        <a:rPr kumimoji="1" lang="en-US" altLang="ja-JP" sz="16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rPr>
                        <a:t>―</a:t>
                      </a:r>
                    </a:p>
                  </a:txBody>
                  <a:tcPr marL="124012" marR="124012" marT="64465" marB="64465"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a:t>
                      </a:r>
                    </a:p>
                  </a:txBody>
                  <a:tcPr marL="124012" marR="124012" marT="64465" marB="64465"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defRPr/>
                      </a:pPr>
                      <a:r>
                        <a:rPr kumimoji="1" lang="en-US" altLang="ja-JP" sz="16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rPr>
                        <a:t>―</a:t>
                      </a:r>
                    </a:p>
                  </a:txBody>
                  <a:tcPr marL="124012" marR="124012" marT="64465" marB="64465"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21"/>
                  </a:ext>
                </a:extLst>
              </a:tr>
              <a:tr h="514165">
                <a:tc vMerge="1">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ja-JP" altLang="en-US" sz="2000" b="0" i="0" u="none" strike="noStrike" cap="none" normalizeH="0" baseline="0" dirty="0">
                        <a:ln>
                          <a:noFill/>
                        </a:ln>
                        <a:solidFill>
                          <a:schemeClr val="tx1"/>
                        </a:solidFill>
                        <a:effectLst/>
                        <a:latin typeface="HGP創英角ｺﾞｼｯｸUB" panose="020B0900000000000000" pitchFamily="50" charset="-128"/>
                        <a:ea typeface="HGP創英角ｺﾞｼｯｸUB" panose="020B0900000000000000" pitchFamily="50" charset="-128"/>
                      </a:endParaRPr>
                    </a:p>
                  </a:txBody>
                  <a:tcPr marL="124020" marR="124020" marT="64490" marB="64490" vert="eaVert" anchor="ctr" horzOverflow="overflow">
                    <a:lnL w="12700" cap="flat" cmpd="sng" algn="ctr">
                      <a:solidFill>
                        <a:schemeClr val="bg1"/>
                      </a:solidFill>
                      <a:prstDash val="solid"/>
                      <a:round/>
                      <a:headEnd type="none" w="med" len="med"/>
                      <a:tailEnd type="none" w="med" len="med"/>
                    </a:lnL>
                    <a:lnR w="12700" cap="flat" cmpd="sng" algn="ctr">
                      <a:solidFill>
                        <a:srgbClr val="5F5F5F"/>
                      </a:solidFill>
                      <a:prstDash val="solid"/>
                      <a:round/>
                      <a:headEnd type="none" w="med" len="med"/>
                      <a:tailEnd type="none" w="med" len="med"/>
                    </a:lnR>
                    <a:lnT w="12700" cap="flat" cmpd="sng" algn="ctr">
                      <a:solidFill>
                        <a:srgbClr val="5F5F5F"/>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ts val="0"/>
                        </a:spcBef>
                        <a:spcAft>
                          <a:spcPct val="0"/>
                        </a:spcAft>
                        <a:buClrTx/>
                        <a:buSzTx/>
                        <a:buFontTx/>
                        <a:buNone/>
                        <a:tabLst/>
                        <a:defRPr/>
                      </a:pPr>
                      <a:r>
                        <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a:t>
                      </a:r>
                      <a:r>
                        <a:rPr kumimoji="1" lang="en-US" altLang="ja-JP"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21</a:t>
                      </a:r>
                      <a:r>
                        <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a:t>
                      </a:r>
                      <a:r>
                        <a:rPr kumimoji="1" lang="en-US" altLang="ja-JP" sz="1600" dirty="0">
                          <a:latin typeface="Meiryo UI" panose="020B0604030504040204" pitchFamily="50" charset="-128"/>
                          <a:ea typeface="Meiryo UI" panose="020B0604030504040204" pitchFamily="50" charset="-128"/>
                        </a:rPr>
                        <a:t>Device</a:t>
                      </a:r>
                      <a:r>
                        <a:rPr kumimoji="1" lang="ja-JP" altLang="en-US" sz="1600" dirty="0">
                          <a:latin typeface="Meiryo UI" panose="020B0604030504040204" pitchFamily="50" charset="-128"/>
                          <a:ea typeface="Meiryo UI" panose="020B0604030504040204" pitchFamily="50" charset="-128"/>
                        </a:rPr>
                        <a:t> </a:t>
                      </a:r>
                      <a:r>
                        <a:rPr kumimoji="1" lang="en-US" altLang="ja-JP" sz="1600" dirty="0">
                          <a:latin typeface="Meiryo UI" panose="020B0604030504040204" pitchFamily="50" charset="-128"/>
                          <a:ea typeface="Meiryo UI" panose="020B0604030504040204" pitchFamily="50" charset="-128"/>
                        </a:rPr>
                        <a:t>Enrollment</a:t>
                      </a:r>
                      <a:r>
                        <a:rPr kumimoji="1" lang="ja-JP" altLang="en-US" sz="1600" dirty="0">
                          <a:latin typeface="Meiryo UI" panose="020B0604030504040204" pitchFamily="50" charset="-128"/>
                          <a:ea typeface="Meiryo UI" panose="020B0604030504040204" pitchFamily="50" charset="-128"/>
                        </a:rPr>
                        <a:t> </a:t>
                      </a:r>
                      <a:r>
                        <a:rPr kumimoji="1" lang="en-US" altLang="ja-JP" sz="1600" dirty="0">
                          <a:latin typeface="Meiryo UI" panose="020B0604030504040204" pitchFamily="50" charset="-128"/>
                          <a:ea typeface="Meiryo UI" panose="020B0604030504040204" pitchFamily="50" charset="-128"/>
                        </a:rPr>
                        <a:t>Program</a:t>
                      </a:r>
                    </a:p>
                    <a:p>
                      <a:pPr marL="0" marR="0" lvl="0" indent="0" algn="l" defTabSz="914400" rtl="0" eaLnBrk="1" fontAlgn="base" latinLnBrk="0" hangingPunct="1">
                        <a:lnSpc>
                          <a:spcPct val="100000"/>
                        </a:lnSpc>
                        <a:spcBef>
                          <a:spcPts val="0"/>
                        </a:spcBef>
                        <a:spcAft>
                          <a:spcPct val="0"/>
                        </a:spcAft>
                        <a:buClrTx/>
                        <a:buSzTx/>
                        <a:buFontTx/>
                        <a:buNone/>
                        <a:tabLst/>
                        <a:defRPr/>
                      </a:pPr>
                      <a:r>
                        <a:rPr kumimoji="1" lang="ja-JP" altLang="en-US" sz="1600" dirty="0">
                          <a:latin typeface="Meiryo UI" panose="020B0604030504040204" pitchFamily="50" charset="-128"/>
                          <a:ea typeface="Meiryo UI" panose="020B0604030504040204" pitchFamily="50" charset="-128"/>
                        </a:rPr>
                        <a:t>　　　　（</a:t>
                      </a:r>
                      <a:r>
                        <a:rPr kumimoji="1" lang="en-US" altLang="ja-JP" sz="1600" dirty="0">
                          <a:latin typeface="Meiryo UI" panose="020B0604030504040204" pitchFamily="50" charset="-128"/>
                          <a:ea typeface="Meiryo UI" panose="020B0604030504040204" pitchFamily="50" charset="-128"/>
                        </a:rPr>
                        <a:t>DEP</a:t>
                      </a:r>
                      <a:r>
                        <a:rPr kumimoji="1" lang="ja-JP" altLang="en-US" sz="1600" dirty="0">
                          <a:latin typeface="Meiryo UI" panose="020B0604030504040204" pitchFamily="50" charset="-128"/>
                          <a:ea typeface="Meiryo UI" panose="020B0604030504040204" pitchFamily="50" charset="-128"/>
                        </a:rPr>
                        <a:t>）</a:t>
                      </a:r>
                      <a:r>
                        <a:rPr kumimoji="1" lang="en-US" altLang="ja-JP" sz="1600" dirty="0">
                          <a:latin typeface="Meiryo UI" panose="020B0604030504040204" pitchFamily="50" charset="-128"/>
                          <a:ea typeface="Meiryo UI" panose="020B0604030504040204" pitchFamily="50" charset="-128"/>
                        </a:rPr>
                        <a:t>/ </a:t>
                      </a:r>
                      <a:r>
                        <a:rPr kumimoji="1" lang="ja-JP" altLang="en-US" sz="1600" dirty="0">
                          <a:latin typeface="Meiryo UI" panose="020B0604030504040204" pitchFamily="50" charset="-128"/>
                          <a:ea typeface="Meiryo UI" panose="020B0604030504040204" pitchFamily="50" charset="-128"/>
                        </a:rPr>
                        <a:t>ゼロタッチ対応</a:t>
                      </a:r>
                      <a:endPar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endParaRPr>
                    </a:p>
                  </a:txBody>
                  <a:tcPr marL="144000" marR="72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solidFill>
                      <a:schemeClr val="bg1">
                        <a:lumMod val="85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a:t>
                      </a:r>
                    </a:p>
                  </a:txBody>
                  <a:tcPr marL="124012" marR="124012" marT="64465" marB="64465"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defRPr/>
                      </a:pPr>
                      <a:r>
                        <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a:t>
                      </a:r>
                    </a:p>
                  </a:txBody>
                  <a:tcPr marL="124012" marR="124012" marT="64465" marB="64465"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defRPr/>
                      </a:pPr>
                      <a:r>
                        <a:rPr kumimoji="1" lang="en-US" altLang="ja-JP" sz="16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rPr>
                        <a:t>―</a:t>
                      </a:r>
                    </a:p>
                  </a:txBody>
                  <a:tcPr marL="124012" marR="124012" marT="64465" marB="64465"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defRPr/>
                      </a:pPr>
                      <a:r>
                        <a:rPr kumimoji="1" lang="en-US" altLang="ja-JP" sz="16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rPr>
                        <a:t>―</a:t>
                      </a:r>
                    </a:p>
                  </a:txBody>
                  <a:tcPr marL="124012" marR="124012" marT="64465" marB="64465"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defRPr/>
                      </a:pPr>
                      <a:r>
                        <a:rPr kumimoji="1" lang="en-US" altLang="ja-JP" sz="16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rPr>
                        <a:t>―</a:t>
                      </a:r>
                    </a:p>
                  </a:txBody>
                  <a:tcPr marL="124012" marR="124012" marT="64465" marB="64465"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22"/>
                  </a:ext>
                </a:extLst>
              </a:tr>
              <a:tr h="367668">
                <a:tc vMerge="1">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ja-JP" altLang="en-US" sz="1800" b="0" i="0" u="none" strike="noStrike" cap="none" normalizeH="0" baseline="0" dirty="0">
                        <a:ln>
                          <a:noFill/>
                        </a:ln>
                        <a:solidFill>
                          <a:schemeClr val="tx1"/>
                        </a:solidFill>
                        <a:effectLst/>
                        <a:latin typeface="HGP創英角ｺﾞｼｯｸUB" panose="020B0900000000000000" pitchFamily="50" charset="-128"/>
                        <a:ea typeface="HGP創英角ｺﾞｼｯｸUB" panose="020B0900000000000000" pitchFamily="50" charset="-128"/>
                      </a:endParaRPr>
                    </a:p>
                  </a:txBody>
                  <a:tcPr marL="124020" marR="124020" marT="64490" marB="64490" vert="eaVert" anchor="ctr" horzOverflow="overflow">
                    <a:lnL w="12700" cap="flat" cmpd="sng" algn="ctr">
                      <a:solidFill>
                        <a:schemeClr val="bg1"/>
                      </a:solidFill>
                      <a:prstDash val="solid"/>
                      <a:round/>
                      <a:headEnd type="none" w="med" len="med"/>
                      <a:tailEnd type="none" w="med" len="med"/>
                    </a:lnL>
                    <a:lnR w="12700" cap="flat" cmpd="sng" algn="ctr">
                      <a:solidFill>
                        <a:srgbClr val="5F5F5F"/>
                      </a:solidFill>
                      <a:prstDash val="solid"/>
                      <a:round/>
                      <a:headEnd type="none" w="med" len="med"/>
                      <a:tailEnd type="none" w="med" len="med"/>
                    </a:lnR>
                    <a:lnT w="12700" cap="flat" cmpd="sng" algn="ctr">
                      <a:solidFill>
                        <a:srgbClr val="5F5F5F"/>
                      </a:solidFill>
                      <a:prstDash val="solid"/>
                      <a:round/>
                      <a:headEnd type="none" w="med" len="med"/>
                      <a:tailEnd type="none" w="med" len="med"/>
                    </a:lnT>
                    <a:lnB w="12700" cap="flat" cmpd="sng" algn="ctr">
                      <a:solidFill>
                        <a:srgbClr val="5F5F5F"/>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ts val="0"/>
                        </a:spcBef>
                        <a:spcAft>
                          <a:spcPct val="0"/>
                        </a:spcAft>
                        <a:buClrTx/>
                        <a:buSzTx/>
                        <a:buFontTx/>
                        <a:buNone/>
                        <a:tabLst/>
                        <a:defRPr/>
                      </a:pPr>
                      <a:r>
                        <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a:t>
                      </a:r>
                      <a:r>
                        <a:rPr kumimoji="1" lang="en-US" altLang="ja-JP"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22</a:t>
                      </a:r>
                      <a:r>
                        <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a:t>
                      </a:r>
                      <a:r>
                        <a:rPr lang="ja-JP" altLang="en-US" sz="1600" dirty="0">
                          <a:latin typeface="Meiryo UI" panose="020B0604030504040204" pitchFamily="50" charset="-128"/>
                          <a:ea typeface="Meiryo UI" panose="020B0604030504040204" pitchFamily="50" charset="-128"/>
                        </a:rPr>
                        <a:t>代替機手配機能</a:t>
                      </a:r>
                      <a:endParaRPr lang="ja-JP" altLang="en-US" sz="1600" kern="0" dirty="0">
                        <a:latin typeface="Meiryo UI" panose="020B0604030504040204" pitchFamily="50" charset="-128"/>
                        <a:ea typeface="Meiryo UI" panose="020B0604030504040204" pitchFamily="50" charset="-128"/>
                      </a:endParaRPr>
                    </a:p>
                  </a:txBody>
                  <a:tcPr marL="144000" marR="72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a:t>
                      </a:r>
                    </a:p>
                  </a:txBody>
                  <a:tcPr marL="124012" marR="124012" marT="64465" marB="64465"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a:t>
                      </a:r>
                    </a:p>
                  </a:txBody>
                  <a:tcPr marL="124012" marR="124012" marT="64465" marB="64465"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a:t>
                      </a:r>
                    </a:p>
                  </a:txBody>
                  <a:tcPr marL="124012" marR="124012" marT="64465" marB="64465"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defRPr/>
                      </a:pPr>
                      <a:r>
                        <a:rPr kumimoji="1" lang="en-US" altLang="ja-JP" sz="16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rPr>
                        <a:t>―</a:t>
                      </a:r>
                    </a:p>
                  </a:txBody>
                  <a:tcPr marL="124012" marR="124012" marT="64465" marB="64465"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defRPr/>
                      </a:pPr>
                      <a:r>
                        <a:rPr kumimoji="1" lang="en-US" altLang="ja-JP" sz="16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rPr>
                        <a:t>―</a:t>
                      </a:r>
                    </a:p>
                  </a:txBody>
                  <a:tcPr marL="124012" marR="124012" marT="64465" marB="64465"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23"/>
                  </a:ext>
                </a:extLst>
              </a:tr>
              <a:tr h="514165">
                <a:tc vMerge="1">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ja-JP" altLang="en-US" sz="1800" b="0" i="0" u="none" strike="noStrike" cap="none" normalizeH="0" baseline="0" dirty="0">
                        <a:ln>
                          <a:noFill/>
                        </a:ln>
                        <a:solidFill>
                          <a:schemeClr val="tx1"/>
                        </a:solidFill>
                        <a:effectLst/>
                        <a:latin typeface="HGP創英角ｺﾞｼｯｸUB" panose="020B0900000000000000" pitchFamily="50" charset="-128"/>
                        <a:ea typeface="HGP創英角ｺﾞｼｯｸUB" panose="020B0900000000000000" pitchFamily="50" charset="-128"/>
                      </a:endParaRPr>
                    </a:p>
                  </a:txBody>
                  <a:tcPr marL="124020" marR="124020" marT="64490" marB="64490" vert="eaVert" anchor="ctr" horzOverflow="overflow">
                    <a:lnL w="12700" cap="flat" cmpd="sng" algn="ctr">
                      <a:solidFill>
                        <a:schemeClr val="bg1"/>
                      </a:solidFill>
                      <a:prstDash val="solid"/>
                      <a:round/>
                      <a:headEnd type="none" w="med" len="med"/>
                      <a:tailEnd type="none" w="med" len="med"/>
                    </a:lnL>
                    <a:lnR w="12700" cap="flat" cmpd="sng" algn="ctr">
                      <a:solidFill>
                        <a:srgbClr val="5F5F5F"/>
                      </a:solidFill>
                      <a:prstDash val="solid"/>
                      <a:round/>
                      <a:headEnd type="none" w="med" len="med"/>
                      <a:tailEnd type="none" w="med" len="med"/>
                    </a:lnR>
                    <a:lnT w="12700" cap="flat" cmpd="sng" algn="ctr">
                      <a:solidFill>
                        <a:srgbClr val="5F5F5F"/>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ts val="0"/>
                        </a:spcBef>
                        <a:spcAft>
                          <a:spcPct val="0"/>
                        </a:spcAft>
                        <a:buClrTx/>
                        <a:buSzTx/>
                        <a:buFontTx/>
                        <a:buNone/>
                        <a:tabLst/>
                        <a:defRPr/>
                      </a:pPr>
                      <a:r>
                        <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a:t>
                      </a:r>
                      <a:r>
                        <a:rPr kumimoji="1" lang="en-US" altLang="ja-JP"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23</a:t>
                      </a:r>
                      <a:r>
                        <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a:t>
                      </a:r>
                      <a:r>
                        <a:rPr lang="en-US" altLang="ja-JP" sz="1600" kern="0" dirty="0">
                          <a:latin typeface="Meiryo UI" panose="020B0604030504040204" pitchFamily="50" charset="-128"/>
                          <a:ea typeface="Meiryo UI" panose="020B0604030504040204" pitchFamily="50" charset="-128"/>
                        </a:rPr>
                        <a:t>Android</a:t>
                      </a:r>
                      <a:r>
                        <a:rPr lang="ja-JP" altLang="en-US" sz="1600" kern="0" dirty="0">
                          <a:latin typeface="Meiryo UI" panose="020B0604030504040204" pitchFamily="50" charset="-128"/>
                          <a:ea typeface="Meiryo UI" panose="020B0604030504040204" pitchFamily="50" charset="-128"/>
                        </a:rPr>
                        <a:t> </a:t>
                      </a:r>
                      <a:r>
                        <a:rPr lang="en-US" altLang="ja-JP" sz="1600" kern="0" dirty="0">
                          <a:latin typeface="Meiryo UI" panose="020B0604030504040204" pitchFamily="50" charset="-128"/>
                          <a:ea typeface="Meiryo UI" panose="020B0604030504040204" pitchFamily="50" charset="-128"/>
                        </a:rPr>
                        <a:t>Enterprise</a:t>
                      </a:r>
                      <a:r>
                        <a:rPr lang="ja-JP" altLang="en-US" sz="1600" kern="0" dirty="0">
                          <a:latin typeface="Meiryo UI" panose="020B0604030504040204" pitchFamily="50" charset="-128"/>
                          <a:ea typeface="Meiryo UI" panose="020B0604030504040204" pitchFamily="50" charset="-128"/>
                        </a:rPr>
                        <a:t>機能</a:t>
                      </a:r>
                    </a:p>
                  </a:txBody>
                  <a:tcPr marL="144000" marR="72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solidFill>
                      <a:schemeClr val="bg1">
                        <a:lumMod val="85000"/>
                      </a:schemeClr>
                    </a:solidFill>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defRPr/>
                      </a:pPr>
                      <a:r>
                        <a:rPr kumimoji="1" lang="en-US" altLang="ja-JP" sz="16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rPr>
                        <a:t>―</a:t>
                      </a:r>
                    </a:p>
                  </a:txBody>
                  <a:tcPr marL="124012" marR="124012" marT="64465" marB="64465"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ja-JP" altLang="en-US" sz="16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a:t>
                      </a:r>
                    </a:p>
                  </a:txBody>
                  <a:tcPr marL="124012" marR="124012" marT="64465" marB="64465"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defRPr/>
                      </a:pPr>
                      <a:r>
                        <a:rPr kumimoji="1" lang="en-US" altLang="ja-JP" sz="16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rPr>
                        <a:t>―</a:t>
                      </a:r>
                    </a:p>
                  </a:txBody>
                  <a:tcPr marL="124012" marR="124012" marT="64465" marB="64465"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defRPr/>
                      </a:pPr>
                      <a:r>
                        <a:rPr kumimoji="1" lang="en-US" altLang="ja-JP" sz="16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rPr>
                        <a:t>―</a:t>
                      </a:r>
                    </a:p>
                  </a:txBody>
                  <a:tcPr marL="124012" marR="124012" marT="64465" marB="64465"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defRPr/>
                      </a:pPr>
                      <a:r>
                        <a:rPr kumimoji="1" lang="en-US" altLang="ja-JP" sz="16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rPr>
                        <a:t>―</a:t>
                      </a:r>
                    </a:p>
                  </a:txBody>
                  <a:tcPr marL="124012" marR="124012" marT="64465" marB="64465"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24"/>
                  </a:ext>
                </a:extLst>
              </a:tr>
              <a:tr h="514165">
                <a:tc vMerge="1">
                  <a:txBody>
                    <a:bodyPr/>
                    <a:lstStyle/>
                    <a:p>
                      <a:endParaRPr kumimoji="1" lang="ja-JP" altLang="en-US"/>
                    </a:p>
                  </a:txBody>
                  <a:tcPr/>
                </a:tc>
                <a:tc>
                  <a:txBody>
                    <a:bodyPr/>
                    <a:lstStyle/>
                    <a:p>
                      <a:pPr marL="0" marR="0" lvl="0" indent="0" algn="l" defTabSz="914400" rtl="0" eaLnBrk="1" fontAlgn="base" latinLnBrk="0" hangingPunct="1">
                        <a:lnSpc>
                          <a:spcPct val="100000"/>
                        </a:lnSpc>
                        <a:spcBef>
                          <a:spcPts val="0"/>
                        </a:spcBef>
                        <a:spcAft>
                          <a:spcPct val="0"/>
                        </a:spcAft>
                        <a:buClrTx/>
                        <a:buSzTx/>
                        <a:buFontTx/>
                        <a:buNone/>
                        <a:tabLst/>
                        <a:defRPr/>
                      </a:pPr>
                      <a:r>
                        <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a:t>
                      </a:r>
                      <a:r>
                        <a:rPr kumimoji="1" lang="en-US" altLang="ja-JP"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24</a:t>
                      </a:r>
                      <a:r>
                        <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a:t>
                      </a:r>
                      <a:r>
                        <a:rPr lang="ja-JP" altLang="en-US" sz="1600" kern="0" baseline="0" dirty="0">
                          <a:latin typeface="Meiryo UI" panose="020B0604030504040204" pitchFamily="50" charset="-128"/>
                          <a:ea typeface="Meiryo UI" panose="020B0604030504040204" pitchFamily="50" charset="-128"/>
                        </a:rPr>
                        <a:t>アプリカタログ</a:t>
                      </a:r>
                      <a:r>
                        <a:rPr lang="ja-JP" altLang="en-US" sz="1600" kern="0" dirty="0">
                          <a:latin typeface="Meiryo UI" panose="020B0604030504040204" pitchFamily="50" charset="-128"/>
                          <a:ea typeface="Meiryo UI" panose="020B0604030504040204" pitchFamily="50" charset="-128"/>
                        </a:rPr>
                        <a:t>機能</a:t>
                      </a:r>
                    </a:p>
                  </a:txBody>
                  <a:tcPr marL="144000" marR="72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a:t>
                      </a:r>
                    </a:p>
                  </a:txBody>
                  <a:tcPr marL="124012" marR="124012" marT="64465" marB="64465"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defRPr/>
                      </a:pPr>
                      <a:r>
                        <a:rPr kumimoji="1" lang="en-US" altLang="ja-JP" sz="16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rPr>
                        <a:t>―</a:t>
                      </a:r>
                    </a:p>
                  </a:txBody>
                  <a:tcPr marL="124012" marR="124012" marT="64465" marB="64465"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defRPr/>
                      </a:pPr>
                      <a:r>
                        <a:rPr kumimoji="1" lang="en-US" altLang="ja-JP" sz="16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rPr>
                        <a:t>―</a:t>
                      </a:r>
                    </a:p>
                  </a:txBody>
                  <a:tcPr marL="124012" marR="124012" marT="64465" marB="64465"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defRPr/>
                      </a:pPr>
                      <a:r>
                        <a:rPr kumimoji="1" lang="en-US" altLang="ja-JP" sz="16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rPr>
                        <a:t>―</a:t>
                      </a:r>
                    </a:p>
                  </a:txBody>
                  <a:tcPr marL="124012" marR="124012" marT="64465" marB="64465"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defRPr/>
                      </a:pPr>
                      <a:r>
                        <a:rPr kumimoji="1" lang="en-US" altLang="ja-JP" sz="16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rPr>
                        <a:t>―</a:t>
                      </a:r>
                    </a:p>
                  </a:txBody>
                  <a:tcPr marL="124012" marR="124012" marT="64465" marB="64465"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707507639"/>
                  </a:ext>
                </a:extLst>
              </a:tr>
              <a:tr h="514165">
                <a:tc vMerge="1">
                  <a:txBody>
                    <a:bodyPr/>
                    <a:lstStyle/>
                    <a:p>
                      <a:endParaRPr kumimoji="1" lang="ja-JP" altLang="en-US"/>
                    </a:p>
                  </a:txBody>
                  <a:tcPr/>
                </a:tc>
                <a:tc>
                  <a:txBody>
                    <a:bodyPr/>
                    <a:lstStyle/>
                    <a:p>
                      <a:pPr marL="0" marR="0" lvl="0" indent="0" algn="l" defTabSz="914400" rtl="0" eaLnBrk="1" fontAlgn="base" latinLnBrk="0" hangingPunct="1">
                        <a:lnSpc>
                          <a:spcPct val="100000"/>
                        </a:lnSpc>
                        <a:spcBef>
                          <a:spcPts val="0"/>
                        </a:spcBef>
                        <a:spcAft>
                          <a:spcPct val="0"/>
                        </a:spcAft>
                        <a:buClrTx/>
                        <a:buSzTx/>
                        <a:buFontTx/>
                        <a:buNone/>
                        <a:tabLst/>
                        <a:defRPr/>
                      </a:pPr>
                      <a:r>
                        <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a:t>
                      </a:r>
                      <a:r>
                        <a:rPr kumimoji="1" lang="en-US" altLang="ja-JP"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25</a:t>
                      </a:r>
                      <a:r>
                        <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a:t>
                      </a:r>
                      <a:r>
                        <a:rPr lang="ja-JP" altLang="en-US" sz="1600" kern="0" baseline="0" dirty="0">
                          <a:latin typeface="Meiryo UI" panose="020B0604030504040204" pitchFamily="50" charset="-128"/>
                          <a:ea typeface="Meiryo UI" panose="020B0604030504040204" pitchFamily="50" charset="-128"/>
                        </a:rPr>
                        <a:t>強制</a:t>
                      </a:r>
                      <a:r>
                        <a:rPr lang="en-US" altLang="ja-JP" sz="1600" kern="0" baseline="0" dirty="0">
                          <a:latin typeface="Meiryo UI" panose="020B0604030504040204" pitchFamily="50" charset="-128"/>
                          <a:ea typeface="Meiryo UI" panose="020B0604030504040204" pitchFamily="50" charset="-128"/>
                        </a:rPr>
                        <a:t>OS</a:t>
                      </a:r>
                      <a:r>
                        <a:rPr lang="ja-JP" altLang="en-US" sz="1600" kern="0" baseline="0" dirty="0">
                          <a:latin typeface="Meiryo UI" panose="020B0604030504040204" pitchFamily="50" charset="-128"/>
                          <a:ea typeface="Meiryo UI" panose="020B0604030504040204" pitchFamily="50" charset="-128"/>
                        </a:rPr>
                        <a:t>アップデート機能</a:t>
                      </a:r>
                      <a:endParaRPr lang="ja-JP" altLang="en-US" sz="1600" kern="0" dirty="0">
                        <a:latin typeface="Meiryo UI" panose="020B0604030504040204" pitchFamily="50" charset="-128"/>
                        <a:ea typeface="Meiryo UI" panose="020B0604030504040204" pitchFamily="50" charset="-128"/>
                      </a:endParaRPr>
                    </a:p>
                  </a:txBody>
                  <a:tcPr marL="144000" marR="72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solidFill>
                      <a:schemeClr val="bg1">
                        <a:lumMod val="85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a:t>
                      </a:r>
                    </a:p>
                  </a:txBody>
                  <a:tcPr marL="124012" marR="124012" marT="64465" marB="64465"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defRPr/>
                      </a:pPr>
                      <a:r>
                        <a:rPr kumimoji="1" lang="ja-JP" altLang="en-US" sz="1600" b="0" i="0" u="none" strike="noStrike" kern="1200" cap="none" spc="0" normalizeH="0" baseline="0" noProof="0" dirty="0">
                          <a:ln>
                            <a:noFill/>
                          </a:ln>
                          <a:solidFill>
                            <a:srgbClr val="FF0000"/>
                          </a:solidFill>
                          <a:effectLst/>
                          <a:uLnTx/>
                          <a:uFillTx/>
                          <a:latin typeface="Meiryo UI" panose="020B0604030504040204" pitchFamily="50" charset="-128"/>
                          <a:ea typeface="Meiryo UI" panose="020B0604030504040204" pitchFamily="50" charset="-128"/>
                        </a:rPr>
                        <a:t>△</a:t>
                      </a:r>
                      <a:r>
                        <a:rPr kumimoji="1" lang="en-US" altLang="ja-JP" sz="1600" b="0" i="0" u="none" strike="noStrike" kern="1200" cap="none" spc="0" normalizeH="0" baseline="0" noProof="0" dirty="0">
                          <a:ln>
                            <a:noFill/>
                          </a:ln>
                          <a:solidFill>
                            <a:srgbClr val="FF0000"/>
                          </a:solidFill>
                          <a:effectLst/>
                          <a:uLnTx/>
                          <a:uFillTx/>
                          <a:latin typeface="Meiryo UI" panose="020B0604030504040204" pitchFamily="50" charset="-128"/>
                          <a:ea typeface="Meiryo UI" panose="020B0604030504040204" pitchFamily="50" charset="-128"/>
                        </a:rPr>
                        <a:t>※1</a:t>
                      </a:r>
                    </a:p>
                  </a:txBody>
                  <a:tcPr marL="124012" marR="124012" marT="64465" marB="64465"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defRPr/>
                      </a:pPr>
                      <a:r>
                        <a:rPr kumimoji="1" lang="en-US" altLang="ja-JP" sz="16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rPr>
                        <a:t>―</a:t>
                      </a:r>
                    </a:p>
                  </a:txBody>
                  <a:tcPr marL="124012" marR="124012" marT="64465" marB="64465"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defRPr/>
                      </a:pPr>
                      <a:r>
                        <a:rPr kumimoji="1" lang="en-US" altLang="ja-JP" sz="16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rPr>
                        <a:t>―</a:t>
                      </a:r>
                    </a:p>
                  </a:txBody>
                  <a:tcPr marL="124012" marR="124012" marT="64465" marB="64465"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defRPr/>
                      </a:pPr>
                      <a:r>
                        <a:rPr kumimoji="1" lang="en-US" altLang="ja-JP" sz="16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rPr>
                        <a:t>―</a:t>
                      </a:r>
                    </a:p>
                  </a:txBody>
                  <a:tcPr marL="124012" marR="124012" marT="64465" marB="64465"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449762318"/>
                  </a:ext>
                </a:extLst>
              </a:tr>
              <a:tr h="514165">
                <a:tc vMerge="1">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ja-JP" altLang="en-US" sz="1800" b="0" i="0" u="none" strike="noStrike" cap="none" normalizeH="0" baseline="0" dirty="0">
                        <a:ln>
                          <a:noFill/>
                        </a:ln>
                        <a:solidFill>
                          <a:schemeClr val="tx1"/>
                        </a:solidFill>
                        <a:effectLst/>
                        <a:latin typeface="HGP創英角ｺﾞｼｯｸUB" panose="020B0900000000000000" pitchFamily="50" charset="-128"/>
                        <a:ea typeface="HGP創英角ｺﾞｼｯｸUB" panose="020B0900000000000000" pitchFamily="50" charset="-128"/>
                      </a:endParaRPr>
                    </a:p>
                  </a:txBody>
                  <a:tcPr marL="124020" marR="124020" marT="64490" marB="64490" vert="eaVert" anchor="ctr" horzOverflow="overflow">
                    <a:lnL w="12700" cap="flat" cmpd="sng" algn="ctr">
                      <a:solidFill>
                        <a:schemeClr val="bg1"/>
                      </a:solidFill>
                      <a:prstDash val="solid"/>
                      <a:round/>
                      <a:headEnd type="none" w="med" len="med"/>
                      <a:tailEnd type="none" w="med" len="med"/>
                    </a:lnL>
                    <a:lnR w="12700" cap="flat" cmpd="sng" algn="ctr">
                      <a:solidFill>
                        <a:srgbClr val="5F5F5F"/>
                      </a:solidFill>
                      <a:prstDash val="solid"/>
                      <a:round/>
                      <a:headEnd type="none" w="med" len="med"/>
                      <a:tailEnd type="none" w="med" len="med"/>
                    </a:lnR>
                    <a:lnT w="12700" cap="flat" cmpd="sng" algn="ctr">
                      <a:solidFill>
                        <a:srgbClr val="5F5F5F"/>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ts val="0"/>
                        </a:spcBef>
                        <a:spcAft>
                          <a:spcPct val="0"/>
                        </a:spcAft>
                        <a:buClrTx/>
                        <a:buSzTx/>
                        <a:buFontTx/>
                        <a:buNone/>
                        <a:tabLst/>
                        <a:defRPr/>
                      </a:pPr>
                      <a:r>
                        <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a:t>
                      </a:r>
                      <a:r>
                        <a:rPr kumimoji="1" lang="en-US" altLang="ja-JP"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26</a:t>
                      </a:r>
                      <a:r>
                        <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a:t>
                      </a:r>
                      <a:r>
                        <a:rPr kumimoji="1" lang="ja-JP" altLang="en-US" sz="1600" b="0" i="0" u="none" strike="noStrike" kern="0" cap="none" normalizeH="0" baseline="0" dirty="0">
                          <a:ln>
                            <a:noFill/>
                          </a:ln>
                          <a:solidFill>
                            <a:schemeClr val="tx1"/>
                          </a:solidFill>
                          <a:effectLst/>
                          <a:latin typeface="Meiryo UI" panose="020B0604030504040204" pitchFamily="50" charset="-128"/>
                          <a:ea typeface="Meiryo UI" panose="020B0604030504040204" pitchFamily="50" charset="-128"/>
                        </a:rPr>
                        <a:t>遠隔消去・ロック</a:t>
                      </a:r>
                      <a:r>
                        <a:rPr kumimoji="1" lang="en-US" altLang="ja-JP" sz="1600" b="0" i="0" u="none" strike="noStrike" kern="0" cap="none" normalizeH="0" baseline="0" dirty="0">
                          <a:ln>
                            <a:noFill/>
                          </a:ln>
                          <a:solidFill>
                            <a:schemeClr val="tx1"/>
                          </a:solidFill>
                          <a:effectLst/>
                          <a:latin typeface="Meiryo UI" panose="020B0604030504040204" pitchFamily="50" charset="-128"/>
                          <a:ea typeface="Meiryo UI" panose="020B0604030504040204" pitchFamily="50" charset="-128"/>
                        </a:rPr>
                        <a:t>※2</a:t>
                      </a:r>
                      <a:endParaRPr lang="ja-JP" altLang="en-US" sz="1600" kern="0" dirty="0">
                        <a:latin typeface="Meiryo UI" panose="020B0604030504040204" pitchFamily="50" charset="-128"/>
                        <a:ea typeface="Meiryo UI" panose="020B0604030504040204" pitchFamily="50" charset="-128"/>
                      </a:endParaRPr>
                    </a:p>
                  </a:txBody>
                  <a:tcPr marL="144000" marR="72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ja-JP" sz="16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rPr>
                        <a:t>―</a:t>
                      </a:r>
                      <a:endPar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endParaRPr>
                    </a:p>
                  </a:txBody>
                  <a:tcPr marL="124012" marR="124012" marT="64465" marB="64465"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defRPr/>
                      </a:pPr>
                      <a:r>
                        <a:rPr kumimoji="1" lang="en-US" altLang="ja-JP" sz="16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rPr>
                        <a:t>―</a:t>
                      </a:r>
                    </a:p>
                  </a:txBody>
                  <a:tcPr marL="124012" marR="124012" marT="64465" marB="64465"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defRPr/>
                      </a:pPr>
                      <a:r>
                        <a:rPr kumimoji="1" lang="en-US" altLang="ja-JP" sz="16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rPr>
                        <a:t>―</a:t>
                      </a:r>
                    </a:p>
                  </a:txBody>
                  <a:tcPr marL="124012" marR="124012" marT="64465" marB="64465"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defRPr/>
                      </a:pPr>
                      <a:r>
                        <a:rPr kumimoji="1" lang="en-US" altLang="ja-JP" sz="16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rPr>
                        <a:t>―</a:t>
                      </a:r>
                    </a:p>
                  </a:txBody>
                  <a:tcPr marL="124012" marR="124012" marT="64465" marB="64465"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defRPr/>
                      </a:pPr>
                      <a:r>
                        <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a:t>
                      </a:r>
                      <a:endParaRPr kumimoji="1" lang="en-US" altLang="ja-JP" sz="16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endParaRPr>
                    </a:p>
                  </a:txBody>
                  <a:tcPr marL="124012" marR="124012" marT="64465" marB="64465"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25"/>
                  </a:ext>
                </a:extLst>
              </a:tr>
              <a:tr h="514165">
                <a:tc vMerge="1">
                  <a:txBody>
                    <a:bodyPr/>
                    <a:lstStyle/>
                    <a:p>
                      <a:pPr algn="ctr"/>
                      <a:endParaRPr kumimoji="1" lang="ja-JP" altLang="en-US" dirty="0"/>
                    </a:p>
                  </a:txBody>
                  <a:tcPr vert="eaVert" anchor="ctr" anchorCtr="1">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0" marR="0" lvl="0" indent="0" algn="l" defTabSz="914400" rtl="0" eaLnBrk="1" fontAlgn="base" latinLnBrk="0" hangingPunct="1">
                        <a:lnSpc>
                          <a:spcPct val="100000"/>
                        </a:lnSpc>
                        <a:spcBef>
                          <a:spcPts val="0"/>
                        </a:spcBef>
                        <a:spcAft>
                          <a:spcPct val="0"/>
                        </a:spcAft>
                        <a:buClrTx/>
                        <a:buSzTx/>
                        <a:buFontTx/>
                        <a:buNone/>
                        <a:tabLst/>
                        <a:defRPr/>
                      </a:pPr>
                      <a:r>
                        <a:rPr kumimoji="1" lang="ja-JP" altLang="en-US" sz="1600" b="0" i="0" u="none" strike="noStrike" kern="1200" cap="none" normalizeH="0" baseline="0" dirty="0">
                          <a:ln>
                            <a:noFill/>
                          </a:ln>
                          <a:solidFill>
                            <a:schemeClr val="tx1"/>
                          </a:solidFill>
                          <a:effectLst/>
                          <a:latin typeface="Meiryo UI" panose="020B0604030504040204" pitchFamily="50" charset="-128"/>
                          <a:ea typeface="Meiryo UI" panose="020B0604030504040204" pitchFamily="50" charset="-128"/>
                          <a:cs typeface="+mn-cs"/>
                        </a:rPr>
                        <a:t>［</a:t>
                      </a:r>
                      <a:r>
                        <a:rPr kumimoji="1" lang="en-US" altLang="ja-JP" sz="1600" b="0" i="0" u="none" strike="noStrike" kern="1200" cap="none" normalizeH="0" baseline="0" dirty="0">
                          <a:ln>
                            <a:noFill/>
                          </a:ln>
                          <a:solidFill>
                            <a:schemeClr val="tx1"/>
                          </a:solidFill>
                          <a:effectLst/>
                          <a:latin typeface="Meiryo UI" panose="020B0604030504040204" pitchFamily="50" charset="-128"/>
                          <a:ea typeface="Meiryo UI" panose="020B0604030504040204" pitchFamily="50" charset="-128"/>
                          <a:cs typeface="+mn-cs"/>
                        </a:rPr>
                        <a:t>27</a:t>
                      </a:r>
                      <a:r>
                        <a:rPr kumimoji="1" lang="ja-JP" altLang="en-US" sz="1600" b="0" i="0" u="none" strike="noStrike" kern="1200" cap="none" normalizeH="0" baseline="0" dirty="0">
                          <a:ln>
                            <a:noFill/>
                          </a:ln>
                          <a:solidFill>
                            <a:schemeClr val="tx1"/>
                          </a:solidFill>
                          <a:effectLst/>
                          <a:latin typeface="Meiryo UI" panose="020B0604030504040204" pitchFamily="50" charset="-128"/>
                          <a:ea typeface="Meiryo UI" panose="020B0604030504040204" pitchFamily="50" charset="-128"/>
                          <a:cs typeface="+mn-cs"/>
                        </a:rPr>
                        <a:t>］月次レポート</a:t>
                      </a:r>
                    </a:p>
                  </a:txBody>
                  <a:tcPr marL="144000" marR="72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solidFill>
                      <a:schemeClr val="bg1">
                        <a:lumMod val="85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a:t>
                      </a:r>
                    </a:p>
                  </a:txBody>
                  <a:tcPr marL="0" marR="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a:t>
                      </a:r>
                    </a:p>
                  </a:txBody>
                  <a:tcPr marL="0" marR="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a:t>
                      </a:r>
                    </a:p>
                  </a:txBody>
                  <a:tcPr marL="0" marR="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defRPr/>
                      </a:pPr>
                      <a:r>
                        <a:rPr kumimoji="1" lang="en-US" altLang="ja-JP" sz="16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rPr>
                        <a:t>―</a:t>
                      </a:r>
                    </a:p>
                  </a:txBody>
                  <a:tcPr marL="0" marR="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defRPr/>
                      </a:pPr>
                      <a:r>
                        <a:rPr kumimoji="1" lang="en-US" altLang="ja-JP" sz="1600" b="0" dirty="0">
                          <a:solidFill>
                            <a:schemeClr val="tx1"/>
                          </a:solidFill>
                          <a:latin typeface="Meiryo UI" panose="020B0604030504040204" pitchFamily="50" charset="-128"/>
                          <a:ea typeface="Meiryo UI" panose="020B0604030504040204" pitchFamily="50" charset="-128"/>
                        </a:rPr>
                        <a:t>―</a:t>
                      </a:r>
                    </a:p>
                  </a:txBody>
                  <a:tcPr marL="0" marR="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811101208"/>
                  </a:ext>
                </a:extLst>
              </a:tr>
              <a:tr h="514165">
                <a:tc vMerge="1">
                  <a:txBody>
                    <a:bodyPr/>
                    <a:lstStyle/>
                    <a:p>
                      <a:pPr algn="ctr"/>
                      <a:endParaRPr kumimoji="1" lang="ja-JP" altLang="en-US" dirty="0"/>
                    </a:p>
                  </a:txBody>
                  <a:tcPr vert="eaVert" anchor="ctr" anchorCtr="1">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0" marR="0" lvl="0" indent="0" algn="l" defTabSz="914400" rtl="0" eaLnBrk="1" fontAlgn="base" latinLnBrk="0" hangingPunct="1">
                        <a:lnSpc>
                          <a:spcPct val="100000"/>
                        </a:lnSpc>
                        <a:spcBef>
                          <a:spcPts val="0"/>
                        </a:spcBef>
                        <a:spcAft>
                          <a:spcPct val="0"/>
                        </a:spcAft>
                        <a:buClrTx/>
                        <a:buSzTx/>
                        <a:buFontTx/>
                        <a:buNone/>
                        <a:tabLst/>
                        <a:defRPr/>
                      </a:pPr>
                      <a:r>
                        <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a:t>
                      </a:r>
                      <a:r>
                        <a:rPr kumimoji="1" lang="en-US" altLang="ja-JP"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28</a:t>
                      </a:r>
                      <a:r>
                        <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a:t>
                      </a:r>
                      <a:r>
                        <a:rPr kumimoji="1" lang="ja-JP" altLang="en-US" sz="1600" dirty="0"/>
                        <a:t>証明書発行</a:t>
                      </a:r>
                      <a:r>
                        <a:rPr kumimoji="1" lang="en-US" altLang="ja-JP" sz="1600" dirty="0"/>
                        <a:t>/</a:t>
                      </a:r>
                      <a:r>
                        <a:rPr kumimoji="1" lang="ja-JP" altLang="en-US" sz="1600" dirty="0"/>
                        <a:t>配布機能</a:t>
                      </a:r>
                      <a:r>
                        <a:rPr kumimoji="1" lang="en-US" altLang="ja-JP" sz="1600" b="0" i="0" u="none" strike="noStrike" kern="0" cap="none" normalizeH="0" baseline="0" dirty="0">
                          <a:ln>
                            <a:noFill/>
                          </a:ln>
                          <a:solidFill>
                            <a:schemeClr val="tx1"/>
                          </a:solidFill>
                          <a:effectLst/>
                          <a:latin typeface="Meiryo UI" panose="020B0604030504040204" pitchFamily="50" charset="-128"/>
                          <a:ea typeface="Meiryo UI" panose="020B0604030504040204" pitchFamily="50" charset="-128"/>
                        </a:rPr>
                        <a:t>※3</a:t>
                      </a:r>
                      <a:endParaRPr lang="ja-JP" altLang="en-US" sz="1600" kern="0" dirty="0">
                        <a:latin typeface="Meiryo UI" panose="020B0604030504040204" pitchFamily="50" charset="-128"/>
                        <a:ea typeface="Meiryo UI" panose="020B0604030504040204" pitchFamily="50" charset="-128"/>
                      </a:endParaRPr>
                    </a:p>
                  </a:txBody>
                  <a:tcPr marL="144000" marR="72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a:t>
                      </a:r>
                    </a:p>
                  </a:txBody>
                  <a:tcPr marL="124012" marR="124012" marT="64465" marB="64465"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a:t>
                      </a:r>
                    </a:p>
                  </a:txBody>
                  <a:tcPr marL="124012" marR="124012" marT="64465" marB="64465"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defRPr/>
                      </a:pPr>
                      <a:r>
                        <a:rPr kumimoji="1" lang="en-US" altLang="ja-JP" sz="16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rPr>
                        <a:t>―</a:t>
                      </a:r>
                    </a:p>
                  </a:txBody>
                  <a:tcPr marL="124012" marR="124012" marT="64465" marB="64465"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a:t>
                      </a:r>
                    </a:p>
                  </a:txBody>
                  <a:tcPr marL="124012" marR="124012" marT="64465" marB="64465"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defRPr/>
                      </a:pPr>
                      <a:r>
                        <a:rPr kumimoji="1" lang="en-US" altLang="ja-JP" sz="16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rPr>
                        <a:t>―</a:t>
                      </a:r>
                    </a:p>
                  </a:txBody>
                  <a:tcPr marL="124012" marR="124012" marT="64465" marB="64465"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2003219080"/>
                  </a:ext>
                </a:extLst>
              </a:tr>
            </a:tbl>
          </a:graphicData>
        </a:graphic>
      </p:graphicFrame>
      <p:sp>
        <p:nvSpPr>
          <p:cNvPr id="7" name="テキスト ボックス 6">
            <a:extLst>
              <a:ext uri="{FF2B5EF4-FFF2-40B4-BE49-F238E27FC236}">
                <a16:creationId xmlns:a16="http://schemas.microsoft.com/office/drawing/2014/main" id="{22782A28-44FF-4967-926A-6F3FC9398E9F}"/>
              </a:ext>
            </a:extLst>
          </p:cNvPr>
          <p:cNvSpPr txBox="1"/>
          <p:nvPr/>
        </p:nvSpPr>
        <p:spPr>
          <a:xfrm>
            <a:off x="722094" y="9210500"/>
            <a:ext cx="10657184" cy="830997"/>
          </a:xfrm>
          <a:prstGeom prst="rect">
            <a:avLst/>
          </a:prstGeom>
          <a:noFill/>
        </p:spPr>
        <p:txBody>
          <a:bodyPr wrap="square" rtlCol="0">
            <a:spAutoFit/>
          </a:bodyPr>
          <a:lstStyle/>
          <a:p>
            <a:pPr algn="l"/>
            <a:r>
              <a:rPr kumimoji="1" lang="en-US" altLang="ja-JP" sz="1200" b="1" dirty="0">
                <a:solidFill>
                  <a:srgbClr val="FF0000"/>
                </a:solidFill>
                <a:latin typeface="Meiryo UI" panose="020B0604030504040204" pitchFamily="50" charset="-128"/>
                <a:ea typeface="Meiryo UI" panose="020B0604030504040204" pitchFamily="50" charset="-128"/>
              </a:rPr>
              <a:t>※1 Android Enterprise</a:t>
            </a:r>
            <a:r>
              <a:rPr kumimoji="1" lang="ja-JP" altLang="en-US" sz="1200" b="1" dirty="0">
                <a:solidFill>
                  <a:srgbClr val="FF0000"/>
                </a:solidFill>
                <a:latin typeface="Meiryo UI" panose="020B0604030504040204" pitchFamily="50" charset="-128"/>
                <a:ea typeface="Meiryo UI" panose="020B0604030504040204" pitchFamily="50" charset="-128"/>
              </a:rPr>
              <a:t>（</a:t>
            </a:r>
            <a:r>
              <a:rPr kumimoji="1" lang="en-US" altLang="ja-JP" sz="1200" b="1" dirty="0">
                <a:solidFill>
                  <a:srgbClr val="FF0000"/>
                </a:solidFill>
                <a:latin typeface="Meiryo UI" panose="020B0604030504040204" pitchFamily="50" charset="-128"/>
                <a:ea typeface="Meiryo UI" panose="020B0604030504040204" pitchFamily="50" charset="-128"/>
              </a:rPr>
              <a:t>Fully managed device</a:t>
            </a:r>
            <a:r>
              <a:rPr kumimoji="1" lang="ja-JP" altLang="en-US" sz="1200" b="1" dirty="0">
                <a:solidFill>
                  <a:srgbClr val="FF0000"/>
                </a:solidFill>
                <a:latin typeface="Meiryo UI" panose="020B0604030504040204" pitchFamily="50" charset="-128"/>
                <a:ea typeface="Meiryo UI" panose="020B0604030504040204" pitchFamily="50" charset="-128"/>
              </a:rPr>
              <a:t>）でのみアップデートの実行タイミングを設定可能</a:t>
            </a:r>
            <a:endParaRPr kumimoji="1" lang="en-US" altLang="ja-JP" sz="1200" b="1" dirty="0">
              <a:solidFill>
                <a:srgbClr val="FF0000"/>
              </a:solidFill>
              <a:latin typeface="Meiryo UI" panose="020B0604030504040204" pitchFamily="50" charset="-128"/>
              <a:ea typeface="Meiryo UI" panose="020B0604030504040204" pitchFamily="50" charset="-128"/>
            </a:endParaRPr>
          </a:p>
          <a:p>
            <a:pPr algn="l"/>
            <a:r>
              <a:rPr lang="en-US" altLang="ja-JP" sz="1200" b="1" kern="0" dirty="0">
                <a:solidFill>
                  <a:schemeClr val="tx1"/>
                </a:solidFill>
                <a:latin typeface="Meiryo UI" panose="020B0604030504040204" pitchFamily="50" charset="-128"/>
                <a:ea typeface="Meiryo UI" panose="020B0604030504040204" pitchFamily="50" charset="-128"/>
              </a:rPr>
              <a:t>※2 </a:t>
            </a:r>
            <a:r>
              <a:rPr lang="ja-JP" altLang="en-US" sz="1200" b="1" dirty="0">
                <a:solidFill>
                  <a:schemeClr val="tx1"/>
                </a:solidFill>
                <a:latin typeface="Meiryo UI" panose="020B0604030504040204" pitchFamily="50" charset="-128"/>
                <a:ea typeface="Meiryo UI" panose="020B0604030504040204" pitchFamily="50" charset="-128"/>
              </a:rPr>
              <a:t>本機能は、</a:t>
            </a:r>
            <a:r>
              <a:rPr lang="en-US" altLang="ja-JP" sz="1200" b="1" dirty="0">
                <a:solidFill>
                  <a:schemeClr val="tx1"/>
                </a:solidFill>
                <a:latin typeface="Meiryo UI" panose="020B0604030504040204" pitchFamily="50" charset="-128"/>
                <a:ea typeface="Meiryo UI" panose="020B0604030504040204" pitchFamily="50" charset="-128"/>
              </a:rPr>
              <a:t>M62</a:t>
            </a:r>
            <a:r>
              <a:rPr lang="ja-JP" altLang="en-US" sz="1200" b="1" dirty="0">
                <a:solidFill>
                  <a:schemeClr val="tx1"/>
                </a:solidFill>
                <a:latin typeface="Meiryo UI" panose="020B0604030504040204" pitchFamily="50" charset="-128"/>
                <a:ea typeface="Meiryo UI" panose="020B0604030504040204" pitchFamily="50" charset="-128"/>
              </a:rPr>
              <a:t>から始まる</a:t>
            </a:r>
            <a:r>
              <a:rPr lang="en-US" altLang="ja-JP" sz="1200" b="1" dirty="0">
                <a:solidFill>
                  <a:schemeClr val="tx1"/>
                </a:solidFill>
                <a:latin typeface="Meiryo UI" panose="020B0604030504040204" pitchFamily="50" charset="-128"/>
                <a:ea typeface="Meiryo UI" panose="020B0604030504040204" pitchFamily="50" charset="-128"/>
              </a:rPr>
              <a:t>DM</a:t>
            </a:r>
            <a:r>
              <a:rPr lang="ja-JP" altLang="en-US" sz="1200" b="1" dirty="0">
                <a:solidFill>
                  <a:schemeClr val="tx1"/>
                </a:solidFill>
                <a:latin typeface="Meiryo UI" panose="020B0604030504040204" pitchFamily="50" charset="-128"/>
                <a:ea typeface="Meiryo UI" panose="020B0604030504040204" pitchFamily="50" charset="-128"/>
              </a:rPr>
              <a:t>コードの環境のみ利用可能です。　</a:t>
            </a:r>
            <a:r>
              <a:rPr lang="en-US" altLang="ja-JP" sz="1200" b="1" kern="0" dirty="0">
                <a:solidFill>
                  <a:schemeClr val="tx1"/>
                </a:solidFill>
                <a:latin typeface="Meiryo UI" panose="020B0604030504040204" pitchFamily="50" charset="-128"/>
                <a:ea typeface="Meiryo UI" panose="020B0604030504040204" pitchFamily="50" charset="-128"/>
              </a:rPr>
              <a:t>※3 </a:t>
            </a:r>
            <a:r>
              <a:rPr lang="ja-JP" altLang="en-US" sz="1200" b="1" dirty="0">
                <a:solidFill>
                  <a:schemeClr val="tx1"/>
                </a:solidFill>
                <a:latin typeface="Meiryo UI" panose="020B0604030504040204" pitchFamily="50" charset="-128"/>
                <a:ea typeface="Meiryo UI" panose="020B0604030504040204" pitchFamily="50" charset="-128"/>
              </a:rPr>
              <a:t>本機能は、</a:t>
            </a:r>
            <a:r>
              <a:rPr lang="en-US" altLang="ja-JP" sz="1200" b="1" dirty="0">
                <a:solidFill>
                  <a:schemeClr val="tx1"/>
                </a:solidFill>
                <a:latin typeface="Meiryo UI" panose="020B0604030504040204" pitchFamily="50" charset="-128"/>
                <a:ea typeface="Meiryo UI" panose="020B0604030504040204" pitchFamily="50" charset="-128"/>
              </a:rPr>
              <a:t>M6</a:t>
            </a:r>
            <a:r>
              <a:rPr lang="ja-JP" altLang="en-US" sz="1200" b="1" dirty="0">
                <a:solidFill>
                  <a:schemeClr val="tx1"/>
                </a:solidFill>
                <a:latin typeface="Meiryo UI" panose="020B0604030504040204" pitchFamily="50" charset="-128"/>
                <a:ea typeface="Meiryo UI" panose="020B0604030504040204" pitchFamily="50" charset="-128"/>
              </a:rPr>
              <a:t>から始まる</a:t>
            </a:r>
            <a:r>
              <a:rPr lang="en-US" altLang="ja-JP" sz="1200" b="1" dirty="0">
                <a:solidFill>
                  <a:schemeClr val="tx1"/>
                </a:solidFill>
                <a:latin typeface="Meiryo UI" panose="020B0604030504040204" pitchFamily="50" charset="-128"/>
                <a:ea typeface="Meiryo UI" panose="020B0604030504040204" pitchFamily="50" charset="-128"/>
              </a:rPr>
              <a:t>DM</a:t>
            </a:r>
            <a:r>
              <a:rPr lang="ja-JP" altLang="en-US" sz="1200" b="1" dirty="0">
                <a:solidFill>
                  <a:schemeClr val="tx1"/>
                </a:solidFill>
                <a:latin typeface="Meiryo UI" panose="020B0604030504040204" pitchFamily="50" charset="-128"/>
                <a:ea typeface="Meiryo UI" panose="020B0604030504040204" pitchFamily="50" charset="-128"/>
              </a:rPr>
              <a:t>コードの環境のみ利用可能です。</a:t>
            </a:r>
            <a:endParaRPr lang="en-US" altLang="ja-JP" sz="1200" b="1" kern="0" dirty="0">
              <a:solidFill>
                <a:schemeClr val="tx1"/>
              </a:solidFill>
              <a:latin typeface="Meiryo UI" panose="020B0604030504040204" pitchFamily="50" charset="-128"/>
              <a:ea typeface="Meiryo UI" panose="020B0604030504040204" pitchFamily="50" charset="-128"/>
            </a:endParaRPr>
          </a:p>
          <a:p>
            <a:pPr algn="l"/>
            <a:endParaRPr lang="en-US" altLang="ja-JP" sz="1200" b="1" kern="0" dirty="0">
              <a:solidFill>
                <a:schemeClr val="tx1"/>
              </a:solidFill>
              <a:latin typeface="Meiryo UI" panose="020B0604030504040204" pitchFamily="50" charset="-128"/>
              <a:ea typeface="Meiryo UI" panose="020B0604030504040204" pitchFamily="50" charset="-128"/>
            </a:endParaRPr>
          </a:p>
          <a:p>
            <a:pPr algn="l"/>
            <a:endParaRPr kumimoji="1" lang="ja-JP" altLang="en-US" sz="1200" b="1" dirty="0">
              <a:solidFill>
                <a:srgbClr val="FF0000"/>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093901121"/>
      </p:ext>
    </p:extLst>
  </p:cSld>
  <p:clrMapOvr>
    <a:masterClrMapping/>
  </p:clrMapOvr>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E4F0379B-FA98-4367-91C8-EAB60F5F895E}"/>
              </a:ext>
            </a:extLst>
          </p:cNvPr>
          <p:cNvSpPr>
            <a:spLocks noGrp="1"/>
          </p:cNvSpPr>
          <p:nvPr>
            <p:ph type="sldNum" sz="quarter" idx="4"/>
          </p:nvPr>
        </p:nvSpPr>
        <p:spPr/>
        <p:txBody>
          <a:bodyPr/>
          <a:lstStyle/>
          <a:p>
            <a:fld id="{F1BF7F6E-0413-4353-995D-100289A07FF8}" type="slidenum">
              <a:rPr lang="en-US" altLang="ja-JP" smtClean="0"/>
              <a:pPr/>
              <a:t>110</a:t>
            </a:fld>
            <a:endParaRPr lang="en-US" altLang="ja-JP" dirty="0"/>
          </a:p>
        </p:txBody>
      </p:sp>
      <p:sp>
        <p:nvSpPr>
          <p:cNvPr id="4" name="タイトル 3">
            <a:extLst>
              <a:ext uri="{FF2B5EF4-FFF2-40B4-BE49-F238E27FC236}">
                <a16:creationId xmlns:a16="http://schemas.microsoft.com/office/drawing/2014/main" id="{97AD0ED2-4462-46B3-A198-8E50A0753402}"/>
              </a:ext>
            </a:extLst>
          </p:cNvPr>
          <p:cNvSpPr>
            <a:spLocks noGrp="1"/>
          </p:cNvSpPr>
          <p:nvPr>
            <p:ph type="title"/>
          </p:nvPr>
        </p:nvSpPr>
        <p:spPr/>
        <p:txBody>
          <a:bodyPr/>
          <a:lstStyle/>
          <a:p>
            <a:r>
              <a:rPr lang="ja-JP" altLang="en-US" dirty="0">
                <a:latin typeface="Meiryo UI" panose="020B0604030504040204" pitchFamily="50" charset="-128"/>
                <a:ea typeface="Meiryo UI" panose="020B0604030504040204" pitchFamily="50" charset="-128"/>
                <a:cs typeface="Arial" pitchFamily="34" charset="0"/>
              </a:rPr>
              <a:t>あめふるコール </a:t>
            </a:r>
            <a:r>
              <a:rPr lang="en-US" altLang="ja-JP" dirty="0">
                <a:latin typeface="Meiryo UI" panose="020B0604030504040204" pitchFamily="50" charset="-128"/>
                <a:ea typeface="Meiryo UI" panose="020B0604030504040204" pitchFamily="50" charset="-128"/>
                <a:cs typeface="Arial" pitchFamily="34" charset="0"/>
              </a:rPr>
              <a:t>for Business</a:t>
            </a:r>
            <a:endParaRPr kumimoji="1" lang="ja-JP" altLang="en-US" dirty="0"/>
          </a:p>
        </p:txBody>
      </p:sp>
      <p:sp>
        <p:nvSpPr>
          <p:cNvPr id="5" name="テキスト ボックス 4">
            <a:extLst>
              <a:ext uri="{FF2B5EF4-FFF2-40B4-BE49-F238E27FC236}">
                <a16:creationId xmlns:a16="http://schemas.microsoft.com/office/drawing/2014/main" id="{94398E47-C20E-40F1-832D-10B6A80DCF06}"/>
              </a:ext>
            </a:extLst>
          </p:cNvPr>
          <p:cNvSpPr txBox="1"/>
          <p:nvPr/>
        </p:nvSpPr>
        <p:spPr>
          <a:xfrm>
            <a:off x="5205462" y="300904"/>
            <a:ext cx="1440160" cy="400110"/>
          </a:xfrm>
          <a:prstGeom prst="rect">
            <a:avLst/>
          </a:prstGeom>
          <a:noFill/>
          <a:ln w="12700">
            <a:solidFill>
              <a:srgbClr val="DE0000"/>
            </a:solidFill>
          </a:ln>
        </p:spPr>
        <p:txBody>
          <a:bodyPr wrap="square" rtlCol="0" anchor="ctr" anchorCtr="1">
            <a:spAutoFit/>
          </a:bodyPr>
          <a:lstStyle/>
          <a:p>
            <a:r>
              <a:rPr lang="ja-JP" altLang="en-US" sz="2000" b="1" dirty="0">
                <a:solidFill>
                  <a:srgbClr val="DE0000"/>
                </a:solidFill>
                <a:latin typeface="Meiryo UI" panose="020B0604030504040204" pitchFamily="50" charset="-128"/>
                <a:ea typeface="Meiryo UI" panose="020B0604030504040204" pitchFamily="50" charset="-128"/>
                <a:sym typeface="ヒラギノ角ゴ ProN W6" charset="0"/>
              </a:rPr>
              <a:t>注意事項</a:t>
            </a:r>
          </a:p>
        </p:txBody>
      </p:sp>
      <p:sp>
        <p:nvSpPr>
          <p:cNvPr id="6" name="角丸四角形 13">
            <a:extLst>
              <a:ext uri="{FF2B5EF4-FFF2-40B4-BE49-F238E27FC236}">
                <a16:creationId xmlns:a16="http://schemas.microsoft.com/office/drawing/2014/main" id="{40C61184-13FD-4F80-A382-46B5B1F7B24E}"/>
              </a:ext>
            </a:extLst>
          </p:cNvPr>
          <p:cNvSpPr/>
          <p:nvPr/>
        </p:nvSpPr>
        <p:spPr bwMode="auto">
          <a:xfrm>
            <a:off x="7869878" y="360000"/>
            <a:ext cx="1080000" cy="288000"/>
          </a:xfrm>
          <a:prstGeom prst="roundRect">
            <a:avLst>
              <a:gd name="adj" fmla="val 13229"/>
            </a:avLst>
          </a:prstGeom>
          <a:solidFill>
            <a:srgbClr val="898FC3"/>
          </a:solidFill>
          <a:ln w="285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defRPr/>
            </a:pPr>
            <a:r>
              <a:rPr kumimoji="1" lang="en-US" altLang="ja-JP" sz="1400" b="1" kern="0" dirty="0">
                <a:solidFill>
                  <a:srgbClr val="FFFFFF"/>
                </a:solidFill>
                <a:latin typeface="Meiryo UI" panose="020B0604030504040204" pitchFamily="50" charset="-128"/>
                <a:ea typeface="Meiryo UI" panose="020B0604030504040204" pitchFamily="50" charset="-128"/>
                <a:cs typeface="Verdana" panose="020B0604030504040204" pitchFamily="34" charset="0"/>
              </a:rPr>
              <a:t>iOS</a:t>
            </a:r>
            <a:endParaRPr kumimoji="1" lang="ja-JP" altLang="en-US" sz="1400" b="1" kern="0" dirty="0">
              <a:solidFill>
                <a:srgbClr val="FFFFFF"/>
              </a:solidFill>
              <a:latin typeface="Meiryo UI" panose="020B0604030504040204" pitchFamily="50" charset="-128"/>
              <a:ea typeface="Meiryo UI" panose="020B0604030504040204" pitchFamily="50" charset="-128"/>
              <a:cs typeface="Verdana" panose="020B0604030504040204" pitchFamily="34" charset="0"/>
            </a:endParaRPr>
          </a:p>
        </p:txBody>
      </p:sp>
      <p:sp>
        <p:nvSpPr>
          <p:cNvPr id="7" name="角丸四角形 13">
            <a:extLst>
              <a:ext uri="{FF2B5EF4-FFF2-40B4-BE49-F238E27FC236}">
                <a16:creationId xmlns:a16="http://schemas.microsoft.com/office/drawing/2014/main" id="{3D376983-DB9A-4A3E-9394-893A93D850F7}"/>
              </a:ext>
            </a:extLst>
          </p:cNvPr>
          <p:cNvSpPr/>
          <p:nvPr/>
        </p:nvSpPr>
        <p:spPr bwMode="auto">
          <a:xfrm>
            <a:off x="9022006" y="360000"/>
            <a:ext cx="1080000" cy="288000"/>
          </a:xfrm>
          <a:prstGeom prst="roundRect">
            <a:avLst>
              <a:gd name="adj" fmla="val 13229"/>
            </a:avLst>
          </a:prstGeom>
          <a:solidFill>
            <a:srgbClr val="92D050"/>
          </a:solidFill>
          <a:ln w="285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defRPr/>
            </a:pPr>
            <a:r>
              <a:rPr lang="en-US" altLang="ja-JP" sz="1400" b="1" kern="0" dirty="0">
                <a:solidFill>
                  <a:srgbClr val="FFFFFF"/>
                </a:solidFill>
                <a:latin typeface="Meiryo UI" panose="020B0604030504040204" pitchFamily="50" charset="-128"/>
                <a:ea typeface="Meiryo UI" panose="020B0604030504040204" pitchFamily="50" charset="-128"/>
                <a:cs typeface="Verdana" panose="020B0604030504040204" pitchFamily="34" charset="0"/>
              </a:rPr>
              <a:t>Android</a:t>
            </a:r>
            <a:endParaRPr kumimoji="1" lang="ja-JP" altLang="en-US" sz="1400" b="1" kern="0" dirty="0">
              <a:solidFill>
                <a:srgbClr val="FFFFFF"/>
              </a:solidFill>
              <a:latin typeface="Meiryo UI" panose="020B0604030504040204" pitchFamily="50" charset="-128"/>
              <a:ea typeface="Meiryo UI" panose="020B0604030504040204" pitchFamily="50" charset="-128"/>
              <a:cs typeface="Verdana" panose="020B0604030504040204" pitchFamily="34" charset="0"/>
            </a:endParaRPr>
          </a:p>
        </p:txBody>
      </p:sp>
      <p:graphicFrame>
        <p:nvGraphicFramePr>
          <p:cNvPr id="8" name="Group 126">
            <a:extLst>
              <a:ext uri="{FF2B5EF4-FFF2-40B4-BE49-F238E27FC236}">
                <a16:creationId xmlns:a16="http://schemas.microsoft.com/office/drawing/2014/main" id="{87C28BCB-7D74-487B-B114-02E2CED40D4F}"/>
              </a:ext>
            </a:extLst>
          </p:cNvPr>
          <p:cNvGraphicFramePr>
            <a:graphicFrameLocks noGrp="1"/>
          </p:cNvGraphicFramePr>
          <p:nvPr>
            <p:extLst>
              <p:ext uri="{D42A27DB-BD31-4B8C-83A1-F6EECF244321}">
                <p14:modId xmlns:p14="http://schemas.microsoft.com/office/powerpoint/2010/main" val="1851211365"/>
              </p:ext>
            </p:extLst>
          </p:nvPr>
        </p:nvGraphicFramePr>
        <p:xfrm>
          <a:off x="741600" y="1634400"/>
          <a:ext cx="11520000" cy="3456000"/>
        </p:xfrm>
        <a:graphic>
          <a:graphicData uri="http://schemas.openxmlformats.org/drawingml/2006/table">
            <a:tbl>
              <a:tblPr/>
              <a:tblGrid>
                <a:gridCol w="3600000">
                  <a:extLst>
                    <a:ext uri="{9D8B030D-6E8A-4147-A177-3AD203B41FA5}">
                      <a16:colId xmlns:a16="http://schemas.microsoft.com/office/drawing/2014/main" val="20000"/>
                    </a:ext>
                  </a:extLst>
                </a:gridCol>
                <a:gridCol w="7920000">
                  <a:extLst>
                    <a:ext uri="{9D8B030D-6E8A-4147-A177-3AD203B41FA5}">
                      <a16:colId xmlns:a16="http://schemas.microsoft.com/office/drawing/2014/main" val="20001"/>
                    </a:ext>
                  </a:extLst>
                </a:gridCol>
              </a:tblGrid>
              <a:tr h="432000">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1" lang="ja-JP" altLang="en-US" sz="1800" b="1" i="0" u="none" strike="noStrike" cap="none" normalizeH="0" baseline="0" dirty="0">
                          <a:ln>
                            <a:noFill/>
                          </a:ln>
                          <a:solidFill>
                            <a:schemeClr val="bg1"/>
                          </a:solidFill>
                          <a:effectLst/>
                          <a:latin typeface="Meiryo UI" panose="020B0604030504040204" pitchFamily="50" charset="-128"/>
                          <a:ea typeface="Meiryo UI" panose="020B0604030504040204" pitchFamily="50" charset="-128"/>
                        </a:rPr>
                        <a:t>項　目 </a:t>
                      </a:r>
                    </a:p>
                  </a:txBody>
                  <a:tcPr marL="0" marR="0" marT="0" marB="0" anchor="ctr" anchorCtr="1"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solidFill>
                      <a:schemeClr val="bg1">
                        <a:lumMod val="65000"/>
                      </a:schemeClr>
                    </a:solidFill>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1" lang="ja-JP" altLang="en-US" sz="1800" b="1" i="0" u="none" strike="noStrike" cap="none" normalizeH="0" baseline="0" dirty="0">
                          <a:ln>
                            <a:noFill/>
                          </a:ln>
                          <a:solidFill>
                            <a:schemeClr val="bg1"/>
                          </a:solidFill>
                          <a:effectLst/>
                          <a:latin typeface="Meiryo UI" panose="020B0604030504040204" pitchFamily="50" charset="-128"/>
                          <a:ea typeface="Meiryo UI" panose="020B0604030504040204" pitchFamily="50" charset="-128"/>
                        </a:rPr>
                        <a:t>内　容</a:t>
                      </a:r>
                    </a:p>
                  </a:txBody>
                  <a:tcPr marL="0" marR="0" marT="0" marB="0" anchor="ctr" anchorCtr="1"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solidFill>
                      <a:schemeClr val="bg1">
                        <a:lumMod val="65000"/>
                      </a:schemeClr>
                    </a:solidFill>
                  </a:tcPr>
                </a:tc>
                <a:extLst>
                  <a:ext uri="{0D108BD9-81ED-4DB2-BD59-A6C34878D82A}">
                    <a16:rowId xmlns:a16="http://schemas.microsoft.com/office/drawing/2014/main" val="10000"/>
                  </a:ext>
                </a:extLst>
              </a:tr>
              <a:tr h="1008000">
                <a:tc>
                  <a:txBody>
                    <a:bodyPr/>
                    <a:lstStyle/>
                    <a:p>
                      <a:pPr marL="144000" algn="l"/>
                      <a:r>
                        <a:rPr lang="ja-JP" altLang="en-US" sz="1800" b="0" dirty="0">
                          <a:solidFill>
                            <a:schemeClr val="tx1"/>
                          </a:solidFill>
                          <a:latin typeface="Meiryo UI" panose="020B0604030504040204" pitchFamily="50" charset="-128"/>
                          <a:ea typeface="Meiryo UI" panose="020B0604030504040204" pitchFamily="50" charset="-128"/>
                        </a:rPr>
                        <a:t>サポートについて</a:t>
                      </a:r>
                    </a:p>
                  </a:txBody>
                  <a:tcPr marL="72000" marR="144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noFill/>
                  </a:tcPr>
                </a:tc>
                <a:tc>
                  <a:txBody>
                    <a:bodyPr/>
                    <a:lstStyle/>
                    <a:p>
                      <a:pPr marL="144000" marR="0" indent="0" algn="l" defTabSz="914400" rtl="0" eaLnBrk="1" fontAlgn="auto" latinLnBrk="0" hangingPunct="1">
                        <a:lnSpc>
                          <a:spcPct val="100000"/>
                        </a:lnSpc>
                        <a:spcBef>
                          <a:spcPts val="0"/>
                        </a:spcBef>
                        <a:spcAft>
                          <a:spcPts val="0"/>
                        </a:spcAft>
                        <a:buClrTx/>
                        <a:buSzTx/>
                        <a:buFontTx/>
                        <a:buNone/>
                        <a:tabLst/>
                        <a:defRPr/>
                      </a:pPr>
                      <a:r>
                        <a:rPr lang="ja-JP" altLang="en-US" sz="1600" b="0" dirty="0">
                          <a:latin typeface="Meiryo UI" panose="020B0604030504040204" pitchFamily="50" charset="-128"/>
                          <a:ea typeface="Meiryo UI" panose="020B0604030504040204" pitchFamily="50" charset="-128"/>
                        </a:rPr>
                        <a:t>当社は、あめふるコール </a:t>
                      </a:r>
                      <a:r>
                        <a:rPr lang="en-US" altLang="ja-JP" sz="1600" b="0" dirty="0">
                          <a:latin typeface="Meiryo UI" panose="020B0604030504040204" pitchFamily="50" charset="-128"/>
                          <a:ea typeface="Meiryo UI" panose="020B0604030504040204" pitchFamily="50" charset="-128"/>
                        </a:rPr>
                        <a:t>for Business</a:t>
                      </a:r>
                      <a:r>
                        <a:rPr lang="ja-JP" altLang="en-US" sz="1600" b="0" dirty="0">
                          <a:latin typeface="Meiryo UI" panose="020B0604030504040204" pitchFamily="50" charset="-128"/>
                          <a:ea typeface="Meiryo UI" panose="020B0604030504040204" pitchFamily="50" charset="-128"/>
                        </a:rPr>
                        <a:t>の初回起動時の認証完了までをサポートします。</a:t>
                      </a:r>
                    </a:p>
                    <a:p>
                      <a:pPr marL="144000" marR="0" indent="0" algn="l" defTabSz="914400" rtl="0" eaLnBrk="1" fontAlgn="auto" latinLnBrk="0" hangingPunct="1">
                        <a:lnSpc>
                          <a:spcPct val="100000"/>
                        </a:lnSpc>
                        <a:spcBef>
                          <a:spcPts val="0"/>
                        </a:spcBef>
                        <a:spcAft>
                          <a:spcPts val="0"/>
                        </a:spcAft>
                        <a:buClrTx/>
                        <a:buSzTx/>
                        <a:buFontTx/>
                        <a:buNone/>
                        <a:tabLst/>
                        <a:defRPr/>
                      </a:pPr>
                      <a:r>
                        <a:rPr lang="ja-JP" altLang="en-US" sz="1600" b="0" dirty="0">
                          <a:latin typeface="Meiryo UI" panose="020B0604030504040204" pitchFamily="50" charset="-128"/>
                          <a:ea typeface="Meiryo UI" panose="020B0604030504040204" pitchFamily="50" charset="-128"/>
                        </a:rPr>
                        <a:t>アプリケーションの初回起動時の認証完了以降のサポートは、アールシーソリューション株式会社となります。</a:t>
                      </a:r>
                    </a:p>
                  </a:txBody>
                  <a:tcPr marL="72000" marR="144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1008000">
                <a:tc>
                  <a:txBody>
                    <a:bodyPr/>
                    <a:lstStyle/>
                    <a:p>
                      <a:pPr marL="144000" algn="l"/>
                      <a:r>
                        <a:rPr lang="en-US" altLang="ja-JP" sz="1800" b="0" dirty="0" err="1">
                          <a:solidFill>
                            <a:schemeClr val="tx1"/>
                          </a:solidFill>
                          <a:latin typeface="Meiryo UI" panose="020B0604030504040204" pitchFamily="50" charset="-128"/>
                          <a:ea typeface="Meiryo UI" panose="020B0604030504040204" pitchFamily="50" charset="-128"/>
                        </a:rPr>
                        <a:t>BizConPlace</a:t>
                      </a:r>
                      <a:r>
                        <a:rPr lang="ja-JP" altLang="en-US" sz="1800" b="0" dirty="0">
                          <a:solidFill>
                            <a:schemeClr val="tx1"/>
                          </a:solidFill>
                          <a:latin typeface="Meiryo UI" panose="020B0604030504040204" pitchFamily="50" charset="-128"/>
                          <a:ea typeface="Meiryo UI" panose="020B0604030504040204" pitchFamily="50" charset="-128"/>
                        </a:rPr>
                        <a:t>または、</a:t>
                      </a:r>
                      <a:endParaRPr lang="en-US" altLang="ja-JP" sz="1800" b="0" dirty="0">
                        <a:solidFill>
                          <a:schemeClr val="tx1"/>
                        </a:solidFill>
                        <a:latin typeface="Meiryo UI" panose="020B0604030504040204" pitchFamily="50" charset="-128"/>
                        <a:ea typeface="Meiryo UI" panose="020B0604030504040204" pitchFamily="50" charset="-128"/>
                      </a:endParaRPr>
                    </a:p>
                    <a:p>
                      <a:pPr marL="144000" algn="l"/>
                      <a:r>
                        <a:rPr lang="en-US" altLang="ja-JP" sz="1800" b="0" dirty="0" err="1">
                          <a:solidFill>
                            <a:schemeClr val="tx1"/>
                          </a:solidFill>
                          <a:latin typeface="Meiryo UI" panose="020B0604030504040204" pitchFamily="50" charset="-128"/>
                          <a:ea typeface="Meiryo UI" panose="020B0604030504040204" pitchFamily="50" charset="-128"/>
                        </a:rPr>
                        <a:t>ArrowPortal</a:t>
                      </a:r>
                      <a:r>
                        <a:rPr lang="ja-JP" altLang="en-US" sz="1800" b="0" dirty="0">
                          <a:solidFill>
                            <a:schemeClr val="tx1"/>
                          </a:solidFill>
                          <a:latin typeface="Meiryo UI" panose="020B0604030504040204" pitchFamily="50" charset="-128"/>
                          <a:ea typeface="Meiryo UI" panose="020B0604030504040204" pitchFamily="50" charset="-128"/>
                        </a:rPr>
                        <a:t>が必要です</a:t>
                      </a:r>
                      <a:endParaRPr lang="en-US" altLang="ja-JP" sz="1800" b="0" dirty="0">
                        <a:solidFill>
                          <a:schemeClr val="tx1"/>
                        </a:solidFill>
                        <a:latin typeface="Meiryo UI" panose="020B0604030504040204" pitchFamily="50" charset="-128"/>
                        <a:ea typeface="Meiryo UI" panose="020B0604030504040204" pitchFamily="50" charset="-128"/>
                      </a:endParaRPr>
                    </a:p>
                  </a:txBody>
                  <a:tcPr marL="72000" marR="144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noFill/>
                  </a:tcPr>
                </a:tc>
                <a:tc>
                  <a:txBody>
                    <a:bodyPr/>
                    <a:lstStyle/>
                    <a:p>
                      <a:pPr marL="144000" indent="0">
                        <a:lnSpc>
                          <a:spcPct val="100000"/>
                        </a:lnSpc>
                      </a:pPr>
                      <a:r>
                        <a:rPr kumimoji="1" lang="ja-JP" altLang="en-US" sz="1600" b="0" i="0" kern="1200" dirty="0">
                          <a:solidFill>
                            <a:schemeClr val="tx1"/>
                          </a:solidFill>
                          <a:latin typeface="Meiryo UI" panose="020B0604030504040204" pitchFamily="50" charset="-128"/>
                          <a:ea typeface="Meiryo UI" panose="020B0604030504040204" pitchFamily="50" charset="-128"/>
                          <a:cs typeface="+mn-cs"/>
                        </a:rPr>
                        <a:t>あめふるコール </a:t>
                      </a:r>
                      <a:r>
                        <a:rPr kumimoji="1" lang="en-US" altLang="ja-JP" sz="1600" b="0" i="0" kern="1200" dirty="0">
                          <a:solidFill>
                            <a:schemeClr val="tx1"/>
                          </a:solidFill>
                          <a:latin typeface="Meiryo UI" panose="020B0604030504040204" pitchFamily="50" charset="-128"/>
                          <a:ea typeface="Meiryo UI" panose="020B0604030504040204" pitchFamily="50" charset="-128"/>
                          <a:cs typeface="+mn-cs"/>
                        </a:rPr>
                        <a:t>for Business</a:t>
                      </a:r>
                      <a:r>
                        <a:rPr kumimoji="1" lang="ja-JP" altLang="en-US" sz="1600" b="0" i="0" kern="1200" dirty="0">
                          <a:solidFill>
                            <a:schemeClr val="tx1"/>
                          </a:solidFill>
                          <a:latin typeface="Meiryo UI" panose="020B0604030504040204" pitchFamily="50" charset="-128"/>
                          <a:ea typeface="Meiryo UI" panose="020B0604030504040204" pitchFamily="50" charset="-128"/>
                          <a:cs typeface="+mn-cs"/>
                        </a:rPr>
                        <a:t>の初回起動時に</a:t>
                      </a:r>
                      <a:r>
                        <a:rPr kumimoji="1" lang="en-US" altLang="ja-JP" sz="1600" b="0" i="0" kern="1200" dirty="0" err="1">
                          <a:solidFill>
                            <a:schemeClr val="tx1"/>
                          </a:solidFill>
                          <a:latin typeface="Meiryo UI" panose="020B0604030504040204" pitchFamily="50" charset="-128"/>
                          <a:ea typeface="Meiryo UI" panose="020B0604030504040204" pitchFamily="50" charset="-128"/>
                          <a:cs typeface="+mn-cs"/>
                        </a:rPr>
                        <a:t>BizConPlace</a:t>
                      </a:r>
                      <a:r>
                        <a:rPr kumimoji="1" lang="ja-JP" altLang="en-US" sz="1600" b="0" i="0" strike="noStrike" kern="1200" dirty="0">
                          <a:solidFill>
                            <a:schemeClr val="tx1"/>
                          </a:solidFill>
                          <a:latin typeface="Meiryo UI" panose="020B0604030504040204" pitchFamily="50" charset="-128"/>
                          <a:ea typeface="Meiryo UI" panose="020B0604030504040204" pitchFamily="50" charset="-128"/>
                          <a:cs typeface="+mn-cs"/>
                        </a:rPr>
                        <a:t>（</a:t>
                      </a:r>
                      <a:r>
                        <a:rPr kumimoji="1" lang="en-US" altLang="ja-JP" sz="1600" b="0" i="0" strike="noStrike" kern="1200" dirty="0">
                          <a:solidFill>
                            <a:schemeClr val="tx1"/>
                          </a:solidFill>
                          <a:latin typeface="Meiryo UI" panose="020B0604030504040204" pitchFamily="50" charset="-128"/>
                          <a:ea typeface="Meiryo UI" panose="020B0604030504040204" pitchFamily="50" charset="-128"/>
                          <a:cs typeface="+mn-cs"/>
                        </a:rPr>
                        <a:t>Ver1.3.0</a:t>
                      </a:r>
                      <a:r>
                        <a:rPr kumimoji="1" lang="ja-JP" altLang="en-US" sz="1600" b="0" i="0" strike="noStrike" kern="1200" dirty="0">
                          <a:solidFill>
                            <a:schemeClr val="tx1"/>
                          </a:solidFill>
                          <a:latin typeface="Meiryo UI" panose="020B0604030504040204" pitchFamily="50" charset="-128"/>
                          <a:ea typeface="Meiryo UI" panose="020B0604030504040204" pitchFamily="50" charset="-128"/>
                          <a:cs typeface="+mn-cs"/>
                        </a:rPr>
                        <a:t>以降）</a:t>
                      </a:r>
                      <a:r>
                        <a:rPr kumimoji="1" lang="ja-JP" altLang="en-US" sz="1600" b="0" i="0" kern="1200" dirty="0">
                          <a:solidFill>
                            <a:schemeClr val="tx1"/>
                          </a:solidFill>
                          <a:latin typeface="Meiryo UI" panose="020B0604030504040204" pitchFamily="50" charset="-128"/>
                          <a:ea typeface="Meiryo UI" panose="020B0604030504040204" pitchFamily="50" charset="-128"/>
                          <a:cs typeface="+mn-cs"/>
                        </a:rPr>
                        <a:t>または、</a:t>
                      </a:r>
                      <a:r>
                        <a:rPr kumimoji="1" lang="en-US" altLang="ja-JP" sz="1600" b="0" i="0" kern="1200" dirty="0" err="1">
                          <a:solidFill>
                            <a:schemeClr val="tx1"/>
                          </a:solidFill>
                          <a:latin typeface="Meiryo UI" panose="020B0604030504040204" pitchFamily="50" charset="-128"/>
                          <a:ea typeface="Meiryo UI" panose="020B0604030504040204" pitchFamily="50" charset="-128"/>
                          <a:cs typeface="+mn-cs"/>
                        </a:rPr>
                        <a:t>ArrowPortal</a:t>
                      </a:r>
                      <a:r>
                        <a:rPr kumimoji="1" lang="ja-JP" altLang="en-US" sz="1600" b="0" i="0" strike="noStrike" kern="1200" dirty="0">
                          <a:solidFill>
                            <a:schemeClr val="tx1"/>
                          </a:solidFill>
                          <a:latin typeface="Meiryo UI" panose="020B0604030504040204" pitchFamily="50" charset="-128"/>
                          <a:ea typeface="Meiryo UI" panose="020B0604030504040204" pitchFamily="50" charset="-128"/>
                          <a:cs typeface="+mn-cs"/>
                        </a:rPr>
                        <a:t> （</a:t>
                      </a:r>
                      <a:r>
                        <a:rPr kumimoji="1" lang="en-US" altLang="ja-JP" sz="1600" b="0" i="0" strike="noStrike" kern="1200" dirty="0">
                          <a:solidFill>
                            <a:schemeClr val="tx1"/>
                          </a:solidFill>
                          <a:latin typeface="Meiryo UI" panose="020B0604030504040204" pitchFamily="50" charset="-128"/>
                          <a:ea typeface="Meiryo UI" panose="020B0604030504040204" pitchFamily="50" charset="-128"/>
                          <a:cs typeface="+mn-cs"/>
                        </a:rPr>
                        <a:t>Ver1.3.0</a:t>
                      </a:r>
                      <a:r>
                        <a:rPr kumimoji="1" lang="ja-JP" altLang="en-US" sz="1600" b="0" i="0" strike="noStrike" kern="1200" dirty="0">
                          <a:solidFill>
                            <a:schemeClr val="tx1"/>
                          </a:solidFill>
                          <a:latin typeface="Meiryo UI" panose="020B0604030504040204" pitchFamily="50" charset="-128"/>
                          <a:ea typeface="Meiryo UI" panose="020B0604030504040204" pitchFamily="50" charset="-128"/>
                          <a:cs typeface="+mn-cs"/>
                        </a:rPr>
                        <a:t>以降）</a:t>
                      </a:r>
                      <a:r>
                        <a:rPr kumimoji="1" lang="ja-JP" altLang="en-US" sz="1600" b="0" i="0" kern="1200" dirty="0">
                          <a:solidFill>
                            <a:schemeClr val="tx1"/>
                          </a:solidFill>
                          <a:latin typeface="Meiryo UI" panose="020B0604030504040204" pitchFamily="50" charset="-128"/>
                          <a:ea typeface="Meiryo UI" panose="020B0604030504040204" pitchFamily="50" charset="-128"/>
                          <a:cs typeface="+mn-cs"/>
                        </a:rPr>
                        <a:t>が必要です。</a:t>
                      </a:r>
                    </a:p>
                    <a:p>
                      <a:pPr marL="144000" indent="0">
                        <a:lnSpc>
                          <a:spcPct val="100000"/>
                        </a:lnSpc>
                      </a:pPr>
                      <a:r>
                        <a:rPr kumimoji="1" lang="ja-JP" altLang="en-US" sz="1600" b="0" i="0" strike="noStrike" kern="1200" dirty="0">
                          <a:solidFill>
                            <a:schemeClr val="tx1"/>
                          </a:solidFill>
                          <a:latin typeface="Meiryo UI" panose="020B0604030504040204" pitchFamily="50" charset="-128"/>
                          <a:ea typeface="Meiryo UI" panose="020B0604030504040204" pitchFamily="50" charset="-128"/>
                          <a:cs typeface="+mn-cs"/>
                        </a:rPr>
                        <a:t>バージョンアップを実施していただくようにお願いいたします。</a:t>
                      </a:r>
                    </a:p>
                  </a:txBody>
                  <a:tcPr marL="72000" marR="144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1008000">
                <a:tc>
                  <a:txBody>
                    <a:bodyPr/>
                    <a:lstStyle/>
                    <a:p>
                      <a:pPr marL="144000" algn="l"/>
                      <a:r>
                        <a:rPr lang="en-US" altLang="ja-JP" sz="1800" b="0" dirty="0">
                          <a:solidFill>
                            <a:schemeClr val="tx1"/>
                          </a:solidFill>
                          <a:latin typeface="Meiryo UI" panose="020B0604030504040204" pitchFamily="50" charset="-128"/>
                          <a:ea typeface="Meiryo UI" panose="020B0604030504040204" pitchFamily="50" charset="-128"/>
                        </a:rPr>
                        <a:t>iPad</a:t>
                      </a:r>
                      <a:r>
                        <a:rPr lang="ja-JP" altLang="en-US" sz="1800" b="0" dirty="0" err="1">
                          <a:solidFill>
                            <a:schemeClr val="tx1"/>
                          </a:solidFill>
                          <a:latin typeface="Meiryo UI" panose="020B0604030504040204" pitchFamily="50" charset="-128"/>
                          <a:ea typeface="Meiryo UI" panose="020B0604030504040204" pitchFamily="50" charset="-128"/>
                        </a:rPr>
                        <a:t>での</a:t>
                      </a:r>
                      <a:r>
                        <a:rPr lang="ja-JP" altLang="en-US" sz="1800" b="0" dirty="0">
                          <a:solidFill>
                            <a:schemeClr val="tx1"/>
                          </a:solidFill>
                          <a:latin typeface="Meiryo UI" panose="020B0604030504040204" pitchFamily="50" charset="-128"/>
                          <a:ea typeface="Meiryo UI" panose="020B0604030504040204" pitchFamily="50" charset="-128"/>
                        </a:rPr>
                        <a:t>画面表示について</a:t>
                      </a:r>
                      <a:endParaRPr lang="en-US" altLang="ja-JP" sz="1800" b="0" dirty="0">
                        <a:solidFill>
                          <a:schemeClr val="tx1"/>
                        </a:solidFill>
                        <a:latin typeface="Meiryo UI" panose="020B0604030504040204" pitchFamily="50" charset="-128"/>
                        <a:ea typeface="Meiryo UI" panose="020B0604030504040204" pitchFamily="50" charset="-128"/>
                      </a:endParaRPr>
                    </a:p>
                  </a:txBody>
                  <a:tcPr marL="72000" marR="144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noFill/>
                  </a:tcPr>
                </a:tc>
                <a:tc>
                  <a:txBody>
                    <a:bodyPr/>
                    <a:lstStyle/>
                    <a:p>
                      <a:pPr marL="144000" algn="l">
                        <a:lnSpc>
                          <a:spcPct val="100000"/>
                        </a:lnSpc>
                      </a:pPr>
                      <a:r>
                        <a:rPr lang="ja-JP" altLang="en-US" sz="1600" b="0" dirty="0">
                          <a:solidFill>
                            <a:schemeClr val="tx1"/>
                          </a:solidFill>
                          <a:latin typeface="Meiryo UI" panose="020B0604030504040204" pitchFamily="50" charset="-128"/>
                          <a:ea typeface="Meiryo UI" panose="020B0604030504040204" pitchFamily="50" charset="-128"/>
                        </a:rPr>
                        <a:t>あめふるコール </a:t>
                      </a:r>
                      <a:r>
                        <a:rPr lang="en-US" altLang="ja-JP" sz="1600" b="0" dirty="0">
                          <a:solidFill>
                            <a:schemeClr val="tx1"/>
                          </a:solidFill>
                          <a:latin typeface="Meiryo UI" panose="020B0604030504040204" pitchFamily="50" charset="-128"/>
                          <a:ea typeface="Meiryo UI" panose="020B0604030504040204" pitchFamily="50" charset="-128"/>
                        </a:rPr>
                        <a:t>for Business</a:t>
                      </a:r>
                      <a:r>
                        <a:rPr lang="ja-JP" altLang="en-US" sz="1600" b="0" dirty="0">
                          <a:solidFill>
                            <a:schemeClr val="tx1"/>
                          </a:solidFill>
                          <a:latin typeface="Meiryo UI" panose="020B0604030504040204" pitchFamily="50" charset="-128"/>
                          <a:ea typeface="Meiryo UI" panose="020B0604030504040204" pitchFamily="50" charset="-128"/>
                        </a:rPr>
                        <a:t>は、</a:t>
                      </a:r>
                      <a:r>
                        <a:rPr lang="en-US" altLang="ja-JP" sz="1600" b="0" dirty="0">
                          <a:solidFill>
                            <a:schemeClr val="tx1"/>
                          </a:solidFill>
                          <a:latin typeface="Meiryo UI" panose="020B0604030504040204" pitchFamily="50" charset="-128"/>
                          <a:ea typeface="Meiryo UI" panose="020B0604030504040204" pitchFamily="50" charset="-128"/>
                        </a:rPr>
                        <a:t>iPhone</a:t>
                      </a:r>
                      <a:r>
                        <a:rPr lang="ja-JP" altLang="en-US" sz="1600" b="0" dirty="0">
                          <a:solidFill>
                            <a:schemeClr val="tx1"/>
                          </a:solidFill>
                          <a:latin typeface="Meiryo UI" panose="020B0604030504040204" pitchFamily="50" charset="-128"/>
                          <a:ea typeface="Meiryo UI" panose="020B0604030504040204" pitchFamily="50" charset="-128"/>
                        </a:rPr>
                        <a:t>向けのアプリです。ユニバーサルアプリではありませんので、</a:t>
                      </a:r>
                      <a:r>
                        <a:rPr lang="en-US" altLang="ja-JP" sz="1600" b="0" dirty="0">
                          <a:solidFill>
                            <a:schemeClr val="tx1"/>
                          </a:solidFill>
                          <a:latin typeface="Meiryo UI" panose="020B0604030504040204" pitchFamily="50" charset="-128"/>
                          <a:ea typeface="Meiryo UI" panose="020B0604030504040204" pitchFamily="50" charset="-128"/>
                        </a:rPr>
                        <a:t>iPad</a:t>
                      </a:r>
                      <a:r>
                        <a:rPr lang="ja-JP" altLang="en-US" sz="1600" b="0" dirty="0">
                          <a:solidFill>
                            <a:schemeClr val="tx1"/>
                          </a:solidFill>
                          <a:latin typeface="Meiryo UI" panose="020B0604030504040204" pitchFamily="50" charset="-128"/>
                          <a:ea typeface="Meiryo UI" panose="020B0604030504040204" pitchFamily="50" charset="-128"/>
                        </a:rPr>
                        <a:t>にインストールした場合は、画面中央に表示されます。</a:t>
                      </a:r>
                      <a:endParaRPr kumimoji="1" lang="ja-JP" altLang="en-US" sz="1600" b="0" i="0" kern="1200" dirty="0">
                        <a:solidFill>
                          <a:schemeClr val="tx1"/>
                        </a:solidFill>
                        <a:latin typeface="Meiryo UI" panose="020B0604030504040204" pitchFamily="50" charset="-128"/>
                        <a:ea typeface="Meiryo UI" panose="020B0604030504040204" pitchFamily="50" charset="-128"/>
                        <a:cs typeface="+mn-cs"/>
                      </a:endParaRPr>
                    </a:p>
                  </a:txBody>
                  <a:tcPr marL="72000" marR="144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748300098"/>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9C61D9F2-9210-4B7B-8EA1-BCBA28FAFF40}"/>
              </a:ext>
            </a:extLst>
          </p:cNvPr>
          <p:cNvSpPr txBox="1"/>
          <p:nvPr/>
        </p:nvSpPr>
        <p:spPr>
          <a:xfrm>
            <a:off x="1520287" y="3944982"/>
            <a:ext cx="9962638" cy="1862048"/>
          </a:xfrm>
          <a:prstGeom prst="rect">
            <a:avLst/>
          </a:prstGeom>
          <a:noFill/>
        </p:spPr>
        <p:txBody>
          <a:bodyPr wrap="square" rtlCol="0" anchor="ctr" anchorCtr="1">
            <a:spAutoFit/>
          </a:bodyPr>
          <a:lstStyle/>
          <a:p>
            <a:pPr lvl="0">
              <a:spcBef>
                <a:spcPts val="600"/>
              </a:spcBef>
            </a:pPr>
            <a:r>
              <a:rPr lang="ja-JP" altLang="en-US" sz="5500" dirty="0">
                <a:solidFill>
                  <a:schemeClr val="bg1"/>
                </a:solidFill>
                <a:latin typeface="Meiryo UI" panose="020B0604030504040204" pitchFamily="50" charset="-128"/>
                <a:ea typeface="Meiryo UI" panose="020B0604030504040204" pitchFamily="50" charset="-128"/>
              </a:rPr>
              <a:t>オプション</a:t>
            </a:r>
            <a:endParaRPr lang="en-US" altLang="ja-JP" sz="5500" dirty="0">
              <a:solidFill>
                <a:schemeClr val="bg1"/>
              </a:solidFill>
              <a:latin typeface="Meiryo UI" panose="020B0604030504040204" pitchFamily="50" charset="-128"/>
              <a:ea typeface="Meiryo UI" panose="020B0604030504040204" pitchFamily="50" charset="-128"/>
            </a:endParaRPr>
          </a:p>
          <a:p>
            <a:pPr>
              <a:spcBef>
                <a:spcPts val="600"/>
              </a:spcBef>
            </a:pPr>
            <a:r>
              <a:rPr lang="ja-JP" altLang="en-US" sz="5500" dirty="0">
                <a:solidFill>
                  <a:schemeClr val="bg1"/>
                </a:solidFill>
                <a:latin typeface="Meiryo UI" panose="020B0604030504040204" pitchFamily="50" charset="-128"/>
                <a:ea typeface="Meiryo UI" panose="020B0604030504040204" pitchFamily="50" charset="-128"/>
              </a:rPr>
              <a:t>［</a:t>
            </a:r>
            <a:r>
              <a:rPr lang="en-US" altLang="ja-JP" sz="5500" dirty="0">
                <a:solidFill>
                  <a:schemeClr val="bg1"/>
                </a:solidFill>
                <a:latin typeface="Meiryo UI" panose="020B0604030504040204" pitchFamily="50" charset="-128"/>
                <a:ea typeface="Meiryo UI" panose="020B0604030504040204" pitchFamily="50" charset="-128"/>
              </a:rPr>
              <a:t>API</a:t>
            </a:r>
            <a:r>
              <a:rPr lang="ja-JP" altLang="en-US" sz="5500" dirty="0">
                <a:solidFill>
                  <a:schemeClr val="bg1"/>
                </a:solidFill>
                <a:latin typeface="Meiryo UI" panose="020B0604030504040204" pitchFamily="50" charset="-128"/>
                <a:ea typeface="Meiryo UI" panose="020B0604030504040204" pitchFamily="50" charset="-128"/>
              </a:rPr>
              <a:t>オプションサービス］</a:t>
            </a:r>
          </a:p>
        </p:txBody>
      </p:sp>
    </p:spTree>
    <p:extLst>
      <p:ext uri="{BB962C8B-B14F-4D97-AF65-F5344CB8AC3E}">
        <p14:creationId xmlns:p14="http://schemas.microsoft.com/office/powerpoint/2010/main" val="1873338946"/>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2" name="直線コネクタ 71">
            <a:extLst>
              <a:ext uri="{FF2B5EF4-FFF2-40B4-BE49-F238E27FC236}">
                <a16:creationId xmlns:a16="http://schemas.microsoft.com/office/drawing/2014/main" id="{200CBE44-B51E-4089-A838-2350616FE7E0}"/>
              </a:ext>
            </a:extLst>
          </p:cNvPr>
          <p:cNvCxnSpPr>
            <a:cxnSpLocks/>
          </p:cNvCxnSpPr>
          <p:nvPr/>
        </p:nvCxnSpPr>
        <p:spPr bwMode="auto">
          <a:xfrm rot="5400000" flipH="1">
            <a:off x="6025123" y="7247777"/>
            <a:ext cx="3617260" cy="0"/>
          </a:xfrm>
          <a:prstGeom prst="line">
            <a:avLst/>
          </a:prstGeom>
          <a:solidFill>
            <a:srgbClr val="000000"/>
          </a:solidFill>
          <a:ln w="25400" cap="rnd" cmpd="sng" algn="ctr">
            <a:solidFill>
              <a:schemeClr val="bg1">
                <a:lumMod val="50000"/>
              </a:schemeClr>
            </a:solidFill>
            <a:prstDash val="sysDot"/>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13" name="グループ化 12">
            <a:extLst>
              <a:ext uri="{FF2B5EF4-FFF2-40B4-BE49-F238E27FC236}">
                <a16:creationId xmlns:a16="http://schemas.microsoft.com/office/drawing/2014/main" id="{AAB1DAB7-E453-4DB0-8170-E0FF731975CF}"/>
              </a:ext>
            </a:extLst>
          </p:cNvPr>
          <p:cNvGrpSpPr/>
          <p:nvPr/>
        </p:nvGrpSpPr>
        <p:grpSpPr>
          <a:xfrm>
            <a:off x="10131669" y="6964238"/>
            <a:ext cx="2092169" cy="2092169"/>
            <a:chOff x="9472738" y="2962139"/>
            <a:chExt cx="2092169" cy="2092169"/>
          </a:xfrm>
        </p:grpSpPr>
        <p:sp>
          <p:nvSpPr>
            <p:cNvPr id="14" name="楕円 13">
              <a:extLst>
                <a:ext uri="{FF2B5EF4-FFF2-40B4-BE49-F238E27FC236}">
                  <a16:creationId xmlns:a16="http://schemas.microsoft.com/office/drawing/2014/main" id="{E3CFCAFB-6FFB-4E17-821F-872E4F8B8735}"/>
                </a:ext>
              </a:extLst>
            </p:cNvPr>
            <p:cNvSpPr/>
            <p:nvPr/>
          </p:nvSpPr>
          <p:spPr bwMode="auto">
            <a:xfrm>
              <a:off x="9472738" y="2962139"/>
              <a:ext cx="2092169" cy="2092169"/>
            </a:xfrm>
            <a:prstGeom prst="ellipse">
              <a:avLst/>
            </a:prstGeom>
            <a:solidFill>
              <a:schemeClr val="bg1">
                <a:lumMod val="95000"/>
              </a:schemeClr>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dirty="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grpSp>
          <p:nvGrpSpPr>
            <p:cNvPr id="15" name="グループ化 14">
              <a:extLst>
                <a:ext uri="{FF2B5EF4-FFF2-40B4-BE49-F238E27FC236}">
                  <a16:creationId xmlns:a16="http://schemas.microsoft.com/office/drawing/2014/main" id="{1A72DF4A-098A-4307-91E4-0F2B4D5656EE}"/>
                </a:ext>
              </a:extLst>
            </p:cNvPr>
            <p:cNvGrpSpPr/>
            <p:nvPr/>
          </p:nvGrpSpPr>
          <p:grpSpPr>
            <a:xfrm>
              <a:off x="9472738" y="2962139"/>
              <a:ext cx="2092169" cy="2092169"/>
              <a:chOff x="777600" y="2592000"/>
              <a:chExt cx="2092169" cy="2092169"/>
            </a:xfrm>
          </p:grpSpPr>
          <p:sp>
            <p:nvSpPr>
              <p:cNvPr id="16" name="楕円 15">
                <a:extLst>
                  <a:ext uri="{FF2B5EF4-FFF2-40B4-BE49-F238E27FC236}">
                    <a16:creationId xmlns:a16="http://schemas.microsoft.com/office/drawing/2014/main" id="{2BE46936-0066-423E-9C8A-B468CD8A4EBC}"/>
                  </a:ext>
                </a:extLst>
              </p:cNvPr>
              <p:cNvSpPr/>
              <p:nvPr/>
            </p:nvSpPr>
            <p:spPr bwMode="auto">
              <a:xfrm>
                <a:off x="777600" y="2592000"/>
                <a:ext cx="2092169" cy="2092169"/>
              </a:xfrm>
              <a:prstGeom prst="ellipse">
                <a:avLst/>
              </a:prstGeom>
              <a:solidFill>
                <a:srgbClr val="0070C0">
                  <a:alpha val="30000"/>
                </a:srgbClr>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dirty="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17" name="Text Box 19">
                <a:extLst>
                  <a:ext uri="{FF2B5EF4-FFF2-40B4-BE49-F238E27FC236}">
                    <a16:creationId xmlns:a16="http://schemas.microsoft.com/office/drawing/2014/main" id="{A7483741-0272-4163-BBFF-E20E6F081DA6}"/>
                  </a:ext>
                </a:extLst>
              </p:cNvPr>
              <p:cNvSpPr txBox="1">
                <a:spLocks noChangeArrowheads="1"/>
              </p:cNvSpPr>
              <p:nvPr/>
            </p:nvSpPr>
            <p:spPr bwMode="auto">
              <a:xfrm>
                <a:off x="1291133" y="4105068"/>
                <a:ext cx="1065102" cy="2862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nchor="ctr" anchorCtr="0">
                <a:spAutoFit/>
              </a:bodyPr>
              <a:lstStyle/>
              <a:p>
                <a:pPr>
                  <a:lnSpc>
                    <a:spcPct val="90000"/>
                  </a:lnSpc>
                  <a:spcBef>
                    <a:spcPct val="50000"/>
                  </a:spcBef>
                </a:pPr>
                <a:r>
                  <a:rPr lang="ja-JP" altLang="en-US" sz="1400" dirty="0">
                    <a:solidFill>
                      <a:schemeClr val="tx1"/>
                    </a:solidFill>
                    <a:latin typeface="Meiryo UI" panose="020B0604030504040204" pitchFamily="50" charset="-128"/>
                    <a:ea typeface="Meiryo UI" panose="020B0604030504040204" pitchFamily="50" charset="-128"/>
                  </a:rPr>
                  <a:t>利用者様</a:t>
                </a:r>
              </a:p>
            </p:txBody>
          </p:sp>
        </p:grpSp>
      </p:grpSp>
      <p:grpSp>
        <p:nvGrpSpPr>
          <p:cNvPr id="8" name="グループ化 7">
            <a:extLst>
              <a:ext uri="{FF2B5EF4-FFF2-40B4-BE49-F238E27FC236}">
                <a16:creationId xmlns:a16="http://schemas.microsoft.com/office/drawing/2014/main" id="{B165898B-1E76-4760-AFA3-9EDE072A0290}"/>
              </a:ext>
            </a:extLst>
          </p:cNvPr>
          <p:cNvGrpSpPr/>
          <p:nvPr/>
        </p:nvGrpSpPr>
        <p:grpSpPr>
          <a:xfrm>
            <a:off x="779375" y="6964238"/>
            <a:ext cx="2092169" cy="2092169"/>
            <a:chOff x="1533054" y="2643758"/>
            <a:chExt cx="2092169" cy="2092169"/>
          </a:xfrm>
        </p:grpSpPr>
        <p:sp>
          <p:nvSpPr>
            <p:cNvPr id="9" name="楕円 8">
              <a:extLst>
                <a:ext uri="{FF2B5EF4-FFF2-40B4-BE49-F238E27FC236}">
                  <a16:creationId xmlns:a16="http://schemas.microsoft.com/office/drawing/2014/main" id="{18572773-F61F-4355-8250-C32ACF0A05B3}"/>
                </a:ext>
              </a:extLst>
            </p:cNvPr>
            <p:cNvSpPr/>
            <p:nvPr/>
          </p:nvSpPr>
          <p:spPr bwMode="auto">
            <a:xfrm>
              <a:off x="1533054" y="2643758"/>
              <a:ext cx="2092169" cy="2092169"/>
            </a:xfrm>
            <a:prstGeom prst="ellipse">
              <a:avLst/>
            </a:prstGeom>
            <a:solidFill>
              <a:schemeClr val="bg1">
                <a:lumMod val="85000"/>
              </a:schemeClr>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11" name="Text Box 19">
              <a:extLst>
                <a:ext uri="{FF2B5EF4-FFF2-40B4-BE49-F238E27FC236}">
                  <a16:creationId xmlns:a16="http://schemas.microsoft.com/office/drawing/2014/main" id="{236267C4-59FC-41A3-AF47-D550DC1801C9}"/>
                </a:ext>
              </a:extLst>
            </p:cNvPr>
            <p:cNvSpPr txBox="1">
              <a:spLocks noChangeArrowheads="1"/>
            </p:cNvSpPr>
            <p:nvPr/>
          </p:nvSpPr>
          <p:spPr bwMode="auto">
            <a:xfrm>
              <a:off x="2046587" y="4155926"/>
              <a:ext cx="1065102" cy="2880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nchor="ctr" anchorCtr="0">
              <a:spAutoFit/>
            </a:bodyPr>
            <a:lstStyle/>
            <a:p>
              <a:pPr>
                <a:lnSpc>
                  <a:spcPct val="90000"/>
                </a:lnSpc>
                <a:spcBef>
                  <a:spcPct val="50000"/>
                </a:spcBef>
              </a:pPr>
              <a:r>
                <a:rPr lang="ja-JP" altLang="en-US" sz="1400" dirty="0">
                  <a:solidFill>
                    <a:schemeClr val="tx1"/>
                  </a:solidFill>
                  <a:latin typeface="Meiryo UI" panose="020B0604030504040204" pitchFamily="50" charset="-128"/>
                  <a:ea typeface="Meiryo UI" panose="020B0604030504040204" pitchFamily="50" charset="-128"/>
                </a:rPr>
                <a:t>管理者様</a:t>
              </a:r>
            </a:p>
          </p:txBody>
        </p:sp>
      </p:grpSp>
      <p:sp>
        <p:nvSpPr>
          <p:cNvPr id="3" name="スライド番号プレースホルダー 2">
            <a:extLst>
              <a:ext uri="{FF2B5EF4-FFF2-40B4-BE49-F238E27FC236}">
                <a16:creationId xmlns:a16="http://schemas.microsoft.com/office/drawing/2014/main" id="{658E3D08-7765-40E4-8B11-1D7A18E25DF0}"/>
              </a:ext>
            </a:extLst>
          </p:cNvPr>
          <p:cNvSpPr>
            <a:spLocks noGrp="1"/>
          </p:cNvSpPr>
          <p:nvPr>
            <p:ph type="sldNum" sz="quarter" idx="4"/>
          </p:nvPr>
        </p:nvSpPr>
        <p:spPr/>
        <p:txBody>
          <a:bodyPr/>
          <a:lstStyle/>
          <a:p>
            <a:fld id="{F1BF7F6E-0413-4353-995D-100289A07FF8}" type="slidenum">
              <a:rPr lang="en-US" altLang="ja-JP" smtClean="0"/>
              <a:pPr/>
              <a:t>112</a:t>
            </a:fld>
            <a:endParaRPr lang="en-US" altLang="ja-JP" dirty="0"/>
          </a:p>
        </p:txBody>
      </p:sp>
      <p:sp>
        <p:nvSpPr>
          <p:cNvPr id="4" name="タイトル 3">
            <a:extLst>
              <a:ext uri="{FF2B5EF4-FFF2-40B4-BE49-F238E27FC236}">
                <a16:creationId xmlns:a16="http://schemas.microsoft.com/office/drawing/2014/main" id="{28B934BE-4A23-42B3-954E-2EFE2B202F63}"/>
              </a:ext>
            </a:extLst>
          </p:cNvPr>
          <p:cNvSpPr>
            <a:spLocks noGrp="1"/>
          </p:cNvSpPr>
          <p:nvPr>
            <p:ph type="title"/>
          </p:nvPr>
        </p:nvSpPr>
        <p:spPr/>
        <p:txBody>
          <a:bodyPr/>
          <a:lstStyle/>
          <a:p>
            <a:r>
              <a:rPr kumimoji="1" lang="ja-JP" altLang="en-US" dirty="0">
                <a:latin typeface="Meiryo UI" panose="020B0604030504040204" pitchFamily="50" charset="-128"/>
                <a:ea typeface="Meiryo UI" panose="020B0604030504040204" pitchFamily="50" charset="-128"/>
              </a:rPr>
              <a:t>サービス概要</a:t>
            </a:r>
            <a:endParaRPr kumimoji="1" lang="ja-JP" altLang="en-US" dirty="0"/>
          </a:p>
        </p:txBody>
      </p:sp>
      <p:sp>
        <p:nvSpPr>
          <p:cNvPr id="6" name="コンテンツ プレースホルダ 28">
            <a:extLst>
              <a:ext uri="{FF2B5EF4-FFF2-40B4-BE49-F238E27FC236}">
                <a16:creationId xmlns:a16="http://schemas.microsoft.com/office/drawing/2014/main" id="{78A918B8-E588-4A3D-AB41-9A7514E579BE}"/>
              </a:ext>
            </a:extLst>
          </p:cNvPr>
          <p:cNvSpPr txBox="1">
            <a:spLocks/>
          </p:cNvSpPr>
          <p:nvPr/>
        </p:nvSpPr>
        <p:spPr>
          <a:xfrm>
            <a:off x="360006" y="1257478"/>
            <a:ext cx="12283200" cy="1368000"/>
          </a:xfrm>
          <a:prstGeom prst="rect">
            <a:avLst/>
          </a:prstGeom>
        </p:spPr>
        <p:txBody>
          <a:bodyPr lIns="0" rIns="0" anchor="ctr" anchorCtr="0"/>
          <a:lstStyle>
            <a:lvl1pPr marL="215900" algn="l" rtl="0" fontAlgn="base">
              <a:spcBef>
                <a:spcPts val="2400"/>
              </a:spcBef>
              <a:spcAft>
                <a:spcPct val="0"/>
              </a:spcAft>
              <a:defRPr sz="4400">
                <a:solidFill>
                  <a:schemeClr val="tx1"/>
                </a:solidFill>
                <a:latin typeface="HGP創英角ｺﾞｼｯｸUB" panose="020B0900000000000000" pitchFamily="50" charset="-128"/>
                <a:ea typeface="HGP創英角ｺﾞｼｯｸUB" panose="020B0900000000000000" pitchFamily="50" charset="-128"/>
                <a:cs typeface="+mn-cs"/>
                <a:sym typeface="ヒラギノ角ゴ ProN W6" charset="0"/>
              </a:defRPr>
            </a:lvl1pPr>
            <a:lvl2pPr marL="1231900" indent="-571500" algn="l" rtl="0" fontAlgn="base">
              <a:spcBef>
                <a:spcPts val="2400"/>
              </a:spcBef>
              <a:spcAft>
                <a:spcPct val="0"/>
              </a:spcAft>
              <a:buClr>
                <a:srgbClr val="000000"/>
              </a:buClr>
              <a:buSzPct val="171000"/>
              <a:buFont typeface="ヒラギノ角ゴ ProN W3" charset="0"/>
              <a:buChar char="•"/>
              <a:defRPr sz="4400">
                <a:solidFill>
                  <a:schemeClr val="tx1"/>
                </a:solidFill>
                <a:latin typeface="HGP創英角ｺﾞｼｯｸUB" panose="020B0900000000000000" pitchFamily="50" charset="-128"/>
                <a:ea typeface="HGP創英角ｺﾞｼｯｸUB" panose="020B0900000000000000" pitchFamily="50" charset="-128"/>
                <a:cs typeface="+mn-cs"/>
                <a:sym typeface="ヒラギノ角ゴ ProN W6" charset="0"/>
              </a:defRPr>
            </a:lvl2pPr>
            <a:lvl3pPr marL="1676400" indent="-571500" algn="l" rtl="0" fontAlgn="base">
              <a:spcBef>
                <a:spcPts val="2400"/>
              </a:spcBef>
              <a:spcAft>
                <a:spcPct val="0"/>
              </a:spcAft>
              <a:buClr>
                <a:srgbClr val="000000"/>
              </a:buClr>
              <a:buSzPct val="171000"/>
              <a:buFont typeface="ヒラギノ角ゴ ProN W3" charset="0"/>
              <a:buChar char="•"/>
              <a:defRPr sz="4400">
                <a:solidFill>
                  <a:schemeClr val="tx1"/>
                </a:solidFill>
                <a:latin typeface="HGP創英角ｺﾞｼｯｸUB" panose="020B0900000000000000" pitchFamily="50" charset="-128"/>
                <a:ea typeface="HGP創英角ｺﾞｼｯｸUB" panose="020B0900000000000000" pitchFamily="50" charset="-128"/>
                <a:cs typeface="+mn-cs"/>
                <a:sym typeface="ヒラギノ角ゴ ProN W6" charset="0"/>
              </a:defRPr>
            </a:lvl3pPr>
            <a:lvl4pPr marL="2120900" indent="-571500" algn="l" rtl="0" fontAlgn="base">
              <a:spcBef>
                <a:spcPts val="2400"/>
              </a:spcBef>
              <a:spcAft>
                <a:spcPct val="0"/>
              </a:spcAft>
              <a:buClr>
                <a:srgbClr val="000000"/>
              </a:buClr>
              <a:buSzPct val="171000"/>
              <a:buFont typeface="ヒラギノ角ゴ ProN W3" charset="0"/>
              <a:buChar char="•"/>
              <a:defRPr sz="4400">
                <a:solidFill>
                  <a:schemeClr val="tx1"/>
                </a:solidFill>
                <a:latin typeface="HGP創英角ｺﾞｼｯｸUB" panose="020B0900000000000000" pitchFamily="50" charset="-128"/>
                <a:ea typeface="HGP創英角ｺﾞｼｯｸUB" panose="020B0900000000000000" pitchFamily="50" charset="-128"/>
                <a:cs typeface="+mn-cs"/>
                <a:sym typeface="ヒラギノ角ゴ ProN W6" charset="0"/>
              </a:defRPr>
            </a:lvl4pPr>
            <a:lvl5pPr marL="2565400" indent="-571500" algn="l" rtl="0" fontAlgn="base">
              <a:spcBef>
                <a:spcPts val="2400"/>
              </a:spcBef>
              <a:spcAft>
                <a:spcPct val="0"/>
              </a:spcAft>
              <a:buClr>
                <a:srgbClr val="000000"/>
              </a:buClr>
              <a:buSzPct val="171000"/>
              <a:buFont typeface="ヒラギノ角ゴ ProN W3" charset="0"/>
              <a:buChar char="•"/>
              <a:defRPr sz="4400">
                <a:solidFill>
                  <a:schemeClr val="tx1"/>
                </a:solidFill>
                <a:latin typeface="HGP創英角ｺﾞｼｯｸUB" panose="020B0900000000000000" pitchFamily="50" charset="-128"/>
                <a:ea typeface="HGP創英角ｺﾞｼｯｸUB" panose="020B0900000000000000" pitchFamily="50" charset="-128"/>
                <a:cs typeface="+mn-cs"/>
                <a:sym typeface="ヒラギノ角ゴ ProN W6" charset="0"/>
              </a:defRPr>
            </a:lvl5pPr>
            <a:lvl6pPr marL="3022600" indent="-571500" algn="l" rtl="0" fontAlgn="base">
              <a:spcBef>
                <a:spcPts val="2400"/>
              </a:spcBef>
              <a:spcAft>
                <a:spcPct val="0"/>
              </a:spcAft>
              <a:buClr>
                <a:srgbClr val="000000"/>
              </a:buClr>
              <a:buSzPct val="171000"/>
              <a:buFont typeface="ヒラギノ角ゴ ProN W3" charset="0"/>
              <a:buChar char="•"/>
              <a:defRPr sz="3800">
                <a:solidFill>
                  <a:schemeClr val="tx1"/>
                </a:solidFill>
                <a:latin typeface="+mn-lt"/>
                <a:ea typeface="+mn-ea"/>
                <a:cs typeface="+mn-cs"/>
                <a:sym typeface="ヒラギノ角ゴ ProN W6" charset="0"/>
              </a:defRPr>
            </a:lvl6pPr>
            <a:lvl7pPr marL="3479800" indent="-571500" algn="l" rtl="0" fontAlgn="base">
              <a:spcBef>
                <a:spcPts val="2400"/>
              </a:spcBef>
              <a:spcAft>
                <a:spcPct val="0"/>
              </a:spcAft>
              <a:buClr>
                <a:srgbClr val="000000"/>
              </a:buClr>
              <a:buSzPct val="171000"/>
              <a:buFont typeface="ヒラギノ角ゴ ProN W3" charset="0"/>
              <a:buChar char="•"/>
              <a:defRPr sz="3800">
                <a:solidFill>
                  <a:schemeClr val="tx1"/>
                </a:solidFill>
                <a:latin typeface="+mn-lt"/>
                <a:ea typeface="+mn-ea"/>
                <a:cs typeface="+mn-cs"/>
                <a:sym typeface="ヒラギノ角ゴ ProN W6" charset="0"/>
              </a:defRPr>
            </a:lvl7pPr>
            <a:lvl8pPr marL="3937000" indent="-571500" algn="l" rtl="0" fontAlgn="base">
              <a:spcBef>
                <a:spcPts val="2400"/>
              </a:spcBef>
              <a:spcAft>
                <a:spcPct val="0"/>
              </a:spcAft>
              <a:buClr>
                <a:srgbClr val="000000"/>
              </a:buClr>
              <a:buSzPct val="171000"/>
              <a:buFont typeface="ヒラギノ角ゴ ProN W3" charset="0"/>
              <a:buChar char="•"/>
              <a:defRPr sz="3800">
                <a:solidFill>
                  <a:schemeClr val="tx1"/>
                </a:solidFill>
                <a:latin typeface="+mn-lt"/>
                <a:ea typeface="+mn-ea"/>
                <a:cs typeface="+mn-cs"/>
                <a:sym typeface="ヒラギノ角ゴ ProN W6" charset="0"/>
              </a:defRPr>
            </a:lvl8pPr>
            <a:lvl9pPr marL="4394200" indent="-571500" algn="l" rtl="0" fontAlgn="base">
              <a:spcBef>
                <a:spcPts val="2400"/>
              </a:spcBef>
              <a:spcAft>
                <a:spcPct val="0"/>
              </a:spcAft>
              <a:buClr>
                <a:srgbClr val="000000"/>
              </a:buClr>
              <a:buSzPct val="171000"/>
              <a:buFont typeface="ヒラギノ角ゴ ProN W3" charset="0"/>
              <a:buChar char="•"/>
              <a:defRPr sz="3800">
                <a:solidFill>
                  <a:schemeClr val="tx1"/>
                </a:solidFill>
                <a:latin typeface="+mn-lt"/>
                <a:ea typeface="+mn-ea"/>
                <a:cs typeface="+mn-cs"/>
                <a:sym typeface="ヒラギノ角ゴ ProN W6" charset="0"/>
              </a:defRPr>
            </a:lvl9pPr>
          </a:lstStyle>
          <a:p>
            <a:pPr marL="0" algn="ctr">
              <a:spcBef>
                <a:spcPts val="0"/>
              </a:spcBef>
            </a:pPr>
            <a:r>
              <a:rPr kumimoji="1" lang="ja-JP" altLang="en-US" sz="3000" kern="0" dirty="0">
                <a:latin typeface="Meiryo UI" panose="020B0604030504040204" pitchFamily="50" charset="-128"/>
                <a:ea typeface="Meiryo UI" panose="020B0604030504040204" pitchFamily="50" charset="-128"/>
                <a:cs typeface="Arial" pitchFamily="34" charset="0"/>
              </a:rPr>
              <a:t>お客様システムで</a:t>
            </a:r>
            <a:r>
              <a:rPr kumimoji="1" lang="en-US" altLang="ja-JP" sz="3000" kern="0" dirty="0">
                <a:latin typeface="Meiryo UI" panose="020B0604030504040204" pitchFamily="50" charset="-128"/>
                <a:ea typeface="Meiryo UI" panose="020B0604030504040204" pitchFamily="50" charset="-128"/>
                <a:cs typeface="Arial" pitchFamily="34" charset="0"/>
              </a:rPr>
              <a:t>MDM</a:t>
            </a:r>
            <a:r>
              <a:rPr kumimoji="1" lang="ja-JP" altLang="en-US" sz="3000" kern="0" dirty="0">
                <a:latin typeface="Meiryo UI" panose="020B0604030504040204" pitchFamily="50" charset="-128"/>
                <a:ea typeface="Meiryo UI" panose="020B0604030504040204" pitchFamily="50" charset="-128"/>
                <a:cs typeface="Arial" pitchFamily="34" charset="0"/>
              </a:rPr>
              <a:t>機能を利用可能にする</a:t>
            </a:r>
            <a:r>
              <a:rPr kumimoji="1" lang="en-US" altLang="ja-JP" sz="3000" kern="0" dirty="0" err="1">
                <a:latin typeface="Meiryo UI" panose="020B0604030504040204" pitchFamily="50" charset="-128"/>
                <a:ea typeface="Meiryo UI" panose="020B0604030504040204" pitchFamily="50" charset="-128"/>
                <a:cs typeface="Arial" pitchFamily="34" charset="0"/>
              </a:rPr>
              <a:t>WebAPI</a:t>
            </a:r>
            <a:r>
              <a:rPr kumimoji="1" lang="ja-JP" altLang="en-US" sz="3000" kern="0" dirty="0">
                <a:latin typeface="Meiryo UI" panose="020B0604030504040204" pitchFamily="50" charset="-128"/>
                <a:ea typeface="Meiryo UI" panose="020B0604030504040204" pitchFamily="50" charset="-128"/>
                <a:cs typeface="Arial" pitchFamily="34" charset="0"/>
              </a:rPr>
              <a:t>を提供</a:t>
            </a:r>
          </a:p>
        </p:txBody>
      </p:sp>
      <p:sp>
        <p:nvSpPr>
          <p:cNvPr id="21" name="四角形: 角を丸くする 20">
            <a:extLst>
              <a:ext uri="{FF2B5EF4-FFF2-40B4-BE49-F238E27FC236}">
                <a16:creationId xmlns:a16="http://schemas.microsoft.com/office/drawing/2014/main" id="{9D2362D0-C821-400E-B78F-4DD1F2AAAC45}"/>
              </a:ext>
            </a:extLst>
          </p:cNvPr>
          <p:cNvSpPr/>
          <p:nvPr/>
        </p:nvSpPr>
        <p:spPr bwMode="auto">
          <a:xfrm>
            <a:off x="779375" y="2626099"/>
            <a:ext cx="11446048" cy="3114188"/>
          </a:xfrm>
          <a:prstGeom prst="roundRect">
            <a:avLst>
              <a:gd name="adj" fmla="val 4078"/>
            </a:avLst>
          </a:prstGeom>
          <a:solidFill>
            <a:schemeClr val="bg1"/>
          </a:solidFill>
          <a:ln w="28575" algn="ctr">
            <a:noFill/>
            <a:round/>
            <a:headEnd/>
            <a:tailEnd/>
          </a:ln>
          <a:effectLst>
            <a:outerShdw blurRad="50800" dist="38100" dir="2700000" algn="tl" rotWithShape="0">
              <a:prstClr val="black">
                <a:alpha val="40000"/>
              </a:prstClr>
            </a:outerShdw>
          </a:effectLst>
        </p:spPr>
        <p:txBody>
          <a:bodyPr lIns="125675" tIns="62838" rIns="125675" bIns="62838" rtlCol="0" anchor="ctr"/>
          <a:lstStyle/>
          <a:p>
            <a:pPr algn="l"/>
            <a:endParaRPr kumimoji="1" lang="ja-JP" altLang="en-US" sz="2700" b="1">
              <a:latin typeface="Meiryo UI" panose="020B0604030504040204" pitchFamily="50" charset="-128"/>
              <a:ea typeface="Meiryo UI" panose="020B0604030504040204" pitchFamily="50" charset="-128"/>
            </a:endParaRPr>
          </a:p>
        </p:txBody>
      </p:sp>
      <p:sp>
        <p:nvSpPr>
          <p:cNvPr id="27" name="四角形: 角を丸くする 26">
            <a:extLst>
              <a:ext uri="{FF2B5EF4-FFF2-40B4-BE49-F238E27FC236}">
                <a16:creationId xmlns:a16="http://schemas.microsoft.com/office/drawing/2014/main" id="{A4984F3E-D1FE-442C-97A0-19E4ED62A92C}"/>
              </a:ext>
            </a:extLst>
          </p:cNvPr>
          <p:cNvSpPr/>
          <p:nvPr/>
        </p:nvSpPr>
        <p:spPr bwMode="auto">
          <a:xfrm>
            <a:off x="2580137" y="7002322"/>
            <a:ext cx="4929581" cy="2016000"/>
          </a:xfrm>
          <a:prstGeom prst="roundRect">
            <a:avLst>
              <a:gd name="adj" fmla="val 3150"/>
            </a:avLst>
          </a:prstGeom>
          <a:solidFill>
            <a:schemeClr val="bg1"/>
          </a:solidFill>
          <a:ln w="28575" algn="ctr">
            <a:noFill/>
            <a:round/>
            <a:headEnd/>
            <a:tailEnd/>
          </a:ln>
        </p:spPr>
        <p:txBody>
          <a:bodyPr lIns="125675" tIns="62838" rIns="125675" bIns="62838" rtlCol="0" anchor="ctr"/>
          <a:lstStyle/>
          <a:p>
            <a:pPr algn="l"/>
            <a:endParaRPr kumimoji="1" lang="ja-JP" altLang="en-US" sz="2700" b="1">
              <a:latin typeface="Meiryo UI" panose="020B0604030504040204" pitchFamily="50" charset="-128"/>
              <a:ea typeface="Meiryo UI" panose="020B0604030504040204" pitchFamily="50" charset="-128"/>
            </a:endParaRPr>
          </a:p>
        </p:txBody>
      </p:sp>
      <p:sp>
        <p:nvSpPr>
          <p:cNvPr id="2" name="四角形: 角を丸くする 1">
            <a:extLst>
              <a:ext uri="{FF2B5EF4-FFF2-40B4-BE49-F238E27FC236}">
                <a16:creationId xmlns:a16="http://schemas.microsoft.com/office/drawing/2014/main" id="{7ABCAA8B-31EF-477C-8A33-2694FC3AB7DD}"/>
              </a:ext>
            </a:extLst>
          </p:cNvPr>
          <p:cNvSpPr/>
          <p:nvPr/>
        </p:nvSpPr>
        <p:spPr bwMode="auto">
          <a:xfrm>
            <a:off x="8157789" y="6996189"/>
            <a:ext cx="2281939" cy="2016001"/>
          </a:xfrm>
          <a:prstGeom prst="roundRect">
            <a:avLst>
              <a:gd name="adj" fmla="val 3150"/>
            </a:avLst>
          </a:prstGeom>
          <a:solidFill>
            <a:schemeClr val="bg1"/>
          </a:solidFill>
          <a:ln w="28575" algn="ctr">
            <a:noFill/>
            <a:round/>
            <a:headEnd/>
            <a:tailEnd/>
          </a:ln>
        </p:spPr>
        <p:txBody>
          <a:bodyPr lIns="125675" tIns="62838" rIns="125675" bIns="62838" rtlCol="0" anchor="ctr"/>
          <a:lstStyle/>
          <a:p>
            <a:pPr algn="l"/>
            <a:endParaRPr kumimoji="1" lang="ja-JP" altLang="en-US" sz="2700" b="1">
              <a:latin typeface="Meiryo UI" panose="020B0604030504040204" pitchFamily="50" charset="-128"/>
              <a:ea typeface="Meiryo UI" panose="020B0604030504040204" pitchFamily="50" charset="-128"/>
            </a:endParaRPr>
          </a:p>
        </p:txBody>
      </p:sp>
      <p:grpSp>
        <p:nvGrpSpPr>
          <p:cNvPr id="79" name="グループ化 78">
            <a:extLst>
              <a:ext uri="{FF2B5EF4-FFF2-40B4-BE49-F238E27FC236}">
                <a16:creationId xmlns:a16="http://schemas.microsoft.com/office/drawing/2014/main" id="{FCBED8F1-5B1E-419A-AB5B-EA5802B62D22}"/>
              </a:ext>
            </a:extLst>
          </p:cNvPr>
          <p:cNvGrpSpPr/>
          <p:nvPr/>
        </p:nvGrpSpPr>
        <p:grpSpPr>
          <a:xfrm>
            <a:off x="5025997" y="7092015"/>
            <a:ext cx="2376012" cy="1848799"/>
            <a:chOff x="5025997" y="7092015"/>
            <a:chExt cx="2376012" cy="1848799"/>
          </a:xfrm>
        </p:grpSpPr>
        <p:grpSp>
          <p:nvGrpSpPr>
            <p:cNvPr id="47" name="グループ化 46">
              <a:extLst>
                <a:ext uri="{FF2B5EF4-FFF2-40B4-BE49-F238E27FC236}">
                  <a16:creationId xmlns:a16="http://schemas.microsoft.com/office/drawing/2014/main" id="{D8A30F72-3923-4AF3-81F6-B78F8FE4BFA2}"/>
                </a:ext>
              </a:extLst>
            </p:cNvPr>
            <p:cNvGrpSpPr/>
            <p:nvPr/>
          </p:nvGrpSpPr>
          <p:grpSpPr>
            <a:xfrm>
              <a:off x="5025997" y="7092015"/>
              <a:ext cx="2376012" cy="1848799"/>
              <a:chOff x="2673705" y="7092015"/>
              <a:chExt cx="2376012" cy="1848799"/>
            </a:xfrm>
          </p:grpSpPr>
          <p:pic>
            <p:nvPicPr>
              <p:cNvPr id="48" name="Picture 5">
                <a:extLst>
                  <a:ext uri="{FF2B5EF4-FFF2-40B4-BE49-F238E27FC236}">
                    <a16:creationId xmlns:a16="http://schemas.microsoft.com/office/drawing/2014/main" id="{0365488A-EC69-4FCA-9D28-9F9A55D9EC7E}"/>
                  </a:ext>
                </a:extLst>
              </p:cNvPr>
              <p:cNvPicPr>
                <a:picLocks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2673705" y="7092015"/>
                <a:ext cx="2376012" cy="1848799"/>
              </a:xfrm>
              <a:prstGeom prst="rect">
                <a:avLst/>
              </a:prstGeom>
              <a:noFill/>
              <a:ln w="12700">
                <a:noFill/>
                <a:miter lim="800000"/>
                <a:headEnd/>
                <a:tailEnd/>
              </a:ln>
            </p:spPr>
          </p:pic>
          <p:sp>
            <p:nvSpPr>
              <p:cNvPr id="49" name="正方形/長方形 48">
                <a:extLst>
                  <a:ext uri="{FF2B5EF4-FFF2-40B4-BE49-F238E27FC236}">
                    <a16:creationId xmlns:a16="http://schemas.microsoft.com/office/drawing/2014/main" id="{1A8FF1C6-6705-442B-B870-6BDFC21817F9}"/>
                  </a:ext>
                </a:extLst>
              </p:cNvPr>
              <p:cNvSpPr/>
              <p:nvPr/>
            </p:nvSpPr>
            <p:spPr bwMode="auto">
              <a:xfrm>
                <a:off x="2987824" y="7198670"/>
                <a:ext cx="1756800" cy="1044000"/>
              </a:xfrm>
              <a:prstGeom prst="rect">
                <a:avLst/>
              </a:prstGeom>
              <a:solidFill>
                <a:schemeClr val="tx1">
                  <a:alpha val="50000"/>
                </a:schemeClr>
              </a:solidFill>
              <a:ln w="28575" algn="ctr">
                <a:noFill/>
                <a:round/>
                <a:headEnd/>
                <a:tailEnd/>
              </a:ln>
              <a:effectLst>
                <a:softEdge rad="12700"/>
              </a:effectLst>
            </p:spPr>
            <p:txBody>
              <a:bodyPr lIns="125675" tIns="62838" rIns="125675" bIns="62838" rtlCol="0" anchor="ctr"/>
              <a:lstStyle/>
              <a:p>
                <a:pPr algn="l"/>
                <a:endParaRPr kumimoji="1" lang="ja-JP" altLang="en-US" sz="2700" b="1">
                  <a:latin typeface="Meiryo UI" panose="020B0604030504040204" pitchFamily="50" charset="-128"/>
                  <a:ea typeface="Meiryo UI" panose="020B0604030504040204" pitchFamily="50" charset="-128"/>
                </a:endParaRPr>
              </a:p>
            </p:txBody>
          </p:sp>
        </p:grpSp>
        <p:sp>
          <p:nvSpPr>
            <p:cNvPr id="37" name="正方形/長方形 18">
              <a:extLst>
                <a:ext uri="{FF2B5EF4-FFF2-40B4-BE49-F238E27FC236}">
                  <a16:creationId xmlns:a16="http://schemas.microsoft.com/office/drawing/2014/main" id="{3D6391AA-7BF3-4702-94CB-C88A03879A18}"/>
                </a:ext>
              </a:extLst>
            </p:cNvPr>
            <p:cNvSpPr>
              <a:spLocks noChangeArrowheads="1"/>
            </p:cNvSpPr>
            <p:nvPr/>
          </p:nvSpPr>
          <p:spPr bwMode="auto">
            <a:xfrm>
              <a:off x="5547537" y="7258678"/>
              <a:ext cx="1332933" cy="923330"/>
            </a:xfrm>
            <a:prstGeom prst="rect">
              <a:avLst/>
            </a:prstGeom>
            <a:noFill/>
            <a:ln w="9525">
              <a:noFill/>
              <a:miter lim="800000"/>
              <a:headEnd/>
              <a:tailEnd/>
            </a:ln>
          </p:spPr>
          <p:txBody>
            <a:bodyPr wrap="square" lIns="0" tIns="0" rIns="0" bIns="0" anchor="ctr" anchorCtr="1">
              <a:spAutoFit/>
            </a:bodyPr>
            <a:lstStyle/>
            <a:p>
              <a:pPr fontAlgn="auto">
                <a:spcBef>
                  <a:spcPts val="0"/>
                </a:spcBef>
                <a:spcAft>
                  <a:spcPts val="0"/>
                </a:spcAft>
                <a:defRPr/>
              </a:pPr>
              <a:r>
                <a:rPr lang="en-US" altLang="ja-JP" sz="2000" b="1" kern="0" dirty="0">
                  <a:solidFill>
                    <a:srgbClr val="FFFFFF"/>
                  </a:solidFill>
                  <a:latin typeface="Meiryo UI" panose="020B0604030504040204" pitchFamily="50" charset="-128"/>
                  <a:ea typeface="Meiryo UI" panose="020B0604030504040204" pitchFamily="50" charset="-128"/>
                </a:rPr>
                <a:t>MDM</a:t>
              </a:r>
            </a:p>
            <a:p>
              <a:pPr fontAlgn="auto">
                <a:spcBef>
                  <a:spcPts val="0"/>
                </a:spcBef>
                <a:spcAft>
                  <a:spcPts val="0"/>
                </a:spcAft>
                <a:defRPr/>
              </a:pPr>
              <a:r>
                <a:rPr lang="ja-JP" altLang="en-US" sz="2000" b="1" kern="0" dirty="0">
                  <a:solidFill>
                    <a:srgbClr val="FFFFFF"/>
                  </a:solidFill>
                  <a:latin typeface="Meiryo UI" panose="020B0604030504040204" pitchFamily="50" charset="-128"/>
                  <a:ea typeface="Meiryo UI" panose="020B0604030504040204" pitchFamily="50" charset="-128"/>
                </a:rPr>
                <a:t>管理画面</a:t>
              </a:r>
              <a:endParaRPr lang="en-US" altLang="ja-JP" sz="2000" b="1" kern="0" dirty="0">
                <a:solidFill>
                  <a:srgbClr val="FFFFFF"/>
                </a:solidFill>
                <a:latin typeface="Meiryo UI" panose="020B0604030504040204" pitchFamily="50" charset="-128"/>
                <a:ea typeface="Meiryo UI" panose="020B0604030504040204" pitchFamily="50" charset="-128"/>
              </a:endParaRPr>
            </a:p>
            <a:p>
              <a:pPr fontAlgn="auto">
                <a:spcBef>
                  <a:spcPts val="0"/>
                </a:spcBef>
                <a:spcAft>
                  <a:spcPts val="0"/>
                </a:spcAft>
                <a:defRPr/>
              </a:pPr>
              <a:r>
                <a:rPr lang="ja-JP" altLang="en-US" sz="2000" b="1" kern="0" dirty="0">
                  <a:solidFill>
                    <a:srgbClr val="FFFFFF"/>
                  </a:solidFill>
                  <a:latin typeface="Meiryo UI" panose="020B0604030504040204" pitchFamily="50" charset="-128"/>
                  <a:ea typeface="Meiryo UI" panose="020B0604030504040204" pitchFamily="50" charset="-128"/>
                </a:rPr>
                <a:t>不要</a:t>
              </a:r>
              <a:endParaRPr lang="en-US" altLang="ja-JP" sz="2000" b="1" kern="0" dirty="0">
                <a:solidFill>
                  <a:srgbClr val="FFFFFF"/>
                </a:solidFill>
                <a:latin typeface="Meiryo UI" panose="020B0604030504040204" pitchFamily="50" charset="-128"/>
                <a:ea typeface="Meiryo UI" panose="020B0604030504040204" pitchFamily="50" charset="-128"/>
              </a:endParaRPr>
            </a:p>
          </p:txBody>
        </p:sp>
      </p:grpSp>
      <p:grpSp>
        <p:nvGrpSpPr>
          <p:cNvPr id="71" name="グループ化 70">
            <a:extLst>
              <a:ext uri="{FF2B5EF4-FFF2-40B4-BE49-F238E27FC236}">
                <a16:creationId xmlns:a16="http://schemas.microsoft.com/office/drawing/2014/main" id="{714EC6EC-156B-4A64-9A0D-33C54DAAFA9D}"/>
              </a:ext>
            </a:extLst>
          </p:cNvPr>
          <p:cNvGrpSpPr/>
          <p:nvPr/>
        </p:nvGrpSpPr>
        <p:grpSpPr>
          <a:xfrm>
            <a:off x="3333254" y="3251684"/>
            <a:ext cx="6338290" cy="1863018"/>
            <a:chOff x="3333254" y="3158052"/>
            <a:chExt cx="6338290" cy="1863018"/>
          </a:xfrm>
        </p:grpSpPr>
        <p:sp>
          <p:nvSpPr>
            <p:cNvPr id="57" name="AutoShape 18">
              <a:extLst>
                <a:ext uri="{FF2B5EF4-FFF2-40B4-BE49-F238E27FC236}">
                  <a16:creationId xmlns:a16="http://schemas.microsoft.com/office/drawing/2014/main" id="{02629D5F-A460-4FFC-AD42-6A19E40186F8}"/>
                </a:ext>
              </a:extLst>
            </p:cNvPr>
            <p:cNvSpPr>
              <a:spLocks/>
            </p:cNvSpPr>
            <p:nvPr/>
          </p:nvSpPr>
          <p:spPr bwMode="auto">
            <a:xfrm>
              <a:off x="3333256" y="3158052"/>
              <a:ext cx="6338288" cy="1863018"/>
            </a:xfrm>
            <a:prstGeom prst="leftRightArrow">
              <a:avLst>
                <a:gd name="adj1" fmla="val 71377"/>
                <a:gd name="adj2" fmla="val 53956"/>
              </a:avLst>
            </a:prstGeom>
            <a:solidFill>
              <a:schemeClr val="bg1">
                <a:lumMod val="50000"/>
              </a:schemeClr>
            </a:solidFill>
            <a:ln>
              <a:noFill/>
            </a:ln>
          </p:spPr>
          <p:txBody>
            <a:bodyPr lIns="0" tIns="0" rIns="0" bIns="0"/>
            <a:lstStyle/>
            <a:p>
              <a:endParaRPr lang="ja-JP" altLang="en-US" b="1" dirty="0">
                <a:latin typeface="Meiryo UI" panose="020B0604030504040204" pitchFamily="50" charset="-128"/>
                <a:ea typeface="Meiryo UI" panose="020B0604030504040204" pitchFamily="50" charset="-128"/>
              </a:endParaRPr>
            </a:p>
          </p:txBody>
        </p:sp>
        <p:sp>
          <p:nvSpPr>
            <p:cNvPr id="58" name="Rectangle 19">
              <a:extLst>
                <a:ext uri="{FF2B5EF4-FFF2-40B4-BE49-F238E27FC236}">
                  <a16:creationId xmlns:a16="http://schemas.microsoft.com/office/drawing/2014/main" id="{320FB824-16F1-4D14-8DAB-CA6A28EA0257}"/>
                </a:ext>
              </a:extLst>
            </p:cNvPr>
            <p:cNvSpPr>
              <a:spLocks/>
            </p:cNvSpPr>
            <p:nvPr/>
          </p:nvSpPr>
          <p:spPr bwMode="auto">
            <a:xfrm>
              <a:off x="3333254" y="3690000"/>
              <a:ext cx="6338288" cy="71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chemeClr val="tx1"/>
                  </a:solidFill>
                  <a:round/>
                  <a:headEnd/>
                  <a:tailEnd/>
                </a14:hiddenLine>
              </a:ext>
            </a:extLst>
          </p:spPr>
          <p:txBody>
            <a:bodyPr lIns="0" tIns="0" rIns="0" bIns="0" anchor="t" anchorCtr="0"/>
            <a:lstStyle/>
            <a:p>
              <a:pPr algn="ctr">
                <a:spcBef>
                  <a:spcPts val="400"/>
                </a:spcBef>
              </a:pPr>
              <a:r>
                <a:rPr lang="en-US" altLang="ja-JP" sz="2800" b="1" dirty="0">
                  <a:solidFill>
                    <a:srgbClr val="FFFFFF"/>
                  </a:solidFill>
                  <a:latin typeface="Meiryo UI" panose="020B0604030504040204" pitchFamily="50" charset="-128"/>
                  <a:ea typeface="Meiryo UI" panose="020B0604030504040204" pitchFamily="50" charset="-128"/>
                  <a:sym typeface="ヒラギノ角ゴ Pro W6" charset="0"/>
                </a:rPr>
                <a:t>API</a:t>
              </a:r>
              <a:r>
                <a:rPr lang="ja-JP" altLang="en-US" sz="2800" b="1" dirty="0">
                  <a:solidFill>
                    <a:srgbClr val="FFFFFF"/>
                  </a:solidFill>
                  <a:latin typeface="Meiryo UI" panose="020B0604030504040204" pitchFamily="50" charset="-128"/>
                  <a:ea typeface="Meiryo UI" panose="020B0604030504040204" pitchFamily="50" charset="-128"/>
                  <a:sym typeface="ヒラギノ角ゴ Pro W6" charset="0"/>
                </a:rPr>
                <a:t>連携</a:t>
              </a:r>
              <a:endParaRPr lang="en-US" altLang="ja-JP" sz="2800" b="1" dirty="0">
                <a:solidFill>
                  <a:srgbClr val="FFFFFF"/>
                </a:solidFill>
                <a:latin typeface="Meiryo UI" panose="020B0604030504040204" pitchFamily="50" charset="-128"/>
                <a:ea typeface="Meiryo UI" panose="020B0604030504040204" pitchFamily="50" charset="-128"/>
                <a:sym typeface="ヒラギノ角ゴ Pro W6" charset="0"/>
              </a:endParaRPr>
            </a:p>
            <a:p>
              <a:pPr>
                <a:spcBef>
                  <a:spcPts val="400"/>
                </a:spcBef>
              </a:pPr>
              <a:r>
                <a:rPr lang="en-US" altLang="ja-JP" sz="1600" b="1" dirty="0">
                  <a:solidFill>
                    <a:schemeClr val="bg1"/>
                  </a:solidFill>
                  <a:latin typeface="Meiryo UI" panose="020B0604030504040204" pitchFamily="50" charset="-128"/>
                  <a:ea typeface="Meiryo UI" panose="020B0604030504040204" pitchFamily="50" charset="-128"/>
                </a:rPr>
                <a:t>API</a:t>
              </a:r>
              <a:r>
                <a:rPr lang="ja-JP" altLang="en-US" sz="1600" b="1" dirty="0">
                  <a:solidFill>
                    <a:schemeClr val="bg1"/>
                  </a:solidFill>
                  <a:latin typeface="Meiryo UI" panose="020B0604030504040204" pitchFamily="50" charset="-128"/>
                  <a:ea typeface="Meiryo UI" panose="020B0604030504040204" pitchFamily="50" charset="-128"/>
                </a:rPr>
                <a:t>：アプリケーションプログラミングインターフェイス</a:t>
              </a:r>
            </a:p>
          </p:txBody>
        </p:sp>
      </p:grpSp>
      <p:pic>
        <p:nvPicPr>
          <p:cNvPr id="51" name="Picture 47" descr="j0428969">
            <a:extLst>
              <a:ext uri="{FF2B5EF4-FFF2-40B4-BE49-F238E27FC236}">
                <a16:creationId xmlns:a16="http://schemas.microsoft.com/office/drawing/2014/main" id="{52E0734E-B71E-45D0-BBCC-B5767C0AC294}"/>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9867976" y="3626247"/>
            <a:ext cx="1091478" cy="1514713"/>
          </a:xfrm>
          <a:prstGeom prst="rect">
            <a:avLst/>
          </a:prstGeom>
          <a:noFill/>
          <a:ln w="9525">
            <a:noFill/>
            <a:miter lim="800000"/>
            <a:headEnd/>
            <a:tailEnd/>
          </a:ln>
        </p:spPr>
      </p:pic>
      <p:pic>
        <p:nvPicPr>
          <p:cNvPr id="52" name="Picture 47" descr="j0428969">
            <a:extLst>
              <a:ext uri="{FF2B5EF4-FFF2-40B4-BE49-F238E27FC236}">
                <a16:creationId xmlns:a16="http://schemas.microsoft.com/office/drawing/2014/main" id="{807DF85E-5BEE-4C0D-A819-FE48FF790BC6}"/>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0464328" y="3894262"/>
            <a:ext cx="1091478" cy="1514713"/>
          </a:xfrm>
          <a:prstGeom prst="rect">
            <a:avLst/>
          </a:prstGeom>
          <a:noFill/>
          <a:ln w="9525">
            <a:noFill/>
            <a:miter lim="800000"/>
            <a:headEnd/>
            <a:tailEnd/>
          </a:ln>
        </p:spPr>
      </p:pic>
      <p:sp>
        <p:nvSpPr>
          <p:cNvPr id="61" name="角丸四角形 51">
            <a:extLst>
              <a:ext uri="{FF2B5EF4-FFF2-40B4-BE49-F238E27FC236}">
                <a16:creationId xmlns:a16="http://schemas.microsoft.com/office/drawing/2014/main" id="{2AE4E797-DA5E-440D-87AC-62B62561BBC4}"/>
              </a:ext>
            </a:extLst>
          </p:cNvPr>
          <p:cNvSpPr/>
          <p:nvPr/>
        </p:nvSpPr>
        <p:spPr bwMode="auto">
          <a:xfrm>
            <a:off x="9487903" y="2914461"/>
            <a:ext cx="2447976" cy="850522"/>
          </a:xfrm>
          <a:prstGeom prst="roundRect">
            <a:avLst>
              <a:gd name="adj" fmla="val 7466"/>
            </a:avLst>
          </a:prstGeom>
          <a:solidFill>
            <a:srgbClr val="00B050"/>
          </a:solidFill>
          <a:ln>
            <a:solidFill>
              <a:srgbClr val="00B050"/>
            </a:solid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anchor="ctr" anchorCtr="0"/>
          <a:lstStyle/>
          <a:p>
            <a:r>
              <a:rPr lang="ja-JP" altLang="en-US" sz="2000" b="1" dirty="0">
                <a:solidFill>
                  <a:schemeClr val="bg1"/>
                </a:solidFill>
                <a:latin typeface="Meiryo UI" panose="020B0604030504040204" pitchFamily="50" charset="-128"/>
                <a:ea typeface="Meiryo UI" panose="020B0604030504040204" pitchFamily="50" charset="-128"/>
                <a:cs typeface="Verdana" panose="020B0604030504040204" pitchFamily="34" charset="0"/>
              </a:rPr>
              <a:t>デバイスマネジメント</a:t>
            </a:r>
            <a:endParaRPr lang="en-US" altLang="ja-JP" sz="2000" b="1" dirty="0">
              <a:solidFill>
                <a:schemeClr val="bg1"/>
              </a:solidFill>
              <a:latin typeface="Meiryo UI" panose="020B0604030504040204" pitchFamily="50" charset="-128"/>
              <a:ea typeface="Meiryo UI" panose="020B0604030504040204" pitchFamily="50" charset="-128"/>
              <a:cs typeface="Verdana" panose="020B0604030504040204" pitchFamily="34" charset="0"/>
            </a:endParaRPr>
          </a:p>
          <a:p>
            <a:r>
              <a:rPr lang="ja-JP" altLang="en-US" sz="2000" b="1" dirty="0">
                <a:solidFill>
                  <a:schemeClr val="bg1"/>
                </a:solidFill>
                <a:latin typeface="Meiryo UI" panose="020B0604030504040204" pitchFamily="50" charset="-128"/>
                <a:ea typeface="Meiryo UI" panose="020B0604030504040204" pitchFamily="50" charset="-128"/>
                <a:cs typeface="Verdana" panose="020B0604030504040204" pitchFamily="34" charset="0"/>
              </a:rPr>
              <a:t>サーバ</a:t>
            </a:r>
            <a:endParaRPr lang="en-US" altLang="ja-JP" sz="2000" b="1" dirty="0">
              <a:solidFill>
                <a:schemeClr val="bg1"/>
              </a:solidFill>
              <a:latin typeface="Meiryo UI" panose="020B0604030504040204" pitchFamily="50" charset="-128"/>
              <a:ea typeface="Meiryo UI" panose="020B0604030504040204" pitchFamily="50" charset="-128"/>
              <a:cs typeface="Verdana" panose="020B0604030504040204" pitchFamily="34" charset="0"/>
            </a:endParaRPr>
          </a:p>
        </p:txBody>
      </p:sp>
      <p:pic>
        <p:nvPicPr>
          <p:cNvPr id="66" name="Picture 47" descr="j0428969">
            <a:extLst>
              <a:ext uri="{FF2B5EF4-FFF2-40B4-BE49-F238E27FC236}">
                <a16:creationId xmlns:a16="http://schemas.microsoft.com/office/drawing/2014/main" id="{D60B0D4F-393D-4992-897B-BD7A636D1FC4}"/>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flipH="1">
            <a:off x="2043759" y="3626247"/>
            <a:ext cx="1091478" cy="1514713"/>
          </a:xfrm>
          <a:prstGeom prst="rect">
            <a:avLst/>
          </a:prstGeom>
          <a:noFill/>
          <a:ln w="9525">
            <a:noFill/>
            <a:miter lim="800000"/>
            <a:headEnd/>
            <a:tailEnd/>
          </a:ln>
        </p:spPr>
      </p:pic>
      <p:pic>
        <p:nvPicPr>
          <p:cNvPr id="67" name="Picture 47" descr="j0428969">
            <a:extLst>
              <a:ext uri="{FF2B5EF4-FFF2-40B4-BE49-F238E27FC236}">
                <a16:creationId xmlns:a16="http://schemas.microsoft.com/office/drawing/2014/main" id="{02D17E80-F925-45AC-B5F1-C2FDB2A506B3}"/>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flipH="1">
            <a:off x="1447407" y="3894262"/>
            <a:ext cx="1091478" cy="1514713"/>
          </a:xfrm>
          <a:prstGeom prst="rect">
            <a:avLst/>
          </a:prstGeom>
          <a:noFill/>
          <a:ln w="9525">
            <a:noFill/>
            <a:miter lim="800000"/>
            <a:headEnd/>
            <a:tailEnd/>
          </a:ln>
        </p:spPr>
      </p:pic>
      <p:sp>
        <p:nvSpPr>
          <p:cNvPr id="65" name="角丸四角形 51">
            <a:extLst>
              <a:ext uri="{FF2B5EF4-FFF2-40B4-BE49-F238E27FC236}">
                <a16:creationId xmlns:a16="http://schemas.microsoft.com/office/drawing/2014/main" id="{AD154E68-F770-4462-B95B-BD8F365583FD}"/>
              </a:ext>
            </a:extLst>
          </p:cNvPr>
          <p:cNvSpPr/>
          <p:nvPr/>
        </p:nvSpPr>
        <p:spPr bwMode="auto">
          <a:xfrm>
            <a:off x="1067334" y="2914461"/>
            <a:ext cx="2447976" cy="850522"/>
          </a:xfrm>
          <a:prstGeom prst="roundRect">
            <a:avLst>
              <a:gd name="adj" fmla="val 7466"/>
            </a:avLst>
          </a:prstGeom>
          <a:solidFill>
            <a:srgbClr val="92D050"/>
          </a:solidFill>
          <a:ln>
            <a:solidFill>
              <a:srgbClr val="92D050"/>
            </a:solid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anchor="ctr" anchorCtr="0"/>
          <a:lstStyle/>
          <a:p>
            <a:r>
              <a:rPr lang="ja-JP" altLang="en-US" sz="2000" b="1" dirty="0">
                <a:solidFill>
                  <a:schemeClr val="bg1"/>
                </a:solidFill>
                <a:latin typeface="Meiryo UI" panose="020B0604030504040204" pitchFamily="50" charset="-128"/>
                <a:ea typeface="Meiryo UI" panose="020B0604030504040204" pitchFamily="50" charset="-128"/>
                <a:cs typeface="Tunga" pitchFamily="2"/>
              </a:rPr>
              <a:t>お客様</a:t>
            </a:r>
            <a:endParaRPr lang="en-US" altLang="ja-JP" sz="2000" b="1" dirty="0">
              <a:solidFill>
                <a:schemeClr val="bg1"/>
              </a:solidFill>
              <a:latin typeface="Meiryo UI" panose="020B0604030504040204" pitchFamily="50" charset="-128"/>
              <a:ea typeface="Meiryo UI" panose="020B0604030504040204" pitchFamily="50" charset="-128"/>
              <a:cs typeface="Tunga" pitchFamily="2"/>
            </a:endParaRPr>
          </a:p>
          <a:p>
            <a:r>
              <a:rPr lang="ja-JP" altLang="en-US" sz="2000" b="1" dirty="0">
                <a:solidFill>
                  <a:schemeClr val="bg1"/>
                </a:solidFill>
                <a:latin typeface="Meiryo UI" panose="020B0604030504040204" pitchFamily="50" charset="-128"/>
                <a:ea typeface="Meiryo UI" panose="020B0604030504040204" pitchFamily="50" charset="-128"/>
                <a:cs typeface="Tunga" pitchFamily="2"/>
              </a:rPr>
              <a:t>システムサーバ</a:t>
            </a:r>
            <a:endParaRPr lang="en-US" altLang="ja-JP" sz="2000" b="1" dirty="0">
              <a:solidFill>
                <a:schemeClr val="bg1"/>
              </a:solidFill>
              <a:latin typeface="Meiryo UI" panose="020B0604030504040204" pitchFamily="50" charset="-128"/>
              <a:ea typeface="Meiryo UI" panose="020B0604030504040204" pitchFamily="50" charset="-128"/>
              <a:cs typeface="Tunga" pitchFamily="2"/>
            </a:endParaRPr>
          </a:p>
        </p:txBody>
      </p:sp>
      <p:grpSp>
        <p:nvGrpSpPr>
          <p:cNvPr id="80" name="グループ化 79">
            <a:extLst>
              <a:ext uri="{FF2B5EF4-FFF2-40B4-BE49-F238E27FC236}">
                <a16:creationId xmlns:a16="http://schemas.microsoft.com/office/drawing/2014/main" id="{4A2BF549-69E2-445B-BC79-6643E526A45E}"/>
              </a:ext>
            </a:extLst>
          </p:cNvPr>
          <p:cNvGrpSpPr/>
          <p:nvPr/>
        </p:nvGrpSpPr>
        <p:grpSpPr>
          <a:xfrm>
            <a:off x="2198989" y="5432659"/>
            <a:ext cx="1702324" cy="1783192"/>
            <a:chOff x="2198989" y="5432659"/>
            <a:chExt cx="1702324" cy="1783192"/>
          </a:xfrm>
        </p:grpSpPr>
        <p:sp>
          <p:nvSpPr>
            <p:cNvPr id="75" name="正方形/長方形 74">
              <a:extLst>
                <a:ext uri="{FF2B5EF4-FFF2-40B4-BE49-F238E27FC236}">
                  <a16:creationId xmlns:a16="http://schemas.microsoft.com/office/drawing/2014/main" id="{C1D0A9FF-8255-4C56-AC7F-6E97055DC6BA}"/>
                </a:ext>
              </a:extLst>
            </p:cNvPr>
            <p:cNvSpPr/>
            <p:nvPr/>
          </p:nvSpPr>
          <p:spPr bwMode="auto">
            <a:xfrm rot="10800000" flipH="1" flipV="1">
              <a:off x="3822112" y="6376737"/>
              <a:ext cx="79200" cy="839114"/>
            </a:xfrm>
            <a:prstGeom prst="rect">
              <a:avLst/>
            </a:prstGeom>
            <a:solidFill>
              <a:srgbClr val="92D050"/>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76" name="矢印: 右 75">
              <a:extLst>
                <a:ext uri="{FF2B5EF4-FFF2-40B4-BE49-F238E27FC236}">
                  <a16:creationId xmlns:a16="http://schemas.microsoft.com/office/drawing/2014/main" id="{585396FA-2303-471D-88ED-B2CEAE130C0C}"/>
                </a:ext>
              </a:extLst>
            </p:cNvPr>
            <p:cNvSpPr/>
            <p:nvPr/>
          </p:nvSpPr>
          <p:spPr bwMode="auto">
            <a:xfrm rot="5400000" flipH="1" flipV="1">
              <a:off x="1802201" y="5829447"/>
              <a:ext cx="978244" cy="184667"/>
            </a:xfrm>
            <a:prstGeom prst="rightArrow">
              <a:avLst>
                <a:gd name="adj1" fmla="val 45958"/>
                <a:gd name="adj2" fmla="val 129682"/>
              </a:avLst>
            </a:prstGeom>
            <a:solidFill>
              <a:srgbClr val="92D050"/>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dirty="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77" name="正方形/長方形 76">
              <a:extLst>
                <a:ext uri="{FF2B5EF4-FFF2-40B4-BE49-F238E27FC236}">
                  <a16:creationId xmlns:a16="http://schemas.microsoft.com/office/drawing/2014/main" id="{C9006970-6FB6-4CAD-B067-67956D27C311}"/>
                </a:ext>
              </a:extLst>
            </p:cNvPr>
            <p:cNvSpPr/>
            <p:nvPr/>
          </p:nvSpPr>
          <p:spPr bwMode="auto">
            <a:xfrm rot="5400000" flipH="1" flipV="1">
              <a:off x="3058832" y="5568422"/>
              <a:ext cx="79200" cy="1605763"/>
            </a:xfrm>
            <a:prstGeom prst="rect">
              <a:avLst/>
            </a:prstGeom>
            <a:solidFill>
              <a:srgbClr val="92D050"/>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dirty="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grpSp>
      <p:grpSp>
        <p:nvGrpSpPr>
          <p:cNvPr id="78" name="グループ化 77">
            <a:extLst>
              <a:ext uri="{FF2B5EF4-FFF2-40B4-BE49-F238E27FC236}">
                <a16:creationId xmlns:a16="http://schemas.microsoft.com/office/drawing/2014/main" id="{76B9D75F-8D71-4011-88B1-6D891130C9CE}"/>
              </a:ext>
            </a:extLst>
          </p:cNvPr>
          <p:cNvGrpSpPr/>
          <p:nvPr/>
        </p:nvGrpSpPr>
        <p:grpSpPr>
          <a:xfrm>
            <a:off x="2673705" y="7092015"/>
            <a:ext cx="2376012" cy="1848799"/>
            <a:chOff x="2673705" y="7092015"/>
            <a:chExt cx="2376012" cy="1848799"/>
          </a:xfrm>
        </p:grpSpPr>
        <p:grpSp>
          <p:nvGrpSpPr>
            <p:cNvPr id="46" name="グループ化 45">
              <a:extLst>
                <a:ext uri="{FF2B5EF4-FFF2-40B4-BE49-F238E27FC236}">
                  <a16:creationId xmlns:a16="http://schemas.microsoft.com/office/drawing/2014/main" id="{9B668797-5CC9-48C4-B52B-E71FEF4BB53B}"/>
                </a:ext>
              </a:extLst>
            </p:cNvPr>
            <p:cNvGrpSpPr/>
            <p:nvPr/>
          </p:nvGrpSpPr>
          <p:grpSpPr>
            <a:xfrm>
              <a:off x="2673705" y="7092015"/>
              <a:ext cx="2376012" cy="1848799"/>
              <a:chOff x="2673705" y="7092015"/>
              <a:chExt cx="2376012" cy="1848799"/>
            </a:xfrm>
          </p:grpSpPr>
          <p:pic>
            <p:nvPicPr>
              <p:cNvPr id="25" name="Picture 5">
                <a:extLst>
                  <a:ext uri="{FF2B5EF4-FFF2-40B4-BE49-F238E27FC236}">
                    <a16:creationId xmlns:a16="http://schemas.microsoft.com/office/drawing/2014/main" id="{C19BC168-95D5-4797-9E59-2197C1842DF7}"/>
                  </a:ext>
                </a:extLst>
              </p:cNvPr>
              <p:cNvPicPr>
                <a:picLocks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2673705" y="7092015"/>
                <a:ext cx="2376012" cy="1848799"/>
              </a:xfrm>
              <a:prstGeom prst="rect">
                <a:avLst/>
              </a:prstGeom>
              <a:noFill/>
              <a:ln w="12700">
                <a:noFill/>
                <a:miter lim="800000"/>
                <a:headEnd/>
                <a:tailEnd/>
              </a:ln>
            </p:spPr>
          </p:pic>
          <p:sp>
            <p:nvSpPr>
              <p:cNvPr id="45" name="正方形/長方形 44">
                <a:extLst>
                  <a:ext uri="{FF2B5EF4-FFF2-40B4-BE49-F238E27FC236}">
                    <a16:creationId xmlns:a16="http://schemas.microsoft.com/office/drawing/2014/main" id="{446E0198-CFE5-4BDB-B52C-D12A980AAC9A}"/>
                  </a:ext>
                </a:extLst>
              </p:cNvPr>
              <p:cNvSpPr/>
              <p:nvPr/>
            </p:nvSpPr>
            <p:spPr bwMode="auto">
              <a:xfrm>
                <a:off x="2987824" y="7198670"/>
                <a:ext cx="1756800" cy="1044000"/>
              </a:xfrm>
              <a:prstGeom prst="rect">
                <a:avLst/>
              </a:prstGeom>
              <a:solidFill>
                <a:srgbClr val="FFFF00">
                  <a:alpha val="50000"/>
                </a:srgbClr>
              </a:solidFill>
              <a:ln w="28575" algn="ctr">
                <a:noFill/>
                <a:round/>
                <a:headEnd/>
                <a:tailEnd/>
              </a:ln>
              <a:effectLst>
                <a:softEdge rad="12700"/>
              </a:effectLst>
            </p:spPr>
            <p:txBody>
              <a:bodyPr lIns="125675" tIns="62838" rIns="125675" bIns="62838" rtlCol="0" anchor="ctr"/>
              <a:lstStyle/>
              <a:p>
                <a:pPr algn="l"/>
                <a:endParaRPr kumimoji="1" lang="ja-JP" altLang="en-US" sz="2700" b="1" dirty="0">
                  <a:latin typeface="Meiryo UI" panose="020B0604030504040204" pitchFamily="50" charset="-128"/>
                  <a:ea typeface="Meiryo UI" panose="020B0604030504040204" pitchFamily="50" charset="-128"/>
                </a:endParaRPr>
              </a:p>
            </p:txBody>
          </p:sp>
        </p:grpSp>
        <p:sp>
          <p:nvSpPr>
            <p:cNvPr id="26" name="正方形/長方形 18">
              <a:extLst>
                <a:ext uri="{FF2B5EF4-FFF2-40B4-BE49-F238E27FC236}">
                  <a16:creationId xmlns:a16="http://schemas.microsoft.com/office/drawing/2014/main" id="{8DD9B013-A0EC-45B7-A5AE-23C17E838E12}"/>
                </a:ext>
              </a:extLst>
            </p:cNvPr>
            <p:cNvSpPr>
              <a:spLocks noChangeArrowheads="1"/>
            </p:cNvSpPr>
            <p:nvPr/>
          </p:nvSpPr>
          <p:spPr bwMode="auto">
            <a:xfrm>
              <a:off x="3195245" y="7412566"/>
              <a:ext cx="1332933" cy="615553"/>
            </a:xfrm>
            <a:prstGeom prst="rect">
              <a:avLst/>
            </a:prstGeom>
            <a:noFill/>
            <a:ln w="9525">
              <a:noFill/>
              <a:miter lim="800000"/>
              <a:headEnd/>
              <a:tailEnd/>
            </a:ln>
          </p:spPr>
          <p:txBody>
            <a:bodyPr wrap="square" lIns="0" tIns="0" rIns="0" bIns="0" anchor="ctr" anchorCtr="1">
              <a:spAutoFit/>
            </a:bodyPr>
            <a:lstStyle/>
            <a:p>
              <a:pPr fontAlgn="auto">
                <a:spcBef>
                  <a:spcPts val="0"/>
                </a:spcBef>
                <a:spcAft>
                  <a:spcPts val="0"/>
                </a:spcAft>
                <a:defRPr/>
              </a:pPr>
              <a:r>
                <a:rPr lang="ja-JP" altLang="en-US" sz="2000" b="1" kern="0" dirty="0">
                  <a:solidFill>
                    <a:srgbClr val="FFFFFF"/>
                  </a:solidFill>
                  <a:latin typeface="Meiryo UI" panose="020B0604030504040204" pitchFamily="50" charset="-128"/>
                  <a:ea typeface="Meiryo UI" panose="020B0604030504040204" pitchFamily="50" charset="-128"/>
                </a:rPr>
                <a:t>お客様</a:t>
              </a:r>
              <a:endParaRPr lang="en-US" altLang="ja-JP" sz="2000" b="1" kern="0" dirty="0">
                <a:solidFill>
                  <a:srgbClr val="FFFFFF"/>
                </a:solidFill>
                <a:latin typeface="Meiryo UI" panose="020B0604030504040204" pitchFamily="50" charset="-128"/>
                <a:ea typeface="Meiryo UI" panose="020B0604030504040204" pitchFamily="50" charset="-128"/>
              </a:endParaRPr>
            </a:p>
            <a:p>
              <a:pPr fontAlgn="auto">
                <a:spcBef>
                  <a:spcPts val="0"/>
                </a:spcBef>
                <a:spcAft>
                  <a:spcPts val="0"/>
                </a:spcAft>
                <a:defRPr/>
              </a:pPr>
              <a:r>
                <a:rPr lang="ja-JP" altLang="en-US" sz="2000" b="1" kern="0" dirty="0">
                  <a:solidFill>
                    <a:srgbClr val="FFFFFF"/>
                  </a:solidFill>
                  <a:latin typeface="Meiryo UI" panose="020B0604030504040204" pitchFamily="50" charset="-128"/>
                  <a:ea typeface="Meiryo UI" panose="020B0604030504040204" pitchFamily="50" charset="-128"/>
                </a:rPr>
                <a:t>システム</a:t>
              </a:r>
              <a:endParaRPr lang="en-US" altLang="ja-JP" sz="2000" b="1" kern="0" dirty="0">
                <a:solidFill>
                  <a:srgbClr val="FFFFFF"/>
                </a:solidFill>
                <a:latin typeface="Meiryo UI" panose="020B0604030504040204" pitchFamily="50" charset="-128"/>
                <a:ea typeface="Meiryo UI" panose="020B0604030504040204" pitchFamily="50" charset="-128"/>
              </a:endParaRPr>
            </a:p>
          </p:txBody>
        </p:sp>
      </p:grpSp>
      <p:sp>
        <p:nvSpPr>
          <p:cNvPr id="83" name="矢印: 右 82">
            <a:extLst>
              <a:ext uri="{FF2B5EF4-FFF2-40B4-BE49-F238E27FC236}">
                <a16:creationId xmlns:a16="http://schemas.microsoft.com/office/drawing/2014/main" id="{0E2D75ED-733B-47DD-ACD1-6172E02981AA}"/>
              </a:ext>
            </a:extLst>
          </p:cNvPr>
          <p:cNvSpPr/>
          <p:nvPr/>
        </p:nvSpPr>
        <p:spPr bwMode="auto">
          <a:xfrm rot="16200000" flipH="1" flipV="1">
            <a:off x="8809637" y="6510354"/>
            <a:ext cx="978244" cy="184667"/>
          </a:xfrm>
          <a:prstGeom prst="rightArrow">
            <a:avLst>
              <a:gd name="adj1" fmla="val 45958"/>
              <a:gd name="adj2" fmla="val 129682"/>
            </a:avLst>
          </a:prstGeom>
          <a:solidFill>
            <a:srgbClr val="0070C0"/>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dirty="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grpSp>
        <p:nvGrpSpPr>
          <p:cNvPr id="90" name="グループ化 89">
            <a:extLst>
              <a:ext uri="{FF2B5EF4-FFF2-40B4-BE49-F238E27FC236}">
                <a16:creationId xmlns:a16="http://schemas.microsoft.com/office/drawing/2014/main" id="{219B47C6-A05B-42A2-A5E5-5451754B4AFF}"/>
              </a:ext>
            </a:extLst>
          </p:cNvPr>
          <p:cNvGrpSpPr/>
          <p:nvPr/>
        </p:nvGrpSpPr>
        <p:grpSpPr>
          <a:xfrm>
            <a:off x="9444118" y="5432659"/>
            <a:ext cx="1702324" cy="601990"/>
            <a:chOff x="9444118" y="5432659"/>
            <a:chExt cx="1702324" cy="601990"/>
          </a:xfrm>
        </p:grpSpPr>
        <p:sp>
          <p:nvSpPr>
            <p:cNvPr id="86" name="矢印: 右 85">
              <a:extLst>
                <a:ext uri="{FF2B5EF4-FFF2-40B4-BE49-F238E27FC236}">
                  <a16:creationId xmlns:a16="http://schemas.microsoft.com/office/drawing/2014/main" id="{6C5FB82A-A6B8-4EC6-BA1C-D815980448C3}"/>
                </a:ext>
              </a:extLst>
            </p:cNvPr>
            <p:cNvSpPr/>
            <p:nvPr/>
          </p:nvSpPr>
          <p:spPr bwMode="auto">
            <a:xfrm rot="16200000" flipV="1">
              <a:off x="10753114" y="5641320"/>
              <a:ext cx="601990" cy="184667"/>
            </a:xfrm>
            <a:prstGeom prst="rightArrow">
              <a:avLst>
                <a:gd name="adj1" fmla="val 45958"/>
                <a:gd name="adj2" fmla="val 129682"/>
              </a:avLst>
            </a:prstGeom>
            <a:gradFill>
              <a:gsLst>
                <a:gs pos="9000">
                  <a:srgbClr val="0070C0"/>
                </a:gs>
                <a:gs pos="100000">
                  <a:srgbClr val="00B050"/>
                </a:gs>
              </a:gsLst>
              <a:lin ang="0" scaled="0"/>
            </a:gra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dirty="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87" name="正方形/長方形 86">
              <a:extLst>
                <a:ext uri="{FF2B5EF4-FFF2-40B4-BE49-F238E27FC236}">
                  <a16:creationId xmlns:a16="http://schemas.microsoft.com/office/drawing/2014/main" id="{58A34027-A09A-426F-AE55-890A6CD97C50}"/>
                </a:ext>
              </a:extLst>
            </p:cNvPr>
            <p:cNvSpPr/>
            <p:nvPr/>
          </p:nvSpPr>
          <p:spPr bwMode="auto">
            <a:xfrm rot="16200000" flipV="1">
              <a:off x="10201514" y="5198053"/>
              <a:ext cx="79200" cy="1593991"/>
            </a:xfrm>
            <a:prstGeom prst="rect">
              <a:avLst/>
            </a:prstGeom>
            <a:solidFill>
              <a:srgbClr val="0070C0"/>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dirty="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grpSp>
      <p:grpSp>
        <p:nvGrpSpPr>
          <p:cNvPr id="89" name="グループ化 88">
            <a:extLst>
              <a:ext uri="{FF2B5EF4-FFF2-40B4-BE49-F238E27FC236}">
                <a16:creationId xmlns:a16="http://schemas.microsoft.com/office/drawing/2014/main" id="{4772EFD2-1464-4537-BE9B-BB2B57151354}"/>
              </a:ext>
            </a:extLst>
          </p:cNvPr>
          <p:cNvGrpSpPr/>
          <p:nvPr/>
        </p:nvGrpSpPr>
        <p:grpSpPr>
          <a:xfrm>
            <a:off x="8157790" y="5313891"/>
            <a:ext cx="2281938" cy="1362315"/>
            <a:chOff x="8157790" y="5313891"/>
            <a:chExt cx="2281938" cy="1362315"/>
          </a:xfrm>
        </p:grpSpPr>
        <p:sp>
          <p:nvSpPr>
            <p:cNvPr id="81" name="角丸四角形 49">
              <a:extLst>
                <a:ext uri="{FF2B5EF4-FFF2-40B4-BE49-F238E27FC236}">
                  <a16:creationId xmlns:a16="http://schemas.microsoft.com/office/drawing/2014/main" id="{243AC122-B6F6-4B75-8D4B-157B58B347B3}"/>
                </a:ext>
              </a:extLst>
            </p:cNvPr>
            <p:cNvSpPr>
              <a:spLocks noChangeAspect="1"/>
            </p:cNvSpPr>
            <p:nvPr/>
          </p:nvSpPr>
          <p:spPr>
            <a:xfrm>
              <a:off x="8157790" y="5313891"/>
              <a:ext cx="2281938" cy="1362315"/>
            </a:xfrm>
            <a:prstGeom prst="roundRect">
              <a:avLst>
                <a:gd name="adj" fmla="val 4754"/>
              </a:avLst>
            </a:prstGeom>
            <a:solidFill>
              <a:schemeClr val="bg1"/>
            </a:solidFill>
            <a:ln w="38100">
              <a:solidFill>
                <a:srgbClr val="0070C0"/>
              </a:solidFill>
            </a:ln>
            <a:effectLst/>
          </p:spPr>
          <p:style>
            <a:lnRef idx="1">
              <a:schemeClr val="accent1"/>
            </a:lnRef>
            <a:fillRef idx="3">
              <a:schemeClr val="accent1"/>
            </a:fillRef>
            <a:effectRef idx="2">
              <a:schemeClr val="accent1"/>
            </a:effectRef>
            <a:fontRef idx="minor">
              <a:schemeClr val="lt1"/>
            </a:fontRef>
          </p:style>
          <p:txBody>
            <a:bodyPr anchor="ctr"/>
            <a:lstStyle/>
            <a:p>
              <a:pPr>
                <a:defRPr/>
              </a:pPr>
              <a:endParaRPr lang="ja-JP" altLang="en-US" sz="2000" b="1">
                <a:latin typeface="Meiryo UI" panose="020B0604030504040204" pitchFamily="50" charset="-128"/>
                <a:ea typeface="Meiryo UI" panose="020B0604030504040204" pitchFamily="50" charset="-128"/>
              </a:endParaRPr>
            </a:p>
          </p:txBody>
        </p:sp>
        <p:sp>
          <p:nvSpPr>
            <p:cNvPr id="82" name="テキスト ボックス 12">
              <a:extLst>
                <a:ext uri="{FF2B5EF4-FFF2-40B4-BE49-F238E27FC236}">
                  <a16:creationId xmlns:a16="http://schemas.microsoft.com/office/drawing/2014/main" id="{0E7D3062-812B-4C7D-A2F1-2A911A71A07E}"/>
                </a:ext>
              </a:extLst>
            </p:cNvPr>
            <p:cNvSpPr txBox="1">
              <a:spLocks noChangeArrowheads="1"/>
            </p:cNvSpPr>
            <p:nvPr/>
          </p:nvSpPr>
          <p:spPr bwMode="auto">
            <a:xfrm>
              <a:off x="8328750" y="5415180"/>
              <a:ext cx="1940018" cy="1159736"/>
            </a:xfrm>
            <a:prstGeom prst="rect">
              <a:avLst/>
            </a:prstGeom>
            <a:noFill/>
            <a:ln w="9525">
              <a:noFill/>
              <a:miter lim="800000"/>
              <a:headEnd/>
              <a:tailEnd/>
            </a:ln>
          </p:spPr>
          <p:txBody>
            <a:bodyPr wrap="square" lIns="0" tIns="0" rIns="0" bIns="0" anchor="ctr" anchorCtr="0">
              <a:spAutoFit/>
            </a:bodyPr>
            <a:lstStyle/>
            <a:p>
              <a:pPr>
                <a:defRPr/>
              </a:pPr>
              <a:r>
                <a:rPr lang="en-US" altLang="ja-JP" sz="2000" b="1" dirty="0">
                  <a:solidFill>
                    <a:srgbClr val="0070C0"/>
                  </a:solidFill>
                  <a:latin typeface="Meiryo UI" panose="020B0604030504040204" pitchFamily="50" charset="-128"/>
                  <a:ea typeface="Meiryo UI" panose="020B0604030504040204" pitchFamily="50" charset="-128"/>
                </a:rPr>
                <a:t>MDM</a:t>
              </a:r>
              <a:r>
                <a:rPr lang="ja-JP" altLang="en-US" sz="2000" b="1" dirty="0">
                  <a:solidFill>
                    <a:srgbClr val="0070C0"/>
                  </a:solidFill>
                  <a:latin typeface="Meiryo UI" panose="020B0604030504040204" pitchFamily="50" charset="-128"/>
                  <a:ea typeface="Meiryo UI" panose="020B0604030504040204" pitchFamily="50" charset="-128"/>
                </a:rPr>
                <a:t>機能</a:t>
              </a:r>
              <a:endParaRPr lang="en-US" altLang="ja-JP" sz="2000" b="1" dirty="0">
                <a:solidFill>
                  <a:srgbClr val="0070C0"/>
                </a:solidFill>
                <a:latin typeface="Meiryo UI" panose="020B0604030504040204" pitchFamily="50" charset="-128"/>
                <a:ea typeface="Meiryo UI" panose="020B0604030504040204" pitchFamily="50" charset="-128"/>
              </a:endParaRPr>
            </a:p>
            <a:p>
              <a:pPr>
                <a:defRPr/>
              </a:pPr>
              <a:endParaRPr lang="en-US" altLang="ja-JP" sz="500" b="1" dirty="0">
                <a:latin typeface="Meiryo UI" panose="020B0604030504040204" pitchFamily="50" charset="-128"/>
                <a:ea typeface="Meiryo UI" panose="020B0604030504040204" pitchFamily="50" charset="-128"/>
              </a:endParaRPr>
            </a:p>
            <a:p>
              <a:pPr marL="144000" indent="-144000" algn="l">
                <a:buFont typeface="Arial" panose="020B0604020202020204" pitchFamily="34" charset="0"/>
                <a:buChar char="•"/>
                <a:defRPr/>
              </a:pPr>
              <a:r>
                <a:rPr lang="ja-JP" altLang="en-US" sz="1600" b="1" dirty="0">
                  <a:latin typeface="Meiryo UI" panose="020B0604030504040204" pitchFamily="50" charset="-128"/>
                  <a:ea typeface="Meiryo UI" panose="020B0604030504040204" pitchFamily="50" charset="-128"/>
                </a:rPr>
                <a:t>リモートワイプ</a:t>
              </a:r>
              <a:endParaRPr lang="en-US" altLang="ja-JP" sz="1600" b="1" dirty="0">
                <a:latin typeface="Meiryo UI" panose="020B0604030504040204" pitchFamily="50" charset="-128"/>
                <a:ea typeface="Meiryo UI" panose="020B0604030504040204" pitchFamily="50" charset="-128"/>
              </a:endParaRPr>
            </a:p>
            <a:p>
              <a:pPr marL="144000" indent="-144000" algn="l">
                <a:buFont typeface="Arial" panose="020B0604020202020204" pitchFamily="34" charset="0"/>
                <a:buChar char="•"/>
                <a:defRPr/>
              </a:pPr>
              <a:r>
                <a:rPr lang="ja-JP" altLang="en-US" sz="1600" b="1" dirty="0">
                  <a:latin typeface="Meiryo UI" panose="020B0604030504040204" pitchFamily="50" charset="-128"/>
                  <a:ea typeface="Meiryo UI" panose="020B0604030504040204" pitchFamily="50" charset="-128"/>
                </a:rPr>
                <a:t>構成プロファイル配布</a:t>
              </a:r>
              <a:endParaRPr lang="en-US" altLang="ja-JP" sz="1600" b="1" dirty="0">
                <a:latin typeface="Meiryo UI" panose="020B0604030504040204" pitchFamily="50" charset="-128"/>
                <a:ea typeface="Meiryo UI" panose="020B0604030504040204" pitchFamily="50" charset="-128"/>
              </a:endParaRPr>
            </a:p>
            <a:p>
              <a:pPr marL="144000" indent="-144000" algn="l">
                <a:buFont typeface="Arial" panose="020B0604020202020204" pitchFamily="34" charset="0"/>
                <a:buChar char="•"/>
                <a:defRPr/>
              </a:pPr>
              <a:r>
                <a:rPr lang="ja-JP" altLang="en-US" sz="1600" b="1" dirty="0">
                  <a:latin typeface="Meiryo UI" panose="020B0604030504040204" pitchFamily="50" charset="-128"/>
                  <a:ea typeface="Meiryo UI" panose="020B0604030504040204" pitchFamily="50" charset="-128"/>
                </a:rPr>
                <a:t>デバイス情報取得</a:t>
              </a:r>
            </a:p>
          </p:txBody>
        </p:sp>
      </p:grpSp>
      <p:pic>
        <p:nvPicPr>
          <p:cNvPr id="91" name="Picture 3" descr="W:\デスクトップ\slide02_11.jpg">
            <a:extLst>
              <a:ext uri="{FF2B5EF4-FFF2-40B4-BE49-F238E27FC236}">
                <a16:creationId xmlns:a16="http://schemas.microsoft.com/office/drawing/2014/main" id="{9A2A1510-F3EC-4515-8751-44EE4F068E75}"/>
              </a:ext>
            </a:extLst>
          </p:cNvPr>
          <p:cNvPicPr>
            <a:picLocks noChangeAspect="1" noChangeArrowheads="1"/>
          </p:cNvPicPr>
          <p:nvPr/>
        </p:nvPicPr>
        <p:blipFill rotWithShape="1">
          <a:blip r:embed="rId4" cstate="screen">
            <a:extLst>
              <a:ext uri="{28A0092B-C50C-407E-A947-70E740481C1C}">
                <a14:useLocalDpi xmlns:a14="http://schemas.microsoft.com/office/drawing/2010/main"/>
              </a:ext>
            </a:extLst>
          </a:blip>
          <a:srcRect/>
          <a:stretch/>
        </p:blipFill>
        <p:spPr bwMode="auto">
          <a:xfrm rot="300000">
            <a:off x="4577200" y="4925097"/>
            <a:ext cx="2870680" cy="2102047"/>
          </a:xfrm>
          <a:prstGeom prst="rect">
            <a:avLst/>
          </a:prstGeom>
          <a:ln w="92075">
            <a:solidFill>
              <a:schemeClr val="bg1"/>
            </a:solidFill>
          </a:ln>
          <a:effectLst>
            <a:outerShdw blurRad="101600" dist="101600" dir="2700000" algn="tl" rotWithShape="0">
              <a:prstClr val="black">
                <a:alpha val="40000"/>
              </a:prstClr>
            </a:outerShdw>
          </a:effectLst>
        </p:spPr>
      </p:pic>
      <p:pic>
        <p:nvPicPr>
          <p:cNvPr id="55" name="pixta_32687266-22.png" descr="pixta_32687266-22.png">
            <a:extLst>
              <a:ext uri="{FF2B5EF4-FFF2-40B4-BE49-F238E27FC236}">
                <a16:creationId xmlns:a16="http://schemas.microsoft.com/office/drawing/2014/main" id="{1ADDDDEF-838A-428F-AACF-D5345B65E576}"/>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03172" y="7053930"/>
            <a:ext cx="1778539" cy="1505002"/>
          </a:xfrm>
          <a:prstGeom prst="rect">
            <a:avLst/>
          </a:prstGeom>
          <a:ln w="12700">
            <a:miter lim="400000"/>
          </a:ln>
        </p:spPr>
      </p:pic>
      <p:pic>
        <p:nvPicPr>
          <p:cNvPr id="56" name="pixta_33252482-22.png" descr="pixta_33252482-22.png">
            <a:extLst>
              <a:ext uri="{FF2B5EF4-FFF2-40B4-BE49-F238E27FC236}">
                <a16:creationId xmlns:a16="http://schemas.microsoft.com/office/drawing/2014/main" id="{C70EBB7C-C9D3-4E75-9E2E-736877B60C10}"/>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0689443" y="6922043"/>
            <a:ext cx="913999" cy="1712056"/>
          </a:xfrm>
          <a:prstGeom prst="rect">
            <a:avLst/>
          </a:prstGeom>
          <a:ln w="12700">
            <a:miter lim="400000"/>
          </a:ln>
        </p:spPr>
      </p:pic>
      <p:sp>
        <p:nvSpPr>
          <p:cNvPr id="63" name="角丸四角形 13">
            <a:extLst>
              <a:ext uri="{FF2B5EF4-FFF2-40B4-BE49-F238E27FC236}">
                <a16:creationId xmlns:a16="http://schemas.microsoft.com/office/drawing/2014/main" id="{8E88D46F-54FB-442A-A1F6-9A4CAA7C6C4F}"/>
              </a:ext>
            </a:extLst>
          </p:cNvPr>
          <p:cNvSpPr/>
          <p:nvPr/>
        </p:nvSpPr>
        <p:spPr bwMode="auto">
          <a:xfrm>
            <a:off x="7869878" y="360000"/>
            <a:ext cx="1080000" cy="288000"/>
          </a:xfrm>
          <a:prstGeom prst="roundRect">
            <a:avLst>
              <a:gd name="adj" fmla="val 13229"/>
            </a:avLst>
          </a:prstGeom>
          <a:solidFill>
            <a:srgbClr val="898FC3"/>
          </a:solidFill>
          <a:ln w="285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defRPr/>
            </a:pPr>
            <a:r>
              <a:rPr kumimoji="1" lang="en-US" altLang="ja-JP" sz="1400" b="1" kern="0" dirty="0">
                <a:solidFill>
                  <a:srgbClr val="FFFFFF"/>
                </a:solidFill>
                <a:latin typeface="Meiryo UI" panose="020B0604030504040204" pitchFamily="50" charset="-128"/>
                <a:ea typeface="Meiryo UI" panose="020B0604030504040204" pitchFamily="50" charset="-128"/>
                <a:cs typeface="Verdana" panose="020B0604030504040204" pitchFamily="34" charset="0"/>
              </a:rPr>
              <a:t>iOS</a:t>
            </a:r>
            <a:endParaRPr kumimoji="1" lang="ja-JP" altLang="en-US" sz="1400" b="1" kern="0" dirty="0">
              <a:solidFill>
                <a:srgbClr val="FFFFFF"/>
              </a:solidFill>
              <a:latin typeface="Meiryo UI" panose="020B0604030504040204" pitchFamily="50" charset="-128"/>
              <a:ea typeface="Meiryo UI" panose="020B0604030504040204" pitchFamily="50" charset="-128"/>
              <a:cs typeface="Verdana" panose="020B0604030504040204" pitchFamily="34" charset="0"/>
            </a:endParaRPr>
          </a:p>
        </p:txBody>
      </p:sp>
      <p:sp>
        <p:nvSpPr>
          <p:cNvPr id="64" name="角丸四角形 13">
            <a:extLst>
              <a:ext uri="{FF2B5EF4-FFF2-40B4-BE49-F238E27FC236}">
                <a16:creationId xmlns:a16="http://schemas.microsoft.com/office/drawing/2014/main" id="{3928C982-65BB-41EB-B516-C3179D884210}"/>
              </a:ext>
            </a:extLst>
          </p:cNvPr>
          <p:cNvSpPr/>
          <p:nvPr/>
        </p:nvSpPr>
        <p:spPr bwMode="auto">
          <a:xfrm>
            <a:off x="9022006" y="360000"/>
            <a:ext cx="1080000" cy="288000"/>
          </a:xfrm>
          <a:prstGeom prst="roundRect">
            <a:avLst>
              <a:gd name="adj" fmla="val 13229"/>
            </a:avLst>
          </a:prstGeom>
          <a:solidFill>
            <a:srgbClr val="92D050"/>
          </a:solidFill>
          <a:ln w="285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defRPr/>
            </a:pPr>
            <a:r>
              <a:rPr lang="en-US" altLang="ja-JP" sz="1400" b="1" kern="0" dirty="0">
                <a:solidFill>
                  <a:srgbClr val="FFFFFF"/>
                </a:solidFill>
                <a:latin typeface="Meiryo UI" panose="020B0604030504040204" pitchFamily="50" charset="-128"/>
                <a:ea typeface="Meiryo UI" panose="020B0604030504040204" pitchFamily="50" charset="-128"/>
                <a:cs typeface="Verdana" panose="020B0604030504040204" pitchFamily="34" charset="0"/>
              </a:rPr>
              <a:t>Android</a:t>
            </a:r>
            <a:endParaRPr kumimoji="1" lang="ja-JP" altLang="en-US" sz="1400" b="1" kern="0" dirty="0">
              <a:solidFill>
                <a:srgbClr val="FFFFFF"/>
              </a:solidFill>
              <a:latin typeface="Meiryo UI" panose="020B0604030504040204" pitchFamily="50" charset="-128"/>
              <a:ea typeface="Meiryo UI" panose="020B0604030504040204" pitchFamily="50" charset="-128"/>
              <a:cs typeface="Verdana" panose="020B0604030504040204" pitchFamily="34" charset="0"/>
            </a:endParaRPr>
          </a:p>
        </p:txBody>
      </p:sp>
      <p:pic>
        <p:nvPicPr>
          <p:cNvPr id="62" name="MediaPad M3 Lite s.png" descr="MediaPad M3 Lite s.png">
            <a:extLst>
              <a:ext uri="{FF2B5EF4-FFF2-40B4-BE49-F238E27FC236}">
                <a16:creationId xmlns:a16="http://schemas.microsoft.com/office/drawing/2014/main" id="{3E6A5BA9-2DE0-4EED-B9D7-6F4CB4F4D458}"/>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8301684" y="7138510"/>
            <a:ext cx="919433" cy="1519746"/>
          </a:xfrm>
          <a:prstGeom prst="rect">
            <a:avLst/>
          </a:prstGeom>
          <a:ln w="12700">
            <a:miter lim="400000"/>
          </a:ln>
        </p:spPr>
      </p:pic>
      <p:pic>
        <p:nvPicPr>
          <p:cNvPr id="54" name="イメージ" descr="イメージ">
            <a:extLst>
              <a:ext uri="{FF2B5EF4-FFF2-40B4-BE49-F238E27FC236}">
                <a16:creationId xmlns:a16="http://schemas.microsoft.com/office/drawing/2014/main" id="{EA8FF760-9882-485A-90E5-F8BD2BCD6A70}"/>
              </a:ext>
            </a:extLst>
          </p:cNvPr>
          <p:cNvPicPr>
            <a:picLocks noChangeAspect="1"/>
          </p:cNvPicPr>
          <p:nvPr/>
        </p:nvPicPr>
        <p:blipFill>
          <a:blip r:embed="rId8" cstate="screen">
            <a:extLst>
              <a:ext uri="{28A0092B-C50C-407E-A947-70E740481C1C}">
                <a14:useLocalDpi xmlns:a14="http://schemas.microsoft.com/office/drawing/2010/main"/>
              </a:ext>
            </a:extLst>
          </a:blip>
          <a:srcRect/>
          <a:stretch>
            <a:fillRect/>
          </a:stretch>
        </p:blipFill>
        <p:spPr>
          <a:xfrm>
            <a:off x="8351185" y="7932108"/>
            <a:ext cx="426032" cy="918707"/>
          </a:xfrm>
          <a:custGeom>
            <a:avLst/>
            <a:gdLst/>
            <a:ahLst/>
            <a:cxnLst>
              <a:cxn ang="0">
                <a:pos x="wd2" y="hd2"/>
              </a:cxn>
              <a:cxn ang="5400000">
                <a:pos x="wd2" y="hd2"/>
              </a:cxn>
              <a:cxn ang="10800000">
                <a:pos x="wd2" y="hd2"/>
              </a:cxn>
              <a:cxn ang="16200000">
                <a:pos x="wd2" y="hd2"/>
              </a:cxn>
            </a:cxnLst>
            <a:rect l="0" t="0" r="r" b="b"/>
            <a:pathLst>
              <a:path w="21585" h="21575" extrusionOk="0">
                <a:moveTo>
                  <a:pt x="10323" y="4"/>
                </a:moveTo>
                <a:lnTo>
                  <a:pt x="1782" y="25"/>
                </a:lnTo>
                <a:lnTo>
                  <a:pt x="1204" y="207"/>
                </a:lnTo>
                <a:cubicBezTo>
                  <a:pt x="885" y="307"/>
                  <a:pt x="485" y="521"/>
                  <a:pt x="313" y="683"/>
                </a:cubicBezTo>
                <a:cubicBezTo>
                  <a:pt x="7" y="974"/>
                  <a:pt x="0" y="1152"/>
                  <a:pt x="0" y="10766"/>
                </a:cubicBezTo>
                <a:cubicBezTo>
                  <a:pt x="0" y="17504"/>
                  <a:pt x="52" y="20615"/>
                  <a:pt x="167" y="20756"/>
                </a:cubicBezTo>
                <a:cubicBezTo>
                  <a:pt x="388" y="21026"/>
                  <a:pt x="1064" y="21354"/>
                  <a:pt x="1650" y="21475"/>
                </a:cubicBezTo>
                <a:cubicBezTo>
                  <a:pt x="2024" y="21552"/>
                  <a:pt x="3873" y="21574"/>
                  <a:pt x="10681" y="21575"/>
                </a:cubicBezTo>
                <a:cubicBezTo>
                  <a:pt x="20421" y="21576"/>
                  <a:pt x="20137" y="21591"/>
                  <a:pt x="20997" y="20989"/>
                </a:cubicBezTo>
                <a:lnTo>
                  <a:pt x="21439" y="20681"/>
                </a:lnTo>
                <a:lnTo>
                  <a:pt x="21533" y="15187"/>
                </a:lnTo>
                <a:cubicBezTo>
                  <a:pt x="21585" y="12165"/>
                  <a:pt x="21600" y="7763"/>
                  <a:pt x="21568" y="5404"/>
                </a:cubicBezTo>
                <a:cubicBezTo>
                  <a:pt x="21505" y="696"/>
                  <a:pt x="21504" y="688"/>
                  <a:pt x="20559" y="320"/>
                </a:cubicBezTo>
                <a:cubicBezTo>
                  <a:pt x="20302" y="220"/>
                  <a:pt x="19814" y="103"/>
                  <a:pt x="19476" y="61"/>
                </a:cubicBezTo>
                <a:cubicBezTo>
                  <a:pt x="19073" y="10"/>
                  <a:pt x="15937" y="-9"/>
                  <a:pt x="10323" y="4"/>
                </a:cubicBezTo>
                <a:close/>
              </a:path>
            </a:pathLst>
          </a:custGeom>
          <a:ln w="12700">
            <a:miter lim="400000"/>
          </a:ln>
        </p:spPr>
      </p:pic>
      <p:pic>
        <p:nvPicPr>
          <p:cNvPr id="68" name="イメージ" descr="イメージ"/>
          <p:cNvPicPr>
            <a:picLocks noChangeAspect="1"/>
          </p:cNvPicPr>
          <p:nvPr/>
        </p:nvPicPr>
        <p:blipFill>
          <a:blip r:embed="rId9" cstate="screen">
            <a:extLst>
              <a:ext uri="{28A0092B-C50C-407E-A947-70E740481C1C}">
                <a14:useLocalDpi xmlns:a14="http://schemas.microsoft.com/office/drawing/2010/main"/>
              </a:ext>
            </a:extLst>
          </a:blip>
          <a:srcRect/>
          <a:stretch>
            <a:fillRect/>
          </a:stretch>
        </p:blipFill>
        <p:spPr>
          <a:xfrm>
            <a:off x="9310480" y="7175902"/>
            <a:ext cx="1017956" cy="1463119"/>
          </a:xfrm>
          <a:custGeom>
            <a:avLst/>
            <a:gdLst/>
            <a:ahLst/>
            <a:cxnLst>
              <a:cxn ang="0">
                <a:pos x="wd2" y="hd2"/>
              </a:cxn>
              <a:cxn ang="5400000">
                <a:pos x="wd2" y="hd2"/>
              </a:cxn>
              <a:cxn ang="10800000">
                <a:pos x="wd2" y="hd2"/>
              </a:cxn>
              <a:cxn ang="16200000">
                <a:pos x="wd2" y="hd2"/>
              </a:cxn>
            </a:cxnLst>
            <a:rect l="0" t="0" r="r" b="b"/>
            <a:pathLst>
              <a:path w="21571" h="21595" extrusionOk="0">
                <a:moveTo>
                  <a:pt x="10802" y="0"/>
                </a:moveTo>
                <a:cubicBezTo>
                  <a:pt x="1025" y="0"/>
                  <a:pt x="791" y="3"/>
                  <a:pt x="517" y="153"/>
                </a:cubicBezTo>
                <a:cubicBezTo>
                  <a:pt x="363" y="237"/>
                  <a:pt x="177" y="404"/>
                  <a:pt x="106" y="523"/>
                </a:cubicBezTo>
                <a:cubicBezTo>
                  <a:pt x="10" y="684"/>
                  <a:pt x="-15" y="3366"/>
                  <a:pt x="7" y="10881"/>
                </a:cubicBezTo>
                <a:cubicBezTo>
                  <a:pt x="35" y="20399"/>
                  <a:pt x="53" y="21035"/>
                  <a:pt x="237" y="21231"/>
                </a:cubicBezTo>
                <a:cubicBezTo>
                  <a:pt x="346" y="21346"/>
                  <a:pt x="597" y="21473"/>
                  <a:pt x="797" y="21513"/>
                </a:cubicBezTo>
                <a:cubicBezTo>
                  <a:pt x="1009" y="21556"/>
                  <a:pt x="5189" y="21590"/>
                  <a:pt x="10846" y="21594"/>
                </a:cubicBezTo>
                <a:cubicBezTo>
                  <a:pt x="19854" y="21600"/>
                  <a:pt x="20553" y="21591"/>
                  <a:pt x="20916" y="21464"/>
                </a:cubicBezTo>
                <a:cubicBezTo>
                  <a:pt x="21131" y="21389"/>
                  <a:pt x="21371" y="21242"/>
                  <a:pt x="21448" y="21135"/>
                </a:cubicBezTo>
                <a:cubicBezTo>
                  <a:pt x="21559" y="20981"/>
                  <a:pt x="21585" y="18788"/>
                  <a:pt x="21564" y="10697"/>
                </a:cubicBezTo>
                <a:lnTo>
                  <a:pt x="21536" y="455"/>
                </a:lnTo>
                <a:lnTo>
                  <a:pt x="21169" y="229"/>
                </a:lnTo>
                <a:lnTo>
                  <a:pt x="20807" y="0"/>
                </a:lnTo>
                <a:lnTo>
                  <a:pt x="10802" y="0"/>
                </a:lnTo>
                <a:close/>
              </a:path>
            </a:pathLst>
          </a:custGeom>
          <a:ln w="12700">
            <a:miter lim="400000"/>
          </a:ln>
          <a:effectLst>
            <a:outerShdw blurRad="165100" dir="5400000" rotWithShape="0">
              <a:srgbClr val="000000">
                <a:alpha val="50000"/>
              </a:srgbClr>
            </a:outerShdw>
          </a:effectLst>
        </p:spPr>
      </p:pic>
      <p:pic>
        <p:nvPicPr>
          <p:cNvPr id="69" name="図 68"/>
          <p:cNvPicPr>
            <a:picLocks noChangeAspect="1"/>
          </p:cNvPicPr>
          <p:nvPr/>
        </p:nvPicPr>
        <p:blipFill rotWithShape="1">
          <a:blip r:embed="rId10"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9139919" y="7830818"/>
            <a:ext cx="608398" cy="1065111"/>
          </a:xfrm>
          <a:prstGeom prst="rect">
            <a:avLst/>
          </a:prstGeom>
        </p:spPr>
      </p:pic>
    </p:spTree>
    <p:extLst>
      <p:ext uri="{BB962C8B-B14F-4D97-AF65-F5344CB8AC3E}">
        <p14:creationId xmlns:p14="http://schemas.microsoft.com/office/powerpoint/2010/main" val="1968949725"/>
      </p:ext>
    </p:ext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E148AC74-A518-4BF8-BCCB-700A0484E36D}"/>
              </a:ext>
            </a:extLst>
          </p:cNvPr>
          <p:cNvSpPr>
            <a:spLocks noGrp="1"/>
          </p:cNvSpPr>
          <p:nvPr>
            <p:ph type="sldNum" sz="quarter" idx="4"/>
          </p:nvPr>
        </p:nvSpPr>
        <p:spPr/>
        <p:txBody>
          <a:bodyPr/>
          <a:lstStyle/>
          <a:p>
            <a:fld id="{F1BF7F6E-0413-4353-995D-100289A07FF8}" type="slidenum">
              <a:rPr lang="en-US" altLang="ja-JP" smtClean="0"/>
              <a:pPr/>
              <a:t>113</a:t>
            </a:fld>
            <a:endParaRPr lang="en-US" altLang="ja-JP" dirty="0"/>
          </a:p>
        </p:txBody>
      </p:sp>
      <p:sp>
        <p:nvSpPr>
          <p:cNvPr id="4" name="タイトル 3">
            <a:extLst>
              <a:ext uri="{FF2B5EF4-FFF2-40B4-BE49-F238E27FC236}">
                <a16:creationId xmlns:a16="http://schemas.microsoft.com/office/drawing/2014/main" id="{1CAC9AD2-0278-4041-A55A-411205893CEA}"/>
              </a:ext>
            </a:extLst>
          </p:cNvPr>
          <p:cNvSpPr>
            <a:spLocks noGrp="1"/>
          </p:cNvSpPr>
          <p:nvPr>
            <p:ph type="title"/>
          </p:nvPr>
        </p:nvSpPr>
        <p:spPr/>
        <p:txBody>
          <a:bodyPr/>
          <a:lstStyle/>
          <a:p>
            <a:r>
              <a:rPr kumimoji="1" lang="en-US" altLang="ja-JP" dirty="0">
                <a:latin typeface="Meiryo UI" panose="020B0604030504040204" pitchFamily="50" charset="-128"/>
                <a:ea typeface="Meiryo UI" panose="020B0604030504040204" pitchFamily="50" charset="-128"/>
              </a:rPr>
              <a:t>API</a:t>
            </a:r>
            <a:r>
              <a:rPr kumimoji="1" lang="ja-JP" altLang="en-US" dirty="0">
                <a:latin typeface="Meiryo UI" panose="020B0604030504040204" pitchFamily="50" charset="-128"/>
                <a:ea typeface="Meiryo UI" panose="020B0604030504040204" pitchFamily="50" charset="-128"/>
              </a:rPr>
              <a:t>オプション提供機能</a:t>
            </a:r>
            <a:endParaRPr kumimoji="1" lang="ja-JP" altLang="en-US" dirty="0"/>
          </a:p>
        </p:txBody>
      </p:sp>
      <p:sp>
        <p:nvSpPr>
          <p:cNvPr id="7" name="Text Box 36">
            <a:extLst>
              <a:ext uri="{FF2B5EF4-FFF2-40B4-BE49-F238E27FC236}">
                <a16:creationId xmlns:a16="http://schemas.microsoft.com/office/drawing/2014/main" id="{79F65F46-D8DB-4E37-81D2-953DF26E6BBC}"/>
              </a:ext>
            </a:extLst>
          </p:cNvPr>
          <p:cNvSpPr txBox="1">
            <a:spLocks noChangeArrowheads="1"/>
          </p:cNvSpPr>
          <p:nvPr/>
        </p:nvSpPr>
        <p:spPr bwMode="auto">
          <a:xfrm>
            <a:off x="360005" y="9331210"/>
            <a:ext cx="11957865" cy="369332"/>
          </a:xfrm>
          <a:prstGeom prst="rect">
            <a:avLst/>
          </a:prstGeom>
          <a:noFill/>
          <a:ln w="34925" algn="ctr">
            <a:noFill/>
            <a:miter lim="800000"/>
            <a:headEnd/>
            <a:tailEnd/>
          </a:ln>
          <a:effectLst/>
        </p:spPr>
        <p:txBody>
          <a:bodyPr wrap="square" lIns="0" tIns="0" rIns="0" bIns="0" anchor="ctr" anchorCtr="0">
            <a:spAutoFit/>
          </a:bodyPr>
          <a:lstStyle/>
          <a:p>
            <a:pPr algn="l"/>
            <a:r>
              <a:rPr lang="en-US" altLang="ja-JP" sz="1200" dirty="0">
                <a:solidFill>
                  <a:schemeClr val="bg1">
                    <a:lumMod val="50000"/>
                  </a:schemeClr>
                </a:solidFill>
                <a:latin typeface="Meiryo UI" panose="020B0604030504040204" pitchFamily="50" charset="-128"/>
                <a:ea typeface="Meiryo UI" panose="020B0604030504040204" pitchFamily="50" charset="-128"/>
              </a:rPr>
              <a:t>※</a:t>
            </a:r>
            <a:r>
              <a:rPr lang="ja-JP" altLang="en-US" sz="1200" dirty="0">
                <a:solidFill>
                  <a:schemeClr val="bg1">
                    <a:lumMod val="50000"/>
                  </a:schemeClr>
                </a:solidFill>
                <a:latin typeface="Meiryo UI" panose="020B0604030504040204" pitchFamily="50" charset="-128"/>
                <a:ea typeface="Meiryo UI" panose="020B0604030504040204" pitchFamily="50" charset="-128"/>
              </a:rPr>
              <a:t>かんたん一括設定、デフォルトプロファイル、</a:t>
            </a:r>
            <a:r>
              <a:rPr lang="en-US" altLang="ja-JP" sz="1200" dirty="0">
                <a:solidFill>
                  <a:schemeClr val="bg1">
                    <a:lumMod val="50000"/>
                  </a:schemeClr>
                </a:solidFill>
                <a:latin typeface="Meiryo UI" panose="020B0604030504040204" pitchFamily="50" charset="-128"/>
                <a:ea typeface="Meiryo UI" panose="020B0604030504040204" pitchFamily="50" charset="-128"/>
              </a:rPr>
              <a:t>Managed Apps</a:t>
            </a:r>
            <a:r>
              <a:rPr lang="ja-JP" altLang="en-US" sz="1200" dirty="0">
                <a:solidFill>
                  <a:schemeClr val="bg1">
                    <a:lumMod val="50000"/>
                  </a:schemeClr>
                </a:solidFill>
                <a:latin typeface="Meiryo UI" panose="020B0604030504040204" pitchFamily="50" charset="-128"/>
                <a:ea typeface="Meiryo UI" panose="020B0604030504040204" pitchFamily="50" charset="-128"/>
              </a:rPr>
              <a:t>等、上記に記載のない</a:t>
            </a:r>
            <a:r>
              <a:rPr lang="en-US" altLang="ja-JP" sz="1200" dirty="0">
                <a:solidFill>
                  <a:schemeClr val="bg1">
                    <a:lumMod val="50000"/>
                  </a:schemeClr>
                </a:solidFill>
                <a:latin typeface="Meiryo UI" panose="020B0604030504040204" pitchFamily="50" charset="-128"/>
                <a:ea typeface="Meiryo UI" panose="020B0604030504040204" pitchFamily="50" charset="-128"/>
              </a:rPr>
              <a:t>MDM</a:t>
            </a:r>
            <a:r>
              <a:rPr lang="ja-JP" altLang="en-US" sz="1200" dirty="0">
                <a:solidFill>
                  <a:schemeClr val="bg1">
                    <a:lumMod val="50000"/>
                  </a:schemeClr>
                </a:solidFill>
                <a:latin typeface="Meiryo UI" panose="020B0604030504040204" pitchFamily="50" charset="-128"/>
                <a:ea typeface="Meiryo UI" panose="020B0604030504040204" pitchFamily="50" charset="-128"/>
              </a:rPr>
              <a:t>機能は</a:t>
            </a:r>
            <a:r>
              <a:rPr lang="en-US" altLang="ja-JP" sz="1200" dirty="0">
                <a:solidFill>
                  <a:schemeClr val="bg1">
                    <a:lumMod val="50000"/>
                  </a:schemeClr>
                </a:solidFill>
                <a:latin typeface="Meiryo UI" panose="020B0604030504040204" pitchFamily="50" charset="-128"/>
                <a:ea typeface="Meiryo UI" panose="020B0604030504040204" pitchFamily="50" charset="-128"/>
              </a:rPr>
              <a:t>API</a:t>
            </a:r>
            <a:r>
              <a:rPr lang="ja-JP" altLang="en-US" sz="1200" dirty="0">
                <a:solidFill>
                  <a:schemeClr val="bg1">
                    <a:lumMod val="50000"/>
                  </a:schemeClr>
                </a:solidFill>
                <a:latin typeface="Meiryo UI" panose="020B0604030504040204" pitchFamily="50" charset="-128"/>
                <a:ea typeface="Meiryo UI" panose="020B0604030504040204" pitchFamily="50" charset="-128"/>
              </a:rPr>
              <a:t>未提供となります。</a:t>
            </a:r>
            <a:endParaRPr lang="en-US" altLang="ja-JP" sz="1200" dirty="0">
              <a:solidFill>
                <a:schemeClr val="bg1">
                  <a:lumMod val="50000"/>
                </a:schemeClr>
              </a:solidFill>
              <a:latin typeface="Meiryo UI" panose="020B0604030504040204" pitchFamily="50" charset="-128"/>
              <a:ea typeface="Meiryo UI" panose="020B0604030504040204" pitchFamily="50" charset="-128"/>
            </a:endParaRPr>
          </a:p>
          <a:p>
            <a:pPr algn="l"/>
            <a:r>
              <a:rPr lang="en-US" altLang="ja-JP" sz="1200" dirty="0">
                <a:solidFill>
                  <a:schemeClr val="bg1">
                    <a:lumMod val="50000"/>
                  </a:schemeClr>
                </a:solidFill>
                <a:latin typeface="Meiryo UI" panose="020B0604030504040204" pitchFamily="50" charset="-128"/>
                <a:ea typeface="Meiryo UI" panose="020B0604030504040204" pitchFamily="50" charset="-128"/>
              </a:rPr>
              <a:t>※Android</a:t>
            </a:r>
            <a:r>
              <a:rPr lang="ja-JP" altLang="en-US" sz="1200" dirty="0">
                <a:solidFill>
                  <a:schemeClr val="bg1">
                    <a:lumMod val="50000"/>
                  </a:schemeClr>
                </a:solidFill>
                <a:latin typeface="Meiryo UI" panose="020B0604030504040204" pitchFamily="50" charset="-128"/>
                <a:ea typeface="Meiryo UI" panose="020B0604030504040204" pitchFamily="50" charset="-128"/>
              </a:rPr>
              <a:t>は</a:t>
            </a:r>
            <a:r>
              <a:rPr lang="en-US" altLang="ja-JP" sz="1200" dirty="0">
                <a:solidFill>
                  <a:schemeClr val="bg1">
                    <a:lumMod val="50000"/>
                  </a:schemeClr>
                </a:solidFill>
                <a:latin typeface="Meiryo UI" panose="020B0604030504040204" pitchFamily="50" charset="-128"/>
                <a:ea typeface="Meiryo UI" panose="020B0604030504040204" pitchFamily="50" charset="-128"/>
              </a:rPr>
              <a:t>Android</a:t>
            </a:r>
            <a:r>
              <a:rPr lang="ja-JP" altLang="en-US" sz="1200" dirty="0">
                <a:solidFill>
                  <a:schemeClr val="bg1">
                    <a:lumMod val="50000"/>
                  </a:schemeClr>
                </a:solidFill>
                <a:latin typeface="Meiryo UI" panose="020B0604030504040204" pitchFamily="50" charset="-128"/>
                <a:ea typeface="Meiryo UI" panose="020B0604030504040204" pitchFamily="50" charset="-128"/>
              </a:rPr>
              <a:t> </a:t>
            </a:r>
            <a:r>
              <a:rPr lang="en-US" altLang="ja-JP" sz="1200" dirty="0">
                <a:solidFill>
                  <a:schemeClr val="bg1">
                    <a:lumMod val="50000"/>
                  </a:schemeClr>
                </a:solidFill>
                <a:latin typeface="Meiryo UI" panose="020B0604030504040204" pitchFamily="50" charset="-128"/>
                <a:ea typeface="Meiryo UI" panose="020B0604030504040204" pitchFamily="50" charset="-128"/>
              </a:rPr>
              <a:t>Enterprise</a:t>
            </a:r>
            <a:r>
              <a:rPr lang="ja-JP" altLang="en-US" sz="1200" dirty="0">
                <a:solidFill>
                  <a:schemeClr val="bg1">
                    <a:lumMod val="50000"/>
                  </a:schemeClr>
                </a:solidFill>
                <a:latin typeface="Meiryo UI" panose="020B0604030504040204" pitchFamily="50" charset="-128"/>
                <a:ea typeface="Meiryo UI" panose="020B0604030504040204" pitchFamily="50" charset="-128"/>
              </a:rPr>
              <a:t>のみ提供となります。</a:t>
            </a:r>
            <a:endParaRPr lang="en-US" altLang="ja-JP" sz="1200" dirty="0">
              <a:solidFill>
                <a:schemeClr val="bg1">
                  <a:lumMod val="50000"/>
                </a:schemeClr>
              </a:solidFill>
              <a:latin typeface="Meiryo UI" panose="020B0604030504040204" pitchFamily="50" charset="-128"/>
              <a:ea typeface="Meiryo UI" panose="020B0604030504040204" pitchFamily="50" charset="-128"/>
            </a:endParaRPr>
          </a:p>
        </p:txBody>
      </p:sp>
      <p:graphicFrame>
        <p:nvGraphicFramePr>
          <p:cNvPr id="9" name="Group 122">
            <a:extLst>
              <a:ext uri="{FF2B5EF4-FFF2-40B4-BE49-F238E27FC236}">
                <a16:creationId xmlns:a16="http://schemas.microsoft.com/office/drawing/2014/main" id="{EE585526-C384-4B56-A4DC-7A2E1526E5F7}"/>
              </a:ext>
            </a:extLst>
          </p:cNvPr>
          <p:cNvGraphicFramePr>
            <a:graphicFrameLocks/>
          </p:cNvGraphicFramePr>
          <p:nvPr>
            <p:extLst>
              <p:ext uri="{D42A27DB-BD31-4B8C-83A1-F6EECF244321}">
                <p14:modId xmlns:p14="http://schemas.microsoft.com/office/powerpoint/2010/main" val="1668222821"/>
              </p:ext>
            </p:extLst>
          </p:nvPr>
        </p:nvGraphicFramePr>
        <p:xfrm>
          <a:off x="236910" y="1049585"/>
          <a:ext cx="12567904" cy="8214219"/>
        </p:xfrm>
        <a:graphic>
          <a:graphicData uri="http://schemas.openxmlformats.org/drawingml/2006/table">
            <a:tbl>
              <a:tblPr/>
              <a:tblGrid>
                <a:gridCol w="1342977">
                  <a:extLst>
                    <a:ext uri="{9D8B030D-6E8A-4147-A177-3AD203B41FA5}">
                      <a16:colId xmlns:a16="http://schemas.microsoft.com/office/drawing/2014/main" val="20000"/>
                    </a:ext>
                  </a:extLst>
                </a:gridCol>
                <a:gridCol w="2835171">
                  <a:extLst>
                    <a:ext uri="{9D8B030D-6E8A-4147-A177-3AD203B41FA5}">
                      <a16:colId xmlns:a16="http://schemas.microsoft.com/office/drawing/2014/main" val="20001"/>
                    </a:ext>
                  </a:extLst>
                </a:gridCol>
                <a:gridCol w="6864097">
                  <a:extLst>
                    <a:ext uri="{9D8B030D-6E8A-4147-A177-3AD203B41FA5}">
                      <a16:colId xmlns:a16="http://schemas.microsoft.com/office/drawing/2014/main" val="20002"/>
                    </a:ext>
                  </a:extLst>
                </a:gridCol>
                <a:gridCol w="767773">
                  <a:extLst>
                    <a:ext uri="{9D8B030D-6E8A-4147-A177-3AD203B41FA5}">
                      <a16:colId xmlns:a16="http://schemas.microsoft.com/office/drawing/2014/main" val="20003"/>
                    </a:ext>
                  </a:extLst>
                </a:gridCol>
                <a:gridCol w="757886">
                  <a:extLst>
                    <a:ext uri="{9D8B030D-6E8A-4147-A177-3AD203B41FA5}">
                      <a16:colId xmlns:a16="http://schemas.microsoft.com/office/drawing/2014/main" val="3301498910"/>
                    </a:ext>
                  </a:extLst>
                </a:gridCol>
              </a:tblGrid>
              <a:tr h="482990">
                <a:tc>
                  <a:txBody>
                    <a:bodyPr/>
                    <a:lstStyle>
                      <a:defPPr>
                        <a:defRPr lang="ja-JP"/>
                      </a:defPPr>
                      <a:lvl1pPr marL="0" algn="l" defTabSz="914400" rtl="0" eaLnBrk="1" latinLnBrk="0" hangingPunct="1">
                        <a:defRPr kumimoji="1" sz="1800" kern="1200">
                          <a:solidFill>
                            <a:schemeClr val="tx1"/>
                          </a:solidFill>
                          <a:latin typeface="Trebuchet MS"/>
                          <a:ea typeface="HGP創英角ｺﾞｼｯｸUB"/>
                        </a:defRPr>
                      </a:lvl1pPr>
                      <a:lvl2pPr marL="457200" algn="l" defTabSz="914400" rtl="0" eaLnBrk="1" latinLnBrk="0" hangingPunct="1">
                        <a:defRPr kumimoji="1" sz="1800" kern="1200">
                          <a:solidFill>
                            <a:schemeClr val="tx1"/>
                          </a:solidFill>
                          <a:latin typeface="Trebuchet MS"/>
                          <a:ea typeface="HGP創英角ｺﾞｼｯｸUB"/>
                        </a:defRPr>
                      </a:lvl2pPr>
                      <a:lvl3pPr marL="914400" algn="l" defTabSz="914400" rtl="0" eaLnBrk="1" latinLnBrk="0" hangingPunct="1">
                        <a:defRPr kumimoji="1" sz="1800" kern="1200">
                          <a:solidFill>
                            <a:schemeClr val="tx1"/>
                          </a:solidFill>
                          <a:latin typeface="Trebuchet MS"/>
                          <a:ea typeface="HGP創英角ｺﾞｼｯｸUB"/>
                        </a:defRPr>
                      </a:lvl3pPr>
                      <a:lvl4pPr marL="1371600" algn="l" defTabSz="914400" rtl="0" eaLnBrk="1" latinLnBrk="0" hangingPunct="1">
                        <a:defRPr kumimoji="1" sz="1800" kern="1200">
                          <a:solidFill>
                            <a:schemeClr val="tx1"/>
                          </a:solidFill>
                          <a:latin typeface="Trebuchet MS"/>
                          <a:ea typeface="HGP創英角ｺﾞｼｯｸUB"/>
                        </a:defRPr>
                      </a:lvl4pPr>
                      <a:lvl5pPr marL="1828800" algn="l" defTabSz="914400" rtl="0" eaLnBrk="1" latinLnBrk="0" hangingPunct="1">
                        <a:defRPr kumimoji="1" sz="1800" kern="1200">
                          <a:solidFill>
                            <a:schemeClr val="tx1"/>
                          </a:solidFill>
                          <a:latin typeface="Trebuchet MS"/>
                          <a:ea typeface="HGP創英角ｺﾞｼｯｸUB"/>
                        </a:defRPr>
                      </a:lvl5pPr>
                      <a:lvl6pPr marL="2286000" algn="l" defTabSz="914400" rtl="0" eaLnBrk="1" latinLnBrk="0" hangingPunct="1">
                        <a:defRPr kumimoji="1" sz="1800" kern="1200">
                          <a:solidFill>
                            <a:schemeClr val="tx1"/>
                          </a:solidFill>
                          <a:latin typeface="Trebuchet MS"/>
                          <a:ea typeface="HGP創英角ｺﾞｼｯｸUB"/>
                        </a:defRPr>
                      </a:lvl6pPr>
                      <a:lvl7pPr marL="2743200" algn="l" defTabSz="914400" rtl="0" eaLnBrk="1" latinLnBrk="0" hangingPunct="1">
                        <a:defRPr kumimoji="1" sz="1800" kern="1200">
                          <a:solidFill>
                            <a:schemeClr val="tx1"/>
                          </a:solidFill>
                          <a:latin typeface="Trebuchet MS"/>
                          <a:ea typeface="HGP創英角ｺﾞｼｯｸUB"/>
                        </a:defRPr>
                      </a:lvl7pPr>
                      <a:lvl8pPr marL="3200400" algn="l" defTabSz="914400" rtl="0" eaLnBrk="1" latinLnBrk="0" hangingPunct="1">
                        <a:defRPr kumimoji="1" sz="1800" kern="1200">
                          <a:solidFill>
                            <a:schemeClr val="tx1"/>
                          </a:solidFill>
                          <a:latin typeface="Trebuchet MS"/>
                          <a:ea typeface="HGP創英角ｺﾞｼｯｸUB"/>
                        </a:defRPr>
                      </a:lvl8pPr>
                      <a:lvl9pPr marL="3657600" algn="l" defTabSz="914400" rtl="0" eaLnBrk="1" latinLnBrk="0" hangingPunct="1">
                        <a:defRPr kumimoji="1" sz="1800" kern="1200">
                          <a:solidFill>
                            <a:schemeClr val="tx1"/>
                          </a:solidFill>
                          <a:latin typeface="Trebuchet MS"/>
                          <a:ea typeface="HGP創英角ｺﾞｼｯｸUB"/>
                        </a:defRPr>
                      </a:lvl9pPr>
                    </a:lstStyle>
                    <a:p>
                      <a:pPr marL="0" marR="0" lvl="0" indent="0" algn="ctr" defTabSz="914400" rtl="0" eaLnBrk="1" fontAlgn="base" latinLnBrk="0" hangingPunct="1">
                        <a:lnSpc>
                          <a:spcPct val="100000"/>
                        </a:lnSpc>
                        <a:spcBef>
                          <a:spcPts val="0"/>
                        </a:spcBef>
                        <a:spcAft>
                          <a:spcPct val="0"/>
                        </a:spcAft>
                        <a:buClrTx/>
                        <a:buSzTx/>
                        <a:buFontTx/>
                        <a:buNone/>
                        <a:tabLst/>
                      </a:pPr>
                      <a:r>
                        <a:rPr kumimoji="1" lang="ja-JP" altLang="en-US" sz="1600" b="1" i="0" u="none" strike="noStrike" cap="none" normalizeH="0" baseline="0" dirty="0">
                          <a:ln>
                            <a:noFill/>
                          </a:ln>
                          <a:solidFill>
                            <a:schemeClr val="bg1"/>
                          </a:solidFill>
                          <a:effectLst/>
                          <a:latin typeface="Meiryo UI" panose="020B0604030504040204" pitchFamily="50" charset="-128"/>
                          <a:ea typeface="Meiryo UI" panose="020B0604030504040204" pitchFamily="50" charset="-128"/>
                        </a:rPr>
                        <a:t>分　類</a:t>
                      </a:r>
                    </a:p>
                  </a:txBody>
                  <a:tcPr marL="0" marR="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solidFill>
                      <a:schemeClr val="bg1">
                        <a:lumMod val="65000"/>
                      </a:schemeClr>
                    </a:solidFill>
                  </a:tcPr>
                </a:tc>
                <a:tc>
                  <a:txBody>
                    <a:bodyPr/>
                    <a:lstStyle>
                      <a:defPPr>
                        <a:defRPr lang="ja-JP"/>
                      </a:defPPr>
                      <a:lvl1pPr marL="0" algn="l" defTabSz="914400" rtl="0" eaLnBrk="1" latinLnBrk="0" hangingPunct="1">
                        <a:defRPr kumimoji="1" sz="1800" kern="1200">
                          <a:solidFill>
                            <a:schemeClr val="tx1"/>
                          </a:solidFill>
                          <a:latin typeface="Trebuchet MS"/>
                          <a:ea typeface="HGP創英角ｺﾞｼｯｸUB"/>
                        </a:defRPr>
                      </a:lvl1pPr>
                      <a:lvl2pPr marL="457200" algn="l" defTabSz="914400" rtl="0" eaLnBrk="1" latinLnBrk="0" hangingPunct="1">
                        <a:defRPr kumimoji="1" sz="1800" kern="1200">
                          <a:solidFill>
                            <a:schemeClr val="tx1"/>
                          </a:solidFill>
                          <a:latin typeface="Trebuchet MS"/>
                          <a:ea typeface="HGP創英角ｺﾞｼｯｸUB"/>
                        </a:defRPr>
                      </a:lvl2pPr>
                      <a:lvl3pPr marL="914400" algn="l" defTabSz="914400" rtl="0" eaLnBrk="1" latinLnBrk="0" hangingPunct="1">
                        <a:defRPr kumimoji="1" sz="1800" kern="1200">
                          <a:solidFill>
                            <a:schemeClr val="tx1"/>
                          </a:solidFill>
                          <a:latin typeface="Trebuchet MS"/>
                          <a:ea typeface="HGP創英角ｺﾞｼｯｸUB"/>
                        </a:defRPr>
                      </a:lvl3pPr>
                      <a:lvl4pPr marL="1371600" algn="l" defTabSz="914400" rtl="0" eaLnBrk="1" latinLnBrk="0" hangingPunct="1">
                        <a:defRPr kumimoji="1" sz="1800" kern="1200">
                          <a:solidFill>
                            <a:schemeClr val="tx1"/>
                          </a:solidFill>
                          <a:latin typeface="Trebuchet MS"/>
                          <a:ea typeface="HGP創英角ｺﾞｼｯｸUB"/>
                        </a:defRPr>
                      </a:lvl4pPr>
                      <a:lvl5pPr marL="1828800" algn="l" defTabSz="914400" rtl="0" eaLnBrk="1" latinLnBrk="0" hangingPunct="1">
                        <a:defRPr kumimoji="1" sz="1800" kern="1200">
                          <a:solidFill>
                            <a:schemeClr val="tx1"/>
                          </a:solidFill>
                          <a:latin typeface="Trebuchet MS"/>
                          <a:ea typeface="HGP創英角ｺﾞｼｯｸUB"/>
                        </a:defRPr>
                      </a:lvl5pPr>
                      <a:lvl6pPr marL="2286000" algn="l" defTabSz="914400" rtl="0" eaLnBrk="1" latinLnBrk="0" hangingPunct="1">
                        <a:defRPr kumimoji="1" sz="1800" kern="1200">
                          <a:solidFill>
                            <a:schemeClr val="tx1"/>
                          </a:solidFill>
                          <a:latin typeface="Trebuchet MS"/>
                          <a:ea typeface="HGP創英角ｺﾞｼｯｸUB"/>
                        </a:defRPr>
                      </a:lvl6pPr>
                      <a:lvl7pPr marL="2743200" algn="l" defTabSz="914400" rtl="0" eaLnBrk="1" latinLnBrk="0" hangingPunct="1">
                        <a:defRPr kumimoji="1" sz="1800" kern="1200">
                          <a:solidFill>
                            <a:schemeClr val="tx1"/>
                          </a:solidFill>
                          <a:latin typeface="Trebuchet MS"/>
                          <a:ea typeface="HGP創英角ｺﾞｼｯｸUB"/>
                        </a:defRPr>
                      </a:lvl7pPr>
                      <a:lvl8pPr marL="3200400" algn="l" defTabSz="914400" rtl="0" eaLnBrk="1" latinLnBrk="0" hangingPunct="1">
                        <a:defRPr kumimoji="1" sz="1800" kern="1200">
                          <a:solidFill>
                            <a:schemeClr val="tx1"/>
                          </a:solidFill>
                          <a:latin typeface="Trebuchet MS"/>
                          <a:ea typeface="HGP創英角ｺﾞｼｯｸUB"/>
                        </a:defRPr>
                      </a:lvl8pPr>
                      <a:lvl9pPr marL="3657600" algn="l" defTabSz="914400" rtl="0" eaLnBrk="1" latinLnBrk="0" hangingPunct="1">
                        <a:defRPr kumimoji="1" sz="1800" kern="1200">
                          <a:solidFill>
                            <a:schemeClr val="tx1"/>
                          </a:solidFill>
                          <a:latin typeface="Trebuchet MS"/>
                          <a:ea typeface="HGP創英角ｺﾞｼｯｸUB"/>
                        </a:defRPr>
                      </a:lvl9pPr>
                    </a:lstStyle>
                    <a:p>
                      <a:pPr marL="0" marR="0" lvl="0" indent="0" algn="ctr" defTabSz="914400" rtl="0" eaLnBrk="1" fontAlgn="base" latinLnBrk="0" hangingPunct="1">
                        <a:lnSpc>
                          <a:spcPct val="100000"/>
                        </a:lnSpc>
                        <a:spcBef>
                          <a:spcPts val="0"/>
                        </a:spcBef>
                        <a:spcAft>
                          <a:spcPct val="0"/>
                        </a:spcAft>
                        <a:buClrTx/>
                        <a:buSzTx/>
                        <a:buFontTx/>
                        <a:buNone/>
                        <a:tabLst/>
                      </a:pPr>
                      <a:r>
                        <a:rPr kumimoji="1" lang="ja-JP" altLang="en-US" sz="1600" b="1" i="0" u="none" strike="noStrike" cap="none" normalizeH="0" baseline="0" dirty="0">
                          <a:ln>
                            <a:noFill/>
                          </a:ln>
                          <a:solidFill>
                            <a:schemeClr val="bg1"/>
                          </a:solidFill>
                          <a:effectLst/>
                          <a:latin typeface="Meiryo UI" panose="020B0604030504040204" pitchFamily="50" charset="-128"/>
                          <a:ea typeface="Meiryo UI" panose="020B0604030504040204" pitchFamily="50" charset="-128"/>
                        </a:rPr>
                        <a:t>提供機能 </a:t>
                      </a:r>
                    </a:p>
                  </a:txBody>
                  <a:tcPr marL="0" marR="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solidFill>
                      <a:schemeClr val="bg1">
                        <a:lumMod val="65000"/>
                      </a:schemeClr>
                    </a:solidFill>
                  </a:tcPr>
                </a:tc>
                <a:tc>
                  <a:txBody>
                    <a:bodyPr/>
                    <a:lstStyle>
                      <a:defPPr>
                        <a:defRPr lang="ja-JP"/>
                      </a:defPPr>
                      <a:lvl1pPr marL="0" algn="l" defTabSz="914400" rtl="0" eaLnBrk="1" latinLnBrk="0" hangingPunct="1">
                        <a:defRPr kumimoji="1" sz="1800" kern="1200">
                          <a:solidFill>
                            <a:schemeClr val="tx1"/>
                          </a:solidFill>
                          <a:latin typeface="Trebuchet MS"/>
                          <a:ea typeface="HGP創英角ｺﾞｼｯｸUB"/>
                        </a:defRPr>
                      </a:lvl1pPr>
                      <a:lvl2pPr marL="457200" algn="l" defTabSz="914400" rtl="0" eaLnBrk="1" latinLnBrk="0" hangingPunct="1">
                        <a:defRPr kumimoji="1" sz="1800" kern="1200">
                          <a:solidFill>
                            <a:schemeClr val="tx1"/>
                          </a:solidFill>
                          <a:latin typeface="Trebuchet MS"/>
                          <a:ea typeface="HGP創英角ｺﾞｼｯｸUB"/>
                        </a:defRPr>
                      </a:lvl2pPr>
                      <a:lvl3pPr marL="914400" algn="l" defTabSz="914400" rtl="0" eaLnBrk="1" latinLnBrk="0" hangingPunct="1">
                        <a:defRPr kumimoji="1" sz="1800" kern="1200">
                          <a:solidFill>
                            <a:schemeClr val="tx1"/>
                          </a:solidFill>
                          <a:latin typeface="Trebuchet MS"/>
                          <a:ea typeface="HGP創英角ｺﾞｼｯｸUB"/>
                        </a:defRPr>
                      </a:lvl3pPr>
                      <a:lvl4pPr marL="1371600" algn="l" defTabSz="914400" rtl="0" eaLnBrk="1" latinLnBrk="0" hangingPunct="1">
                        <a:defRPr kumimoji="1" sz="1800" kern="1200">
                          <a:solidFill>
                            <a:schemeClr val="tx1"/>
                          </a:solidFill>
                          <a:latin typeface="Trebuchet MS"/>
                          <a:ea typeface="HGP創英角ｺﾞｼｯｸUB"/>
                        </a:defRPr>
                      </a:lvl4pPr>
                      <a:lvl5pPr marL="1828800" algn="l" defTabSz="914400" rtl="0" eaLnBrk="1" latinLnBrk="0" hangingPunct="1">
                        <a:defRPr kumimoji="1" sz="1800" kern="1200">
                          <a:solidFill>
                            <a:schemeClr val="tx1"/>
                          </a:solidFill>
                          <a:latin typeface="Trebuchet MS"/>
                          <a:ea typeface="HGP創英角ｺﾞｼｯｸUB"/>
                        </a:defRPr>
                      </a:lvl5pPr>
                      <a:lvl6pPr marL="2286000" algn="l" defTabSz="914400" rtl="0" eaLnBrk="1" latinLnBrk="0" hangingPunct="1">
                        <a:defRPr kumimoji="1" sz="1800" kern="1200">
                          <a:solidFill>
                            <a:schemeClr val="tx1"/>
                          </a:solidFill>
                          <a:latin typeface="Trebuchet MS"/>
                          <a:ea typeface="HGP創英角ｺﾞｼｯｸUB"/>
                        </a:defRPr>
                      </a:lvl6pPr>
                      <a:lvl7pPr marL="2743200" algn="l" defTabSz="914400" rtl="0" eaLnBrk="1" latinLnBrk="0" hangingPunct="1">
                        <a:defRPr kumimoji="1" sz="1800" kern="1200">
                          <a:solidFill>
                            <a:schemeClr val="tx1"/>
                          </a:solidFill>
                          <a:latin typeface="Trebuchet MS"/>
                          <a:ea typeface="HGP創英角ｺﾞｼｯｸUB"/>
                        </a:defRPr>
                      </a:lvl7pPr>
                      <a:lvl8pPr marL="3200400" algn="l" defTabSz="914400" rtl="0" eaLnBrk="1" latinLnBrk="0" hangingPunct="1">
                        <a:defRPr kumimoji="1" sz="1800" kern="1200">
                          <a:solidFill>
                            <a:schemeClr val="tx1"/>
                          </a:solidFill>
                          <a:latin typeface="Trebuchet MS"/>
                          <a:ea typeface="HGP創英角ｺﾞｼｯｸUB"/>
                        </a:defRPr>
                      </a:lvl8pPr>
                      <a:lvl9pPr marL="3657600" algn="l" defTabSz="914400" rtl="0" eaLnBrk="1" latinLnBrk="0" hangingPunct="1">
                        <a:defRPr kumimoji="1" sz="1800" kern="1200">
                          <a:solidFill>
                            <a:schemeClr val="tx1"/>
                          </a:solidFill>
                          <a:latin typeface="Trebuchet MS"/>
                          <a:ea typeface="HGP創英角ｺﾞｼｯｸUB"/>
                        </a:defRPr>
                      </a:lvl9pPr>
                    </a:lstStyle>
                    <a:p>
                      <a:pPr marL="0" marR="0" lvl="0" indent="0" algn="ctr" defTabSz="914400" rtl="0" eaLnBrk="1" fontAlgn="base" latinLnBrk="0" hangingPunct="1">
                        <a:lnSpc>
                          <a:spcPct val="100000"/>
                        </a:lnSpc>
                        <a:spcBef>
                          <a:spcPts val="0"/>
                        </a:spcBef>
                        <a:spcAft>
                          <a:spcPct val="0"/>
                        </a:spcAft>
                        <a:buClrTx/>
                        <a:buSzTx/>
                        <a:buFontTx/>
                        <a:buNone/>
                        <a:tabLst/>
                      </a:pPr>
                      <a:r>
                        <a:rPr kumimoji="1" lang="ja-JP" altLang="en-US" sz="1600" b="1" i="0" u="none" strike="noStrike" cap="none" normalizeH="0" baseline="0" dirty="0">
                          <a:ln>
                            <a:noFill/>
                          </a:ln>
                          <a:solidFill>
                            <a:schemeClr val="bg1"/>
                          </a:solidFill>
                          <a:effectLst/>
                          <a:latin typeface="Meiryo UI" panose="020B0604030504040204" pitchFamily="50" charset="-128"/>
                          <a:ea typeface="Meiryo UI" panose="020B0604030504040204" pitchFamily="50" charset="-128"/>
                        </a:rPr>
                        <a:t>説　明</a:t>
                      </a:r>
                    </a:p>
                  </a:txBody>
                  <a:tcPr marL="0" marR="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solidFill>
                      <a:schemeClr val="bg1">
                        <a:lumMod val="65000"/>
                      </a:schemeClr>
                    </a:solidFill>
                  </a:tcPr>
                </a:tc>
                <a:tc>
                  <a:txBody>
                    <a:bodyPr/>
                    <a:lstStyle>
                      <a:defPPr>
                        <a:defRPr lang="ja-JP"/>
                      </a:defPPr>
                      <a:lvl1pPr marL="0" algn="l" defTabSz="914400" rtl="0" eaLnBrk="1" latinLnBrk="0" hangingPunct="1">
                        <a:defRPr kumimoji="1" sz="1800" kern="1200">
                          <a:solidFill>
                            <a:schemeClr val="tx1"/>
                          </a:solidFill>
                          <a:latin typeface="Trebuchet MS"/>
                          <a:ea typeface="HGP創英角ｺﾞｼｯｸUB"/>
                        </a:defRPr>
                      </a:lvl1pPr>
                      <a:lvl2pPr marL="457200" algn="l" defTabSz="914400" rtl="0" eaLnBrk="1" latinLnBrk="0" hangingPunct="1">
                        <a:defRPr kumimoji="1" sz="1800" kern="1200">
                          <a:solidFill>
                            <a:schemeClr val="tx1"/>
                          </a:solidFill>
                          <a:latin typeface="Trebuchet MS"/>
                          <a:ea typeface="HGP創英角ｺﾞｼｯｸUB"/>
                        </a:defRPr>
                      </a:lvl2pPr>
                      <a:lvl3pPr marL="914400" algn="l" defTabSz="914400" rtl="0" eaLnBrk="1" latinLnBrk="0" hangingPunct="1">
                        <a:defRPr kumimoji="1" sz="1800" kern="1200">
                          <a:solidFill>
                            <a:schemeClr val="tx1"/>
                          </a:solidFill>
                          <a:latin typeface="Trebuchet MS"/>
                          <a:ea typeface="HGP創英角ｺﾞｼｯｸUB"/>
                        </a:defRPr>
                      </a:lvl3pPr>
                      <a:lvl4pPr marL="1371600" algn="l" defTabSz="914400" rtl="0" eaLnBrk="1" latinLnBrk="0" hangingPunct="1">
                        <a:defRPr kumimoji="1" sz="1800" kern="1200">
                          <a:solidFill>
                            <a:schemeClr val="tx1"/>
                          </a:solidFill>
                          <a:latin typeface="Trebuchet MS"/>
                          <a:ea typeface="HGP創英角ｺﾞｼｯｸUB"/>
                        </a:defRPr>
                      </a:lvl4pPr>
                      <a:lvl5pPr marL="1828800" algn="l" defTabSz="914400" rtl="0" eaLnBrk="1" latinLnBrk="0" hangingPunct="1">
                        <a:defRPr kumimoji="1" sz="1800" kern="1200">
                          <a:solidFill>
                            <a:schemeClr val="tx1"/>
                          </a:solidFill>
                          <a:latin typeface="Trebuchet MS"/>
                          <a:ea typeface="HGP創英角ｺﾞｼｯｸUB"/>
                        </a:defRPr>
                      </a:lvl5pPr>
                      <a:lvl6pPr marL="2286000" algn="l" defTabSz="914400" rtl="0" eaLnBrk="1" latinLnBrk="0" hangingPunct="1">
                        <a:defRPr kumimoji="1" sz="1800" kern="1200">
                          <a:solidFill>
                            <a:schemeClr val="tx1"/>
                          </a:solidFill>
                          <a:latin typeface="Trebuchet MS"/>
                          <a:ea typeface="HGP創英角ｺﾞｼｯｸUB"/>
                        </a:defRPr>
                      </a:lvl6pPr>
                      <a:lvl7pPr marL="2743200" algn="l" defTabSz="914400" rtl="0" eaLnBrk="1" latinLnBrk="0" hangingPunct="1">
                        <a:defRPr kumimoji="1" sz="1800" kern="1200">
                          <a:solidFill>
                            <a:schemeClr val="tx1"/>
                          </a:solidFill>
                          <a:latin typeface="Trebuchet MS"/>
                          <a:ea typeface="HGP創英角ｺﾞｼｯｸUB"/>
                        </a:defRPr>
                      </a:lvl7pPr>
                      <a:lvl8pPr marL="3200400" algn="l" defTabSz="914400" rtl="0" eaLnBrk="1" latinLnBrk="0" hangingPunct="1">
                        <a:defRPr kumimoji="1" sz="1800" kern="1200">
                          <a:solidFill>
                            <a:schemeClr val="tx1"/>
                          </a:solidFill>
                          <a:latin typeface="Trebuchet MS"/>
                          <a:ea typeface="HGP創英角ｺﾞｼｯｸUB"/>
                        </a:defRPr>
                      </a:lvl8pPr>
                      <a:lvl9pPr marL="3657600" algn="l" defTabSz="914400" rtl="0" eaLnBrk="1" latinLnBrk="0" hangingPunct="1">
                        <a:defRPr kumimoji="1" sz="1800" kern="1200">
                          <a:solidFill>
                            <a:schemeClr val="tx1"/>
                          </a:solidFill>
                          <a:latin typeface="Trebuchet MS"/>
                          <a:ea typeface="HGP創英角ｺﾞｼｯｸUB"/>
                        </a:defRPr>
                      </a:lvl9pPr>
                    </a:lstStyle>
                    <a:p>
                      <a:pPr marL="0" marR="0" lvl="0" indent="0" algn="ctr" defTabSz="914400" rtl="0" eaLnBrk="1" fontAlgn="base" latinLnBrk="0" hangingPunct="1">
                        <a:lnSpc>
                          <a:spcPct val="100000"/>
                        </a:lnSpc>
                        <a:spcBef>
                          <a:spcPts val="0"/>
                        </a:spcBef>
                        <a:spcAft>
                          <a:spcPct val="0"/>
                        </a:spcAft>
                        <a:buClrTx/>
                        <a:buSzTx/>
                        <a:buFontTx/>
                        <a:buNone/>
                        <a:tabLst/>
                      </a:pPr>
                      <a:r>
                        <a:rPr kumimoji="1" lang="en-US" altLang="ja-JP" sz="1600" b="1" i="0" u="none" strike="noStrike" cap="none" normalizeH="0" baseline="0" dirty="0" err="1">
                          <a:ln>
                            <a:noFill/>
                          </a:ln>
                          <a:solidFill>
                            <a:schemeClr val="bg1"/>
                          </a:solidFill>
                          <a:effectLst/>
                          <a:latin typeface="Meiryo UI" panose="020B0604030504040204" pitchFamily="50" charset="-128"/>
                          <a:ea typeface="Meiryo UI" panose="020B0604030504040204" pitchFamily="50" charset="-128"/>
                        </a:rPr>
                        <a:t>iOS</a:t>
                      </a:r>
                      <a:endParaRPr kumimoji="1" lang="en-US" altLang="ja-JP" sz="1600" b="1" i="0" u="none" strike="noStrike" cap="none" normalizeH="0" baseline="0" dirty="0">
                        <a:ln>
                          <a:noFill/>
                        </a:ln>
                        <a:solidFill>
                          <a:schemeClr val="bg1"/>
                        </a:solidFill>
                        <a:effectLst/>
                        <a:latin typeface="Meiryo UI" panose="020B0604030504040204" pitchFamily="50" charset="-128"/>
                        <a:ea typeface="Meiryo UI" panose="020B0604030504040204" pitchFamily="50" charset="-128"/>
                      </a:endParaRPr>
                    </a:p>
                  </a:txBody>
                  <a:tcPr marL="0" marR="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solidFill>
                      <a:schemeClr val="bg1">
                        <a:lumMod val="65000"/>
                      </a:schemeClr>
                    </a:solidFill>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1" lang="en-US" altLang="ja-JP" sz="1400" b="1" i="0" u="none" strike="noStrike" cap="none" normalizeH="0" baseline="0" dirty="0">
                          <a:ln>
                            <a:noFill/>
                          </a:ln>
                          <a:solidFill>
                            <a:schemeClr val="bg1"/>
                          </a:solidFill>
                          <a:effectLst/>
                          <a:latin typeface="Meiryo UI" panose="020B0604030504040204" pitchFamily="50" charset="-128"/>
                          <a:ea typeface="Meiryo UI" panose="020B0604030504040204" pitchFamily="50" charset="-128"/>
                        </a:rPr>
                        <a:t>Android</a:t>
                      </a:r>
                    </a:p>
                  </a:txBody>
                  <a:tcPr marL="0" marR="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solidFill>
                      <a:schemeClr val="bg1">
                        <a:lumMod val="65000"/>
                      </a:schemeClr>
                    </a:solidFill>
                  </a:tcPr>
                </a:tc>
                <a:extLst>
                  <a:ext uri="{0D108BD9-81ED-4DB2-BD59-A6C34878D82A}">
                    <a16:rowId xmlns:a16="http://schemas.microsoft.com/office/drawing/2014/main" val="10000"/>
                  </a:ext>
                </a:extLst>
              </a:tr>
              <a:tr h="435510">
                <a:tc rowSpan="7">
                  <a:txBody>
                    <a:bodyPr/>
                    <a:lstStyle>
                      <a:defPPr>
                        <a:defRPr lang="ja-JP"/>
                      </a:defPPr>
                      <a:lvl1pPr marL="0" algn="l" defTabSz="914400" rtl="0" eaLnBrk="1" latinLnBrk="0" hangingPunct="1">
                        <a:defRPr kumimoji="1" sz="1800" kern="1200">
                          <a:solidFill>
                            <a:schemeClr val="tx1"/>
                          </a:solidFill>
                          <a:latin typeface="Trebuchet MS"/>
                          <a:ea typeface="HGP創英角ｺﾞｼｯｸUB"/>
                        </a:defRPr>
                      </a:lvl1pPr>
                      <a:lvl2pPr marL="457200" algn="l" defTabSz="914400" rtl="0" eaLnBrk="1" latinLnBrk="0" hangingPunct="1">
                        <a:defRPr kumimoji="1" sz="1800" kern="1200">
                          <a:solidFill>
                            <a:schemeClr val="tx1"/>
                          </a:solidFill>
                          <a:latin typeface="Trebuchet MS"/>
                          <a:ea typeface="HGP創英角ｺﾞｼｯｸUB"/>
                        </a:defRPr>
                      </a:lvl2pPr>
                      <a:lvl3pPr marL="914400" algn="l" defTabSz="914400" rtl="0" eaLnBrk="1" latinLnBrk="0" hangingPunct="1">
                        <a:defRPr kumimoji="1" sz="1800" kern="1200">
                          <a:solidFill>
                            <a:schemeClr val="tx1"/>
                          </a:solidFill>
                          <a:latin typeface="Trebuchet MS"/>
                          <a:ea typeface="HGP創英角ｺﾞｼｯｸUB"/>
                        </a:defRPr>
                      </a:lvl3pPr>
                      <a:lvl4pPr marL="1371600" algn="l" defTabSz="914400" rtl="0" eaLnBrk="1" latinLnBrk="0" hangingPunct="1">
                        <a:defRPr kumimoji="1" sz="1800" kern="1200">
                          <a:solidFill>
                            <a:schemeClr val="tx1"/>
                          </a:solidFill>
                          <a:latin typeface="Trebuchet MS"/>
                          <a:ea typeface="HGP創英角ｺﾞｼｯｸUB"/>
                        </a:defRPr>
                      </a:lvl4pPr>
                      <a:lvl5pPr marL="1828800" algn="l" defTabSz="914400" rtl="0" eaLnBrk="1" latinLnBrk="0" hangingPunct="1">
                        <a:defRPr kumimoji="1" sz="1800" kern="1200">
                          <a:solidFill>
                            <a:schemeClr val="tx1"/>
                          </a:solidFill>
                          <a:latin typeface="Trebuchet MS"/>
                          <a:ea typeface="HGP創英角ｺﾞｼｯｸUB"/>
                        </a:defRPr>
                      </a:lvl5pPr>
                      <a:lvl6pPr marL="2286000" algn="l" defTabSz="914400" rtl="0" eaLnBrk="1" latinLnBrk="0" hangingPunct="1">
                        <a:defRPr kumimoji="1" sz="1800" kern="1200">
                          <a:solidFill>
                            <a:schemeClr val="tx1"/>
                          </a:solidFill>
                          <a:latin typeface="Trebuchet MS"/>
                          <a:ea typeface="HGP創英角ｺﾞｼｯｸUB"/>
                        </a:defRPr>
                      </a:lvl6pPr>
                      <a:lvl7pPr marL="2743200" algn="l" defTabSz="914400" rtl="0" eaLnBrk="1" latinLnBrk="0" hangingPunct="1">
                        <a:defRPr kumimoji="1" sz="1800" kern="1200">
                          <a:solidFill>
                            <a:schemeClr val="tx1"/>
                          </a:solidFill>
                          <a:latin typeface="Trebuchet MS"/>
                          <a:ea typeface="HGP創英角ｺﾞｼｯｸUB"/>
                        </a:defRPr>
                      </a:lvl7pPr>
                      <a:lvl8pPr marL="3200400" algn="l" defTabSz="914400" rtl="0" eaLnBrk="1" latinLnBrk="0" hangingPunct="1">
                        <a:defRPr kumimoji="1" sz="1800" kern="1200">
                          <a:solidFill>
                            <a:schemeClr val="tx1"/>
                          </a:solidFill>
                          <a:latin typeface="Trebuchet MS"/>
                          <a:ea typeface="HGP創英角ｺﾞｼｯｸUB"/>
                        </a:defRPr>
                      </a:lvl8pPr>
                      <a:lvl9pPr marL="3657600" algn="l" defTabSz="914400" rtl="0" eaLnBrk="1" latinLnBrk="0" hangingPunct="1">
                        <a:defRPr kumimoji="1" sz="1800" kern="1200">
                          <a:solidFill>
                            <a:schemeClr val="tx1"/>
                          </a:solidFill>
                          <a:latin typeface="Trebuchet MS"/>
                          <a:ea typeface="HGP創英角ｺﾞｼｯｸUB"/>
                        </a:defRPr>
                      </a:lvl9pPr>
                    </a:lstStyle>
                    <a:p>
                      <a:pPr marL="144000" marR="0" lvl="0" indent="0" algn="l" defTabSz="914400" rtl="0" eaLnBrk="1" fontAlgn="ctr"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rPr>
                        <a:t>プロファイル</a:t>
                      </a:r>
                    </a:p>
                  </a:txBody>
                  <a:tcPr marL="72000" marR="144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noFill/>
                  </a:tcPr>
                </a:tc>
                <a:tc>
                  <a:txBody>
                    <a:bodyPr/>
                    <a:lstStyle>
                      <a:defPPr>
                        <a:defRPr lang="ja-JP"/>
                      </a:defPPr>
                      <a:lvl1pPr marL="0" algn="l" defTabSz="457200" rtl="0" eaLnBrk="1" latinLnBrk="0" hangingPunct="1">
                        <a:defRPr kumimoji="1" sz="1800" kern="1200">
                          <a:solidFill>
                            <a:schemeClr val="dk1"/>
                          </a:solidFill>
                          <a:latin typeface="Verdana"/>
                          <a:ea typeface="HGP創英角ｺﾞｼｯｸUB"/>
                        </a:defRPr>
                      </a:lvl1pPr>
                      <a:lvl2pPr marL="457200" algn="l" defTabSz="457200" rtl="0" eaLnBrk="1" latinLnBrk="0" hangingPunct="1">
                        <a:defRPr kumimoji="1" sz="1800" kern="1200">
                          <a:solidFill>
                            <a:schemeClr val="dk1"/>
                          </a:solidFill>
                          <a:latin typeface="Verdana"/>
                          <a:ea typeface="HGP創英角ｺﾞｼｯｸUB"/>
                        </a:defRPr>
                      </a:lvl2pPr>
                      <a:lvl3pPr marL="914400" algn="l" defTabSz="457200" rtl="0" eaLnBrk="1" latinLnBrk="0" hangingPunct="1">
                        <a:defRPr kumimoji="1" sz="1800" kern="1200">
                          <a:solidFill>
                            <a:schemeClr val="dk1"/>
                          </a:solidFill>
                          <a:latin typeface="Verdana"/>
                          <a:ea typeface="HGP創英角ｺﾞｼｯｸUB"/>
                        </a:defRPr>
                      </a:lvl3pPr>
                      <a:lvl4pPr marL="1371600" algn="l" defTabSz="457200" rtl="0" eaLnBrk="1" latinLnBrk="0" hangingPunct="1">
                        <a:defRPr kumimoji="1" sz="1800" kern="1200">
                          <a:solidFill>
                            <a:schemeClr val="dk1"/>
                          </a:solidFill>
                          <a:latin typeface="Verdana"/>
                          <a:ea typeface="HGP創英角ｺﾞｼｯｸUB"/>
                        </a:defRPr>
                      </a:lvl4pPr>
                      <a:lvl5pPr marL="1828800" algn="l" defTabSz="457200" rtl="0" eaLnBrk="1" latinLnBrk="0" hangingPunct="1">
                        <a:defRPr kumimoji="1" sz="1800" kern="1200">
                          <a:solidFill>
                            <a:schemeClr val="dk1"/>
                          </a:solidFill>
                          <a:latin typeface="Verdana"/>
                          <a:ea typeface="HGP創英角ｺﾞｼｯｸUB"/>
                        </a:defRPr>
                      </a:lvl5pPr>
                      <a:lvl6pPr marL="2286000" algn="l" defTabSz="457200" rtl="0" eaLnBrk="1" latinLnBrk="0" hangingPunct="1">
                        <a:defRPr kumimoji="1" sz="1800" kern="1200">
                          <a:solidFill>
                            <a:schemeClr val="dk1"/>
                          </a:solidFill>
                          <a:latin typeface="Verdana"/>
                          <a:ea typeface="HGP創英角ｺﾞｼｯｸUB"/>
                        </a:defRPr>
                      </a:lvl6pPr>
                      <a:lvl7pPr marL="2743200" algn="l" defTabSz="457200" rtl="0" eaLnBrk="1" latinLnBrk="0" hangingPunct="1">
                        <a:defRPr kumimoji="1" sz="1800" kern="1200">
                          <a:solidFill>
                            <a:schemeClr val="dk1"/>
                          </a:solidFill>
                          <a:latin typeface="Verdana"/>
                          <a:ea typeface="HGP創英角ｺﾞｼｯｸUB"/>
                        </a:defRPr>
                      </a:lvl7pPr>
                      <a:lvl8pPr marL="3200400" algn="l" defTabSz="457200" rtl="0" eaLnBrk="1" latinLnBrk="0" hangingPunct="1">
                        <a:defRPr kumimoji="1" sz="1800" kern="1200">
                          <a:solidFill>
                            <a:schemeClr val="dk1"/>
                          </a:solidFill>
                          <a:latin typeface="Verdana"/>
                          <a:ea typeface="HGP創英角ｺﾞｼｯｸUB"/>
                        </a:defRPr>
                      </a:lvl8pPr>
                      <a:lvl9pPr marL="3657600" algn="l" defTabSz="457200" rtl="0" eaLnBrk="1" latinLnBrk="0" hangingPunct="1">
                        <a:defRPr kumimoji="1" sz="1800" kern="1200">
                          <a:solidFill>
                            <a:schemeClr val="dk1"/>
                          </a:solidFill>
                          <a:latin typeface="Verdana"/>
                          <a:ea typeface="HGP創英角ｺﾞｼｯｸUB"/>
                        </a:defRPr>
                      </a:lvl9pPr>
                    </a:lstStyle>
                    <a:p>
                      <a:pPr marL="144000" algn="l" fontAlgn="ctr"/>
                      <a:r>
                        <a:rPr lang="ja-JP" altLang="en-US" sz="1400" b="0" u="none" strike="noStrike" dirty="0">
                          <a:latin typeface="Meiryo UI" panose="020B0604030504040204" pitchFamily="50" charset="-128"/>
                          <a:ea typeface="Meiryo UI" panose="020B0604030504040204" pitchFamily="50" charset="-128"/>
                        </a:rPr>
                        <a:t>プロファイル登録</a:t>
                      </a:r>
                      <a:endParaRPr lang="ja-JP" altLang="en-US" sz="1400" b="0" i="0" u="none" strike="noStrike" dirty="0">
                        <a:solidFill>
                          <a:srgbClr val="000000"/>
                        </a:solidFill>
                        <a:latin typeface="Meiryo UI" panose="020B0604030504040204" pitchFamily="50" charset="-128"/>
                        <a:ea typeface="Meiryo UI" panose="020B0604030504040204" pitchFamily="50" charset="-128"/>
                      </a:endParaRPr>
                    </a:p>
                  </a:txBody>
                  <a:tcPr marL="73532" marR="144000" marT="0" marB="0" anchor="ctr">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solidFill>
                      <a:schemeClr val="bg1">
                        <a:lumMod val="85000"/>
                      </a:schemeClr>
                    </a:solidFill>
                  </a:tcPr>
                </a:tc>
                <a:tc>
                  <a:txBody>
                    <a:bodyPr/>
                    <a:lstStyle>
                      <a:defPPr>
                        <a:defRPr lang="ja-JP"/>
                      </a:defPPr>
                      <a:lvl1pPr marL="0" algn="l" defTabSz="457200" rtl="0" eaLnBrk="1" latinLnBrk="0" hangingPunct="1">
                        <a:defRPr kumimoji="1" sz="1800" kern="1200">
                          <a:solidFill>
                            <a:schemeClr val="dk1"/>
                          </a:solidFill>
                          <a:latin typeface="Verdana"/>
                          <a:ea typeface="HGP創英角ｺﾞｼｯｸUB"/>
                        </a:defRPr>
                      </a:lvl1pPr>
                      <a:lvl2pPr marL="457200" algn="l" defTabSz="457200" rtl="0" eaLnBrk="1" latinLnBrk="0" hangingPunct="1">
                        <a:defRPr kumimoji="1" sz="1800" kern="1200">
                          <a:solidFill>
                            <a:schemeClr val="dk1"/>
                          </a:solidFill>
                          <a:latin typeface="Verdana"/>
                          <a:ea typeface="HGP創英角ｺﾞｼｯｸUB"/>
                        </a:defRPr>
                      </a:lvl2pPr>
                      <a:lvl3pPr marL="914400" algn="l" defTabSz="457200" rtl="0" eaLnBrk="1" latinLnBrk="0" hangingPunct="1">
                        <a:defRPr kumimoji="1" sz="1800" kern="1200">
                          <a:solidFill>
                            <a:schemeClr val="dk1"/>
                          </a:solidFill>
                          <a:latin typeface="Verdana"/>
                          <a:ea typeface="HGP創英角ｺﾞｼｯｸUB"/>
                        </a:defRPr>
                      </a:lvl3pPr>
                      <a:lvl4pPr marL="1371600" algn="l" defTabSz="457200" rtl="0" eaLnBrk="1" latinLnBrk="0" hangingPunct="1">
                        <a:defRPr kumimoji="1" sz="1800" kern="1200">
                          <a:solidFill>
                            <a:schemeClr val="dk1"/>
                          </a:solidFill>
                          <a:latin typeface="Verdana"/>
                          <a:ea typeface="HGP創英角ｺﾞｼｯｸUB"/>
                        </a:defRPr>
                      </a:lvl4pPr>
                      <a:lvl5pPr marL="1828800" algn="l" defTabSz="457200" rtl="0" eaLnBrk="1" latinLnBrk="0" hangingPunct="1">
                        <a:defRPr kumimoji="1" sz="1800" kern="1200">
                          <a:solidFill>
                            <a:schemeClr val="dk1"/>
                          </a:solidFill>
                          <a:latin typeface="Verdana"/>
                          <a:ea typeface="HGP創英角ｺﾞｼｯｸUB"/>
                        </a:defRPr>
                      </a:lvl5pPr>
                      <a:lvl6pPr marL="2286000" algn="l" defTabSz="457200" rtl="0" eaLnBrk="1" latinLnBrk="0" hangingPunct="1">
                        <a:defRPr kumimoji="1" sz="1800" kern="1200">
                          <a:solidFill>
                            <a:schemeClr val="dk1"/>
                          </a:solidFill>
                          <a:latin typeface="Verdana"/>
                          <a:ea typeface="HGP創英角ｺﾞｼｯｸUB"/>
                        </a:defRPr>
                      </a:lvl6pPr>
                      <a:lvl7pPr marL="2743200" algn="l" defTabSz="457200" rtl="0" eaLnBrk="1" latinLnBrk="0" hangingPunct="1">
                        <a:defRPr kumimoji="1" sz="1800" kern="1200">
                          <a:solidFill>
                            <a:schemeClr val="dk1"/>
                          </a:solidFill>
                          <a:latin typeface="Verdana"/>
                          <a:ea typeface="HGP創英角ｺﾞｼｯｸUB"/>
                        </a:defRPr>
                      </a:lvl7pPr>
                      <a:lvl8pPr marL="3200400" algn="l" defTabSz="457200" rtl="0" eaLnBrk="1" latinLnBrk="0" hangingPunct="1">
                        <a:defRPr kumimoji="1" sz="1800" kern="1200">
                          <a:solidFill>
                            <a:schemeClr val="dk1"/>
                          </a:solidFill>
                          <a:latin typeface="Verdana"/>
                          <a:ea typeface="HGP創英角ｺﾞｼｯｸUB"/>
                        </a:defRPr>
                      </a:lvl8pPr>
                      <a:lvl9pPr marL="3657600" algn="l" defTabSz="457200" rtl="0" eaLnBrk="1" latinLnBrk="0" hangingPunct="1">
                        <a:defRPr kumimoji="1" sz="1800" kern="1200">
                          <a:solidFill>
                            <a:schemeClr val="dk1"/>
                          </a:solidFill>
                          <a:latin typeface="Verdana"/>
                          <a:ea typeface="HGP創英角ｺﾞｼｯｸUB"/>
                        </a:defRPr>
                      </a:lvl9pPr>
                    </a:lstStyle>
                    <a:p>
                      <a:pPr marL="144000" algn="l" fontAlgn="ctr"/>
                      <a:r>
                        <a:rPr lang="ja-JP" altLang="en-US" sz="1400" b="0" u="none" strike="noStrike" dirty="0">
                          <a:latin typeface="Meiryo UI" panose="020B0604030504040204" pitchFamily="50" charset="-128"/>
                          <a:ea typeface="Meiryo UI" panose="020B0604030504040204" pitchFamily="50" charset="-128"/>
                        </a:rPr>
                        <a:t>デバイスマネジメントサーバへプロファイルを登録</a:t>
                      </a:r>
                      <a:endParaRPr lang="ja-JP" altLang="en-US" sz="1400" b="0" i="0" u="none" strike="noStrike" dirty="0">
                        <a:solidFill>
                          <a:srgbClr val="000000"/>
                        </a:solidFill>
                        <a:latin typeface="Meiryo UI" panose="020B0604030504040204" pitchFamily="50" charset="-128"/>
                        <a:ea typeface="Meiryo UI" panose="020B0604030504040204" pitchFamily="50" charset="-128"/>
                      </a:endParaRPr>
                    </a:p>
                  </a:txBody>
                  <a:tcPr marL="73532" marR="144000" marT="0" marB="0" anchor="ctr">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solidFill>
                      <a:srgbClr val="FFFFFF"/>
                    </a:solidFill>
                  </a:tcPr>
                </a:tc>
                <a:tc>
                  <a:txBody>
                    <a:bodyPr/>
                    <a:lstStyle>
                      <a:defPPr>
                        <a:defRPr lang="ja-JP"/>
                      </a:defPPr>
                      <a:lvl1pPr marL="0" algn="l" defTabSz="914400" rtl="0" eaLnBrk="1" latinLnBrk="0" hangingPunct="1">
                        <a:defRPr kumimoji="1" sz="1800" kern="1200">
                          <a:solidFill>
                            <a:schemeClr val="tx1"/>
                          </a:solidFill>
                          <a:latin typeface="Trebuchet MS"/>
                          <a:ea typeface="HGP創英角ｺﾞｼｯｸUB"/>
                        </a:defRPr>
                      </a:lvl1pPr>
                      <a:lvl2pPr marL="457200" algn="l" defTabSz="914400" rtl="0" eaLnBrk="1" latinLnBrk="0" hangingPunct="1">
                        <a:defRPr kumimoji="1" sz="1800" kern="1200">
                          <a:solidFill>
                            <a:schemeClr val="tx1"/>
                          </a:solidFill>
                          <a:latin typeface="Trebuchet MS"/>
                          <a:ea typeface="HGP創英角ｺﾞｼｯｸUB"/>
                        </a:defRPr>
                      </a:lvl2pPr>
                      <a:lvl3pPr marL="914400" algn="l" defTabSz="914400" rtl="0" eaLnBrk="1" latinLnBrk="0" hangingPunct="1">
                        <a:defRPr kumimoji="1" sz="1800" kern="1200">
                          <a:solidFill>
                            <a:schemeClr val="tx1"/>
                          </a:solidFill>
                          <a:latin typeface="Trebuchet MS"/>
                          <a:ea typeface="HGP創英角ｺﾞｼｯｸUB"/>
                        </a:defRPr>
                      </a:lvl3pPr>
                      <a:lvl4pPr marL="1371600" algn="l" defTabSz="914400" rtl="0" eaLnBrk="1" latinLnBrk="0" hangingPunct="1">
                        <a:defRPr kumimoji="1" sz="1800" kern="1200">
                          <a:solidFill>
                            <a:schemeClr val="tx1"/>
                          </a:solidFill>
                          <a:latin typeface="Trebuchet MS"/>
                          <a:ea typeface="HGP創英角ｺﾞｼｯｸUB"/>
                        </a:defRPr>
                      </a:lvl4pPr>
                      <a:lvl5pPr marL="1828800" algn="l" defTabSz="914400" rtl="0" eaLnBrk="1" latinLnBrk="0" hangingPunct="1">
                        <a:defRPr kumimoji="1" sz="1800" kern="1200">
                          <a:solidFill>
                            <a:schemeClr val="tx1"/>
                          </a:solidFill>
                          <a:latin typeface="Trebuchet MS"/>
                          <a:ea typeface="HGP創英角ｺﾞｼｯｸUB"/>
                        </a:defRPr>
                      </a:lvl5pPr>
                      <a:lvl6pPr marL="2286000" algn="l" defTabSz="914400" rtl="0" eaLnBrk="1" latinLnBrk="0" hangingPunct="1">
                        <a:defRPr kumimoji="1" sz="1800" kern="1200">
                          <a:solidFill>
                            <a:schemeClr val="tx1"/>
                          </a:solidFill>
                          <a:latin typeface="Trebuchet MS"/>
                          <a:ea typeface="HGP創英角ｺﾞｼｯｸUB"/>
                        </a:defRPr>
                      </a:lvl6pPr>
                      <a:lvl7pPr marL="2743200" algn="l" defTabSz="914400" rtl="0" eaLnBrk="1" latinLnBrk="0" hangingPunct="1">
                        <a:defRPr kumimoji="1" sz="1800" kern="1200">
                          <a:solidFill>
                            <a:schemeClr val="tx1"/>
                          </a:solidFill>
                          <a:latin typeface="Trebuchet MS"/>
                          <a:ea typeface="HGP創英角ｺﾞｼｯｸUB"/>
                        </a:defRPr>
                      </a:lvl7pPr>
                      <a:lvl8pPr marL="3200400" algn="l" defTabSz="914400" rtl="0" eaLnBrk="1" latinLnBrk="0" hangingPunct="1">
                        <a:defRPr kumimoji="1" sz="1800" kern="1200">
                          <a:solidFill>
                            <a:schemeClr val="tx1"/>
                          </a:solidFill>
                          <a:latin typeface="Trebuchet MS"/>
                          <a:ea typeface="HGP創英角ｺﾞｼｯｸUB"/>
                        </a:defRPr>
                      </a:lvl8pPr>
                      <a:lvl9pPr marL="3657600" algn="l" defTabSz="914400" rtl="0" eaLnBrk="1" latinLnBrk="0" hangingPunct="1">
                        <a:defRPr kumimoji="1" sz="1800" kern="1200">
                          <a:solidFill>
                            <a:schemeClr val="tx1"/>
                          </a:solidFill>
                          <a:latin typeface="Trebuchet MS"/>
                          <a:ea typeface="HGP創英角ｺﾞｼｯｸUB"/>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ja-JP" altLang="en-US" sz="14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a:t>
                      </a:r>
                    </a:p>
                  </a:txBody>
                  <a:tcPr marL="91915" marR="91915" marT="46800" marB="4680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ja-JP" sz="14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a:t>
                      </a:r>
                      <a:endParaRPr kumimoji="1" lang="ja-JP" altLang="en-US" sz="14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endParaRPr>
                    </a:p>
                  </a:txBody>
                  <a:tcPr marL="91915" marR="91915" marT="46800" marB="4680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1"/>
                  </a:ext>
                </a:extLst>
              </a:tr>
              <a:tr h="435510">
                <a:tc vMerge="1">
                  <a:txBody>
                    <a:bodyPr/>
                    <a:lstStyle/>
                    <a:p>
                      <a:pPr marL="90488" marR="0" lvl="0" indent="0" algn="l" defTabSz="914400" rtl="0" eaLnBrk="1" fontAlgn="base" latinLnBrk="0" hangingPunct="1">
                        <a:lnSpc>
                          <a:spcPct val="100000"/>
                        </a:lnSpc>
                        <a:spcBef>
                          <a:spcPct val="20000"/>
                        </a:spcBef>
                        <a:spcAft>
                          <a:spcPct val="0"/>
                        </a:spcAft>
                        <a:buClrTx/>
                        <a:buSzTx/>
                        <a:buFontTx/>
                        <a:buNone/>
                        <a:tabLst/>
                        <a:defRPr/>
                      </a:pPr>
                      <a:endParaRPr kumimoji="1" lang="ja-JP" altLang="en-US" sz="1200" b="0" i="0" u="none" strike="noStrike" cap="none" normalizeH="0" baseline="0" dirty="0">
                        <a:ln>
                          <a:noFill/>
                        </a:ln>
                        <a:solidFill>
                          <a:schemeClr val="tx1"/>
                        </a:solidFill>
                        <a:effectLst/>
                        <a:latin typeface="Arial" pitchFamily="34" charset="0"/>
                        <a:ea typeface="HGP創英角ｺﾞｼｯｸUB" pitchFamily="50" charset="-128"/>
                      </a:endParaRPr>
                    </a:p>
                  </a:txBody>
                  <a:tcPr marL="90000" marR="90000" marT="46800" marB="46800" anchor="ctr" horzOverflow="overflow">
                    <a:lnL w="12700" cap="flat" cmpd="sng" algn="ctr">
                      <a:solidFill>
                        <a:srgbClr val="5F5F5F"/>
                      </a:solidFill>
                      <a:prstDash val="solid"/>
                      <a:round/>
                      <a:headEnd type="none" w="med" len="med"/>
                      <a:tailEnd type="none" w="med" len="med"/>
                    </a:lnL>
                    <a:lnR w="12700" cap="flat" cmpd="sng" algn="ctr">
                      <a:solidFill>
                        <a:srgbClr val="5F5F5F"/>
                      </a:solidFill>
                      <a:prstDash val="solid"/>
                      <a:round/>
                      <a:headEnd type="none" w="med" len="med"/>
                      <a:tailEnd type="none" w="med" len="med"/>
                    </a:lnR>
                    <a:lnT w="12700" cap="flat" cmpd="sng" algn="ctr">
                      <a:solidFill>
                        <a:srgbClr val="969696"/>
                      </a:solidFill>
                      <a:prstDash val="dash"/>
                      <a:round/>
                      <a:headEnd type="none" w="med" len="med"/>
                      <a:tailEnd type="none" w="med" len="med"/>
                    </a:lnT>
                    <a:lnB w="12700" cap="flat" cmpd="sng" algn="ctr">
                      <a:solidFill>
                        <a:srgbClr val="969696"/>
                      </a:solidFill>
                      <a:prstDash val="dash"/>
                      <a:round/>
                      <a:headEnd type="none" w="med" len="med"/>
                      <a:tailEnd type="none" w="med" len="med"/>
                    </a:lnB>
                    <a:lnTlToBr>
                      <a:noFill/>
                    </a:lnTlToBr>
                    <a:lnBlToTr>
                      <a:noFill/>
                    </a:lnBlToTr>
                    <a:solidFill>
                      <a:schemeClr val="bg1"/>
                    </a:solidFill>
                  </a:tcPr>
                </a:tc>
                <a:tc>
                  <a:txBody>
                    <a:bodyPr/>
                    <a:lstStyle>
                      <a:defPPr>
                        <a:defRPr lang="ja-JP"/>
                      </a:defPPr>
                      <a:lvl1pPr marL="0" algn="l" defTabSz="457200" rtl="0" eaLnBrk="1" latinLnBrk="0" hangingPunct="1">
                        <a:defRPr kumimoji="1" sz="1800" kern="1200">
                          <a:solidFill>
                            <a:schemeClr val="dk1"/>
                          </a:solidFill>
                          <a:latin typeface="Verdana"/>
                          <a:ea typeface="HGP創英角ｺﾞｼｯｸUB"/>
                        </a:defRPr>
                      </a:lvl1pPr>
                      <a:lvl2pPr marL="457200" algn="l" defTabSz="457200" rtl="0" eaLnBrk="1" latinLnBrk="0" hangingPunct="1">
                        <a:defRPr kumimoji="1" sz="1800" kern="1200">
                          <a:solidFill>
                            <a:schemeClr val="dk1"/>
                          </a:solidFill>
                          <a:latin typeface="Verdana"/>
                          <a:ea typeface="HGP創英角ｺﾞｼｯｸUB"/>
                        </a:defRPr>
                      </a:lvl2pPr>
                      <a:lvl3pPr marL="914400" algn="l" defTabSz="457200" rtl="0" eaLnBrk="1" latinLnBrk="0" hangingPunct="1">
                        <a:defRPr kumimoji="1" sz="1800" kern="1200">
                          <a:solidFill>
                            <a:schemeClr val="dk1"/>
                          </a:solidFill>
                          <a:latin typeface="Verdana"/>
                          <a:ea typeface="HGP創英角ｺﾞｼｯｸUB"/>
                        </a:defRPr>
                      </a:lvl3pPr>
                      <a:lvl4pPr marL="1371600" algn="l" defTabSz="457200" rtl="0" eaLnBrk="1" latinLnBrk="0" hangingPunct="1">
                        <a:defRPr kumimoji="1" sz="1800" kern="1200">
                          <a:solidFill>
                            <a:schemeClr val="dk1"/>
                          </a:solidFill>
                          <a:latin typeface="Verdana"/>
                          <a:ea typeface="HGP創英角ｺﾞｼｯｸUB"/>
                        </a:defRPr>
                      </a:lvl4pPr>
                      <a:lvl5pPr marL="1828800" algn="l" defTabSz="457200" rtl="0" eaLnBrk="1" latinLnBrk="0" hangingPunct="1">
                        <a:defRPr kumimoji="1" sz="1800" kern="1200">
                          <a:solidFill>
                            <a:schemeClr val="dk1"/>
                          </a:solidFill>
                          <a:latin typeface="Verdana"/>
                          <a:ea typeface="HGP創英角ｺﾞｼｯｸUB"/>
                        </a:defRPr>
                      </a:lvl5pPr>
                      <a:lvl6pPr marL="2286000" algn="l" defTabSz="457200" rtl="0" eaLnBrk="1" latinLnBrk="0" hangingPunct="1">
                        <a:defRPr kumimoji="1" sz="1800" kern="1200">
                          <a:solidFill>
                            <a:schemeClr val="dk1"/>
                          </a:solidFill>
                          <a:latin typeface="Verdana"/>
                          <a:ea typeface="HGP創英角ｺﾞｼｯｸUB"/>
                        </a:defRPr>
                      </a:lvl6pPr>
                      <a:lvl7pPr marL="2743200" algn="l" defTabSz="457200" rtl="0" eaLnBrk="1" latinLnBrk="0" hangingPunct="1">
                        <a:defRPr kumimoji="1" sz="1800" kern="1200">
                          <a:solidFill>
                            <a:schemeClr val="dk1"/>
                          </a:solidFill>
                          <a:latin typeface="Verdana"/>
                          <a:ea typeface="HGP創英角ｺﾞｼｯｸUB"/>
                        </a:defRPr>
                      </a:lvl7pPr>
                      <a:lvl8pPr marL="3200400" algn="l" defTabSz="457200" rtl="0" eaLnBrk="1" latinLnBrk="0" hangingPunct="1">
                        <a:defRPr kumimoji="1" sz="1800" kern="1200">
                          <a:solidFill>
                            <a:schemeClr val="dk1"/>
                          </a:solidFill>
                          <a:latin typeface="Verdana"/>
                          <a:ea typeface="HGP創英角ｺﾞｼｯｸUB"/>
                        </a:defRPr>
                      </a:lvl8pPr>
                      <a:lvl9pPr marL="3657600" algn="l" defTabSz="457200" rtl="0" eaLnBrk="1" latinLnBrk="0" hangingPunct="1">
                        <a:defRPr kumimoji="1" sz="1800" kern="1200">
                          <a:solidFill>
                            <a:schemeClr val="dk1"/>
                          </a:solidFill>
                          <a:latin typeface="Verdana"/>
                          <a:ea typeface="HGP創英角ｺﾞｼｯｸUB"/>
                        </a:defRPr>
                      </a:lvl9pPr>
                    </a:lstStyle>
                    <a:p>
                      <a:pPr marL="144000" algn="l" fontAlgn="ctr"/>
                      <a:r>
                        <a:rPr lang="ja-JP" altLang="en-US" sz="1400" b="0" u="none" strike="noStrike" dirty="0">
                          <a:latin typeface="Meiryo UI" panose="020B0604030504040204" pitchFamily="50" charset="-128"/>
                          <a:ea typeface="Meiryo UI" panose="020B0604030504040204" pitchFamily="50" charset="-128"/>
                        </a:rPr>
                        <a:t>プロファイル適用</a:t>
                      </a:r>
                      <a:endParaRPr lang="ja-JP" altLang="en-US" sz="1400" b="0" i="0" u="none" strike="noStrike" dirty="0">
                        <a:solidFill>
                          <a:srgbClr val="000000"/>
                        </a:solidFill>
                        <a:latin typeface="Meiryo UI" panose="020B0604030504040204" pitchFamily="50" charset="-128"/>
                        <a:ea typeface="Meiryo UI" panose="020B0604030504040204" pitchFamily="50" charset="-128"/>
                      </a:endParaRPr>
                    </a:p>
                  </a:txBody>
                  <a:tcPr marL="73532" marR="144000" marT="0" marB="0" anchor="ctr">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solidFill>
                      <a:schemeClr val="bg1">
                        <a:lumMod val="85000"/>
                      </a:schemeClr>
                    </a:solidFill>
                  </a:tcPr>
                </a:tc>
                <a:tc>
                  <a:txBody>
                    <a:bodyPr/>
                    <a:lstStyle>
                      <a:defPPr>
                        <a:defRPr lang="ja-JP"/>
                      </a:defPPr>
                      <a:lvl1pPr marL="0" algn="l" defTabSz="457200" rtl="0" eaLnBrk="1" latinLnBrk="0" hangingPunct="1">
                        <a:defRPr kumimoji="1" sz="1800" kern="1200">
                          <a:solidFill>
                            <a:schemeClr val="dk1"/>
                          </a:solidFill>
                          <a:latin typeface="Verdana"/>
                          <a:ea typeface="HGP創英角ｺﾞｼｯｸUB"/>
                        </a:defRPr>
                      </a:lvl1pPr>
                      <a:lvl2pPr marL="457200" algn="l" defTabSz="457200" rtl="0" eaLnBrk="1" latinLnBrk="0" hangingPunct="1">
                        <a:defRPr kumimoji="1" sz="1800" kern="1200">
                          <a:solidFill>
                            <a:schemeClr val="dk1"/>
                          </a:solidFill>
                          <a:latin typeface="Verdana"/>
                          <a:ea typeface="HGP創英角ｺﾞｼｯｸUB"/>
                        </a:defRPr>
                      </a:lvl2pPr>
                      <a:lvl3pPr marL="914400" algn="l" defTabSz="457200" rtl="0" eaLnBrk="1" latinLnBrk="0" hangingPunct="1">
                        <a:defRPr kumimoji="1" sz="1800" kern="1200">
                          <a:solidFill>
                            <a:schemeClr val="dk1"/>
                          </a:solidFill>
                          <a:latin typeface="Verdana"/>
                          <a:ea typeface="HGP創英角ｺﾞｼｯｸUB"/>
                        </a:defRPr>
                      </a:lvl3pPr>
                      <a:lvl4pPr marL="1371600" algn="l" defTabSz="457200" rtl="0" eaLnBrk="1" latinLnBrk="0" hangingPunct="1">
                        <a:defRPr kumimoji="1" sz="1800" kern="1200">
                          <a:solidFill>
                            <a:schemeClr val="dk1"/>
                          </a:solidFill>
                          <a:latin typeface="Verdana"/>
                          <a:ea typeface="HGP創英角ｺﾞｼｯｸUB"/>
                        </a:defRPr>
                      </a:lvl4pPr>
                      <a:lvl5pPr marL="1828800" algn="l" defTabSz="457200" rtl="0" eaLnBrk="1" latinLnBrk="0" hangingPunct="1">
                        <a:defRPr kumimoji="1" sz="1800" kern="1200">
                          <a:solidFill>
                            <a:schemeClr val="dk1"/>
                          </a:solidFill>
                          <a:latin typeface="Verdana"/>
                          <a:ea typeface="HGP創英角ｺﾞｼｯｸUB"/>
                        </a:defRPr>
                      </a:lvl5pPr>
                      <a:lvl6pPr marL="2286000" algn="l" defTabSz="457200" rtl="0" eaLnBrk="1" latinLnBrk="0" hangingPunct="1">
                        <a:defRPr kumimoji="1" sz="1800" kern="1200">
                          <a:solidFill>
                            <a:schemeClr val="dk1"/>
                          </a:solidFill>
                          <a:latin typeface="Verdana"/>
                          <a:ea typeface="HGP創英角ｺﾞｼｯｸUB"/>
                        </a:defRPr>
                      </a:lvl6pPr>
                      <a:lvl7pPr marL="2743200" algn="l" defTabSz="457200" rtl="0" eaLnBrk="1" latinLnBrk="0" hangingPunct="1">
                        <a:defRPr kumimoji="1" sz="1800" kern="1200">
                          <a:solidFill>
                            <a:schemeClr val="dk1"/>
                          </a:solidFill>
                          <a:latin typeface="Verdana"/>
                          <a:ea typeface="HGP創英角ｺﾞｼｯｸUB"/>
                        </a:defRPr>
                      </a:lvl7pPr>
                      <a:lvl8pPr marL="3200400" algn="l" defTabSz="457200" rtl="0" eaLnBrk="1" latinLnBrk="0" hangingPunct="1">
                        <a:defRPr kumimoji="1" sz="1800" kern="1200">
                          <a:solidFill>
                            <a:schemeClr val="dk1"/>
                          </a:solidFill>
                          <a:latin typeface="Verdana"/>
                          <a:ea typeface="HGP創英角ｺﾞｼｯｸUB"/>
                        </a:defRPr>
                      </a:lvl8pPr>
                      <a:lvl9pPr marL="3657600" algn="l" defTabSz="457200" rtl="0" eaLnBrk="1" latinLnBrk="0" hangingPunct="1">
                        <a:defRPr kumimoji="1" sz="1800" kern="1200">
                          <a:solidFill>
                            <a:schemeClr val="dk1"/>
                          </a:solidFill>
                          <a:latin typeface="Verdana"/>
                          <a:ea typeface="HGP創英角ｺﾞｼｯｸUB"/>
                        </a:defRPr>
                      </a:lvl9pPr>
                    </a:lstStyle>
                    <a:p>
                      <a:pPr marL="144000" algn="l" fontAlgn="ctr"/>
                      <a:r>
                        <a:rPr lang="ja-JP" altLang="en-US" sz="1400" b="0" u="none" strike="noStrike" dirty="0">
                          <a:latin typeface="Meiryo UI" panose="020B0604030504040204" pitchFamily="50" charset="-128"/>
                          <a:ea typeface="Meiryo UI" panose="020B0604030504040204" pitchFamily="50" charset="-128"/>
                        </a:rPr>
                        <a:t>指定プロファイルに指定デバイスの割当を行い、デバイスへプロファイルを適用</a:t>
                      </a:r>
                      <a:endParaRPr lang="ja-JP" altLang="en-US" sz="1400" b="0" i="0" u="none" strike="noStrike" dirty="0">
                        <a:solidFill>
                          <a:srgbClr val="000000"/>
                        </a:solidFill>
                        <a:latin typeface="Meiryo UI" panose="020B0604030504040204" pitchFamily="50" charset="-128"/>
                        <a:ea typeface="Meiryo UI" panose="020B0604030504040204" pitchFamily="50" charset="-128"/>
                      </a:endParaRPr>
                    </a:p>
                  </a:txBody>
                  <a:tcPr marL="73532" marR="144000" marT="0" marB="0" anchor="ctr">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solidFill>
                      <a:srgbClr val="FFFFFF"/>
                    </a:solidFill>
                  </a:tcPr>
                </a:tc>
                <a:tc>
                  <a:txBody>
                    <a:bodyPr/>
                    <a:lstStyle>
                      <a:defPPr>
                        <a:defRPr lang="ja-JP"/>
                      </a:defPPr>
                      <a:lvl1pPr marL="0" algn="l" defTabSz="914400" rtl="0" eaLnBrk="1" latinLnBrk="0" hangingPunct="1">
                        <a:defRPr kumimoji="1" sz="1800" kern="1200">
                          <a:solidFill>
                            <a:schemeClr val="tx1"/>
                          </a:solidFill>
                          <a:latin typeface="Trebuchet MS"/>
                          <a:ea typeface="HGP創英角ｺﾞｼｯｸUB"/>
                        </a:defRPr>
                      </a:lvl1pPr>
                      <a:lvl2pPr marL="457200" algn="l" defTabSz="914400" rtl="0" eaLnBrk="1" latinLnBrk="0" hangingPunct="1">
                        <a:defRPr kumimoji="1" sz="1800" kern="1200">
                          <a:solidFill>
                            <a:schemeClr val="tx1"/>
                          </a:solidFill>
                          <a:latin typeface="Trebuchet MS"/>
                          <a:ea typeface="HGP創英角ｺﾞｼｯｸUB"/>
                        </a:defRPr>
                      </a:lvl2pPr>
                      <a:lvl3pPr marL="914400" algn="l" defTabSz="914400" rtl="0" eaLnBrk="1" latinLnBrk="0" hangingPunct="1">
                        <a:defRPr kumimoji="1" sz="1800" kern="1200">
                          <a:solidFill>
                            <a:schemeClr val="tx1"/>
                          </a:solidFill>
                          <a:latin typeface="Trebuchet MS"/>
                          <a:ea typeface="HGP創英角ｺﾞｼｯｸUB"/>
                        </a:defRPr>
                      </a:lvl3pPr>
                      <a:lvl4pPr marL="1371600" algn="l" defTabSz="914400" rtl="0" eaLnBrk="1" latinLnBrk="0" hangingPunct="1">
                        <a:defRPr kumimoji="1" sz="1800" kern="1200">
                          <a:solidFill>
                            <a:schemeClr val="tx1"/>
                          </a:solidFill>
                          <a:latin typeface="Trebuchet MS"/>
                          <a:ea typeface="HGP創英角ｺﾞｼｯｸUB"/>
                        </a:defRPr>
                      </a:lvl4pPr>
                      <a:lvl5pPr marL="1828800" algn="l" defTabSz="914400" rtl="0" eaLnBrk="1" latinLnBrk="0" hangingPunct="1">
                        <a:defRPr kumimoji="1" sz="1800" kern="1200">
                          <a:solidFill>
                            <a:schemeClr val="tx1"/>
                          </a:solidFill>
                          <a:latin typeface="Trebuchet MS"/>
                          <a:ea typeface="HGP創英角ｺﾞｼｯｸUB"/>
                        </a:defRPr>
                      </a:lvl5pPr>
                      <a:lvl6pPr marL="2286000" algn="l" defTabSz="914400" rtl="0" eaLnBrk="1" latinLnBrk="0" hangingPunct="1">
                        <a:defRPr kumimoji="1" sz="1800" kern="1200">
                          <a:solidFill>
                            <a:schemeClr val="tx1"/>
                          </a:solidFill>
                          <a:latin typeface="Trebuchet MS"/>
                          <a:ea typeface="HGP創英角ｺﾞｼｯｸUB"/>
                        </a:defRPr>
                      </a:lvl6pPr>
                      <a:lvl7pPr marL="2743200" algn="l" defTabSz="914400" rtl="0" eaLnBrk="1" latinLnBrk="0" hangingPunct="1">
                        <a:defRPr kumimoji="1" sz="1800" kern="1200">
                          <a:solidFill>
                            <a:schemeClr val="tx1"/>
                          </a:solidFill>
                          <a:latin typeface="Trebuchet MS"/>
                          <a:ea typeface="HGP創英角ｺﾞｼｯｸUB"/>
                        </a:defRPr>
                      </a:lvl7pPr>
                      <a:lvl8pPr marL="3200400" algn="l" defTabSz="914400" rtl="0" eaLnBrk="1" latinLnBrk="0" hangingPunct="1">
                        <a:defRPr kumimoji="1" sz="1800" kern="1200">
                          <a:solidFill>
                            <a:schemeClr val="tx1"/>
                          </a:solidFill>
                          <a:latin typeface="Trebuchet MS"/>
                          <a:ea typeface="HGP創英角ｺﾞｼｯｸUB"/>
                        </a:defRPr>
                      </a:lvl8pPr>
                      <a:lvl9pPr marL="3657600" algn="l" defTabSz="914400" rtl="0" eaLnBrk="1" latinLnBrk="0" hangingPunct="1">
                        <a:defRPr kumimoji="1" sz="1800" kern="1200">
                          <a:solidFill>
                            <a:schemeClr val="tx1"/>
                          </a:solidFill>
                          <a:latin typeface="Trebuchet MS"/>
                          <a:ea typeface="HGP創英角ｺﾞｼｯｸUB"/>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ja-JP" altLang="en-US" sz="14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a:t>
                      </a:r>
                    </a:p>
                  </a:txBody>
                  <a:tcPr marL="91915" marR="91915" marT="46800" marB="4680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en-US" altLang="ja-JP" sz="14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a:t>
                      </a:r>
                      <a:endParaRPr kumimoji="1" lang="ja-JP" altLang="en-US" sz="14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endParaRPr>
                    </a:p>
                  </a:txBody>
                  <a:tcPr marL="91915" marR="91915" marT="46800" marB="4680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2"/>
                  </a:ext>
                </a:extLst>
              </a:tr>
              <a:tr h="435510">
                <a:tc vMerge="1">
                  <a:txBody>
                    <a:bodyPr/>
                    <a:lstStyle/>
                    <a:p>
                      <a:pPr marL="90488" marR="0" lvl="0" indent="0" algn="l" defTabSz="914400" rtl="0" eaLnBrk="1" fontAlgn="base" latinLnBrk="0" hangingPunct="1">
                        <a:lnSpc>
                          <a:spcPct val="100000"/>
                        </a:lnSpc>
                        <a:spcBef>
                          <a:spcPct val="20000"/>
                        </a:spcBef>
                        <a:spcAft>
                          <a:spcPct val="0"/>
                        </a:spcAft>
                        <a:buClrTx/>
                        <a:buSzTx/>
                        <a:buFontTx/>
                        <a:buNone/>
                        <a:tabLst/>
                      </a:pPr>
                      <a:endParaRPr kumimoji="1" lang="ja-JP" altLang="en-US" sz="1200" b="0" i="0" u="none" strike="noStrike" cap="none" normalizeH="0" baseline="0" dirty="0">
                        <a:ln>
                          <a:noFill/>
                        </a:ln>
                        <a:solidFill>
                          <a:schemeClr val="tx1"/>
                        </a:solidFill>
                        <a:effectLst/>
                        <a:latin typeface="Arial" pitchFamily="34" charset="0"/>
                        <a:ea typeface="HGP創英角ｺﾞｼｯｸUB" pitchFamily="50" charset="-128"/>
                      </a:endParaRPr>
                    </a:p>
                  </a:txBody>
                  <a:tcPr marL="90000" marR="90000" marT="46800" marB="46800" anchor="ctr" horzOverflow="overflow">
                    <a:lnL w="12700" cap="flat" cmpd="sng" algn="ctr">
                      <a:solidFill>
                        <a:srgbClr val="5F5F5F"/>
                      </a:solidFill>
                      <a:prstDash val="solid"/>
                      <a:round/>
                      <a:headEnd type="none" w="med" len="med"/>
                      <a:tailEnd type="none" w="med" len="med"/>
                    </a:lnL>
                    <a:lnR w="12700" cap="flat" cmpd="sng" algn="ctr">
                      <a:solidFill>
                        <a:srgbClr val="5F5F5F"/>
                      </a:solidFill>
                      <a:prstDash val="solid"/>
                      <a:round/>
                      <a:headEnd type="none" w="med" len="med"/>
                      <a:tailEnd type="none" w="med" len="med"/>
                    </a:lnR>
                    <a:lnT w="12700" cap="flat" cmpd="sng" algn="ctr">
                      <a:solidFill>
                        <a:srgbClr val="969696"/>
                      </a:solidFill>
                      <a:prstDash val="dash"/>
                      <a:round/>
                      <a:headEnd type="none" w="med" len="med"/>
                      <a:tailEnd type="none" w="med" len="med"/>
                    </a:lnT>
                    <a:lnB w="12700" cap="flat" cmpd="sng" algn="ctr">
                      <a:solidFill>
                        <a:srgbClr val="969696"/>
                      </a:solidFill>
                      <a:prstDash val="dash"/>
                      <a:round/>
                      <a:headEnd type="none" w="med" len="med"/>
                      <a:tailEnd type="none" w="med" len="med"/>
                    </a:lnB>
                    <a:lnTlToBr>
                      <a:noFill/>
                    </a:lnTlToBr>
                    <a:lnBlToTr>
                      <a:noFill/>
                    </a:lnBlToTr>
                    <a:solidFill>
                      <a:schemeClr val="bg1"/>
                    </a:solidFill>
                  </a:tcPr>
                </a:tc>
                <a:tc>
                  <a:txBody>
                    <a:bodyPr/>
                    <a:lstStyle>
                      <a:defPPr>
                        <a:defRPr lang="ja-JP"/>
                      </a:defPPr>
                      <a:lvl1pPr marL="0" algn="l" defTabSz="914400" rtl="0" eaLnBrk="1" latinLnBrk="0" hangingPunct="1">
                        <a:defRPr kumimoji="1" sz="1800" kern="1200">
                          <a:solidFill>
                            <a:schemeClr val="tx1"/>
                          </a:solidFill>
                          <a:latin typeface="Trebuchet MS"/>
                          <a:ea typeface="HGP創英角ｺﾞｼｯｸUB"/>
                        </a:defRPr>
                      </a:lvl1pPr>
                      <a:lvl2pPr marL="457200" algn="l" defTabSz="914400" rtl="0" eaLnBrk="1" latinLnBrk="0" hangingPunct="1">
                        <a:defRPr kumimoji="1" sz="1800" kern="1200">
                          <a:solidFill>
                            <a:schemeClr val="tx1"/>
                          </a:solidFill>
                          <a:latin typeface="Trebuchet MS"/>
                          <a:ea typeface="HGP創英角ｺﾞｼｯｸUB"/>
                        </a:defRPr>
                      </a:lvl2pPr>
                      <a:lvl3pPr marL="914400" algn="l" defTabSz="914400" rtl="0" eaLnBrk="1" latinLnBrk="0" hangingPunct="1">
                        <a:defRPr kumimoji="1" sz="1800" kern="1200">
                          <a:solidFill>
                            <a:schemeClr val="tx1"/>
                          </a:solidFill>
                          <a:latin typeface="Trebuchet MS"/>
                          <a:ea typeface="HGP創英角ｺﾞｼｯｸUB"/>
                        </a:defRPr>
                      </a:lvl3pPr>
                      <a:lvl4pPr marL="1371600" algn="l" defTabSz="914400" rtl="0" eaLnBrk="1" latinLnBrk="0" hangingPunct="1">
                        <a:defRPr kumimoji="1" sz="1800" kern="1200">
                          <a:solidFill>
                            <a:schemeClr val="tx1"/>
                          </a:solidFill>
                          <a:latin typeface="Trebuchet MS"/>
                          <a:ea typeface="HGP創英角ｺﾞｼｯｸUB"/>
                        </a:defRPr>
                      </a:lvl4pPr>
                      <a:lvl5pPr marL="1828800" algn="l" defTabSz="914400" rtl="0" eaLnBrk="1" latinLnBrk="0" hangingPunct="1">
                        <a:defRPr kumimoji="1" sz="1800" kern="1200">
                          <a:solidFill>
                            <a:schemeClr val="tx1"/>
                          </a:solidFill>
                          <a:latin typeface="Trebuchet MS"/>
                          <a:ea typeface="HGP創英角ｺﾞｼｯｸUB"/>
                        </a:defRPr>
                      </a:lvl5pPr>
                      <a:lvl6pPr marL="2286000" algn="l" defTabSz="914400" rtl="0" eaLnBrk="1" latinLnBrk="0" hangingPunct="1">
                        <a:defRPr kumimoji="1" sz="1800" kern="1200">
                          <a:solidFill>
                            <a:schemeClr val="tx1"/>
                          </a:solidFill>
                          <a:latin typeface="Trebuchet MS"/>
                          <a:ea typeface="HGP創英角ｺﾞｼｯｸUB"/>
                        </a:defRPr>
                      </a:lvl6pPr>
                      <a:lvl7pPr marL="2743200" algn="l" defTabSz="914400" rtl="0" eaLnBrk="1" latinLnBrk="0" hangingPunct="1">
                        <a:defRPr kumimoji="1" sz="1800" kern="1200">
                          <a:solidFill>
                            <a:schemeClr val="tx1"/>
                          </a:solidFill>
                          <a:latin typeface="Trebuchet MS"/>
                          <a:ea typeface="HGP創英角ｺﾞｼｯｸUB"/>
                        </a:defRPr>
                      </a:lvl7pPr>
                      <a:lvl8pPr marL="3200400" algn="l" defTabSz="914400" rtl="0" eaLnBrk="1" latinLnBrk="0" hangingPunct="1">
                        <a:defRPr kumimoji="1" sz="1800" kern="1200">
                          <a:solidFill>
                            <a:schemeClr val="tx1"/>
                          </a:solidFill>
                          <a:latin typeface="Trebuchet MS"/>
                          <a:ea typeface="HGP創英角ｺﾞｼｯｸUB"/>
                        </a:defRPr>
                      </a:lvl8pPr>
                      <a:lvl9pPr marL="3657600" algn="l" defTabSz="914400" rtl="0" eaLnBrk="1" latinLnBrk="0" hangingPunct="1">
                        <a:defRPr kumimoji="1" sz="1800" kern="1200">
                          <a:solidFill>
                            <a:schemeClr val="tx1"/>
                          </a:solidFill>
                          <a:latin typeface="Trebuchet MS"/>
                          <a:ea typeface="HGP創英角ｺﾞｼｯｸUB"/>
                        </a:defRPr>
                      </a:lvl9pPr>
                    </a:lstStyle>
                    <a:p>
                      <a:pPr marL="144000" algn="l" fontAlgn="ctr"/>
                      <a:r>
                        <a:rPr lang="ja-JP" altLang="en-US" sz="1400" b="0" i="0" u="none" strike="noStrike" dirty="0">
                          <a:solidFill>
                            <a:srgbClr val="000000"/>
                          </a:solidFill>
                          <a:latin typeface="Meiryo UI" panose="020B0604030504040204" pitchFamily="50" charset="-128"/>
                          <a:ea typeface="Meiryo UI" panose="020B0604030504040204" pitchFamily="50" charset="-128"/>
                        </a:rPr>
                        <a:t>プロファイル再登録再適用</a:t>
                      </a:r>
                    </a:p>
                  </a:txBody>
                  <a:tcPr marL="73532" marR="144000" marT="0" marB="0" anchor="ctr">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solidFill>
                      <a:schemeClr val="bg1">
                        <a:lumMod val="85000"/>
                      </a:schemeClr>
                    </a:solidFill>
                  </a:tcPr>
                </a:tc>
                <a:tc>
                  <a:txBody>
                    <a:bodyPr/>
                    <a:lstStyle>
                      <a:defPPr>
                        <a:defRPr lang="ja-JP"/>
                      </a:defPPr>
                      <a:lvl1pPr marL="0" algn="l" defTabSz="914400" rtl="0" eaLnBrk="1" latinLnBrk="0" hangingPunct="1">
                        <a:defRPr kumimoji="1" sz="1800" kern="1200">
                          <a:solidFill>
                            <a:schemeClr val="tx1"/>
                          </a:solidFill>
                          <a:latin typeface="Trebuchet MS"/>
                          <a:ea typeface="HGP創英角ｺﾞｼｯｸUB"/>
                        </a:defRPr>
                      </a:lvl1pPr>
                      <a:lvl2pPr marL="457200" algn="l" defTabSz="914400" rtl="0" eaLnBrk="1" latinLnBrk="0" hangingPunct="1">
                        <a:defRPr kumimoji="1" sz="1800" kern="1200">
                          <a:solidFill>
                            <a:schemeClr val="tx1"/>
                          </a:solidFill>
                          <a:latin typeface="Trebuchet MS"/>
                          <a:ea typeface="HGP創英角ｺﾞｼｯｸUB"/>
                        </a:defRPr>
                      </a:lvl2pPr>
                      <a:lvl3pPr marL="914400" algn="l" defTabSz="914400" rtl="0" eaLnBrk="1" latinLnBrk="0" hangingPunct="1">
                        <a:defRPr kumimoji="1" sz="1800" kern="1200">
                          <a:solidFill>
                            <a:schemeClr val="tx1"/>
                          </a:solidFill>
                          <a:latin typeface="Trebuchet MS"/>
                          <a:ea typeface="HGP創英角ｺﾞｼｯｸUB"/>
                        </a:defRPr>
                      </a:lvl3pPr>
                      <a:lvl4pPr marL="1371600" algn="l" defTabSz="914400" rtl="0" eaLnBrk="1" latinLnBrk="0" hangingPunct="1">
                        <a:defRPr kumimoji="1" sz="1800" kern="1200">
                          <a:solidFill>
                            <a:schemeClr val="tx1"/>
                          </a:solidFill>
                          <a:latin typeface="Trebuchet MS"/>
                          <a:ea typeface="HGP創英角ｺﾞｼｯｸUB"/>
                        </a:defRPr>
                      </a:lvl4pPr>
                      <a:lvl5pPr marL="1828800" algn="l" defTabSz="914400" rtl="0" eaLnBrk="1" latinLnBrk="0" hangingPunct="1">
                        <a:defRPr kumimoji="1" sz="1800" kern="1200">
                          <a:solidFill>
                            <a:schemeClr val="tx1"/>
                          </a:solidFill>
                          <a:latin typeface="Trebuchet MS"/>
                          <a:ea typeface="HGP創英角ｺﾞｼｯｸUB"/>
                        </a:defRPr>
                      </a:lvl5pPr>
                      <a:lvl6pPr marL="2286000" algn="l" defTabSz="914400" rtl="0" eaLnBrk="1" latinLnBrk="0" hangingPunct="1">
                        <a:defRPr kumimoji="1" sz="1800" kern="1200">
                          <a:solidFill>
                            <a:schemeClr val="tx1"/>
                          </a:solidFill>
                          <a:latin typeface="Trebuchet MS"/>
                          <a:ea typeface="HGP創英角ｺﾞｼｯｸUB"/>
                        </a:defRPr>
                      </a:lvl6pPr>
                      <a:lvl7pPr marL="2743200" algn="l" defTabSz="914400" rtl="0" eaLnBrk="1" latinLnBrk="0" hangingPunct="1">
                        <a:defRPr kumimoji="1" sz="1800" kern="1200">
                          <a:solidFill>
                            <a:schemeClr val="tx1"/>
                          </a:solidFill>
                          <a:latin typeface="Trebuchet MS"/>
                          <a:ea typeface="HGP創英角ｺﾞｼｯｸUB"/>
                        </a:defRPr>
                      </a:lvl7pPr>
                      <a:lvl8pPr marL="3200400" algn="l" defTabSz="914400" rtl="0" eaLnBrk="1" latinLnBrk="0" hangingPunct="1">
                        <a:defRPr kumimoji="1" sz="1800" kern="1200">
                          <a:solidFill>
                            <a:schemeClr val="tx1"/>
                          </a:solidFill>
                          <a:latin typeface="Trebuchet MS"/>
                          <a:ea typeface="HGP創英角ｺﾞｼｯｸUB"/>
                        </a:defRPr>
                      </a:lvl8pPr>
                      <a:lvl9pPr marL="3657600" algn="l" defTabSz="914400" rtl="0" eaLnBrk="1" latinLnBrk="0" hangingPunct="1">
                        <a:defRPr kumimoji="1" sz="1800" kern="1200">
                          <a:solidFill>
                            <a:schemeClr val="tx1"/>
                          </a:solidFill>
                          <a:latin typeface="Trebuchet MS"/>
                          <a:ea typeface="HGP創英角ｺﾞｼｯｸUB"/>
                        </a:defRPr>
                      </a:lvl9pPr>
                    </a:lstStyle>
                    <a:p>
                      <a:pPr marL="144000" algn="l" fontAlgn="ctr"/>
                      <a:r>
                        <a:rPr lang="ja-JP" altLang="en-US" sz="1400" b="0" i="0" u="none" strike="noStrike" dirty="0">
                          <a:solidFill>
                            <a:srgbClr val="000000"/>
                          </a:solidFill>
                          <a:latin typeface="Meiryo UI" panose="020B0604030504040204" pitchFamily="50" charset="-128"/>
                          <a:ea typeface="Meiryo UI" panose="020B0604030504040204" pitchFamily="50" charset="-128"/>
                        </a:rPr>
                        <a:t>指定プロファイルの再登録（上書き）とデバイスへのプロファイル再適用を実行</a:t>
                      </a:r>
                    </a:p>
                  </a:txBody>
                  <a:tcPr marL="73532" marR="144000" marT="0" marB="0" anchor="ctr">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solidFill>
                      <a:srgbClr val="FFFFFF"/>
                    </a:solidFill>
                  </a:tcPr>
                </a:tc>
                <a:tc>
                  <a:txBody>
                    <a:bodyPr/>
                    <a:lstStyle>
                      <a:defPPr>
                        <a:defRPr lang="ja-JP"/>
                      </a:defPPr>
                      <a:lvl1pPr marL="0" algn="l" defTabSz="914400" rtl="0" eaLnBrk="1" latinLnBrk="0" hangingPunct="1">
                        <a:defRPr kumimoji="1" sz="1800" kern="1200">
                          <a:solidFill>
                            <a:schemeClr val="tx1"/>
                          </a:solidFill>
                          <a:latin typeface="Trebuchet MS"/>
                          <a:ea typeface="HGP創英角ｺﾞｼｯｸUB"/>
                        </a:defRPr>
                      </a:lvl1pPr>
                      <a:lvl2pPr marL="457200" algn="l" defTabSz="914400" rtl="0" eaLnBrk="1" latinLnBrk="0" hangingPunct="1">
                        <a:defRPr kumimoji="1" sz="1800" kern="1200">
                          <a:solidFill>
                            <a:schemeClr val="tx1"/>
                          </a:solidFill>
                          <a:latin typeface="Trebuchet MS"/>
                          <a:ea typeface="HGP創英角ｺﾞｼｯｸUB"/>
                        </a:defRPr>
                      </a:lvl2pPr>
                      <a:lvl3pPr marL="914400" algn="l" defTabSz="914400" rtl="0" eaLnBrk="1" latinLnBrk="0" hangingPunct="1">
                        <a:defRPr kumimoji="1" sz="1800" kern="1200">
                          <a:solidFill>
                            <a:schemeClr val="tx1"/>
                          </a:solidFill>
                          <a:latin typeface="Trebuchet MS"/>
                          <a:ea typeface="HGP創英角ｺﾞｼｯｸUB"/>
                        </a:defRPr>
                      </a:lvl3pPr>
                      <a:lvl4pPr marL="1371600" algn="l" defTabSz="914400" rtl="0" eaLnBrk="1" latinLnBrk="0" hangingPunct="1">
                        <a:defRPr kumimoji="1" sz="1800" kern="1200">
                          <a:solidFill>
                            <a:schemeClr val="tx1"/>
                          </a:solidFill>
                          <a:latin typeface="Trebuchet MS"/>
                          <a:ea typeface="HGP創英角ｺﾞｼｯｸUB"/>
                        </a:defRPr>
                      </a:lvl4pPr>
                      <a:lvl5pPr marL="1828800" algn="l" defTabSz="914400" rtl="0" eaLnBrk="1" latinLnBrk="0" hangingPunct="1">
                        <a:defRPr kumimoji="1" sz="1800" kern="1200">
                          <a:solidFill>
                            <a:schemeClr val="tx1"/>
                          </a:solidFill>
                          <a:latin typeface="Trebuchet MS"/>
                          <a:ea typeface="HGP創英角ｺﾞｼｯｸUB"/>
                        </a:defRPr>
                      </a:lvl5pPr>
                      <a:lvl6pPr marL="2286000" algn="l" defTabSz="914400" rtl="0" eaLnBrk="1" latinLnBrk="0" hangingPunct="1">
                        <a:defRPr kumimoji="1" sz="1800" kern="1200">
                          <a:solidFill>
                            <a:schemeClr val="tx1"/>
                          </a:solidFill>
                          <a:latin typeface="Trebuchet MS"/>
                          <a:ea typeface="HGP創英角ｺﾞｼｯｸUB"/>
                        </a:defRPr>
                      </a:lvl6pPr>
                      <a:lvl7pPr marL="2743200" algn="l" defTabSz="914400" rtl="0" eaLnBrk="1" latinLnBrk="0" hangingPunct="1">
                        <a:defRPr kumimoji="1" sz="1800" kern="1200">
                          <a:solidFill>
                            <a:schemeClr val="tx1"/>
                          </a:solidFill>
                          <a:latin typeface="Trebuchet MS"/>
                          <a:ea typeface="HGP創英角ｺﾞｼｯｸUB"/>
                        </a:defRPr>
                      </a:lvl7pPr>
                      <a:lvl8pPr marL="3200400" algn="l" defTabSz="914400" rtl="0" eaLnBrk="1" latinLnBrk="0" hangingPunct="1">
                        <a:defRPr kumimoji="1" sz="1800" kern="1200">
                          <a:solidFill>
                            <a:schemeClr val="tx1"/>
                          </a:solidFill>
                          <a:latin typeface="Trebuchet MS"/>
                          <a:ea typeface="HGP創英角ｺﾞｼｯｸUB"/>
                        </a:defRPr>
                      </a:lvl8pPr>
                      <a:lvl9pPr marL="3657600" algn="l" defTabSz="914400" rtl="0" eaLnBrk="1" latinLnBrk="0" hangingPunct="1">
                        <a:defRPr kumimoji="1" sz="1800" kern="1200">
                          <a:solidFill>
                            <a:schemeClr val="tx1"/>
                          </a:solidFill>
                          <a:latin typeface="Trebuchet MS"/>
                          <a:ea typeface="HGP創英角ｺﾞｼｯｸUB"/>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ja-JP" altLang="en-US" sz="14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a:t>
                      </a:r>
                    </a:p>
                  </a:txBody>
                  <a:tcPr marL="91915" marR="91915" marT="46800" marB="4680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en-US" altLang="ja-JP" sz="14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a:t>
                      </a:r>
                      <a:endParaRPr kumimoji="1" lang="ja-JP" altLang="en-US" sz="14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endParaRPr>
                    </a:p>
                  </a:txBody>
                  <a:tcPr marL="91915" marR="91915" marT="46800" marB="4680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3"/>
                  </a:ext>
                </a:extLst>
              </a:tr>
              <a:tr h="435510">
                <a:tc vMerge="1">
                  <a:txBody>
                    <a:bodyPr/>
                    <a:lstStyle/>
                    <a:p>
                      <a:pPr marL="90488" marR="0" lvl="0" indent="0" algn="l" defTabSz="914400" rtl="0" eaLnBrk="1" fontAlgn="base" latinLnBrk="0" hangingPunct="1">
                        <a:lnSpc>
                          <a:spcPct val="100000"/>
                        </a:lnSpc>
                        <a:spcBef>
                          <a:spcPct val="20000"/>
                        </a:spcBef>
                        <a:spcAft>
                          <a:spcPct val="0"/>
                        </a:spcAft>
                        <a:buClrTx/>
                        <a:buSzTx/>
                        <a:buFontTx/>
                        <a:buNone/>
                        <a:tabLst/>
                        <a:defRPr/>
                      </a:pPr>
                      <a:endParaRPr kumimoji="1" lang="zh-TW" altLang="en-US" sz="1200" b="0" i="0" u="none" strike="noStrike" cap="none" normalizeH="0" baseline="0" dirty="0">
                        <a:ln>
                          <a:noFill/>
                        </a:ln>
                        <a:solidFill>
                          <a:schemeClr val="tx1"/>
                        </a:solidFill>
                        <a:effectLst/>
                        <a:latin typeface="Arial" pitchFamily="34" charset="0"/>
                        <a:ea typeface="HGP創英角ｺﾞｼｯｸUB" pitchFamily="50" charset="-128"/>
                      </a:endParaRPr>
                    </a:p>
                  </a:txBody>
                  <a:tcPr marL="90000" marR="90000" marT="46800" marB="46800" anchor="ctr" horzOverflow="overflow">
                    <a:lnL w="12700" cap="flat" cmpd="sng" algn="ctr">
                      <a:solidFill>
                        <a:srgbClr val="5F5F5F"/>
                      </a:solidFill>
                      <a:prstDash val="solid"/>
                      <a:round/>
                      <a:headEnd type="none" w="med" len="med"/>
                      <a:tailEnd type="none" w="med" len="med"/>
                    </a:lnL>
                    <a:lnR w="12700" cap="flat" cmpd="sng" algn="ctr">
                      <a:solidFill>
                        <a:srgbClr val="5F5F5F"/>
                      </a:solidFill>
                      <a:prstDash val="solid"/>
                      <a:round/>
                      <a:headEnd type="none" w="med" len="med"/>
                      <a:tailEnd type="none" w="med" len="med"/>
                    </a:lnR>
                    <a:lnT w="12700" cap="flat" cmpd="sng" algn="ctr">
                      <a:solidFill>
                        <a:srgbClr val="969696"/>
                      </a:solidFill>
                      <a:prstDash val="dash"/>
                      <a:round/>
                      <a:headEnd type="none" w="med" len="med"/>
                      <a:tailEnd type="none" w="med" len="med"/>
                    </a:lnT>
                    <a:lnB w="12700" cap="flat" cmpd="sng" algn="ctr">
                      <a:solidFill>
                        <a:srgbClr val="969696"/>
                      </a:solidFill>
                      <a:prstDash val="dash"/>
                      <a:round/>
                      <a:headEnd type="none" w="med" len="med"/>
                      <a:tailEnd type="none" w="med" len="med"/>
                    </a:lnB>
                    <a:lnTlToBr>
                      <a:noFill/>
                    </a:lnTlToBr>
                    <a:lnBlToTr>
                      <a:noFill/>
                    </a:lnBlToTr>
                    <a:solidFill>
                      <a:schemeClr val="bg1"/>
                    </a:solidFill>
                  </a:tcPr>
                </a:tc>
                <a:tc>
                  <a:txBody>
                    <a:bodyPr/>
                    <a:lstStyle>
                      <a:defPPr>
                        <a:defRPr lang="ja-JP"/>
                      </a:defPPr>
                      <a:lvl1pPr marL="0" algn="l" defTabSz="457200" rtl="0" eaLnBrk="1" latinLnBrk="0" hangingPunct="1">
                        <a:defRPr kumimoji="1" sz="1800" kern="1200">
                          <a:solidFill>
                            <a:schemeClr val="dk1"/>
                          </a:solidFill>
                          <a:latin typeface="Verdana"/>
                          <a:ea typeface="HGP創英角ｺﾞｼｯｸUB"/>
                        </a:defRPr>
                      </a:lvl1pPr>
                      <a:lvl2pPr marL="457200" algn="l" defTabSz="457200" rtl="0" eaLnBrk="1" latinLnBrk="0" hangingPunct="1">
                        <a:defRPr kumimoji="1" sz="1800" kern="1200">
                          <a:solidFill>
                            <a:schemeClr val="dk1"/>
                          </a:solidFill>
                          <a:latin typeface="Verdana"/>
                          <a:ea typeface="HGP創英角ｺﾞｼｯｸUB"/>
                        </a:defRPr>
                      </a:lvl2pPr>
                      <a:lvl3pPr marL="914400" algn="l" defTabSz="457200" rtl="0" eaLnBrk="1" latinLnBrk="0" hangingPunct="1">
                        <a:defRPr kumimoji="1" sz="1800" kern="1200">
                          <a:solidFill>
                            <a:schemeClr val="dk1"/>
                          </a:solidFill>
                          <a:latin typeface="Verdana"/>
                          <a:ea typeface="HGP創英角ｺﾞｼｯｸUB"/>
                        </a:defRPr>
                      </a:lvl3pPr>
                      <a:lvl4pPr marL="1371600" algn="l" defTabSz="457200" rtl="0" eaLnBrk="1" latinLnBrk="0" hangingPunct="1">
                        <a:defRPr kumimoji="1" sz="1800" kern="1200">
                          <a:solidFill>
                            <a:schemeClr val="dk1"/>
                          </a:solidFill>
                          <a:latin typeface="Verdana"/>
                          <a:ea typeface="HGP創英角ｺﾞｼｯｸUB"/>
                        </a:defRPr>
                      </a:lvl4pPr>
                      <a:lvl5pPr marL="1828800" algn="l" defTabSz="457200" rtl="0" eaLnBrk="1" latinLnBrk="0" hangingPunct="1">
                        <a:defRPr kumimoji="1" sz="1800" kern="1200">
                          <a:solidFill>
                            <a:schemeClr val="dk1"/>
                          </a:solidFill>
                          <a:latin typeface="Verdana"/>
                          <a:ea typeface="HGP創英角ｺﾞｼｯｸUB"/>
                        </a:defRPr>
                      </a:lvl5pPr>
                      <a:lvl6pPr marL="2286000" algn="l" defTabSz="457200" rtl="0" eaLnBrk="1" latinLnBrk="0" hangingPunct="1">
                        <a:defRPr kumimoji="1" sz="1800" kern="1200">
                          <a:solidFill>
                            <a:schemeClr val="dk1"/>
                          </a:solidFill>
                          <a:latin typeface="Verdana"/>
                          <a:ea typeface="HGP創英角ｺﾞｼｯｸUB"/>
                        </a:defRPr>
                      </a:lvl6pPr>
                      <a:lvl7pPr marL="2743200" algn="l" defTabSz="457200" rtl="0" eaLnBrk="1" latinLnBrk="0" hangingPunct="1">
                        <a:defRPr kumimoji="1" sz="1800" kern="1200">
                          <a:solidFill>
                            <a:schemeClr val="dk1"/>
                          </a:solidFill>
                          <a:latin typeface="Verdana"/>
                          <a:ea typeface="HGP創英角ｺﾞｼｯｸUB"/>
                        </a:defRPr>
                      </a:lvl7pPr>
                      <a:lvl8pPr marL="3200400" algn="l" defTabSz="457200" rtl="0" eaLnBrk="1" latinLnBrk="0" hangingPunct="1">
                        <a:defRPr kumimoji="1" sz="1800" kern="1200">
                          <a:solidFill>
                            <a:schemeClr val="dk1"/>
                          </a:solidFill>
                          <a:latin typeface="Verdana"/>
                          <a:ea typeface="HGP創英角ｺﾞｼｯｸUB"/>
                        </a:defRPr>
                      </a:lvl8pPr>
                      <a:lvl9pPr marL="3657600" algn="l" defTabSz="457200" rtl="0" eaLnBrk="1" latinLnBrk="0" hangingPunct="1">
                        <a:defRPr kumimoji="1" sz="1800" kern="1200">
                          <a:solidFill>
                            <a:schemeClr val="dk1"/>
                          </a:solidFill>
                          <a:latin typeface="Verdana"/>
                          <a:ea typeface="HGP創英角ｺﾞｼｯｸUB"/>
                        </a:defRPr>
                      </a:lvl9pPr>
                    </a:lstStyle>
                    <a:p>
                      <a:pPr marL="144000" algn="l" fontAlgn="ctr"/>
                      <a:r>
                        <a:rPr lang="ja-JP" altLang="en-US" sz="1400" b="0" u="none" strike="noStrike" dirty="0">
                          <a:latin typeface="Meiryo UI" panose="020B0604030504040204" pitchFamily="50" charset="-128"/>
                          <a:ea typeface="Meiryo UI" panose="020B0604030504040204" pitchFamily="50" charset="-128"/>
                        </a:rPr>
                        <a:t>プロファイルデバイス割当解除</a:t>
                      </a:r>
                      <a:endParaRPr lang="ja-JP" altLang="en-US" sz="1400" b="0" i="0" u="none" strike="noStrike" dirty="0">
                        <a:solidFill>
                          <a:srgbClr val="000000"/>
                        </a:solidFill>
                        <a:latin typeface="Meiryo UI" panose="020B0604030504040204" pitchFamily="50" charset="-128"/>
                        <a:ea typeface="Meiryo UI" panose="020B0604030504040204" pitchFamily="50" charset="-128"/>
                      </a:endParaRPr>
                    </a:p>
                  </a:txBody>
                  <a:tcPr marL="73532" marR="144000" marT="0" marB="0" anchor="ctr">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solidFill>
                      <a:schemeClr val="bg1">
                        <a:lumMod val="85000"/>
                      </a:schemeClr>
                    </a:solidFill>
                  </a:tcPr>
                </a:tc>
                <a:tc>
                  <a:txBody>
                    <a:bodyPr/>
                    <a:lstStyle>
                      <a:defPPr>
                        <a:defRPr lang="ja-JP"/>
                      </a:defPPr>
                      <a:lvl1pPr marL="0" algn="l" defTabSz="457200" rtl="0" eaLnBrk="1" latinLnBrk="0" hangingPunct="1">
                        <a:defRPr kumimoji="1" sz="1800" kern="1200">
                          <a:solidFill>
                            <a:schemeClr val="dk1"/>
                          </a:solidFill>
                          <a:latin typeface="Verdana"/>
                          <a:ea typeface="HGP創英角ｺﾞｼｯｸUB"/>
                        </a:defRPr>
                      </a:lvl1pPr>
                      <a:lvl2pPr marL="457200" algn="l" defTabSz="457200" rtl="0" eaLnBrk="1" latinLnBrk="0" hangingPunct="1">
                        <a:defRPr kumimoji="1" sz="1800" kern="1200">
                          <a:solidFill>
                            <a:schemeClr val="dk1"/>
                          </a:solidFill>
                          <a:latin typeface="Verdana"/>
                          <a:ea typeface="HGP創英角ｺﾞｼｯｸUB"/>
                        </a:defRPr>
                      </a:lvl2pPr>
                      <a:lvl3pPr marL="914400" algn="l" defTabSz="457200" rtl="0" eaLnBrk="1" latinLnBrk="0" hangingPunct="1">
                        <a:defRPr kumimoji="1" sz="1800" kern="1200">
                          <a:solidFill>
                            <a:schemeClr val="dk1"/>
                          </a:solidFill>
                          <a:latin typeface="Verdana"/>
                          <a:ea typeface="HGP創英角ｺﾞｼｯｸUB"/>
                        </a:defRPr>
                      </a:lvl3pPr>
                      <a:lvl4pPr marL="1371600" algn="l" defTabSz="457200" rtl="0" eaLnBrk="1" latinLnBrk="0" hangingPunct="1">
                        <a:defRPr kumimoji="1" sz="1800" kern="1200">
                          <a:solidFill>
                            <a:schemeClr val="dk1"/>
                          </a:solidFill>
                          <a:latin typeface="Verdana"/>
                          <a:ea typeface="HGP創英角ｺﾞｼｯｸUB"/>
                        </a:defRPr>
                      </a:lvl4pPr>
                      <a:lvl5pPr marL="1828800" algn="l" defTabSz="457200" rtl="0" eaLnBrk="1" latinLnBrk="0" hangingPunct="1">
                        <a:defRPr kumimoji="1" sz="1800" kern="1200">
                          <a:solidFill>
                            <a:schemeClr val="dk1"/>
                          </a:solidFill>
                          <a:latin typeface="Verdana"/>
                          <a:ea typeface="HGP創英角ｺﾞｼｯｸUB"/>
                        </a:defRPr>
                      </a:lvl5pPr>
                      <a:lvl6pPr marL="2286000" algn="l" defTabSz="457200" rtl="0" eaLnBrk="1" latinLnBrk="0" hangingPunct="1">
                        <a:defRPr kumimoji="1" sz="1800" kern="1200">
                          <a:solidFill>
                            <a:schemeClr val="dk1"/>
                          </a:solidFill>
                          <a:latin typeface="Verdana"/>
                          <a:ea typeface="HGP創英角ｺﾞｼｯｸUB"/>
                        </a:defRPr>
                      </a:lvl6pPr>
                      <a:lvl7pPr marL="2743200" algn="l" defTabSz="457200" rtl="0" eaLnBrk="1" latinLnBrk="0" hangingPunct="1">
                        <a:defRPr kumimoji="1" sz="1800" kern="1200">
                          <a:solidFill>
                            <a:schemeClr val="dk1"/>
                          </a:solidFill>
                          <a:latin typeface="Verdana"/>
                          <a:ea typeface="HGP創英角ｺﾞｼｯｸUB"/>
                        </a:defRPr>
                      </a:lvl7pPr>
                      <a:lvl8pPr marL="3200400" algn="l" defTabSz="457200" rtl="0" eaLnBrk="1" latinLnBrk="0" hangingPunct="1">
                        <a:defRPr kumimoji="1" sz="1800" kern="1200">
                          <a:solidFill>
                            <a:schemeClr val="dk1"/>
                          </a:solidFill>
                          <a:latin typeface="Verdana"/>
                          <a:ea typeface="HGP創英角ｺﾞｼｯｸUB"/>
                        </a:defRPr>
                      </a:lvl8pPr>
                      <a:lvl9pPr marL="3657600" algn="l" defTabSz="457200" rtl="0" eaLnBrk="1" latinLnBrk="0" hangingPunct="1">
                        <a:defRPr kumimoji="1" sz="1800" kern="1200">
                          <a:solidFill>
                            <a:schemeClr val="dk1"/>
                          </a:solidFill>
                          <a:latin typeface="Verdana"/>
                          <a:ea typeface="HGP創英角ｺﾞｼｯｸUB"/>
                        </a:defRPr>
                      </a:lvl9pPr>
                    </a:lstStyle>
                    <a:p>
                      <a:pPr marL="144000" algn="l" fontAlgn="ctr"/>
                      <a:r>
                        <a:rPr lang="ja-JP" altLang="en-US" sz="1400" b="0" u="none" strike="noStrike" dirty="0">
                          <a:latin typeface="Meiryo UI" panose="020B0604030504040204" pitchFamily="50" charset="-128"/>
                          <a:ea typeface="Meiryo UI" panose="020B0604030504040204" pitchFamily="50" charset="-128"/>
                        </a:rPr>
                        <a:t>指定プロファイルから指定デバイスの割当を解除します。</a:t>
                      </a:r>
                      <a:endParaRPr lang="ja-JP" altLang="en-US" sz="1400" b="0" i="0" u="none" strike="noStrike" dirty="0">
                        <a:solidFill>
                          <a:srgbClr val="000000"/>
                        </a:solidFill>
                        <a:latin typeface="Meiryo UI" panose="020B0604030504040204" pitchFamily="50" charset="-128"/>
                        <a:ea typeface="Meiryo UI" panose="020B0604030504040204" pitchFamily="50" charset="-128"/>
                      </a:endParaRPr>
                    </a:p>
                  </a:txBody>
                  <a:tcPr marL="73532" marR="144000" marT="0" marB="0" anchor="ctr">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solidFill>
                      <a:srgbClr val="FFFFFF"/>
                    </a:solidFill>
                  </a:tcPr>
                </a:tc>
                <a:tc>
                  <a:txBody>
                    <a:bodyPr/>
                    <a:lstStyle>
                      <a:defPPr>
                        <a:defRPr lang="ja-JP"/>
                      </a:defPPr>
                      <a:lvl1pPr marL="0" algn="l" defTabSz="914400" rtl="0" eaLnBrk="1" latinLnBrk="0" hangingPunct="1">
                        <a:defRPr kumimoji="1" sz="1800" kern="1200">
                          <a:solidFill>
                            <a:schemeClr val="tx1"/>
                          </a:solidFill>
                          <a:latin typeface="Trebuchet MS"/>
                          <a:ea typeface="HGP創英角ｺﾞｼｯｸUB"/>
                        </a:defRPr>
                      </a:lvl1pPr>
                      <a:lvl2pPr marL="457200" algn="l" defTabSz="914400" rtl="0" eaLnBrk="1" latinLnBrk="0" hangingPunct="1">
                        <a:defRPr kumimoji="1" sz="1800" kern="1200">
                          <a:solidFill>
                            <a:schemeClr val="tx1"/>
                          </a:solidFill>
                          <a:latin typeface="Trebuchet MS"/>
                          <a:ea typeface="HGP創英角ｺﾞｼｯｸUB"/>
                        </a:defRPr>
                      </a:lvl2pPr>
                      <a:lvl3pPr marL="914400" algn="l" defTabSz="914400" rtl="0" eaLnBrk="1" latinLnBrk="0" hangingPunct="1">
                        <a:defRPr kumimoji="1" sz="1800" kern="1200">
                          <a:solidFill>
                            <a:schemeClr val="tx1"/>
                          </a:solidFill>
                          <a:latin typeface="Trebuchet MS"/>
                          <a:ea typeface="HGP創英角ｺﾞｼｯｸUB"/>
                        </a:defRPr>
                      </a:lvl3pPr>
                      <a:lvl4pPr marL="1371600" algn="l" defTabSz="914400" rtl="0" eaLnBrk="1" latinLnBrk="0" hangingPunct="1">
                        <a:defRPr kumimoji="1" sz="1800" kern="1200">
                          <a:solidFill>
                            <a:schemeClr val="tx1"/>
                          </a:solidFill>
                          <a:latin typeface="Trebuchet MS"/>
                          <a:ea typeface="HGP創英角ｺﾞｼｯｸUB"/>
                        </a:defRPr>
                      </a:lvl4pPr>
                      <a:lvl5pPr marL="1828800" algn="l" defTabSz="914400" rtl="0" eaLnBrk="1" latinLnBrk="0" hangingPunct="1">
                        <a:defRPr kumimoji="1" sz="1800" kern="1200">
                          <a:solidFill>
                            <a:schemeClr val="tx1"/>
                          </a:solidFill>
                          <a:latin typeface="Trebuchet MS"/>
                          <a:ea typeface="HGP創英角ｺﾞｼｯｸUB"/>
                        </a:defRPr>
                      </a:lvl5pPr>
                      <a:lvl6pPr marL="2286000" algn="l" defTabSz="914400" rtl="0" eaLnBrk="1" latinLnBrk="0" hangingPunct="1">
                        <a:defRPr kumimoji="1" sz="1800" kern="1200">
                          <a:solidFill>
                            <a:schemeClr val="tx1"/>
                          </a:solidFill>
                          <a:latin typeface="Trebuchet MS"/>
                          <a:ea typeface="HGP創英角ｺﾞｼｯｸUB"/>
                        </a:defRPr>
                      </a:lvl6pPr>
                      <a:lvl7pPr marL="2743200" algn="l" defTabSz="914400" rtl="0" eaLnBrk="1" latinLnBrk="0" hangingPunct="1">
                        <a:defRPr kumimoji="1" sz="1800" kern="1200">
                          <a:solidFill>
                            <a:schemeClr val="tx1"/>
                          </a:solidFill>
                          <a:latin typeface="Trebuchet MS"/>
                          <a:ea typeface="HGP創英角ｺﾞｼｯｸUB"/>
                        </a:defRPr>
                      </a:lvl7pPr>
                      <a:lvl8pPr marL="3200400" algn="l" defTabSz="914400" rtl="0" eaLnBrk="1" latinLnBrk="0" hangingPunct="1">
                        <a:defRPr kumimoji="1" sz="1800" kern="1200">
                          <a:solidFill>
                            <a:schemeClr val="tx1"/>
                          </a:solidFill>
                          <a:latin typeface="Trebuchet MS"/>
                          <a:ea typeface="HGP創英角ｺﾞｼｯｸUB"/>
                        </a:defRPr>
                      </a:lvl8pPr>
                      <a:lvl9pPr marL="3657600" algn="l" defTabSz="914400" rtl="0" eaLnBrk="1" latinLnBrk="0" hangingPunct="1">
                        <a:defRPr kumimoji="1" sz="1800" kern="1200">
                          <a:solidFill>
                            <a:schemeClr val="tx1"/>
                          </a:solidFill>
                          <a:latin typeface="Trebuchet MS"/>
                          <a:ea typeface="HGP創英角ｺﾞｼｯｸUB"/>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ja-JP" altLang="en-US" sz="14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a:t>
                      </a:r>
                    </a:p>
                  </a:txBody>
                  <a:tcPr marL="91915" marR="91915" marT="46800" marB="4680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en-US" altLang="ja-JP" sz="14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a:t>
                      </a:r>
                      <a:endParaRPr kumimoji="1" lang="ja-JP" altLang="en-US" sz="14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endParaRPr>
                    </a:p>
                  </a:txBody>
                  <a:tcPr marL="91915" marR="91915" marT="46800" marB="4680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4"/>
                  </a:ext>
                </a:extLst>
              </a:tr>
              <a:tr h="641449">
                <a:tc vMerge="1">
                  <a:txBody>
                    <a:bodyPr/>
                    <a:lstStyle/>
                    <a:p>
                      <a:pPr marL="90488" marR="0" lvl="0" indent="0" algn="l" defTabSz="914400" rtl="0" eaLnBrk="1" fontAlgn="base" latinLnBrk="0" hangingPunct="1">
                        <a:lnSpc>
                          <a:spcPct val="100000"/>
                        </a:lnSpc>
                        <a:spcBef>
                          <a:spcPct val="20000"/>
                        </a:spcBef>
                        <a:spcAft>
                          <a:spcPct val="0"/>
                        </a:spcAft>
                        <a:buClrTx/>
                        <a:buSzTx/>
                        <a:buFontTx/>
                        <a:buNone/>
                        <a:tabLst/>
                      </a:pPr>
                      <a:endParaRPr kumimoji="1" lang="ja-JP" altLang="en-US" sz="1200" b="0" i="0" u="none" strike="noStrike" cap="none" normalizeH="0" baseline="0" dirty="0">
                        <a:ln>
                          <a:noFill/>
                        </a:ln>
                        <a:solidFill>
                          <a:schemeClr val="tx1"/>
                        </a:solidFill>
                        <a:effectLst/>
                        <a:latin typeface="Arial" pitchFamily="34" charset="0"/>
                        <a:ea typeface="HGP創英角ｺﾞｼｯｸUB" pitchFamily="50" charset="-128"/>
                      </a:endParaRPr>
                    </a:p>
                  </a:txBody>
                  <a:tcPr marL="90000" marR="90000" marT="46800" marB="46800" anchor="ctr" horzOverflow="overflow">
                    <a:lnL w="12700" cap="flat" cmpd="sng" algn="ctr">
                      <a:solidFill>
                        <a:srgbClr val="5F5F5F"/>
                      </a:solidFill>
                      <a:prstDash val="solid"/>
                      <a:round/>
                      <a:headEnd type="none" w="med" len="med"/>
                      <a:tailEnd type="none" w="med" len="med"/>
                    </a:lnL>
                    <a:lnR w="12700" cap="flat" cmpd="sng" algn="ctr">
                      <a:solidFill>
                        <a:srgbClr val="5F5F5F"/>
                      </a:solidFill>
                      <a:prstDash val="solid"/>
                      <a:round/>
                      <a:headEnd type="none" w="med" len="med"/>
                      <a:tailEnd type="none" w="med" len="med"/>
                    </a:lnR>
                    <a:lnT w="12700" cap="flat" cmpd="sng" algn="ctr">
                      <a:solidFill>
                        <a:srgbClr val="969696"/>
                      </a:solidFill>
                      <a:prstDash val="dash"/>
                      <a:round/>
                      <a:headEnd type="none" w="med" len="med"/>
                      <a:tailEnd type="none" w="med" len="med"/>
                    </a:lnT>
                    <a:lnB w="12700" cap="flat" cmpd="sng" algn="ctr">
                      <a:solidFill>
                        <a:srgbClr val="969696"/>
                      </a:solidFill>
                      <a:prstDash val="dash"/>
                      <a:round/>
                      <a:headEnd type="none" w="med" len="med"/>
                      <a:tailEnd type="none" w="med" len="med"/>
                    </a:lnB>
                    <a:lnTlToBr>
                      <a:noFill/>
                    </a:lnTlToBr>
                    <a:lnBlToTr>
                      <a:noFill/>
                    </a:lnBlToTr>
                    <a:solidFill>
                      <a:schemeClr val="bg1"/>
                    </a:solidFill>
                  </a:tcPr>
                </a:tc>
                <a:tc>
                  <a:txBody>
                    <a:bodyPr/>
                    <a:lstStyle>
                      <a:defPPr>
                        <a:defRPr lang="ja-JP"/>
                      </a:defPPr>
                      <a:lvl1pPr marL="0" algn="l" defTabSz="457200" rtl="0" eaLnBrk="1" latinLnBrk="0" hangingPunct="1">
                        <a:defRPr kumimoji="1" sz="1800" kern="1200">
                          <a:solidFill>
                            <a:schemeClr val="dk1"/>
                          </a:solidFill>
                          <a:latin typeface="Verdana"/>
                          <a:ea typeface="HGP創英角ｺﾞｼｯｸUB"/>
                        </a:defRPr>
                      </a:lvl1pPr>
                      <a:lvl2pPr marL="457200" algn="l" defTabSz="457200" rtl="0" eaLnBrk="1" latinLnBrk="0" hangingPunct="1">
                        <a:defRPr kumimoji="1" sz="1800" kern="1200">
                          <a:solidFill>
                            <a:schemeClr val="dk1"/>
                          </a:solidFill>
                          <a:latin typeface="Verdana"/>
                          <a:ea typeface="HGP創英角ｺﾞｼｯｸUB"/>
                        </a:defRPr>
                      </a:lvl2pPr>
                      <a:lvl3pPr marL="914400" algn="l" defTabSz="457200" rtl="0" eaLnBrk="1" latinLnBrk="0" hangingPunct="1">
                        <a:defRPr kumimoji="1" sz="1800" kern="1200">
                          <a:solidFill>
                            <a:schemeClr val="dk1"/>
                          </a:solidFill>
                          <a:latin typeface="Verdana"/>
                          <a:ea typeface="HGP創英角ｺﾞｼｯｸUB"/>
                        </a:defRPr>
                      </a:lvl3pPr>
                      <a:lvl4pPr marL="1371600" algn="l" defTabSz="457200" rtl="0" eaLnBrk="1" latinLnBrk="0" hangingPunct="1">
                        <a:defRPr kumimoji="1" sz="1800" kern="1200">
                          <a:solidFill>
                            <a:schemeClr val="dk1"/>
                          </a:solidFill>
                          <a:latin typeface="Verdana"/>
                          <a:ea typeface="HGP創英角ｺﾞｼｯｸUB"/>
                        </a:defRPr>
                      </a:lvl4pPr>
                      <a:lvl5pPr marL="1828800" algn="l" defTabSz="457200" rtl="0" eaLnBrk="1" latinLnBrk="0" hangingPunct="1">
                        <a:defRPr kumimoji="1" sz="1800" kern="1200">
                          <a:solidFill>
                            <a:schemeClr val="dk1"/>
                          </a:solidFill>
                          <a:latin typeface="Verdana"/>
                          <a:ea typeface="HGP創英角ｺﾞｼｯｸUB"/>
                        </a:defRPr>
                      </a:lvl5pPr>
                      <a:lvl6pPr marL="2286000" algn="l" defTabSz="457200" rtl="0" eaLnBrk="1" latinLnBrk="0" hangingPunct="1">
                        <a:defRPr kumimoji="1" sz="1800" kern="1200">
                          <a:solidFill>
                            <a:schemeClr val="dk1"/>
                          </a:solidFill>
                          <a:latin typeface="Verdana"/>
                          <a:ea typeface="HGP創英角ｺﾞｼｯｸUB"/>
                        </a:defRPr>
                      </a:lvl6pPr>
                      <a:lvl7pPr marL="2743200" algn="l" defTabSz="457200" rtl="0" eaLnBrk="1" latinLnBrk="0" hangingPunct="1">
                        <a:defRPr kumimoji="1" sz="1800" kern="1200">
                          <a:solidFill>
                            <a:schemeClr val="dk1"/>
                          </a:solidFill>
                          <a:latin typeface="Verdana"/>
                          <a:ea typeface="HGP創英角ｺﾞｼｯｸUB"/>
                        </a:defRPr>
                      </a:lvl7pPr>
                      <a:lvl8pPr marL="3200400" algn="l" defTabSz="457200" rtl="0" eaLnBrk="1" latinLnBrk="0" hangingPunct="1">
                        <a:defRPr kumimoji="1" sz="1800" kern="1200">
                          <a:solidFill>
                            <a:schemeClr val="dk1"/>
                          </a:solidFill>
                          <a:latin typeface="Verdana"/>
                          <a:ea typeface="HGP創英角ｺﾞｼｯｸUB"/>
                        </a:defRPr>
                      </a:lvl8pPr>
                      <a:lvl9pPr marL="3657600" algn="l" defTabSz="457200" rtl="0" eaLnBrk="1" latinLnBrk="0" hangingPunct="1">
                        <a:defRPr kumimoji="1" sz="1800" kern="1200">
                          <a:solidFill>
                            <a:schemeClr val="dk1"/>
                          </a:solidFill>
                          <a:latin typeface="Verdana"/>
                          <a:ea typeface="HGP創英角ｺﾞｼｯｸUB"/>
                        </a:defRPr>
                      </a:lvl9pPr>
                    </a:lstStyle>
                    <a:p>
                      <a:pPr marL="144000" algn="l" fontAlgn="ctr"/>
                      <a:r>
                        <a:rPr lang="ja-JP" altLang="en-US" sz="1400" b="0" u="none" strike="noStrike" dirty="0">
                          <a:latin typeface="Meiryo UI" panose="020B0604030504040204" pitchFamily="50" charset="-128"/>
                          <a:ea typeface="Meiryo UI" panose="020B0604030504040204" pitchFamily="50" charset="-128"/>
                        </a:rPr>
                        <a:t>プロファイル削除</a:t>
                      </a:r>
                      <a:endParaRPr lang="ja-JP" altLang="en-US" sz="1400" b="0" i="0" u="none" strike="noStrike" dirty="0">
                        <a:solidFill>
                          <a:srgbClr val="000000"/>
                        </a:solidFill>
                        <a:latin typeface="Meiryo UI" panose="020B0604030504040204" pitchFamily="50" charset="-128"/>
                        <a:ea typeface="Meiryo UI" panose="020B0604030504040204" pitchFamily="50" charset="-128"/>
                      </a:endParaRPr>
                    </a:p>
                  </a:txBody>
                  <a:tcPr marL="73532" marR="144000" marT="0" marB="0" anchor="ctr">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solidFill>
                      <a:schemeClr val="bg1">
                        <a:lumMod val="85000"/>
                      </a:schemeClr>
                    </a:solidFill>
                  </a:tcPr>
                </a:tc>
                <a:tc>
                  <a:txBody>
                    <a:bodyPr/>
                    <a:lstStyle>
                      <a:defPPr>
                        <a:defRPr lang="ja-JP"/>
                      </a:defPPr>
                      <a:lvl1pPr marL="0" algn="l" defTabSz="457200" rtl="0" eaLnBrk="1" latinLnBrk="0" hangingPunct="1">
                        <a:defRPr kumimoji="1" sz="1800" kern="1200">
                          <a:solidFill>
                            <a:schemeClr val="dk1"/>
                          </a:solidFill>
                          <a:latin typeface="Verdana"/>
                          <a:ea typeface="HGP創英角ｺﾞｼｯｸUB"/>
                        </a:defRPr>
                      </a:lvl1pPr>
                      <a:lvl2pPr marL="457200" algn="l" defTabSz="457200" rtl="0" eaLnBrk="1" latinLnBrk="0" hangingPunct="1">
                        <a:defRPr kumimoji="1" sz="1800" kern="1200">
                          <a:solidFill>
                            <a:schemeClr val="dk1"/>
                          </a:solidFill>
                          <a:latin typeface="Verdana"/>
                          <a:ea typeface="HGP創英角ｺﾞｼｯｸUB"/>
                        </a:defRPr>
                      </a:lvl2pPr>
                      <a:lvl3pPr marL="914400" algn="l" defTabSz="457200" rtl="0" eaLnBrk="1" latinLnBrk="0" hangingPunct="1">
                        <a:defRPr kumimoji="1" sz="1800" kern="1200">
                          <a:solidFill>
                            <a:schemeClr val="dk1"/>
                          </a:solidFill>
                          <a:latin typeface="Verdana"/>
                          <a:ea typeface="HGP創英角ｺﾞｼｯｸUB"/>
                        </a:defRPr>
                      </a:lvl3pPr>
                      <a:lvl4pPr marL="1371600" algn="l" defTabSz="457200" rtl="0" eaLnBrk="1" latinLnBrk="0" hangingPunct="1">
                        <a:defRPr kumimoji="1" sz="1800" kern="1200">
                          <a:solidFill>
                            <a:schemeClr val="dk1"/>
                          </a:solidFill>
                          <a:latin typeface="Verdana"/>
                          <a:ea typeface="HGP創英角ｺﾞｼｯｸUB"/>
                        </a:defRPr>
                      </a:lvl4pPr>
                      <a:lvl5pPr marL="1828800" algn="l" defTabSz="457200" rtl="0" eaLnBrk="1" latinLnBrk="0" hangingPunct="1">
                        <a:defRPr kumimoji="1" sz="1800" kern="1200">
                          <a:solidFill>
                            <a:schemeClr val="dk1"/>
                          </a:solidFill>
                          <a:latin typeface="Verdana"/>
                          <a:ea typeface="HGP創英角ｺﾞｼｯｸUB"/>
                        </a:defRPr>
                      </a:lvl5pPr>
                      <a:lvl6pPr marL="2286000" algn="l" defTabSz="457200" rtl="0" eaLnBrk="1" latinLnBrk="0" hangingPunct="1">
                        <a:defRPr kumimoji="1" sz="1800" kern="1200">
                          <a:solidFill>
                            <a:schemeClr val="dk1"/>
                          </a:solidFill>
                          <a:latin typeface="Verdana"/>
                          <a:ea typeface="HGP創英角ｺﾞｼｯｸUB"/>
                        </a:defRPr>
                      </a:lvl6pPr>
                      <a:lvl7pPr marL="2743200" algn="l" defTabSz="457200" rtl="0" eaLnBrk="1" latinLnBrk="0" hangingPunct="1">
                        <a:defRPr kumimoji="1" sz="1800" kern="1200">
                          <a:solidFill>
                            <a:schemeClr val="dk1"/>
                          </a:solidFill>
                          <a:latin typeface="Verdana"/>
                          <a:ea typeface="HGP創英角ｺﾞｼｯｸUB"/>
                        </a:defRPr>
                      </a:lvl7pPr>
                      <a:lvl8pPr marL="3200400" algn="l" defTabSz="457200" rtl="0" eaLnBrk="1" latinLnBrk="0" hangingPunct="1">
                        <a:defRPr kumimoji="1" sz="1800" kern="1200">
                          <a:solidFill>
                            <a:schemeClr val="dk1"/>
                          </a:solidFill>
                          <a:latin typeface="Verdana"/>
                          <a:ea typeface="HGP創英角ｺﾞｼｯｸUB"/>
                        </a:defRPr>
                      </a:lvl8pPr>
                      <a:lvl9pPr marL="3657600" algn="l" defTabSz="457200" rtl="0" eaLnBrk="1" latinLnBrk="0" hangingPunct="1">
                        <a:defRPr kumimoji="1" sz="1800" kern="1200">
                          <a:solidFill>
                            <a:schemeClr val="dk1"/>
                          </a:solidFill>
                          <a:latin typeface="Verdana"/>
                          <a:ea typeface="HGP創英角ｺﾞｼｯｸUB"/>
                        </a:defRPr>
                      </a:lvl9pPr>
                    </a:lstStyle>
                    <a:p>
                      <a:pPr marL="144000" algn="l" fontAlgn="ctr"/>
                      <a:r>
                        <a:rPr lang="ja-JP" altLang="en-US" sz="1400" b="0" u="none" strike="noStrike" dirty="0">
                          <a:latin typeface="Meiryo UI" panose="020B0604030504040204" pitchFamily="50" charset="-128"/>
                          <a:ea typeface="Meiryo UI" panose="020B0604030504040204" pitchFamily="50" charset="-128"/>
                        </a:rPr>
                        <a:t>指定プロファイルに割当てられているデバイスが割当解除されている場合、</a:t>
                      </a:r>
                      <a:endParaRPr lang="en-US" altLang="ja-JP" sz="1400" b="0" u="none" strike="noStrike" dirty="0">
                        <a:latin typeface="Meiryo UI" panose="020B0604030504040204" pitchFamily="50" charset="-128"/>
                        <a:ea typeface="Meiryo UI" panose="020B0604030504040204" pitchFamily="50" charset="-128"/>
                      </a:endParaRPr>
                    </a:p>
                    <a:p>
                      <a:pPr marL="144000" algn="l" fontAlgn="ctr"/>
                      <a:r>
                        <a:rPr lang="ja-JP" altLang="en-US" sz="1400" b="0" u="none" strike="noStrike" dirty="0">
                          <a:latin typeface="Meiryo UI" panose="020B0604030504040204" pitchFamily="50" charset="-128"/>
                          <a:ea typeface="Meiryo UI" panose="020B0604030504040204" pitchFamily="50" charset="-128"/>
                        </a:rPr>
                        <a:t>プロファイルを削除</a:t>
                      </a:r>
                      <a:endParaRPr lang="ja-JP" altLang="en-US" sz="1400" b="0" i="0" u="none" strike="noStrike" dirty="0">
                        <a:solidFill>
                          <a:srgbClr val="000000"/>
                        </a:solidFill>
                        <a:latin typeface="Meiryo UI" panose="020B0604030504040204" pitchFamily="50" charset="-128"/>
                        <a:ea typeface="Meiryo UI" panose="020B0604030504040204" pitchFamily="50" charset="-128"/>
                      </a:endParaRPr>
                    </a:p>
                  </a:txBody>
                  <a:tcPr marL="73532" marR="144000" marT="0" marB="0" anchor="ctr">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solidFill>
                      <a:srgbClr val="FFFFFF"/>
                    </a:solidFill>
                  </a:tcPr>
                </a:tc>
                <a:tc>
                  <a:txBody>
                    <a:bodyPr/>
                    <a:lstStyle>
                      <a:defPPr>
                        <a:defRPr lang="ja-JP"/>
                      </a:defPPr>
                      <a:lvl1pPr marL="0" algn="l" defTabSz="914400" rtl="0" eaLnBrk="1" latinLnBrk="0" hangingPunct="1">
                        <a:defRPr kumimoji="1" sz="1800" kern="1200">
                          <a:solidFill>
                            <a:schemeClr val="tx1"/>
                          </a:solidFill>
                          <a:latin typeface="Trebuchet MS"/>
                          <a:ea typeface="HGP創英角ｺﾞｼｯｸUB"/>
                        </a:defRPr>
                      </a:lvl1pPr>
                      <a:lvl2pPr marL="457200" algn="l" defTabSz="914400" rtl="0" eaLnBrk="1" latinLnBrk="0" hangingPunct="1">
                        <a:defRPr kumimoji="1" sz="1800" kern="1200">
                          <a:solidFill>
                            <a:schemeClr val="tx1"/>
                          </a:solidFill>
                          <a:latin typeface="Trebuchet MS"/>
                          <a:ea typeface="HGP創英角ｺﾞｼｯｸUB"/>
                        </a:defRPr>
                      </a:lvl2pPr>
                      <a:lvl3pPr marL="914400" algn="l" defTabSz="914400" rtl="0" eaLnBrk="1" latinLnBrk="0" hangingPunct="1">
                        <a:defRPr kumimoji="1" sz="1800" kern="1200">
                          <a:solidFill>
                            <a:schemeClr val="tx1"/>
                          </a:solidFill>
                          <a:latin typeface="Trebuchet MS"/>
                          <a:ea typeface="HGP創英角ｺﾞｼｯｸUB"/>
                        </a:defRPr>
                      </a:lvl3pPr>
                      <a:lvl4pPr marL="1371600" algn="l" defTabSz="914400" rtl="0" eaLnBrk="1" latinLnBrk="0" hangingPunct="1">
                        <a:defRPr kumimoji="1" sz="1800" kern="1200">
                          <a:solidFill>
                            <a:schemeClr val="tx1"/>
                          </a:solidFill>
                          <a:latin typeface="Trebuchet MS"/>
                          <a:ea typeface="HGP創英角ｺﾞｼｯｸUB"/>
                        </a:defRPr>
                      </a:lvl4pPr>
                      <a:lvl5pPr marL="1828800" algn="l" defTabSz="914400" rtl="0" eaLnBrk="1" latinLnBrk="0" hangingPunct="1">
                        <a:defRPr kumimoji="1" sz="1800" kern="1200">
                          <a:solidFill>
                            <a:schemeClr val="tx1"/>
                          </a:solidFill>
                          <a:latin typeface="Trebuchet MS"/>
                          <a:ea typeface="HGP創英角ｺﾞｼｯｸUB"/>
                        </a:defRPr>
                      </a:lvl5pPr>
                      <a:lvl6pPr marL="2286000" algn="l" defTabSz="914400" rtl="0" eaLnBrk="1" latinLnBrk="0" hangingPunct="1">
                        <a:defRPr kumimoji="1" sz="1800" kern="1200">
                          <a:solidFill>
                            <a:schemeClr val="tx1"/>
                          </a:solidFill>
                          <a:latin typeface="Trebuchet MS"/>
                          <a:ea typeface="HGP創英角ｺﾞｼｯｸUB"/>
                        </a:defRPr>
                      </a:lvl6pPr>
                      <a:lvl7pPr marL="2743200" algn="l" defTabSz="914400" rtl="0" eaLnBrk="1" latinLnBrk="0" hangingPunct="1">
                        <a:defRPr kumimoji="1" sz="1800" kern="1200">
                          <a:solidFill>
                            <a:schemeClr val="tx1"/>
                          </a:solidFill>
                          <a:latin typeface="Trebuchet MS"/>
                          <a:ea typeface="HGP創英角ｺﾞｼｯｸUB"/>
                        </a:defRPr>
                      </a:lvl7pPr>
                      <a:lvl8pPr marL="3200400" algn="l" defTabSz="914400" rtl="0" eaLnBrk="1" latinLnBrk="0" hangingPunct="1">
                        <a:defRPr kumimoji="1" sz="1800" kern="1200">
                          <a:solidFill>
                            <a:schemeClr val="tx1"/>
                          </a:solidFill>
                          <a:latin typeface="Trebuchet MS"/>
                          <a:ea typeface="HGP創英角ｺﾞｼｯｸUB"/>
                        </a:defRPr>
                      </a:lvl8pPr>
                      <a:lvl9pPr marL="3657600" algn="l" defTabSz="914400" rtl="0" eaLnBrk="1" latinLnBrk="0" hangingPunct="1">
                        <a:defRPr kumimoji="1" sz="1800" kern="1200">
                          <a:solidFill>
                            <a:schemeClr val="tx1"/>
                          </a:solidFill>
                          <a:latin typeface="Trebuchet MS"/>
                          <a:ea typeface="HGP創英角ｺﾞｼｯｸUB"/>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ja-JP" altLang="en-US" sz="14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a:t>
                      </a:r>
                    </a:p>
                  </a:txBody>
                  <a:tcPr marL="91915" marR="91915" marT="46800" marB="4680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en-US" altLang="ja-JP" sz="14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a:t>
                      </a:r>
                      <a:endParaRPr kumimoji="1" lang="ja-JP" altLang="en-US" sz="14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endParaRPr>
                    </a:p>
                  </a:txBody>
                  <a:tcPr marL="91915" marR="91915" marT="46800" marB="4680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5"/>
                  </a:ext>
                </a:extLst>
              </a:tr>
              <a:tr h="435510">
                <a:tc vMerge="1">
                  <a:txBody>
                    <a:bodyPr/>
                    <a:lstStyle/>
                    <a:p>
                      <a:pPr marL="90488" marR="0" lvl="0" indent="0" algn="l" defTabSz="914400" rtl="0" eaLnBrk="1" fontAlgn="base" latinLnBrk="0" hangingPunct="1">
                        <a:lnSpc>
                          <a:spcPct val="100000"/>
                        </a:lnSpc>
                        <a:spcBef>
                          <a:spcPct val="20000"/>
                        </a:spcBef>
                        <a:spcAft>
                          <a:spcPct val="0"/>
                        </a:spcAft>
                        <a:buClrTx/>
                        <a:buSzTx/>
                        <a:buFontTx/>
                        <a:buNone/>
                        <a:tabLst/>
                      </a:pPr>
                      <a:endParaRPr kumimoji="1" lang="ja-JP" altLang="en-US" sz="1200" b="0" i="0" u="none" strike="noStrike" cap="none" normalizeH="0" baseline="0" dirty="0">
                        <a:ln>
                          <a:noFill/>
                        </a:ln>
                        <a:solidFill>
                          <a:schemeClr val="tx1"/>
                        </a:solidFill>
                        <a:effectLst/>
                        <a:latin typeface="Arial" pitchFamily="34" charset="0"/>
                        <a:ea typeface="HGP創英角ｺﾞｼｯｸUB" pitchFamily="50" charset="-128"/>
                      </a:endParaRPr>
                    </a:p>
                  </a:txBody>
                  <a:tcPr marL="90000" marR="90000" marT="46800" marB="46800" anchor="ctr" horzOverflow="overflow">
                    <a:lnL w="12700" cap="flat" cmpd="sng" algn="ctr">
                      <a:solidFill>
                        <a:srgbClr val="5F5F5F"/>
                      </a:solidFill>
                      <a:prstDash val="solid"/>
                      <a:round/>
                      <a:headEnd type="none" w="med" len="med"/>
                      <a:tailEnd type="none" w="med" len="med"/>
                    </a:lnL>
                    <a:lnR w="12700" cap="flat" cmpd="sng" algn="ctr">
                      <a:solidFill>
                        <a:srgbClr val="5F5F5F"/>
                      </a:solidFill>
                      <a:prstDash val="solid"/>
                      <a:round/>
                      <a:headEnd type="none" w="med" len="med"/>
                      <a:tailEnd type="none" w="med" len="med"/>
                    </a:lnR>
                    <a:lnT w="12700" cap="flat" cmpd="sng" algn="ctr">
                      <a:solidFill>
                        <a:srgbClr val="969696"/>
                      </a:solidFill>
                      <a:prstDash val="dash"/>
                      <a:round/>
                      <a:headEnd type="none" w="med" len="med"/>
                      <a:tailEnd type="none" w="med" len="med"/>
                    </a:lnT>
                    <a:lnB w="12700" cap="flat" cmpd="sng" algn="ctr">
                      <a:solidFill>
                        <a:srgbClr val="969696"/>
                      </a:solidFill>
                      <a:prstDash val="dash"/>
                      <a:round/>
                      <a:headEnd type="none" w="med" len="med"/>
                      <a:tailEnd type="none" w="med" len="med"/>
                    </a:lnB>
                    <a:lnTlToBr>
                      <a:noFill/>
                    </a:lnTlToBr>
                    <a:lnBlToTr>
                      <a:noFill/>
                    </a:lnBlToTr>
                    <a:solidFill>
                      <a:schemeClr val="bg1"/>
                    </a:solidFill>
                  </a:tcPr>
                </a:tc>
                <a:tc>
                  <a:txBody>
                    <a:bodyPr/>
                    <a:lstStyle>
                      <a:defPPr>
                        <a:defRPr lang="ja-JP"/>
                      </a:defPPr>
                      <a:lvl1pPr marL="0" algn="l" defTabSz="457200" rtl="0" eaLnBrk="1" latinLnBrk="0" hangingPunct="1">
                        <a:defRPr kumimoji="1" sz="1800" kern="1200">
                          <a:solidFill>
                            <a:schemeClr val="dk1"/>
                          </a:solidFill>
                          <a:latin typeface="Verdana"/>
                          <a:ea typeface="HGP創英角ｺﾞｼｯｸUB"/>
                        </a:defRPr>
                      </a:lvl1pPr>
                      <a:lvl2pPr marL="457200" algn="l" defTabSz="457200" rtl="0" eaLnBrk="1" latinLnBrk="0" hangingPunct="1">
                        <a:defRPr kumimoji="1" sz="1800" kern="1200">
                          <a:solidFill>
                            <a:schemeClr val="dk1"/>
                          </a:solidFill>
                          <a:latin typeface="Verdana"/>
                          <a:ea typeface="HGP創英角ｺﾞｼｯｸUB"/>
                        </a:defRPr>
                      </a:lvl2pPr>
                      <a:lvl3pPr marL="914400" algn="l" defTabSz="457200" rtl="0" eaLnBrk="1" latinLnBrk="0" hangingPunct="1">
                        <a:defRPr kumimoji="1" sz="1800" kern="1200">
                          <a:solidFill>
                            <a:schemeClr val="dk1"/>
                          </a:solidFill>
                          <a:latin typeface="Verdana"/>
                          <a:ea typeface="HGP創英角ｺﾞｼｯｸUB"/>
                        </a:defRPr>
                      </a:lvl3pPr>
                      <a:lvl4pPr marL="1371600" algn="l" defTabSz="457200" rtl="0" eaLnBrk="1" latinLnBrk="0" hangingPunct="1">
                        <a:defRPr kumimoji="1" sz="1800" kern="1200">
                          <a:solidFill>
                            <a:schemeClr val="dk1"/>
                          </a:solidFill>
                          <a:latin typeface="Verdana"/>
                          <a:ea typeface="HGP創英角ｺﾞｼｯｸUB"/>
                        </a:defRPr>
                      </a:lvl4pPr>
                      <a:lvl5pPr marL="1828800" algn="l" defTabSz="457200" rtl="0" eaLnBrk="1" latinLnBrk="0" hangingPunct="1">
                        <a:defRPr kumimoji="1" sz="1800" kern="1200">
                          <a:solidFill>
                            <a:schemeClr val="dk1"/>
                          </a:solidFill>
                          <a:latin typeface="Verdana"/>
                          <a:ea typeface="HGP創英角ｺﾞｼｯｸUB"/>
                        </a:defRPr>
                      </a:lvl5pPr>
                      <a:lvl6pPr marL="2286000" algn="l" defTabSz="457200" rtl="0" eaLnBrk="1" latinLnBrk="0" hangingPunct="1">
                        <a:defRPr kumimoji="1" sz="1800" kern="1200">
                          <a:solidFill>
                            <a:schemeClr val="dk1"/>
                          </a:solidFill>
                          <a:latin typeface="Verdana"/>
                          <a:ea typeface="HGP創英角ｺﾞｼｯｸUB"/>
                        </a:defRPr>
                      </a:lvl6pPr>
                      <a:lvl7pPr marL="2743200" algn="l" defTabSz="457200" rtl="0" eaLnBrk="1" latinLnBrk="0" hangingPunct="1">
                        <a:defRPr kumimoji="1" sz="1800" kern="1200">
                          <a:solidFill>
                            <a:schemeClr val="dk1"/>
                          </a:solidFill>
                          <a:latin typeface="Verdana"/>
                          <a:ea typeface="HGP創英角ｺﾞｼｯｸUB"/>
                        </a:defRPr>
                      </a:lvl7pPr>
                      <a:lvl8pPr marL="3200400" algn="l" defTabSz="457200" rtl="0" eaLnBrk="1" latinLnBrk="0" hangingPunct="1">
                        <a:defRPr kumimoji="1" sz="1800" kern="1200">
                          <a:solidFill>
                            <a:schemeClr val="dk1"/>
                          </a:solidFill>
                          <a:latin typeface="Verdana"/>
                          <a:ea typeface="HGP創英角ｺﾞｼｯｸUB"/>
                        </a:defRPr>
                      </a:lvl8pPr>
                      <a:lvl9pPr marL="3657600" algn="l" defTabSz="457200" rtl="0" eaLnBrk="1" latinLnBrk="0" hangingPunct="1">
                        <a:defRPr kumimoji="1" sz="1800" kern="1200">
                          <a:solidFill>
                            <a:schemeClr val="dk1"/>
                          </a:solidFill>
                          <a:latin typeface="Verdana"/>
                          <a:ea typeface="HGP創英角ｺﾞｼｯｸUB"/>
                        </a:defRPr>
                      </a:lvl9pPr>
                    </a:lstStyle>
                    <a:p>
                      <a:pPr marL="144000" algn="l" fontAlgn="ctr"/>
                      <a:r>
                        <a:rPr lang="ja-JP" altLang="en-US" sz="1400" b="0" u="none" strike="noStrike" dirty="0">
                          <a:latin typeface="Meiryo UI" panose="020B0604030504040204" pitchFamily="50" charset="-128"/>
                          <a:ea typeface="Meiryo UI" panose="020B0604030504040204" pitchFamily="50" charset="-128"/>
                        </a:rPr>
                        <a:t>プロファイル情報取得</a:t>
                      </a:r>
                      <a:endParaRPr lang="ja-JP" altLang="en-US" sz="1400" b="0" i="0" u="none" strike="noStrike" dirty="0">
                        <a:solidFill>
                          <a:srgbClr val="000000"/>
                        </a:solidFill>
                        <a:latin typeface="Meiryo UI" panose="020B0604030504040204" pitchFamily="50" charset="-128"/>
                        <a:ea typeface="Meiryo UI" panose="020B0604030504040204" pitchFamily="50" charset="-128"/>
                      </a:endParaRPr>
                    </a:p>
                  </a:txBody>
                  <a:tcPr marL="73532" marR="144000" marT="0" marB="0" anchor="ctr">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solidFill>
                      <a:schemeClr val="bg1">
                        <a:lumMod val="85000"/>
                      </a:schemeClr>
                    </a:solidFill>
                  </a:tcPr>
                </a:tc>
                <a:tc>
                  <a:txBody>
                    <a:bodyPr/>
                    <a:lstStyle>
                      <a:defPPr>
                        <a:defRPr lang="ja-JP"/>
                      </a:defPPr>
                      <a:lvl1pPr marL="0" algn="l" defTabSz="457200" rtl="0" eaLnBrk="1" latinLnBrk="0" hangingPunct="1">
                        <a:defRPr kumimoji="1" sz="1800" kern="1200">
                          <a:solidFill>
                            <a:schemeClr val="dk1"/>
                          </a:solidFill>
                          <a:latin typeface="Verdana"/>
                          <a:ea typeface="HGP創英角ｺﾞｼｯｸUB"/>
                        </a:defRPr>
                      </a:lvl1pPr>
                      <a:lvl2pPr marL="457200" algn="l" defTabSz="457200" rtl="0" eaLnBrk="1" latinLnBrk="0" hangingPunct="1">
                        <a:defRPr kumimoji="1" sz="1800" kern="1200">
                          <a:solidFill>
                            <a:schemeClr val="dk1"/>
                          </a:solidFill>
                          <a:latin typeface="Verdana"/>
                          <a:ea typeface="HGP創英角ｺﾞｼｯｸUB"/>
                        </a:defRPr>
                      </a:lvl2pPr>
                      <a:lvl3pPr marL="914400" algn="l" defTabSz="457200" rtl="0" eaLnBrk="1" latinLnBrk="0" hangingPunct="1">
                        <a:defRPr kumimoji="1" sz="1800" kern="1200">
                          <a:solidFill>
                            <a:schemeClr val="dk1"/>
                          </a:solidFill>
                          <a:latin typeface="Verdana"/>
                          <a:ea typeface="HGP創英角ｺﾞｼｯｸUB"/>
                        </a:defRPr>
                      </a:lvl3pPr>
                      <a:lvl4pPr marL="1371600" algn="l" defTabSz="457200" rtl="0" eaLnBrk="1" latinLnBrk="0" hangingPunct="1">
                        <a:defRPr kumimoji="1" sz="1800" kern="1200">
                          <a:solidFill>
                            <a:schemeClr val="dk1"/>
                          </a:solidFill>
                          <a:latin typeface="Verdana"/>
                          <a:ea typeface="HGP創英角ｺﾞｼｯｸUB"/>
                        </a:defRPr>
                      </a:lvl4pPr>
                      <a:lvl5pPr marL="1828800" algn="l" defTabSz="457200" rtl="0" eaLnBrk="1" latinLnBrk="0" hangingPunct="1">
                        <a:defRPr kumimoji="1" sz="1800" kern="1200">
                          <a:solidFill>
                            <a:schemeClr val="dk1"/>
                          </a:solidFill>
                          <a:latin typeface="Verdana"/>
                          <a:ea typeface="HGP創英角ｺﾞｼｯｸUB"/>
                        </a:defRPr>
                      </a:lvl5pPr>
                      <a:lvl6pPr marL="2286000" algn="l" defTabSz="457200" rtl="0" eaLnBrk="1" latinLnBrk="0" hangingPunct="1">
                        <a:defRPr kumimoji="1" sz="1800" kern="1200">
                          <a:solidFill>
                            <a:schemeClr val="dk1"/>
                          </a:solidFill>
                          <a:latin typeface="Verdana"/>
                          <a:ea typeface="HGP創英角ｺﾞｼｯｸUB"/>
                        </a:defRPr>
                      </a:lvl6pPr>
                      <a:lvl7pPr marL="2743200" algn="l" defTabSz="457200" rtl="0" eaLnBrk="1" latinLnBrk="0" hangingPunct="1">
                        <a:defRPr kumimoji="1" sz="1800" kern="1200">
                          <a:solidFill>
                            <a:schemeClr val="dk1"/>
                          </a:solidFill>
                          <a:latin typeface="Verdana"/>
                          <a:ea typeface="HGP創英角ｺﾞｼｯｸUB"/>
                        </a:defRPr>
                      </a:lvl7pPr>
                      <a:lvl8pPr marL="3200400" algn="l" defTabSz="457200" rtl="0" eaLnBrk="1" latinLnBrk="0" hangingPunct="1">
                        <a:defRPr kumimoji="1" sz="1800" kern="1200">
                          <a:solidFill>
                            <a:schemeClr val="dk1"/>
                          </a:solidFill>
                          <a:latin typeface="Verdana"/>
                          <a:ea typeface="HGP創英角ｺﾞｼｯｸUB"/>
                        </a:defRPr>
                      </a:lvl8pPr>
                      <a:lvl9pPr marL="3657600" algn="l" defTabSz="457200" rtl="0" eaLnBrk="1" latinLnBrk="0" hangingPunct="1">
                        <a:defRPr kumimoji="1" sz="1800" kern="1200">
                          <a:solidFill>
                            <a:schemeClr val="dk1"/>
                          </a:solidFill>
                          <a:latin typeface="Verdana"/>
                          <a:ea typeface="HGP創英角ｺﾞｼｯｸUB"/>
                        </a:defRPr>
                      </a:lvl9pPr>
                    </a:lstStyle>
                    <a:p>
                      <a:pPr marL="144000" algn="l" fontAlgn="ctr"/>
                      <a:r>
                        <a:rPr lang="ja-JP" altLang="en-US" sz="1400" b="0" u="none" strike="noStrike" dirty="0">
                          <a:latin typeface="Meiryo UI" panose="020B0604030504040204" pitchFamily="50" charset="-128"/>
                          <a:ea typeface="Meiryo UI" panose="020B0604030504040204" pitchFamily="50" charset="-128"/>
                        </a:rPr>
                        <a:t>指定したプロファイルのプロファイル情報を取得</a:t>
                      </a:r>
                      <a:endParaRPr lang="ja-JP" altLang="en-US" sz="1400" b="0" i="0" u="none" strike="noStrike" dirty="0">
                        <a:solidFill>
                          <a:srgbClr val="000000"/>
                        </a:solidFill>
                        <a:latin typeface="Meiryo UI" panose="020B0604030504040204" pitchFamily="50" charset="-128"/>
                        <a:ea typeface="Meiryo UI" panose="020B0604030504040204" pitchFamily="50" charset="-128"/>
                      </a:endParaRPr>
                    </a:p>
                  </a:txBody>
                  <a:tcPr marL="73532" marR="144000" marT="0" marB="0" anchor="ctr">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solidFill>
                      <a:srgbClr val="FFFFFF"/>
                    </a:solidFill>
                  </a:tcPr>
                </a:tc>
                <a:tc>
                  <a:txBody>
                    <a:bodyPr/>
                    <a:lstStyle>
                      <a:defPPr>
                        <a:defRPr lang="ja-JP"/>
                      </a:defPPr>
                      <a:lvl1pPr marL="0" algn="l" defTabSz="914400" rtl="0" eaLnBrk="1" latinLnBrk="0" hangingPunct="1">
                        <a:defRPr kumimoji="1" sz="1800" kern="1200">
                          <a:solidFill>
                            <a:schemeClr val="tx1"/>
                          </a:solidFill>
                          <a:latin typeface="Trebuchet MS"/>
                          <a:ea typeface="HGP創英角ｺﾞｼｯｸUB"/>
                        </a:defRPr>
                      </a:lvl1pPr>
                      <a:lvl2pPr marL="457200" algn="l" defTabSz="914400" rtl="0" eaLnBrk="1" latinLnBrk="0" hangingPunct="1">
                        <a:defRPr kumimoji="1" sz="1800" kern="1200">
                          <a:solidFill>
                            <a:schemeClr val="tx1"/>
                          </a:solidFill>
                          <a:latin typeface="Trebuchet MS"/>
                          <a:ea typeface="HGP創英角ｺﾞｼｯｸUB"/>
                        </a:defRPr>
                      </a:lvl2pPr>
                      <a:lvl3pPr marL="914400" algn="l" defTabSz="914400" rtl="0" eaLnBrk="1" latinLnBrk="0" hangingPunct="1">
                        <a:defRPr kumimoji="1" sz="1800" kern="1200">
                          <a:solidFill>
                            <a:schemeClr val="tx1"/>
                          </a:solidFill>
                          <a:latin typeface="Trebuchet MS"/>
                          <a:ea typeface="HGP創英角ｺﾞｼｯｸUB"/>
                        </a:defRPr>
                      </a:lvl3pPr>
                      <a:lvl4pPr marL="1371600" algn="l" defTabSz="914400" rtl="0" eaLnBrk="1" latinLnBrk="0" hangingPunct="1">
                        <a:defRPr kumimoji="1" sz="1800" kern="1200">
                          <a:solidFill>
                            <a:schemeClr val="tx1"/>
                          </a:solidFill>
                          <a:latin typeface="Trebuchet MS"/>
                          <a:ea typeface="HGP創英角ｺﾞｼｯｸUB"/>
                        </a:defRPr>
                      </a:lvl4pPr>
                      <a:lvl5pPr marL="1828800" algn="l" defTabSz="914400" rtl="0" eaLnBrk="1" latinLnBrk="0" hangingPunct="1">
                        <a:defRPr kumimoji="1" sz="1800" kern="1200">
                          <a:solidFill>
                            <a:schemeClr val="tx1"/>
                          </a:solidFill>
                          <a:latin typeface="Trebuchet MS"/>
                          <a:ea typeface="HGP創英角ｺﾞｼｯｸUB"/>
                        </a:defRPr>
                      </a:lvl5pPr>
                      <a:lvl6pPr marL="2286000" algn="l" defTabSz="914400" rtl="0" eaLnBrk="1" latinLnBrk="0" hangingPunct="1">
                        <a:defRPr kumimoji="1" sz="1800" kern="1200">
                          <a:solidFill>
                            <a:schemeClr val="tx1"/>
                          </a:solidFill>
                          <a:latin typeface="Trebuchet MS"/>
                          <a:ea typeface="HGP創英角ｺﾞｼｯｸUB"/>
                        </a:defRPr>
                      </a:lvl6pPr>
                      <a:lvl7pPr marL="2743200" algn="l" defTabSz="914400" rtl="0" eaLnBrk="1" latinLnBrk="0" hangingPunct="1">
                        <a:defRPr kumimoji="1" sz="1800" kern="1200">
                          <a:solidFill>
                            <a:schemeClr val="tx1"/>
                          </a:solidFill>
                          <a:latin typeface="Trebuchet MS"/>
                          <a:ea typeface="HGP創英角ｺﾞｼｯｸUB"/>
                        </a:defRPr>
                      </a:lvl7pPr>
                      <a:lvl8pPr marL="3200400" algn="l" defTabSz="914400" rtl="0" eaLnBrk="1" latinLnBrk="0" hangingPunct="1">
                        <a:defRPr kumimoji="1" sz="1800" kern="1200">
                          <a:solidFill>
                            <a:schemeClr val="tx1"/>
                          </a:solidFill>
                          <a:latin typeface="Trebuchet MS"/>
                          <a:ea typeface="HGP創英角ｺﾞｼｯｸUB"/>
                        </a:defRPr>
                      </a:lvl8pPr>
                      <a:lvl9pPr marL="3657600" algn="l" defTabSz="914400" rtl="0" eaLnBrk="1" latinLnBrk="0" hangingPunct="1">
                        <a:defRPr kumimoji="1" sz="1800" kern="1200">
                          <a:solidFill>
                            <a:schemeClr val="tx1"/>
                          </a:solidFill>
                          <a:latin typeface="Trebuchet MS"/>
                          <a:ea typeface="HGP創英角ｺﾞｼｯｸUB"/>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ja-JP" altLang="en-US" sz="14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a:t>
                      </a:r>
                    </a:p>
                  </a:txBody>
                  <a:tcPr marL="91915" marR="91915" marT="46800" marB="4680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en-US" altLang="ja-JP" sz="14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a:t>
                      </a:r>
                      <a:endParaRPr kumimoji="1" lang="ja-JP" altLang="en-US" sz="14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endParaRPr>
                    </a:p>
                  </a:txBody>
                  <a:tcPr marL="91915" marR="91915" marT="46800" marB="4680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6"/>
                  </a:ext>
                </a:extLst>
              </a:tr>
              <a:tr h="435510">
                <a:tc vMerge="1">
                  <a:txBody>
                    <a:bodyPr/>
                    <a:lstStyle/>
                    <a:p>
                      <a:pPr marL="90488" marR="0" lvl="0" indent="0" algn="l" defTabSz="914400" rtl="0" eaLnBrk="1" fontAlgn="base" latinLnBrk="0" hangingPunct="1">
                        <a:lnSpc>
                          <a:spcPct val="100000"/>
                        </a:lnSpc>
                        <a:spcBef>
                          <a:spcPct val="20000"/>
                        </a:spcBef>
                        <a:spcAft>
                          <a:spcPct val="0"/>
                        </a:spcAft>
                        <a:buClrTx/>
                        <a:buSzTx/>
                        <a:buFontTx/>
                        <a:buNone/>
                        <a:tabLst/>
                      </a:pPr>
                      <a:endParaRPr kumimoji="1" lang="en-US" altLang="ja-JP" sz="1200" b="0" i="0" u="none" strike="noStrike" cap="none" normalizeH="0" baseline="0" dirty="0">
                        <a:ln>
                          <a:noFill/>
                        </a:ln>
                        <a:solidFill>
                          <a:schemeClr val="tx1"/>
                        </a:solidFill>
                        <a:effectLst/>
                        <a:latin typeface="Arial" pitchFamily="34" charset="0"/>
                        <a:ea typeface="HGP創英角ｺﾞｼｯｸUB" pitchFamily="50" charset="-128"/>
                      </a:endParaRPr>
                    </a:p>
                  </a:txBody>
                  <a:tcPr marL="90000" marR="90000" marT="46800" marB="46800" anchor="ctr" horzOverflow="overflow">
                    <a:lnL w="12700" cap="flat" cmpd="sng" algn="ctr">
                      <a:solidFill>
                        <a:srgbClr val="5F5F5F"/>
                      </a:solidFill>
                      <a:prstDash val="solid"/>
                      <a:round/>
                      <a:headEnd type="none" w="med" len="med"/>
                      <a:tailEnd type="none" w="med" len="med"/>
                    </a:lnL>
                    <a:lnR w="12700" cap="flat" cmpd="sng" algn="ctr">
                      <a:solidFill>
                        <a:srgbClr val="5F5F5F"/>
                      </a:solidFill>
                      <a:prstDash val="solid"/>
                      <a:round/>
                      <a:headEnd type="none" w="med" len="med"/>
                      <a:tailEnd type="none" w="med" len="med"/>
                    </a:lnR>
                    <a:lnT w="12700" cap="flat" cmpd="sng" algn="ctr">
                      <a:solidFill>
                        <a:srgbClr val="969696"/>
                      </a:solidFill>
                      <a:prstDash val="dash"/>
                      <a:round/>
                      <a:headEnd type="none" w="med" len="med"/>
                      <a:tailEnd type="none" w="med" len="med"/>
                    </a:lnT>
                    <a:lnB w="12700" cap="flat" cmpd="sng" algn="ctr">
                      <a:solidFill>
                        <a:srgbClr val="969696"/>
                      </a:solidFill>
                      <a:prstDash val="dash"/>
                      <a:round/>
                      <a:headEnd type="none" w="med" len="med"/>
                      <a:tailEnd type="none" w="med" len="med"/>
                    </a:lnB>
                    <a:lnTlToBr>
                      <a:noFill/>
                    </a:lnTlToBr>
                    <a:lnBlToTr>
                      <a:noFill/>
                    </a:lnBlToTr>
                    <a:solidFill>
                      <a:schemeClr val="bg1"/>
                    </a:solidFill>
                  </a:tcPr>
                </a:tc>
                <a:tc>
                  <a:txBody>
                    <a:bodyPr/>
                    <a:lstStyle>
                      <a:defPPr>
                        <a:defRPr lang="ja-JP"/>
                      </a:defPPr>
                      <a:lvl1pPr marL="0" algn="l" defTabSz="457200" rtl="0" eaLnBrk="1" latinLnBrk="0" hangingPunct="1">
                        <a:defRPr kumimoji="1" sz="1800" kern="1200">
                          <a:solidFill>
                            <a:schemeClr val="dk1"/>
                          </a:solidFill>
                          <a:latin typeface="Verdana"/>
                          <a:ea typeface="HGP創英角ｺﾞｼｯｸUB"/>
                        </a:defRPr>
                      </a:lvl1pPr>
                      <a:lvl2pPr marL="457200" algn="l" defTabSz="457200" rtl="0" eaLnBrk="1" latinLnBrk="0" hangingPunct="1">
                        <a:defRPr kumimoji="1" sz="1800" kern="1200">
                          <a:solidFill>
                            <a:schemeClr val="dk1"/>
                          </a:solidFill>
                          <a:latin typeface="Verdana"/>
                          <a:ea typeface="HGP創英角ｺﾞｼｯｸUB"/>
                        </a:defRPr>
                      </a:lvl2pPr>
                      <a:lvl3pPr marL="914400" algn="l" defTabSz="457200" rtl="0" eaLnBrk="1" latinLnBrk="0" hangingPunct="1">
                        <a:defRPr kumimoji="1" sz="1800" kern="1200">
                          <a:solidFill>
                            <a:schemeClr val="dk1"/>
                          </a:solidFill>
                          <a:latin typeface="Verdana"/>
                          <a:ea typeface="HGP創英角ｺﾞｼｯｸUB"/>
                        </a:defRPr>
                      </a:lvl3pPr>
                      <a:lvl4pPr marL="1371600" algn="l" defTabSz="457200" rtl="0" eaLnBrk="1" latinLnBrk="0" hangingPunct="1">
                        <a:defRPr kumimoji="1" sz="1800" kern="1200">
                          <a:solidFill>
                            <a:schemeClr val="dk1"/>
                          </a:solidFill>
                          <a:latin typeface="Verdana"/>
                          <a:ea typeface="HGP創英角ｺﾞｼｯｸUB"/>
                        </a:defRPr>
                      </a:lvl4pPr>
                      <a:lvl5pPr marL="1828800" algn="l" defTabSz="457200" rtl="0" eaLnBrk="1" latinLnBrk="0" hangingPunct="1">
                        <a:defRPr kumimoji="1" sz="1800" kern="1200">
                          <a:solidFill>
                            <a:schemeClr val="dk1"/>
                          </a:solidFill>
                          <a:latin typeface="Verdana"/>
                          <a:ea typeface="HGP創英角ｺﾞｼｯｸUB"/>
                        </a:defRPr>
                      </a:lvl5pPr>
                      <a:lvl6pPr marL="2286000" algn="l" defTabSz="457200" rtl="0" eaLnBrk="1" latinLnBrk="0" hangingPunct="1">
                        <a:defRPr kumimoji="1" sz="1800" kern="1200">
                          <a:solidFill>
                            <a:schemeClr val="dk1"/>
                          </a:solidFill>
                          <a:latin typeface="Verdana"/>
                          <a:ea typeface="HGP創英角ｺﾞｼｯｸUB"/>
                        </a:defRPr>
                      </a:lvl6pPr>
                      <a:lvl7pPr marL="2743200" algn="l" defTabSz="457200" rtl="0" eaLnBrk="1" latinLnBrk="0" hangingPunct="1">
                        <a:defRPr kumimoji="1" sz="1800" kern="1200">
                          <a:solidFill>
                            <a:schemeClr val="dk1"/>
                          </a:solidFill>
                          <a:latin typeface="Verdana"/>
                          <a:ea typeface="HGP創英角ｺﾞｼｯｸUB"/>
                        </a:defRPr>
                      </a:lvl7pPr>
                      <a:lvl8pPr marL="3200400" algn="l" defTabSz="457200" rtl="0" eaLnBrk="1" latinLnBrk="0" hangingPunct="1">
                        <a:defRPr kumimoji="1" sz="1800" kern="1200">
                          <a:solidFill>
                            <a:schemeClr val="dk1"/>
                          </a:solidFill>
                          <a:latin typeface="Verdana"/>
                          <a:ea typeface="HGP創英角ｺﾞｼｯｸUB"/>
                        </a:defRPr>
                      </a:lvl8pPr>
                      <a:lvl9pPr marL="3657600" algn="l" defTabSz="457200" rtl="0" eaLnBrk="1" latinLnBrk="0" hangingPunct="1">
                        <a:defRPr kumimoji="1" sz="1800" kern="1200">
                          <a:solidFill>
                            <a:schemeClr val="dk1"/>
                          </a:solidFill>
                          <a:latin typeface="Verdana"/>
                          <a:ea typeface="HGP創英角ｺﾞｼｯｸUB"/>
                        </a:defRPr>
                      </a:lvl9pPr>
                    </a:lstStyle>
                    <a:p>
                      <a:pPr marL="144000" algn="l" fontAlgn="ctr"/>
                      <a:r>
                        <a:rPr lang="ja-JP" altLang="en-US" sz="1400" b="0" u="none" strike="noStrike" dirty="0">
                          <a:latin typeface="Meiryo UI" panose="020B0604030504040204" pitchFamily="50" charset="-128"/>
                          <a:ea typeface="Meiryo UI" panose="020B0604030504040204" pitchFamily="50" charset="-128"/>
                        </a:rPr>
                        <a:t>プロファイル状態取得</a:t>
                      </a:r>
                      <a:endParaRPr lang="ja-JP" altLang="en-US" sz="1400" b="0" i="0" u="none" strike="noStrike" dirty="0">
                        <a:solidFill>
                          <a:srgbClr val="000000"/>
                        </a:solidFill>
                        <a:latin typeface="Meiryo UI" panose="020B0604030504040204" pitchFamily="50" charset="-128"/>
                        <a:ea typeface="Meiryo UI" panose="020B0604030504040204" pitchFamily="50" charset="-128"/>
                      </a:endParaRPr>
                    </a:p>
                  </a:txBody>
                  <a:tcPr marL="73532" marR="144000" marT="0" marB="0" anchor="ctr">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solidFill>
                      <a:schemeClr val="bg1">
                        <a:lumMod val="85000"/>
                      </a:schemeClr>
                    </a:solidFill>
                  </a:tcPr>
                </a:tc>
                <a:tc>
                  <a:txBody>
                    <a:bodyPr/>
                    <a:lstStyle>
                      <a:defPPr>
                        <a:defRPr lang="ja-JP"/>
                      </a:defPPr>
                      <a:lvl1pPr marL="0" algn="l" defTabSz="457200" rtl="0" eaLnBrk="1" latinLnBrk="0" hangingPunct="1">
                        <a:defRPr kumimoji="1" sz="1800" kern="1200">
                          <a:solidFill>
                            <a:schemeClr val="dk1"/>
                          </a:solidFill>
                          <a:latin typeface="Verdana"/>
                          <a:ea typeface="HGP創英角ｺﾞｼｯｸUB"/>
                        </a:defRPr>
                      </a:lvl1pPr>
                      <a:lvl2pPr marL="457200" algn="l" defTabSz="457200" rtl="0" eaLnBrk="1" latinLnBrk="0" hangingPunct="1">
                        <a:defRPr kumimoji="1" sz="1800" kern="1200">
                          <a:solidFill>
                            <a:schemeClr val="dk1"/>
                          </a:solidFill>
                          <a:latin typeface="Verdana"/>
                          <a:ea typeface="HGP創英角ｺﾞｼｯｸUB"/>
                        </a:defRPr>
                      </a:lvl2pPr>
                      <a:lvl3pPr marL="914400" algn="l" defTabSz="457200" rtl="0" eaLnBrk="1" latinLnBrk="0" hangingPunct="1">
                        <a:defRPr kumimoji="1" sz="1800" kern="1200">
                          <a:solidFill>
                            <a:schemeClr val="dk1"/>
                          </a:solidFill>
                          <a:latin typeface="Verdana"/>
                          <a:ea typeface="HGP創英角ｺﾞｼｯｸUB"/>
                        </a:defRPr>
                      </a:lvl3pPr>
                      <a:lvl4pPr marL="1371600" algn="l" defTabSz="457200" rtl="0" eaLnBrk="1" latinLnBrk="0" hangingPunct="1">
                        <a:defRPr kumimoji="1" sz="1800" kern="1200">
                          <a:solidFill>
                            <a:schemeClr val="dk1"/>
                          </a:solidFill>
                          <a:latin typeface="Verdana"/>
                          <a:ea typeface="HGP創英角ｺﾞｼｯｸUB"/>
                        </a:defRPr>
                      </a:lvl4pPr>
                      <a:lvl5pPr marL="1828800" algn="l" defTabSz="457200" rtl="0" eaLnBrk="1" latinLnBrk="0" hangingPunct="1">
                        <a:defRPr kumimoji="1" sz="1800" kern="1200">
                          <a:solidFill>
                            <a:schemeClr val="dk1"/>
                          </a:solidFill>
                          <a:latin typeface="Verdana"/>
                          <a:ea typeface="HGP創英角ｺﾞｼｯｸUB"/>
                        </a:defRPr>
                      </a:lvl5pPr>
                      <a:lvl6pPr marL="2286000" algn="l" defTabSz="457200" rtl="0" eaLnBrk="1" latinLnBrk="0" hangingPunct="1">
                        <a:defRPr kumimoji="1" sz="1800" kern="1200">
                          <a:solidFill>
                            <a:schemeClr val="dk1"/>
                          </a:solidFill>
                          <a:latin typeface="Verdana"/>
                          <a:ea typeface="HGP創英角ｺﾞｼｯｸUB"/>
                        </a:defRPr>
                      </a:lvl6pPr>
                      <a:lvl7pPr marL="2743200" algn="l" defTabSz="457200" rtl="0" eaLnBrk="1" latinLnBrk="0" hangingPunct="1">
                        <a:defRPr kumimoji="1" sz="1800" kern="1200">
                          <a:solidFill>
                            <a:schemeClr val="dk1"/>
                          </a:solidFill>
                          <a:latin typeface="Verdana"/>
                          <a:ea typeface="HGP創英角ｺﾞｼｯｸUB"/>
                        </a:defRPr>
                      </a:lvl7pPr>
                      <a:lvl8pPr marL="3200400" algn="l" defTabSz="457200" rtl="0" eaLnBrk="1" latinLnBrk="0" hangingPunct="1">
                        <a:defRPr kumimoji="1" sz="1800" kern="1200">
                          <a:solidFill>
                            <a:schemeClr val="dk1"/>
                          </a:solidFill>
                          <a:latin typeface="Verdana"/>
                          <a:ea typeface="HGP創英角ｺﾞｼｯｸUB"/>
                        </a:defRPr>
                      </a:lvl8pPr>
                      <a:lvl9pPr marL="3657600" algn="l" defTabSz="457200" rtl="0" eaLnBrk="1" latinLnBrk="0" hangingPunct="1">
                        <a:defRPr kumimoji="1" sz="1800" kern="1200">
                          <a:solidFill>
                            <a:schemeClr val="dk1"/>
                          </a:solidFill>
                          <a:latin typeface="Verdana"/>
                          <a:ea typeface="HGP創英角ｺﾞｼｯｸUB"/>
                        </a:defRPr>
                      </a:lvl9pPr>
                    </a:lstStyle>
                    <a:p>
                      <a:pPr marL="144000" algn="l" fontAlgn="ctr"/>
                      <a:r>
                        <a:rPr lang="ja-JP" altLang="en-US" sz="1400" b="0" u="none" strike="noStrike" dirty="0">
                          <a:latin typeface="Meiryo UI" panose="020B0604030504040204" pitchFamily="50" charset="-128"/>
                          <a:ea typeface="Meiryo UI" panose="020B0604030504040204" pitchFamily="50" charset="-128"/>
                        </a:rPr>
                        <a:t>指定したプロファイルの適用状態をデバイス単位で取得</a:t>
                      </a:r>
                      <a:endParaRPr lang="ja-JP" altLang="en-US" sz="1400" b="0" i="0" u="none" strike="noStrike" dirty="0">
                        <a:solidFill>
                          <a:srgbClr val="000000"/>
                        </a:solidFill>
                        <a:latin typeface="Meiryo UI" panose="020B0604030504040204" pitchFamily="50" charset="-128"/>
                        <a:ea typeface="Meiryo UI" panose="020B0604030504040204" pitchFamily="50" charset="-128"/>
                      </a:endParaRPr>
                    </a:p>
                  </a:txBody>
                  <a:tcPr marL="73532" marR="144000" marT="0" marB="0" anchor="ctr">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solidFill>
                      <a:srgbClr val="FFFFFF"/>
                    </a:solidFill>
                  </a:tcPr>
                </a:tc>
                <a:tc>
                  <a:txBody>
                    <a:bodyPr/>
                    <a:lstStyle>
                      <a:defPPr>
                        <a:defRPr lang="ja-JP"/>
                      </a:defPPr>
                      <a:lvl1pPr marL="0" algn="l" defTabSz="914400" rtl="0" eaLnBrk="1" latinLnBrk="0" hangingPunct="1">
                        <a:defRPr kumimoji="1" sz="1800" kern="1200">
                          <a:solidFill>
                            <a:schemeClr val="tx1"/>
                          </a:solidFill>
                          <a:latin typeface="Trebuchet MS"/>
                          <a:ea typeface="HGP創英角ｺﾞｼｯｸUB"/>
                        </a:defRPr>
                      </a:lvl1pPr>
                      <a:lvl2pPr marL="457200" algn="l" defTabSz="914400" rtl="0" eaLnBrk="1" latinLnBrk="0" hangingPunct="1">
                        <a:defRPr kumimoji="1" sz="1800" kern="1200">
                          <a:solidFill>
                            <a:schemeClr val="tx1"/>
                          </a:solidFill>
                          <a:latin typeface="Trebuchet MS"/>
                          <a:ea typeface="HGP創英角ｺﾞｼｯｸUB"/>
                        </a:defRPr>
                      </a:lvl2pPr>
                      <a:lvl3pPr marL="914400" algn="l" defTabSz="914400" rtl="0" eaLnBrk="1" latinLnBrk="0" hangingPunct="1">
                        <a:defRPr kumimoji="1" sz="1800" kern="1200">
                          <a:solidFill>
                            <a:schemeClr val="tx1"/>
                          </a:solidFill>
                          <a:latin typeface="Trebuchet MS"/>
                          <a:ea typeface="HGP創英角ｺﾞｼｯｸUB"/>
                        </a:defRPr>
                      </a:lvl3pPr>
                      <a:lvl4pPr marL="1371600" algn="l" defTabSz="914400" rtl="0" eaLnBrk="1" latinLnBrk="0" hangingPunct="1">
                        <a:defRPr kumimoji="1" sz="1800" kern="1200">
                          <a:solidFill>
                            <a:schemeClr val="tx1"/>
                          </a:solidFill>
                          <a:latin typeface="Trebuchet MS"/>
                          <a:ea typeface="HGP創英角ｺﾞｼｯｸUB"/>
                        </a:defRPr>
                      </a:lvl4pPr>
                      <a:lvl5pPr marL="1828800" algn="l" defTabSz="914400" rtl="0" eaLnBrk="1" latinLnBrk="0" hangingPunct="1">
                        <a:defRPr kumimoji="1" sz="1800" kern="1200">
                          <a:solidFill>
                            <a:schemeClr val="tx1"/>
                          </a:solidFill>
                          <a:latin typeface="Trebuchet MS"/>
                          <a:ea typeface="HGP創英角ｺﾞｼｯｸUB"/>
                        </a:defRPr>
                      </a:lvl5pPr>
                      <a:lvl6pPr marL="2286000" algn="l" defTabSz="914400" rtl="0" eaLnBrk="1" latinLnBrk="0" hangingPunct="1">
                        <a:defRPr kumimoji="1" sz="1800" kern="1200">
                          <a:solidFill>
                            <a:schemeClr val="tx1"/>
                          </a:solidFill>
                          <a:latin typeface="Trebuchet MS"/>
                          <a:ea typeface="HGP創英角ｺﾞｼｯｸUB"/>
                        </a:defRPr>
                      </a:lvl6pPr>
                      <a:lvl7pPr marL="2743200" algn="l" defTabSz="914400" rtl="0" eaLnBrk="1" latinLnBrk="0" hangingPunct="1">
                        <a:defRPr kumimoji="1" sz="1800" kern="1200">
                          <a:solidFill>
                            <a:schemeClr val="tx1"/>
                          </a:solidFill>
                          <a:latin typeface="Trebuchet MS"/>
                          <a:ea typeface="HGP創英角ｺﾞｼｯｸUB"/>
                        </a:defRPr>
                      </a:lvl7pPr>
                      <a:lvl8pPr marL="3200400" algn="l" defTabSz="914400" rtl="0" eaLnBrk="1" latinLnBrk="0" hangingPunct="1">
                        <a:defRPr kumimoji="1" sz="1800" kern="1200">
                          <a:solidFill>
                            <a:schemeClr val="tx1"/>
                          </a:solidFill>
                          <a:latin typeface="Trebuchet MS"/>
                          <a:ea typeface="HGP創英角ｺﾞｼｯｸUB"/>
                        </a:defRPr>
                      </a:lvl8pPr>
                      <a:lvl9pPr marL="3657600" algn="l" defTabSz="914400" rtl="0" eaLnBrk="1" latinLnBrk="0" hangingPunct="1">
                        <a:defRPr kumimoji="1" sz="1800" kern="1200">
                          <a:solidFill>
                            <a:schemeClr val="tx1"/>
                          </a:solidFill>
                          <a:latin typeface="Trebuchet MS"/>
                          <a:ea typeface="HGP創英角ｺﾞｼｯｸUB"/>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ja-JP" altLang="en-US" sz="14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a:t>
                      </a:r>
                    </a:p>
                  </a:txBody>
                  <a:tcPr marL="91915" marR="91915" marT="46800" marB="4680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en-US" altLang="ja-JP" sz="14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a:t>
                      </a:r>
                      <a:endParaRPr kumimoji="1" lang="ja-JP" altLang="en-US" sz="14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endParaRPr>
                    </a:p>
                  </a:txBody>
                  <a:tcPr marL="91915" marR="91915" marT="46800" marB="4680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7"/>
                  </a:ext>
                </a:extLst>
              </a:tr>
              <a:tr h="435510">
                <a:tc rowSpan="9">
                  <a:txBody>
                    <a:bodyPr/>
                    <a:lstStyle>
                      <a:defPPr>
                        <a:defRPr lang="ja-JP"/>
                      </a:defPPr>
                      <a:lvl1pPr marL="0" algn="l" defTabSz="914400" rtl="0" eaLnBrk="1" latinLnBrk="0" hangingPunct="1">
                        <a:defRPr kumimoji="1" sz="1800" kern="1200">
                          <a:solidFill>
                            <a:schemeClr val="tx1"/>
                          </a:solidFill>
                          <a:latin typeface="Trebuchet MS"/>
                          <a:ea typeface="HGP創英角ｺﾞｼｯｸUB"/>
                        </a:defRPr>
                      </a:lvl1pPr>
                      <a:lvl2pPr marL="457200" algn="l" defTabSz="914400" rtl="0" eaLnBrk="1" latinLnBrk="0" hangingPunct="1">
                        <a:defRPr kumimoji="1" sz="1800" kern="1200">
                          <a:solidFill>
                            <a:schemeClr val="tx1"/>
                          </a:solidFill>
                          <a:latin typeface="Trebuchet MS"/>
                          <a:ea typeface="HGP創英角ｺﾞｼｯｸUB"/>
                        </a:defRPr>
                      </a:lvl2pPr>
                      <a:lvl3pPr marL="914400" algn="l" defTabSz="914400" rtl="0" eaLnBrk="1" latinLnBrk="0" hangingPunct="1">
                        <a:defRPr kumimoji="1" sz="1800" kern="1200">
                          <a:solidFill>
                            <a:schemeClr val="tx1"/>
                          </a:solidFill>
                          <a:latin typeface="Trebuchet MS"/>
                          <a:ea typeface="HGP創英角ｺﾞｼｯｸUB"/>
                        </a:defRPr>
                      </a:lvl3pPr>
                      <a:lvl4pPr marL="1371600" algn="l" defTabSz="914400" rtl="0" eaLnBrk="1" latinLnBrk="0" hangingPunct="1">
                        <a:defRPr kumimoji="1" sz="1800" kern="1200">
                          <a:solidFill>
                            <a:schemeClr val="tx1"/>
                          </a:solidFill>
                          <a:latin typeface="Trebuchet MS"/>
                          <a:ea typeface="HGP創英角ｺﾞｼｯｸUB"/>
                        </a:defRPr>
                      </a:lvl4pPr>
                      <a:lvl5pPr marL="1828800" algn="l" defTabSz="914400" rtl="0" eaLnBrk="1" latinLnBrk="0" hangingPunct="1">
                        <a:defRPr kumimoji="1" sz="1800" kern="1200">
                          <a:solidFill>
                            <a:schemeClr val="tx1"/>
                          </a:solidFill>
                          <a:latin typeface="Trebuchet MS"/>
                          <a:ea typeface="HGP創英角ｺﾞｼｯｸUB"/>
                        </a:defRPr>
                      </a:lvl5pPr>
                      <a:lvl6pPr marL="2286000" algn="l" defTabSz="914400" rtl="0" eaLnBrk="1" latinLnBrk="0" hangingPunct="1">
                        <a:defRPr kumimoji="1" sz="1800" kern="1200">
                          <a:solidFill>
                            <a:schemeClr val="tx1"/>
                          </a:solidFill>
                          <a:latin typeface="Trebuchet MS"/>
                          <a:ea typeface="HGP創英角ｺﾞｼｯｸUB"/>
                        </a:defRPr>
                      </a:lvl6pPr>
                      <a:lvl7pPr marL="2743200" algn="l" defTabSz="914400" rtl="0" eaLnBrk="1" latinLnBrk="0" hangingPunct="1">
                        <a:defRPr kumimoji="1" sz="1800" kern="1200">
                          <a:solidFill>
                            <a:schemeClr val="tx1"/>
                          </a:solidFill>
                          <a:latin typeface="Trebuchet MS"/>
                          <a:ea typeface="HGP創英角ｺﾞｼｯｸUB"/>
                        </a:defRPr>
                      </a:lvl7pPr>
                      <a:lvl8pPr marL="3200400" algn="l" defTabSz="914400" rtl="0" eaLnBrk="1" latinLnBrk="0" hangingPunct="1">
                        <a:defRPr kumimoji="1" sz="1800" kern="1200">
                          <a:solidFill>
                            <a:schemeClr val="tx1"/>
                          </a:solidFill>
                          <a:latin typeface="Trebuchet MS"/>
                          <a:ea typeface="HGP創英角ｺﾞｼｯｸUB"/>
                        </a:defRPr>
                      </a:lvl8pPr>
                      <a:lvl9pPr marL="3657600" algn="l" defTabSz="914400" rtl="0" eaLnBrk="1" latinLnBrk="0" hangingPunct="1">
                        <a:defRPr kumimoji="1" sz="1800" kern="1200">
                          <a:solidFill>
                            <a:schemeClr val="tx1"/>
                          </a:solidFill>
                          <a:latin typeface="Trebuchet MS"/>
                          <a:ea typeface="HGP創英角ｺﾞｼｯｸUB"/>
                        </a:defRPr>
                      </a:lvl9pPr>
                    </a:lstStyle>
                    <a:p>
                      <a:pPr marL="144000" marR="0" lvl="0" indent="0" algn="l" defTabSz="914400" rtl="0" eaLnBrk="1" fontAlgn="ctr"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rPr>
                        <a:t>デバイス</a:t>
                      </a:r>
                    </a:p>
                  </a:txBody>
                  <a:tcPr marL="72000" marR="144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noFill/>
                  </a:tcPr>
                </a:tc>
                <a:tc>
                  <a:txBody>
                    <a:bodyPr/>
                    <a:lstStyle>
                      <a:defPPr>
                        <a:defRPr lang="ja-JP"/>
                      </a:defPPr>
                      <a:lvl1pPr marL="0" algn="l" defTabSz="457200" rtl="0" eaLnBrk="1" latinLnBrk="0" hangingPunct="1">
                        <a:defRPr kumimoji="1" sz="1800" kern="1200">
                          <a:solidFill>
                            <a:schemeClr val="dk1"/>
                          </a:solidFill>
                          <a:latin typeface="Verdana"/>
                          <a:ea typeface="HGP創英角ｺﾞｼｯｸUB"/>
                        </a:defRPr>
                      </a:lvl1pPr>
                      <a:lvl2pPr marL="457200" algn="l" defTabSz="457200" rtl="0" eaLnBrk="1" latinLnBrk="0" hangingPunct="1">
                        <a:defRPr kumimoji="1" sz="1800" kern="1200">
                          <a:solidFill>
                            <a:schemeClr val="dk1"/>
                          </a:solidFill>
                          <a:latin typeface="Verdana"/>
                          <a:ea typeface="HGP創英角ｺﾞｼｯｸUB"/>
                        </a:defRPr>
                      </a:lvl2pPr>
                      <a:lvl3pPr marL="914400" algn="l" defTabSz="457200" rtl="0" eaLnBrk="1" latinLnBrk="0" hangingPunct="1">
                        <a:defRPr kumimoji="1" sz="1800" kern="1200">
                          <a:solidFill>
                            <a:schemeClr val="dk1"/>
                          </a:solidFill>
                          <a:latin typeface="Verdana"/>
                          <a:ea typeface="HGP創英角ｺﾞｼｯｸUB"/>
                        </a:defRPr>
                      </a:lvl3pPr>
                      <a:lvl4pPr marL="1371600" algn="l" defTabSz="457200" rtl="0" eaLnBrk="1" latinLnBrk="0" hangingPunct="1">
                        <a:defRPr kumimoji="1" sz="1800" kern="1200">
                          <a:solidFill>
                            <a:schemeClr val="dk1"/>
                          </a:solidFill>
                          <a:latin typeface="Verdana"/>
                          <a:ea typeface="HGP創英角ｺﾞｼｯｸUB"/>
                        </a:defRPr>
                      </a:lvl4pPr>
                      <a:lvl5pPr marL="1828800" algn="l" defTabSz="457200" rtl="0" eaLnBrk="1" latinLnBrk="0" hangingPunct="1">
                        <a:defRPr kumimoji="1" sz="1800" kern="1200">
                          <a:solidFill>
                            <a:schemeClr val="dk1"/>
                          </a:solidFill>
                          <a:latin typeface="Verdana"/>
                          <a:ea typeface="HGP創英角ｺﾞｼｯｸUB"/>
                        </a:defRPr>
                      </a:lvl5pPr>
                      <a:lvl6pPr marL="2286000" algn="l" defTabSz="457200" rtl="0" eaLnBrk="1" latinLnBrk="0" hangingPunct="1">
                        <a:defRPr kumimoji="1" sz="1800" kern="1200">
                          <a:solidFill>
                            <a:schemeClr val="dk1"/>
                          </a:solidFill>
                          <a:latin typeface="Verdana"/>
                          <a:ea typeface="HGP創英角ｺﾞｼｯｸUB"/>
                        </a:defRPr>
                      </a:lvl6pPr>
                      <a:lvl7pPr marL="2743200" algn="l" defTabSz="457200" rtl="0" eaLnBrk="1" latinLnBrk="0" hangingPunct="1">
                        <a:defRPr kumimoji="1" sz="1800" kern="1200">
                          <a:solidFill>
                            <a:schemeClr val="dk1"/>
                          </a:solidFill>
                          <a:latin typeface="Verdana"/>
                          <a:ea typeface="HGP創英角ｺﾞｼｯｸUB"/>
                        </a:defRPr>
                      </a:lvl7pPr>
                      <a:lvl8pPr marL="3200400" algn="l" defTabSz="457200" rtl="0" eaLnBrk="1" latinLnBrk="0" hangingPunct="1">
                        <a:defRPr kumimoji="1" sz="1800" kern="1200">
                          <a:solidFill>
                            <a:schemeClr val="dk1"/>
                          </a:solidFill>
                          <a:latin typeface="Verdana"/>
                          <a:ea typeface="HGP創英角ｺﾞｼｯｸUB"/>
                        </a:defRPr>
                      </a:lvl8pPr>
                      <a:lvl9pPr marL="3657600" algn="l" defTabSz="457200" rtl="0" eaLnBrk="1" latinLnBrk="0" hangingPunct="1">
                        <a:defRPr kumimoji="1" sz="1800" kern="1200">
                          <a:solidFill>
                            <a:schemeClr val="dk1"/>
                          </a:solidFill>
                          <a:latin typeface="Verdana"/>
                          <a:ea typeface="HGP創英角ｺﾞｼｯｸUB"/>
                        </a:defRPr>
                      </a:lvl9pPr>
                    </a:lstStyle>
                    <a:p>
                      <a:pPr marL="144000" algn="l" fontAlgn="ctr"/>
                      <a:r>
                        <a:rPr lang="ja-JP" altLang="en-US" sz="1400" b="0" u="none" strike="noStrike" dirty="0">
                          <a:latin typeface="Meiryo UI" panose="020B0604030504040204" pitchFamily="50" charset="-128"/>
                          <a:ea typeface="Meiryo UI" panose="020B0604030504040204" pitchFamily="50" charset="-128"/>
                        </a:rPr>
                        <a:t>デバイスリスト取得</a:t>
                      </a:r>
                      <a:endParaRPr lang="ja-JP" altLang="en-US" sz="1400" b="0" i="0" u="none" strike="noStrike" dirty="0">
                        <a:solidFill>
                          <a:srgbClr val="000000"/>
                        </a:solidFill>
                        <a:latin typeface="Meiryo UI" panose="020B0604030504040204" pitchFamily="50" charset="-128"/>
                        <a:ea typeface="Meiryo UI" panose="020B0604030504040204" pitchFamily="50" charset="-128"/>
                      </a:endParaRPr>
                    </a:p>
                  </a:txBody>
                  <a:tcPr marL="73532" marR="144000" marT="0" marB="0" anchor="ctr">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solidFill>
                      <a:schemeClr val="bg1">
                        <a:lumMod val="85000"/>
                      </a:schemeClr>
                    </a:solidFill>
                  </a:tcPr>
                </a:tc>
                <a:tc>
                  <a:txBody>
                    <a:bodyPr/>
                    <a:lstStyle>
                      <a:defPPr>
                        <a:defRPr lang="ja-JP"/>
                      </a:defPPr>
                      <a:lvl1pPr marL="0" algn="l" defTabSz="457200" rtl="0" eaLnBrk="1" latinLnBrk="0" hangingPunct="1">
                        <a:defRPr kumimoji="1" sz="1800" kern="1200">
                          <a:solidFill>
                            <a:schemeClr val="dk1"/>
                          </a:solidFill>
                          <a:latin typeface="Verdana"/>
                          <a:ea typeface="HGP創英角ｺﾞｼｯｸUB"/>
                        </a:defRPr>
                      </a:lvl1pPr>
                      <a:lvl2pPr marL="457200" algn="l" defTabSz="457200" rtl="0" eaLnBrk="1" latinLnBrk="0" hangingPunct="1">
                        <a:defRPr kumimoji="1" sz="1800" kern="1200">
                          <a:solidFill>
                            <a:schemeClr val="dk1"/>
                          </a:solidFill>
                          <a:latin typeface="Verdana"/>
                          <a:ea typeface="HGP創英角ｺﾞｼｯｸUB"/>
                        </a:defRPr>
                      </a:lvl2pPr>
                      <a:lvl3pPr marL="914400" algn="l" defTabSz="457200" rtl="0" eaLnBrk="1" latinLnBrk="0" hangingPunct="1">
                        <a:defRPr kumimoji="1" sz="1800" kern="1200">
                          <a:solidFill>
                            <a:schemeClr val="dk1"/>
                          </a:solidFill>
                          <a:latin typeface="Verdana"/>
                          <a:ea typeface="HGP創英角ｺﾞｼｯｸUB"/>
                        </a:defRPr>
                      </a:lvl3pPr>
                      <a:lvl4pPr marL="1371600" algn="l" defTabSz="457200" rtl="0" eaLnBrk="1" latinLnBrk="0" hangingPunct="1">
                        <a:defRPr kumimoji="1" sz="1800" kern="1200">
                          <a:solidFill>
                            <a:schemeClr val="dk1"/>
                          </a:solidFill>
                          <a:latin typeface="Verdana"/>
                          <a:ea typeface="HGP創英角ｺﾞｼｯｸUB"/>
                        </a:defRPr>
                      </a:lvl4pPr>
                      <a:lvl5pPr marL="1828800" algn="l" defTabSz="457200" rtl="0" eaLnBrk="1" latinLnBrk="0" hangingPunct="1">
                        <a:defRPr kumimoji="1" sz="1800" kern="1200">
                          <a:solidFill>
                            <a:schemeClr val="dk1"/>
                          </a:solidFill>
                          <a:latin typeface="Verdana"/>
                          <a:ea typeface="HGP創英角ｺﾞｼｯｸUB"/>
                        </a:defRPr>
                      </a:lvl5pPr>
                      <a:lvl6pPr marL="2286000" algn="l" defTabSz="457200" rtl="0" eaLnBrk="1" latinLnBrk="0" hangingPunct="1">
                        <a:defRPr kumimoji="1" sz="1800" kern="1200">
                          <a:solidFill>
                            <a:schemeClr val="dk1"/>
                          </a:solidFill>
                          <a:latin typeface="Verdana"/>
                          <a:ea typeface="HGP創英角ｺﾞｼｯｸUB"/>
                        </a:defRPr>
                      </a:lvl6pPr>
                      <a:lvl7pPr marL="2743200" algn="l" defTabSz="457200" rtl="0" eaLnBrk="1" latinLnBrk="0" hangingPunct="1">
                        <a:defRPr kumimoji="1" sz="1800" kern="1200">
                          <a:solidFill>
                            <a:schemeClr val="dk1"/>
                          </a:solidFill>
                          <a:latin typeface="Verdana"/>
                          <a:ea typeface="HGP創英角ｺﾞｼｯｸUB"/>
                        </a:defRPr>
                      </a:lvl7pPr>
                      <a:lvl8pPr marL="3200400" algn="l" defTabSz="457200" rtl="0" eaLnBrk="1" latinLnBrk="0" hangingPunct="1">
                        <a:defRPr kumimoji="1" sz="1800" kern="1200">
                          <a:solidFill>
                            <a:schemeClr val="dk1"/>
                          </a:solidFill>
                          <a:latin typeface="Verdana"/>
                          <a:ea typeface="HGP創英角ｺﾞｼｯｸUB"/>
                        </a:defRPr>
                      </a:lvl8pPr>
                      <a:lvl9pPr marL="3657600" algn="l" defTabSz="457200" rtl="0" eaLnBrk="1" latinLnBrk="0" hangingPunct="1">
                        <a:defRPr kumimoji="1" sz="1800" kern="1200">
                          <a:solidFill>
                            <a:schemeClr val="dk1"/>
                          </a:solidFill>
                          <a:latin typeface="Verdana"/>
                          <a:ea typeface="HGP創英角ｺﾞｼｯｸUB"/>
                        </a:defRPr>
                      </a:lvl9pPr>
                    </a:lstStyle>
                    <a:p>
                      <a:pPr marL="144000" algn="l" fontAlgn="ctr"/>
                      <a:r>
                        <a:rPr lang="en-US" altLang="ja-JP" sz="1400" b="0" u="none" strike="noStrike" dirty="0">
                          <a:latin typeface="Meiryo UI" panose="020B0604030504040204" pitchFamily="50" charset="-128"/>
                          <a:ea typeface="Meiryo UI" panose="020B0604030504040204" pitchFamily="50" charset="-128"/>
                        </a:rPr>
                        <a:t>DM</a:t>
                      </a:r>
                      <a:r>
                        <a:rPr lang="ja-JP" altLang="en-US" sz="1400" b="0" u="none" strike="noStrike" dirty="0">
                          <a:latin typeface="Meiryo UI" panose="020B0604030504040204" pitchFamily="50" charset="-128"/>
                          <a:ea typeface="Meiryo UI" panose="020B0604030504040204" pitchFamily="50" charset="-128"/>
                        </a:rPr>
                        <a:t>コードに登録されているデバイス一覧を取得</a:t>
                      </a:r>
                      <a:endParaRPr lang="ja-JP" altLang="en-US" sz="1400" b="0" i="0" u="none" strike="noStrike" dirty="0">
                        <a:solidFill>
                          <a:srgbClr val="000000"/>
                        </a:solidFill>
                        <a:latin typeface="Meiryo UI" panose="020B0604030504040204" pitchFamily="50" charset="-128"/>
                        <a:ea typeface="Meiryo UI" panose="020B0604030504040204" pitchFamily="50" charset="-128"/>
                      </a:endParaRPr>
                    </a:p>
                  </a:txBody>
                  <a:tcPr marL="73532" marR="144000" marT="0" marB="0" anchor="ctr">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solidFill>
                      <a:srgbClr val="FFFFFF"/>
                    </a:solidFill>
                  </a:tcPr>
                </a:tc>
                <a:tc>
                  <a:txBody>
                    <a:bodyPr/>
                    <a:lstStyle>
                      <a:defPPr>
                        <a:defRPr lang="ja-JP"/>
                      </a:defPPr>
                      <a:lvl1pPr marL="0" algn="l" defTabSz="914400" rtl="0" eaLnBrk="1" latinLnBrk="0" hangingPunct="1">
                        <a:defRPr kumimoji="1" sz="1800" kern="1200">
                          <a:solidFill>
                            <a:schemeClr val="tx1"/>
                          </a:solidFill>
                          <a:latin typeface="Trebuchet MS"/>
                          <a:ea typeface="HGP創英角ｺﾞｼｯｸUB"/>
                        </a:defRPr>
                      </a:lvl1pPr>
                      <a:lvl2pPr marL="457200" algn="l" defTabSz="914400" rtl="0" eaLnBrk="1" latinLnBrk="0" hangingPunct="1">
                        <a:defRPr kumimoji="1" sz="1800" kern="1200">
                          <a:solidFill>
                            <a:schemeClr val="tx1"/>
                          </a:solidFill>
                          <a:latin typeface="Trebuchet MS"/>
                          <a:ea typeface="HGP創英角ｺﾞｼｯｸUB"/>
                        </a:defRPr>
                      </a:lvl2pPr>
                      <a:lvl3pPr marL="914400" algn="l" defTabSz="914400" rtl="0" eaLnBrk="1" latinLnBrk="0" hangingPunct="1">
                        <a:defRPr kumimoji="1" sz="1800" kern="1200">
                          <a:solidFill>
                            <a:schemeClr val="tx1"/>
                          </a:solidFill>
                          <a:latin typeface="Trebuchet MS"/>
                          <a:ea typeface="HGP創英角ｺﾞｼｯｸUB"/>
                        </a:defRPr>
                      </a:lvl3pPr>
                      <a:lvl4pPr marL="1371600" algn="l" defTabSz="914400" rtl="0" eaLnBrk="1" latinLnBrk="0" hangingPunct="1">
                        <a:defRPr kumimoji="1" sz="1800" kern="1200">
                          <a:solidFill>
                            <a:schemeClr val="tx1"/>
                          </a:solidFill>
                          <a:latin typeface="Trebuchet MS"/>
                          <a:ea typeface="HGP創英角ｺﾞｼｯｸUB"/>
                        </a:defRPr>
                      </a:lvl4pPr>
                      <a:lvl5pPr marL="1828800" algn="l" defTabSz="914400" rtl="0" eaLnBrk="1" latinLnBrk="0" hangingPunct="1">
                        <a:defRPr kumimoji="1" sz="1800" kern="1200">
                          <a:solidFill>
                            <a:schemeClr val="tx1"/>
                          </a:solidFill>
                          <a:latin typeface="Trebuchet MS"/>
                          <a:ea typeface="HGP創英角ｺﾞｼｯｸUB"/>
                        </a:defRPr>
                      </a:lvl5pPr>
                      <a:lvl6pPr marL="2286000" algn="l" defTabSz="914400" rtl="0" eaLnBrk="1" latinLnBrk="0" hangingPunct="1">
                        <a:defRPr kumimoji="1" sz="1800" kern="1200">
                          <a:solidFill>
                            <a:schemeClr val="tx1"/>
                          </a:solidFill>
                          <a:latin typeface="Trebuchet MS"/>
                          <a:ea typeface="HGP創英角ｺﾞｼｯｸUB"/>
                        </a:defRPr>
                      </a:lvl6pPr>
                      <a:lvl7pPr marL="2743200" algn="l" defTabSz="914400" rtl="0" eaLnBrk="1" latinLnBrk="0" hangingPunct="1">
                        <a:defRPr kumimoji="1" sz="1800" kern="1200">
                          <a:solidFill>
                            <a:schemeClr val="tx1"/>
                          </a:solidFill>
                          <a:latin typeface="Trebuchet MS"/>
                          <a:ea typeface="HGP創英角ｺﾞｼｯｸUB"/>
                        </a:defRPr>
                      </a:lvl7pPr>
                      <a:lvl8pPr marL="3200400" algn="l" defTabSz="914400" rtl="0" eaLnBrk="1" latinLnBrk="0" hangingPunct="1">
                        <a:defRPr kumimoji="1" sz="1800" kern="1200">
                          <a:solidFill>
                            <a:schemeClr val="tx1"/>
                          </a:solidFill>
                          <a:latin typeface="Trebuchet MS"/>
                          <a:ea typeface="HGP創英角ｺﾞｼｯｸUB"/>
                        </a:defRPr>
                      </a:lvl8pPr>
                      <a:lvl9pPr marL="3657600" algn="l" defTabSz="914400" rtl="0" eaLnBrk="1" latinLnBrk="0" hangingPunct="1">
                        <a:defRPr kumimoji="1" sz="1800" kern="1200">
                          <a:solidFill>
                            <a:schemeClr val="tx1"/>
                          </a:solidFill>
                          <a:latin typeface="Trebuchet MS"/>
                          <a:ea typeface="HGP創英角ｺﾞｼｯｸUB"/>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ja-JP" altLang="en-US" sz="14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a:t>
                      </a:r>
                    </a:p>
                  </a:txBody>
                  <a:tcPr marL="91915" marR="91915" marT="46800" marB="4680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ja-JP" altLang="en-US" sz="14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a:t>
                      </a:r>
                    </a:p>
                  </a:txBody>
                  <a:tcPr marL="91915" marR="91915" marT="46800" marB="4680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8"/>
                  </a:ext>
                </a:extLst>
              </a:tr>
              <a:tr h="435510">
                <a:tc vMerge="1">
                  <a:txBody>
                    <a:bodyPr/>
                    <a:lstStyle/>
                    <a:p>
                      <a:pPr marL="90488" marR="0" lvl="0" indent="0" algn="l" defTabSz="914400" rtl="0" eaLnBrk="1" fontAlgn="base" latinLnBrk="0" hangingPunct="1">
                        <a:lnSpc>
                          <a:spcPct val="100000"/>
                        </a:lnSpc>
                        <a:spcBef>
                          <a:spcPct val="20000"/>
                        </a:spcBef>
                        <a:spcAft>
                          <a:spcPct val="0"/>
                        </a:spcAft>
                        <a:buClrTx/>
                        <a:buSzTx/>
                        <a:buFontTx/>
                        <a:buNone/>
                        <a:tabLst/>
                      </a:pPr>
                      <a:endParaRPr kumimoji="1" lang="en-US" altLang="ja-JP" sz="1200" b="0" i="0" u="none" strike="noStrike" cap="none" normalizeH="0" baseline="0" dirty="0">
                        <a:ln>
                          <a:noFill/>
                        </a:ln>
                        <a:solidFill>
                          <a:schemeClr val="tx1"/>
                        </a:solidFill>
                        <a:effectLst/>
                        <a:latin typeface="Arial" pitchFamily="34" charset="0"/>
                        <a:ea typeface="HGP創英角ｺﾞｼｯｸUB" pitchFamily="50" charset="-128"/>
                      </a:endParaRPr>
                    </a:p>
                  </a:txBody>
                  <a:tcPr marL="90000" marR="90000" marT="46800" marB="46800" anchor="ctr" horzOverflow="overflow">
                    <a:lnL w="12700" cap="flat" cmpd="sng" algn="ctr">
                      <a:solidFill>
                        <a:srgbClr val="5F5F5F"/>
                      </a:solidFill>
                      <a:prstDash val="solid"/>
                      <a:round/>
                      <a:headEnd type="none" w="med" len="med"/>
                      <a:tailEnd type="none" w="med" len="med"/>
                    </a:lnL>
                    <a:lnR w="12700" cap="flat" cmpd="sng" algn="ctr">
                      <a:solidFill>
                        <a:srgbClr val="5F5F5F"/>
                      </a:solidFill>
                      <a:prstDash val="solid"/>
                      <a:round/>
                      <a:headEnd type="none" w="med" len="med"/>
                      <a:tailEnd type="none" w="med" len="med"/>
                    </a:lnR>
                    <a:lnT w="12700" cap="flat" cmpd="sng" algn="ctr">
                      <a:solidFill>
                        <a:srgbClr val="969696"/>
                      </a:solidFill>
                      <a:prstDash val="dash"/>
                      <a:round/>
                      <a:headEnd type="none" w="med" len="med"/>
                      <a:tailEnd type="none" w="med" len="med"/>
                    </a:lnT>
                    <a:lnB w="12700" cap="flat" cmpd="sng" algn="ctr">
                      <a:solidFill>
                        <a:srgbClr val="969696"/>
                      </a:solidFill>
                      <a:prstDash val="dash"/>
                      <a:round/>
                      <a:headEnd type="none" w="med" len="med"/>
                      <a:tailEnd type="none" w="med" len="med"/>
                    </a:lnB>
                    <a:lnTlToBr>
                      <a:noFill/>
                    </a:lnTlToBr>
                    <a:lnBlToTr>
                      <a:noFill/>
                    </a:lnBlToTr>
                    <a:solidFill>
                      <a:schemeClr val="bg1"/>
                    </a:solidFill>
                  </a:tcPr>
                </a:tc>
                <a:tc>
                  <a:txBody>
                    <a:bodyPr/>
                    <a:lstStyle>
                      <a:defPPr>
                        <a:defRPr lang="ja-JP"/>
                      </a:defPPr>
                      <a:lvl1pPr marL="0" algn="l" defTabSz="914400" rtl="0" eaLnBrk="1" latinLnBrk="0" hangingPunct="1">
                        <a:defRPr kumimoji="1" sz="1800" kern="1200">
                          <a:solidFill>
                            <a:schemeClr val="tx1"/>
                          </a:solidFill>
                          <a:latin typeface="Trebuchet MS"/>
                          <a:ea typeface="HGP創英角ｺﾞｼｯｸUB"/>
                        </a:defRPr>
                      </a:lvl1pPr>
                      <a:lvl2pPr marL="457200" algn="l" defTabSz="914400" rtl="0" eaLnBrk="1" latinLnBrk="0" hangingPunct="1">
                        <a:defRPr kumimoji="1" sz="1800" kern="1200">
                          <a:solidFill>
                            <a:schemeClr val="tx1"/>
                          </a:solidFill>
                          <a:latin typeface="Trebuchet MS"/>
                          <a:ea typeface="HGP創英角ｺﾞｼｯｸUB"/>
                        </a:defRPr>
                      </a:lvl2pPr>
                      <a:lvl3pPr marL="914400" algn="l" defTabSz="914400" rtl="0" eaLnBrk="1" latinLnBrk="0" hangingPunct="1">
                        <a:defRPr kumimoji="1" sz="1800" kern="1200">
                          <a:solidFill>
                            <a:schemeClr val="tx1"/>
                          </a:solidFill>
                          <a:latin typeface="Trebuchet MS"/>
                          <a:ea typeface="HGP創英角ｺﾞｼｯｸUB"/>
                        </a:defRPr>
                      </a:lvl3pPr>
                      <a:lvl4pPr marL="1371600" algn="l" defTabSz="914400" rtl="0" eaLnBrk="1" latinLnBrk="0" hangingPunct="1">
                        <a:defRPr kumimoji="1" sz="1800" kern="1200">
                          <a:solidFill>
                            <a:schemeClr val="tx1"/>
                          </a:solidFill>
                          <a:latin typeface="Trebuchet MS"/>
                          <a:ea typeface="HGP創英角ｺﾞｼｯｸUB"/>
                        </a:defRPr>
                      </a:lvl4pPr>
                      <a:lvl5pPr marL="1828800" algn="l" defTabSz="914400" rtl="0" eaLnBrk="1" latinLnBrk="0" hangingPunct="1">
                        <a:defRPr kumimoji="1" sz="1800" kern="1200">
                          <a:solidFill>
                            <a:schemeClr val="tx1"/>
                          </a:solidFill>
                          <a:latin typeface="Trebuchet MS"/>
                          <a:ea typeface="HGP創英角ｺﾞｼｯｸUB"/>
                        </a:defRPr>
                      </a:lvl5pPr>
                      <a:lvl6pPr marL="2286000" algn="l" defTabSz="914400" rtl="0" eaLnBrk="1" latinLnBrk="0" hangingPunct="1">
                        <a:defRPr kumimoji="1" sz="1800" kern="1200">
                          <a:solidFill>
                            <a:schemeClr val="tx1"/>
                          </a:solidFill>
                          <a:latin typeface="Trebuchet MS"/>
                          <a:ea typeface="HGP創英角ｺﾞｼｯｸUB"/>
                        </a:defRPr>
                      </a:lvl6pPr>
                      <a:lvl7pPr marL="2743200" algn="l" defTabSz="914400" rtl="0" eaLnBrk="1" latinLnBrk="0" hangingPunct="1">
                        <a:defRPr kumimoji="1" sz="1800" kern="1200">
                          <a:solidFill>
                            <a:schemeClr val="tx1"/>
                          </a:solidFill>
                          <a:latin typeface="Trebuchet MS"/>
                          <a:ea typeface="HGP創英角ｺﾞｼｯｸUB"/>
                        </a:defRPr>
                      </a:lvl7pPr>
                      <a:lvl8pPr marL="3200400" algn="l" defTabSz="914400" rtl="0" eaLnBrk="1" latinLnBrk="0" hangingPunct="1">
                        <a:defRPr kumimoji="1" sz="1800" kern="1200">
                          <a:solidFill>
                            <a:schemeClr val="tx1"/>
                          </a:solidFill>
                          <a:latin typeface="Trebuchet MS"/>
                          <a:ea typeface="HGP創英角ｺﾞｼｯｸUB"/>
                        </a:defRPr>
                      </a:lvl8pPr>
                      <a:lvl9pPr marL="3657600" algn="l" defTabSz="914400" rtl="0" eaLnBrk="1" latinLnBrk="0" hangingPunct="1">
                        <a:defRPr kumimoji="1" sz="1800" kern="1200">
                          <a:solidFill>
                            <a:schemeClr val="tx1"/>
                          </a:solidFill>
                          <a:latin typeface="Trebuchet MS"/>
                          <a:ea typeface="HGP創英角ｺﾞｼｯｸUB"/>
                        </a:defRPr>
                      </a:lvl9pPr>
                    </a:lstStyle>
                    <a:p>
                      <a:pPr marL="144000" algn="l" fontAlgn="ctr"/>
                      <a:r>
                        <a:rPr lang="ja-JP" altLang="en-US" sz="1400" b="0" i="0" u="none" strike="noStrike" dirty="0">
                          <a:solidFill>
                            <a:srgbClr val="000000"/>
                          </a:solidFill>
                          <a:latin typeface="Meiryo UI" panose="020B0604030504040204" pitchFamily="50" charset="-128"/>
                          <a:ea typeface="Meiryo UI" panose="020B0604030504040204" pitchFamily="50" charset="-128"/>
                        </a:rPr>
                        <a:t>リモートロック実行</a:t>
                      </a:r>
                    </a:p>
                  </a:txBody>
                  <a:tcPr marL="73532" marR="144000" marT="0" marB="0" anchor="ctr">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solidFill>
                      <a:schemeClr val="bg1">
                        <a:lumMod val="85000"/>
                      </a:schemeClr>
                    </a:solidFill>
                  </a:tcPr>
                </a:tc>
                <a:tc>
                  <a:txBody>
                    <a:bodyPr/>
                    <a:lstStyle>
                      <a:defPPr>
                        <a:defRPr lang="ja-JP"/>
                      </a:defPPr>
                      <a:lvl1pPr marL="0" algn="l" defTabSz="914400" rtl="0" eaLnBrk="1" latinLnBrk="0" hangingPunct="1">
                        <a:defRPr kumimoji="1" sz="1800" kern="1200">
                          <a:solidFill>
                            <a:schemeClr val="tx1"/>
                          </a:solidFill>
                          <a:latin typeface="Trebuchet MS"/>
                          <a:ea typeface="HGP創英角ｺﾞｼｯｸUB"/>
                        </a:defRPr>
                      </a:lvl1pPr>
                      <a:lvl2pPr marL="457200" algn="l" defTabSz="914400" rtl="0" eaLnBrk="1" latinLnBrk="0" hangingPunct="1">
                        <a:defRPr kumimoji="1" sz="1800" kern="1200">
                          <a:solidFill>
                            <a:schemeClr val="tx1"/>
                          </a:solidFill>
                          <a:latin typeface="Trebuchet MS"/>
                          <a:ea typeface="HGP創英角ｺﾞｼｯｸUB"/>
                        </a:defRPr>
                      </a:lvl2pPr>
                      <a:lvl3pPr marL="914400" algn="l" defTabSz="914400" rtl="0" eaLnBrk="1" latinLnBrk="0" hangingPunct="1">
                        <a:defRPr kumimoji="1" sz="1800" kern="1200">
                          <a:solidFill>
                            <a:schemeClr val="tx1"/>
                          </a:solidFill>
                          <a:latin typeface="Trebuchet MS"/>
                          <a:ea typeface="HGP創英角ｺﾞｼｯｸUB"/>
                        </a:defRPr>
                      </a:lvl3pPr>
                      <a:lvl4pPr marL="1371600" algn="l" defTabSz="914400" rtl="0" eaLnBrk="1" latinLnBrk="0" hangingPunct="1">
                        <a:defRPr kumimoji="1" sz="1800" kern="1200">
                          <a:solidFill>
                            <a:schemeClr val="tx1"/>
                          </a:solidFill>
                          <a:latin typeface="Trebuchet MS"/>
                          <a:ea typeface="HGP創英角ｺﾞｼｯｸUB"/>
                        </a:defRPr>
                      </a:lvl4pPr>
                      <a:lvl5pPr marL="1828800" algn="l" defTabSz="914400" rtl="0" eaLnBrk="1" latinLnBrk="0" hangingPunct="1">
                        <a:defRPr kumimoji="1" sz="1800" kern="1200">
                          <a:solidFill>
                            <a:schemeClr val="tx1"/>
                          </a:solidFill>
                          <a:latin typeface="Trebuchet MS"/>
                          <a:ea typeface="HGP創英角ｺﾞｼｯｸUB"/>
                        </a:defRPr>
                      </a:lvl5pPr>
                      <a:lvl6pPr marL="2286000" algn="l" defTabSz="914400" rtl="0" eaLnBrk="1" latinLnBrk="0" hangingPunct="1">
                        <a:defRPr kumimoji="1" sz="1800" kern="1200">
                          <a:solidFill>
                            <a:schemeClr val="tx1"/>
                          </a:solidFill>
                          <a:latin typeface="Trebuchet MS"/>
                          <a:ea typeface="HGP創英角ｺﾞｼｯｸUB"/>
                        </a:defRPr>
                      </a:lvl6pPr>
                      <a:lvl7pPr marL="2743200" algn="l" defTabSz="914400" rtl="0" eaLnBrk="1" latinLnBrk="0" hangingPunct="1">
                        <a:defRPr kumimoji="1" sz="1800" kern="1200">
                          <a:solidFill>
                            <a:schemeClr val="tx1"/>
                          </a:solidFill>
                          <a:latin typeface="Trebuchet MS"/>
                          <a:ea typeface="HGP創英角ｺﾞｼｯｸUB"/>
                        </a:defRPr>
                      </a:lvl7pPr>
                      <a:lvl8pPr marL="3200400" algn="l" defTabSz="914400" rtl="0" eaLnBrk="1" latinLnBrk="0" hangingPunct="1">
                        <a:defRPr kumimoji="1" sz="1800" kern="1200">
                          <a:solidFill>
                            <a:schemeClr val="tx1"/>
                          </a:solidFill>
                          <a:latin typeface="Trebuchet MS"/>
                          <a:ea typeface="HGP創英角ｺﾞｼｯｸUB"/>
                        </a:defRPr>
                      </a:lvl8pPr>
                      <a:lvl9pPr marL="3657600" algn="l" defTabSz="914400" rtl="0" eaLnBrk="1" latinLnBrk="0" hangingPunct="1">
                        <a:defRPr kumimoji="1" sz="1800" kern="1200">
                          <a:solidFill>
                            <a:schemeClr val="tx1"/>
                          </a:solidFill>
                          <a:latin typeface="Trebuchet MS"/>
                          <a:ea typeface="HGP創英角ｺﾞｼｯｸUB"/>
                        </a:defRPr>
                      </a:lvl9pPr>
                    </a:lstStyle>
                    <a:p>
                      <a:pPr marL="144000" algn="l" fontAlgn="ctr"/>
                      <a:r>
                        <a:rPr lang="ja-JP" altLang="en-US" sz="1400" b="0" i="0" u="none" strike="noStrike" dirty="0">
                          <a:solidFill>
                            <a:srgbClr val="000000"/>
                          </a:solidFill>
                          <a:latin typeface="Meiryo UI" panose="020B0604030504040204" pitchFamily="50" charset="-128"/>
                          <a:ea typeface="Meiryo UI" panose="020B0604030504040204" pitchFamily="50" charset="-128"/>
                        </a:rPr>
                        <a:t>指定したデバイスのリモートロックを実行</a:t>
                      </a:r>
                    </a:p>
                  </a:txBody>
                  <a:tcPr marL="73532" marR="144000" marT="0" marB="0" anchor="ctr">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solidFill>
                      <a:srgbClr val="FFFFFF"/>
                    </a:solidFill>
                  </a:tcPr>
                </a:tc>
                <a:tc>
                  <a:txBody>
                    <a:bodyPr/>
                    <a:lstStyle>
                      <a:defPPr>
                        <a:defRPr lang="ja-JP"/>
                      </a:defPPr>
                      <a:lvl1pPr marL="0" algn="l" defTabSz="914400" rtl="0" eaLnBrk="1" latinLnBrk="0" hangingPunct="1">
                        <a:defRPr kumimoji="1" sz="1800" kern="1200">
                          <a:solidFill>
                            <a:schemeClr val="tx1"/>
                          </a:solidFill>
                          <a:latin typeface="Trebuchet MS"/>
                          <a:ea typeface="HGP創英角ｺﾞｼｯｸUB"/>
                        </a:defRPr>
                      </a:lvl1pPr>
                      <a:lvl2pPr marL="457200" algn="l" defTabSz="914400" rtl="0" eaLnBrk="1" latinLnBrk="0" hangingPunct="1">
                        <a:defRPr kumimoji="1" sz="1800" kern="1200">
                          <a:solidFill>
                            <a:schemeClr val="tx1"/>
                          </a:solidFill>
                          <a:latin typeface="Trebuchet MS"/>
                          <a:ea typeface="HGP創英角ｺﾞｼｯｸUB"/>
                        </a:defRPr>
                      </a:lvl2pPr>
                      <a:lvl3pPr marL="914400" algn="l" defTabSz="914400" rtl="0" eaLnBrk="1" latinLnBrk="0" hangingPunct="1">
                        <a:defRPr kumimoji="1" sz="1800" kern="1200">
                          <a:solidFill>
                            <a:schemeClr val="tx1"/>
                          </a:solidFill>
                          <a:latin typeface="Trebuchet MS"/>
                          <a:ea typeface="HGP創英角ｺﾞｼｯｸUB"/>
                        </a:defRPr>
                      </a:lvl3pPr>
                      <a:lvl4pPr marL="1371600" algn="l" defTabSz="914400" rtl="0" eaLnBrk="1" latinLnBrk="0" hangingPunct="1">
                        <a:defRPr kumimoji="1" sz="1800" kern="1200">
                          <a:solidFill>
                            <a:schemeClr val="tx1"/>
                          </a:solidFill>
                          <a:latin typeface="Trebuchet MS"/>
                          <a:ea typeface="HGP創英角ｺﾞｼｯｸUB"/>
                        </a:defRPr>
                      </a:lvl4pPr>
                      <a:lvl5pPr marL="1828800" algn="l" defTabSz="914400" rtl="0" eaLnBrk="1" latinLnBrk="0" hangingPunct="1">
                        <a:defRPr kumimoji="1" sz="1800" kern="1200">
                          <a:solidFill>
                            <a:schemeClr val="tx1"/>
                          </a:solidFill>
                          <a:latin typeface="Trebuchet MS"/>
                          <a:ea typeface="HGP創英角ｺﾞｼｯｸUB"/>
                        </a:defRPr>
                      </a:lvl5pPr>
                      <a:lvl6pPr marL="2286000" algn="l" defTabSz="914400" rtl="0" eaLnBrk="1" latinLnBrk="0" hangingPunct="1">
                        <a:defRPr kumimoji="1" sz="1800" kern="1200">
                          <a:solidFill>
                            <a:schemeClr val="tx1"/>
                          </a:solidFill>
                          <a:latin typeface="Trebuchet MS"/>
                          <a:ea typeface="HGP創英角ｺﾞｼｯｸUB"/>
                        </a:defRPr>
                      </a:lvl6pPr>
                      <a:lvl7pPr marL="2743200" algn="l" defTabSz="914400" rtl="0" eaLnBrk="1" latinLnBrk="0" hangingPunct="1">
                        <a:defRPr kumimoji="1" sz="1800" kern="1200">
                          <a:solidFill>
                            <a:schemeClr val="tx1"/>
                          </a:solidFill>
                          <a:latin typeface="Trebuchet MS"/>
                          <a:ea typeface="HGP創英角ｺﾞｼｯｸUB"/>
                        </a:defRPr>
                      </a:lvl7pPr>
                      <a:lvl8pPr marL="3200400" algn="l" defTabSz="914400" rtl="0" eaLnBrk="1" latinLnBrk="0" hangingPunct="1">
                        <a:defRPr kumimoji="1" sz="1800" kern="1200">
                          <a:solidFill>
                            <a:schemeClr val="tx1"/>
                          </a:solidFill>
                          <a:latin typeface="Trebuchet MS"/>
                          <a:ea typeface="HGP創英角ｺﾞｼｯｸUB"/>
                        </a:defRPr>
                      </a:lvl8pPr>
                      <a:lvl9pPr marL="3657600" algn="l" defTabSz="914400" rtl="0" eaLnBrk="1" latinLnBrk="0" hangingPunct="1">
                        <a:defRPr kumimoji="1" sz="1800" kern="1200">
                          <a:solidFill>
                            <a:schemeClr val="tx1"/>
                          </a:solidFill>
                          <a:latin typeface="Trebuchet MS"/>
                          <a:ea typeface="HGP創英角ｺﾞｼｯｸUB"/>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ja-JP" altLang="en-US" sz="14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a:t>
                      </a:r>
                    </a:p>
                  </a:txBody>
                  <a:tcPr marL="91915" marR="91915" marT="46800" marB="4680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ja-JP" altLang="en-US" sz="14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a:t>
                      </a:r>
                    </a:p>
                  </a:txBody>
                  <a:tcPr marL="91915" marR="91915" marT="46800" marB="4680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9"/>
                  </a:ext>
                </a:extLst>
              </a:tr>
              <a:tr h="435510">
                <a:tc vMerge="1">
                  <a:txBody>
                    <a:bodyPr/>
                    <a:lstStyle/>
                    <a:p>
                      <a:pPr marL="90488" marR="0" lvl="0" indent="0" algn="l" defTabSz="914400" rtl="0" eaLnBrk="1" fontAlgn="base" latinLnBrk="0" hangingPunct="1">
                        <a:lnSpc>
                          <a:spcPct val="100000"/>
                        </a:lnSpc>
                        <a:spcBef>
                          <a:spcPct val="20000"/>
                        </a:spcBef>
                        <a:spcAft>
                          <a:spcPct val="0"/>
                        </a:spcAft>
                        <a:buClrTx/>
                        <a:buSzTx/>
                        <a:buFontTx/>
                        <a:buNone/>
                        <a:tabLst/>
                        <a:defRPr/>
                      </a:pPr>
                      <a:endParaRPr kumimoji="1" lang="en-US" altLang="ja-JP" sz="1200" b="0" i="0" u="none" strike="noStrike" cap="none" normalizeH="0" baseline="0" dirty="0">
                        <a:ln>
                          <a:noFill/>
                        </a:ln>
                        <a:solidFill>
                          <a:schemeClr val="tx1"/>
                        </a:solidFill>
                        <a:effectLst/>
                        <a:latin typeface="Arial" pitchFamily="34" charset="0"/>
                        <a:ea typeface="HGP創英角ｺﾞｼｯｸUB" pitchFamily="50" charset="-128"/>
                      </a:endParaRPr>
                    </a:p>
                  </a:txBody>
                  <a:tcPr marL="90000" marR="90000" marT="46800" marB="46800" anchor="ctr" horzOverflow="overflow">
                    <a:lnL w="12700" cap="flat" cmpd="sng" algn="ctr">
                      <a:solidFill>
                        <a:srgbClr val="5F5F5F"/>
                      </a:solidFill>
                      <a:prstDash val="solid"/>
                      <a:round/>
                      <a:headEnd type="none" w="med" len="med"/>
                      <a:tailEnd type="none" w="med" len="med"/>
                    </a:lnL>
                    <a:lnR w="12700" cap="flat" cmpd="sng" algn="ctr">
                      <a:solidFill>
                        <a:srgbClr val="5F5F5F"/>
                      </a:solidFill>
                      <a:prstDash val="solid"/>
                      <a:round/>
                      <a:headEnd type="none" w="med" len="med"/>
                      <a:tailEnd type="none" w="med" len="med"/>
                    </a:lnR>
                    <a:lnT w="12700" cap="flat" cmpd="sng" algn="ctr">
                      <a:solidFill>
                        <a:srgbClr val="969696"/>
                      </a:solidFill>
                      <a:prstDash val="dash"/>
                      <a:round/>
                      <a:headEnd type="none" w="med" len="med"/>
                      <a:tailEnd type="none" w="med" len="med"/>
                    </a:lnT>
                    <a:lnB w="12700" cap="flat" cmpd="sng" algn="ctr">
                      <a:solidFill>
                        <a:srgbClr val="969696"/>
                      </a:solidFill>
                      <a:prstDash val="dash"/>
                      <a:round/>
                      <a:headEnd type="none" w="med" len="med"/>
                      <a:tailEnd type="none" w="med" len="med"/>
                    </a:lnB>
                    <a:lnTlToBr>
                      <a:noFill/>
                    </a:lnTlToBr>
                    <a:lnBlToTr>
                      <a:noFill/>
                    </a:lnBlToTr>
                    <a:solidFill>
                      <a:schemeClr val="bg1"/>
                    </a:solidFill>
                  </a:tcPr>
                </a:tc>
                <a:tc>
                  <a:txBody>
                    <a:bodyPr/>
                    <a:lstStyle>
                      <a:defPPr>
                        <a:defRPr lang="ja-JP"/>
                      </a:defPPr>
                      <a:lvl1pPr marL="0" algn="l" defTabSz="914400" rtl="0" eaLnBrk="1" latinLnBrk="0" hangingPunct="1">
                        <a:defRPr kumimoji="1" sz="1800" kern="1200">
                          <a:solidFill>
                            <a:schemeClr val="tx1"/>
                          </a:solidFill>
                          <a:latin typeface="Trebuchet MS"/>
                          <a:ea typeface="HGP創英角ｺﾞｼｯｸUB"/>
                        </a:defRPr>
                      </a:lvl1pPr>
                      <a:lvl2pPr marL="457200" algn="l" defTabSz="914400" rtl="0" eaLnBrk="1" latinLnBrk="0" hangingPunct="1">
                        <a:defRPr kumimoji="1" sz="1800" kern="1200">
                          <a:solidFill>
                            <a:schemeClr val="tx1"/>
                          </a:solidFill>
                          <a:latin typeface="Trebuchet MS"/>
                          <a:ea typeface="HGP創英角ｺﾞｼｯｸUB"/>
                        </a:defRPr>
                      </a:lvl2pPr>
                      <a:lvl3pPr marL="914400" algn="l" defTabSz="914400" rtl="0" eaLnBrk="1" latinLnBrk="0" hangingPunct="1">
                        <a:defRPr kumimoji="1" sz="1800" kern="1200">
                          <a:solidFill>
                            <a:schemeClr val="tx1"/>
                          </a:solidFill>
                          <a:latin typeface="Trebuchet MS"/>
                          <a:ea typeface="HGP創英角ｺﾞｼｯｸUB"/>
                        </a:defRPr>
                      </a:lvl3pPr>
                      <a:lvl4pPr marL="1371600" algn="l" defTabSz="914400" rtl="0" eaLnBrk="1" latinLnBrk="0" hangingPunct="1">
                        <a:defRPr kumimoji="1" sz="1800" kern="1200">
                          <a:solidFill>
                            <a:schemeClr val="tx1"/>
                          </a:solidFill>
                          <a:latin typeface="Trebuchet MS"/>
                          <a:ea typeface="HGP創英角ｺﾞｼｯｸUB"/>
                        </a:defRPr>
                      </a:lvl4pPr>
                      <a:lvl5pPr marL="1828800" algn="l" defTabSz="914400" rtl="0" eaLnBrk="1" latinLnBrk="0" hangingPunct="1">
                        <a:defRPr kumimoji="1" sz="1800" kern="1200">
                          <a:solidFill>
                            <a:schemeClr val="tx1"/>
                          </a:solidFill>
                          <a:latin typeface="Trebuchet MS"/>
                          <a:ea typeface="HGP創英角ｺﾞｼｯｸUB"/>
                        </a:defRPr>
                      </a:lvl5pPr>
                      <a:lvl6pPr marL="2286000" algn="l" defTabSz="914400" rtl="0" eaLnBrk="1" latinLnBrk="0" hangingPunct="1">
                        <a:defRPr kumimoji="1" sz="1800" kern="1200">
                          <a:solidFill>
                            <a:schemeClr val="tx1"/>
                          </a:solidFill>
                          <a:latin typeface="Trebuchet MS"/>
                          <a:ea typeface="HGP創英角ｺﾞｼｯｸUB"/>
                        </a:defRPr>
                      </a:lvl6pPr>
                      <a:lvl7pPr marL="2743200" algn="l" defTabSz="914400" rtl="0" eaLnBrk="1" latinLnBrk="0" hangingPunct="1">
                        <a:defRPr kumimoji="1" sz="1800" kern="1200">
                          <a:solidFill>
                            <a:schemeClr val="tx1"/>
                          </a:solidFill>
                          <a:latin typeface="Trebuchet MS"/>
                          <a:ea typeface="HGP創英角ｺﾞｼｯｸUB"/>
                        </a:defRPr>
                      </a:lvl7pPr>
                      <a:lvl8pPr marL="3200400" algn="l" defTabSz="914400" rtl="0" eaLnBrk="1" latinLnBrk="0" hangingPunct="1">
                        <a:defRPr kumimoji="1" sz="1800" kern="1200">
                          <a:solidFill>
                            <a:schemeClr val="tx1"/>
                          </a:solidFill>
                          <a:latin typeface="Trebuchet MS"/>
                          <a:ea typeface="HGP創英角ｺﾞｼｯｸUB"/>
                        </a:defRPr>
                      </a:lvl8pPr>
                      <a:lvl9pPr marL="3657600" algn="l" defTabSz="914400" rtl="0" eaLnBrk="1" latinLnBrk="0" hangingPunct="1">
                        <a:defRPr kumimoji="1" sz="1800" kern="1200">
                          <a:solidFill>
                            <a:schemeClr val="tx1"/>
                          </a:solidFill>
                          <a:latin typeface="Trebuchet MS"/>
                          <a:ea typeface="HGP創英角ｺﾞｼｯｸUB"/>
                        </a:defRPr>
                      </a:lvl9pPr>
                    </a:lstStyle>
                    <a:p>
                      <a:pPr marL="144000" algn="l" fontAlgn="ctr"/>
                      <a:r>
                        <a:rPr lang="ja-JP" altLang="en-US" sz="1400" b="0" i="0" u="none" strike="noStrike" dirty="0">
                          <a:solidFill>
                            <a:srgbClr val="000000"/>
                          </a:solidFill>
                          <a:latin typeface="Meiryo UI" panose="020B0604030504040204" pitchFamily="50" charset="-128"/>
                          <a:ea typeface="Meiryo UI" panose="020B0604030504040204" pitchFamily="50" charset="-128"/>
                        </a:rPr>
                        <a:t>リモートワイプ実行</a:t>
                      </a:r>
                    </a:p>
                  </a:txBody>
                  <a:tcPr marL="73532" marR="144000" marT="0" marB="0" anchor="ctr">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solidFill>
                      <a:schemeClr val="bg1">
                        <a:lumMod val="85000"/>
                      </a:schemeClr>
                    </a:solidFill>
                  </a:tcPr>
                </a:tc>
                <a:tc>
                  <a:txBody>
                    <a:bodyPr/>
                    <a:lstStyle>
                      <a:defPPr>
                        <a:defRPr lang="ja-JP"/>
                      </a:defPPr>
                      <a:lvl1pPr marL="0" algn="l" defTabSz="914400" rtl="0" eaLnBrk="1" latinLnBrk="0" hangingPunct="1">
                        <a:defRPr kumimoji="1" sz="1800" kern="1200">
                          <a:solidFill>
                            <a:schemeClr val="tx1"/>
                          </a:solidFill>
                          <a:latin typeface="Trebuchet MS"/>
                          <a:ea typeface="HGP創英角ｺﾞｼｯｸUB"/>
                        </a:defRPr>
                      </a:lvl1pPr>
                      <a:lvl2pPr marL="457200" algn="l" defTabSz="914400" rtl="0" eaLnBrk="1" latinLnBrk="0" hangingPunct="1">
                        <a:defRPr kumimoji="1" sz="1800" kern="1200">
                          <a:solidFill>
                            <a:schemeClr val="tx1"/>
                          </a:solidFill>
                          <a:latin typeface="Trebuchet MS"/>
                          <a:ea typeface="HGP創英角ｺﾞｼｯｸUB"/>
                        </a:defRPr>
                      </a:lvl2pPr>
                      <a:lvl3pPr marL="914400" algn="l" defTabSz="914400" rtl="0" eaLnBrk="1" latinLnBrk="0" hangingPunct="1">
                        <a:defRPr kumimoji="1" sz="1800" kern="1200">
                          <a:solidFill>
                            <a:schemeClr val="tx1"/>
                          </a:solidFill>
                          <a:latin typeface="Trebuchet MS"/>
                          <a:ea typeface="HGP創英角ｺﾞｼｯｸUB"/>
                        </a:defRPr>
                      </a:lvl3pPr>
                      <a:lvl4pPr marL="1371600" algn="l" defTabSz="914400" rtl="0" eaLnBrk="1" latinLnBrk="0" hangingPunct="1">
                        <a:defRPr kumimoji="1" sz="1800" kern="1200">
                          <a:solidFill>
                            <a:schemeClr val="tx1"/>
                          </a:solidFill>
                          <a:latin typeface="Trebuchet MS"/>
                          <a:ea typeface="HGP創英角ｺﾞｼｯｸUB"/>
                        </a:defRPr>
                      </a:lvl4pPr>
                      <a:lvl5pPr marL="1828800" algn="l" defTabSz="914400" rtl="0" eaLnBrk="1" latinLnBrk="0" hangingPunct="1">
                        <a:defRPr kumimoji="1" sz="1800" kern="1200">
                          <a:solidFill>
                            <a:schemeClr val="tx1"/>
                          </a:solidFill>
                          <a:latin typeface="Trebuchet MS"/>
                          <a:ea typeface="HGP創英角ｺﾞｼｯｸUB"/>
                        </a:defRPr>
                      </a:lvl5pPr>
                      <a:lvl6pPr marL="2286000" algn="l" defTabSz="914400" rtl="0" eaLnBrk="1" latinLnBrk="0" hangingPunct="1">
                        <a:defRPr kumimoji="1" sz="1800" kern="1200">
                          <a:solidFill>
                            <a:schemeClr val="tx1"/>
                          </a:solidFill>
                          <a:latin typeface="Trebuchet MS"/>
                          <a:ea typeface="HGP創英角ｺﾞｼｯｸUB"/>
                        </a:defRPr>
                      </a:lvl6pPr>
                      <a:lvl7pPr marL="2743200" algn="l" defTabSz="914400" rtl="0" eaLnBrk="1" latinLnBrk="0" hangingPunct="1">
                        <a:defRPr kumimoji="1" sz="1800" kern="1200">
                          <a:solidFill>
                            <a:schemeClr val="tx1"/>
                          </a:solidFill>
                          <a:latin typeface="Trebuchet MS"/>
                          <a:ea typeface="HGP創英角ｺﾞｼｯｸUB"/>
                        </a:defRPr>
                      </a:lvl7pPr>
                      <a:lvl8pPr marL="3200400" algn="l" defTabSz="914400" rtl="0" eaLnBrk="1" latinLnBrk="0" hangingPunct="1">
                        <a:defRPr kumimoji="1" sz="1800" kern="1200">
                          <a:solidFill>
                            <a:schemeClr val="tx1"/>
                          </a:solidFill>
                          <a:latin typeface="Trebuchet MS"/>
                          <a:ea typeface="HGP創英角ｺﾞｼｯｸUB"/>
                        </a:defRPr>
                      </a:lvl8pPr>
                      <a:lvl9pPr marL="3657600" algn="l" defTabSz="914400" rtl="0" eaLnBrk="1" latinLnBrk="0" hangingPunct="1">
                        <a:defRPr kumimoji="1" sz="1800" kern="1200">
                          <a:solidFill>
                            <a:schemeClr val="tx1"/>
                          </a:solidFill>
                          <a:latin typeface="Trebuchet MS"/>
                          <a:ea typeface="HGP創英角ｺﾞｼｯｸUB"/>
                        </a:defRPr>
                      </a:lvl9pPr>
                    </a:lstStyle>
                    <a:p>
                      <a:pPr marL="144000" algn="l" fontAlgn="ctr"/>
                      <a:r>
                        <a:rPr lang="ja-JP" altLang="en-US" sz="1400" b="0" i="0" u="none" strike="noStrike" dirty="0">
                          <a:solidFill>
                            <a:srgbClr val="000000"/>
                          </a:solidFill>
                          <a:latin typeface="Meiryo UI" panose="020B0604030504040204" pitchFamily="50" charset="-128"/>
                          <a:ea typeface="Meiryo UI" panose="020B0604030504040204" pitchFamily="50" charset="-128"/>
                        </a:rPr>
                        <a:t>指定したデバイスのリモートワイプを実行</a:t>
                      </a:r>
                    </a:p>
                  </a:txBody>
                  <a:tcPr marL="73532" marR="144000" marT="0" marB="0" anchor="ctr">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solidFill>
                      <a:srgbClr val="FFFFFF"/>
                    </a:solidFill>
                  </a:tcPr>
                </a:tc>
                <a:tc>
                  <a:txBody>
                    <a:bodyPr/>
                    <a:lstStyle>
                      <a:defPPr>
                        <a:defRPr lang="ja-JP"/>
                      </a:defPPr>
                      <a:lvl1pPr marL="0" algn="l" defTabSz="914400" rtl="0" eaLnBrk="1" latinLnBrk="0" hangingPunct="1">
                        <a:defRPr kumimoji="1" sz="1800" kern="1200">
                          <a:solidFill>
                            <a:schemeClr val="tx1"/>
                          </a:solidFill>
                          <a:latin typeface="Trebuchet MS"/>
                          <a:ea typeface="HGP創英角ｺﾞｼｯｸUB"/>
                        </a:defRPr>
                      </a:lvl1pPr>
                      <a:lvl2pPr marL="457200" algn="l" defTabSz="914400" rtl="0" eaLnBrk="1" latinLnBrk="0" hangingPunct="1">
                        <a:defRPr kumimoji="1" sz="1800" kern="1200">
                          <a:solidFill>
                            <a:schemeClr val="tx1"/>
                          </a:solidFill>
                          <a:latin typeface="Trebuchet MS"/>
                          <a:ea typeface="HGP創英角ｺﾞｼｯｸUB"/>
                        </a:defRPr>
                      </a:lvl2pPr>
                      <a:lvl3pPr marL="914400" algn="l" defTabSz="914400" rtl="0" eaLnBrk="1" latinLnBrk="0" hangingPunct="1">
                        <a:defRPr kumimoji="1" sz="1800" kern="1200">
                          <a:solidFill>
                            <a:schemeClr val="tx1"/>
                          </a:solidFill>
                          <a:latin typeface="Trebuchet MS"/>
                          <a:ea typeface="HGP創英角ｺﾞｼｯｸUB"/>
                        </a:defRPr>
                      </a:lvl3pPr>
                      <a:lvl4pPr marL="1371600" algn="l" defTabSz="914400" rtl="0" eaLnBrk="1" latinLnBrk="0" hangingPunct="1">
                        <a:defRPr kumimoji="1" sz="1800" kern="1200">
                          <a:solidFill>
                            <a:schemeClr val="tx1"/>
                          </a:solidFill>
                          <a:latin typeface="Trebuchet MS"/>
                          <a:ea typeface="HGP創英角ｺﾞｼｯｸUB"/>
                        </a:defRPr>
                      </a:lvl4pPr>
                      <a:lvl5pPr marL="1828800" algn="l" defTabSz="914400" rtl="0" eaLnBrk="1" latinLnBrk="0" hangingPunct="1">
                        <a:defRPr kumimoji="1" sz="1800" kern="1200">
                          <a:solidFill>
                            <a:schemeClr val="tx1"/>
                          </a:solidFill>
                          <a:latin typeface="Trebuchet MS"/>
                          <a:ea typeface="HGP創英角ｺﾞｼｯｸUB"/>
                        </a:defRPr>
                      </a:lvl5pPr>
                      <a:lvl6pPr marL="2286000" algn="l" defTabSz="914400" rtl="0" eaLnBrk="1" latinLnBrk="0" hangingPunct="1">
                        <a:defRPr kumimoji="1" sz="1800" kern="1200">
                          <a:solidFill>
                            <a:schemeClr val="tx1"/>
                          </a:solidFill>
                          <a:latin typeface="Trebuchet MS"/>
                          <a:ea typeface="HGP創英角ｺﾞｼｯｸUB"/>
                        </a:defRPr>
                      </a:lvl6pPr>
                      <a:lvl7pPr marL="2743200" algn="l" defTabSz="914400" rtl="0" eaLnBrk="1" latinLnBrk="0" hangingPunct="1">
                        <a:defRPr kumimoji="1" sz="1800" kern="1200">
                          <a:solidFill>
                            <a:schemeClr val="tx1"/>
                          </a:solidFill>
                          <a:latin typeface="Trebuchet MS"/>
                          <a:ea typeface="HGP創英角ｺﾞｼｯｸUB"/>
                        </a:defRPr>
                      </a:lvl7pPr>
                      <a:lvl8pPr marL="3200400" algn="l" defTabSz="914400" rtl="0" eaLnBrk="1" latinLnBrk="0" hangingPunct="1">
                        <a:defRPr kumimoji="1" sz="1800" kern="1200">
                          <a:solidFill>
                            <a:schemeClr val="tx1"/>
                          </a:solidFill>
                          <a:latin typeface="Trebuchet MS"/>
                          <a:ea typeface="HGP創英角ｺﾞｼｯｸUB"/>
                        </a:defRPr>
                      </a:lvl8pPr>
                      <a:lvl9pPr marL="3657600" algn="l" defTabSz="914400" rtl="0" eaLnBrk="1" latinLnBrk="0" hangingPunct="1">
                        <a:defRPr kumimoji="1" sz="1800" kern="1200">
                          <a:solidFill>
                            <a:schemeClr val="tx1"/>
                          </a:solidFill>
                          <a:latin typeface="Trebuchet MS"/>
                          <a:ea typeface="HGP創英角ｺﾞｼｯｸUB"/>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ja-JP" altLang="en-US" sz="14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a:t>
                      </a:r>
                    </a:p>
                  </a:txBody>
                  <a:tcPr marL="91915" marR="91915" marT="46800" marB="4680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ja-JP" altLang="en-US" sz="14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a:t>
                      </a:r>
                    </a:p>
                  </a:txBody>
                  <a:tcPr marL="91915" marR="91915" marT="46800" marB="4680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10"/>
                  </a:ext>
                </a:extLst>
              </a:tr>
              <a:tr h="435510">
                <a:tc vMerge="1">
                  <a:txBody>
                    <a:bodyPr/>
                    <a:lstStyle/>
                    <a:p>
                      <a:pPr marL="90488" marR="0" lvl="0" indent="0" algn="l" defTabSz="914400" rtl="0" eaLnBrk="1" fontAlgn="base" latinLnBrk="0" hangingPunct="1">
                        <a:lnSpc>
                          <a:spcPct val="100000"/>
                        </a:lnSpc>
                        <a:spcBef>
                          <a:spcPct val="20000"/>
                        </a:spcBef>
                        <a:spcAft>
                          <a:spcPct val="0"/>
                        </a:spcAft>
                        <a:buClrTx/>
                        <a:buSzTx/>
                        <a:buFontTx/>
                        <a:buNone/>
                        <a:tabLst/>
                        <a:defRPr/>
                      </a:pPr>
                      <a:endParaRPr kumimoji="1" lang="en-US" altLang="ja-JP" sz="1200" b="0" i="0" u="none" strike="noStrike" cap="none" normalizeH="0" baseline="0" dirty="0">
                        <a:ln>
                          <a:noFill/>
                        </a:ln>
                        <a:solidFill>
                          <a:schemeClr val="tx1"/>
                        </a:solidFill>
                        <a:effectLst/>
                        <a:latin typeface="Arial" pitchFamily="34" charset="0"/>
                        <a:ea typeface="HGP創英角ｺﾞｼｯｸUB" pitchFamily="50" charset="-128"/>
                      </a:endParaRPr>
                    </a:p>
                  </a:txBody>
                  <a:tcPr marL="90000" marR="90000" marT="46800" marB="46800" anchor="ctr" horzOverflow="overflow">
                    <a:lnL w="12700" cap="flat" cmpd="sng" algn="ctr">
                      <a:solidFill>
                        <a:srgbClr val="5F5F5F"/>
                      </a:solidFill>
                      <a:prstDash val="solid"/>
                      <a:round/>
                      <a:headEnd type="none" w="med" len="med"/>
                      <a:tailEnd type="none" w="med" len="med"/>
                    </a:lnL>
                    <a:lnR w="12700" cap="flat" cmpd="sng" algn="ctr">
                      <a:solidFill>
                        <a:srgbClr val="5F5F5F"/>
                      </a:solidFill>
                      <a:prstDash val="solid"/>
                      <a:round/>
                      <a:headEnd type="none" w="med" len="med"/>
                      <a:tailEnd type="none" w="med" len="med"/>
                    </a:lnR>
                    <a:lnT w="12700" cap="flat" cmpd="sng" algn="ctr">
                      <a:solidFill>
                        <a:srgbClr val="969696"/>
                      </a:solidFill>
                      <a:prstDash val="dash"/>
                      <a:round/>
                      <a:headEnd type="none" w="med" len="med"/>
                      <a:tailEnd type="none" w="med" len="med"/>
                    </a:lnT>
                    <a:lnB w="12700" cap="flat" cmpd="sng" algn="ctr">
                      <a:solidFill>
                        <a:srgbClr val="969696"/>
                      </a:solidFill>
                      <a:prstDash val="dash"/>
                      <a:round/>
                      <a:headEnd type="none" w="med" len="med"/>
                      <a:tailEnd type="none" w="med" len="med"/>
                    </a:lnB>
                    <a:lnTlToBr>
                      <a:noFill/>
                    </a:lnTlToBr>
                    <a:lnBlToTr>
                      <a:noFill/>
                    </a:lnBlToTr>
                    <a:solidFill>
                      <a:schemeClr val="bg1"/>
                    </a:solidFill>
                  </a:tcPr>
                </a:tc>
                <a:tc>
                  <a:txBody>
                    <a:bodyPr/>
                    <a:lstStyle>
                      <a:defPPr>
                        <a:defRPr lang="ja-JP"/>
                      </a:defPPr>
                      <a:lvl1pPr marL="0" algn="l" defTabSz="914400" rtl="0" eaLnBrk="1" latinLnBrk="0" hangingPunct="1">
                        <a:defRPr kumimoji="1" sz="1800" kern="1200">
                          <a:solidFill>
                            <a:schemeClr val="tx1"/>
                          </a:solidFill>
                          <a:latin typeface="Trebuchet MS"/>
                          <a:ea typeface="HGP創英角ｺﾞｼｯｸUB"/>
                        </a:defRPr>
                      </a:lvl1pPr>
                      <a:lvl2pPr marL="457200" algn="l" defTabSz="914400" rtl="0" eaLnBrk="1" latinLnBrk="0" hangingPunct="1">
                        <a:defRPr kumimoji="1" sz="1800" kern="1200">
                          <a:solidFill>
                            <a:schemeClr val="tx1"/>
                          </a:solidFill>
                          <a:latin typeface="Trebuchet MS"/>
                          <a:ea typeface="HGP創英角ｺﾞｼｯｸUB"/>
                        </a:defRPr>
                      </a:lvl2pPr>
                      <a:lvl3pPr marL="914400" algn="l" defTabSz="914400" rtl="0" eaLnBrk="1" latinLnBrk="0" hangingPunct="1">
                        <a:defRPr kumimoji="1" sz="1800" kern="1200">
                          <a:solidFill>
                            <a:schemeClr val="tx1"/>
                          </a:solidFill>
                          <a:latin typeface="Trebuchet MS"/>
                          <a:ea typeface="HGP創英角ｺﾞｼｯｸUB"/>
                        </a:defRPr>
                      </a:lvl3pPr>
                      <a:lvl4pPr marL="1371600" algn="l" defTabSz="914400" rtl="0" eaLnBrk="1" latinLnBrk="0" hangingPunct="1">
                        <a:defRPr kumimoji="1" sz="1800" kern="1200">
                          <a:solidFill>
                            <a:schemeClr val="tx1"/>
                          </a:solidFill>
                          <a:latin typeface="Trebuchet MS"/>
                          <a:ea typeface="HGP創英角ｺﾞｼｯｸUB"/>
                        </a:defRPr>
                      </a:lvl4pPr>
                      <a:lvl5pPr marL="1828800" algn="l" defTabSz="914400" rtl="0" eaLnBrk="1" latinLnBrk="0" hangingPunct="1">
                        <a:defRPr kumimoji="1" sz="1800" kern="1200">
                          <a:solidFill>
                            <a:schemeClr val="tx1"/>
                          </a:solidFill>
                          <a:latin typeface="Trebuchet MS"/>
                          <a:ea typeface="HGP創英角ｺﾞｼｯｸUB"/>
                        </a:defRPr>
                      </a:lvl5pPr>
                      <a:lvl6pPr marL="2286000" algn="l" defTabSz="914400" rtl="0" eaLnBrk="1" latinLnBrk="0" hangingPunct="1">
                        <a:defRPr kumimoji="1" sz="1800" kern="1200">
                          <a:solidFill>
                            <a:schemeClr val="tx1"/>
                          </a:solidFill>
                          <a:latin typeface="Trebuchet MS"/>
                          <a:ea typeface="HGP創英角ｺﾞｼｯｸUB"/>
                        </a:defRPr>
                      </a:lvl6pPr>
                      <a:lvl7pPr marL="2743200" algn="l" defTabSz="914400" rtl="0" eaLnBrk="1" latinLnBrk="0" hangingPunct="1">
                        <a:defRPr kumimoji="1" sz="1800" kern="1200">
                          <a:solidFill>
                            <a:schemeClr val="tx1"/>
                          </a:solidFill>
                          <a:latin typeface="Trebuchet MS"/>
                          <a:ea typeface="HGP創英角ｺﾞｼｯｸUB"/>
                        </a:defRPr>
                      </a:lvl7pPr>
                      <a:lvl8pPr marL="3200400" algn="l" defTabSz="914400" rtl="0" eaLnBrk="1" latinLnBrk="0" hangingPunct="1">
                        <a:defRPr kumimoji="1" sz="1800" kern="1200">
                          <a:solidFill>
                            <a:schemeClr val="tx1"/>
                          </a:solidFill>
                          <a:latin typeface="Trebuchet MS"/>
                          <a:ea typeface="HGP創英角ｺﾞｼｯｸUB"/>
                        </a:defRPr>
                      </a:lvl8pPr>
                      <a:lvl9pPr marL="3657600" algn="l" defTabSz="914400" rtl="0" eaLnBrk="1" latinLnBrk="0" hangingPunct="1">
                        <a:defRPr kumimoji="1" sz="1800" kern="1200">
                          <a:solidFill>
                            <a:schemeClr val="tx1"/>
                          </a:solidFill>
                          <a:latin typeface="Trebuchet MS"/>
                          <a:ea typeface="HGP創英角ｺﾞｼｯｸUB"/>
                        </a:defRPr>
                      </a:lvl9pPr>
                    </a:lstStyle>
                    <a:p>
                      <a:pPr marL="144000" algn="l" fontAlgn="ctr"/>
                      <a:r>
                        <a:rPr lang="ja-JP" altLang="en-US" sz="1400" b="0" i="0" u="none" strike="noStrike" dirty="0">
                          <a:solidFill>
                            <a:srgbClr val="000000"/>
                          </a:solidFill>
                          <a:latin typeface="Meiryo UI" panose="020B0604030504040204" pitchFamily="50" charset="-128"/>
                          <a:ea typeface="Meiryo UI" panose="020B0604030504040204" pitchFamily="50" charset="-128"/>
                        </a:rPr>
                        <a:t>パスコード解除実行</a:t>
                      </a:r>
                    </a:p>
                  </a:txBody>
                  <a:tcPr marL="73532" marR="144000" marT="0" marB="0" anchor="ctr">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solidFill>
                      <a:schemeClr val="bg1">
                        <a:lumMod val="85000"/>
                      </a:schemeClr>
                    </a:solidFill>
                  </a:tcPr>
                </a:tc>
                <a:tc>
                  <a:txBody>
                    <a:bodyPr/>
                    <a:lstStyle>
                      <a:defPPr>
                        <a:defRPr lang="ja-JP"/>
                      </a:defPPr>
                      <a:lvl1pPr marL="0" algn="l" defTabSz="914400" rtl="0" eaLnBrk="1" latinLnBrk="0" hangingPunct="1">
                        <a:defRPr kumimoji="1" sz="1800" kern="1200">
                          <a:solidFill>
                            <a:schemeClr val="tx1"/>
                          </a:solidFill>
                          <a:latin typeface="Trebuchet MS"/>
                          <a:ea typeface="HGP創英角ｺﾞｼｯｸUB"/>
                        </a:defRPr>
                      </a:lvl1pPr>
                      <a:lvl2pPr marL="457200" algn="l" defTabSz="914400" rtl="0" eaLnBrk="1" latinLnBrk="0" hangingPunct="1">
                        <a:defRPr kumimoji="1" sz="1800" kern="1200">
                          <a:solidFill>
                            <a:schemeClr val="tx1"/>
                          </a:solidFill>
                          <a:latin typeface="Trebuchet MS"/>
                          <a:ea typeface="HGP創英角ｺﾞｼｯｸUB"/>
                        </a:defRPr>
                      </a:lvl2pPr>
                      <a:lvl3pPr marL="914400" algn="l" defTabSz="914400" rtl="0" eaLnBrk="1" latinLnBrk="0" hangingPunct="1">
                        <a:defRPr kumimoji="1" sz="1800" kern="1200">
                          <a:solidFill>
                            <a:schemeClr val="tx1"/>
                          </a:solidFill>
                          <a:latin typeface="Trebuchet MS"/>
                          <a:ea typeface="HGP創英角ｺﾞｼｯｸUB"/>
                        </a:defRPr>
                      </a:lvl3pPr>
                      <a:lvl4pPr marL="1371600" algn="l" defTabSz="914400" rtl="0" eaLnBrk="1" latinLnBrk="0" hangingPunct="1">
                        <a:defRPr kumimoji="1" sz="1800" kern="1200">
                          <a:solidFill>
                            <a:schemeClr val="tx1"/>
                          </a:solidFill>
                          <a:latin typeface="Trebuchet MS"/>
                          <a:ea typeface="HGP創英角ｺﾞｼｯｸUB"/>
                        </a:defRPr>
                      </a:lvl4pPr>
                      <a:lvl5pPr marL="1828800" algn="l" defTabSz="914400" rtl="0" eaLnBrk="1" latinLnBrk="0" hangingPunct="1">
                        <a:defRPr kumimoji="1" sz="1800" kern="1200">
                          <a:solidFill>
                            <a:schemeClr val="tx1"/>
                          </a:solidFill>
                          <a:latin typeface="Trebuchet MS"/>
                          <a:ea typeface="HGP創英角ｺﾞｼｯｸUB"/>
                        </a:defRPr>
                      </a:lvl5pPr>
                      <a:lvl6pPr marL="2286000" algn="l" defTabSz="914400" rtl="0" eaLnBrk="1" latinLnBrk="0" hangingPunct="1">
                        <a:defRPr kumimoji="1" sz="1800" kern="1200">
                          <a:solidFill>
                            <a:schemeClr val="tx1"/>
                          </a:solidFill>
                          <a:latin typeface="Trebuchet MS"/>
                          <a:ea typeface="HGP創英角ｺﾞｼｯｸUB"/>
                        </a:defRPr>
                      </a:lvl6pPr>
                      <a:lvl7pPr marL="2743200" algn="l" defTabSz="914400" rtl="0" eaLnBrk="1" latinLnBrk="0" hangingPunct="1">
                        <a:defRPr kumimoji="1" sz="1800" kern="1200">
                          <a:solidFill>
                            <a:schemeClr val="tx1"/>
                          </a:solidFill>
                          <a:latin typeface="Trebuchet MS"/>
                          <a:ea typeface="HGP創英角ｺﾞｼｯｸUB"/>
                        </a:defRPr>
                      </a:lvl7pPr>
                      <a:lvl8pPr marL="3200400" algn="l" defTabSz="914400" rtl="0" eaLnBrk="1" latinLnBrk="0" hangingPunct="1">
                        <a:defRPr kumimoji="1" sz="1800" kern="1200">
                          <a:solidFill>
                            <a:schemeClr val="tx1"/>
                          </a:solidFill>
                          <a:latin typeface="Trebuchet MS"/>
                          <a:ea typeface="HGP創英角ｺﾞｼｯｸUB"/>
                        </a:defRPr>
                      </a:lvl8pPr>
                      <a:lvl9pPr marL="3657600" algn="l" defTabSz="914400" rtl="0" eaLnBrk="1" latinLnBrk="0" hangingPunct="1">
                        <a:defRPr kumimoji="1" sz="1800" kern="1200">
                          <a:solidFill>
                            <a:schemeClr val="tx1"/>
                          </a:solidFill>
                          <a:latin typeface="Trebuchet MS"/>
                          <a:ea typeface="HGP創英角ｺﾞｼｯｸUB"/>
                        </a:defRPr>
                      </a:lvl9pPr>
                    </a:lstStyle>
                    <a:p>
                      <a:pPr marL="144000" algn="l" fontAlgn="ctr"/>
                      <a:r>
                        <a:rPr lang="ja-JP" altLang="en-US" sz="1400" b="0" i="0" u="none" strike="noStrike" dirty="0">
                          <a:solidFill>
                            <a:srgbClr val="000000"/>
                          </a:solidFill>
                          <a:latin typeface="Meiryo UI" panose="020B0604030504040204" pitchFamily="50" charset="-128"/>
                          <a:ea typeface="Meiryo UI" panose="020B0604030504040204" pitchFamily="50" charset="-128"/>
                        </a:rPr>
                        <a:t>指定したデバイスのパスコード解除を実行</a:t>
                      </a:r>
                    </a:p>
                  </a:txBody>
                  <a:tcPr marL="73532" marR="144000" marT="0" marB="0" anchor="ctr">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solidFill>
                      <a:srgbClr val="FFFFFF"/>
                    </a:solidFill>
                  </a:tcPr>
                </a:tc>
                <a:tc>
                  <a:txBody>
                    <a:bodyPr/>
                    <a:lstStyle>
                      <a:defPPr>
                        <a:defRPr lang="ja-JP"/>
                      </a:defPPr>
                      <a:lvl1pPr marL="0" algn="l" defTabSz="914400" rtl="0" eaLnBrk="1" latinLnBrk="0" hangingPunct="1">
                        <a:defRPr kumimoji="1" sz="1800" kern="1200">
                          <a:solidFill>
                            <a:schemeClr val="tx1"/>
                          </a:solidFill>
                          <a:latin typeface="Trebuchet MS"/>
                          <a:ea typeface="HGP創英角ｺﾞｼｯｸUB"/>
                        </a:defRPr>
                      </a:lvl1pPr>
                      <a:lvl2pPr marL="457200" algn="l" defTabSz="914400" rtl="0" eaLnBrk="1" latinLnBrk="0" hangingPunct="1">
                        <a:defRPr kumimoji="1" sz="1800" kern="1200">
                          <a:solidFill>
                            <a:schemeClr val="tx1"/>
                          </a:solidFill>
                          <a:latin typeface="Trebuchet MS"/>
                          <a:ea typeface="HGP創英角ｺﾞｼｯｸUB"/>
                        </a:defRPr>
                      </a:lvl2pPr>
                      <a:lvl3pPr marL="914400" algn="l" defTabSz="914400" rtl="0" eaLnBrk="1" latinLnBrk="0" hangingPunct="1">
                        <a:defRPr kumimoji="1" sz="1800" kern="1200">
                          <a:solidFill>
                            <a:schemeClr val="tx1"/>
                          </a:solidFill>
                          <a:latin typeface="Trebuchet MS"/>
                          <a:ea typeface="HGP創英角ｺﾞｼｯｸUB"/>
                        </a:defRPr>
                      </a:lvl3pPr>
                      <a:lvl4pPr marL="1371600" algn="l" defTabSz="914400" rtl="0" eaLnBrk="1" latinLnBrk="0" hangingPunct="1">
                        <a:defRPr kumimoji="1" sz="1800" kern="1200">
                          <a:solidFill>
                            <a:schemeClr val="tx1"/>
                          </a:solidFill>
                          <a:latin typeface="Trebuchet MS"/>
                          <a:ea typeface="HGP創英角ｺﾞｼｯｸUB"/>
                        </a:defRPr>
                      </a:lvl4pPr>
                      <a:lvl5pPr marL="1828800" algn="l" defTabSz="914400" rtl="0" eaLnBrk="1" latinLnBrk="0" hangingPunct="1">
                        <a:defRPr kumimoji="1" sz="1800" kern="1200">
                          <a:solidFill>
                            <a:schemeClr val="tx1"/>
                          </a:solidFill>
                          <a:latin typeface="Trebuchet MS"/>
                          <a:ea typeface="HGP創英角ｺﾞｼｯｸUB"/>
                        </a:defRPr>
                      </a:lvl5pPr>
                      <a:lvl6pPr marL="2286000" algn="l" defTabSz="914400" rtl="0" eaLnBrk="1" latinLnBrk="0" hangingPunct="1">
                        <a:defRPr kumimoji="1" sz="1800" kern="1200">
                          <a:solidFill>
                            <a:schemeClr val="tx1"/>
                          </a:solidFill>
                          <a:latin typeface="Trebuchet MS"/>
                          <a:ea typeface="HGP創英角ｺﾞｼｯｸUB"/>
                        </a:defRPr>
                      </a:lvl6pPr>
                      <a:lvl7pPr marL="2743200" algn="l" defTabSz="914400" rtl="0" eaLnBrk="1" latinLnBrk="0" hangingPunct="1">
                        <a:defRPr kumimoji="1" sz="1800" kern="1200">
                          <a:solidFill>
                            <a:schemeClr val="tx1"/>
                          </a:solidFill>
                          <a:latin typeface="Trebuchet MS"/>
                          <a:ea typeface="HGP創英角ｺﾞｼｯｸUB"/>
                        </a:defRPr>
                      </a:lvl7pPr>
                      <a:lvl8pPr marL="3200400" algn="l" defTabSz="914400" rtl="0" eaLnBrk="1" latinLnBrk="0" hangingPunct="1">
                        <a:defRPr kumimoji="1" sz="1800" kern="1200">
                          <a:solidFill>
                            <a:schemeClr val="tx1"/>
                          </a:solidFill>
                          <a:latin typeface="Trebuchet MS"/>
                          <a:ea typeface="HGP創英角ｺﾞｼｯｸUB"/>
                        </a:defRPr>
                      </a:lvl8pPr>
                      <a:lvl9pPr marL="3657600" algn="l" defTabSz="914400" rtl="0" eaLnBrk="1" latinLnBrk="0" hangingPunct="1">
                        <a:defRPr kumimoji="1" sz="1800" kern="1200">
                          <a:solidFill>
                            <a:schemeClr val="tx1"/>
                          </a:solidFill>
                          <a:latin typeface="Trebuchet MS"/>
                          <a:ea typeface="HGP創英角ｺﾞｼｯｸUB"/>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ja-JP" altLang="en-US" sz="14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a:t>
                      </a:r>
                    </a:p>
                  </a:txBody>
                  <a:tcPr marL="91915" marR="91915" marT="46800" marB="4680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en-US" altLang="ja-JP" sz="14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a:t>
                      </a:r>
                      <a:endParaRPr kumimoji="1" lang="ja-JP" altLang="en-US" sz="14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endParaRPr>
                    </a:p>
                  </a:txBody>
                  <a:tcPr marL="91915" marR="91915" marT="46800" marB="4680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11"/>
                  </a:ext>
                </a:extLst>
              </a:tr>
              <a:tr h="435510">
                <a:tc vMerge="1">
                  <a:txBody>
                    <a:bodyPr/>
                    <a:lstStyle/>
                    <a:p>
                      <a:pPr marL="90488" marR="0" lvl="0" indent="0" algn="l" defTabSz="914400" rtl="0" eaLnBrk="1" fontAlgn="base" latinLnBrk="0" hangingPunct="1">
                        <a:lnSpc>
                          <a:spcPct val="100000"/>
                        </a:lnSpc>
                        <a:spcBef>
                          <a:spcPct val="20000"/>
                        </a:spcBef>
                        <a:spcAft>
                          <a:spcPct val="0"/>
                        </a:spcAft>
                        <a:buClrTx/>
                        <a:buSzTx/>
                        <a:buFontTx/>
                        <a:buNone/>
                        <a:tabLst/>
                        <a:defRPr/>
                      </a:pPr>
                      <a:endParaRPr kumimoji="1" lang="ja-JP" altLang="en-US" sz="1200" b="0" i="0" u="none" strike="noStrike" cap="none" normalizeH="0" baseline="0" dirty="0">
                        <a:ln>
                          <a:noFill/>
                        </a:ln>
                        <a:solidFill>
                          <a:schemeClr val="tx1"/>
                        </a:solidFill>
                        <a:effectLst/>
                        <a:latin typeface="Arial" pitchFamily="34" charset="0"/>
                        <a:ea typeface="HGP創英角ｺﾞｼｯｸUB" pitchFamily="50" charset="-128"/>
                      </a:endParaRPr>
                    </a:p>
                  </a:txBody>
                  <a:tcPr marL="90000" marR="90000" marT="46800" marB="46800" anchor="ctr" horzOverflow="overflow">
                    <a:lnL w="12700" cap="flat" cmpd="sng" algn="ctr">
                      <a:solidFill>
                        <a:srgbClr val="5F5F5F"/>
                      </a:solidFill>
                      <a:prstDash val="solid"/>
                      <a:round/>
                      <a:headEnd type="none" w="med" len="med"/>
                      <a:tailEnd type="none" w="med" len="med"/>
                    </a:lnL>
                    <a:lnR w="12700" cap="flat" cmpd="sng" algn="ctr">
                      <a:solidFill>
                        <a:srgbClr val="5F5F5F"/>
                      </a:solidFill>
                      <a:prstDash val="solid"/>
                      <a:round/>
                      <a:headEnd type="none" w="med" len="med"/>
                      <a:tailEnd type="none" w="med" len="med"/>
                    </a:lnR>
                    <a:lnT w="12700" cap="flat" cmpd="sng" algn="ctr">
                      <a:solidFill>
                        <a:srgbClr val="969696"/>
                      </a:solidFill>
                      <a:prstDash val="dash"/>
                      <a:round/>
                      <a:headEnd type="none" w="med" len="med"/>
                      <a:tailEnd type="none" w="med" len="med"/>
                    </a:lnT>
                    <a:lnB w="12700" cap="flat" cmpd="sng" algn="ctr">
                      <a:solidFill>
                        <a:srgbClr val="969696"/>
                      </a:solidFill>
                      <a:prstDash val="dash"/>
                      <a:round/>
                      <a:headEnd type="none" w="med" len="med"/>
                      <a:tailEnd type="none" w="med" len="med"/>
                    </a:lnB>
                    <a:lnTlToBr>
                      <a:noFill/>
                    </a:lnTlToBr>
                    <a:lnBlToTr>
                      <a:noFill/>
                    </a:lnBlToTr>
                    <a:solidFill>
                      <a:schemeClr val="bg1"/>
                    </a:solidFill>
                  </a:tcPr>
                </a:tc>
                <a:tc>
                  <a:txBody>
                    <a:bodyPr/>
                    <a:lstStyle>
                      <a:defPPr>
                        <a:defRPr lang="ja-JP"/>
                      </a:defPPr>
                      <a:lvl1pPr marL="0" algn="l" defTabSz="914400" rtl="0" eaLnBrk="1" latinLnBrk="0" hangingPunct="1">
                        <a:defRPr kumimoji="1" sz="1800" kern="1200">
                          <a:solidFill>
                            <a:schemeClr val="tx1"/>
                          </a:solidFill>
                          <a:latin typeface="Trebuchet MS"/>
                          <a:ea typeface="HGP創英角ｺﾞｼｯｸUB"/>
                        </a:defRPr>
                      </a:lvl1pPr>
                      <a:lvl2pPr marL="457200" algn="l" defTabSz="914400" rtl="0" eaLnBrk="1" latinLnBrk="0" hangingPunct="1">
                        <a:defRPr kumimoji="1" sz="1800" kern="1200">
                          <a:solidFill>
                            <a:schemeClr val="tx1"/>
                          </a:solidFill>
                          <a:latin typeface="Trebuchet MS"/>
                          <a:ea typeface="HGP創英角ｺﾞｼｯｸUB"/>
                        </a:defRPr>
                      </a:lvl2pPr>
                      <a:lvl3pPr marL="914400" algn="l" defTabSz="914400" rtl="0" eaLnBrk="1" latinLnBrk="0" hangingPunct="1">
                        <a:defRPr kumimoji="1" sz="1800" kern="1200">
                          <a:solidFill>
                            <a:schemeClr val="tx1"/>
                          </a:solidFill>
                          <a:latin typeface="Trebuchet MS"/>
                          <a:ea typeface="HGP創英角ｺﾞｼｯｸUB"/>
                        </a:defRPr>
                      </a:lvl3pPr>
                      <a:lvl4pPr marL="1371600" algn="l" defTabSz="914400" rtl="0" eaLnBrk="1" latinLnBrk="0" hangingPunct="1">
                        <a:defRPr kumimoji="1" sz="1800" kern="1200">
                          <a:solidFill>
                            <a:schemeClr val="tx1"/>
                          </a:solidFill>
                          <a:latin typeface="Trebuchet MS"/>
                          <a:ea typeface="HGP創英角ｺﾞｼｯｸUB"/>
                        </a:defRPr>
                      </a:lvl4pPr>
                      <a:lvl5pPr marL="1828800" algn="l" defTabSz="914400" rtl="0" eaLnBrk="1" latinLnBrk="0" hangingPunct="1">
                        <a:defRPr kumimoji="1" sz="1800" kern="1200">
                          <a:solidFill>
                            <a:schemeClr val="tx1"/>
                          </a:solidFill>
                          <a:latin typeface="Trebuchet MS"/>
                          <a:ea typeface="HGP創英角ｺﾞｼｯｸUB"/>
                        </a:defRPr>
                      </a:lvl5pPr>
                      <a:lvl6pPr marL="2286000" algn="l" defTabSz="914400" rtl="0" eaLnBrk="1" latinLnBrk="0" hangingPunct="1">
                        <a:defRPr kumimoji="1" sz="1800" kern="1200">
                          <a:solidFill>
                            <a:schemeClr val="tx1"/>
                          </a:solidFill>
                          <a:latin typeface="Trebuchet MS"/>
                          <a:ea typeface="HGP創英角ｺﾞｼｯｸUB"/>
                        </a:defRPr>
                      </a:lvl6pPr>
                      <a:lvl7pPr marL="2743200" algn="l" defTabSz="914400" rtl="0" eaLnBrk="1" latinLnBrk="0" hangingPunct="1">
                        <a:defRPr kumimoji="1" sz="1800" kern="1200">
                          <a:solidFill>
                            <a:schemeClr val="tx1"/>
                          </a:solidFill>
                          <a:latin typeface="Trebuchet MS"/>
                          <a:ea typeface="HGP創英角ｺﾞｼｯｸUB"/>
                        </a:defRPr>
                      </a:lvl7pPr>
                      <a:lvl8pPr marL="3200400" algn="l" defTabSz="914400" rtl="0" eaLnBrk="1" latinLnBrk="0" hangingPunct="1">
                        <a:defRPr kumimoji="1" sz="1800" kern="1200">
                          <a:solidFill>
                            <a:schemeClr val="tx1"/>
                          </a:solidFill>
                          <a:latin typeface="Trebuchet MS"/>
                          <a:ea typeface="HGP創英角ｺﾞｼｯｸUB"/>
                        </a:defRPr>
                      </a:lvl8pPr>
                      <a:lvl9pPr marL="3657600" algn="l" defTabSz="914400" rtl="0" eaLnBrk="1" latinLnBrk="0" hangingPunct="1">
                        <a:defRPr kumimoji="1" sz="1800" kern="1200">
                          <a:solidFill>
                            <a:schemeClr val="tx1"/>
                          </a:solidFill>
                          <a:latin typeface="Trebuchet MS"/>
                          <a:ea typeface="HGP創英角ｺﾞｼｯｸUB"/>
                        </a:defRPr>
                      </a:lvl9pPr>
                    </a:lstStyle>
                    <a:p>
                      <a:pPr marL="144000"/>
                      <a:r>
                        <a:rPr lang="ja-JP" altLang="en-US" sz="1400" b="0" dirty="0">
                          <a:latin typeface="Meiryo UI" panose="020B0604030504040204" pitchFamily="50" charset="-128"/>
                          <a:ea typeface="Meiryo UI" panose="020B0604030504040204" pitchFamily="50" charset="-128"/>
                        </a:rPr>
                        <a:t>ロック解除実行</a:t>
                      </a:r>
                    </a:p>
                  </a:txBody>
                  <a:tcPr marL="73532" marR="144000" marT="0" marB="0" anchor="ctr">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solidFill>
                      <a:schemeClr val="bg1">
                        <a:lumMod val="85000"/>
                      </a:schemeClr>
                    </a:solidFill>
                  </a:tcPr>
                </a:tc>
                <a:tc>
                  <a:txBody>
                    <a:bodyPr/>
                    <a:lstStyle>
                      <a:defPPr>
                        <a:defRPr lang="ja-JP"/>
                      </a:defPPr>
                      <a:lvl1pPr marL="0" algn="l" defTabSz="914400" rtl="0" eaLnBrk="1" latinLnBrk="0" hangingPunct="1">
                        <a:defRPr kumimoji="1" sz="1800" kern="1200">
                          <a:solidFill>
                            <a:schemeClr val="tx1"/>
                          </a:solidFill>
                          <a:latin typeface="Trebuchet MS"/>
                          <a:ea typeface="HGP創英角ｺﾞｼｯｸUB"/>
                        </a:defRPr>
                      </a:lvl1pPr>
                      <a:lvl2pPr marL="457200" algn="l" defTabSz="914400" rtl="0" eaLnBrk="1" latinLnBrk="0" hangingPunct="1">
                        <a:defRPr kumimoji="1" sz="1800" kern="1200">
                          <a:solidFill>
                            <a:schemeClr val="tx1"/>
                          </a:solidFill>
                          <a:latin typeface="Trebuchet MS"/>
                          <a:ea typeface="HGP創英角ｺﾞｼｯｸUB"/>
                        </a:defRPr>
                      </a:lvl2pPr>
                      <a:lvl3pPr marL="914400" algn="l" defTabSz="914400" rtl="0" eaLnBrk="1" latinLnBrk="0" hangingPunct="1">
                        <a:defRPr kumimoji="1" sz="1800" kern="1200">
                          <a:solidFill>
                            <a:schemeClr val="tx1"/>
                          </a:solidFill>
                          <a:latin typeface="Trebuchet MS"/>
                          <a:ea typeface="HGP創英角ｺﾞｼｯｸUB"/>
                        </a:defRPr>
                      </a:lvl3pPr>
                      <a:lvl4pPr marL="1371600" algn="l" defTabSz="914400" rtl="0" eaLnBrk="1" latinLnBrk="0" hangingPunct="1">
                        <a:defRPr kumimoji="1" sz="1800" kern="1200">
                          <a:solidFill>
                            <a:schemeClr val="tx1"/>
                          </a:solidFill>
                          <a:latin typeface="Trebuchet MS"/>
                          <a:ea typeface="HGP創英角ｺﾞｼｯｸUB"/>
                        </a:defRPr>
                      </a:lvl4pPr>
                      <a:lvl5pPr marL="1828800" algn="l" defTabSz="914400" rtl="0" eaLnBrk="1" latinLnBrk="0" hangingPunct="1">
                        <a:defRPr kumimoji="1" sz="1800" kern="1200">
                          <a:solidFill>
                            <a:schemeClr val="tx1"/>
                          </a:solidFill>
                          <a:latin typeface="Trebuchet MS"/>
                          <a:ea typeface="HGP創英角ｺﾞｼｯｸUB"/>
                        </a:defRPr>
                      </a:lvl5pPr>
                      <a:lvl6pPr marL="2286000" algn="l" defTabSz="914400" rtl="0" eaLnBrk="1" latinLnBrk="0" hangingPunct="1">
                        <a:defRPr kumimoji="1" sz="1800" kern="1200">
                          <a:solidFill>
                            <a:schemeClr val="tx1"/>
                          </a:solidFill>
                          <a:latin typeface="Trebuchet MS"/>
                          <a:ea typeface="HGP創英角ｺﾞｼｯｸUB"/>
                        </a:defRPr>
                      </a:lvl6pPr>
                      <a:lvl7pPr marL="2743200" algn="l" defTabSz="914400" rtl="0" eaLnBrk="1" latinLnBrk="0" hangingPunct="1">
                        <a:defRPr kumimoji="1" sz="1800" kern="1200">
                          <a:solidFill>
                            <a:schemeClr val="tx1"/>
                          </a:solidFill>
                          <a:latin typeface="Trebuchet MS"/>
                          <a:ea typeface="HGP創英角ｺﾞｼｯｸUB"/>
                        </a:defRPr>
                      </a:lvl7pPr>
                      <a:lvl8pPr marL="3200400" algn="l" defTabSz="914400" rtl="0" eaLnBrk="1" latinLnBrk="0" hangingPunct="1">
                        <a:defRPr kumimoji="1" sz="1800" kern="1200">
                          <a:solidFill>
                            <a:schemeClr val="tx1"/>
                          </a:solidFill>
                          <a:latin typeface="Trebuchet MS"/>
                          <a:ea typeface="HGP創英角ｺﾞｼｯｸUB"/>
                        </a:defRPr>
                      </a:lvl8pPr>
                      <a:lvl9pPr marL="3657600" algn="l" defTabSz="914400" rtl="0" eaLnBrk="1" latinLnBrk="0" hangingPunct="1">
                        <a:defRPr kumimoji="1" sz="1800" kern="1200">
                          <a:solidFill>
                            <a:schemeClr val="tx1"/>
                          </a:solidFill>
                          <a:latin typeface="Trebuchet MS"/>
                          <a:ea typeface="HGP創英角ｺﾞｼｯｸUB"/>
                        </a:defRPr>
                      </a:lvl9pPr>
                    </a:lstStyle>
                    <a:p>
                      <a:pPr marL="144000"/>
                      <a:r>
                        <a:rPr lang="ja-JP" altLang="en-US" sz="1400" b="0" dirty="0">
                          <a:latin typeface="Meiryo UI" panose="020B0604030504040204" pitchFamily="50" charset="-128"/>
                          <a:ea typeface="Meiryo UI" panose="020B0604030504040204" pitchFamily="50" charset="-128"/>
                        </a:rPr>
                        <a:t>指定したデバイスのロック解除を実行</a:t>
                      </a:r>
                    </a:p>
                  </a:txBody>
                  <a:tcPr marL="73532" marR="144000" marT="0" marB="0" anchor="ctr">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solidFill>
                      <a:srgbClr val="FFFFFF"/>
                    </a:solidFill>
                  </a:tcPr>
                </a:tc>
                <a:tc>
                  <a:txBody>
                    <a:bodyPr/>
                    <a:lstStyle>
                      <a:defPPr>
                        <a:defRPr lang="ja-JP"/>
                      </a:defPPr>
                      <a:lvl1pPr marL="0" algn="l" defTabSz="914400" rtl="0" eaLnBrk="1" latinLnBrk="0" hangingPunct="1">
                        <a:defRPr kumimoji="1" sz="1800" kern="1200">
                          <a:solidFill>
                            <a:schemeClr val="tx1"/>
                          </a:solidFill>
                          <a:latin typeface="Trebuchet MS"/>
                          <a:ea typeface="HGP創英角ｺﾞｼｯｸUB"/>
                        </a:defRPr>
                      </a:lvl1pPr>
                      <a:lvl2pPr marL="457200" algn="l" defTabSz="914400" rtl="0" eaLnBrk="1" latinLnBrk="0" hangingPunct="1">
                        <a:defRPr kumimoji="1" sz="1800" kern="1200">
                          <a:solidFill>
                            <a:schemeClr val="tx1"/>
                          </a:solidFill>
                          <a:latin typeface="Trebuchet MS"/>
                          <a:ea typeface="HGP創英角ｺﾞｼｯｸUB"/>
                        </a:defRPr>
                      </a:lvl2pPr>
                      <a:lvl3pPr marL="914400" algn="l" defTabSz="914400" rtl="0" eaLnBrk="1" latinLnBrk="0" hangingPunct="1">
                        <a:defRPr kumimoji="1" sz="1800" kern="1200">
                          <a:solidFill>
                            <a:schemeClr val="tx1"/>
                          </a:solidFill>
                          <a:latin typeface="Trebuchet MS"/>
                          <a:ea typeface="HGP創英角ｺﾞｼｯｸUB"/>
                        </a:defRPr>
                      </a:lvl3pPr>
                      <a:lvl4pPr marL="1371600" algn="l" defTabSz="914400" rtl="0" eaLnBrk="1" latinLnBrk="0" hangingPunct="1">
                        <a:defRPr kumimoji="1" sz="1800" kern="1200">
                          <a:solidFill>
                            <a:schemeClr val="tx1"/>
                          </a:solidFill>
                          <a:latin typeface="Trebuchet MS"/>
                          <a:ea typeface="HGP創英角ｺﾞｼｯｸUB"/>
                        </a:defRPr>
                      </a:lvl4pPr>
                      <a:lvl5pPr marL="1828800" algn="l" defTabSz="914400" rtl="0" eaLnBrk="1" latinLnBrk="0" hangingPunct="1">
                        <a:defRPr kumimoji="1" sz="1800" kern="1200">
                          <a:solidFill>
                            <a:schemeClr val="tx1"/>
                          </a:solidFill>
                          <a:latin typeface="Trebuchet MS"/>
                          <a:ea typeface="HGP創英角ｺﾞｼｯｸUB"/>
                        </a:defRPr>
                      </a:lvl5pPr>
                      <a:lvl6pPr marL="2286000" algn="l" defTabSz="914400" rtl="0" eaLnBrk="1" latinLnBrk="0" hangingPunct="1">
                        <a:defRPr kumimoji="1" sz="1800" kern="1200">
                          <a:solidFill>
                            <a:schemeClr val="tx1"/>
                          </a:solidFill>
                          <a:latin typeface="Trebuchet MS"/>
                          <a:ea typeface="HGP創英角ｺﾞｼｯｸUB"/>
                        </a:defRPr>
                      </a:lvl6pPr>
                      <a:lvl7pPr marL="2743200" algn="l" defTabSz="914400" rtl="0" eaLnBrk="1" latinLnBrk="0" hangingPunct="1">
                        <a:defRPr kumimoji="1" sz="1800" kern="1200">
                          <a:solidFill>
                            <a:schemeClr val="tx1"/>
                          </a:solidFill>
                          <a:latin typeface="Trebuchet MS"/>
                          <a:ea typeface="HGP創英角ｺﾞｼｯｸUB"/>
                        </a:defRPr>
                      </a:lvl7pPr>
                      <a:lvl8pPr marL="3200400" algn="l" defTabSz="914400" rtl="0" eaLnBrk="1" latinLnBrk="0" hangingPunct="1">
                        <a:defRPr kumimoji="1" sz="1800" kern="1200">
                          <a:solidFill>
                            <a:schemeClr val="tx1"/>
                          </a:solidFill>
                          <a:latin typeface="Trebuchet MS"/>
                          <a:ea typeface="HGP創英角ｺﾞｼｯｸUB"/>
                        </a:defRPr>
                      </a:lvl8pPr>
                      <a:lvl9pPr marL="3657600" algn="l" defTabSz="914400" rtl="0" eaLnBrk="1" latinLnBrk="0" hangingPunct="1">
                        <a:defRPr kumimoji="1" sz="1800" kern="1200">
                          <a:solidFill>
                            <a:schemeClr val="tx1"/>
                          </a:solidFill>
                          <a:latin typeface="Trebuchet MS"/>
                          <a:ea typeface="HGP創英角ｺﾞｼｯｸUB"/>
                        </a:defRPr>
                      </a:lvl9p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en-US" altLang="ja-JP" sz="14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a:t>
                      </a:r>
                      <a:endParaRPr kumimoji="1" lang="ja-JP" altLang="en-US" sz="14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endParaRPr>
                    </a:p>
                  </a:txBody>
                  <a:tcPr marL="91915" marR="91915" marT="46800" marB="4680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ja-JP" altLang="en-US" sz="14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a:t>
                      </a:r>
                    </a:p>
                  </a:txBody>
                  <a:tcPr marL="91915" marR="91915" marT="46800" marB="4680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12"/>
                  </a:ext>
                </a:extLst>
              </a:tr>
              <a:tr h="435510">
                <a:tc vMerge="1">
                  <a:txBody>
                    <a:bodyPr/>
                    <a:lstStyle/>
                    <a:p>
                      <a:pPr marL="90488" marR="0" lvl="0" indent="0" algn="l" defTabSz="914400" rtl="0" eaLnBrk="1" fontAlgn="base" latinLnBrk="0" hangingPunct="1">
                        <a:lnSpc>
                          <a:spcPct val="100000"/>
                        </a:lnSpc>
                        <a:spcBef>
                          <a:spcPct val="20000"/>
                        </a:spcBef>
                        <a:spcAft>
                          <a:spcPct val="0"/>
                        </a:spcAft>
                        <a:buClrTx/>
                        <a:buSzTx/>
                        <a:buFontTx/>
                        <a:buNone/>
                        <a:tabLst/>
                        <a:defRPr/>
                      </a:pPr>
                      <a:endParaRPr kumimoji="1" lang="ja-JP" altLang="en-US" sz="1200" b="0" i="0" u="none" strike="noStrike" cap="none" normalizeH="0" baseline="0" dirty="0">
                        <a:ln>
                          <a:noFill/>
                        </a:ln>
                        <a:solidFill>
                          <a:schemeClr val="tx1"/>
                        </a:solidFill>
                        <a:effectLst/>
                        <a:latin typeface="Arial" pitchFamily="34" charset="0"/>
                        <a:ea typeface="HGP創英角ｺﾞｼｯｸUB" pitchFamily="50" charset="-128"/>
                      </a:endParaRPr>
                    </a:p>
                  </a:txBody>
                  <a:tcPr marL="90000" marR="90000" marT="46800" marB="46800" anchor="ctr" horzOverflow="overflow">
                    <a:lnL w="12700" cap="flat" cmpd="sng" algn="ctr">
                      <a:solidFill>
                        <a:srgbClr val="5F5F5F"/>
                      </a:solidFill>
                      <a:prstDash val="solid"/>
                      <a:round/>
                      <a:headEnd type="none" w="med" len="med"/>
                      <a:tailEnd type="none" w="med" len="med"/>
                    </a:lnL>
                    <a:lnR w="12700" cap="flat" cmpd="sng" algn="ctr">
                      <a:solidFill>
                        <a:srgbClr val="5F5F5F"/>
                      </a:solidFill>
                      <a:prstDash val="solid"/>
                      <a:round/>
                      <a:headEnd type="none" w="med" len="med"/>
                      <a:tailEnd type="none" w="med" len="med"/>
                    </a:lnR>
                    <a:lnT w="12700" cap="flat" cmpd="sng" algn="ctr">
                      <a:solidFill>
                        <a:srgbClr val="969696"/>
                      </a:solidFill>
                      <a:prstDash val="dash"/>
                      <a:round/>
                      <a:headEnd type="none" w="med" len="med"/>
                      <a:tailEnd type="none" w="med" len="med"/>
                    </a:lnT>
                    <a:lnB w="12700" cap="flat" cmpd="sng" algn="ctr">
                      <a:solidFill>
                        <a:srgbClr val="969696"/>
                      </a:solidFill>
                      <a:prstDash val="dash"/>
                      <a:round/>
                      <a:headEnd type="none" w="med" len="med"/>
                      <a:tailEnd type="none" w="med" len="med"/>
                    </a:lnB>
                    <a:lnTlToBr>
                      <a:noFill/>
                    </a:lnTlToBr>
                    <a:lnBlToTr>
                      <a:noFill/>
                    </a:lnBlToTr>
                    <a:solidFill>
                      <a:schemeClr val="bg1"/>
                    </a:solidFill>
                  </a:tcPr>
                </a:tc>
                <a:tc>
                  <a:txBody>
                    <a:bodyPr/>
                    <a:lstStyle>
                      <a:defPPr>
                        <a:defRPr lang="ja-JP"/>
                      </a:defPPr>
                      <a:lvl1pPr marL="0" algn="l" defTabSz="914400" rtl="0" eaLnBrk="1" latinLnBrk="0" hangingPunct="1">
                        <a:defRPr kumimoji="1" sz="1800" kern="1200">
                          <a:solidFill>
                            <a:schemeClr val="tx1"/>
                          </a:solidFill>
                          <a:latin typeface="Trebuchet MS"/>
                          <a:ea typeface="HGP創英角ｺﾞｼｯｸUB"/>
                        </a:defRPr>
                      </a:lvl1pPr>
                      <a:lvl2pPr marL="457200" algn="l" defTabSz="914400" rtl="0" eaLnBrk="1" latinLnBrk="0" hangingPunct="1">
                        <a:defRPr kumimoji="1" sz="1800" kern="1200">
                          <a:solidFill>
                            <a:schemeClr val="tx1"/>
                          </a:solidFill>
                          <a:latin typeface="Trebuchet MS"/>
                          <a:ea typeface="HGP創英角ｺﾞｼｯｸUB"/>
                        </a:defRPr>
                      </a:lvl2pPr>
                      <a:lvl3pPr marL="914400" algn="l" defTabSz="914400" rtl="0" eaLnBrk="1" latinLnBrk="0" hangingPunct="1">
                        <a:defRPr kumimoji="1" sz="1800" kern="1200">
                          <a:solidFill>
                            <a:schemeClr val="tx1"/>
                          </a:solidFill>
                          <a:latin typeface="Trebuchet MS"/>
                          <a:ea typeface="HGP創英角ｺﾞｼｯｸUB"/>
                        </a:defRPr>
                      </a:lvl3pPr>
                      <a:lvl4pPr marL="1371600" algn="l" defTabSz="914400" rtl="0" eaLnBrk="1" latinLnBrk="0" hangingPunct="1">
                        <a:defRPr kumimoji="1" sz="1800" kern="1200">
                          <a:solidFill>
                            <a:schemeClr val="tx1"/>
                          </a:solidFill>
                          <a:latin typeface="Trebuchet MS"/>
                          <a:ea typeface="HGP創英角ｺﾞｼｯｸUB"/>
                        </a:defRPr>
                      </a:lvl4pPr>
                      <a:lvl5pPr marL="1828800" algn="l" defTabSz="914400" rtl="0" eaLnBrk="1" latinLnBrk="0" hangingPunct="1">
                        <a:defRPr kumimoji="1" sz="1800" kern="1200">
                          <a:solidFill>
                            <a:schemeClr val="tx1"/>
                          </a:solidFill>
                          <a:latin typeface="Trebuchet MS"/>
                          <a:ea typeface="HGP創英角ｺﾞｼｯｸUB"/>
                        </a:defRPr>
                      </a:lvl5pPr>
                      <a:lvl6pPr marL="2286000" algn="l" defTabSz="914400" rtl="0" eaLnBrk="1" latinLnBrk="0" hangingPunct="1">
                        <a:defRPr kumimoji="1" sz="1800" kern="1200">
                          <a:solidFill>
                            <a:schemeClr val="tx1"/>
                          </a:solidFill>
                          <a:latin typeface="Trebuchet MS"/>
                          <a:ea typeface="HGP創英角ｺﾞｼｯｸUB"/>
                        </a:defRPr>
                      </a:lvl6pPr>
                      <a:lvl7pPr marL="2743200" algn="l" defTabSz="914400" rtl="0" eaLnBrk="1" latinLnBrk="0" hangingPunct="1">
                        <a:defRPr kumimoji="1" sz="1800" kern="1200">
                          <a:solidFill>
                            <a:schemeClr val="tx1"/>
                          </a:solidFill>
                          <a:latin typeface="Trebuchet MS"/>
                          <a:ea typeface="HGP創英角ｺﾞｼｯｸUB"/>
                        </a:defRPr>
                      </a:lvl7pPr>
                      <a:lvl8pPr marL="3200400" algn="l" defTabSz="914400" rtl="0" eaLnBrk="1" latinLnBrk="0" hangingPunct="1">
                        <a:defRPr kumimoji="1" sz="1800" kern="1200">
                          <a:solidFill>
                            <a:schemeClr val="tx1"/>
                          </a:solidFill>
                          <a:latin typeface="Trebuchet MS"/>
                          <a:ea typeface="HGP創英角ｺﾞｼｯｸUB"/>
                        </a:defRPr>
                      </a:lvl8pPr>
                      <a:lvl9pPr marL="3657600" algn="l" defTabSz="914400" rtl="0" eaLnBrk="1" latinLnBrk="0" hangingPunct="1">
                        <a:defRPr kumimoji="1" sz="1800" kern="1200">
                          <a:solidFill>
                            <a:schemeClr val="tx1"/>
                          </a:solidFill>
                          <a:latin typeface="Trebuchet MS"/>
                          <a:ea typeface="HGP創英角ｺﾞｼｯｸUB"/>
                        </a:defRPr>
                      </a:lvl9pPr>
                    </a:lstStyle>
                    <a:p>
                      <a:pPr marL="144000"/>
                      <a:r>
                        <a:rPr lang="ja-JP" altLang="en-US" sz="1400" b="0" dirty="0">
                          <a:latin typeface="Meiryo UI" panose="020B0604030504040204" pitchFamily="50" charset="-128"/>
                          <a:ea typeface="Meiryo UI" panose="020B0604030504040204" pitchFamily="50" charset="-128"/>
                        </a:rPr>
                        <a:t>パスワードリセット実行</a:t>
                      </a:r>
                    </a:p>
                  </a:txBody>
                  <a:tcPr marL="73532" marR="144000" marT="0" marB="0" anchor="ctr">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solidFill>
                      <a:schemeClr val="bg1">
                        <a:lumMod val="85000"/>
                      </a:schemeClr>
                    </a:solidFill>
                  </a:tcPr>
                </a:tc>
                <a:tc>
                  <a:txBody>
                    <a:bodyPr/>
                    <a:lstStyle>
                      <a:defPPr>
                        <a:defRPr lang="ja-JP"/>
                      </a:defPPr>
                      <a:lvl1pPr marL="0" algn="l" defTabSz="914400" rtl="0" eaLnBrk="1" latinLnBrk="0" hangingPunct="1">
                        <a:defRPr kumimoji="1" sz="1800" kern="1200">
                          <a:solidFill>
                            <a:schemeClr val="tx1"/>
                          </a:solidFill>
                          <a:latin typeface="Trebuchet MS"/>
                          <a:ea typeface="HGP創英角ｺﾞｼｯｸUB"/>
                        </a:defRPr>
                      </a:lvl1pPr>
                      <a:lvl2pPr marL="457200" algn="l" defTabSz="914400" rtl="0" eaLnBrk="1" latinLnBrk="0" hangingPunct="1">
                        <a:defRPr kumimoji="1" sz="1800" kern="1200">
                          <a:solidFill>
                            <a:schemeClr val="tx1"/>
                          </a:solidFill>
                          <a:latin typeface="Trebuchet MS"/>
                          <a:ea typeface="HGP創英角ｺﾞｼｯｸUB"/>
                        </a:defRPr>
                      </a:lvl2pPr>
                      <a:lvl3pPr marL="914400" algn="l" defTabSz="914400" rtl="0" eaLnBrk="1" latinLnBrk="0" hangingPunct="1">
                        <a:defRPr kumimoji="1" sz="1800" kern="1200">
                          <a:solidFill>
                            <a:schemeClr val="tx1"/>
                          </a:solidFill>
                          <a:latin typeface="Trebuchet MS"/>
                          <a:ea typeface="HGP創英角ｺﾞｼｯｸUB"/>
                        </a:defRPr>
                      </a:lvl3pPr>
                      <a:lvl4pPr marL="1371600" algn="l" defTabSz="914400" rtl="0" eaLnBrk="1" latinLnBrk="0" hangingPunct="1">
                        <a:defRPr kumimoji="1" sz="1800" kern="1200">
                          <a:solidFill>
                            <a:schemeClr val="tx1"/>
                          </a:solidFill>
                          <a:latin typeface="Trebuchet MS"/>
                          <a:ea typeface="HGP創英角ｺﾞｼｯｸUB"/>
                        </a:defRPr>
                      </a:lvl4pPr>
                      <a:lvl5pPr marL="1828800" algn="l" defTabSz="914400" rtl="0" eaLnBrk="1" latinLnBrk="0" hangingPunct="1">
                        <a:defRPr kumimoji="1" sz="1800" kern="1200">
                          <a:solidFill>
                            <a:schemeClr val="tx1"/>
                          </a:solidFill>
                          <a:latin typeface="Trebuchet MS"/>
                          <a:ea typeface="HGP創英角ｺﾞｼｯｸUB"/>
                        </a:defRPr>
                      </a:lvl5pPr>
                      <a:lvl6pPr marL="2286000" algn="l" defTabSz="914400" rtl="0" eaLnBrk="1" latinLnBrk="0" hangingPunct="1">
                        <a:defRPr kumimoji="1" sz="1800" kern="1200">
                          <a:solidFill>
                            <a:schemeClr val="tx1"/>
                          </a:solidFill>
                          <a:latin typeface="Trebuchet MS"/>
                          <a:ea typeface="HGP創英角ｺﾞｼｯｸUB"/>
                        </a:defRPr>
                      </a:lvl6pPr>
                      <a:lvl7pPr marL="2743200" algn="l" defTabSz="914400" rtl="0" eaLnBrk="1" latinLnBrk="0" hangingPunct="1">
                        <a:defRPr kumimoji="1" sz="1800" kern="1200">
                          <a:solidFill>
                            <a:schemeClr val="tx1"/>
                          </a:solidFill>
                          <a:latin typeface="Trebuchet MS"/>
                          <a:ea typeface="HGP創英角ｺﾞｼｯｸUB"/>
                        </a:defRPr>
                      </a:lvl7pPr>
                      <a:lvl8pPr marL="3200400" algn="l" defTabSz="914400" rtl="0" eaLnBrk="1" latinLnBrk="0" hangingPunct="1">
                        <a:defRPr kumimoji="1" sz="1800" kern="1200">
                          <a:solidFill>
                            <a:schemeClr val="tx1"/>
                          </a:solidFill>
                          <a:latin typeface="Trebuchet MS"/>
                          <a:ea typeface="HGP創英角ｺﾞｼｯｸUB"/>
                        </a:defRPr>
                      </a:lvl8pPr>
                      <a:lvl9pPr marL="3657600" algn="l" defTabSz="914400" rtl="0" eaLnBrk="1" latinLnBrk="0" hangingPunct="1">
                        <a:defRPr kumimoji="1" sz="1800" kern="1200">
                          <a:solidFill>
                            <a:schemeClr val="tx1"/>
                          </a:solidFill>
                          <a:latin typeface="Trebuchet MS"/>
                          <a:ea typeface="HGP創英角ｺﾞｼｯｸUB"/>
                        </a:defRPr>
                      </a:lvl9pPr>
                    </a:lstStyle>
                    <a:p>
                      <a:pPr marL="144000"/>
                      <a:r>
                        <a:rPr lang="ja-JP" altLang="en-US" sz="1400" b="0" dirty="0">
                          <a:latin typeface="Meiryo UI" panose="020B0604030504040204" pitchFamily="50" charset="-128"/>
                          <a:ea typeface="Meiryo UI" panose="020B0604030504040204" pitchFamily="50" charset="-128"/>
                        </a:rPr>
                        <a:t>指定したデバイスのパスワードリセットを実行（</a:t>
                      </a:r>
                      <a:r>
                        <a:rPr lang="en-US" altLang="ja-JP" sz="1400" b="0" dirty="0">
                          <a:latin typeface="Meiryo UI" panose="020B0604030504040204" pitchFamily="50" charset="-128"/>
                          <a:ea typeface="Meiryo UI" panose="020B0604030504040204" pitchFamily="50" charset="-128"/>
                        </a:rPr>
                        <a:t>FMD</a:t>
                      </a:r>
                      <a:r>
                        <a:rPr lang="ja-JP" altLang="en-US" sz="1400" b="0" dirty="0">
                          <a:latin typeface="Meiryo UI" panose="020B0604030504040204" pitchFamily="50" charset="-128"/>
                          <a:ea typeface="Meiryo UI" panose="020B0604030504040204" pitchFamily="50" charset="-128"/>
                        </a:rPr>
                        <a:t>のみ）</a:t>
                      </a:r>
                    </a:p>
                  </a:txBody>
                  <a:tcPr marL="73532" marR="144000" marT="0" marB="0" anchor="ctr">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solidFill>
                      <a:srgbClr val="FFFFFF"/>
                    </a:solidFill>
                  </a:tcPr>
                </a:tc>
                <a:tc>
                  <a:txBody>
                    <a:bodyPr/>
                    <a:lstStyle>
                      <a:defPPr>
                        <a:defRPr lang="ja-JP"/>
                      </a:defPPr>
                      <a:lvl1pPr marL="0" algn="l" defTabSz="914400" rtl="0" eaLnBrk="1" latinLnBrk="0" hangingPunct="1">
                        <a:defRPr kumimoji="1" sz="1800" kern="1200">
                          <a:solidFill>
                            <a:schemeClr val="tx1"/>
                          </a:solidFill>
                          <a:latin typeface="Trebuchet MS"/>
                          <a:ea typeface="HGP創英角ｺﾞｼｯｸUB"/>
                        </a:defRPr>
                      </a:lvl1pPr>
                      <a:lvl2pPr marL="457200" algn="l" defTabSz="914400" rtl="0" eaLnBrk="1" latinLnBrk="0" hangingPunct="1">
                        <a:defRPr kumimoji="1" sz="1800" kern="1200">
                          <a:solidFill>
                            <a:schemeClr val="tx1"/>
                          </a:solidFill>
                          <a:latin typeface="Trebuchet MS"/>
                          <a:ea typeface="HGP創英角ｺﾞｼｯｸUB"/>
                        </a:defRPr>
                      </a:lvl2pPr>
                      <a:lvl3pPr marL="914400" algn="l" defTabSz="914400" rtl="0" eaLnBrk="1" latinLnBrk="0" hangingPunct="1">
                        <a:defRPr kumimoji="1" sz="1800" kern="1200">
                          <a:solidFill>
                            <a:schemeClr val="tx1"/>
                          </a:solidFill>
                          <a:latin typeface="Trebuchet MS"/>
                          <a:ea typeface="HGP創英角ｺﾞｼｯｸUB"/>
                        </a:defRPr>
                      </a:lvl3pPr>
                      <a:lvl4pPr marL="1371600" algn="l" defTabSz="914400" rtl="0" eaLnBrk="1" latinLnBrk="0" hangingPunct="1">
                        <a:defRPr kumimoji="1" sz="1800" kern="1200">
                          <a:solidFill>
                            <a:schemeClr val="tx1"/>
                          </a:solidFill>
                          <a:latin typeface="Trebuchet MS"/>
                          <a:ea typeface="HGP創英角ｺﾞｼｯｸUB"/>
                        </a:defRPr>
                      </a:lvl4pPr>
                      <a:lvl5pPr marL="1828800" algn="l" defTabSz="914400" rtl="0" eaLnBrk="1" latinLnBrk="0" hangingPunct="1">
                        <a:defRPr kumimoji="1" sz="1800" kern="1200">
                          <a:solidFill>
                            <a:schemeClr val="tx1"/>
                          </a:solidFill>
                          <a:latin typeface="Trebuchet MS"/>
                          <a:ea typeface="HGP創英角ｺﾞｼｯｸUB"/>
                        </a:defRPr>
                      </a:lvl5pPr>
                      <a:lvl6pPr marL="2286000" algn="l" defTabSz="914400" rtl="0" eaLnBrk="1" latinLnBrk="0" hangingPunct="1">
                        <a:defRPr kumimoji="1" sz="1800" kern="1200">
                          <a:solidFill>
                            <a:schemeClr val="tx1"/>
                          </a:solidFill>
                          <a:latin typeface="Trebuchet MS"/>
                          <a:ea typeface="HGP創英角ｺﾞｼｯｸUB"/>
                        </a:defRPr>
                      </a:lvl6pPr>
                      <a:lvl7pPr marL="2743200" algn="l" defTabSz="914400" rtl="0" eaLnBrk="1" latinLnBrk="0" hangingPunct="1">
                        <a:defRPr kumimoji="1" sz="1800" kern="1200">
                          <a:solidFill>
                            <a:schemeClr val="tx1"/>
                          </a:solidFill>
                          <a:latin typeface="Trebuchet MS"/>
                          <a:ea typeface="HGP創英角ｺﾞｼｯｸUB"/>
                        </a:defRPr>
                      </a:lvl7pPr>
                      <a:lvl8pPr marL="3200400" algn="l" defTabSz="914400" rtl="0" eaLnBrk="1" latinLnBrk="0" hangingPunct="1">
                        <a:defRPr kumimoji="1" sz="1800" kern="1200">
                          <a:solidFill>
                            <a:schemeClr val="tx1"/>
                          </a:solidFill>
                          <a:latin typeface="Trebuchet MS"/>
                          <a:ea typeface="HGP創英角ｺﾞｼｯｸUB"/>
                        </a:defRPr>
                      </a:lvl8pPr>
                      <a:lvl9pPr marL="3657600" algn="l" defTabSz="914400" rtl="0" eaLnBrk="1" latinLnBrk="0" hangingPunct="1">
                        <a:defRPr kumimoji="1" sz="1800" kern="1200">
                          <a:solidFill>
                            <a:schemeClr val="tx1"/>
                          </a:solidFill>
                          <a:latin typeface="Trebuchet MS"/>
                          <a:ea typeface="HGP創英角ｺﾞｼｯｸUB"/>
                        </a:defRPr>
                      </a:lvl9p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en-US" altLang="ja-JP" sz="14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a:t>
                      </a:r>
                      <a:endParaRPr kumimoji="1" lang="ja-JP" altLang="en-US" sz="14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endParaRPr>
                    </a:p>
                  </a:txBody>
                  <a:tcPr marL="91915" marR="91915" marT="46800" marB="4680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ja-JP" altLang="en-US" sz="14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a:t>
                      </a:r>
                    </a:p>
                  </a:txBody>
                  <a:tcPr marL="91915" marR="91915" marT="46800" marB="4680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13"/>
                  </a:ext>
                </a:extLst>
              </a:tr>
              <a:tr h="435510">
                <a:tc vMerge="1">
                  <a:txBody>
                    <a:bodyPr/>
                    <a:lstStyle/>
                    <a:p>
                      <a:pPr marL="144000" marR="0" lvl="0" indent="0" algn="l" defTabSz="914400" rtl="0" eaLnBrk="1" fontAlgn="ctr" latinLnBrk="0" hangingPunct="1">
                        <a:lnSpc>
                          <a:spcPct val="100000"/>
                        </a:lnSpc>
                        <a:spcBef>
                          <a:spcPts val="0"/>
                        </a:spcBef>
                        <a:spcAft>
                          <a:spcPts val="0"/>
                        </a:spcAft>
                        <a:buClrTx/>
                        <a:buSzTx/>
                        <a:buFontTx/>
                        <a:buNone/>
                        <a:tabLst/>
                        <a:defRPr/>
                      </a:pPr>
                      <a:endParaRPr kumimoji="1" lang="ja-JP" altLang="en-US" sz="16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endParaRPr>
                    </a:p>
                  </a:txBody>
                  <a:tcPr marL="72000" marR="144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noFill/>
                  </a:tcPr>
                </a:tc>
                <a:tc>
                  <a:txBody>
                    <a:bodyPr/>
                    <a:lstStyle/>
                    <a:p>
                      <a:pPr marL="144000"/>
                      <a:r>
                        <a:rPr lang="ja-JP" altLang="en-US" sz="1400" b="0" dirty="0">
                          <a:latin typeface="Meiryo UI" panose="020B0604030504040204" pitchFamily="50" charset="-128"/>
                          <a:ea typeface="Meiryo UI" panose="020B0604030504040204" pitchFamily="50" charset="-128"/>
                        </a:rPr>
                        <a:t>外部メモリ消去実行</a:t>
                      </a:r>
                    </a:p>
                  </a:txBody>
                  <a:tcPr marL="73532" marR="144000" marT="0" marB="0" anchor="ctr">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solidFill>
                      <a:schemeClr val="bg1">
                        <a:lumMod val="85000"/>
                      </a:schemeClr>
                    </a:solidFill>
                  </a:tcPr>
                </a:tc>
                <a:tc>
                  <a:txBody>
                    <a:bodyPr/>
                    <a:lstStyle/>
                    <a:p>
                      <a:pPr marL="144000"/>
                      <a:r>
                        <a:rPr lang="ja-JP" altLang="en-US" sz="1400" b="0" dirty="0">
                          <a:latin typeface="Meiryo UI" panose="020B0604030504040204" pitchFamily="50" charset="-128"/>
                          <a:ea typeface="Meiryo UI" panose="020B0604030504040204" pitchFamily="50" charset="-128"/>
                        </a:rPr>
                        <a:t>指定したデバイスの外部メモリ消去を実行（</a:t>
                      </a:r>
                      <a:r>
                        <a:rPr lang="en-US" altLang="ja-JP" sz="1400" b="0" dirty="0">
                          <a:latin typeface="Meiryo UI" panose="020B0604030504040204" pitchFamily="50" charset="-128"/>
                          <a:ea typeface="Meiryo UI" panose="020B0604030504040204" pitchFamily="50" charset="-128"/>
                        </a:rPr>
                        <a:t>FMD</a:t>
                      </a:r>
                      <a:r>
                        <a:rPr lang="ja-JP" altLang="en-US" sz="1400" b="0" dirty="0">
                          <a:latin typeface="Meiryo UI" panose="020B0604030504040204" pitchFamily="50" charset="-128"/>
                          <a:ea typeface="Meiryo UI" panose="020B0604030504040204" pitchFamily="50" charset="-128"/>
                        </a:rPr>
                        <a:t>のみ）</a:t>
                      </a:r>
                    </a:p>
                  </a:txBody>
                  <a:tcPr marL="73532" marR="144000" marT="0" marB="0" anchor="ctr">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en-US" altLang="ja-JP" sz="14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a:t>
                      </a:r>
                      <a:endParaRPr kumimoji="1" lang="ja-JP" altLang="en-US" sz="14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endParaRPr>
                    </a:p>
                  </a:txBody>
                  <a:tcPr marL="91915" marR="91915" marT="46800" marB="4680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ja-JP" altLang="en-US" sz="14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a:t>
                      </a:r>
                    </a:p>
                  </a:txBody>
                  <a:tcPr marL="91915" marR="91915" marT="46800" marB="4680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2097835292"/>
                  </a:ext>
                </a:extLst>
              </a:tr>
              <a:tr h="435510">
                <a:tc vMerge="1">
                  <a:txBody>
                    <a:bodyPr/>
                    <a:lstStyle/>
                    <a:p>
                      <a:pPr marL="144000" marR="0" lvl="0" indent="0" algn="l" defTabSz="914400" rtl="0" eaLnBrk="1" fontAlgn="ctr" latinLnBrk="0" hangingPunct="1">
                        <a:lnSpc>
                          <a:spcPct val="100000"/>
                        </a:lnSpc>
                        <a:spcBef>
                          <a:spcPts val="0"/>
                        </a:spcBef>
                        <a:spcAft>
                          <a:spcPts val="0"/>
                        </a:spcAft>
                        <a:buClrTx/>
                        <a:buSzTx/>
                        <a:buFontTx/>
                        <a:buNone/>
                        <a:tabLst/>
                        <a:defRPr/>
                      </a:pPr>
                      <a:endParaRPr kumimoji="1" lang="ja-JP" altLang="en-US" sz="16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endParaRPr>
                    </a:p>
                  </a:txBody>
                  <a:tcPr marL="72000" marR="144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noFill/>
                  </a:tcPr>
                </a:tc>
                <a:tc>
                  <a:txBody>
                    <a:bodyPr/>
                    <a:lstStyle>
                      <a:defPPr>
                        <a:defRPr lang="ja-JP"/>
                      </a:defPPr>
                      <a:lvl1pPr marL="0" algn="l" defTabSz="914400" rtl="0" eaLnBrk="1" latinLnBrk="0" hangingPunct="1">
                        <a:defRPr kumimoji="1" sz="1800" kern="1200">
                          <a:solidFill>
                            <a:schemeClr val="tx1"/>
                          </a:solidFill>
                          <a:latin typeface="Trebuchet MS"/>
                          <a:ea typeface="HGP創英角ｺﾞｼｯｸUB"/>
                        </a:defRPr>
                      </a:lvl1pPr>
                      <a:lvl2pPr marL="457200" algn="l" defTabSz="914400" rtl="0" eaLnBrk="1" latinLnBrk="0" hangingPunct="1">
                        <a:defRPr kumimoji="1" sz="1800" kern="1200">
                          <a:solidFill>
                            <a:schemeClr val="tx1"/>
                          </a:solidFill>
                          <a:latin typeface="Trebuchet MS"/>
                          <a:ea typeface="HGP創英角ｺﾞｼｯｸUB"/>
                        </a:defRPr>
                      </a:lvl2pPr>
                      <a:lvl3pPr marL="914400" algn="l" defTabSz="914400" rtl="0" eaLnBrk="1" latinLnBrk="0" hangingPunct="1">
                        <a:defRPr kumimoji="1" sz="1800" kern="1200">
                          <a:solidFill>
                            <a:schemeClr val="tx1"/>
                          </a:solidFill>
                          <a:latin typeface="Trebuchet MS"/>
                          <a:ea typeface="HGP創英角ｺﾞｼｯｸUB"/>
                        </a:defRPr>
                      </a:lvl3pPr>
                      <a:lvl4pPr marL="1371600" algn="l" defTabSz="914400" rtl="0" eaLnBrk="1" latinLnBrk="0" hangingPunct="1">
                        <a:defRPr kumimoji="1" sz="1800" kern="1200">
                          <a:solidFill>
                            <a:schemeClr val="tx1"/>
                          </a:solidFill>
                          <a:latin typeface="Trebuchet MS"/>
                          <a:ea typeface="HGP創英角ｺﾞｼｯｸUB"/>
                        </a:defRPr>
                      </a:lvl4pPr>
                      <a:lvl5pPr marL="1828800" algn="l" defTabSz="914400" rtl="0" eaLnBrk="1" latinLnBrk="0" hangingPunct="1">
                        <a:defRPr kumimoji="1" sz="1800" kern="1200">
                          <a:solidFill>
                            <a:schemeClr val="tx1"/>
                          </a:solidFill>
                          <a:latin typeface="Trebuchet MS"/>
                          <a:ea typeface="HGP創英角ｺﾞｼｯｸUB"/>
                        </a:defRPr>
                      </a:lvl5pPr>
                      <a:lvl6pPr marL="2286000" algn="l" defTabSz="914400" rtl="0" eaLnBrk="1" latinLnBrk="0" hangingPunct="1">
                        <a:defRPr kumimoji="1" sz="1800" kern="1200">
                          <a:solidFill>
                            <a:schemeClr val="tx1"/>
                          </a:solidFill>
                          <a:latin typeface="Trebuchet MS"/>
                          <a:ea typeface="HGP創英角ｺﾞｼｯｸUB"/>
                        </a:defRPr>
                      </a:lvl6pPr>
                      <a:lvl7pPr marL="2743200" algn="l" defTabSz="914400" rtl="0" eaLnBrk="1" latinLnBrk="0" hangingPunct="1">
                        <a:defRPr kumimoji="1" sz="1800" kern="1200">
                          <a:solidFill>
                            <a:schemeClr val="tx1"/>
                          </a:solidFill>
                          <a:latin typeface="Trebuchet MS"/>
                          <a:ea typeface="HGP創英角ｺﾞｼｯｸUB"/>
                        </a:defRPr>
                      </a:lvl7pPr>
                      <a:lvl8pPr marL="3200400" algn="l" defTabSz="914400" rtl="0" eaLnBrk="1" latinLnBrk="0" hangingPunct="1">
                        <a:defRPr kumimoji="1" sz="1800" kern="1200">
                          <a:solidFill>
                            <a:schemeClr val="tx1"/>
                          </a:solidFill>
                          <a:latin typeface="Trebuchet MS"/>
                          <a:ea typeface="HGP創英角ｺﾞｼｯｸUB"/>
                        </a:defRPr>
                      </a:lvl8pPr>
                      <a:lvl9pPr marL="3657600" algn="l" defTabSz="914400" rtl="0" eaLnBrk="1" latinLnBrk="0" hangingPunct="1">
                        <a:defRPr kumimoji="1" sz="1800" kern="1200">
                          <a:solidFill>
                            <a:schemeClr val="tx1"/>
                          </a:solidFill>
                          <a:latin typeface="Trebuchet MS"/>
                          <a:ea typeface="HGP創英角ｺﾞｼｯｸUB"/>
                        </a:defRPr>
                      </a:lvl9pPr>
                    </a:lstStyle>
                    <a:p>
                      <a:pPr marL="144000"/>
                      <a:r>
                        <a:rPr lang="ja-JP" altLang="en-US" sz="1400" b="0" dirty="0">
                          <a:latin typeface="Meiryo UI" panose="020B0604030504040204" pitchFamily="50" charset="-128"/>
                          <a:ea typeface="Meiryo UI" panose="020B0604030504040204" pitchFamily="50" charset="-128"/>
                        </a:rPr>
                        <a:t>最新情報更新</a:t>
                      </a:r>
                    </a:p>
                  </a:txBody>
                  <a:tcPr marL="73532" marR="144000" marT="0" marB="0" anchor="ctr">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solidFill>
                      <a:schemeClr val="bg1">
                        <a:lumMod val="85000"/>
                      </a:schemeClr>
                    </a:solidFill>
                  </a:tcPr>
                </a:tc>
                <a:tc>
                  <a:txBody>
                    <a:bodyPr/>
                    <a:lstStyle>
                      <a:defPPr>
                        <a:defRPr lang="ja-JP"/>
                      </a:defPPr>
                      <a:lvl1pPr marL="0" algn="l" defTabSz="914400" rtl="0" eaLnBrk="1" latinLnBrk="0" hangingPunct="1">
                        <a:defRPr kumimoji="1" sz="1800" kern="1200">
                          <a:solidFill>
                            <a:schemeClr val="tx1"/>
                          </a:solidFill>
                          <a:latin typeface="Trebuchet MS"/>
                          <a:ea typeface="HGP創英角ｺﾞｼｯｸUB"/>
                        </a:defRPr>
                      </a:lvl1pPr>
                      <a:lvl2pPr marL="457200" algn="l" defTabSz="914400" rtl="0" eaLnBrk="1" latinLnBrk="0" hangingPunct="1">
                        <a:defRPr kumimoji="1" sz="1800" kern="1200">
                          <a:solidFill>
                            <a:schemeClr val="tx1"/>
                          </a:solidFill>
                          <a:latin typeface="Trebuchet MS"/>
                          <a:ea typeface="HGP創英角ｺﾞｼｯｸUB"/>
                        </a:defRPr>
                      </a:lvl2pPr>
                      <a:lvl3pPr marL="914400" algn="l" defTabSz="914400" rtl="0" eaLnBrk="1" latinLnBrk="0" hangingPunct="1">
                        <a:defRPr kumimoji="1" sz="1800" kern="1200">
                          <a:solidFill>
                            <a:schemeClr val="tx1"/>
                          </a:solidFill>
                          <a:latin typeface="Trebuchet MS"/>
                          <a:ea typeface="HGP創英角ｺﾞｼｯｸUB"/>
                        </a:defRPr>
                      </a:lvl3pPr>
                      <a:lvl4pPr marL="1371600" algn="l" defTabSz="914400" rtl="0" eaLnBrk="1" latinLnBrk="0" hangingPunct="1">
                        <a:defRPr kumimoji="1" sz="1800" kern="1200">
                          <a:solidFill>
                            <a:schemeClr val="tx1"/>
                          </a:solidFill>
                          <a:latin typeface="Trebuchet MS"/>
                          <a:ea typeface="HGP創英角ｺﾞｼｯｸUB"/>
                        </a:defRPr>
                      </a:lvl4pPr>
                      <a:lvl5pPr marL="1828800" algn="l" defTabSz="914400" rtl="0" eaLnBrk="1" latinLnBrk="0" hangingPunct="1">
                        <a:defRPr kumimoji="1" sz="1800" kern="1200">
                          <a:solidFill>
                            <a:schemeClr val="tx1"/>
                          </a:solidFill>
                          <a:latin typeface="Trebuchet MS"/>
                          <a:ea typeface="HGP創英角ｺﾞｼｯｸUB"/>
                        </a:defRPr>
                      </a:lvl5pPr>
                      <a:lvl6pPr marL="2286000" algn="l" defTabSz="914400" rtl="0" eaLnBrk="1" latinLnBrk="0" hangingPunct="1">
                        <a:defRPr kumimoji="1" sz="1800" kern="1200">
                          <a:solidFill>
                            <a:schemeClr val="tx1"/>
                          </a:solidFill>
                          <a:latin typeface="Trebuchet MS"/>
                          <a:ea typeface="HGP創英角ｺﾞｼｯｸUB"/>
                        </a:defRPr>
                      </a:lvl6pPr>
                      <a:lvl7pPr marL="2743200" algn="l" defTabSz="914400" rtl="0" eaLnBrk="1" latinLnBrk="0" hangingPunct="1">
                        <a:defRPr kumimoji="1" sz="1800" kern="1200">
                          <a:solidFill>
                            <a:schemeClr val="tx1"/>
                          </a:solidFill>
                          <a:latin typeface="Trebuchet MS"/>
                          <a:ea typeface="HGP創英角ｺﾞｼｯｸUB"/>
                        </a:defRPr>
                      </a:lvl7pPr>
                      <a:lvl8pPr marL="3200400" algn="l" defTabSz="914400" rtl="0" eaLnBrk="1" latinLnBrk="0" hangingPunct="1">
                        <a:defRPr kumimoji="1" sz="1800" kern="1200">
                          <a:solidFill>
                            <a:schemeClr val="tx1"/>
                          </a:solidFill>
                          <a:latin typeface="Trebuchet MS"/>
                          <a:ea typeface="HGP創英角ｺﾞｼｯｸUB"/>
                        </a:defRPr>
                      </a:lvl8pPr>
                      <a:lvl9pPr marL="3657600" algn="l" defTabSz="914400" rtl="0" eaLnBrk="1" latinLnBrk="0" hangingPunct="1">
                        <a:defRPr kumimoji="1" sz="1800" kern="1200">
                          <a:solidFill>
                            <a:schemeClr val="tx1"/>
                          </a:solidFill>
                          <a:latin typeface="Trebuchet MS"/>
                          <a:ea typeface="HGP創英角ｺﾞｼｯｸUB"/>
                        </a:defRPr>
                      </a:lvl9pPr>
                    </a:lstStyle>
                    <a:p>
                      <a:pPr marL="144000"/>
                      <a:r>
                        <a:rPr lang="ja-JP" altLang="en-US" sz="1400" b="0" dirty="0">
                          <a:latin typeface="Meiryo UI" panose="020B0604030504040204" pitchFamily="50" charset="-128"/>
                          <a:ea typeface="Meiryo UI" panose="020B0604030504040204" pitchFamily="50" charset="-128"/>
                        </a:rPr>
                        <a:t>指定したデバイスの最新情報更新を実行</a:t>
                      </a:r>
                    </a:p>
                  </a:txBody>
                  <a:tcPr marL="73532" marR="144000" marT="0" marB="0" anchor="ctr">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ja-JP" altLang="en-US" sz="14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a:t>
                      </a:r>
                    </a:p>
                  </a:txBody>
                  <a:tcPr marL="91915" marR="91915" marT="46800" marB="4680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ja-JP" altLang="en-US" sz="14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a:t>
                      </a:r>
                    </a:p>
                  </a:txBody>
                  <a:tcPr marL="91915" marR="91915" marT="46800" marB="4680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3948366821"/>
                  </a:ext>
                </a:extLst>
              </a:tr>
              <a:tr h="557130">
                <a:tc vMerge="1">
                  <a:txBody>
                    <a:bodyPr/>
                    <a:lstStyle/>
                    <a:p>
                      <a:pPr marL="144000" marR="0" lvl="0" indent="0" algn="l" defTabSz="914400" rtl="0" eaLnBrk="1" fontAlgn="ctr" latinLnBrk="0" hangingPunct="1">
                        <a:lnSpc>
                          <a:spcPct val="100000"/>
                        </a:lnSpc>
                        <a:spcBef>
                          <a:spcPts val="0"/>
                        </a:spcBef>
                        <a:spcAft>
                          <a:spcPts val="0"/>
                        </a:spcAft>
                        <a:buClrTx/>
                        <a:buSzTx/>
                        <a:buFontTx/>
                        <a:buNone/>
                        <a:tabLst/>
                        <a:defRPr/>
                      </a:pPr>
                      <a:endParaRPr kumimoji="1" lang="ja-JP" altLang="en-US" sz="16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endParaRPr>
                    </a:p>
                  </a:txBody>
                  <a:tcPr marL="72000" marR="144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noFill/>
                  </a:tcPr>
                </a:tc>
                <a:tc>
                  <a:txBody>
                    <a:bodyPr/>
                    <a:lstStyle>
                      <a:defPPr>
                        <a:defRPr lang="ja-JP"/>
                      </a:defPPr>
                      <a:lvl1pPr marL="0" algn="l" defTabSz="914400" rtl="0" eaLnBrk="1" latinLnBrk="0" hangingPunct="1">
                        <a:defRPr kumimoji="1" sz="1800" kern="1200">
                          <a:solidFill>
                            <a:schemeClr val="tx1"/>
                          </a:solidFill>
                          <a:latin typeface="Trebuchet MS"/>
                          <a:ea typeface="HGP創英角ｺﾞｼｯｸUB"/>
                        </a:defRPr>
                      </a:lvl1pPr>
                      <a:lvl2pPr marL="457200" algn="l" defTabSz="914400" rtl="0" eaLnBrk="1" latinLnBrk="0" hangingPunct="1">
                        <a:defRPr kumimoji="1" sz="1800" kern="1200">
                          <a:solidFill>
                            <a:schemeClr val="tx1"/>
                          </a:solidFill>
                          <a:latin typeface="Trebuchet MS"/>
                          <a:ea typeface="HGP創英角ｺﾞｼｯｸUB"/>
                        </a:defRPr>
                      </a:lvl2pPr>
                      <a:lvl3pPr marL="914400" algn="l" defTabSz="914400" rtl="0" eaLnBrk="1" latinLnBrk="0" hangingPunct="1">
                        <a:defRPr kumimoji="1" sz="1800" kern="1200">
                          <a:solidFill>
                            <a:schemeClr val="tx1"/>
                          </a:solidFill>
                          <a:latin typeface="Trebuchet MS"/>
                          <a:ea typeface="HGP創英角ｺﾞｼｯｸUB"/>
                        </a:defRPr>
                      </a:lvl3pPr>
                      <a:lvl4pPr marL="1371600" algn="l" defTabSz="914400" rtl="0" eaLnBrk="1" latinLnBrk="0" hangingPunct="1">
                        <a:defRPr kumimoji="1" sz="1800" kern="1200">
                          <a:solidFill>
                            <a:schemeClr val="tx1"/>
                          </a:solidFill>
                          <a:latin typeface="Trebuchet MS"/>
                          <a:ea typeface="HGP創英角ｺﾞｼｯｸUB"/>
                        </a:defRPr>
                      </a:lvl4pPr>
                      <a:lvl5pPr marL="1828800" algn="l" defTabSz="914400" rtl="0" eaLnBrk="1" latinLnBrk="0" hangingPunct="1">
                        <a:defRPr kumimoji="1" sz="1800" kern="1200">
                          <a:solidFill>
                            <a:schemeClr val="tx1"/>
                          </a:solidFill>
                          <a:latin typeface="Trebuchet MS"/>
                          <a:ea typeface="HGP創英角ｺﾞｼｯｸUB"/>
                        </a:defRPr>
                      </a:lvl5pPr>
                      <a:lvl6pPr marL="2286000" algn="l" defTabSz="914400" rtl="0" eaLnBrk="1" latinLnBrk="0" hangingPunct="1">
                        <a:defRPr kumimoji="1" sz="1800" kern="1200">
                          <a:solidFill>
                            <a:schemeClr val="tx1"/>
                          </a:solidFill>
                          <a:latin typeface="Trebuchet MS"/>
                          <a:ea typeface="HGP創英角ｺﾞｼｯｸUB"/>
                        </a:defRPr>
                      </a:lvl6pPr>
                      <a:lvl7pPr marL="2743200" algn="l" defTabSz="914400" rtl="0" eaLnBrk="1" latinLnBrk="0" hangingPunct="1">
                        <a:defRPr kumimoji="1" sz="1800" kern="1200">
                          <a:solidFill>
                            <a:schemeClr val="tx1"/>
                          </a:solidFill>
                          <a:latin typeface="Trebuchet MS"/>
                          <a:ea typeface="HGP創英角ｺﾞｼｯｸUB"/>
                        </a:defRPr>
                      </a:lvl7pPr>
                      <a:lvl8pPr marL="3200400" algn="l" defTabSz="914400" rtl="0" eaLnBrk="1" latinLnBrk="0" hangingPunct="1">
                        <a:defRPr kumimoji="1" sz="1800" kern="1200">
                          <a:solidFill>
                            <a:schemeClr val="tx1"/>
                          </a:solidFill>
                          <a:latin typeface="Trebuchet MS"/>
                          <a:ea typeface="HGP創英角ｺﾞｼｯｸUB"/>
                        </a:defRPr>
                      </a:lvl8pPr>
                      <a:lvl9pPr marL="3657600" algn="l" defTabSz="914400" rtl="0" eaLnBrk="1" latinLnBrk="0" hangingPunct="1">
                        <a:defRPr kumimoji="1" sz="1800" kern="1200">
                          <a:solidFill>
                            <a:schemeClr val="tx1"/>
                          </a:solidFill>
                          <a:latin typeface="Trebuchet MS"/>
                          <a:ea typeface="HGP創英角ｺﾞｼｯｸUB"/>
                        </a:defRPr>
                      </a:lvl9pPr>
                    </a:lstStyle>
                    <a:p>
                      <a:pPr marL="144000"/>
                      <a:r>
                        <a:rPr lang="ja-JP" altLang="en-US" sz="1400" b="0" dirty="0">
                          <a:latin typeface="Meiryo UI" panose="020B0604030504040204" pitchFamily="50" charset="-128"/>
                          <a:ea typeface="Meiryo UI" panose="020B0604030504040204" pitchFamily="50" charset="-128"/>
                        </a:rPr>
                        <a:t>デバイスインベントリ取得</a:t>
                      </a:r>
                    </a:p>
                  </a:txBody>
                  <a:tcPr marL="73532" marR="144000" marT="0" marB="0" anchor="ctr">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solidFill>
                      <a:schemeClr val="bg1">
                        <a:lumMod val="85000"/>
                      </a:schemeClr>
                    </a:solidFill>
                  </a:tcPr>
                </a:tc>
                <a:tc>
                  <a:txBody>
                    <a:bodyPr/>
                    <a:lstStyle>
                      <a:defPPr>
                        <a:defRPr lang="ja-JP"/>
                      </a:defPPr>
                      <a:lvl1pPr marL="0" algn="l" defTabSz="914400" rtl="0" eaLnBrk="1" latinLnBrk="0" hangingPunct="1">
                        <a:defRPr kumimoji="1" sz="1800" kern="1200">
                          <a:solidFill>
                            <a:schemeClr val="tx1"/>
                          </a:solidFill>
                          <a:latin typeface="Trebuchet MS"/>
                          <a:ea typeface="HGP創英角ｺﾞｼｯｸUB"/>
                        </a:defRPr>
                      </a:lvl1pPr>
                      <a:lvl2pPr marL="457200" algn="l" defTabSz="914400" rtl="0" eaLnBrk="1" latinLnBrk="0" hangingPunct="1">
                        <a:defRPr kumimoji="1" sz="1800" kern="1200">
                          <a:solidFill>
                            <a:schemeClr val="tx1"/>
                          </a:solidFill>
                          <a:latin typeface="Trebuchet MS"/>
                          <a:ea typeface="HGP創英角ｺﾞｼｯｸUB"/>
                        </a:defRPr>
                      </a:lvl2pPr>
                      <a:lvl3pPr marL="914400" algn="l" defTabSz="914400" rtl="0" eaLnBrk="1" latinLnBrk="0" hangingPunct="1">
                        <a:defRPr kumimoji="1" sz="1800" kern="1200">
                          <a:solidFill>
                            <a:schemeClr val="tx1"/>
                          </a:solidFill>
                          <a:latin typeface="Trebuchet MS"/>
                          <a:ea typeface="HGP創英角ｺﾞｼｯｸUB"/>
                        </a:defRPr>
                      </a:lvl3pPr>
                      <a:lvl4pPr marL="1371600" algn="l" defTabSz="914400" rtl="0" eaLnBrk="1" latinLnBrk="0" hangingPunct="1">
                        <a:defRPr kumimoji="1" sz="1800" kern="1200">
                          <a:solidFill>
                            <a:schemeClr val="tx1"/>
                          </a:solidFill>
                          <a:latin typeface="Trebuchet MS"/>
                          <a:ea typeface="HGP創英角ｺﾞｼｯｸUB"/>
                        </a:defRPr>
                      </a:lvl4pPr>
                      <a:lvl5pPr marL="1828800" algn="l" defTabSz="914400" rtl="0" eaLnBrk="1" latinLnBrk="0" hangingPunct="1">
                        <a:defRPr kumimoji="1" sz="1800" kern="1200">
                          <a:solidFill>
                            <a:schemeClr val="tx1"/>
                          </a:solidFill>
                          <a:latin typeface="Trebuchet MS"/>
                          <a:ea typeface="HGP創英角ｺﾞｼｯｸUB"/>
                        </a:defRPr>
                      </a:lvl5pPr>
                      <a:lvl6pPr marL="2286000" algn="l" defTabSz="914400" rtl="0" eaLnBrk="1" latinLnBrk="0" hangingPunct="1">
                        <a:defRPr kumimoji="1" sz="1800" kern="1200">
                          <a:solidFill>
                            <a:schemeClr val="tx1"/>
                          </a:solidFill>
                          <a:latin typeface="Trebuchet MS"/>
                          <a:ea typeface="HGP創英角ｺﾞｼｯｸUB"/>
                        </a:defRPr>
                      </a:lvl6pPr>
                      <a:lvl7pPr marL="2743200" algn="l" defTabSz="914400" rtl="0" eaLnBrk="1" latinLnBrk="0" hangingPunct="1">
                        <a:defRPr kumimoji="1" sz="1800" kern="1200">
                          <a:solidFill>
                            <a:schemeClr val="tx1"/>
                          </a:solidFill>
                          <a:latin typeface="Trebuchet MS"/>
                          <a:ea typeface="HGP創英角ｺﾞｼｯｸUB"/>
                        </a:defRPr>
                      </a:lvl7pPr>
                      <a:lvl8pPr marL="3200400" algn="l" defTabSz="914400" rtl="0" eaLnBrk="1" latinLnBrk="0" hangingPunct="1">
                        <a:defRPr kumimoji="1" sz="1800" kern="1200">
                          <a:solidFill>
                            <a:schemeClr val="tx1"/>
                          </a:solidFill>
                          <a:latin typeface="Trebuchet MS"/>
                          <a:ea typeface="HGP創英角ｺﾞｼｯｸUB"/>
                        </a:defRPr>
                      </a:lvl8pPr>
                      <a:lvl9pPr marL="3657600" algn="l" defTabSz="914400" rtl="0" eaLnBrk="1" latinLnBrk="0" hangingPunct="1">
                        <a:defRPr kumimoji="1" sz="1800" kern="1200">
                          <a:solidFill>
                            <a:schemeClr val="tx1"/>
                          </a:solidFill>
                          <a:latin typeface="Trebuchet MS"/>
                          <a:ea typeface="HGP創英角ｺﾞｼｯｸUB"/>
                        </a:defRPr>
                      </a:lvl9pPr>
                    </a:lstStyle>
                    <a:p>
                      <a:pPr marL="144000"/>
                      <a:r>
                        <a:rPr lang="ja-JP" altLang="en-US" sz="1400" b="0" dirty="0">
                          <a:latin typeface="Meiryo UI" panose="020B0604030504040204" pitchFamily="50" charset="-128"/>
                          <a:ea typeface="Meiryo UI" panose="020B0604030504040204" pitchFamily="50" charset="-128"/>
                        </a:rPr>
                        <a:t>指定したデバイスのデバイス情報、インベントリ情報を取得</a:t>
                      </a:r>
                    </a:p>
                  </a:txBody>
                  <a:tcPr marL="73532" marR="144000" marT="0" marB="0" anchor="ctr">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ja-JP" altLang="en-US" sz="14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a:t>
                      </a:r>
                    </a:p>
                  </a:txBody>
                  <a:tcPr marL="91915" marR="91915" marT="46800" marB="4680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ja-JP" altLang="en-US" sz="14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a:t>
                      </a:r>
                    </a:p>
                  </a:txBody>
                  <a:tcPr marL="91915" marR="91915" marT="46800" marB="4680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212867775"/>
                  </a:ext>
                </a:extLst>
              </a:tr>
              <a:tr h="435510">
                <a:tc>
                  <a:txBody>
                    <a:bodyPr/>
                    <a:lstStyle>
                      <a:defPPr>
                        <a:defRPr lang="ja-JP"/>
                      </a:defPPr>
                      <a:lvl1pPr marL="0" algn="l" defTabSz="914400" rtl="0" eaLnBrk="1" latinLnBrk="0" hangingPunct="1">
                        <a:defRPr kumimoji="1" sz="1800" kern="1200">
                          <a:solidFill>
                            <a:schemeClr val="tx1"/>
                          </a:solidFill>
                          <a:latin typeface="Trebuchet MS"/>
                          <a:ea typeface="HGP創英角ｺﾞｼｯｸUB"/>
                        </a:defRPr>
                      </a:lvl1pPr>
                      <a:lvl2pPr marL="457200" algn="l" defTabSz="914400" rtl="0" eaLnBrk="1" latinLnBrk="0" hangingPunct="1">
                        <a:defRPr kumimoji="1" sz="1800" kern="1200">
                          <a:solidFill>
                            <a:schemeClr val="tx1"/>
                          </a:solidFill>
                          <a:latin typeface="Trebuchet MS"/>
                          <a:ea typeface="HGP創英角ｺﾞｼｯｸUB"/>
                        </a:defRPr>
                      </a:lvl2pPr>
                      <a:lvl3pPr marL="914400" algn="l" defTabSz="914400" rtl="0" eaLnBrk="1" latinLnBrk="0" hangingPunct="1">
                        <a:defRPr kumimoji="1" sz="1800" kern="1200">
                          <a:solidFill>
                            <a:schemeClr val="tx1"/>
                          </a:solidFill>
                          <a:latin typeface="Trebuchet MS"/>
                          <a:ea typeface="HGP創英角ｺﾞｼｯｸUB"/>
                        </a:defRPr>
                      </a:lvl3pPr>
                      <a:lvl4pPr marL="1371600" algn="l" defTabSz="914400" rtl="0" eaLnBrk="1" latinLnBrk="0" hangingPunct="1">
                        <a:defRPr kumimoji="1" sz="1800" kern="1200">
                          <a:solidFill>
                            <a:schemeClr val="tx1"/>
                          </a:solidFill>
                          <a:latin typeface="Trebuchet MS"/>
                          <a:ea typeface="HGP創英角ｺﾞｼｯｸUB"/>
                        </a:defRPr>
                      </a:lvl4pPr>
                      <a:lvl5pPr marL="1828800" algn="l" defTabSz="914400" rtl="0" eaLnBrk="1" latinLnBrk="0" hangingPunct="1">
                        <a:defRPr kumimoji="1" sz="1800" kern="1200">
                          <a:solidFill>
                            <a:schemeClr val="tx1"/>
                          </a:solidFill>
                          <a:latin typeface="Trebuchet MS"/>
                          <a:ea typeface="HGP創英角ｺﾞｼｯｸUB"/>
                        </a:defRPr>
                      </a:lvl5pPr>
                      <a:lvl6pPr marL="2286000" algn="l" defTabSz="914400" rtl="0" eaLnBrk="1" latinLnBrk="0" hangingPunct="1">
                        <a:defRPr kumimoji="1" sz="1800" kern="1200">
                          <a:solidFill>
                            <a:schemeClr val="tx1"/>
                          </a:solidFill>
                          <a:latin typeface="Trebuchet MS"/>
                          <a:ea typeface="HGP創英角ｺﾞｼｯｸUB"/>
                        </a:defRPr>
                      </a:lvl6pPr>
                      <a:lvl7pPr marL="2743200" algn="l" defTabSz="914400" rtl="0" eaLnBrk="1" latinLnBrk="0" hangingPunct="1">
                        <a:defRPr kumimoji="1" sz="1800" kern="1200">
                          <a:solidFill>
                            <a:schemeClr val="tx1"/>
                          </a:solidFill>
                          <a:latin typeface="Trebuchet MS"/>
                          <a:ea typeface="HGP創英角ｺﾞｼｯｸUB"/>
                        </a:defRPr>
                      </a:lvl7pPr>
                      <a:lvl8pPr marL="3200400" algn="l" defTabSz="914400" rtl="0" eaLnBrk="1" latinLnBrk="0" hangingPunct="1">
                        <a:defRPr kumimoji="1" sz="1800" kern="1200">
                          <a:solidFill>
                            <a:schemeClr val="tx1"/>
                          </a:solidFill>
                          <a:latin typeface="Trebuchet MS"/>
                          <a:ea typeface="HGP創英角ｺﾞｼｯｸUB"/>
                        </a:defRPr>
                      </a:lvl8pPr>
                      <a:lvl9pPr marL="3657600" algn="l" defTabSz="914400" rtl="0" eaLnBrk="1" latinLnBrk="0" hangingPunct="1">
                        <a:defRPr kumimoji="1" sz="1800" kern="1200">
                          <a:solidFill>
                            <a:schemeClr val="tx1"/>
                          </a:solidFill>
                          <a:latin typeface="Trebuchet MS"/>
                          <a:ea typeface="HGP創英角ｺﾞｼｯｸUB"/>
                        </a:defRPr>
                      </a:lvl9pPr>
                    </a:lstStyle>
                    <a:p>
                      <a:pPr marL="144000" marR="0" lvl="0" indent="0" algn="l" defTabSz="914400" rtl="0" eaLnBrk="1" fontAlgn="ctr"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rPr>
                        <a:t>結果確認</a:t>
                      </a:r>
                    </a:p>
                  </a:txBody>
                  <a:tcPr marL="72000" marR="144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noFill/>
                  </a:tcPr>
                </a:tc>
                <a:tc>
                  <a:txBody>
                    <a:bodyPr/>
                    <a:lstStyle>
                      <a:defPPr>
                        <a:defRPr lang="ja-JP"/>
                      </a:defPPr>
                      <a:lvl1pPr marL="0" algn="l" defTabSz="914400" rtl="0" eaLnBrk="1" latinLnBrk="0" hangingPunct="1">
                        <a:defRPr kumimoji="1" sz="1800" kern="1200">
                          <a:solidFill>
                            <a:schemeClr val="tx1"/>
                          </a:solidFill>
                          <a:latin typeface="Trebuchet MS"/>
                          <a:ea typeface="HGP創英角ｺﾞｼｯｸUB"/>
                        </a:defRPr>
                      </a:lvl1pPr>
                      <a:lvl2pPr marL="457200" algn="l" defTabSz="914400" rtl="0" eaLnBrk="1" latinLnBrk="0" hangingPunct="1">
                        <a:defRPr kumimoji="1" sz="1800" kern="1200">
                          <a:solidFill>
                            <a:schemeClr val="tx1"/>
                          </a:solidFill>
                          <a:latin typeface="Trebuchet MS"/>
                          <a:ea typeface="HGP創英角ｺﾞｼｯｸUB"/>
                        </a:defRPr>
                      </a:lvl2pPr>
                      <a:lvl3pPr marL="914400" algn="l" defTabSz="914400" rtl="0" eaLnBrk="1" latinLnBrk="0" hangingPunct="1">
                        <a:defRPr kumimoji="1" sz="1800" kern="1200">
                          <a:solidFill>
                            <a:schemeClr val="tx1"/>
                          </a:solidFill>
                          <a:latin typeface="Trebuchet MS"/>
                          <a:ea typeface="HGP創英角ｺﾞｼｯｸUB"/>
                        </a:defRPr>
                      </a:lvl3pPr>
                      <a:lvl4pPr marL="1371600" algn="l" defTabSz="914400" rtl="0" eaLnBrk="1" latinLnBrk="0" hangingPunct="1">
                        <a:defRPr kumimoji="1" sz="1800" kern="1200">
                          <a:solidFill>
                            <a:schemeClr val="tx1"/>
                          </a:solidFill>
                          <a:latin typeface="Trebuchet MS"/>
                          <a:ea typeface="HGP創英角ｺﾞｼｯｸUB"/>
                        </a:defRPr>
                      </a:lvl4pPr>
                      <a:lvl5pPr marL="1828800" algn="l" defTabSz="914400" rtl="0" eaLnBrk="1" latinLnBrk="0" hangingPunct="1">
                        <a:defRPr kumimoji="1" sz="1800" kern="1200">
                          <a:solidFill>
                            <a:schemeClr val="tx1"/>
                          </a:solidFill>
                          <a:latin typeface="Trebuchet MS"/>
                          <a:ea typeface="HGP創英角ｺﾞｼｯｸUB"/>
                        </a:defRPr>
                      </a:lvl5pPr>
                      <a:lvl6pPr marL="2286000" algn="l" defTabSz="914400" rtl="0" eaLnBrk="1" latinLnBrk="0" hangingPunct="1">
                        <a:defRPr kumimoji="1" sz="1800" kern="1200">
                          <a:solidFill>
                            <a:schemeClr val="tx1"/>
                          </a:solidFill>
                          <a:latin typeface="Trebuchet MS"/>
                          <a:ea typeface="HGP創英角ｺﾞｼｯｸUB"/>
                        </a:defRPr>
                      </a:lvl6pPr>
                      <a:lvl7pPr marL="2743200" algn="l" defTabSz="914400" rtl="0" eaLnBrk="1" latinLnBrk="0" hangingPunct="1">
                        <a:defRPr kumimoji="1" sz="1800" kern="1200">
                          <a:solidFill>
                            <a:schemeClr val="tx1"/>
                          </a:solidFill>
                          <a:latin typeface="Trebuchet MS"/>
                          <a:ea typeface="HGP創英角ｺﾞｼｯｸUB"/>
                        </a:defRPr>
                      </a:lvl7pPr>
                      <a:lvl8pPr marL="3200400" algn="l" defTabSz="914400" rtl="0" eaLnBrk="1" latinLnBrk="0" hangingPunct="1">
                        <a:defRPr kumimoji="1" sz="1800" kern="1200">
                          <a:solidFill>
                            <a:schemeClr val="tx1"/>
                          </a:solidFill>
                          <a:latin typeface="Trebuchet MS"/>
                          <a:ea typeface="HGP創英角ｺﾞｼｯｸUB"/>
                        </a:defRPr>
                      </a:lvl8pPr>
                      <a:lvl9pPr marL="3657600" algn="l" defTabSz="914400" rtl="0" eaLnBrk="1" latinLnBrk="0" hangingPunct="1">
                        <a:defRPr kumimoji="1" sz="1800" kern="1200">
                          <a:solidFill>
                            <a:schemeClr val="tx1"/>
                          </a:solidFill>
                          <a:latin typeface="Trebuchet MS"/>
                          <a:ea typeface="HGP創英角ｺﾞｼｯｸUB"/>
                        </a:defRPr>
                      </a:lvl9pPr>
                    </a:lstStyle>
                    <a:p>
                      <a:pPr marL="144000"/>
                      <a:r>
                        <a:rPr lang="ja-JP" altLang="en-US" sz="1400" b="0" dirty="0">
                          <a:latin typeface="Meiryo UI" panose="020B0604030504040204" pitchFamily="50" charset="-128"/>
                          <a:ea typeface="Meiryo UI" panose="020B0604030504040204" pitchFamily="50" charset="-128"/>
                        </a:rPr>
                        <a:t>処理結果確認</a:t>
                      </a:r>
                    </a:p>
                  </a:txBody>
                  <a:tcPr marL="73532" marR="144000" marT="0" marB="0" anchor="ctr">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solidFill>
                      <a:schemeClr val="bg1">
                        <a:lumMod val="85000"/>
                      </a:schemeClr>
                    </a:solidFill>
                  </a:tcPr>
                </a:tc>
                <a:tc>
                  <a:txBody>
                    <a:bodyPr/>
                    <a:lstStyle>
                      <a:defPPr>
                        <a:defRPr lang="ja-JP"/>
                      </a:defPPr>
                      <a:lvl1pPr marL="0" algn="l" defTabSz="914400" rtl="0" eaLnBrk="1" latinLnBrk="0" hangingPunct="1">
                        <a:defRPr kumimoji="1" sz="1800" kern="1200">
                          <a:solidFill>
                            <a:schemeClr val="tx1"/>
                          </a:solidFill>
                          <a:latin typeface="Trebuchet MS"/>
                          <a:ea typeface="HGP創英角ｺﾞｼｯｸUB"/>
                        </a:defRPr>
                      </a:lvl1pPr>
                      <a:lvl2pPr marL="457200" algn="l" defTabSz="914400" rtl="0" eaLnBrk="1" latinLnBrk="0" hangingPunct="1">
                        <a:defRPr kumimoji="1" sz="1800" kern="1200">
                          <a:solidFill>
                            <a:schemeClr val="tx1"/>
                          </a:solidFill>
                          <a:latin typeface="Trebuchet MS"/>
                          <a:ea typeface="HGP創英角ｺﾞｼｯｸUB"/>
                        </a:defRPr>
                      </a:lvl2pPr>
                      <a:lvl3pPr marL="914400" algn="l" defTabSz="914400" rtl="0" eaLnBrk="1" latinLnBrk="0" hangingPunct="1">
                        <a:defRPr kumimoji="1" sz="1800" kern="1200">
                          <a:solidFill>
                            <a:schemeClr val="tx1"/>
                          </a:solidFill>
                          <a:latin typeface="Trebuchet MS"/>
                          <a:ea typeface="HGP創英角ｺﾞｼｯｸUB"/>
                        </a:defRPr>
                      </a:lvl3pPr>
                      <a:lvl4pPr marL="1371600" algn="l" defTabSz="914400" rtl="0" eaLnBrk="1" latinLnBrk="0" hangingPunct="1">
                        <a:defRPr kumimoji="1" sz="1800" kern="1200">
                          <a:solidFill>
                            <a:schemeClr val="tx1"/>
                          </a:solidFill>
                          <a:latin typeface="Trebuchet MS"/>
                          <a:ea typeface="HGP創英角ｺﾞｼｯｸUB"/>
                        </a:defRPr>
                      </a:lvl4pPr>
                      <a:lvl5pPr marL="1828800" algn="l" defTabSz="914400" rtl="0" eaLnBrk="1" latinLnBrk="0" hangingPunct="1">
                        <a:defRPr kumimoji="1" sz="1800" kern="1200">
                          <a:solidFill>
                            <a:schemeClr val="tx1"/>
                          </a:solidFill>
                          <a:latin typeface="Trebuchet MS"/>
                          <a:ea typeface="HGP創英角ｺﾞｼｯｸUB"/>
                        </a:defRPr>
                      </a:lvl5pPr>
                      <a:lvl6pPr marL="2286000" algn="l" defTabSz="914400" rtl="0" eaLnBrk="1" latinLnBrk="0" hangingPunct="1">
                        <a:defRPr kumimoji="1" sz="1800" kern="1200">
                          <a:solidFill>
                            <a:schemeClr val="tx1"/>
                          </a:solidFill>
                          <a:latin typeface="Trebuchet MS"/>
                          <a:ea typeface="HGP創英角ｺﾞｼｯｸUB"/>
                        </a:defRPr>
                      </a:lvl6pPr>
                      <a:lvl7pPr marL="2743200" algn="l" defTabSz="914400" rtl="0" eaLnBrk="1" latinLnBrk="0" hangingPunct="1">
                        <a:defRPr kumimoji="1" sz="1800" kern="1200">
                          <a:solidFill>
                            <a:schemeClr val="tx1"/>
                          </a:solidFill>
                          <a:latin typeface="Trebuchet MS"/>
                          <a:ea typeface="HGP創英角ｺﾞｼｯｸUB"/>
                        </a:defRPr>
                      </a:lvl7pPr>
                      <a:lvl8pPr marL="3200400" algn="l" defTabSz="914400" rtl="0" eaLnBrk="1" latinLnBrk="0" hangingPunct="1">
                        <a:defRPr kumimoji="1" sz="1800" kern="1200">
                          <a:solidFill>
                            <a:schemeClr val="tx1"/>
                          </a:solidFill>
                          <a:latin typeface="Trebuchet MS"/>
                          <a:ea typeface="HGP創英角ｺﾞｼｯｸUB"/>
                        </a:defRPr>
                      </a:lvl8pPr>
                      <a:lvl9pPr marL="3657600" algn="l" defTabSz="914400" rtl="0" eaLnBrk="1" latinLnBrk="0" hangingPunct="1">
                        <a:defRPr kumimoji="1" sz="1800" kern="1200">
                          <a:solidFill>
                            <a:schemeClr val="tx1"/>
                          </a:solidFill>
                          <a:latin typeface="Trebuchet MS"/>
                          <a:ea typeface="HGP創英角ｺﾞｼｯｸUB"/>
                        </a:defRPr>
                      </a:lvl9pPr>
                    </a:lstStyle>
                    <a:p>
                      <a:pPr marL="144000"/>
                      <a:r>
                        <a:rPr lang="ja-JP" altLang="en-US" sz="1400" b="0" dirty="0">
                          <a:latin typeface="Meiryo UI" panose="020B0604030504040204" pitchFamily="50" charset="-128"/>
                          <a:ea typeface="Meiryo UI" panose="020B0604030504040204" pitchFamily="50" charset="-128"/>
                        </a:rPr>
                        <a:t>指定した</a:t>
                      </a:r>
                      <a:r>
                        <a:rPr lang="en-US" altLang="ja-JP" sz="1400" b="0" dirty="0">
                          <a:latin typeface="Meiryo UI" panose="020B0604030504040204" pitchFamily="50" charset="-128"/>
                          <a:ea typeface="Meiryo UI" panose="020B0604030504040204" pitchFamily="50" charset="-128"/>
                        </a:rPr>
                        <a:t>API</a:t>
                      </a:r>
                      <a:r>
                        <a:rPr lang="ja-JP" altLang="en-US" sz="1400" b="0" dirty="0">
                          <a:latin typeface="Meiryo UI" panose="020B0604030504040204" pitchFamily="50" charset="-128"/>
                          <a:ea typeface="Meiryo UI" panose="020B0604030504040204" pitchFamily="50" charset="-128"/>
                        </a:rPr>
                        <a:t>オペレーション</a:t>
                      </a:r>
                      <a:r>
                        <a:rPr lang="en-US" altLang="ja-JP" sz="1400" b="0" dirty="0">
                          <a:latin typeface="Meiryo UI" panose="020B0604030504040204" pitchFamily="50" charset="-128"/>
                          <a:ea typeface="Meiryo UI" panose="020B0604030504040204" pitchFamily="50" charset="-128"/>
                        </a:rPr>
                        <a:t>ID</a:t>
                      </a:r>
                      <a:r>
                        <a:rPr lang="ja-JP" altLang="en-US" sz="1400" b="0" dirty="0">
                          <a:latin typeface="Meiryo UI" panose="020B0604030504040204" pitchFamily="50" charset="-128"/>
                          <a:ea typeface="Meiryo UI" panose="020B0604030504040204" pitchFamily="50" charset="-128"/>
                        </a:rPr>
                        <a:t>に対応したデバイスのステータス情報を取得</a:t>
                      </a:r>
                    </a:p>
                  </a:txBody>
                  <a:tcPr marL="73532" marR="144000" marT="0" marB="0" anchor="ctr">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solidFill>
                      <a:srgbClr val="FFFFFF"/>
                    </a:solidFill>
                  </a:tcPr>
                </a:tc>
                <a:tc>
                  <a:txBody>
                    <a:bodyPr/>
                    <a:lstStyle>
                      <a:defPPr>
                        <a:defRPr lang="ja-JP"/>
                      </a:defPPr>
                      <a:lvl1pPr marL="0" algn="l" defTabSz="914400" rtl="0" eaLnBrk="1" latinLnBrk="0" hangingPunct="1">
                        <a:defRPr kumimoji="1" sz="1800" kern="1200">
                          <a:solidFill>
                            <a:schemeClr val="tx1"/>
                          </a:solidFill>
                          <a:latin typeface="Trebuchet MS"/>
                          <a:ea typeface="HGP創英角ｺﾞｼｯｸUB"/>
                        </a:defRPr>
                      </a:lvl1pPr>
                      <a:lvl2pPr marL="457200" algn="l" defTabSz="914400" rtl="0" eaLnBrk="1" latinLnBrk="0" hangingPunct="1">
                        <a:defRPr kumimoji="1" sz="1800" kern="1200">
                          <a:solidFill>
                            <a:schemeClr val="tx1"/>
                          </a:solidFill>
                          <a:latin typeface="Trebuchet MS"/>
                          <a:ea typeface="HGP創英角ｺﾞｼｯｸUB"/>
                        </a:defRPr>
                      </a:lvl2pPr>
                      <a:lvl3pPr marL="914400" algn="l" defTabSz="914400" rtl="0" eaLnBrk="1" latinLnBrk="0" hangingPunct="1">
                        <a:defRPr kumimoji="1" sz="1800" kern="1200">
                          <a:solidFill>
                            <a:schemeClr val="tx1"/>
                          </a:solidFill>
                          <a:latin typeface="Trebuchet MS"/>
                          <a:ea typeface="HGP創英角ｺﾞｼｯｸUB"/>
                        </a:defRPr>
                      </a:lvl3pPr>
                      <a:lvl4pPr marL="1371600" algn="l" defTabSz="914400" rtl="0" eaLnBrk="1" latinLnBrk="0" hangingPunct="1">
                        <a:defRPr kumimoji="1" sz="1800" kern="1200">
                          <a:solidFill>
                            <a:schemeClr val="tx1"/>
                          </a:solidFill>
                          <a:latin typeface="Trebuchet MS"/>
                          <a:ea typeface="HGP創英角ｺﾞｼｯｸUB"/>
                        </a:defRPr>
                      </a:lvl4pPr>
                      <a:lvl5pPr marL="1828800" algn="l" defTabSz="914400" rtl="0" eaLnBrk="1" latinLnBrk="0" hangingPunct="1">
                        <a:defRPr kumimoji="1" sz="1800" kern="1200">
                          <a:solidFill>
                            <a:schemeClr val="tx1"/>
                          </a:solidFill>
                          <a:latin typeface="Trebuchet MS"/>
                          <a:ea typeface="HGP創英角ｺﾞｼｯｸUB"/>
                        </a:defRPr>
                      </a:lvl5pPr>
                      <a:lvl6pPr marL="2286000" algn="l" defTabSz="914400" rtl="0" eaLnBrk="1" latinLnBrk="0" hangingPunct="1">
                        <a:defRPr kumimoji="1" sz="1800" kern="1200">
                          <a:solidFill>
                            <a:schemeClr val="tx1"/>
                          </a:solidFill>
                          <a:latin typeface="Trebuchet MS"/>
                          <a:ea typeface="HGP創英角ｺﾞｼｯｸUB"/>
                        </a:defRPr>
                      </a:lvl6pPr>
                      <a:lvl7pPr marL="2743200" algn="l" defTabSz="914400" rtl="0" eaLnBrk="1" latinLnBrk="0" hangingPunct="1">
                        <a:defRPr kumimoji="1" sz="1800" kern="1200">
                          <a:solidFill>
                            <a:schemeClr val="tx1"/>
                          </a:solidFill>
                          <a:latin typeface="Trebuchet MS"/>
                          <a:ea typeface="HGP創英角ｺﾞｼｯｸUB"/>
                        </a:defRPr>
                      </a:lvl7pPr>
                      <a:lvl8pPr marL="3200400" algn="l" defTabSz="914400" rtl="0" eaLnBrk="1" latinLnBrk="0" hangingPunct="1">
                        <a:defRPr kumimoji="1" sz="1800" kern="1200">
                          <a:solidFill>
                            <a:schemeClr val="tx1"/>
                          </a:solidFill>
                          <a:latin typeface="Trebuchet MS"/>
                          <a:ea typeface="HGP創英角ｺﾞｼｯｸUB"/>
                        </a:defRPr>
                      </a:lvl8pPr>
                      <a:lvl9pPr marL="3657600" algn="l" defTabSz="914400" rtl="0" eaLnBrk="1" latinLnBrk="0" hangingPunct="1">
                        <a:defRPr kumimoji="1" sz="1800" kern="1200">
                          <a:solidFill>
                            <a:schemeClr val="tx1"/>
                          </a:solidFill>
                          <a:latin typeface="Trebuchet MS"/>
                          <a:ea typeface="HGP創英角ｺﾞｼｯｸUB"/>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ja-JP" altLang="en-US" sz="14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a:t>
                      </a:r>
                    </a:p>
                  </a:txBody>
                  <a:tcPr marL="91915" marR="91915" marT="46800" marB="4680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ja-JP" altLang="en-US" sz="14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a:t>
                      </a:r>
                    </a:p>
                  </a:txBody>
                  <a:tcPr marL="91915" marR="91915" marT="46800" marB="4680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14"/>
                  </a:ext>
                </a:extLst>
              </a:tr>
            </a:tbl>
          </a:graphicData>
        </a:graphic>
      </p:graphicFrame>
      <p:sp>
        <p:nvSpPr>
          <p:cNvPr id="8" name="角丸四角形 13">
            <a:extLst>
              <a:ext uri="{FF2B5EF4-FFF2-40B4-BE49-F238E27FC236}">
                <a16:creationId xmlns:a16="http://schemas.microsoft.com/office/drawing/2014/main" id="{3DD78C43-DE2F-4F81-9524-DC820CC7DE6E}"/>
              </a:ext>
            </a:extLst>
          </p:cNvPr>
          <p:cNvSpPr/>
          <p:nvPr/>
        </p:nvSpPr>
        <p:spPr bwMode="auto">
          <a:xfrm>
            <a:off x="7869878" y="360000"/>
            <a:ext cx="1080000" cy="288000"/>
          </a:xfrm>
          <a:prstGeom prst="roundRect">
            <a:avLst>
              <a:gd name="adj" fmla="val 13229"/>
            </a:avLst>
          </a:prstGeom>
          <a:solidFill>
            <a:srgbClr val="898FC3"/>
          </a:solidFill>
          <a:ln w="285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defRPr/>
            </a:pPr>
            <a:r>
              <a:rPr kumimoji="1" lang="en-US" altLang="ja-JP" sz="1400" b="1" kern="0" dirty="0">
                <a:solidFill>
                  <a:srgbClr val="FFFFFF"/>
                </a:solidFill>
                <a:latin typeface="Meiryo UI" panose="020B0604030504040204" pitchFamily="50" charset="-128"/>
                <a:ea typeface="Meiryo UI" panose="020B0604030504040204" pitchFamily="50" charset="-128"/>
                <a:cs typeface="Verdana" panose="020B0604030504040204" pitchFamily="34" charset="0"/>
              </a:rPr>
              <a:t>iOS</a:t>
            </a:r>
            <a:endParaRPr kumimoji="1" lang="ja-JP" altLang="en-US" sz="1400" b="1" kern="0" dirty="0">
              <a:solidFill>
                <a:srgbClr val="FFFFFF"/>
              </a:solidFill>
              <a:latin typeface="Meiryo UI" panose="020B0604030504040204" pitchFamily="50" charset="-128"/>
              <a:ea typeface="Meiryo UI" panose="020B0604030504040204" pitchFamily="50" charset="-128"/>
              <a:cs typeface="Verdana" panose="020B0604030504040204" pitchFamily="34" charset="0"/>
            </a:endParaRPr>
          </a:p>
        </p:txBody>
      </p:sp>
      <p:sp>
        <p:nvSpPr>
          <p:cNvPr id="10" name="角丸四角形 13">
            <a:extLst>
              <a:ext uri="{FF2B5EF4-FFF2-40B4-BE49-F238E27FC236}">
                <a16:creationId xmlns:a16="http://schemas.microsoft.com/office/drawing/2014/main" id="{F5CE2204-349A-4DF9-824F-DF9AC4590180}"/>
              </a:ext>
            </a:extLst>
          </p:cNvPr>
          <p:cNvSpPr/>
          <p:nvPr/>
        </p:nvSpPr>
        <p:spPr bwMode="auto">
          <a:xfrm>
            <a:off x="9022006" y="360000"/>
            <a:ext cx="1080000" cy="288000"/>
          </a:xfrm>
          <a:prstGeom prst="roundRect">
            <a:avLst>
              <a:gd name="adj" fmla="val 13229"/>
            </a:avLst>
          </a:prstGeom>
          <a:solidFill>
            <a:srgbClr val="92D050"/>
          </a:solidFill>
          <a:ln w="285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defRPr/>
            </a:pPr>
            <a:r>
              <a:rPr lang="en-US" altLang="ja-JP" sz="1400" b="1" kern="0" dirty="0">
                <a:solidFill>
                  <a:srgbClr val="FFFFFF"/>
                </a:solidFill>
                <a:latin typeface="Meiryo UI" panose="020B0604030504040204" pitchFamily="50" charset="-128"/>
                <a:ea typeface="Meiryo UI" panose="020B0604030504040204" pitchFamily="50" charset="-128"/>
                <a:cs typeface="Verdana" panose="020B0604030504040204" pitchFamily="34" charset="0"/>
              </a:rPr>
              <a:t>Android</a:t>
            </a:r>
            <a:endParaRPr kumimoji="1" lang="ja-JP" altLang="en-US" sz="1400" b="1" kern="0" dirty="0">
              <a:solidFill>
                <a:srgbClr val="FFFFFF"/>
              </a:solidFill>
              <a:latin typeface="Meiryo UI" panose="020B0604030504040204" pitchFamily="50" charset="-128"/>
              <a:ea typeface="Meiryo UI" panose="020B0604030504040204" pitchFamily="50" charset="-128"/>
              <a:cs typeface="Verdana" panose="020B0604030504040204" pitchFamily="34" charset="0"/>
            </a:endParaRPr>
          </a:p>
        </p:txBody>
      </p:sp>
    </p:spTree>
    <p:extLst>
      <p:ext uri="{BB962C8B-B14F-4D97-AF65-F5344CB8AC3E}">
        <p14:creationId xmlns:p14="http://schemas.microsoft.com/office/powerpoint/2010/main" val="4194452825"/>
      </p:ext>
    </p:extLst>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BEDC4D7C-E1CA-4968-A270-988041451792}"/>
              </a:ext>
            </a:extLst>
          </p:cNvPr>
          <p:cNvSpPr>
            <a:spLocks noGrp="1"/>
          </p:cNvSpPr>
          <p:nvPr>
            <p:ph type="sldNum" sz="quarter" idx="4"/>
          </p:nvPr>
        </p:nvSpPr>
        <p:spPr/>
        <p:txBody>
          <a:bodyPr/>
          <a:lstStyle/>
          <a:p>
            <a:fld id="{F1BF7F6E-0413-4353-995D-100289A07FF8}" type="slidenum">
              <a:rPr lang="en-US" altLang="ja-JP" smtClean="0"/>
              <a:pPr/>
              <a:t>114</a:t>
            </a:fld>
            <a:endParaRPr lang="en-US" altLang="ja-JP" dirty="0"/>
          </a:p>
        </p:txBody>
      </p:sp>
      <p:sp>
        <p:nvSpPr>
          <p:cNvPr id="4" name="タイトル 3">
            <a:extLst>
              <a:ext uri="{FF2B5EF4-FFF2-40B4-BE49-F238E27FC236}">
                <a16:creationId xmlns:a16="http://schemas.microsoft.com/office/drawing/2014/main" id="{A0FF8C3A-0055-4ADE-974E-E9B79E000AAF}"/>
              </a:ext>
            </a:extLst>
          </p:cNvPr>
          <p:cNvSpPr>
            <a:spLocks noGrp="1"/>
          </p:cNvSpPr>
          <p:nvPr>
            <p:ph type="title"/>
          </p:nvPr>
        </p:nvSpPr>
        <p:spPr/>
        <p:txBody>
          <a:bodyPr/>
          <a:lstStyle/>
          <a:p>
            <a:r>
              <a:rPr kumimoji="1" lang="en-US" altLang="ja-JP" dirty="0">
                <a:latin typeface="Meiryo UI" panose="020B0604030504040204" pitchFamily="50" charset="-128"/>
                <a:ea typeface="Meiryo UI" panose="020B0604030504040204" pitchFamily="50" charset="-128"/>
              </a:rPr>
              <a:t>API</a:t>
            </a:r>
            <a:r>
              <a:rPr kumimoji="1" lang="ja-JP" altLang="en-US" dirty="0">
                <a:latin typeface="Meiryo UI" panose="020B0604030504040204" pitchFamily="50" charset="-128"/>
                <a:ea typeface="Meiryo UI" panose="020B0604030504040204" pitchFamily="50" charset="-128"/>
              </a:rPr>
              <a:t>オプション</a:t>
            </a:r>
            <a:endParaRPr kumimoji="1" lang="ja-JP" altLang="en-US" dirty="0"/>
          </a:p>
        </p:txBody>
      </p:sp>
      <p:sp>
        <p:nvSpPr>
          <p:cNvPr id="6" name="テキスト ボックス 5">
            <a:extLst>
              <a:ext uri="{FF2B5EF4-FFF2-40B4-BE49-F238E27FC236}">
                <a16:creationId xmlns:a16="http://schemas.microsoft.com/office/drawing/2014/main" id="{098061D7-74B0-4CF7-A5CE-89A96024E0BA}"/>
              </a:ext>
            </a:extLst>
          </p:cNvPr>
          <p:cNvSpPr txBox="1"/>
          <p:nvPr/>
        </p:nvSpPr>
        <p:spPr>
          <a:xfrm>
            <a:off x="2757190" y="300904"/>
            <a:ext cx="1440160" cy="400110"/>
          </a:xfrm>
          <a:prstGeom prst="rect">
            <a:avLst/>
          </a:prstGeom>
          <a:noFill/>
          <a:ln w="12700">
            <a:solidFill>
              <a:srgbClr val="DE0000"/>
            </a:solidFill>
          </a:ln>
        </p:spPr>
        <p:txBody>
          <a:bodyPr wrap="square" rtlCol="0" anchor="ctr" anchorCtr="1">
            <a:spAutoFit/>
          </a:bodyPr>
          <a:lstStyle/>
          <a:p>
            <a:r>
              <a:rPr lang="ja-JP" altLang="en-US" sz="2000" b="1" dirty="0">
                <a:solidFill>
                  <a:srgbClr val="DE0000"/>
                </a:solidFill>
                <a:latin typeface="Meiryo UI" panose="020B0604030504040204" pitchFamily="50" charset="-128"/>
                <a:ea typeface="Meiryo UI" panose="020B0604030504040204" pitchFamily="50" charset="-128"/>
                <a:sym typeface="ヒラギノ角ゴ ProN W6" charset="0"/>
              </a:rPr>
              <a:t>注意事項</a:t>
            </a:r>
          </a:p>
        </p:txBody>
      </p:sp>
      <p:graphicFrame>
        <p:nvGraphicFramePr>
          <p:cNvPr id="7" name="Group 122">
            <a:extLst>
              <a:ext uri="{FF2B5EF4-FFF2-40B4-BE49-F238E27FC236}">
                <a16:creationId xmlns:a16="http://schemas.microsoft.com/office/drawing/2014/main" id="{132C3C3C-261A-42B6-9545-9623F1541A59}"/>
              </a:ext>
            </a:extLst>
          </p:cNvPr>
          <p:cNvGraphicFramePr>
            <a:graphicFrameLocks/>
          </p:cNvGraphicFramePr>
          <p:nvPr>
            <p:extLst>
              <p:ext uri="{D42A27DB-BD31-4B8C-83A1-F6EECF244321}">
                <p14:modId xmlns:p14="http://schemas.microsoft.com/office/powerpoint/2010/main" val="2934676100"/>
              </p:ext>
            </p:extLst>
          </p:nvPr>
        </p:nvGraphicFramePr>
        <p:xfrm>
          <a:off x="741600" y="1634400"/>
          <a:ext cx="11520000" cy="2160000"/>
        </p:xfrm>
        <a:graphic>
          <a:graphicData uri="http://schemas.openxmlformats.org/drawingml/2006/table">
            <a:tbl>
              <a:tblPr/>
              <a:tblGrid>
                <a:gridCol w="2808000">
                  <a:extLst>
                    <a:ext uri="{9D8B030D-6E8A-4147-A177-3AD203B41FA5}">
                      <a16:colId xmlns:a16="http://schemas.microsoft.com/office/drawing/2014/main" val="20000"/>
                    </a:ext>
                  </a:extLst>
                </a:gridCol>
                <a:gridCol w="8712000">
                  <a:extLst>
                    <a:ext uri="{9D8B030D-6E8A-4147-A177-3AD203B41FA5}">
                      <a16:colId xmlns:a16="http://schemas.microsoft.com/office/drawing/2014/main" val="20001"/>
                    </a:ext>
                  </a:extLst>
                </a:gridCol>
              </a:tblGrid>
              <a:tr h="432000">
                <a:tc>
                  <a:txBody>
                    <a:bodyPr/>
                    <a:lstStyle>
                      <a:defPPr>
                        <a:defRPr lang="ja-JP"/>
                      </a:defPPr>
                      <a:lvl1pPr marL="0" algn="l" defTabSz="914400" rtl="0" eaLnBrk="1" latinLnBrk="0" hangingPunct="1">
                        <a:defRPr kumimoji="1" sz="1800" kern="1200">
                          <a:solidFill>
                            <a:schemeClr val="tx1"/>
                          </a:solidFill>
                          <a:latin typeface="Trebuchet MS"/>
                          <a:ea typeface="HGP創英角ｺﾞｼｯｸUB"/>
                        </a:defRPr>
                      </a:lvl1pPr>
                      <a:lvl2pPr marL="457200" algn="l" defTabSz="914400" rtl="0" eaLnBrk="1" latinLnBrk="0" hangingPunct="1">
                        <a:defRPr kumimoji="1" sz="1800" kern="1200">
                          <a:solidFill>
                            <a:schemeClr val="tx1"/>
                          </a:solidFill>
                          <a:latin typeface="Trebuchet MS"/>
                          <a:ea typeface="HGP創英角ｺﾞｼｯｸUB"/>
                        </a:defRPr>
                      </a:lvl2pPr>
                      <a:lvl3pPr marL="914400" algn="l" defTabSz="914400" rtl="0" eaLnBrk="1" latinLnBrk="0" hangingPunct="1">
                        <a:defRPr kumimoji="1" sz="1800" kern="1200">
                          <a:solidFill>
                            <a:schemeClr val="tx1"/>
                          </a:solidFill>
                          <a:latin typeface="Trebuchet MS"/>
                          <a:ea typeface="HGP創英角ｺﾞｼｯｸUB"/>
                        </a:defRPr>
                      </a:lvl3pPr>
                      <a:lvl4pPr marL="1371600" algn="l" defTabSz="914400" rtl="0" eaLnBrk="1" latinLnBrk="0" hangingPunct="1">
                        <a:defRPr kumimoji="1" sz="1800" kern="1200">
                          <a:solidFill>
                            <a:schemeClr val="tx1"/>
                          </a:solidFill>
                          <a:latin typeface="Trebuchet MS"/>
                          <a:ea typeface="HGP創英角ｺﾞｼｯｸUB"/>
                        </a:defRPr>
                      </a:lvl4pPr>
                      <a:lvl5pPr marL="1828800" algn="l" defTabSz="914400" rtl="0" eaLnBrk="1" latinLnBrk="0" hangingPunct="1">
                        <a:defRPr kumimoji="1" sz="1800" kern="1200">
                          <a:solidFill>
                            <a:schemeClr val="tx1"/>
                          </a:solidFill>
                          <a:latin typeface="Trebuchet MS"/>
                          <a:ea typeface="HGP創英角ｺﾞｼｯｸUB"/>
                        </a:defRPr>
                      </a:lvl5pPr>
                      <a:lvl6pPr marL="2286000" algn="l" defTabSz="914400" rtl="0" eaLnBrk="1" latinLnBrk="0" hangingPunct="1">
                        <a:defRPr kumimoji="1" sz="1800" kern="1200">
                          <a:solidFill>
                            <a:schemeClr val="tx1"/>
                          </a:solidFill>
                          <a:latin typeface="Trebuchet MS"/>
                          <a:ea typeface="HGP創英角ｺﾞｼｯｸUB"/>
                        </a:defRPr>
                      </a:lvl6pPr>
                      <a:lvl7pPr marL="2743200" algn="l" defTabSz="914400" rtl="0" eaLnBrk="1" latinLnBrk="0" hangingPunct="1">
                        <a:defRPr kumimoji="1" sz="1800" kern="1200">
                          <a:solidFill>
                            <a:schemeClr val="tx1"/>
                          </a:solidFill>
                          <a:latin typeface="Trebuchet MS"/>
                          <a:ea typeface="HGP創英角ｺﾞｼｯｸUB"/>
                        </a:defRPr>
                      </a:lvl7pPr>
                      <a:lvl8pPr marL="3200400" algn="l" defTabSz="914400" rtl="0" eaLnBrk="1" latinLnBrk="0" hangingPunct="1">
                        <a:defRPr kumimoji="1" sz="1800" kern="1200">
                          <a:solidFill>
                            <a:schemeClr val="tx1"/>
                          </a:solidFill>
                          <a:latin typeface="Trebuchet MS"/>
                          <a:ea typeface="HGP創英角ｺﾞｼｯｸUB"/>
                        </a:defRPr>
                      </a:lvl8pPr>
                      <a:lvl9pPr marL="3657600" algn="l" defTabSz="914400" rtl="0" eaLnBrk="1" latinLnBrk="0" hangingPunct="1">
                        <a:defRPr kumimoji="1" sz="1800" kern="1200">
                          <a:solidFill>
                            <a:schemeClr val="tx1"/>
                          </a:solidFill>
                          <a:latin typeface="Trebuchet MS"/>
                          <a:ea typeface="HGP創英角ｺﾞｼｯｸUB"/>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ja-JP" altLang="en-US" sz="1800" b="1" kern="1200" dirty="0">
                          <a:solidFill>
                            <a:schemeClr val="bg1"/>
                          </a:solidFill>
                          <a:latin typeface="Meiryo UI" panose="020B0604030504040204" pitchFamily="50" charset="-128"/>
                          <a:ea typeface="Meiryo UI" panose="020B0604030504040204" pitchFamily="50" charset="-128"/>
                          <a:cs typeface="+mn-cs"/>
                        </a:rPr>
                        <a:t>事　項</a:t>
                      </a:r>
                    </a:p>
                  </a:txBody>
                  <a:tcPr marL="0" marR="0" marT="0" marB="0" anchor="ctr" anchorCtr="1"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solidFill>
                      <a:schemeClr val="bg1">
                        <a:lumMod val="65000"/>
                      </a:schemeClr>
                    </a:solidFill>
                  </a:tcPr>
                </a:tc>
                <a:tc>
                  <a:txBody>
                    <a:bodyPr/>
                    <a:lstStyle>
                      <a:defPPr>
                        <a:defRPr lang="ja-JP"/>
                      </a:defPPr>
                      <a:lvl1pPr marL="0" algn="l" defTabSz="914400" rtl="0" eaLnBrk="1" latinLnBrk="0" hangingPunct="1">
                        <a:defRPr kumimoji="1" sz="1800" kern="1200">
                          <a:solidFill>
                            <a:schemeClr val="tx1"/>
                          </a:solidFill>
                          <a:latin typeface="Trebuchet MS"/>
                          <a:ea typeface="HGP創英角ｺﾞｼｯｸUB"/>
                        </a:defRPr>
                      </a:lvl1pPr>
                      <a:lvl2pPr marL="457200" algn="l" defTabSz="914400" rtl="0" eaLnBrk="1" latinLnBrk="0" hangingPunct="1">
                        <a:defRPr kumimoji="1" sz="1800" kern="1200">
                          <a:solidFill>
                            <a:schemeClr val="tx1"/>
                          </a:solidFill>
                          <a:latin typeface="Trebuchet MS"/>
                          <a:ea typeface="HGP創英角ｺﾞｼｯｸUB"/>
                        </a:defRPr>
                      </a:lvl2pPr>
                      <a:lvl3pPr marL="914400" algn="l" defTabSz="914400" rtl="0" eaLnBrk="1" latinLnBrk="0" hangingPunct="1">
                        <a:defRPr kumimoji="1" sz="1800" kern="1200">
                          <a:solidFill>
                            <a:schemeClr val="tx1"/>
                          </a:solidFill>
                          <a:latin typeface="Trebuchet MS"/>
                          <a:ea typeface="HGP創英角ｺﾞｼｯｸUB"/>
                        </a:defRPr>
                      </a:lvl3pPr>
                      <a:lvl4pPr marL="1371600" algn="l" defTabSz="914400" rtl="0" eaLnBrk="1" latinLnBrk="0" hangingPunct="1">
                        <a:defRPr kumimoji="1" sz="1800" kern="1200">
                          <a:solidFill>
                            <a:schemeClr val="tx1"/>
                          </a:solidFill>
                          <a:latin typeface="Trebuchet MS"/>
                          <a:ea typeface="HGP創英角ｺﾞｼｯｸUB"/>
                        </a:defRPr>
                      </a:lvl4pPr>
                      <a:lvl5pPr marL="1828800" algn="l" defTabSz="914400" rtl="0" eaLnBrk="1" latinLnBrk="0" hangingPunct="1">
                        <a:defRPr kumimoji="1" sz="1800" kern="1200">
                          <a:solidFill>
                            <a:schemeClr val="tx1"/>
                          </a:solidFill>
                          <a:latin typeface="Trebuchet MS"/>
                          <a:ea typeface="HGP創英角ｺﾞｼｯｸUB"/>
                        </a:defRPr>
                      </a:lvl5pPr>
                      <a:lvl6pPr marL="2286000" algn="l" defTabSz="914400" rtl="0" eaLnBrk="1" latinLnBrk="0" hangingPunct="1">
                        <a:defRPr kumimoji="1" sz="1800" kern="1200">
                          <a:solidFill>
                            <a:schemeClr val="tx1"/>
                          </a:solidFill>
                          <a:latin typeface="Trebuchet MS"/>
                          <a:ea typeface="HGP創英角ｺﾞｼｯｸUB"/>
                        </a:defRPr>
                      </a:lvl6pPr>
                      <a:lvl7pPr marL="2743200" algn="l" defTabSz="914400" rtl="0" eaLnBrk="1" latinLnBrk="0" hangingPunct="1">
                        <a:defRPr kumimoji="1" sz="1800" kern="1200">
                          <a:solidFill>
                            <a:schemeClr val="tx1"/>
                          </a:solidFill>
                          <a:latin typeface="Trebuchet MS"/>
                          <a:ea typeface="HGP創英角ｺﾞｼｯｸUB"/>
                        </a:defRPr>
                      </a:lvl7pPr>
                      <a:lvl8pPr marL="3200400" algn="l" defTabSz="914400" rtl="0" eaLnBrk="1" latinLnBrk="0" hangingPunct="1">
                        <a:defRPr kumimoji="1" sz="1800" kern="1200">
                          <a:solidFill>
                            <a:schemeClr val="tx1"/>
                          </a:solidFill>
                          <a:latin typeface="Trebuchet MS"/>
                          <a:ea typeface="HGP創英角ｺﾞｼｯｸUB"/>
                        </a:defRPr>
                      </a:lvl8pPr>
                      <a:lvl9pPr marL="3657600" algn="l" defTabSz="914400" rtl="0" eaLnBrk="1" latinLnBrk="0" hangingPunct="1">
                        <a:defRPr kumimoji="1" sz="1800" kern="1200">
                          <a:solidFill>
                            <a:schemeClr val="tx1"/>
                          </a:solidFill>
                          <a:latin typeface="Trebuchet MS"/>
                          <a:ea typeface="HGP創英角ｺﾞｼｯｸUB"/>
                        </a:defRPr>
                      </a:lvl9pPr>
                    </a:lstStyle>
                    <a:p>
                      <a:pPr marL="0" marR="0" lvl="0" indent="0" algn="ctr" defTabSz="914400" rtl="0" eaLnBrk="1" fontAlgn="base" latinLnBrk="0" hangingPunct="1">
                        <a:lnSpc>
                          <a:spcPct val="100000"/>
                        </a:lnSpc>
                        <a:spcBef>
                          <a:spcPts val="0"/>
                        </a:spcBef>
                        <a:spcAft>
                          <a:spcPts val="0"/>
                        </a:spcAft>
                        <a:buClrTx/>
                        <a:buSzTx/>
                        <a:buFontTx/>
                        <a:buNone/>
                        <a:tabLst/>
                      </a:pPr>
                      <a:r>
                        <a:rPr kumimoji="1" lang="ja-JP" altLang="en-US" sz="1800" b="1" i="0" u="none" strike="noStrike" cap="none" normalizeH="0" baseline="0" dirty="0">
                          <a:ln>
                            <a:noFill/>
                          </a:ln>
                          <a:solidFill>
                            <a:schemeClr val="bg1"/>
                          </a:solidFill>
                          <a:effectLst/>
                          <a:latin typeface="Meiryo UI" panose="020B0604030504040204" pitchFamily="50" charset="-128"/>
                          <a:ea typeface="Meiryo UI" panose="020B0604030504040204" pitchFamily="50" charset="-128"/>
                        </a:rPr>
                        <a:t>詳　細</a:t>
                      </a:r>
                      <a:endParaRPr kumimoji="1" lang="en-US" altLang="ja-JP" sz="1800" b="1" i="0" u="none" strike="noStrike" cap="none" normalizeH="0" baseline="0" dirty="0">
                        <a:ln>
                          <a:noFill/>
                        </a:ln>
                        <a:solidFill>
                          <a:schemeClr val="bg1"/>
                        </a:solidFill>
                        <a:effectLst/>
                        <a:latin typeface="Meiryo UI" panose="020B0604030504040204" pitchFamily="50" charset="-128"/>
                        <a:ea typeface="Meiryo UI" panose="020B0604030504040204" pitchFamily="50" charset="-128"/>
                      </a:endParaRPr>
                    </a:p>
                  </a:txBody>
                  <a:tcPr marL="0" marR="0" marT="0" marB="0" anchor="ctr" anchorCtr="1"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solidFill>
                      <a:schemeClr val="bg1">
                        <a:lumMod val="65000"/>
                      </a:schemeClr>
                    </a:solidFill>
                  </a:tcPr>
                </a:tc>
                <a:extLst>
                  <a:ext uri="{0D108BD9-81ED-4DB2-BD59-A6C34878D82A}">
                    <a16:rowId xmlns:a16="http://schemas.microsoft.com/office/drawing/2014/main" val="10000"/>
                  </a:ext>
                </a:extLst>
              </a:tr>
              <a:tr h="864000">
                <a:tc>
                  <a:txBody>
                    <a:bodyPr/>
                    <a:lstStyle>
                      <a:defPPr>
                        <a:defRPr lang="ja-JP"/>
                      </a:defPPr>
                      <a:lvl1pPr marL="0" algn="l" defTabSz="914400" rtl="0" eaLnBrk="1" latinLnBrk="0" hangingPunct="1">
                        <a:defRPr kumimoji="1" sz="1800" kern="1200">
                          <a:solidFill>
                            <a:schemeClr val="tx1"/>
                          </a:solidFill>
                          <a:latin typeface="Trebuchet MS"/>
                          <a:ea typeface="HGP創英角ｺﾞｼｯｸUB"/>
                        </a:defRPr>
                      </a:lvl1pPr>
                      <a:lvl2pPr marL="457200" algn="l" defTabSz="914400" rtl="0" eaLnBrk="1" latinLnBrk="0" hangingPunct="1">
                        <a:defRPr kumimoji="1" sz="1800" kern="1200">
                          <a:solidFill>
                            <a:schemeClr val="tx1"/>
                          </a:solidFill>
                          <a:latin typeface="Trebuchet MS"/>
                          <a:ea typeface="HGP創英角ｺﾞｼｯｸUB"/>
                        </a:defRPr>
                      </a:lvl2pPr>
                      <a:lvl3pPr marL="914400" algn="l" defTabSz="914400" rtl="0" eaLnBrk="1" latinLnBrk="0" hangingPunct="1">
                        <a:defRPr kumimoji="1" sz="1800" kern="1200">
                          <a:solidFill>
                            <a:schemeClr val="tx1"/>
                          </a:solidFill>
                          <a:latin typeface="Trebuchet MS"/>
                          <a:ea typeface="HGP創英角ｺﾞｼｯｸUB"/>
                        </a:defRPr>
                      </a:lvl3pPr>
                      <a:lvl4pPr marL="1371600" algn="l" defTabSz="914400" rtl="0" eaLnBrk="1" latinLnBrk="0" hangingPunct="1">
                        <a:defRPr kumimoji="1" sz="1800" kern="1200">
                          <a:solidFill>
                            <a:schemeClr val="tx1"/>
                          </a:solidFill>
                          <a:latin typeface="Trebuchet MS"/>
                          <a:ea typeface="HGP創英角ｺﾞｼｯｸUB"/>
                        </a:defRPr>
                      </a:lvl4pPr>
                      <a:lvl5pPr marL="1828800" algn="l" defTabSz="914400" rtl="0" eaLnBrk="1" latinLnBrk="0" hangingPunct="1">
                        <a:defRPr kumimoji="1" sz="1800" kern="1200">
                          <a:solidFill>
                            <a:schemeClr val="tx1"/>
                          </a:solidFill>
                          <a:latin typeface="Trebuchet MS"/>
                          <a:ea typeface="HGP創英角ｺﾞｼｯｸUB"/>
                        </a:defRPr>
                      </a:lvl5pPr>
                      <a:lvl6pPr marL="2286000" algn="l" defTabSz="914400" rtl="0" eaLnBrk="1" latinLnBrk="0" hangingPunct="1">
                        <a:defRPr kumimoji="1" sz="1800" kern="1200">
                          <a:solidFill>
                            <a:schemeClr val="tx1"/>
                          </a:solidFill>
                          <a:latin typeface="Trebuchet MS"/>
                          <a:ea typeface="HGP創英角ｺﾞｼｯｸUB"/>
                        </a:defRPr>
                      </a:lvl6pPr>
                      <a:lvl7pPr marL="2743200" algn="l" defTabSz="914400" rtl="0" eaLnBrk="1" latinLnBrk="0" hangingPunct="1">
                        <a:defRPr kumimoji="1" sz="1800" kern="1200">
                          <a:solidFill>
                            <a:schemeClr val="tx1"/>
                          </a:solidFill>
                          <a:latin typeface="Trebuchet MS"/>
                          <a:ea typeface="HGP創英角ｺﾞｼｯｸUB"/>
                        </a:defRPr>
                      </a:lvl7pPr>
                      <a:lvl8pPr marL="3200400" algn="l" defTabSz="914400" rtl="0" eaLnBrk="1" latinLnBrk="0" hangingPunct="1">
                        <a:defRPr kumimoji="1" sz="1800" kern="1200">
                          <a:solidFill>
                            <a:schemeClr val="tx1"/>
                          </a:solidFill>
                          <a:latin typeface="Trebuchet MS"/>
                          <a:ea typeface="HGP創英角ｺﾞｼｯｸUB"/>
                        </a:defRPr>
                      </a:lvl8pPr>
                      <a:lvl9pPr marL="3657600" algn="l" defTabSz="914400" rtl="0" eaLnBrk="1" latinLnBrk="0" hangingPunct="1">
                        <a:defRPr kumimoji="1" sz="1800" kern="1200">
                          <a:solidFill>
                            <a:schemeClr val="tx1"/>
                          </a:solidFill>
                          <a:latin typeface="Trebuchet MS"/>
                          <a:ea typeface="HGP創英角ｺﾞｼｯｸUB"/>
                        </a:defRPr>
                      </a:lvl9pPr>
                    </a:lstStyle>
                    <a:p>
                      <a:pPr marL="144000" marR="0" indent="0" algn="l" defTabSz="914400" rtl="0" eaLnBrk="1" fontAlgn="auto" latinLnBrk="0" hangingPunct="1">
                        <a:lnSpc>
                          <a:spcPct val="100000"/>
                        </a:lnSpc>
                        <a:spcBef>
                          <a:spcPts val="0"/>
                        </a:spcBef>
                        <a:spcAft>
                          <a:spcPts val="0"/>
                        </a:spcAft>
                        <a:buClrTx/>
                        <a:buSzTx/>
                        <a:buFontTx/>
                        <a:buNone/>
                        <a:tabLst/>
                        <a:defRPr/>
                      </a:pPr>
                      <a:r>
                        <a:rPr lang="en-US" altLang="ja-JP" sz="1800" b="0" dirty="0">
                          <a:solidFill>
                            <a:schemeClr val="tx1"/>
                          </a:solidFill>
                          <a:latin typeface="Meiryo UI" panose="020B0604030504040204" pitchFamily="50" charset="-128"/>
                          <a:ea typeface="Meiryo UI" panose="020B0604030504040204" pitchFamily="50" charset="-128"/>
                        </a:rPr>
                        <a:t>API</a:t>
                      </a:r>
                      <a:r>
                        <a:rPr lang="ja-JP" altLang="en-US" sz="1800" b="0" dirty="0">
                          <a:solidFill>
                            <a:schemeClr val="tx1"/>
                          </a:solidFill>
                          <a:latin typeface="Meiryo UI" panose="020B0604030504040204" pitchFamily="50" charset="-128"/>
                          <a:ea typeface="Meiryo UI" panose="020B0604030504040204" pitchFamily="50" charset="-128"/>
                        </a:rPr>
                        <a:t>を利用したシステム</a:t>
                      </a:r>
                      <a:endParaRPr lang="en-US" altLang="ja-JP" sz="1800" b="0" dirty="0">
                        <a:solidFill>
                          <a:schemeClr val="tx1"/>
                        </a:solidFill>
                        <a:latin typeface="Meiryo UI" panose="020B0604030504040204" pitchFamily="50" charset="-128"/>
                        <a:ea typeface="Meiryo UI" panose="020B0604030504040204" pitchFamily="50" charset="-128"/>
                      </a:endParaRPr>
                    </a:p>
                    <a:p>
                      <a:pPr marL="144000" marR="0" indent="0" algn="l" defTabSz="914400" rtl="0" eaLnBrk="1" fontAlgn="auto" latinLnBrk="0" hangingPunct="1">
                        <a:lnSpc>
                          <a:spcPct val="100000"/>
                        </a:lnSpc>
                        <a:spcBef>
                          <a:spcPts val="0"/>
                        </a:spcBef>
                        <a:spcAft>
                          <a:spcPts val="0"/>
                        </a:spcAft>
                        <a:buClrTx/>
                        <a:buSzTx/>
                        <a:buFontTx/>
                        <a:buNone/>
                        <a:tabLst/>
                        <a:defRPr/>
                      </a:pPr>
                      <a:r>
                        <a:rPr lang="ja-JP" altLang="en-US" sz="1800" b="0" dirty="0">
                          <a:solidFill>
                            <a:schemeClr val="tx1"/>
                          </a:solidFill>
                          <a:latin typeface="Meiryo UI" panose="020B0604030504040204" pitchFamily="50" charset="-128"/>
                          <a:ea typeface="Meiryo UI" panose="020B0604030504040204" pitchFamily="50" charset="-128"/>
                        </a:rPr>
                        <a:t>開発について</a:t>
                      </a:r>
                      <a:endParaRPr lang="en-US" altLang="ja-JP" sz="1800" b="0" dirty="0">
                        <a:solidFill>
                          <a:schemeClr val="tx1"/>
                        </a:solidFill>
                        <a:latin typeface="Meiryo UI" panose="020B0604030504040204" pitchFamily="50" charset="-128"/>
                        <a:ea typeface="Meiryo UI" panose="020B0604030504040204" pitchFamily="50" charset="-128"/>
                      </a:endParaRPr>
                    </a:p>
                  </a:txBody>
                  <a:tcPr marL="72000" marR="108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noFill/>
                  </a:tcPr>
                </a:tc>
                <a:tc>
                  <a:txBody>
                    <a:bodyPr/>
                    <a:lstStyle>
                      <a:defPPr>
                        <a:defRPr lang="ja-JP"/>
                      </a:defPPr>
                      <a:lvl1pPr marL="0" algn="l" defTabSz="914400" rtl="0" eaLnBrk="1" latinLnBrk="0" hangingPunct="1">
                        <a:defRPr kumimoji="1" sz="1800" kern="1200">
                          <a:solidFill>
                            <a:schemeClr val="tx1"/>
                          </a:solidFill>
                          <a:latin typeface="Trebuchet MS"/>
                          <a:ea typeface="HGP創英角ｺﾞｼｯｸUB"/>
                        </a:defRPr>
                      </a:lvl1pPr>
                      <a:lvl2pPr marL="457200" algn="l" defTabSz="914400" rtl="0" eaLnBrk="1" latinLnBrk="0" hangingPunct="1">
                        <a:defRPr kumimoji="1" sz="1800" kern="1200">
                          <a:solidFill>
                            <a:schemeClr val="tx1"/>
                          </a:solidFill>
                          <a:latin typeface="Trebuchet MS"/>
                          <a:ea typeface="HGP創英角ｺﾞｼｯｸUB"/>
                        </a:defRPr>
                      </a:lvl2pPr>
                      <a:lvl3pPr marL="914400" algn="l" defTabSz="914400" rtl="0" eaLnBrk="1" latinLnBrk="0" hangingPunct="1">
                        <a:defRPr kumimoji="1" sz="1800" kern="1200">
                          <a:solidFill>
                            <a:schemeClr val="tx1"/>
                          </a:solidFill>
                          <a:latin typeface="Trebuchet MS"/>
                          <a:ea typeface="HGP創英角ｺﾞｼｯｸUB"/>
                        </a:defRPr>
                      </a:lvl3pPr>
                      <a:lvl4pPr marL="1371600" algn="l" defTabSz="914400" rtl="0" eaLnBrk="1" latinLnBrk="0" hangingPunct="1">
                        <a:defRPr kumimoji="1" sz="1800" kern="1200">
                          <a:solidFill>
                            <a:schemeClr val="tx1"/>
                          </a:solidFill>
                          <a:latin typeface="Trebuchet MS"/>
                          <a:ea typeface="HGP創英角ｺﾞｼｯｸUB"/>
                        </a:defRPr>
                      </a:lvl4pPr>
                      <a:lvl5pPr marL="1828800" algn="l" defTabSz="914400" rtl="0" eaLnBrk="1" latinLnBrk="0" hangingPunct="1">
                        <a:defRPr kumimoji="1" sz="1800" kern="1200">
                          <a:solidFill>
                            <a:schemeClr val="tx1"/>
                          </a:solidFill>
                          <a:latin typeface="Trebuchet MS"/>
                          <a:ea typeface="HGP創英角ｺﾞｼｯｸUB"/>
                        </a:defRPr>
                      </a:lvl5pPr>
                      <a:lvl6pPr marL="2286000" algn="l" defTabSz="914400" rtl="0" eaLnBrk="1" latinLnBrk="0" hangingPunct="1">
                        <a:defRPr kumimoji="1" sz="1800" kern="1200">
                          <a:solidFill>
                            <a:schemeClr val="tx1"/>
                          </a:solidFill>
                          <a:latin typeface="Trebuchet MS"/>
                          <a:ea typeface="HGP創英角ｺﾞｼｯｸUB"/>
                        </a:defRPr>
                      </a:lvl6pPr>
                      <a:lvl7pPr marL="2743200" algn="l" defTabSz="914400" rtl="0" eaLnBrk="1" latinLnBrk="0" hangingPunct="1">
                        <a:defRPr kumimoji="1" sz="1800" kern="1200">
                          <a:solidFill>
                            <a:schemeClr val="tx1"/>
                          </a:solidFill>
                          <a:latin typeface="Trebuchet MS"/>
                          <a:ea typeface="HGP創英角ｺﾞｼｯｸUB"/>
                        </a:defRPr>
                      </a:lvl7pPr>
                      <a:lvl8pPr marL="3200400" algn="l" defTabSz="914400" rtl="0" eaLnBrk="1" latinLnBrk="0" hangingPunct="1">
                        <a:defRPr kumimoji="1" sz="1800" kern="1200">
                          <a:solidFill>
                            <a:schemeClr val="tx1"/>
                          </a:solidFill>
                          <a:latin typeface="Trebuchet MS"/>
                          <a:ea typeface="HGP創英角ｺﾞｼｯｸUB"/>
                        </a:defRPr>
                      </a:lvl8pPr>
                      <a:lvl9pPr marL="3657600" algn="l" defTabSz="914400" rtl="0" eaLnBrk="1" latinLnBrk="0" hangingPunct="1">
                        <a:defRPr kumimoji="1" sz="1800" kern="1200">
                          <a:solidFill>
                            <a:schemeClr val="tx1"/>
                          </a:solidFill>
                          <a:latin typeface="Trebuchet MS"/>
                          <a:ea typeface="HGP創英角ｺﾞｼｯｸUB"/>
                        </a:defRPr>
                      </a:lvl9pPr>
                    </a:lstStyle>
                    <a:p>
                      <a:pPr marL="144000" marR="0" indent="0" algn="l" defTabSz="914400" rtl="0" eaLnBrk="1" fontAlgn="auto" latinLnBrk="0" hangingPunct="1">
                        <a:lnSpc>
                          <a:spcPct val="100000"/>
                        </a:lnSpc>
                        <a:spcBef>
                          <a:spcPts val="0"/>
                        </a:spcBef>
                        <a:spcAft>
                          <a:spcPts val="0"/>
                        </a:spcAft>
                        <a:buClrTx/>
                        <a:buSzTx/>
                        <a:buFontTx/>
                        <a:buNone/>
                        <a:tabLst/>
                        <a:defRPr/>
                      </a:pPr>
                      <a:r>
                        <a:rPr lang="en-US" altLang="ja-JP" sz="1600" b="0" dirty="0">
                          <a:latin typeface="Meiryo UI" panose="020B0604030504040204" pitchFamily="50" charset="-128"/>
                          <a:ea typeface="Meiryo UI" panose="020B0604030504040204" pitchFamily="50" charset="-128"/>
                        </a:rPr>
                        <a:t>API</a:t>
                      </a:r>
                      <a:r>
                        <a:rPr lang="ja-JP" altLang="en-US" sz="1600" b="0" dirty="0">
                          <a:latin typeface="Meiryo UI" panose="020B0604030504040204" pitchFamily="50" charset="-128"/>
                          <a:ea typeface="Meiryo UI" panose="020B0604030504040204" pitchFamily="50" charset="-128"/>
                        </a:rPr>
                        <a:t>オプションを利用したシステム開発・構築・保守はお客様にて実施下さい。</a:t>
                      </a:r>
                      <a:endParaRPr lang="en-US" altLang="ja-JP" sz="1600" b="0" dirty="0">
                        <a:latin typeface="Meiryo UI" panose="020B0604030504040204" pitchFamily="50" charset="-128"/>
                        <a:ea typeface="Meiryo UI" panose="020B0604030504040204" pitchFamily="50" charset="-128"/>
                      </a:endParaRPr>
                    </a:p>
                  </a:txBody>
                  <a:tcPr marL="72000" marR="144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1"/>
                  </a:ext>
                </a:extLst>
              </a:tr>
              <a:tr h="864000">
                <a:tc>
                  <a:txBody>
                    <a:bodyPr/>
                    <a:lstStyle>
                      <a:defPPr>
                        <a:defRPr lang="ja-JP"/>
                      </a:defPPr>
                      <a:lvl1pPr marL="0" algn="l" defTabSz="914400" rtl="0" eaLnBrk="1" latinLnBrk="0" hangingPunct="1">
                        <a:defRPr kumimoji="1" sz="1800" kern="1200">
                          <a:solidFill>
                            <a:schemeClr val="tx1"/>
                          </a:solidFill>
                          <a:latin typeface="Trebuchet MS"/>
                          <a:ea typeface="HGP創英角ｺﾞｼｯｸUB"/>
                        </a:defRPr>
                      </a:lvl1pPr>
                      <a:lvl2pPr marL="457200" algn="l" defTabSz="914400" rtl="0" eaLnBrk="1" latinLnBrk="0" hangingPunct="1">
                        <a:defRPr kumimoji="1" sz="1800" kern="1200">
                          <a:solidFill>
                            <a:schemeClr val="tx1"/>
                          </a:solidFill>
                          <a:latin typeface="Trebuchet MS"/>
                          <a:ea typeface="HGP創英角ｺﾞｼｯｸUB"/>
                        </a:defRPr>
                      </a:lvl2pPr>
                      <a:lvl3pPr marL="914400" algn="l" defTabSz="914400" rtl="0" eaLnBrk="1" latinLnBrk="0" hangingPunct="1">
                        <a:defRPr kumimoji="1" sz="1800" kern="1200">
                          <a:solidFill>
                            <a:schemeClr val="tx1"/>
                          </a:solidFill>
                          <a:latin typeface="Trebuchet MS"/>
                          <a:ea typeface="HGP創英角ｺﾞｼｯｸUB"/>
                        </a:defRPr>
                      </a:lvl3pPr>
                      <a:lvl4pPr marL="1371600" algn="l" defTabSz="914400" rtl="0" eaLnBrk="1" latinLnBrk="0" hangingPunct="1">
                        <a:defRPr kumimoji="1" sz="1800" kern="1200">
                          <a:solidFill>
                            <a:schemeClr val="tx1"/>
                          </a:solidFill>
                          <a:latin typeface="Trebuchet MS"/>
                          <a:ea typeface="HGP創英角ｺﾞｼｯｸUB"/>
                        </a:defRPr>
                      </a:lvl4pPr>
                      <a:lvl5pPr marL="1828800" algn="l" defTabSz="914400" rtl="0" eaLnBrk="1" latinLnBrk="0" hangingPunct="1">
                        <a:defRPr kumimoji="1" sz="1800" kern="1200">
                          <a:solidFill>
                            <a:schemeClr val="tx1"/>
                          </a:solidFill>
                          <a:latin typeface="Trebuchet MS"/>
                          <a:ea typeface="HGP創英角ｺﾞｼｯｸUB"/>
                        </a:defRPr>
                      </a:lvl5pPr>
                      <a:lvl6pPr marL="2286000" algn="l" defTabSz="914400" rtl="0" eaLnBrk="1" latinLnBrk="0" hangingPunct="1">
                        <a:defRPr kumimoji="1" sz="1800" kern="1200">
                          <a:solidFill>
                            <a:schemeClr val="tx1"/>
                          </a:solidFill>
                          <a:latin typeface="Trebuchet MS"/>
                          <a:ea typeface="HGP創英角ｺﾞｼｯｸUB"/>
                        </a:defRPr>
                      </a:lvl6pPr>
                      <a:lvl7pPr marL="2743200" algn="l" defTabSz="914400" rtl="0" eaLnBrk="1" latinLnBrk="0" hangingPunct="1">
                        <a:defRPr kumimoji="1" sz="1800" kern="1200">
                          <a:solidFill>
                            <a:schemeClr val="tx1"/>
                          </a:solidFill>
                          <a:latin typeface="Trebuchet MS"/>
                          <a:ea typeface="HGP創英角ｺﾞｼｯｸUB"/>
                        </a:defRPr>
                      </a:lvl7pPr>
                      <a:lvl8pPr marL="3200400" algn="l" defTabSz="914400" rtl="0" eaLnBrk="1" latinLnBrk="0" hangingPunct="1">
                        <a:defRPr kumimoji="1" sz="1800" kern="1200">
                          <a:solidFill>
                            <a:schemeClr val="tx1"/>
                          </a:solidFill>
                          <a:latin typeface="Trebuchet MS"/>
                          <a:ea typeface="HGP創英角ｺﾞｼｯｸUB"/>
                        </a:defRPr>
                      </a:lvl8pPr>
                      <a:lvl9pPr marL="3657600" algn="l" defTabSz="914400" rtl="0" eaLnBrk="1" latinLnBrk="0" hangingPunct="1">
                        <a:defRPr kumimoji="1" sz="1800" kern="1200">
                          <a:solidFill>
                            <a:schemeClr val="tx1"/>
                          </a:solidFill>
                          <a:latin typeface="Trebuchet MS"/>
                          <a:ea typeface="HGP創英角ｺﾞｼｯｸUB"/>
                        </a:defRPr>
                      </a:lvl9pPr>
                    </a:lstStyle>
                    <a:p>
                      <a:pPr marL="144000" marR="0" indent="0" algn="l" defTabSz="914400" rtl="0" eaLnBrk="1" fontAlgn="auto" latinLnBrk="0" hangingPunct="1">
                        <a:lnSpc>
                          <a:spcPct val="100000"/>
                        </a:lnSpc>
                        <a:spcBef>
                          <a:spcPts val="0"/>
                        </a:spcBef>
                        <a:spcAft>
                          <a:spcPts val="0"/>
                        </a:spcAft>
                        <a:buClrTx/>
                        <a:buSzTx/>
                        <a:buFontTx/>
                        <a:buNone/>
                        <a:tabLst/>
                        <a:defRPr/>
                      </a:pPr>
                      <a:r>
                        <a:rPr lang="ja-JP" altLang="en-US" sz="1800" b="0" dirty="0">
                          <a:solidFill>
                            <a:schemeClr val="tx1"/>
                          </a:solidFill>
                          <a:latin typeface="Meiryo UI" panose="020B0604030504040204" pitchFamily="50" charset="-128"/>
                          <a:ea typeface="Meiryo UI" panose="020B0604030504040204" pitchFamily="50" charset="-128"/>
                        </a:rPr>
                        <a:t>提供機能について</a:t>
                      </a:r>
                      <a:endParaRPr lang="en-US" altLang="ja-JP" sz="1800" b="0" dirty="0">
                        <a:solidFill>
                          <a:schemeClr val="tx1"/>
                        </a:solidFill>
                        <a:latin typeface="Meiryo UI" panose="020B0604030504040204" pitchFamily="50" charset="-128"/>
                        <a:ea typeface="Meiryo UI" panose="020B0604030504040204" pitchFamily="50" charset="-128"/>
                      </a:endParaRPr>
                    </a:p>
                  </a:txBody>
                  <a:tcPr marL="72000" marR="108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noFill/>
                  </a:tcPr>
                </a:tc>
                <a:tc>
                  <a:txBody>
                    <a:bodyPr/>
                    <a:lstStyle>
                      <a:defPPr>
                        <a:defRPr lang="ja-JP"/>
                      </a:defPPr>
                      <a:lvl1pPr marL="0" algn="l" defTabSz="914400" rtl="0" eaLnBrk="1" latinLnBrk="0" hangingPunct="1">
                        <a:defRPr kumimoji="1" sz="1800" kern="1200">
                          <a:solidFill>
                            <a:schemeClr val="tx1"/>
                          </a:solidFill>
                          <a:latin typeface="Trebuchet MS"/>
                          <a:ea typeface="HGP創英角ｺﾞｼｯｸUB"/>
                        </a:defRPr>
                      </a:lvl1pPr>
                      <a:lvl2pPr marL="457200" algn="l" defTabSz="914400" rtl="0" eaLnBrk="1" latinLnBrk="0" hangingPunct="1">
                        <a:defRPr kumimoji="1" sz="1800" kern="1200">
                          <a:solidFill>
                            <a:schemeClr val="tx1"/>
                          </a:solidFill>
                          <a:latin typeface="Trebuchet MS"/>
                          <a:ea typeface="HGP創英角ｺﾞｼｯｸUB"/>
                        </a:defRPr>
                      </a:lvl2pPr>
                      <a:lvl3pPr marL="914400" algn="l" defTabSz="914400" rtl="0" eaLnBrk="1" latinLnBrk="0" hangingPunct="1">
                        <a:defRPr kumimoji="1" sz="1800" kern="1200">
                          <a:solidFill>
                            <a:schemeClr val="tx1"/>
                          </a:solidFill>
                          <a:latin typeface="Trebuchet MS"/>
                          <a:ea typeface="HGP創英角ｺﾞｼｯｸUB"/>
                        </a:defRPr>
                      </a:lvl3pPr>
                      <a:lvl4pPr marL="1371600" algn="l" defTabSz="914400" rtl="0" eaLnBrk="1" latinLnBrk="0" hangingPunct="1">
                        <a:defRPr kumimoji="1" sz="1800" kern="1200">
                          <a:solidFill>
                            <a:schemeClr val="tx1"/>
                          </a:solidFill>
                          <a:latin typeface="Trebuchet MS"/>
                          <a:ea typeface="HGP創英角ｺﾞｼｯｸUB"/>
                        </a:defRPr>
                      </a:lvl4pPr>
                      <a:lvl5pPr marL="1828800" algn="l" defTabSz="914400" rtl="0" eaLnBrk="1" latinLnBrk="0" hangingPunct="1">
                        <a:defRPr kumimoji="1" sz="1800" kern="1200">
                          <a:solidFill>
                            <a:schemeClr val="tx1"/>
                          </a:solidFill>
                          <a:latin typeface="Trebuchet MS"/>
                          <a:ea typeface="HGP創英角ｺﾞｼｯｸUB"/>
                        </a:defRPr>
                      </a:lvl5pPr>
                      <a:lvl6pPr marL="2286000" algn="l" defTabSz="914400" rtl="0" eaLnBrk="1" latinLnBrk="0" hangingPunct="1">
                        <a:defRPr kumimoji="1" sz="1800" kern="1200">
                          <a:solidFill>
                            <a:schemeClr val="tx1"/>
                          </a:solidFill>
                          <a:latin typeface="Trebuchet MS"/>
                          <a:ea typeface="HGP創英角ｺﾞｼｯｸUB"/>
                        </a:defRPr>
                      </a:lvl6pPr>
                      <a:lvl7pPr marL="2743200" algn="l" defTabSz="914400" rtl="0" eaLnBrk="1" latinLnBrk="0" hangingPunct="1">
                        <a:defRPr kumimoji="1" sz="1800" kern="1200">
                          <a:solidFill>
                            <a:schemeClr val="tx1"/>
                          </a:solidFill>
                          <a:latin typeface="Trebuchet MS"/>
                          <a:ea typeface="HGP創英角ｺﾞｼｯｸUB"/>
                        </a:defRPr>
                      </a:lvl7pPr>
                      <a:lvl8pPr marL="3200400" algn="l" defTabSz="914400" rtl="0" eaLnBrk="1" latinLnBrk="0" hangingPunct="1">
                        <a:defRPr kumimoji="1" sz="1800" kern="1200">
                          <a:solidFill>
                            <a:schemeClr val="tx1"/>
                          </a:solidFill>
                          <a:latin typeface="Trebuchet MS"/>
                          <a:ea typeface="HGP創英角ｺﾞｼｯｸUB"/>
                        </a:defRPr>
                      </a:lvl8pPr>
                      <a:lvl9pPr marL="3657600" algn="l" defTabSz="914400" rtl="0" eaLnBrk="1" latinLnBrk="0" hangingPunct="1">
                        <a:defRPr kumimoji="1" sz="1800" kern="1200">
                          <a:solidFill>
                            <a:schemeClr val="tx1"/>
                          </a:solidFill>
                          <a:latin typeface="Trebuchet MS"/>
                          <a:ea typeface="HGP創英角ｺﾞｼｯｸUB"/>
                        </a:defRPr>
                      </a:lvl9pPr>
                    </a:lstStyle>
                    <a:p>
                      <a:pPr marL="144000" marR="0" indent="0" algn="l" defTabSz="914400" rtl="0" eaLnBrk="1" fontAlgn="auto" latinLnBrk="0" hangingPunct="1">
                        <a:lnSpc>
                          <a:spcPct val="100000"/>
                        </a:lnSpc>
                        <a:spcBef>
                          <a:spcPts val="0"/>
                        </a:spcBef>
                        <a:spcAft>
                          <a:spcPts val="0"/>
                        </a:spcAft>
                        <a:buClrTx/>
                        <a:buSzTx/>
                        <a:buFontTx/>
                        <a:buNone/>
                        <a:tabLst/>
                        <a:defRPr/>
                      </a:pPr>
                      <a:r>
                        <a:rPr lang="ja-JP" altLang="en-US" sz="1600" b="0" dirty="0">
                          <a:latin typeface="Meiryo UI" panose="020B0604030504040204" pitchFamily="50" charset="-128"/>
                          <a:ea typeface="Meiryo UI" panose="020B0604030504040204" pitchFamily="50" charset="-128"/>
                        </a:rPr>
                        <a:t>「提供機能一覧」以外の</a:t>
                      </a:r>
                      <a:r>
                        <a:rPr lang="en-US" altLang="ja-JP" sz="1600" b="0" dirty="0">
                          <a:latin typeface="Meiryo UI" panose="020B0604030504040204" pitchFamily="50" charset="-128"/>
                          <a:ea typeface="Meiryo UI" panose="020B0604030504040204" pitchFamily="50" charset="-128"/>
                        </a:rPr>
                        <a:t>MDM</a:t>
                      </a:r>
                      <a:r>
                        <a:rPr lang="ja-JP" altLang="en-US" sz="1600" b="0" dirty="0">
                          <a:latin typeface="Meiryo UI" panose="020B0604030504040204" pitchFamily="50" charset="-128"/>
                          <a:ea typeface="Meiryo UI" panose="020B0604030504040204" pitchFamily="50" charset="-128"/>
                        </a:rPr>
                        <a:t>機能は、</a:t>
                      </a:r>
                      <a:r>
                        <a:rPr lang="en-US" altLang="ja-JP" sz="1600" b="0" dirty="0">
                          <a:latin typeface="Meiryo UI" panose="020B0604030504040204" pitchFamily="50" charset="-128"/>
                          <a:ea typeface="Meiryo UI" panose="020B0604030504040204" pitchFamily="50" charset="-128"/>
                        </a:rPr>
                        <a:t>API</a:t>
                      </a:r>
                      <a:r>
                        <a:rPr lang="ja-JP" altLang="en-US" sz="1600" b="0" dirty="0">
                          <a:latin typeface="Meiryo UI" panose="020B0604030504040204" pitchFamily="50" charset="-128"/>
                          <a:ea typeface="Meiryo UI" panose="020B0604030504040204" pitchFamily="50" charset="-128"/>
                        </a:rPr>
                        <a:t>未提供となります。</a:t>
                      </a:r>
                      <a:endParaRPr lang="en-US" altLang="ja-JP" sz="1600" b="0" dirty="0">
                        <a:latin typeface="Meiryo UI" panose="020B0604030504040204" pitchFamily="50" charset="-128"/>
                        <a:ea typeface="Meiryo UI" panose="020B0604030504040204" pitchFamily="50" charset="-128"/>
                      </a:endParaRPr>
                    </a:p>
                  </a:txBody>
                  <a:tcPr marL="72000" marR="144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2"/>
                  </a:ext>
                </a:extLst>
              </a:tr>
            </a:tbl>
          </a:graphicData>
        </a:graphic>
      </p:graphicFrame>
      <p:sp>
        <p:nvSpPr>
          <p:cNvPr id="10" name="角丸四角形 13">
            <a:extLst>
              <a:ext uri="{FF2B5EF4-FFF2-40B4-BE49-F238E27FC236}">
                <a16:creationId xmlns:a16="http://schemas.microsoft.com/office/drawing/2014/main" id="{87CB071A-74FF-4E16-B103-A7FF3B3B1336}"/>
              </a:ext>
            </a:extLst>
          </p:cNvPr>
          <p:cNvSpPr/>
          <p:nvPr/>
        </p:nvSpPr>
        <p:spPr bwMode="auto">
          <a:xfrm>
            <a:off x="7869878" y="360000"/>
            <a:ext cx="1080000" cy="288000"/>
          </a:xfrm>
          <a:prstGeom prst="roundRect">
            <a:avLst>
              <a:gd name="adj" fmla="val 13229"/>
            </a:avLst>
          </a:prstGeom>
          <a:solidFill>
            <a:srgbClr val="898FC3"/>
          </a:solidFill>
          <a:ln w="285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defRPr/>
            </a:pPr>
            <a:r>
              <a:rPr kumimoji="1" lang="en-US" altLang="ja-JP" sz="1400" b="1" kern="0" dirty="0">
                <a:solidFill>
                  <a:srgbClr val="FFFFFF"/>
                </a:solidFill>
                <a:latin typeface="Meiryo UI" panose="020B0604030504040204" pitchFamily="50" charset="-128"/>
                <a:ea typeface="Meiryo UI" panose="020B0604030504040204" pitchFamily="50" charset="-128"/>
                <a:cs typeface="Verdana" panose="020B0604030504040204" pitchFamily="34" charset="0"/>
              </a:rPr>
              <a:t>iOS</a:t>
            </a:r>
            <a:endParaRPr kumimoji="1" lang="ja-JP" altLang="en-US" sz="1400" b="1" kern="0" dirty="0">
              <a:solidFill>
                <a:srgbClr val="FFFFFF"/>
              </a:solidFill>
              <a:latin typeface="Meiryo UI" panose="020B0604030504040204" pitchFamily="50" charset="-128"/>
              <a:ea typeface="Meiryo UI" panose="020B0604030504040204" pitchFamily="50" charset="-128"/>
              <a:cs typeface="Verdana" panose="020B0604030504040204" pitchFamily="34" charset="0"/>
            </a:endParaRPr>
          </a:p>
        </p:txBody>
      </p:sp>
      <p:sp>
        <p:nvSpPr>
          <p:cNvPr id="11" name="角丸四角形 13">
            <a:extLst>
              <a:ext uri="{FF2B5EF4-FFF2-40B4-BE49-F238E27FC236}">
                <a16:creationId xmlns:a16="http://schemas.microsoft.com/office/drawing/2014/main" id="{4670AE8E-5971-4B91-9D90-6D314524FC32}"/>
              </a:ext>
            </a:extLst>
          </p:cNvPr>
          <p:cNvSpPr/>
          <p:nvPr/>
        </p:nvSpPr>
        <p:spPr bwMode="auto">
          <a:xfrm>
            <a:off x="9022006" y="360000"/>
            <a:ext cx="1080000" cy="288000"/>
          </a:xfrm>
          <a:prstGeom prst="roundRect">
            <a:avLst>
              <a:gd name="adj" fmla="val 13229"/>
            </a:avLst>
          </a:prstGeom>
          <a:solidFill>
            <a:srgbClr val="92D050"/>
          </a:solidFill>
          <a:ln w="285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defRPr/>
            </a:pPr>
            <a:r>
              <a:rPr lang="en-US" altLang="ja-JP" sz="1400" b="1" kern="0" dirty="0">
                <a:solidFill>
                  <a:srgbClr val="FFFFFF"/>
                </a:solidFill>
                <a:latin typeface="Meiryo UI" panose="020B0604030504040204" pitchFamily="50" charset="-128"/>
                <a:ea typeface="Meiryo UI" panose="020B0604030504040204" pitchFamily="50" charset="-128"/>
                <a:cs typeface="Verdana" panose="020B0604030504040204" pitchFamily="34" charset="0"/>
              </a:rPr>
              <a:t>Android</a:t>
            </a:r>
            <a:endParaRPr kumimoji="1" lang="ja-JP" altLang="en-US" sz="1400" b="1" kern="0" dirty="0">
              <a:solidFill>
                <a:srgbClr val="FFFFFF"/>
              </a:solidFill>
              <a:latin typeface="Meiryo UI" panose="020B0604030504040204" pitchFamily="50" charset="-128"/>
              <a:ea typeface="Meiryo UI" panose="020B0604030504040204" pitchFamily="50" charset="-128"/>
              <a:cs typeface="Verdana" panose="020B0604030504040204" pitchFamily="34" charset="0"/>
            </a:endParaRPr>
          </a:p>
        </p:txBody>
      </p:sp>
    </p:spTree>
    <p:extLst>
      <p:ext uri="{BB962C8B-B14F-4D97-AF65-F5344CB8AC3E}">
        <p14:creationId xmlns:p14="http://schemas.microsoft.com/office/powerpoint/2010/main" val="3521010901"/>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9C61D9F2-9210-4B7B-8EA1-BCBA28FAFF40}"/>
              </a:ext>
            </a:extLst>
          </p:cNvPr>
          <p:cNvSpPr txBox="1"/>
          <p:nvPr/>
        </p:nvSpPr>
        <p:spPr>
          <a:xfrm>
            <a:off x="1520287" y="3944982"/>
            <a:ext cx="9962638" cy="1862048"/>
          </a:xfrm>
          <a:prstGeom prst="rect">
            <a:avLst/>
          </a:prstGeom>
          <a:noFill/>
        </p:spPr>
        <p:txBody>
          <a:bodyPr wrap="square" rtlCol="0" anchor="ctr" anchorCtr="1">
            <a:spAutoFit/>
          </a:bodyPr>
          <a:lstStyle/>
          <a:p>
            <a:pPr lvl="0">
              <a:spcBef>
                <a:spcPts val="600"/>
              </a:spcBef>
            </a:pPr>
            <a:r>
              <a:rPr lang="ja-JP" altLang="en-US" sz="5500" dirty="0">
                <a:solidFill>
                  <a:schemeClr val="bg1"/>
                </a:solidFill>
                <a:latin typeface="Meiryo UI" panose="020B0604030504040204" pitchFamily="50" charset="-128"/>
                <a:ea typeface="Meiryo UI" panose="020B0604030504040204" pitchFamily="50" charset="-128"/>
              </a:rPr>
              <a:t>オプション</a:t>
            </a:r>
            <a:endParaRPr lang="en-US" altLang="ja-JP" sz="5500" dirty="0">
              <a:solidFill>
                <a:schemeClr val="bg1"/>
              </a:solidFill>
              <a:latin typeface="Meiryo UI" panose="020B0604030504040204" pitchFamily="50" charset="-128"/>
              <a:ea typeface="Meiryo UI" panose="020B0604030504040204" pitchFamily="50" charset="-128"/>
            </a:endParaRPr>
          </a:p>
          <a:p>
            <a:pPr>
              <a:spcBef>
                <a:spcPts val="600"/>
              </a:spcBef>
            </a:pPr>
            <a:r>
              <a:rPr lang="ja-JP" altLang="en-US" sz="5500" dirty="0">
                <a:solidFill>
                  <a:schemeClr val="bg1"/>
                </a:solidFill>
                <a:latin typeface="Meiryo UI" panose="020B0604030504040204" pitchFamily="50" charset="-128"/>
                <a:ea typeface="Meiryo UI" panose="020B0604030504040204" pitchFamily="50" charset="-128"/>
              </a:rPr>
              <a:t>［</a:t>
            </a:r>
            <a:r>
              <a:rPr lang="en-US" altLang="ja-JP" sz="5500" dirty="0">
                <a:solidFill>
                  <a:schemeClr val="bg1"/>
                </a:solidFill>
                <a:latin typeface="Meiryo UI" panose="020B0604030504040204" pitchFamily="50" charset="-128"/>
                <a:ea typeface="Meiryo UI" panose="020B0604030504040204" pitchFamily="50" charset="-128"/>
              </a:rPr>
              <a:t>PC</a:t>
            </a:r>
            <a:r>
              <a:rPr lang="ja-JP" altLang="en-US" sz="5500" dirty="0">
                <a:solidFill>
                  <a:schemeClr val="bg1"/>
                </a:solidFill>
                <a:latin typeface="Meiryo UI" panose="020B0604030504040204" pitchFamily="50" charset="-128"/>
                <a:ea typeface="Meiryo UI" panose="020B0604030504040204" pitchFamily="50" charset="-128"/>
              </a:rPr>
              <a:t>操作ログサービス］</a:t>
            </a:r>
          </a:p>
        </p:txBody>
      </p:sp>
    </p:spTree>
    <p:extLst>
      <p:ext uri="{BB962C8B-B14F-4D97-AF65-F5344CB8AC3E}">
        <p14:creationId xmlns:p14="http://schemas.microsoft.com/office/powerpoint/2010/main" val="1885691039"/>
      </p:ext>
    </p:extLst>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正方形/長方形 56">
            <a:extLst>
              <a:ext uri="{FF2B5EF4-FFF2-40B4-BE49-F238E27FC236}">
                <a16:creationId xmlns:a16="http://schemas.microsoft.com/office/drawing/2014/main" id="{E484D4A0-6F09-4547-8B0E-F7F4576383E0}"/>
              </a:ext>
            </a:extLst>
          </p:cNvPr>
          <p:cNvSpPr/>
          <p:nvPr/>
        </p:nvSpPr>
        <p:spPr bwMode="auto">
          <a:xfrm>
            <a:off x="8196674" y="4337792"/>
            <a:ext cx="2730664" cy="587702"/>
          </a:xfrm>
          <a:prstGeom prst="rect">
            <a:avLst/>
          </a:prstGeom>
          <a:solidFill>
            <a:schemeClr val="bg1"/>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grpSp>
        <p:nvGrpSpPr>
          <p:cNvPr id="36" name="グループ化 35">
            <a:extLst>
              <a:ext uri="{FF2B5EF4-FFF2-40B4-BE49-F238E27FC236}">
                <a16:creationId xmlns:a16="http://schemas.microsoft.com/office/drawing/2014/main" id="{08E9631B-8B14-4836-8921-E04216BD74BC}"/>
              </a:ext>
            </a:extLst>
          </p:cNvPr>
          <p:cNvGrpSpPr/>
          <p:nvPr/>
        </p:nvGrpSpPr>
        <p:grpSpPr>
          <a:xfrm>
            <a:off x="853077" y="2245623"/>
            <a:ext cx="2092169" cy="2092169"/>
            <a:chOff x="1533054" y="2643758"/>
            <a:chExt cx="2092169" cy="2092169"/>
          </a:xfrm>
        </p:grpSpPr>
        <p:sp>
          <p:nvSpPr>
            <p:cNvPr id="37" name="楕円 36">
              <a:extLst>
                <a:ext uri="{FF2B5EF4-FFF2-40B4-BE49-F238E27FC236}">
                  <a16:creationId xmlns:a16="http://schemas.microsoft.com/office/drawing/2014/main" id="{A633E644-8E0A-4AFE-A630-F13661725FF2}"/>
                </a:ext>
              </a:extLst>
            </p:cNvPr>
            <p:cNvSpPr/>
            <p:nvPr/>
          </p:nvSpPr>
          <p:spPr bwMode="auto">
            <a:xfrm>
              <a:off x="1533054" y="2643758"/>
              <a:ext cx="2092169" cy="2092169"/>
            </a:xfrm>
            <a:prstGeom prst="ellipse">
              <a:avLst/>
            </a:prstGeom>
            <a:solidFill>
              <a:schemeClr val="bg1">
                <a:lumMod val="85000"/>
              </a:schemeClr>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39" name="Text Box 19">
              <a:extLst>
                <a:ext uri="{FF2B5EF4-FFF2-40B4-BE49-F238E27FC236}">
                  <a16:creationId xmlns:a16="http://schemas.microsoft.com/office/drawing/2014/main" id="{BF8154A5-AC77-4CCC-A514-21E34F0AA114}"/>
                </a:ext>
              </a:extLst>
            </p:cNvPr>
            <p:cNvSpPr txBox="1">
              <a:spLocks noChangeArrowheads="1"/>
            </p:cNvSpPr>
            <p:nvPr/>
          </p:nvSpPr>
          <p:spPr bwMode="auto">
            <a:xfrm>
              <a:off x="2046587" y="4155926"/>
              <a:ext cx="1065102" cy="2880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nchor="ctr" anchorCtr="0">
              <a:spAutoFit/>
            </a:bodyPr>
            <a:lstStyle/>
            <a:p>
              <a:pPr>
                <a:lnSpc>
                  <a:spcPct val="90000"/>
                </a:lnSpc>
                <a:spcBef>
                  <a:spcPct val="50000"/>
                </a:spcBef>
              </a:pPr>
              <a:r>
                <a:rPr lang="ja-JP" altLang="en-US" sz="1400" dirty="0">
                  <a:solidFill>
                    <a:schemeClr val="tx1"/>
                  </a:solidFill>
                  <a:latin typeface="Meiryo UI" panose="020B0604030504040204" pitchFamily="50" charset="-128"/>
                  <a:ea typeface="Meiryo UI" panose="020B0604030504040204" pitchFamily="50" charset="-128"/>
                </a:rPr>
                <a:t>管理者様</a:t>
              </a:r>
            </a:p>
          </p:txBody>
        </p:sp>
      </p:grpSp>
      <p:sp>
        <p:nvSpPr>
          <p:cNvPr id="3" name="スライド番号プレースホルダー 2">
            <a:extLst>
              <a:ext uri="{FF2B5EF4-FFF2-40B4-BE49-F238E27FC236}">
                <a16:creationId xmlns:a16="http://schemas.microsoft.com/office/drawing/2014/main" id="{22AC2BAD-2C33-4A73-9923-C8E78509118C}"/>
              </a:ext>
            </a:extLst>
          </p:cNvPr>
          <p:cNvSpPr>
            <a:spLocks noGrp="1"/>
          </p:cNvSpPr>
          <p:nvPr>
            <p:ph type="sldNum" sz="quarter" idx="4"/>
          </p:nvPr>
        </p:nvSpPr>
        <p:spPr/>
        <p:txBody>
          <a:bodyPr/>
          <a:lstStyle/>
          <a:p>
            <a:fld id="{F1BF7F6E-0413-4353-995D-100289A07FF8}" type="slidenum">
              <a:rPr lang="en-US" altLang="ja-JP" smtClean="0"/>
              <a:pPr/>
              <a:t>116</a:t>
            </a:fld>
            <a:endParaRPr lang="en-US" altLang="ja-JP" dirty="0"/>
          </a:p>
        </p:txBody>
      </p:sp>
      <p:sp>
        <p:nvSpPr>
          <p:cNvPr id="4" name="タイトル 3">
            <a:extLst>
              <a:ext uri="{FF2B5EF4-FFF2-40B4-BE49-F238E27FC236}">
                <a16:creationId xmlns:a16="http://schemas.microsoft.com/office/drawing/2014/main" id="{DE08ABE6-BCD2-453D-A436-24E6D6EFF373}"/>
              </a:ext>
            </a:extLst>
          </p:cNvPr>
          <p:cNvSpPr>
            <a:spLocks noGrp="1"/>
          </p:cNvSpPr>
          <p:nvPr>
            <p:ph type="title"/>
          </p:nvPr>
        </p:nvSpPr>
        <p:spPr/>
        <p:txBody>
          <a:bodyPr/>
          <a:lstStyle/>
          <a:p>
            <a:r>
              <a:rPr lang="en-US" altLang="ja-JP" dirty="0">
                <a:solidFill>
                  <a:srgbClr val="191919"/>
                </a:solidFill>
                <a:latin typeface="Meiryo UI" panose="020B0604030504040204" pitchFamily="50" charset="-128"/>
                <a:ea typeface="Meiryo UI" panose="020B0604030504040204" pitchFamily="50" charset="-128"/>
                <a:sym typeface="ヒラギノ角ゴ ProN W6" charset="0"/>
              </a:rPr>
              <a:t>PC</a:t>
            </a:r>
            <a:r>
              <a:rPr lang="ja-JP" altLang="en-US" dirty="0">
                <a:solidFill>
                  <a:srgbClr val="191919"/>
                </a:solidFill>
                <a:latin typeface="Meiryo UI" panose="020B0604030504040204" pitchFamily="50" charset="-128"/>
                <a:ea typeface="Meiryo UI" panose="020B0604030504040204" pitchFamily="50" charset="-128"/>
                <a:sym typeface="ヒラギノ角ゴ ProN W6" charset="0"/>
              </a:rPr>
              <a:t>操作ログ　サービス概要</a:t>
            </a:r>
            <a:endParaRPr kumimoji="1" lang="ja-JP" altLang="en-US" dirty="0"/>
          </a:p>
        </p:txBody>
      </p:sp>
      <p:sp>
        <p:nvSpPr>
          <p:cNvPr id="5" name="角丸四角形 13">
            <a:extLst>
              <a:ext uri="{FF2B5EF4-FFF2-40B4-BE49-F238E27FC236}">
                <a16:creationId xmlns:a16="http://schemas.microsoft.com/office/drawing/2014/main" id="{20C8B203-3317-468E-8E4D-8908CB83BC83}"/>
              </a:ext>
            </a:extLst>
          </p:cNvPr>
          <p:cNvSpPr/>
          <p:nvPr/>
        </p:nvSpPr>
        <p:spPr bwMode="auto">
          <a:xfrm>
            <a:off x="9021886" y="360000"/>
            <a:ext cx="1080000" cy="288000"/>
          </a:xfrm>
          <a:prstGeom prst="roundRect">
            <a:avLst>
              <a:gd name="adj" fmla="val 13229"/>
            </a:avLst>
          </a:prstGeom>
          <a:solidFill>
            <a:srgbClr val="00B0F0"/>
          </a:solidFill>
          <a:ln w="28575" cap="flat" cmpd="sng" algn="ctr">
            <a:no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a:defRPr/>
            </a:pPr>
            <a:r>
              <a:rPr lang="en-US" altLang="ja-JP" sz="1400" b="1" kern="0" dirty="0">
                <a:solidFill>
                  <a:srgbClr val="FFFFFF"/>
                </a:solidFill>
                <a:latin typeface="Meiryo UI" panose="020B0604030504040204" pitchFamily="50" charset="-128"/>
                <a:ea typeface="Meiryo UI" panose="020B0604030504040204" pitchFamily="50" charset="-128"/>
                <a:cs typeface="Verdana" panose="020B0604030504040204" pitchFamily="34" charset="0"/>
              </a:rPr>
              <a:t>Windows</a:t>
            </a:r>
            <a:endParaRPr kumimoji="1" lang="ja-JP" altLang="en-US" sz="1400" b="1" kern="0" dirty="0">
              <a:solidFill>
                <a:srgbClr val="FFFFFF"/>
              </a:solidFill>
              <a:latin typeface="Meiryo UI" panose="020B0604030504040204" pitchFamily="50" charset="-128"/>
              <a:ea typeface="Meiryo UI" panose="020B0604030504040204" pitchFamily="50" charset="-128"/>
              <a:cs typeface="Verdana" panose="020B0604030504040204" pitchFamily="34" charset="0"/>
            </a:endParaRPr>
          </a:p>
        </p:txBody>
      </p:sp>
      <p:sp>
        <p:nvSpPr>
          <p:cNvPr id="7" name="Text Box 36">
            <a:extLst>
              <a:ext uri="{FF2B5EF4-FFF2-40B4-BE49-F238E27FC236}">
                <a16:creationId xmlns:a16="http://schemas.microsoft.com/office/drawing/2014/main" id="{AFEC8E7C-154C-4533-80C1-6C6EC45805F0}"/>
              </a:ext>
            </a:extLst>
          </p:cNvPr>
          <p:cNvSpPr txBox="1">
            <a:spLocks noChangeArrowheads="1"/>
          </p:cNvSpPr>
          <p:nvPr/>
        </p:nvSpPr>
        <p:spPr bwMode="auto">
          <a:xfrm>
            <a:off x="360005" y="9227844"/>
            <a:ext cx="11957865" cy="184666"/>
          </a:xfrm>
          <a:prstGeom prst="rect">
            <a:avLst/>
          </a:prstGeom>
          <a:noFill/>
          <a:ln w="34925" algn="ctr">
            <a:noFill/>
            <a:miter lim="800000"/>
            <a:headEnd/>
            <a:tailEnd/>
          </a:ln>
          <a:effectLst/>
        </p:spPr>
        <p:txBody>
          <a:bodyPr wrap="square" lIns="0" tIns="0" rIns="0" bIns="0" anchor="ctr" anchorCtr="0">
            <a:spAutoFit/>
          </a:bodyPr>
          <a:lstStyle/>
          <a:p>
            <a:pPr algn="l"/>
            <a:r>
              <a:rPr kumimoji="1" lang="en-US" altLang="ja-JP" sz="1200" dirty="0">
                <a:solidFill>
                  <a:schemeClr val="bg1">
                    <a:lumMod val="50000"/>
                  </a:schemeClr>
                </a:solidFill>
                <a:latin typeface="Meiryo UI" panose="020B0604030504040204" pitchFamily="50" charset="-128"/>
                <a:ea typeface="Meiryo UI" panose="020B0604030504040204" pitchFamily="50" charset="-128"/>
              </a:rPr>
              <a:t>※Windows</a:t>
            </a:r>
            <a:r>
              <a:rPr kumimoji="1" lang="ja-JP" altLang="en-US" sz="1200" dirty="0">
                <a:solidFill>
                  <a:schemeClr val="bg1">
                    <a:lumMod val="50000"/>
                  </a:schemeClr>
                </a:solidFill>
                <a:latin typeface="Meiryo UI" panose="020B0604030504040204" pitchFamily="50" charset="-128"/>
                <a:ea typeface="Meiryo UI" panose="020B0604030504040204" pitchFamily="50" charset="-128"/>
              </a:rPr>
              <a:t>のみの提供となります。</a:t>
            </a:r>
          </a:p>
        </p:txBody>
      </p:sp>
      <p:sp>
        <p:nvSpPr>
          <p:cNvPr id="9" name="コンテンツ プレースホルダ 28">
            <a:extLst>
              <a:ext uri="{FF2B5EF4-FFF2-40B4-BE49-F238E27FC236}">
                <a16:creationId xmlns:a16="http://schemas.microsoft.com/office/drawing/2014/main" id="{348CCF5D-8D20-4EF8-A75E-E6AC5E7C44E6}"/>
              </a:ext>
            </a:extLst>
          </p:cNvPr>
          <p:cNvSpPr txBox="1">
            <a:spLocks/>
          </p:cNvSpPr>
          <p:nvPr/>
        </p:nvSpPr>
        <p:spPr>
          <a:xfrm>
            <a:off x="360006" y="1257478"/>
            <a:ext cx="12283200" cy="1368000"/>
          </a:xfrm>
          <a:prstGeom prst="rect">
            <a:avLst/>
          </a:prstGeom>
        </p:spPr>
        <p:txBody>
          <a:bodyPr lIns="0" rIns="0" anchor="ctr" anchorCtr="0"/>
          <a:lstStyle>
            <a:lvl1pPr marL="215900" algn="l" rtl="0" fontAlgn="base">
              <a:spcBef>
                <a:spcPts val="2400"/>
              </a:spcBef>
              <a:spcAft>
                <a:spcPct val="0"/>
              </a:spcAft>
              <a:defRPr sz="4400">
                <a:solidFill>
                  <a:schemeClr val="tx1"/>
                </a:solidFill>
                <a:latin typeface="HGP創英角ｺﾞｼｯｸUB" panose="020B0900000000000000" pitchFamily="50" charset="-128"/>
                <a:ea typeface="HGP創英角ｺﾞｼｯｸUB" panose="020B0900000000000000" pitchFamily="50" charset="-128"/>
                <a:cs typeface="+mn-cs"/>
                <a:sym typeface="ヒラギノ角ゴ ProN W6" charset="0"/>
              </a:defRPr>
            </a:lvl1pPr>
            <a:lvl2pPr marL="1231900" indent="-571500" algn="l" rtl="0" fontAlgn="base">
              <a:spcBef>
                <a:spcPts val="2400"/>
              </a:spcBef>
              <a:spcAft>
                <a:spcPct val="0"/>
              </a:spcAft>
              <a:buClr>
                <a:srgbClr val="000000"/>
              </a:buClr>
              <a:buSzPct val="171000"/>
              <a:buFont typeface="ヒラギノ角ゴ ProN W3" charset="0"/>
              <a:buChar char="•"/>
              <a:defRPr sz="4400">
                <a:solidFill>
                  <a:schemeClr val="tx1"/>
                </a:solidFill>
                <a:latin typeface="HGP創英角ｺﾞｼｯｸUB" panose="020B0900000000000000" pitchFamily="50" charset="-128"/>
                <a:ea typeface="HGP創英角ｺﾞｼｯｸUB" panose="020B0900000000000000" pitchFamily="50" charset="-128"/>
                <a:cs typeface="+mn-cs"/>
                <a:sym typeface="ヒラギノ角ゴ ProN W6" charset="0"/>
              </a:defRPr>
            </a:lvl2pPr>
            <a:lvl3pPr marL="1676400" indent="-571500" algn="l" rtl="0" fontAlgn="base">
              <a:spcBef>
                <a:spcPts val="2400"/>
              </a:spcBef>
              <a:spcAft>
                <a:spcPct val="0"/>
              </a:spcAft>
              <a:buClr>
                <a:srgbClr val="000000"/>
              </a:buClr>
              <a:buSzPct val="171000"/>
              <a:buFont typeface="ヒラギノ角ゴ ProN W3" charset="0"/>
              <a:buChar char="•"/>
              <a:defRPr sz="4400">
                <a:solidFill>
                  <a:schemeClr val="tx1"/>
                </a:solidFill>
                <a:latin typeface="HGP創英角ｺﾞｼｯｸUB" panose="020B0900000000000000" pitchFamily="50" charset="-128"/>
                <a:ea typeface="HGP創英角ｺﾞｼｯｸUB" panose="020B0900000000000000" pitchFamily="50" charset="-128"/>
                <a:cs typeface="+mn-cs"/>
                <a:sym typeface="ヒラギノ角ゴ ProN W6" charset="0"/>
              </a:defRPr>
            </a:lvl3pPr>
            <a:lvl4pPr marL="2120900" indent="-571500" algn="l" rtl="0" fontAlgn="base">
              <a:spcBef>
                <a:spcPts val="2400"/>
              </a:spcBef>
              <a:spcAft>
                <a:spcPct val="0"/>
              </a:spcAft>
              <a:buClr>
                <a:srgbClr val="000000"/>
              </a:buClr>
              <a:buSzPct val="171000"/>
              <a:buFont typeface="ヒラギノ角ゴ ProN W3" charset="0"/>
              <a:buChar char="•"/>
              <a:defRPr sz="4400">
                <a:solidFill>
                  <a:schemeClr val="tx1"/>
                </a:solidFill>
                <a:latin typeface="HGP創英角ｺﾞｼｯｸUB" panose="020B0900000000000000" pitchFamily="50" charset="-128"/>
                <a:ea typeface="HGP創英角ｺﾞｼｯｸUB" panose="020B0900000000000000" pitchFamily="50" charset="-128"/>
                <a:cs typeface="+mn-cs"/>
                <a:sym typeface="ヒラギノ角ゴ ProN W6" charset="0"/>
              </a:defRPr>
            </a:lvl4pPr>
            <a:lvl5pPr marL="2565400" indent="-571500" algn="l" rtl="0" fontAlgn="base">
              <a:spcBef>
                <a:spcPts val="2400"/>
              </a:spcBef>
              <a:spcAft>
                <a:spcPct val="0"/>
              </a:spcAft>
              <a:buClr>
                <a:srgbClr val="000000"/>
              </a:buClr>
              <a:buSzPct val="171000"/>
              <a:buFont typeface="ヒラギノ角ゴ ProN W3" charset="0"/>
              <a:buChar char="•"/>
              <a:defRPr sz="4400">
                <a:solidFill>
                  <a:schemeClr val="tx1"/>
                </a:solidFill>
                <a:latin typeface="HGP創英角ｺﾞｼｯｸUB" panose="020B0900000000000000" pitchFamily="50" charset="-128"/>
                <a:ea typeface="HGP創英角ｺﾞｼｯｸUB" panose="020B0900000000000000" pitchFamily="50" charset="-128"/>
                <a:cs typeface="+mn-cs"/>
                <a:sym typeface="ヒラギノ角ゴ ProN W6" charset="0"/>
              </a:defRPr>
            </a:lvl5pPr>
            <a:lvl6pPr marL="3022600" indent="-571500" algn="l" rtl="0" fontAlgn="base">
              <a:spcBef>
                <a:spcPts val="2400"/>
              </a:spcBef>
              <a:spcAft>
                <a:spcPct val="0"/>
              </a:spcAft>
              <a:buClr>
                <a:srgbClr val="000000"/>
              </a:buClr>
              <a:buSzPct val="171000"/>
              <a:buFont typeface="ヒラギノ角ゴ ProN W3" charset="0"/>
              <a:buChar char="•"/>
              <a:defRPr sz="3800">
                <a:solidFill>
                  <a:schemeClr val="tx1"/>
                </a:solidFill>
                <a:latin typeface="+mn-lt"/>
                <a:ea typeface="+mn-ea"/>
                <a:cs typeface="+mn-cs"/>
                <a:sym typeface="ヒラギノ角ゴ ProN W6" charset="0"/>
              </a:defRPr>
            </a:lvl6pPr>
            <a:lvl7pPr marL="3479800" indent="-571500" algn="l" rtl="0" fontAlgn="base">
              <a:spcBef>
                <a:spcPts val="2400"/>
              </a:spcBef>
              <a:spcAft>
                <a:spcPct val="0"/>
              </a:spcAft>
              <a:buClr>
                <a:srgbClr val="000000"/>
              </a:buClr>
              <a:buSzPct val="171000"/>
              <a:buFont typeface="ヒラギノ角ゴ ProN W3" charset="0"/>
              <a:buChar char="•"/>
              <a:defRPr sz="3800">
                <a:solidFill>
                  <a:schemeClr val="tx1"/>
                </a:solidFill>
                <a:latin typeface="+mn-lt"/>
                <a:ea typeface="+mn-ea"/>
                <a:cs typeface="+mn-cs"/>
                <a:sym typeface="ヒラギノ角ゴ ProN W6" charset="0"/>
              </a:defRPr>
            </a:lvl7pPr>
            <a:lvl8pPr marL="3937000" indent="-571500" algn="l" rtl="0" fontAlgn="base">
              <a:spcBef>
                <a:spcPts val="2400"/>
              </a:spcBef>
              <a:spcAft>
                <a:spcPct val="0"/>
              </a:spcAft>
              <a:buClr>
                <a:srgbClr val="000000"/>
              </a:buClr>
              <a:buSzPct val="171000"/>
              <a:buFont typeface="ヒラギノ角ゴ ProN W3" charset="0"/>
              <a:buChar char="•"/>
              <a:defRPr sz="3800">
                <a:solidFill>
                  <a:schemeClr val="tx1"/>
                </a:solidFill>
                <a:latin typeface="+mn-lt"/>
                <a:ea typeface="+mn-ea"/>
                <a:cs typeface="+mn-cs"/>
                <a:sym typeface="ヒラギノ角ゴ ProN W6" charset="0"/>
              </a:defRPr>
            </a:lvl8pPr>
            <a:lvl9pPr marL="4394200" indent="-571500" algn="l" rtl="0" fontAlgn="base">
              <a:spcBef>
                <a:spcPts val="2400"/>
              </a:spcBef>
              <a:spcAft>
                <a:spcPct val="0"/>
              </a:spcAft>
              <a:buClr>
                <a:srgbClr val="000000"/>
              </a:buClr>
              <a:buSzPct val="171000"/>
              <a:buFont typeface="ヒラギノ角ゴ ProN W3" charset="0"/>
              <a:buChar char="•"/>
              <a:defRPr sz="3800">
                <a:solidFill>
                  <a:schemeClr val="tx1"/>
                </a:solidFill>
                <a:latin typeface="+mn-lt"/>
                <a:ea typeface="+mn-ea"/>
                <a:cs typeface="+mn-cs"/>
                <a:sym typeface="ヒラギノ角ゴ ProN W6" charset="0"/>
              </a:defRPr>
            </a:lvl9pPr>
          </a:lstStyle>
          <a:p>
            <a:pPr marL="0" algn="ctr">
              <a:spcBef>
                <a:spcPts val="0"/>
              </a:spcBef>
            </a:pPr>
            <a:r>
              <a:rPr lang="en-US" altLang="ja-JP" sz="3000" kern="0" dirty="0">
                <a:latin typeface="Meiryo UI" panose="020B0604030504040204" pitchFamily="50" charset="-128"/>
                <a:ea typeface="Meiryo UI" panose="020B0604030504040204" pitchFamily="50" charset="-128"/>
                <a:cs typeface="Verdana" panose="020B0604030504040204" pitchFamily="34" charset="0"/>
              </a:rPr>
              <a:t>PC</a:t>
            </a:r>
            <a:r>
              <a:rPr lang="ja-JP" altLang="en-US" sz="3000" kern="0" dirty="0">
                <a:latin typeface="Meiryo UI" panose="020B0604030504040204" pitchFamily="50" charset="-128"/>
                <a:ea typeface="Meiryo UI" panose="020B0604030504040204" pitchFamily="50" charset="-128"/>
                <a:cs typeface="Verdana" panose="020B0604030504040204" pitchFamily="34" charset="0"/>
              </a:rPr>
              <a:t>の操作ログを取得可能</a:t>
            </a:r>
            <a:endParaRPr lang="en-US" altLang="ja-JP" sz="3000" kern="0" dirty="0">
              <a:latin typeface="Meiryo UI" panose="020B0604030504040204" pitchFamily="50" charset="-128"/>
              <a:ea typeface="Meiryo UI" panose="020B0604030504040204" pitchFamily="50" charset="-128"/>
              <a:cs typeface="Verdana" panose="020B0604030504040204" pitchFamily="34" charset="0"/>
            </a:endParaRPr>
          </a:p>
        </p:txBody>
      </p:sp>
      <p:sp>
        <p:nvSpPr>
          <p:cNvPr id="20" name="正方形/長方形 19">
            <a:extLst>
              <a:ext uri="{FF2B5EF4-FFF2-40B4-BE49-F238E27FC236}">
                <a16:creationId xmlns:a16="http://schemas.microsoft.com/office/drawing/2014/main" id="{75FD537A-9CA0-4ACB-9113-5C425681BBC2}"/>
              </a:ext>
            </a:extLst>
          </p:cNvPr>
          <p:cNvSpPr/>
          <p:nvPr/>
        </p:nvSpPr>
        <p:spPr bwMode="auto">
          <a:xfrm>
            <a:off x="777791" y="6890970"/>
            <a:ext cx="11447632" cy="2105491"/>
          </a:xfrm>
          <a:prstGeom prst="rect">
            <a:avLst/>
          </a:prstGeom>
          <a:solidFill>
            <a:schemeClr val="bg1"/>
          </a:solidFill>
          <a:ln w="19050" cap="flat" cmpd="sng" algn="ctr">
            <a:solidFill>
              <a:schemeClr val="bg1">
                <a:lumMod val="65000"/>
              </a:schemeClr>
            </a:solidFill>
            <a:prstDash val="solid"/>
            <a:round/>
            <a:headEnd type="none" w="med" len="med"/>
            <a:tailEnd type="none" w="med" len="med"/>
          </a:ln>
          <a:effectLst/>
        </p:spPr>
        <p:txBody>
          <a:bodyPr vert="horz" wrap="square" lIns="125675" tIns="62838" rIns="125675" bIns="62838" numCol="1" rtlCol="0" anchor="t" anchorCtr="0" compatLnSpc="1">
            <a:prstTxWarp prst="textNoShape">
              <a:avLst/>
            </a:prstTxWarp>
          </a:bodyPr>
          <a:lstStyle/>
          <a:p>
            <a:pPr defTabSz="1256751"/>
            <a:endParaRPr kumimoji="1" lang="ja-JP" altLang="en-US" sz="3800" b="1" dirty="0">
              <a:solidFill>
                <a:schemeClr val="tx1"/>
              </a:solidFill>
              <a:latin typeface="Meiryo UI" panose="020B0604030504040204" pitchFamily="50" charset="-128"/>
              <a:ea typeface="Meiryo UI" panose="020B0604030504040204" pitchFamily="50" charset="-128"/>
            </a:endParaRPr>
          </a:p>
        </p:txBody>
      </p:sp>
      <p:sp>
        <p:nvSpPr>
          <p:cNvPr id="21" name="正方形/長方形 20">
            <a:extLst>
              <a:ext uri="{FF2B5EF4-FFF2-40B4-BE49-F238E27FC236}">
                <a16:creationId xmlns:a16="http://schemas.microsoft.com/office/drawing/2014/main" id="{40B5E4BA-6AD7-4084-AABA-D2F5D59AE3B6}"/>
              </a:ext>
            </a:extLst>
          </p:cNvPr>
          <p:cNvSpPr/>
          <p:nvPr/>
        </p:nvSpPr>
        <p:spPr bwMode="auto">
          <a:xfrm>
            <a:off x="777791" y="6890971"/>
            <a:ext cx="11447632" cy="432000"/>
          </a:xfrm>
          <a:prstGeom prst="rect">
            <a:avLst/>
          </a:prstGeom>
          <a:solidFill>
            <a:schemeClr val="bg1">
              <a:lumMod val="65000"/>
            </a:schemeClr>
          </a:solidFill>
          <a:ln w="34925" cap="flat" cmpd="sng" algn="ctr">
            <a:no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defTabSz="1256751"/>
            <a:r>
              <a:rPr lang="ja-JP" altLang="en-US" sz="1800" b="1" dirty="0">
                <a:solidFill>
                  <a:schemeClr val="bg1"/>
                </a:solidFill>
                <a:latin typeface="Meiryo UI" panose="020B0604030504040204" pitchFamily="50" charset="-128"/>
                <a:ea typeface="Meiryo UI" panose="020B0604030504040204" pitchFamily="50" charset="-128"/>
              </a:rPr>
              <a:t>取得可能なログ</a:t>
            </a:r>
            <a:endParaRPr kumimoji="1" lang="ja-JP" altLang="en-US" sz="1800" b="1" dirty="0">
              <a:solidFill>
                <a:schemeClr val="bg1"/>
              </a:solidFill>
              <a:latin typeface="Meiryo UI" panose="020B0604030504040204" pitchFamily="50" charset="-128"/>
              <a:ea typeface="Meiryo UI" panose="020B0604030504040204" pitchFamily="50" charset="-128"/>
            </a:endParaRPr>
          </a:p>
        </p:txBody>
      </p:sp>
      <p:sp>
        <p:nvSpPr>
          <p:cNvPr id="25" name="角丸四角形 75">
            <a:extLst>
              <a:ext uri="{FF2B5EF4-FFF2-40B4-BE49-F238E27FC236}">
                <a16:creationId xmlns:a16="http://schemas.microsoft.com/office/drawing/2014/main" id="{65F7E357-6684-4452-B646-E2DD047A4656}"/>
              </a:ext>
            </a:extLst>
          </p:cNvPr>
          <p:cNvSpPr/>
          <p:nvPr/>
        </p:nvSpPr>
        <p:spPr bwMode="auto">
          <a:xfrm>
            <a:off x="9374817" y="7537163"/>
            <a:ext cx="2533425" cy="463406"/>
          </a:xfrm>
          <a:prstGeom prst="roundRect">
            <a:avLst>
              <a:gd name="adj" fmla="val 6889"/>
            </a:avLst>
          </a:prstGeom>
          <a:solidFill>
            <a:schemeClr val="bg1">
              <a:lumMod val="85000"/>
            </a:schemeClr>
          </a:solidFill>
          <a:ln w="1905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0" tIns="0" rIns="0" bIns="0" numCol="1" rtlCol="0" anchor="ctr" anchorCtr="1" compatLnSpc="1">
            <a:prstTxWarp prst="textNoShape">
              <a:avLst/>
            </a:prstTxWarp>
          </a:bodyPr>
          <a:lstStyle/>
          <a:p>
            <a:pPr defTabSz="1256751"/>
            <a:r>
              <a:rPr kumimoji="1" lang="en-US" altLang="ja-JP" sz="1800" dirty="0">
                <a:solidFill>
                  <a:schemeClr val="tx1"/>
                </a:solidFill>
                <a:latin typeface="Meiryo UI" panose="020B0604030504040204" pitchFamily="50" charset="-128"/>
                <a:ea typeface="Meiryo UI" panose="020B0604030504040204" pitchFamily="50" charset="-128"/>
              </a:rPr>
              <a:t>Web</a:t>
            </a:r>
            <a:r>
              <a:rPr kumimoji="1" lang="ja-JP" altLang="en-US" sz="1800" dirty="0">
                <a:solidFill>
                  <a:schemeClr val="tx1"/>
                </a:solidFill>
                <a:latin typeface="Meiryo UI" panose="020B0604030504040204" pitchFamily="50" charset="-128"/>
                <a:ea typeface="Meiryo UI" panose="020B0604030504040204" pitchFamily="50" charset="-128"/>
              </a:rPr>
              <a:t>アクセスログ</a:t>
            </a:r>
            <a:endParaRPr kumimoji="1" lang="en-US" altLang="ja-JP" sz="1800" dirty="0">
              <a:solidFill>
                <a:schemeClr val="tx1"/>
              </a:solidFill>
              <a:latin typeface="Meiryo UI" panose="020B0604030504040204" pitchFamily="50" charset="-128"/>
              <a:ea typeface="Meiryo UI" panose="020B0604030504040204" pitchFamily="50" charset="-128"/>
            </a:endParaRPr>
          </a:p>
        </p:txBody>
      </p:sp>
      <p:sp>
        <p:nvSpPr>
          <p:cNvPr id="30" name="角丸四角形 75">
            <a:extLst>
              <a:ext uri="{FF2B5EF4-FFF2-40B4-BE49-F238E27FC236}">
                <a16:creationId xmlns:a16="http://schemas.microsoft.com/office/drawing/2014/main" id="{4F47E0B7-1113-4DD3-AF6B-11A25BBB9431}"/>
              </a:ext>
            </a:extLst>
          </p:cNvPr>
          <p:cNvSpPr/>
          <p:nvPr/>
        </p:nvSpPr>
        <p:spPr bwMode="auto">
          <a:xfrm>
            <a:off x="6593853" y="7537163"/>
            <a:ext cx="2533425" cy="463406"/>
          </a:xfrm>
          <a:prstGeom prst="roundRect">
            <a:avLst>
              <a:gd name="adj" fmla="val 6889"/>
            </a:avLst>
          </a:prstGeom>
          <a:solidFill>
            <a:schemeClr val="bg1">
              <a:lumMod val="85000"/>
            </a:schemeClr>
          </a:solidFill>
          <a:ln w="1905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0" tIns="0" rIns="0" bIns="0" numCol="1" rtlCol="0" anchor="ctr" anchorCtr="1" compatLnSpc="1">
            <a:prstTxWarp prst="textNoShape">
              <a:avLst/>
            </a:prstTxWarp>
          </a:bodyPr>
          <a:lstStyle/>
          <a:p>
            <a:pPr defTabSz="1256751"/>
            <a:r>
              <a:rPr kumimoji="1" lang="ja-JP" altLang="en-US" sz="1800" dirty="0">
                <a:solidFill>
                  <a:schemeClr val="tx1"/>
                </a:solidFill>
                <a:latin typeface="Meiryo UI" panose="020B0604030504040204" pitchFamily="50" charset="-128"/>
                <a:ea typeface="Meiryo UI" panose="020B0604030504040204" pitchFamily="50" charset="-128"/>
              </a:rPr>
              <a:t>ファイル操作ログ</a:t>
            </a:r>
            <a:endParaRPr kumimoji="1" lang="ja-JP" altLang="en-US" sz="1100" dirty="0">
              <a:solidFill>
                <a:schemeClr val="tx1"/>
              </a:solidFill>
              <a:latin typeface="Meiryo UI" panose="020B0604030504040204" pitchFamily="50" charset="-128"/>
              <a:ea typeface="Meiryo UI" panose="020B0604030504040204" pitchFamily="50" charset="-128"/>
            </a:endParaRPr>
          </a:p>
        </p:txBody>
      </p:sp>
      <p:sp>
        <p:nvSpPr>
          <p:cNvPr id="31" name="角丸四角形 75">
            <a:extLst>
              <a:ext uri="{FF2B5EF4-FFF2-40B4-BE49-F238E27FC236}">
                <a16:creationId xmlns:a16="http://schemas.microsoft.com/office/drawing/2014/main" id="{D9612D8E-A046-4A7E-BFE5-3F9B7BA5D51E}"/>
              </a:ext>
            </a:extLst>
          </p:cNvPr>
          <p:cNvSpPr/>
          <p:nvPr/>
        </p:nvSpPr>
        <p:spPr bwMode="auto">
          <a:xfrm>
            <a:off x="3826729" y="7527420"/>
            <a:ext cx="2533425" cy="463406"/>
          </a:xfrm>
          <a:prstGeom prst="roundRect">
            <a:avLst>
              <a:gd name="adj" fmla="val 6889"/>
            </a:avLst>
          </a:prstGeom>
          <a:solidFill>
            <a:schemeClr val="bg1">
              <a:lumMod val="85000"/>
            </a:schemeClr>
          </a:solidFill>
          <a:ln w="1905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0" tIns="0" rIns="0" bIns="0" numCol="1" rtlCol="0" anchor="ctr" anchorCtr="1" compatLnSpc="1">
            <a:prstTxWarp prst="textNoShape">
              <a:avLst/>
            </a:prstTxWarp>
          </a:bodyPr>
          <a:lstStyle/>
          <a:p>
            <a:pPr defTabSz="1256751"/>
            <a:r>
              <a:rPr kumimoji="1" lang="ja-JP" altLang="en-US" sz="1800" dirty="0">
                <a:solidFill>
                  <a:schemeClr val="tx1"/>
                </a:solidFill>
                <a:latin typeface="Meiryo UI" panose="020B0604030504040204" pitchFamily="50" charset="-128"/>
                <a:ea typeface="Meiryo UI" panose="020B0604030504040204" pitchFamily="50" charset="-128"/>
              </a:rPr>
              <a:t>外部メディアの挿入</a:t>
            </a:r>
          </a:p>
        </p:txBody>
      </p:sp>
      <p:sp>
        <p:nvSpPr>
          <p:cNvPr id="32" name="角丸四角形 75">
            <a:extLst>
              <a:ext uri="{FF2B5EF4-FFF2-40B4-BE49-F238E27FC236}">
                <a16:creationId xmlns:a16="http://schemas.microsoft.com/office/drawing/2014/main" id="{12420852-4154-421A-A662-EB474AD485D7}"/>
              </a:ext>
            </a:extLst>
          </p:cNvPr>
          <p:cNvSpPr/>
          <p:nvPr/>
        </p:nvSpPr>
        <p:spPr bwMode="auto">
          <a:xfrm>
            <a:off x="1059605" y="7527420"/>
            <a:ext cx="2533425" cy="463406"/>
          </a:xfrm>
          <a:prstGeom prst="roundRect">
            <a:avLst>
              <a:gd name="adj" fmla="val 6889"/>
            </a:avLst>
          </a:prstGeom>
          <a:solidFill>
            <a:schemeClr val="bg1">
              <a:lumMod val="85000"/>
            </a:schemeClr>
          </a:solidFill>
          <a:ln w="1905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0" tIns="0" rIns="0" bIns="0" numCol="1" rtlCol="0" anchor="ctr" anchorCtr="1" compatLnSpc="1">
            <a:prstTxWarp prst="textNoShape">
              <a:avLst/>
            </a:prstTxWarp>
          </a:bodyPr>
          <a:lstStyle/>
          <a:p>
            <a:pPr defTabSz="1256751"/>
            <a:r>
              <a:rPr kumimoji="1" lang="ja-JP" altLang="en-US" sz="1800" dirty="0">
                <a:solidFill>
                  <a:schemeClr val="tx1"/>
                </a:solidFill>
                <a:latin typeface="Meiryo UI" panose="020B0604030504040204" pitchFamily="50" charset="-128"/>
                <a:ea typeface="Meiryo UI" panose="020B0604030504040204" pitchFamily="50" charset="-128"/>
              </a:rPr>
              <a:t>システムログ</a:t>
            </a:r>
            <a:endParaRPr kumimoji="1" lang="en-US" altLang="ja-JP" sz="1800" dirty="0">
              <a:solidFill>
                <a:schemeClr val="tx1"/>
              </a:solidFill>
              <a:latin typeface="Meiryo UI" panose="020B0604030504040204" pitchFamily="50" charset="-128"/>
              <a:ea typeface="Meiryo UI" panose="020B0604030504040204" pitchFamily="50" charset="-128"/>
            </a:endParaRPr>
          </a:p>
        </p:txBody>
      </p:sp>
      <p:sp>
        <p:nvSpPr>
          <p:cNvPr id="46" name="四角形: 角を丸くする 45">
            <a:extLst>
              <a:ext uri="{FF2B5EF4-FFF2-40B4-BE49-F238E27FC236}">
                <a16:creationId xmlns:a16="http://schemas.microsoft.com/office/drawing/2014/main" id="{82A030A2-2760-4C43-B158-861D0C221F45}"/>
              </a:ext>
            </a:extLst>
          </p:cNvPr>
          <p:cNvSpPr/>
          <p:nvPr/>
        </p:nvSpPr>
        <p:spPr bwMode="auto">
          <a:xfrm>
            <a:off x="9839520" y="2625478"/>
            <a:ext cx="2385903" cy="4012331"/>
          </a:xfrm>
          <a:prstGeom prst="roundRect">
            <a:avLst>
              <a:gd name="adj" fmla="val 5323"/>
            </a:avLst>
          </a:prstGeom>
          <a:solidFill>
            <a:schemeClr val="bg1"/>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48" name="Text Box 19">
            <a:extLst>
              <a:ext uri="{FF2B5EF4-FFF2-40B4-BE49-F238E27FC236}">
                <a16:creationId xmlns:a16="http://schemas.microsoft.com/office/drawing/2014/main" id="{988C1D17-B389-4839-8E76-1D78784F4845}"/>
              </a:ext>
            </a:extLst>
          </p:cNvPr>
          <p:cNvSpPr txBox="1">
            <a:spLocks noChangeArrowheads="1"/>
          </p:cNvSpPr>
          <p:nvPr/>
        </p:nvSpPr>
        <p:spPr bwMode="auto">
          <a:xfrm>
            <a:off x="10291901" y="6119377"/>
            <a:ext cx="1481140"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0" tIns="0" rIns="0" bIns="0" anchor="ctr" anchorCtr="1">
            <a:spAutoFit/>
          </a:bodyPr>
          <a:lstStyle/>
          <a:p>
            <a:pPr>
              <a:spcBef>
                <a:spcPts val="0"/>
              </a:spcBef>
            </a:pPr>
            <a:r>
              <a:rPr lang="ja-JP" altLang="en-US" sz="1400" dirty="0">
                <a:latin typeface="Meiryo UI" panose="020B0604030504040204" pitchFamily="50" charset="-128"/>
                <a:ea typeface="Meiryo UI" panose="020B0604030504040204" pitchFamily="50" charset="-128"/>
              </a:rPr>
              <a:t>管理デバイス</a:t>
            </a:r>
            <a:endParaRPr lang="en-US" altLang="ja-JP" sz="1400" dirty="0">
              <a:latin typeface="Meiryo UI" panose="020B0604030504040204" pitchFamily="50" charset="-128"/>
              <a:ea typeface="Meiryo UI" panose="020B0604030504040204" pitchFamily="50" charset="-128"/>
            </a:endParaRPr>
          </a:p>
          <a:p>
            <a:pPr>
              <a:spcBef>
                <a:spcPts val="0"/>
              </a:spcBef>
            </a:pPr>
            <a:r>
              <a:rPr lang="ja-JP" altLang="en-US" sz="1400" dirty="0">
                <a:latin typeface="Meiryo UI" panose="020B0604030504040204" pitchFamily="50" charset="-128"/>
                <a:ea typeface="Meiryo UI" panose="020B0604030504040204" pitchFamily="50" charset="-128"/>
              </a:rPr>
              <a:t>（</a:t>
            </a:r>
            <a:r>
              <a:rPr lang="en-US" altLang="ja-JP" sz="1400" dirty="0">
                <a:latin typeface="Meiryo UI" panose="020B0604030504040204" pitchFamily="50" charset="-128"/>
                <a:ea typeface="Meiryo UI" panose="020B0604030504040204" pitchFamily="50" charset="-128"/>
              </a:rPr>
              <a:t>PC</a:t>
            </a:r>
            <a:r>
              <a:rPr lang="ja-JP" altLang="en-US" sz="1400" dirty="0">
                <a:latin typeface="Meiryo UI" panose="020B0604030504040204" pitchFamily="50" charset="-128"/>
                <a:ea typeface="Meiryo UI" panose="020B0604030504040204" pitchFamily="50" charset="-128"/>
              </a:rPr>
              <a:t>）</a:t>
            </a:r>
          </a:p>
        </p:txBody>
      </p:sp>
      <p:pic>
        <p:nvPicPr>
          <p:cNvPr id="53" name="Surface3_022_Silver.png">
            <a:extLst>
              <a:ext uri="{FF2B5EF4-FFF2-40B4-BE49-F238E27FC236}">
                <a16:creationId xmlns:a16="http://schemas.microsoft.com/office/drawing/2014/main" id="{47409B6E-DAFD-4711-972A-A9AE73ADF82F}"/>
              </a:ext>
            </a:extLst>
          </p:cNvPr>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a:xfrm>
            <a:off x="10073282" y="2528746"/>
            <a:ext cx="2075726" cy="1488328"/>
          </a:xfrm>
          <a:prstGeom prst="rect">
            <a:avLst/>
          </a:prstGeom>
          <a:ln w="12700">
            <a:miter lim="400000"/>
          </a:ln>
          <a:effectLst/>
        </p:spPr>
      </p:pic>
      <p:pic>
        <p:nvPicPr>
          <p:cNvPr id="55" name="Picture 4" descr="http://img.kakaku.com/Images/prdnews/20080421131122_455_.jpg">
            <a:extLst>
              <a:ext uri="{FF2B5EF4-FFF2-40B4-BE49-F238E27FC236}">
                <a16:creationId xmlns:a16="http://schemas.microsoft.com/office/drawing/2014/main" id="{5A503F44-BAE9-40E8-8094-CEB96B2352A8}"/>
              </a:ext>
            </a:extLst>
          </p:cNvPr>
          <p:cNvPicPr>
            <a:picLocks noChangeAspect="1" noChangeArrowheads="1"/>
          </p:cNvPicPr>
          <p:nvPr/>
        </p:nvPicPr>
        <p:blipFill>
          <a:blip r:embed="rId3"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9638349" y="4123188"/>
            <a:ext cx="2731890" cy="2731890"/>
          </a:xfrm>
          <a:prstGeom prst="rect">
            <a:avLst/>
          </a:prstGeom>
          <a:noFill/>
          <a:extLst>
            <a:ext uri="{909E8E84-426E-40DD-AFC4-6F175D3DCCD1}">
              <a14:hiddenFill xmlns:a14="http://schemas.microsoft.com/office/drawing/2010/main">
                <a:solidFill>
                  <a:srgbClr val="FFFFFF"/>
                </a:solidFill>
              </a14:hiddenFill>
            </a:ext>
          </a:extLst>
        </p:spPr>
      </p:pic>
      <p:pic>
        <p:nvPicPr>
          <p:cNvPr id="33" name="pixta_32687266-22.png" descr="pixta_32687266-22.png">
            <a:extLst>
              <a:ext uri="{FF2B5EF4-FFF2-40B4-BE49-F238E27FC236}">
                <a16:creationId xmlns:a16="http://schemas.microsoft.com/office/drawing/2014/main" id="{CB09FAAD-B3B4-4419-B10B-3A8CDCD64A0A}"/>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04798" y="2286049"/>
            <a:ext cx="1788726" cy="1513622"/>
          </a:xfrm>
          <a:prstGeom prst="rect">
            <a:avLst/>
          </a:prstGeom>
          <a:ln w="12700">
            <a:miter lim="400000"/>
          </a:ln>
        </p:spPr>
      </p:pic>
      <p:sp>
        <p:nvSpPr>
          <p:cNvPr id="40" name="角丸四角形 75">
            <a:extLst>
              <a:ext uri="{FF2B5EF4-FFF2-40B4-BE49-F238E27FC236}">
                <a16:creationId xmlns:a16="http://schemas.microsoft.com/office/drawing/2014/main" id="{A6A8DFE4-6BA3-471F-969B-A069091E261F}"/>
              </a:ext>
            </a:extLst>
          </p:cNvPr>
          <p:cNvSpPr/>
          <p:nvPr/>
        </p:nvSpPr>
        <p:spPr bwMode="auto">
          <a:xfrm>
            <a:off x="9374818" y="8206166"/>
            <a:ext cx="2533425" cy="463406"/>
          </a:xfrm>
          <a:prstGeom prst="roundRect">
            <a:avLst>
              <a:gd name="adj" fmla="val 6889"/>
            </a:avLst>
          </a:prstGeom>
          <a:solidFill>
            <a:schemeClr val="bg1">
              <a:lumMod val="85000"/>
            </a:schemeClr>
          </a:solidFill>
          <a:ln w="1905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0" tIns="0" rIns="0" bIns="0" numCol="1" rtlCol="0" anchor="ctr" anchorCtr="1" compatLnSpc="1">
            <a:prstTxWarp prst="textNoShape">
              <a:avLst/>
            </a:prstTxWarp>
          </a:bodyPr>
          <a:lstStyle/>
          <a:p>
            <a:pPr defTabSz="1256751"/>
            <a:r>
              <a:rPr kumimoji="1" lang="ja-JP" altLang="en-US" sz="1800" dirty="0">
                <a:solidFill>
                  <a:schemeClr val="tx1"/>
                </a:solidFill>
                <a:latin typeface="Meiryo UI" panose="020B0604030504040204" pitchFamily="50" charset="-128"/>
                <a:ea typeface="Meiryo UI" panose="020B0604030504040204" pitchFamily="50" charset="-128"/>
              </a:rPr>
              <a:t>プロセスログ</a:t>
            </a:r>
            <a:endParaRPr kumimoji="1" lang="en-US" altLang="ja-JP" sz="1800" dirty="0">
              <a:solidFill>
                <a:schemeClr val="tx1"/>
              </a:solidFill>
              <a:latin typeface="Meiryo UI" panose="020B0604030504040204" pitchFamily="50" charset="-128"/>
              <a:ea typeface="Meiryo UI" panose="020B0604030504040204" pitchFamily="50" charset="-128"/>
            </a:endParaRPr>
          </a:p>
        </p:txBody>
      </p:sp>
      <p:sp>
        <p:nvSpPr>
          <p:cNvPr id="42" name="角丸四角形 75">
            <a:extLst>
              <a:ext uri="{FF2B5EF4-FFF2-40B4-BE49-F238E27FC236}">
                <a16:creationId xmlns:a16="http://schemas.microsoft.com/office/drawing/2014/main" id="{21C978EE-87CC-4EE2-BBB9-6CB2CD5F1FCF}"/>
              </a:ext>
            </a:extLst>
          </p:cNvPr>
          <p:cNvSpPr/>
          <p:nvPr/>
        </p:nvSpPr>
        <p:spPr bwMode="auto">
          <a:xfrm>
            <a:off x="6624610" y="8205753"/>
            <a:ext cx="2533425" cy="463406"/>
          </a:xfrm>
          <a:prstGeom prst="roundRect">
            <a:avLst>
              <a:gd name="adj" fmla="val 6889"/>
            </a:avLst>
          </a:prstGeom>
          <a:solidFill>
            <a:schemeClr val="bg1">
              <a:lumMod val="85000"/>
            </a:schemeClr>
          </a:solidFill>
          <a:ln w="1905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0" tIns="0" rIns="0" bIns="0" numCol="1" rtlCol="0" anchor="ctr" anchorCtr="1" compatLnSpc="1">
            <a:prstTxWarp prst="textNoShape">
              <a:avLst/>
            </a:prstTxWarp>
          </a:bodyPr>
          <a:lstStyle/>
          <a:p>
            <a:pPr defTabSz="1256751"/>
            <a:r>
              <a:rPr kumimoji="1" lang="ja-JP" altLang="en-US" sz="1800" dirty="0">
                <a:solidFill>
                  <a:schemeClr val="tx1"/>
                </a:solidFill>
                <a:latin typeface="Meiryo UI" panose="020B0604030504040204" pitchFamily="50" charset="-128"/>
                <a:ea typeface="Meiryo UI" panose="020B0604030504040204" pitchFamily="50" charset="-128"/>
              </a:rPr>
              <a:t>プリンタ履歴ログ</a:t>
            </a:r>
            <a:endParaRPr kumimoji="1" lang="ja-JP" altLang="en-US" sz="1100" dirty="0">
              <a:solidFill>
                <a:schemeClr val="tx1"/>
              </a:solidFill>
              <a:latin typeface="Meiryo UI" panose="020B0604030504040204" pitchFamily="50" charset="-128"/>
              <a:ea typeface="Meiryo UI" panose="020B0604030504040204" pitchFamily="50" charset="-128"/>
            </a:endParaRPr>
          </a:p>
        </p:txBody>
      </p:sp>
      <p:sp>
        <p:nvSpPr>
          <p:cNvPr id="43" name="角丸四角形 75">
            <a:extLst>
              <a:ext uri="{FF2B5EF4-FFF2-40B4-BE49-F238E27FC236}">
                <a16:creationId xmlns:a16="http://schemas.microsoft.com/office/drawing/2014/main" id="{C80678B5-3421-4D82-A15B-0EBD6CEDFDDD}"/>
              </a:ext>
            </a:extLst>
          </p:cNvPr>
          <p:cNvSpPr/>
          <p:nvPr/>
        </p:nvSpPr>
        <p:spPr bwMode="auto">
          <a:xfrm>
            <a:off x="3850818" y="8206166"/>
            <a:ext cx="2533425" cy="463406"/>
          </a:xfrm>
          <a:prstGeom prst="roundRect">
            <a:avLst>
              <a:gd name="adj" fmla="val 6889"/>
            </a:avLst>
          </a:prstGeom>
          <a:solidFill>
            <a:schemeClr val="bg1">
              <a:lumMod val="85000"/>
            </a:schemeClr>
          </a:solidFill>
          <a:ln w="1905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0" tIns="0" rIns="0" bIns="0" numCol="1" rtlCol="0" anchor="ctr" anchorCtr="1" compatLnSpc="1">
            <a:prstTxWarp prst="textNoShape">
              <a:avLst/>
            </a:prstTxWarp>
          </a:bodyPr>
          <a:lstStyle/>
          <a:p>
            <a:pPr defTabSz="1256751"/>
            <a:r>
              <a:rPr kumimoji="1" lang="en-US" altLang="ja-JP" sz="1800" dirty="0">
                <a:solidFill>
                  <a:schemeClr val="tx1"/>
                </a:solidFill>
                <a:latin typeface="Meiryo UI" panose="020B0604030504040204" pitchFamily="50" charset="-128"/>
                <a:ea typeface="Meiryo UI" panose="020B0604030504040204" pitchFamily="50" charset="-128"/>
              </a:rPr>
              <a:t>PC</a:t>
            </a:r>
            <a:r>
              <a:rPr kumimoji="1" lang="ja-JP" altLang="en-US" sz="1800" dirty="0">
                <a:solidFill>
                  <a:schemeClr val="tx1"/>
                </a:solidFill>
                <a:latin typeface="Meiryo UI" panose="020B0604030504040204" pitchFamily="50" charset="-128"/>
                <a:ea typeface="Meiryo UI" panose="020B0604030504040204" pitchFamily="50" charset="-128"/>
              </a:rPr>
              <a:t>稼働ログ</a:t>
            </a:r>
          </a:p>
        </p:txBody>
      </p:sp>
      <p:sp>
        <p:nvSpPr>
          <p:cNvPr id="47" name="角丸四角形 75">
            <a:extLst>
              <a:ext uri="{FF2B5EF4-FFF2-40B4-BE49-F238E27FC236}">
                <a16:creationId xmlns:a16="http://schemas.microsoft.com/office/drawing/2014/main" id="{8DE431FB-29DA-4C11-B71E-7771CBD5A20E}"/>
              </a:ext>
            </a:extLst>
          </p:cNvPr>
          <p:cNvSpPr/>
          <p:nvPr/>
        </p:nvSpPr>
        <p:spPr bwMode="auto">
          <a:xfrm>
            <a:off x="1037922" y="8205753"/>
            <a:ext cx="2533425" cy="463406"/>
          </a:xfrm>
          <a:prstGeom prst="roundRect">
            <a:avLst>
              <a:gd name="adj" fmla="val 6889"/>
            </a:avLst>
          </a:prstGeom>
          <a:solidFill>
            <a:schemeClr val="bg1">
              <a:lumMod val="85000"/>
            </a:schemeClr>
          </a:solidFill>
          <a:ln w="1905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0" tIns="0" rIns="0" bIns="0" numCol="1" rtlCol="0" anchor="ctr" anchorCtr="1" compatLnSpc="1">
            <a:prstTxWarp prst="textNoShape">
              <a:avLst/>
            </a:prstTxWarp>
          </a:bodyPr>
          <a:lstStyle/>
          <a:p>
            <a:pPr defTabSz="1256751"/>
            <a:r>
              <a:rPr kumimoji="1" lang="en-US" altLang="ja-JP" sz="1800" dirty="0">
                <a:solidFill>
                  <a:schemeClr val="tx1"/>
                </a:solidFill>
                <a:latin typeface="Meiryo UI" panose="020B0604030504040204" pitchFamily="50" charset="-128"/>
                <a:ea typeface="Meiryo UI" panose="020B0604030504040204" pitchFamily="50" charset="-128"/>
              </a:rPr>
              <a:t>Web</a:t>
            </a:r>
            <a:r>
              <a:rPr kumimoji="1" lang="ja-JP" altLang="en-US" sz="1800" dirty="0">
                <a:solidFill>
                  <a:schemeClr val="tx1"/>
                </a:solidFill>
                <a:latin typeface="Meiryo UI" panose="020B0604030504040204" pitchFamily="50" charset="-128"/>
                <a:ea typeface="Meiryo UI" panose="020B0604030504040204" pitchFamily="50" charset="-128"/>
              </a:rPr>
              <a:t>メール送信ログ</a:t>
            </a:r>
            <a:endParaRPr kumimoji="1" lang="en-US" altLang="ja-JP" sz="1800" dirty="0">
              <a:solidFill>
                <a:schemeClr val="tx1"/>
              </a:solidFill>
              <a:latin typeface="Meiryo UI" panose="020B0604030504040204" pitchFamily="50" charset="-128"/>
              <a:ea typeface="Meiryo UI" panose="020B0604030504040204" pitchFamily="50" charset="-128"/>
            </a:endParaRPr>
          </a:p>
        </p:txBody>
      </p:sp>
      <p:sp>
        <p:nvSpPr>
          <p:cNvPr id="49" name="角丸四角形 75">
            <a:extLst>
              <a:ext uri="{FF2B5EF4-FFF2-40B4-BE49-F238E27FC236}">
                <a16:creationId xmlns:a16="http://schemas.microsoft.com/office/drawing/2014/main" id="{33196330-7736-4EE7-AA6B-BD0D5875DF50}"/>
              </a:ext>
            </a:extLst>
          </p:cNvPr>
          <p:cNvSpPr/>
          <p:nvPr/>
        </p:nvSpPr>
        <p:spPr bwMode="auto">
          <a:xfrm>
            <a:off x="755995" y="4931983"/>
            <a:ext cx="2361235" cy="1705825"/>
          </a:xfrm>
          <a:prstGeom prst="roundRect">
            <a:avLst>
              <a:gd name="adj" fmla="val 6889"/>
            </a:avLst>
          </a:prstGeom>
          <a:noFill/>
          <a:ln w="19050" cap="flat" cmpd="sng" algn="ctr">
            <a:solidFill>
              <a:srgbClr val="A6A6A6"/>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defTabSz="1256751"/>
            <a:r>
              <a:rPr kumimoji="1" lang="ja-JP" altLang="en-US" sz="1800" dirty="0">
                <a:solidFill>
                  <a:schemeClr val="tx1"/>
                </a:solidFill>
                <a:latin typeface="Meiryo UI" panose="020B0604030504040204" pitchFamily="50" charset="-128"/>
                <a:ea typeface="Meiryo UI" panose="020B0604030504040204" pitchFamily="50" charset="-128"/>
              </a:rPr>
              <a:t>各種ログ取得に対し</a:t>
            </a:r>
            <a:endParaRPr kumimoji="1" lang="en-US" altLang="ja-JP" sz="1800" dirty="0">
              <a:solidFill>
                <a:schemeClr val="tx1"/>
              </a:solidFill>
              <a:latin typeface="Meiryo UI" panose="020B0604030504040204" pitchFamily="50" charset="-128"/>
              <a:ea typeface="Meiryo UI" panose="020B0604030504040204" pitchFamily="50" charset="-128"/>
            </a:endParaRPr>
          </a:p>
          <a:p>
            <a:pPr defTabSz="1256751"/>
            <a:r>
              <a:rPr kumimoji="1" lang="ja-JP" altLang="en-US" sz="1800" dirty="0">
                <a:solidFill>
                  <a:schemeClr val="tx1"/>
                </a:solidFill>
                <a:latin typeface="Meiryo UI" panose="020B0604030504040204" pitchFamily="50" charset="-128"/>
                <a:ea typeface="Meiryo UI" panose="020B0604030504040204" pitchFamily="50" charset="-128"/>
              </a:rPr>
              <a:t>禁止操作として</a:t>
            </a:r>
            <a:endParaRPr kumimoji="1" lang="en-US" altLang="ja-JP" sz="1800" dirty="0">
              <a:solidFill>
                <a:schemeClr val="tx1"/>
              </a:solidFill>
              <a:latin typeface="Meiryo UI" panose="020B0604030504040204" pitchFamily="50" charset="-128"/>
              <a:ea typeface="Meiryo UI" panose="020B0604030504040204" pitchFamily="50" charset="-128"/>
            </a:endParaRPr>
          </a:p>
          <a:p>
            <a:pPr defTabSz="1256751"/>
            <a:r>
              <a:rPr kumimoji="1" lang="ja-JP" altLang="en-US" sz="1800" dirty="0">
                <a:solidFill>
                  <a:schemeClr val="tx1"/>
                </a:solidFill>
                <a:latin typeface="Meiryo UI" panose="020B0604030504040204" pitchFamily="50" charset="-128"/>
                <a:ea typeface="Meiryo UI" panose="020B0604030504040204" pitchFamily="50" charset="-128"/>
              </a:rPr>
              <a:t>管理者に通知可能</a:t>
            </a:r>
            <a:endParaRPr kumimoji="1" lang="en-US" altLang="ja-JP" sz="1800" dirty="0">
              <a:solidFill>
                <a:schemeClr val="tx1"/>
              </a:solidFill>
              <a:latin typeface="Meiryo UI" panose="020B0604030504040204" pitchFamily="50" charset="-128"/>
              <a:ea typeface="Meiryo UI" panose="020B0604030504040204" pitchFamily="50" charset="-128"/>
            </a:endParaRPr>
          </a:p>
        </p:txBody>
      </p:sp>
      <p:pic>
        <p:nvPicPr>
          <p:cNvPr id="12" name="グラフィックス 11" descr="電球">
            <a:extLst>
              <a:ext uri="{FF2B5EF4-FFF2-40B4-BE49-F238E27FC236}">
                <a16:creationId xmlns:a16="http://schemas.microsoft.com/office/drawing/2014/main" id="{719F4D47-BDFE-4690-88BB-DFB8A0941692}"/>
              </a:ext>
            </a:extLst>
          </p:cNvPr>
          <p:cNvPicPr>
            <a:picLocks noChangeAspect="1"/>
          </p:cNvPicPr>
          <p:nvPr/>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692090" y="4590098"/>
            <a:ext cx="625416" cy="625416"/>
          </a:xfrm>
          <a:prstGeom prst="rect">
            <a:avLst/>
          </a:prstGeom>
        </p:spPr>
      </p:pic>
      <p:grpSp>
        <p:nvGrpSpPr>
          <p:cNvPr id="15" name="グループ化 14">
            <a:extLst>
              <a:ext uri="{FF2B5EF4-FFF2-40B4-BE49-F238E27FC236}">
                <a16:creationId xmlns:a16="http://schemas.microsoft.com/office/drawing/2014/main" id="{3E6A079D-9047-4819-8FF0-372C8D46CEAE}"/>
              </a:ext>
            </a:extLst>
          </p:cNvPr>
          <p:cNvGrpSpPr/>
          <p:nvPr/>
        </p:nvGrpSpPr>
        <p:grpSpPr>
          <a:xfrm>
            <a:off x="3438316" y="2368219"/>
            <a:ext cx="6221127" cy="4255477"/>
            <a:chOff x="3438316" y="2368219"/>
            <a:chExt cx="6221127" cy="4255477"/>
          </a:xfrm>
        </p:grpSpPr>
        <p:pic>
          <p:nvPicPr>
            <p:cNvPr id="8" name="図 7" descr="コンピューターのスクリーンショット&#10;&#10;自動的に生成された説明">
              <a:extLst>
                <a:ext uri="{FF2B5EF4-FFF2-40B4-BE49-F238E27FC236}">
                  <a16:creationId xmlns:a16="http://schemas.microsoft.com/office/drawing/2014/main" id="{15618E79-44DD-41EB-9498-4CEDDAFA8D02}"/>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3438316" y="2368219"/>
              <a:ext cx="6221127" cy="4255477"/>
            </a:xfrm>
            <a:prstGeom prst="rect">
              <a:avLst/>
            </a:prstGeom>
            <a:ln>
              <a:solidFill>
                <a:schemeClr val="bg1">
                  <a:lumMod val="75000"/>
                </a:schemeClr>
              </a:solidFill>
            </a:ln>
            <a:effectLst>
              <a:outerShdw blurRad="50800" dist="38100" dir="2700000" algn="tl" rotWithShape="0">
                <a:prstClr val="black">
                  <a:alpha val="40000"/>
                </a:prstClr>
              </a:outerShdw>
            </a:effectLst>
          </p:spPr>
        </p:pic>
        <p:sp>
          <p:nvSpPr>
            <p:cNvPr id="10" name="正方形/長方形 9">
              <a:extLst>
                <a:ext uri="{FF2B5EF4-FFF2-40B4-BE49-F238E27FC236}">
                  <a16:creationId xmlns:a16="http://schemas.microsoft.com/office/drawing/2014/main" id="{8287C38A-1718-4723-9D23-136210931693}"/>
                </a:ext>
              </a:extLst>
            </p:cNvPr>
            <p:cNvSpPr/>
            <p:nvPr/>
          </p:nvSpPr>
          <p:spPr bwMode="auto">
            <a:xfrm>
              <a:off x="8733854" y="2427734"/>
              <a:ext cx="648072" cy="76580"/>
            </a:xfrm>
            <a:prstGeom prst="rect">
              <a:avLst/>
            </a:prstGeom>
            <a:solidFill>
              <a:srgbClr val="F2F2F2"/>
            </a:solidFill>
            <a:ln w="28575" algn="ctr">
              <a:noFill/>
              <a:round/>
              <a:headEnd/>
              <a:tailEnd/>
            </a:ln>
          </p:spPr>
          <p:txBody>
            <a:bodyPr lIns="125675" tIns="62838" rIns="125675" bIns="62838" rtlCol="0" anchor="ctr"/>
            <a:lstStyle/>
            <a:p>
              <a:pPr algn="l"/>
              <a:endParaRPr kumimoji="1" lang="ja-JP" altLang="en-US" sz="2700" b="1">
                <a:latin typeface="Meiryo UI" panose="020B0604030504040204" pitchFamily="50" charset="-128"/>
                <a:ea typeface="Meiryo UI" panose="020B0604030504040204" pitchFamily="50" charset="-128"/>
              </a:endParaRPr>
            </a:p>
          </p:txBody>
        </p:sp>
        <p:sp>
          <p:nvSpPr>
            <p:cNvPr id="35" name="正方形/長方形 34">
              <a:extLst>
                <a:ext uri="{FF2B5EF4-FFF2-40B4-BE49-F238E27FC236}">
                  <a16:creationId xmlns:a16="http://schemas.microsoft.com/office/drawing/2014/main" id="{1712522F-A912-49FF-8EC2-FB6002E7A96F}"/>
                </a:ext>
              </a:extLst>
            </p:cNvPr>
            <p:cNvSpPr/>
            <p:nvPr/>
          </p:nvSpPr>
          <p:spPr bwMode="auto">
            <a:xfrm>
              <a:off x="8772062" y="2507909"/>
              <a:ext cx="609864" cy="76580"/>
            </a:xfrm>
            <a:prstGeom prst="rect">
              <a:avLst/>
            </a:prstGeom>
            <a:solidFill>
              <a:srgbClr val="F2F2F2"/>
            </a:solidFill>
            <a:ln w="28575" algn="ctr">
              <a:noFill/>
              <a:round/>
              <a:headEnd/>
              <a:tailEnd/>
            </a:ln>
          </p:spPr>
          <p:txBody>
            <a:bodyPr lIns="125675" tIns="62838" rIns="125675" bIns="62838" rtlCol="0" anchor="ctr"/>
            <a:lstStyle/>
            <a:p>
              <a:pPr algn="l"/>
              <a:endParaRPr kumimoji="1" lang="ja-JP" altLang="en-US" sz="2700" b="1">
                <a:latin typeface="Meiryo UI" panose="020B0604030504040204" pitchFamily="50" charset="-128"/>
                <a:ea typeface="Meiryo UI" panose="020B0604030504040204" pitchFamily="50" charset="-128"/>
              </a:endParaRPr>
            </a:p>
          </p:txBody>
        </p:sp>
        <p:sp>
          <p:nvSpPr>
            <p:cNvPr id="14" name="正方形/長方形 13">
              <a:extLst>
                <a:ext uri="{FF2B5EF4-FFF2-40B4-BE49-F238E27FC236}">
                  <a16:creationId xmlns:a16="http://schemas.microsoft.com/office/drawing/2014/main" id="{1F31E0F9-02CB-4CB9-AF5F-F803A957FE11}"/>
                </a:ext>
              </a:extLst>
            </p:cNvPr>
            <p:cNvSpPr/>
            <p:nvPr/>
          </p:nvSpPr>
          <p:spPr bwMode="auto">
            <a:xfrm>
              <a:off x="6829561" y="5572859"/>
              <a:ext cx="360040" cy="93411"/>
            </a:xfrm>
            <a:prstGeom prst="rect">
              <a:avLst/>
            </a:prstGeom>
            <a:solidFill>
              <a:srgbClr val="A6A6A6"/>
            </a:solidFill>
            <a:ln w="28575" algn="ctr">
              <a:noFill/>
              <a:round/>
              <a:headEnd/>
              <a:tailEnd/>
            </a:ln>
          </p:spPr>
          <p:txBody>
            <a:bodyPr lIns="125675" tIns="62838" rIns="125675" bIns="62838" rtlCol="0" anchor="ctr"/>
            <a:lstStyle/>
            <a:p>
              <a:pPr algn="l"/>
              <a:endParaRPr kumimoji="1" lang="ja-JP" altLang="en-US" sz="2700" b="1" dirty="0">
                <a:latin typeface="Meiryo UI" panose="020B0604030504040204" pitchFamily="50" charset="-128"/>
                <a:ea typeface="Meiryo UI" panose="020B0604030504040204" pitchFamily="50" charset="-128"/>
              </a:endParaRPr>
            </a:p>
          </p:txBody>
        </p:sp>
        <p:sp>
          <p:nvSpPr>
            <p:cNvPr id="50" name="正方形/長方形 49">
              <a:extLst>
                <a:ext uri="{FF2B5EF4-FFF2-40B4-BE49-F238E27FC236}">
                  <a16:creationId xmlns:a16="http://schemas.microsoft.com/office/drawing/2014/main" id="{1E0EBDC0-9277-44C8-813B-6FB9C0F30DBA}"/>
                </a:ext>
              </a:extLst>
            </p:cNvPr>
            <p:cNvSpPr/>
            <p:nvPr/>
          </p:nvSpPr>
          <p:spPr bwMode="auto">
            <a:xfrm>
              <a:off x="6829561" y="5727774"/>
              <a:ext cx="360040" cy="93411"/>
            </a:xfrm>
            <a:prstGeom prst="rect">
              <a:avLst/>
            </a:prstGeom>
            <a:solidFill>
              <a:srgbClr val="A6A6A6"/>
            </a:solidFill>
            <a:ln w="28575" algn="ctr">
              <a:noFill/>
              <a:round/>
              <a:headEnd/>
              <a:tailEnd/>
            </a:ln>
          </p:spPr>
          <p:txBody>
            <a:bodyPr lIns="125675" tIns="62838" rIns="125675" bIns="62838" rtlCol="0" anchor="ctr"/>
            <a:lstStyle/>
            <a:p>
              <a:pPr algn="l"/>
              <a:endParaRPr kumimoji="1" lang="ja-JP" altLang="en-US" sz="2700" b="1" dirty="0">
                <a:latin typeface="Meiryo UI" panose="020B0604030504040204" pitchFamily="50" charset="-128"/>
                <a:ea typeface="Meiryo UI" panose="020B0604030504040204" pitchFamily="50" charset="-128"/>
              </a:endParaRPr>
            </a:p>
          </p:txBody>
        </p:sp>
        <p:sp>
          <p:nvSpPr>
            <p:cNvPr id="58" name="正方形/長方形 57">
              <a:extLst>
                <a:ext uri="{FF2B5EF4-FFF2-40B4-BE49-F238E27FC236}">
                  <a16:creationId xmlns:a16="http://schemas.microsoft.com/office/drawing/2014/main" id="{3BAE0164-95BA-49F4-9520-C17F2B08CE3B}"/>
                </a:ext>
              </a:extLst>
            </p:cNvPr>
            <p:cNvSpPr/>
            <p:nvPr/>
          </p:nvSpPr>
          <p:spPr bwMode="auto">
            <a:xfrm>
              <a:off x="6829561" y="5882689"/>
              <a:ext cx="360040" cy="93411"/>
            </a:xfrm>
            <a:prstGeom prst="rect">
              <a:avLst/>
            </a:prstGeom>
            <a:solidFill>
              <a:srgbClr val="A6A6A6"/>
            </a:solidFill>
            <a:ln w="28575" algn="ctr">
              <a:noFill/>
              <a:round/>
              <a:headEnd/>
              <a:tailEnd/>
            </a:ln>
          </p:spPr>
          <p:txBody>
            <a:bodyPr lIns="125675" tIns="62838" rIns="125675" bIns="62838" rtlCol="0" anchor="ctr"/>
            <a:lstStyle/>
            <a:p>
              <a:pPr algn="l"/>
              <a:endParaRPr kumimoji="1" lang="ja-JP" altLang="en-US" sz="2700" b="1" dirty="0">
                <a:latin typeface="Meiryo UI" panose="020B0604030504040204" pitchFamily="50" charset="-128"/>
                <a:ea typeface="Meiryo UI" panose="020B0604030504040204" pitchFamily="50" charset="-128"/>
              </a:endParaRPr>
            </a:p>
          </p:txBody>
        </p:sp>
        <p:sp>
          <p:nvSpPr>
            <p:cNvPr id="59" name="正方形/長方形 58">
              <a:extLst>
                <a:ext uri="{FF2B5EF4-FFF2-40B4-BE49-F238E27FC236}">
                  <a16:creationId xmlns:a16="http://schemas.microsoft.com/office/drawing/2014/main" id="{89791ED3-F0AD-4546-A87D-BC6BFAAE0AAA}"/>
                </a:ext>
              </a:extLst>
            </p:cNvPr>
            <p:cNvSpPr/>
            <p:nvPr/>
          </p:nvSpPr>
          <p:spPr bwMode="auto">
            <a:xfrm>
              <a:off x="6829561" y="6037604"/>
              <a:ext cx="360040" cy="93411"/>
            </a:xfrm>
            <a:prstGeom prst="rect">
              <a:avLst/>
            </a:prstGeom>
            <a:solidFill>
              <a:srgbClr val="A6A6A6"/>
            </a:solidFill>
            <a:ln w="28575" algn="ctr">
              <a:noFill/>
              <a:round/>
              <a:headEnd/>
              <a:tailEnd/>
            </a:ln>
          </p:spPr>
          <p:txBody>
            <a:bodyPr lIns="125675" tIns="62838" rIns="125675" bIns="62838" rtlCol="0" anchor="ctr"/>
            <a:lstStyle/>
            <a:p>
              <a:pPr algn="l"/>
              <a:endParaRPr kumimoji="1" lang="ja-JP" altLang="en-US" sz="2700" b="1" dirty="0">
                <a:latin typeface="Meiryo UI" panose="020B0604030504040204" pitchFamily="50" charset="-128"/>
                <a:ea typeface="Meiryo UI" panose="020B0604030504040204" pitchFamily="50" charset="-128"/>
              </a:endParaRPr>
            </a:p>
          </p:txBody>
        </p:sp>
        <p:sp>
          <p:nvSpPr>
            <p:cNvPr id="60" name="正方形/長方形 59">
              <a:extLst>
                <a:ext uri="{FF2B5EF4-FFF2-40B4-BE49-F238E27FC236}">
                  <a16:creationId xmlns:a16="http://schemas.microsoft.com/office/drawing/2014/main" id="{02D2B959-DC25-4D02-985F-78CBC492DFA8}"/>
                </a:ext>
              </a:extLst>
            </p:cNvPr>
            <p:cNvSpPr/>
            <p:nvPr/>
          </p:nvSpPr>
          <p:spPr bwMode="auto">
            <a:xfrm>
              <a:off x="6829561" y="6192519"/>
              <a:ext cx="360040" cy="93411"/>
            </a:xfrm>
            <a:prstGeom prst="rect">
              <a:avLst/>
            </a:prstGeom>
            <a:solidFill>
              <a:srgbClr val="A6A6A6"/>
            </a:solidFill>
            <a:ln w="28575" algn="ctr">
              <a:noFill/>
              <a:round/>
              <a:headEnd/>
              <a:tailEnd/>
            </a:ln>
          </p:spPr>
          <p:txBody>
            <a:bodyPr lIns="125675" tIns="62838" rIns="125675" bIns="62838" rtlCol="0" anchor="ctr"/>
            <a:lstStyle/>
            <a:p>
              <a:pPr algn="l"/>
              <a:endParaRPr kumimoji="1" lang="ja-JP" altLang="en-US" sz="2700" b="1" dirty="0">
                <a:latin typeface="Meiryo UI" panose="020B0604030504040204" pitchFamily="50" charset="-128"/>
                <a:ea typeface="Meiryo UI" panose="020B0604030504040204" pitchFamily="50" charset="-128"/>
              </a:endParaRPr>
            </a:p>
          </p:txBody>
        </p:sp>
        <p:sp>
          <p:nvSpPr>
            <p:cNvPr id="61" name="正方形/長方形 60">
              <a:extLst>
                <a:ext uri="{FF2B5EF4-FFF2-40B4-BE49-F238E27FC236}">
                  <a16:creationId xmlns:a16="http://schemas.microsoft.com/office/drawing/2014/main" id="{C8850DDD-BCA7-4D5E-8940-F4449814FFD2}"/>
                </a:ext>
              </a:extLst>
            </p:cNvPr>
            <p:cNvSpPr/>
            <p:nvPr/>
          </p:nvSpPr>
          <p:spPr bwMode="auto">
            <a:xfrm>
              <a:off x="6829561" y="6347434"/>
              <a:ext cx="360040" cy="93411"/>
            </a:xfrm>
            <a:prstGeom prst="rect">
              <a:avLst/>
            </a:prstGeom>
            <a:solidFill>
              <a:srgbClr val="A6A6A6"/>
            </a:solidFill>
            <a:ln w="28575" algn="ctr">
              <a:noFill/>
              <a:round/>
              <a:headEnd/>
              <a:tailEnd/>
            </a:ln>
          </p:spPr>
          <p:txBody>
            <a:bodyPr lIns="125675" tIns="62838" rIns="125675" bIns="62838" rtlCol="0" anchor="ctr"/>
            <a:lstStyle/>
            <a:p>
              <a:pPr algn="l"/>
              <a:endParaRPr kumimoji="1" lang="ja-JP" altLang="en-US" sz="2700" b="1" dirty="0">
                <a:latin typeface="Meiryo UI" panose="020B0604030504040204" pitchFamily="50" charset="-128"/>
                <a:ea typeface="Meiryo UI" panose="020B0604030504040204" pitchFamily="50" charset="-128"/>
              </a:endParaRPr>
            </a:p>
          </p:txBody>
        </p:sp>
        <p:sp>
          <p:nvSpPr>
            <p:cNvPr id="62" name="正方形/長方形 61">
              <a:extLst>
                <a:ext uri="{FF2B5EF4-FFF2-40B4-BE49-F238E27FC236}">
                  <a16:creationId xmlns:a16="http://schemas.microsoft.com/office/drawing/2014/main" id="{6613AE14-4030-494F-8FAB-4D203B149F82}"/>
                </a:ext>
              </a:extLst>
            </p:cNvPr>
            <p:cNvSpPr/>
            <p:nvPr/>
          </p:nvSpPr>
          <p:spPr bwMode="auto">
            <a:xfrm>
              <a:off x="6829561" y="6502346"/>
              <a:ext cx="360040" cy="93411"/>
            </a:xfrm>
            <a:prstGeom prst="rect">
              <a:avLst/>
            </a:prstGeom>
            <a:solidFill>
              <a:srgbClr val="A6A6A6"/>
            </a:solidFill>
            <a:ln w="28575" algn="ctr">
              <a:noFill/>
              <a:round/>
              <a:headEnd/>
              <a:tailEnd/>
            </a:ln>
          </p:spPr>
          <p:txBody>
            <a:bodyPr lIns="125675" tIns="62838" rIns="125675" bIns="62838" rtlCol="0" anchor="ctr"/>
            <a:lstStyle/>
            <a:p>
              <a:pPr algn="l"/>
              <a:endParaRPr kumimoji="1" lang="ja-JP" altLang="en-US" sz="2700" b="1" dirty="0">
                <a:latin typeface="Meiryo UI" panose="020B0604030504040204" pitchFamily="50" charset="-128"/>
                <a:ea typeface="Meiryo UI" panose="020B0604030504040204" pitchFamily="50" charset="-128"/>
              </a:endParaRPr>
            </a:p>
          </p:txBody>
        </p:sp>
        <p:sp>
          <p:nvSpPr>
            <p:cNvPr id="63" name="正方形/長方形 62">
              <a:extLst>
                <a:ext uri="{FF2B5EF4-FFF2-40B4-BE49-F238E27FC236}">
                  <a16:creationId xmlns:a16="http://schemas.microsoft.com/office/drawing/2014/main" id="{31F9901E-3588-4B2A-A466-03EC051FB6D9}"/>
                </a:ext>
              </a:extLst>
            </p:cNvPr>
            <p:cNvSpPr/>
            <p:nvPr/>
          </p:nvSpPr>
          <p:spPr bwMode="auto">
            <a:xfrm>
              <a:off x="7369677" y="5572859"/>
              <a:ext cx="567223" cy="93411"/>
            </a:xfrm>
            <a:prstGeom prst="rect">
              <a:avLst/>
            </a:prstGeom>
            <a:solidFill>
              <a:srgbClr val="A6A6A6"/>
            </a:solidFill>
            <a:ln w="28575" algn="ctr">
              <a:noFill/>
              <a:round/>
              <a:headEnd/>
              <a:tailEnd/>
            </a:ln>
          </p:spPr>
          <p:txBody>
            <a:bodyPr lIns="125675" tIns="62838" rIns="125675" bIns="62838" rtlCol="0" anchor="ctr"/>
            <a:lstStyle/>
            <a:p>
              <a:pPr algn="l"/>
              <a:endParaRPr kumimoji="1" lang="ja-JP" altLang="en-US" sz="2700" b="1" dirty="0">
                <a:latin typeface="Meiryo UI" panose="020B0604030504040204" pitchFamily="50" charset="-128"/>
                <a:ea typeface="Meiryo UI" panose="020B0604030504040204" pitchFamily="50" charset="-128"/>
              </a:endParaRPr>
            </a:p>
          </p:txBody>
        </p:sp>
        <p:sp>
          <p:nvSpPr>
            <p:cNvPr id="64" name="正方形/長方形 63">
              <a:extLst>
                <a:ext uri="{FF2B5EF4-FFF2-40B4-BE49-F238E27FC236}">
                  <a16:creationId xmlns:a16="http://schemas.microsoft.com/office/drawing/2014/main" id="{913EACF0-1FA8-444B-BB1B-3C509DFDA03F}"/>
                </a:ext>
              </a:extLst>
            </p:cNvPr>
            <p:cNvSpPr/>
            <p:nvPr/>
          </p:nvSpPr>
          <p:spPr bwMode="auto">
            <a:xfrm>
              <a:off x="7369677" y="5725259"/>
              <a:ext cx="567223" cy="93411"/>
            </a:xfrm>
            <a:prstGeom prst="rect">
              <a:avLst/>
            </a:prstGeom>
            <a:solidFill>
              <a:srgbClr val="A6A6A6"/>
            </a:solidFill>
            <a:ln w="28575" algn="ctr">
              <a:noFill/>
              <a:round/>
              <a:headEnd/>
              <a:tailEnd/>
            </a:ln>
          </p:spPr>
          <p:txBody>
            <a:bodyPr lIns="125675" tIns="62838" rIns="125675" bIns="62838" rtlCol="0" anchor="ctr"/>
            <a:lstStyle/>
            <a:p>
              <a:pPr algn="l"/>
              <a:endParaRPr kumimoji="1" lang="ja-JP" altLang="en-US" sz="2700" b="1" dirty="0">
                <a:latin typeface="Meiryo UI" panose="020B0604030504040204" pitchFamily="50" charset="-128"/>
                <a:ea typeface="Meiryo UI" panose="020B0604030504040204" pitchFamily="50" charset="-128"/>
              </a:endParaRPr>
            </a:p>
          </p:txBody>
        </p:sp>
        <p:sp>
          <p:nvSpPr>
            <p:cNvPr id="65" name="正方形/長方形 64">
              <a:extLst>
                <a:ext uri="{FF2B5EF4-FFF2-40B4-BE49-F238E27FC236}">
                  <a16:creationId xmlns:a16="http://schemas.microsoft.com/office/drawing/2014/main" id="{B4DA2C7C-B486-4CC5-9388-0E36ED539F17}"/>
                </a:ext>
              </a:extLst>
            </p:cNvPr>
            <p:cNvSpPr/>
            <p:nvPr/>
          </p:nvSpPr>
          <p:spPr bwMode="auto">
            <a:xfrm>
              <a:off x="7369677" y="5877659"/>
              <a:ext cx="567223" cy="93411"/>
            </a:xfrm>
            <a:prstGeom prst="rect">
              <a:avLst/>
            </a:prstGeom>
            <a:solidFill>
              <a:srgbClr val="A6A6A6"/>
            </a:solidFill>
            <a:ln w="28575" algn="ctr">
              <a:noFill/>
              <a:round/>
              <a:headEnd/>
              <a:tailEnd/>
            </a:ln>
          </p:spPr>
          <p:txBody>
            <a:bodyPr lIns="125675" tIns="62838" rIns="125675" bIns="62838" rtlCol="0" anchor="ctr"/>
            <a:lstStyle/>
            <a:p>
              <a:pPr algn="l"/>
              <a:endParaRPr kumimoji="1" lang="ja-JP" altLang="en-US" sz="2700" b="1" dirty="0">
                <a:latin typeface="Meiryo UI" panose="020B0604030504040204" pitchFamily="50" charset="-128"/>
                <a:ea typeface="Meiryo UI" panose="020B0604030504040204" pitchFamily="50" charset="-128"/>
              </a:endParaRPr>
            </a:p>
          </p:txBody>
        </p:sp>
        <p:sp>
          <p:nvSpPr>
            <p:cNvPr id="66" name="正方形/長方形 65">
              <a:extLst>
                <a:ext uri="{FF2B5EF4-FFF2-40B4-BE49-F238E27FC236}">
                  <a16:creationId xmlns:a16="http://schemas.microsoft.com/office/drawing/2014/main" id="{E9C4ECBB-47D4-465B-8C36-D27ED6F8F468}"/>
                </a:ext>
              </a:extLst>
            </p:cNvPr>
            <p:cNvSpPr/>
            <p:nvPr/>
          </p:nvSpPr>
          <p:spPr bwMode="auto">
            <a:xfrm>
              <a:off x="7369677" y="6030059"/>
              <a:ext cx="567223" cy="93411"/>
            </a:xfrm>
            <a:prstGeom prst="rect">
              <a:avLst/>
            </a:prstGeom>
            <a:solidFill>
              <a:srgbClr val="A6A6A6"/>
            </a:solidFill>
            <a:ln w="28575" algn="ctr">
              <a:noFill/>
              <a:round/>
              <a:headEnd/>
              <a:tailEnd/>
            </a:ln>
          </p:spPr>
          <p:txBody>
            <a:bodyPr lIns="125675" tIns="62838" rIns="125675" bIns="62838" rtlCol="0" anchor="ctr"/>
            <a:lstStyle/>
            <a:p>
              <a:pPr algn="l"/>
              <a:endParaRPr kumimoji="1" lang="ja-JP" altLang="en-US" sz="2700" b="1" dirty="0">
                <a:latin typeface="Meiryo UI" panose="020B0604030504040204" pitchFamily="50" charset="-128"/>
                <a:ea typeface="Meiryo UI" panose="020B0604030504040204" pitchFamily="50" charset="-128"/>
              </a:endParaRPr>
            </a:p>
          </p:txBody>
        </p:sp>
        <p:sp>
          <p:nvSpPr>
            <p:cNvPr id="67" name="正方形/長方形 66">
              <a:extLst>
                <a:ext uri="{FF2B5EF4-FFF2-40B4-BE49-F238E27FC236}">
                  <a16:creationId xmlns:a16="http://schemas.microsoft.com/office/drawing/2014/main" id="{0E131145-BFBD-4BF2-81AF-1988F6572933}"/>
                </a:ext>
              </a:extLst>
            </p:cNvPr>
            <p:cNvSpPr/>
            <p:nvPr/>
          </p:nvSpPr>
          <p:spPr bwMode="auto">
            <a:xfrm>
              <a:off x="7369677" y="6182459"/>
              <a:ext cx="567223" cy="93411"/>
            </a:xfrm>
            <a:prstGeom prst="rect">
              <a:avLst/>
            </a:prstGeom>
            <a:solidFill>
              <a:srgbClr val="A6A6A6"/>
            </a:solidFill>
            <a:ln w="28575" algn="ctr">
              <a:noFill/>
              <a:round/>
              <a:headEnd/>
              <a:tailEnd/>
            </a:ln>
          </p:spPr>
          <p:txBody>
            <a:bodyPr lIns="125675" tIns="62838" rIns="125675" bIns="62838" rtlCol="0" anchor="ctr"/>
            <a:lstStyle/>
            <a:p>
              <a:pPr algn="l"/>
              <a:endParaRPr kumimoji="1" lang="ja-JP" altLang="en-US" sz="2700" b="1" dirty="0">
                <a:latin typeface="Meiryo UI" panose="020B0604030504040204" pitchFamily="50" charset="-128"/>
                <a:ea typeface="Meiryo UI" panose="020B0604030504040204" pitchFamily="50" charset="-128"/>
              </a:endParaRPr>
            </a:p>
          </p:txBody>
        </p:sp>
        <p:sp>
          <p:nvSpPr>
            <p:cNvPr id="68" name="正方形/長方形 67">
              <a:extLst>
                <a:ext uri="{FF2B5EF4-FFF2-40B4-BE49-F238E27FC236}">
                  <a16:creationId xmlns:a16="http://schemas.microsoft.com/office/drawing/2014/main" id="{71E7961E-9076-4707-A31B-F3460B512211}"/>
                </a:ext>
              </a:extLst>
            </p:cNvPr>
            <p:cNvSpPr/>
            <p:nvPr/>
          </p:nvSpPr>
          <p:spPr bwMode="auto">
            <a:xfrm>
              <a:off x="7369677" y="6334859"/>
              <a:ext cx="567223" cy="93411"/>
            </a:xfrm>
            <a:prstGeom prst="rect">
              <a:avLst/>
            </a:prstGeom>
            <a:solidFill>
              <a:srgbClr val="A6A6A6"/>
            </a:solidFill>
            <a:ln w="28575" algn="ctr">
              <a:noFill/>
              <a:round/>
              <a:headEnd/>
              <a:tailEnd/>
            </a:ln>
          </p:spPr>
          <p:txBody>
            <a:bodyPr lIns="125675" tIns="62838" rIns="125675" bIns="62838" rtlCol="0" anchor="ctr"/>
            <a:lstStyle/>
            <a:p>
              <a:pPr algn="l"/>
              <a:endParaRPr kumimoji="1" lang="ja-JP" altLang="en-US" sz="2700" b="1" dirty="0">
                <a:latin typeface="Meiryo UI" panose="020B0604030504040204" pitchFamily="50" charset="-128"/>
                <a:ea typeface="Meiryo UI" panose="020B0604030504040204" pitchFamily="50" charset="-128"/>
              </a:endParaRPr>
            </a:p>
          </p:txBody>
        </p:sp>
        <p:sp>
          <p:nvSpPr>
            <p:cNvPr id="69" name="正方形/長方形 68">
              <a:extLst>
                <a:ext uri="{FF2B5EF4-FFF2-40B4-BE49-F238E27FC236}">
                  <a16:creationId xmlns:a16="http://schemas.microsoft.com/office/drawing/2014/main" id="{D07DFFF6-FA64-4B2C-92A4-848A42BB9D7B}"/>
                </a:ext>
              </a:extLst>
            </p:cNvPr>
            <p:cNvSpPr/>
            <p:nvPr/>
          </p:nvSpPr>
          <p:spPr bwMode="auto">
            <a:xfrm>
              <a:off x="7369677" y="6487259"/>
              <a:ext cx="567223" cy="93411"/>
            </a:xfrm>
            <a:prstGeom prst="rect">
              <a:avLst/>
            </a:prstGeom>
            <a:solidFill>
              <a:srgbClr val="A6A6A6"/>
            </a:solidFill>
            <a:ln w="28575" algn="ctr">
              <a:noFill/>
              <a:round/>
              <a:headEnd/>
              <a:tailEnd/>
            </a:ln>
          </p:spPr>
          <p:txBody>
            <a:bodyPr lIns="125675" tIns="62838" rIns="125675" bIns="62838" rtlCol="0" anchor="ctr"/>
            <a:lstStyle/>
            <a:p>
              <a:pPr algn="l"/>
              <a:endParaRPr kumimoji="1" lang="ja-JP" altLang="en-US" sz="2700" b="1" dirty="0">
                <a:latin typeface="Meiryo UI" panose="020B0604030504040204" pitchFamily="50" charset="-128"/>
                <a:ea typeface="Meiryo UI" panose="020B0604030504040204" pitchFamily="50" charset="-128"/>
              </a:endParaRPr>
            </a:p>
          </p:txBody>
        </p:sp>
      </p:grpSp>
    </p:spTree>
    <p:extLst>
      <p:ext uri="{BB962C8B-B14F-4D97-AF65-F5344CB8AC3E}">
        <p14:creationId xmlns:p14="http://schemas.microsoft.com/office/powerpoint/2010/main" val="3750308238"/>
      </p:ext>
    </p:extLst>
  </p:cSld>
  <p:clrMapOvr>
    <a:masterClrMapping/>
  </p:clrMapOvr>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22AC2BAD-2C33-4A73-9923-C8E78509118C}"/>
              </a:ext>
            </a:extLst>
          </p:cNvPr>
          <p:cNvSpPr>
            <a:spLocks noGrp="1"/>
          </p:cNvSpPr>
          <p:nvPr>
            <p:ph type="sldNum" sz="quarter" idx="4"/>
          </p:nvPr>
        </p:nvSpPr>
        <p:spPr/>
        <p:txBody>
          <a:bodyPr/>
          <a:lstStyle/>
          <a:p>
            <a:fld id="{F1BF7F6E-0413-4353-995D-100289A07FF8}" type="slidenum">
              <a:rPr lang="en-US" altLang="ja-JP" smtClean="0"/>
              <a:pPr/>
              <a:t>117</a:t>
            </a:fld>
            <a:endParaRPr lang="en-US" altLang="ja-JP" dirty="0"/>
          </a:p>
        </p:txBody>
      </p:sp>
      <p:sp>
        <p:nvSpPr>
          <p:cNvPr id="51" name="タイトル 5">
            <a:extLst>
              <a:ext uri="{FF2B5EF4-FFF2-40B4-BE49-F238E27FC236}">
                <a16:creationId xmlns:a16="http://schemas.microsoft.com/office/drawing/2014/main" id="{BCC02173-A9B4-48E1-86C1-D95823F9F92C}"/>
              </a:ext>
            </a:extLst>
          </p:cNvPr>
          <p:cNvSpPr>
            <a:spLocks noGrp="1"/>
          </p:cNvSpPr>
          <p:nvPr>
            <p:ph type="title"/>
          </p:nvPr>
        </p:nvSpPr>
        <p:spPr>
          <a:xfrm>
            <a:off x="360006" y="216000"/>
            <a:ext cx="8640000" cy="576000"/>
          </a:xfrm>
        </p:spPr>
        <p:txBody>
          <a:bodyPr/>
          <a:lstStyle/>
          <a:p>
            <a:r>
              <a:rPr kumimoji="1" lang="en-US" altLang="ja-JP" dirty="0"/>
              <a:t>PC</a:t>
            </a:r>
            <a:r>
              <a:rPr kumimoji="1" lang="ja-JP" altLang="en-US" dirty="0"/>
              <a:t>操作ログ　利用シーン①</a:t>
            </a:r>
          </a:p>
        </p:txBody>
      </p:sp>
      <p:sp>
        <p:nvSpPr>
          <p:cNvPr id="52" name="コンテンツ プレースホルダ 28">
            <a:extLst>
              <a:ext uri="{FF2B5EF4-FFF2-40B4-BE49-F238E27FC236}">
                <a16:creationId xmlns:a16="http://schemas.microsoft.com/office/drawing/2014/main" id="{586FD420-F70B-4735-AE7F-19435AB71806}"/>
              </a:ext>
            </a:extLst>
          </p:cNvPr>
          <p:cNvSpPr txBox="1">
            <a:spLocks/>
          </p:cNvSpPr>
          <p:nvPr/>
        </p:nvSpPr>
        <p:spPr>
          <a:xfrm>
            <a:off x="360006" y="1196067"/>
            <a:ext cx="12283200" cy="1445938"/>
          </a:xfrm>
          <a:prstGeom prst="rect">
            <a:avLst/>
          </a:prstGeom>
        </p:spPr>
        <p:txBody>
          <a:bodyPr lIns="0" rIns="0" anchor="ctr" anchorCtr="1"/>
          <a:lstStyle>
            <a:lvl1pPr marL="215900" algn="l" rtl="0" fontAlgn="base">
              <a:spcBef>
                <a:spcPts val="2400"/>
              </a:spcBef>
              <a:spcAft>
                <a:spcPct val="0"/>
              </a:spcAft>
              <a:defRPr sz="4400">
                <a:solidFill>
                  <a:schemeClr val="tx1"/>
                </a:solidFill>
                <a:latin typeface="HGP創英角ｺﾞｼｯｸUB" panose="020B0900000000000000" pitchFamily="50" charset="-128"/>
                <a:ea typeface="HGP創英角ｺﾞｼｯｸUB" panose="020B0900000000000000" pitchFamily="50" charset="-128"/>
                <a:cs typeface="+mn-cs"/>
                <a:sym typeface="ヒラギノ角ゴ ProN W6" charset="0"/>
              </a:defRPr>
            </a:lvl1pPr>
            <a:lvl2pPr marL="1231900" indent="-571500" algn="l" rtl="0" fontAlgn="base">
              <a:spcBef>
                <a:spcPts val="2400"/>
              </a:spcBef>
              <a:spcAft>
                <a:spcPct val="0"/>
              </a:spcAft>
              <a:buClr>
                <a:srgbClr val="000000"/>
              </a:buClr>
              <a:buSzPct val="171000"/>
              <a:buFont typeface="ヒラギノ角ゴ ProN W3" charset="0"/>
              <a:buChar char="•"/>
              <a:defRPr sz="4400">
                <a:solidFill>
                  <a:schemeClr val="tx1"/>
                </a:solidFill>
                <a:latin typeface="HGP創英角ｺﾞｼｯｸUB" panose="020B0900000000000000" pitchFamily="50" charset="-128"/>
                <a:ea typeface="HGP創英角ｺﾞｼｯｸUB" panose="020B0900000000000000" pitchFamily="50" charset="-128"/>
                <a:cs typeface="+mn-cs"/>
                <a:sym typeface="ヒラギノ角ゴ ProN W6" charset="0"/>
              </a:defRPr>
            </a:lvl2pPr>
            <a:lvl3pPr marL="1676400" indent="-571500" algn="l" rtl="0" fontAlgn="base">
              <a:spcBef>
                <a:spcPts val="2400"/>
              </a:spcBef>
              <a:spcAft>
                <a:spcPct val="0"/>
              </a:spcAft>
              <a:buClr>
                <a:srgbClr val="000000"/>
              </a:buClr>
              <a:buSzPct val="171000"/>
              <a:buFont typeface="ヒラギノ角ゴ ProN W3" charset="0"/>
              <a:buChar char="•"/>
              <a:defRPr sz="4400">
                <a:solidFill>
                  <a:schemeClr val="tx1"/>
                </a:solidFill>
                <a:latin typeface="HGP創英角ｺﾞｼｯｸUB" panose="020B0900000000000000" pitchFamily="50" charset="-128"/>
                <a:ea typeface="HGP創英角ｺﾞｼｯｸUB" panose="020B0900000000000000" pitchFamily="50" charset="-128"/>
                <a:cs typeface="+mn-cs"/>
                <a:sym typeface="ヒラギノ角ゴ ProN W6" charset="0"/>
              </a:defRPr>
            </a:lvl3pPr>
            <a:lvl4pPr marL="2120900" indent="-571500" algn="l" rtl="0" fontAlgn="base">
              <a:spcBef>
                <a:spcPts val="2400"/>
              </a:spcBef>
              <a:spcAft>
                <a:spcPct val="0"/>
              </a:spcAft>
              <a:buClr>
                <a:srgbClr val="000000"/>
              </a:buClr>
              <a:buSzPct val="171000"/>
              <a:buFont typeface="ヒラギノ角ゴ ProN W3" charset="0"/>
              <a:buChar char="•"/>
              <a:defRPr sz="4400">
                <a:solidFill>
                  <a:schemeClr val="tx1"/>
                </a:solidFill>
                <a:latin typeface="HGP創英角ｺﾞｼｯｸUB" panose="020B0900000000000000" pitchFamily="50" charset="-128"/>
                <a:ea typeface="HGP創英角ｺﾞｼｯｸUB" panose="020B0900000000000000" pitchFamily="50" charset="-128"/>
                <a:cs typeface="+mn-cs"/>
                <a:sym typeface="ヒラギノ角ゴ ProN W6" charset="0"/>
              </a:defRPr>
            </a:lvl4pPr>
            <a:lvl5pPr marL="2565400" indent="-571500" algn="l" rtl="0" fontAlgn="base">
              <a:spcBef>
                <a:spcPts val="2400"/>
              </a:spcBef>
              <a:spcAft>
                <a:spcPct val="0"/>
              </a:spcAft>
              <a:buClr>
                <a:srgbClr val="000000"/>
              </a:buClr>
              <a:buSzPct val="171000"/>
              <a:buFont typeface="ヒラギノ角ゴ ProN W3" charset="0"/>
              <a:buChar char="•"/>
              <a:defRPr sz="4400">
                <a:solidFill>
                  <a:schemeClr val="tx1"/>
                </a:solidFill>
                <a:latin typeface="HGP創英角ｺﾞｼｯｸUB" panose="020B0900000000000000" pitchFamily="50" charset="-128"/>
                <a:ea typeface="HGP創英角ｺﾞｼｯｸUB" panose="020B0900000000000000" pitchFamily="50" charset="-128"/>
                <a:cs typeface="+mn-cs"/>
                <a:sym typeface="ヒラギノ角ゴ ProN W6" charset="0"/>
              </a:defRPr>
            </a:lvl5pPr>
            <a:lvl6pPr marL="3022600" indent="-571500" algn="l" rtl="0" fontAlgn="base">
              <a:spcBef>
                <a:spcPts val="2400"/>
              </a:spcBef>
              <a:spcAft>
                <a:spcPct val="0"/>
              </a:spcAft>
              <a:buClr>
                <a:srgbClr val="000000"/>
              </a:buClr>
              <a:buSzPct val="171000"/>
              <a:buFont typeface="ヒラギノ角ゴ ProN W3" charset="0"/>
              <a:buChar char="•"/>
              <a:defRPr sz="3800">
                <a:solidFill>
                  <a:schemeClr val="tx1"/>
                </a:solidFill>
                <a:latin typeface="+mn-lt"/>
                <a:ea typeface="+mn-ea"/>
                <a:cs typeface="+mn-cs"/>
                <a:sym typeface="ヒラギノ角ゴ ProN W6" charset="0"/>
              </a:defRPr>
            </a:lvl6pPr>
            <a:lvl7pPr marL="3479800" indent="-571500" algn="l" rtl="0" fontAlgn="base">
              <a:spcBef>
                <a:spcPts val="2400"/>
              </a:spcBef>
              <a:spcAft>
                <a:spcPct val="0"/>
              </a:spcAft>
              <a:buClr>
                <a:srgbClr val="000000"/>
              </a:buClr>
              <a:buSzPct val="171000"/>
              <a:buFont typeface="ヒラギノ角ゴ ProN W3" charset="0"/>
              <a:buChar char="•"/>
              <a:defRPr sz="3800">
                <a:solidFill>
                  <a:schemeClr val="tx1"/>
                </a:solidFill>
                <a:latin typeface="+mn-lt"/>
                <a:ea typeface="+mn-ea"/>
                <a:cs typeface="+mn-cs"/>
                <a:sym typeface="ヒラギノ角ゴ ProN W6" charset="0"/>
              </a:defRPr>
            </a:lvl7pPr>
            <a:lvl8pPr marL="3937000" indent="-571500" algn="l" rtl="0" fontAlgn="base">
              <a:spcBef>
                <a:spcPts val="2400"/>
              </a:spcBef>
              <a:spcAft>
                <a:spcPct val="0"/>
              </a:spcAft>
              <a:buClr>
                <a:srgbClr val="000000"/>
              </a:buClr>
              <a:buSzPct val="171000"/>
              <a:buFont typeface="ヒラギノ角ゴ ProN W3" charset="0"/>
              <a:buChar char="•"/>
              <a:defRPr sz="3800">
                <a:solidFill>
                  <a:schemeClr val="tx1"/>
                </a:solidFill>
                <a:latin typeface="+mn-lt"/>
                <a:ea typeface="+mn-ea"/>
                <a:cs typeface="+mn-cs"/>
                <a:sym typeface="ヒラギノ角ゴ ProN W6" charset="0"/>
              </a:defRPr>
            </a:lvl8pPr>
            <a:lvl9pPr marL="4394200" indent="-571500" algn="l" rtl="0" fontAlgn="base">
              <a:spcBef>
                <a:spcPts val="2400"/>
              </a:spcBef>
              <a:spcAft>
                <a:spcPct val="0"/>
              </a:spcAft>
              <a:buClr>
                <a:srgbClr val="000000"/>
              </a:buClr>
              <a:buSzPct val="171000"/>
              <a:buFont typeface="ヒラギノ角ゴ ProN W3" charset="0"/>
              <a:buChar char="•"/>
              <a:defRPr sz="3800">
                <a:solidFill>
                  <a:schemeClr val="tx1"/>
                </a:solidFill>
                <a:latin typeface="+mn-lt"/>
                <a:ea typeface="+mn-ea"/>
                <a:cs typeface="+mn-cs"/>
                <a:sym typeface="ヒラギノ角ゴ ProN W6" charset="0"/>
              </a:defRPr>
            </a:lvl9pPr>
          </a:lstStyle>
          <a:p>
            <a:pPr marL="0" algn="ctr">
              <a:spcBef>
                <a:spcPts val="0"/>
              </a:spcBef>
            </a:pPr>
            <a:r>
              <a:rPr lang="ja-JP" altLang="en-US" sz="3000" kern="0" dirty="0">
                <a:latin typeface="Meiryo UI" panose="020B0604030504040204" pitchFamily="50" charset="-128"/>
                <a:ea typeface="Meiryo UI" panose="020B0604030504040204" pitchFamily="50" charset="-128"/>
                <a:cs typeface="Verdana" panose="020B0604030504040204" pitchFamily="34" charset="0"/>
              </a:rPr>
              <a:t>テレワーク時に従業員の勤務実態を確認可能</a:t>
            </a:r>
            <a:endParaRPr lang="ja-JP" altLang="en-US" sz="3000" dirty="0">
              <a:latin typeface="Meiryo UI" panose="020B0604030504040204" pitchFamily="50" charset="-128"/>
              <a:ea typeface="Meiryo UI" panose="020B0604030504040204" pitchFamily="50" charset="-128"/>
              <a:cs typeface="Verdana" panose="020B0604030504040204" pitchFamily="34" charset="0"/>
            </a:endParaRPr>
          </a:p>
        </p:txBody>
      </p:sp>
      <p:sp>
        <p:nvSpPr>
          <p:cNvPr id="54" name="角丸四角形 13">
            <a:extLst>
              <a:ext uri="{FF2B5EF4-FFF2-40B4-BE49-F238E27FC236}">
                <a16:creationId xmlns:a16="http://schemas.microsoft.com/office/drawing/2014/main" id="{8E864CE9-CF24-4570-B48F-310EC6A465AA}"/>
              </a:ext>
            </a:extLst>
          </p:cNvPr>
          <p:cNvSpPr/>
          <p:nvPr/>
        </p:nvSpPr>
        <p:spPr bwMode="auto">
          <a:xfrm>
            <a:off x="9022006" y="360000"/>
            <a:ext cx="1080000" cy="288000"/>
          </a:xfrm>
          <a:prstGeom prst="roundRect">
            <a:avLst>
              <a:gd name="adj" fmla="val 13229"/>
            </a:avLst>
          </a:prstGeom>
          <a:solidFill>
            <a:srgbClr val="00B0F0"/>
          </a:solidFill>
          <a:ln w="28575" cap="flat" cmpd="sng" algn="ctr">
            <a:no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a:defRPr/>
            </a:pPr>
            <a:r>
              <a:rPr lang="en-US" altLang="ja-JP" sz="1400" b="1" kern="0" dirty="0">
                <a:solidFill>
                  <a:srgbClr val="FFFFFF"/>
                </a:solidFill>
                <a:latin typeface="Meiryo UI" panose="020B0604030504040204" pitchFamily="50" charset="-128"/>
                <a:ea typeface="Meiryo UI" panose="020B0604030504040204" pitchFamily="50" charset="-128"/>
                <a:cs typeface="Verdana" panose="020B0604030504040204" pitchFamily="34" charset="0"/>
              </a:rPr>
              <a:t>Windows</a:t>
            </a:r>
            <a:endParaRPr kumimoji="1" lang="ja-JP" altLang="en-US" sz="1400" b="1" kern="0" dirty="0">
              <a:solidFill>
                <a:srgbClr val="FFFFFF"/>
              </a:solidFill>
              <a:latin typeface="Meiryo UI" panose="020B0604030504040204" pitchFamily="50" charset="-128"/>
              <a:ea typeface="Meiryo UI" panose="020B0604030504040204" pitchFamily="50" charset="-128"/>
              <a:cs typeface="Verdana" panose="020B0604030504040204" pitchFamily="34" charset="0"/>
            </a:endParaRPr>
          </a:p>
        </p:txBody>
      </p:sp>
      <p:sp>
        <p:nvSpPr>
          <p:cNvPr id="56" name="四角形: 角を丸くする 55">
            <a:extLst>
              <a:ext uri="{FF2B5EF4-FFF2-40B4-BE49-F238E27FC236}">
                <a16:creationId xmlns:a16="http://schemas.microsoft.com/office/drawing/2014/main" id="{9497BD4D-5F4B-4CA7-BE74-48A56DBECD75}"/>
              </a:ext>
            </a:extLst>
          </p:cNvPr>
          <p:cNvSpPr/>
          <p:nvPr/>
        </p:nvSpPr>
        <p:spPr bwMode="auto">
          <a:xfrm>
            <a:off x="728704" y="2630093"/>
            <a:ext cx="11533541" cy="6278361"/>
          </a:xfrm>
          <a:prstGeom prst="roundRect">
            <a:avLst>
              <a:gd name="adj" fmla="val 2367"/>
            </a:avLst>
          </a:prstGeom>
          <a:solidFill>
            <a:schemeClr val="bg1"/>
          </a:solidFill>
          <a:ln w="15875" cap="flat" cmpd="sng" algn="ctr">
            <a:no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a:spcBef>
                <a:spcPts val="0"/>
              </a:spcBef>
            </a:pPr>
            <a:endParaRPr lang="ja-JP" altLang="en-US" sz="2000" dirty="0">
              <a:latin typeface="Meiryo UI" panose="020B0604030504040204" pitchFamily="50" charset="-128"/>
              <a:ea typeface="Meiryo UI" panose="020B0604030504040204" pitchFamily="50" charset="-128"/>
            </a:endParaRPr>
          </a:p>
        </p:txBody>
      </p:sp>
      <p:sp>
        <p:nvSpPr>
          <p:cNvPr id="106" name="正方形/長方形 105">
            <a:extLst>
              <a:ext uri="{FF2B5EF4-FFF2-40B4-BE49-F238E27FC236}">
                <a16:creationId xmlns:a16="http://schemas.microsoft.com/office/drawing/2014/main" id="{BEAD8D91-2484-41A0-9D5D-342A2C603836}"/>
              </a:ext>
            </a:extLst>
          </p:cNvPr>
          <p:cNvSpPr/>
          <p:nvPr/>
        </p:nvSpPr>
        <p:spPr bwMode="auto">
          <a:xfrm>
            <a:off x="5792732" y="5035595"/>
            <a:ext cx="1726341" cy="813792"/>
          </a:xfrm>
          <a:prstGeom prst="rect">
            <a:avLst/>
          </a:prstGeom>
          <a:solidFill>
            <a:schemeClr val="bg1"/>
          </a:solidFill>
          <a:ln w="28575" algn="ctr">
            <a:noFill/>
            <a:round/>
            <a:headEnd/>
            <a:tailEnd/>
          </a:ln>
        </p:spPr>
        <p:txBody>
          <a:bodyPr lIns="125675" tIns="62838" rIns="125675" bIns="62838" rtlCol="0" anchor="ctr"/>
          <a:lstStyle/>
          <a:p>
            <a:pPr algn="l"/>
            <a:endParaRPr kumimoji="1" lang="ja-JP" altLang="en-US" sz="2700" b="1">
              <a:latin typeface="Meiryo UI" panose="020B0604030504040204" pitchFamily="50" charset="-128"/>
              <a:ea typeface="Meiryo UI" panose="020B0604030504040204" pitchFamily="50" charset="-128"/>
            </a:endParaRPr>
          </a:p>
        </p:txBody>
      </p:sp>
      <p:grpSp>
        <p:nvGrpSpPr>
          <p:cNvPr id="107" name="グループ化 106">
            <a:extLst>
              <a:ext uri="{FF2B5EF4-FFF2-40B4-BE49-F238E27FC236}">
                <a16:creationId xmlns:a16="http://schemas.microsoft.com/office/drawing/2014/main" id="{59507359-CA63-4F29-854F-B5846F8B4EB6}"/>
              </a:ext>
            </a:extLst>
          </p:cNvPr>
          <p:cNvGrpSpPr/>
          <p:nvPr/>
        </p:nvGrpSpPr>
        <p:grpSpPr>
          <a:xfrm>
            <a:off x="5668571" y="4914003"/>
            <a:ext cx="2287844" cy="2287845"/>
            <a:chOff x="3914059" y="3894243"/>
            <a:chExt cx="1607763" cy="1607763"/>
          </a:xfrm>
        </p:grpSpPr>
        <p:sp>
          <p:nvSpPr>
            <p:cNvPr id="108" name="楕円 107">
              <a:extLst>
                <a:ext uri="{FF2B5EF4-FFF2-40B4-BE49-F238E27FC236}">
                  <a16:creationId xmlns:a16="http://schemas.microsoft.com/office/drawing/2014/main" id="{93E88866-2892-4CCE-B0D7-51FE42E35E29}"/>
                </a:ext>
              </a:extLst>
            </p:cNvPr>
            <p:cNvSpPr/>
            <p:nvPr/>
          </p:nvSpPr>
          <p:spPr bwMode="auto">
            <a:xfrm>
              <a:off x="3914059" y="3894243"/>
              <a:ext cx="1607763" cy="1607763"/>
            </a:xfrm>
            <a:prstGeom prst="ellipse">
              <a:avLst/>
            </a:prstGeom>
            <a:solidFill>
              <a:srgbClr val="B3DEFF">
                <a:alpha val="90000"/>
              </a:srgbClr>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109" name="Text Box 19">
              <a:extLst>
                <a:ext uri="{FF2B5EF4-FFF2-40B4-BE49-F238E27FC236}">
                  <a16:creationId xmlns:a16="http://schemas.microsoft.com/office/drawing/2014/main" id="{B75C6525-D21F-4095-8618-04830EB5B96B}"/>
                </a:ext>
              </a:extLst>
            </p:cNvPr>
            <p:cNvSpPr txBox="1">
              <a:spLocks noChangeArrowheads="1"/>
            </p:cNvSpPr>
            <p:nvPr/>
          </p:nvSpPr>
          <p:spPr bwMode="auto">
            <a:xfrm>
              <a:off x="4176778" y="5014667"/>
              <a:ext cx="1039543" cy="2862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nchor="ctr" anchorCtr="0">
              <a:spAutoFit/>
            </a:bodyPr>
            <a:lstStyle/>
            <a:p>
              <a:pPr>
                <a:lnSpc>
                  <a:spcPct val="90000"/>
                </a:lnSpc>
                <a:spcBef>
                  <a:spcPct val="50000"/>
                </a:spcBef>
              </a:pPr>
              <a:r>
                <a:rPr lang="ja-JP" altLang="en-US" sz="1400" dirty="0">
                  <a:solidFill>
                    <a:schemeClr val="tx1"/>
                  </a:solidFill>
                  <a:latin typeface="Meiryo UI" panose="020B0604030504040204" pitchFamily="50" charset="-128"/>
                  <a:ea typeface="Meiryo UI" panose="020B0604030504040204" pitchFamily="50" charset="-128"/>
                </a:rPr>
                <a:t>利用者様</a:t>
              </a:r>
            </a:p>
          </p:txBody>
        </p:sp>
        <p:pic>
          <p:nvPicPr>
            <p:cNvPr id="110" name="pixta_42810363-01.png" descr="pixta_42810363-01.png">
              <a:extLst>
                <a:ext uri="{FF2B5EF4-FFF2-40B4-BE49-F238E27FC236}">
                  <a16:creationId xmlns:a16="http://schemas.microsoft.com/office/drawing/2014/main" id="{D8D532EF-D369-40B5-83C0-FC232DFF5F08}"/>
                </a:ext>
              </a:extLst>
            </p:cNvPr>
            <p:cNvPicPr>
              <a:picLocks noChangeAspect="1"/>
            </p:cNvPicPr>
            <p:nvPr/>
          </p:nvPicPr>
          <p:blipFill rotWithShape="1">
            <a:blip r:embed="rId2" cstate="screen">
              <a:extLst>
                <a:ext uri="{BEBA8EAE-BF5A-486C-A8C5-ECC9F3942E4B}">
                  <a14:imgProps xmlns:a14="http://schemas.microsoft.com/office/drawing/2010/main">
                    <a14:imgLayer r:embed="rId3">
                      <a14:imgEffect>
                        <a14:backgroundRemoval t="9956" b="89956" l="0" r="86214">
                          <a14:backgroundMark x1="15340" y1="79471" x2="15340" y2="79471"/>
                          <a14:backgroundMark x1="2039" y1="76123" x2="2039" y2="76123"/>
                        </a14:backgroundRemoval>
                      </a14:imgEffect>
                    </a14:imgLayer>
                  </a14:imgProps>
                </a:ext>
                <a:ext uri="{28A0092B-C50C-407E-A947-70E740481C1C}">
                  <a14:useLocalDpi xmlns:a14="http://schemas.microsoft.com/office/drawing/2010/main"/>
                </a:ext>
              </a:extLst>
            </a:blip>
            <a:srcRect/>
            <a:stretch/>
          </p:blipFill>
          <p:spPr>
            <a:xfrm>
              <a:off x="4189207" y="3901588"/>
              <a:ext cx="1131864" cy="1247147"/>
            </a:xfrm>
            <a:prstGeom prst="rect">
              <a:avLst/>
            </a:prstGeom>
            <a:ln w="12700">
              <a:miter lim="400000"/>
            </a:ln>
          </p:spPr>
        </p:pic>
      </p:grpSp>
      <p:pic>
        <p:nvPicPr>
          <p:cNvPr id="111" name="104.png" descr="104.png">
            <a:extLst>
              <a:ext uri="{FF2B5EF4-FFF2-40B4-BE49-F238E27FC236}">
                <a16:creationId xmlns:a16="http://schemas.microsoft.com/office/drawing/2014/main" id="{21B36ECA-BD55-4F20-8F32-C1024FC27C5C}"/>
              </a:ext>
            </a:extLst>
          </p:cNvPr>
          <p:cNvPicPr>
            <a:picLocks noChangeAspect="1"/>
          </p:cNvPicPr>
          <p:nvPr/>
        </p:nvPicPr>
        <p:blipFill rotWithShape="1">
          <a:blip r:embed="rId4" cstate="screen">
            <a:duotone>
              <a:prstClr val="black"/>
              <a:schemeClr val="tx2">
                <a:tint val="45000"/>
                <a:satMod val="400000"/>
              </a:schemeClr>
            </a:duotone>
            <a:extLst>
              <a:ext uri="{28A0092B-C50C-407E-A947-70E740481C1C}">
                <a14:useLocalDpi xmlns:a14="http://schemas.microsoft.com/office/drawing/2010/main"/>
              </a:ext>
            </a:extLst>
          </a:blip>
          <a:srcRect/>
          <a:stretch/>
        </p:blipFill>
        <p:spPr>
          <a:xfrm>
            <a:off x="4871985" y="5159101"/>
            <a:ext cx="1237015" cy="1167115"/>
          </a:xfrm>
          <a:prstGeom prst="rect">
            <a:avLst/>
          </a:prstGeom>
          <a:ln w="12700">
            <a:miter lim="400000"/>
          </a:ln>
        </p:spPr>
      </p:pic>
      <p:grpSp>
        <p:nvGrpSpPr>
          <p:cNvPr id="112" name="グループ化 111">
            <a:extLst>
              <a:ext uri="{FF2B5EF4-FFF2-40B4-BE49-F238E27FC236}">
                <a16:creationId xmlns:a16="http://schemas.microsoft.com/office/drawing/2014/main" id="{01DFE8A0-6E3E-409C-898C-453AD57E1974}"/>
              </a:ext>
            </a:extLst>
          </p:cNvPr>
          <p:cNvGrpSpPr/>
          <p:nvPr/>
        </p:nvGrpSpPr>
        <p:grpSpPr>
          <a:xfrm rot="16200000">
            <a:off x="8852185" y="4960242"/>
            <a:ext cx="2214693" cy="3992984"/>
            <a:chOff x="777790" y="4850118"/>
            <a:chExt cx="2664000" cy="4201355"/>
          </a:xfrm>
        </p:grpSpPr>
        <p:grpSp>
          <p:nvGrpSpPr>
            <p:cNvPr id="113" name="グループ化 112">
              <a:extLst>
                <a:ext uri="{FF2B5EF4-FFF2-40B4-BE49-F238E27FC236}">
                  <a16:creationId xmlns:a16="http://schemas.microsoft.com/office/drawing/2014/main" id="{D16AC9BB-B83F-452A-AFBB-0F5DBDAD1458}"/>
                </a:ext>
              </a:extLst>
            </p:cNvPr>
            <p:cNvGrpSpPr/>
            <p:nvPr/>
          </p:nvGrpSpPr>
          <p:grpSpPr>
            <a:xfrm>
              <a:off x="777790" y="4850118"/>
              <a:ext cx="2664000" cy="4201355"/>
              <a:chOff x="777790" y="4850118"/>
              <a:chExt cx="2664000" cy="4201355"/>
            </a:xfrm>
          </p:grpSpPr>
          <p:sp>
            <p:nvSpPr>
              <p:cNvPr id="115" name="二等辺三角形 114">
                <a:extLst>
                  <a:ext uri="{FF2B5EF4-FFF2-40B4-BE49-F238E27FC236}">
                    <a16:creationId xmlns:a16="http://schemas.microsoft.com/office/drawing/2014/main" id="{BABB90D2-99F3-4790-9015-E173A1EC3EA7}"/>
                  </a:ext>
                </a:extLst>
              </p:cNvPr>
              <p:cNvSpPr/>
              <p:nvPr/>
            </p:nvSpPr>
            <p:spPr bwMode="auto">
              <a:xfrm>
                <a:off x="1961279" y="4850118"/>
                <a:ext cx="297023" cy="256054"/>
              </a:xfrm>
              <a:prstGeom prst="triangle">
                <a:avLst/>
              </a:prstGeom>
              <a:solidFill>
                <a:srgbClr val="92D050"/>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116" name="四角形: 角を丸くする 115">
                <a:extLst>
                  <a:ext uri="{FF2B5EF4-FFF2-40B4-BE49-F238E27FC236}">
                    <a16:creationId xmlns:a16="http://schemas.microsoft.com/office/drawing/2014/main" id="{19927601-7AFB-43DE-A873-61055280D6D2}"/>
                  </a:ext>
                </a:extLst>
              </p:cNvPr>
              <p:cNvSpPr/>
              <p:nvPr/>
            </p:nvSpPr>
            <p:spPr bwMode="auto">
              <a:xfrm>
                <a:off x="777790" y="5055840"/>
                <a:ext cx="2664000" cy="3995633"/>
              </a:xfrm>
              <a:prstGeom prst="roundRect">
                <a:avLst>
                  <a:gd name="adj" fmla="val 3041"/>
                </a:avLst>
              </a:prstGeom>
              <a:solidFill>
                <a:srgbClr val="92D050"/>
              </a:solidFill>
              <a:ln w="762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altLang="ja-JP" sz="4200" b="0" i="0" u="none" strike="noStrike" cap="none" normalizeH="0" baseline="0" dirty="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grpSp>
        <p:sp>
          <p:nvSpPr>
            <p:cNvPr id="114" name="四角形: 角を丸くする 113">
              <a:extLst>
                <a:ext uri="{FF2B5EF4-FFF2-40B4-BE49-F238E27FC236}">
                  <a16:creationId xmlns:a16="http://schemas.microsoft.com/office/drawing/2014/main" id="{2AA73D50-BB58-4406-86CE-31A4F75C7523}"/>
                </a:ext>
              </a:extLst>
            </p:cNvPr>
            <p:cNvSpPr/>
            <p:nvPr/>
          </p:nvSpPr>
          <p:spPr bwMode="auto">
            <a:xfrm>
              <a:off x="885790" y="5164295"/>
              <a:ext cx="2448000" cy="3780000"/>
            </a:xfrm>
            <a:prstGeom prst="roundRect">
              <a:avLst>
                <a:gd name="adj" fmla="val 1800"/>
              </a:avLst>
            </a:prstGeom>
            <a:solidFill>
              <a:schemeClr val="bg1"/>
            </a:solidFill>
            <a:ln w="762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altLang="ja-JP" sz="4200" b="0" i="0" u="none" strike="noStrike" cap="none" normalizeH="0" baseline="0" dirty="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grpSp>
      <p:grpSp>
        <p:nvGrpSpPr>
          <p:cNvPr id="117" name="グループ化 116">
            <a:extLst>
              <a:ext uri="{FF2B5EF4-FFF2-40B4-BE49-F238E27FC236}">
                <a16:creationId xmlns:a16="http://schemas.microsoft.com/office/drawing/2014/main" id="{831C6B4E-AE3B-4A21-94D0-B21E4175C82B}"/>
              </a:ext>
            </a:extLst>
          </p:cNvPr>
          <p:cNvGrpSpPr/>
          <p:nvPr/>
        </p:nvGrpSpPr>
        <p:grpSpPr>
          <a:xfrm rot="16200000">
            <a:off x="8814641" y="2572731"/>
            <a:ext cx="2214693" cy="3992984"/>
            <a:chOff x="777790" y="4850118"/>
            <a:chExt cx="2664000" cy="4201355"/>
          </a:xfrm>
        </p:grpSpPr>
        <p:grpSp>
          <p:nvGrpSpPr>
            <p:cNvPr id="118" name="グループ化 117">
              <a:extLst>
                <a:ext uri="{FF2B5EF4-FFF2-40B4-BE49-F238E27FC236}">
                  <a16:creationId xmlns:a16="http://schemas.microsoft.com/office/drawing/2014/main" id="{1D204687-5CA7-4A94-BAF3-9529DED11854}"/>
                </a:ext>
              </a:extLst>
            </p:cNvPr>
            <p:cNvGrpSpPr/>
            <p:nvPr/>
          </p:nvGrpSpPr>
          <p:grpSpPr>
            <a:xfrm>
              <a:off x="777790" y="4850118"/>
              <a:ext cx="2664000" cy="4201355"/>
              <a:chOff x="777790" y="4850118"/>
              <a:chExt cx="2664000" cy="4201355"/>
            </a:xfrm>
          </p:grpSpPr>
          <p:sp>
            <p:nvSpPr>
              <p:cNvPr id="120" name="二等辺三角形 119">
                <a:extLst>
                  <a:ext uri="{FF2B5EF4-FFF2-40B4-BE49-F238E27FC236}">
                    <a16:creationId xmlns:a16="http://schemas.microsoft.com/office/drawing/2014/main" id="{B397DA77-7643-4CF8-8A54-79D6567A47E7}"/>
                  </a:ext>
                </a:extLst>
              </p:cNvPr>
              <p:cNvSpPr/>
              <p:nvPr/>
            </p:nvSpPr>
            <p:spPr bwMode="auto">
              <a:xfrm>
                <a:off x="1961279" y="4850118"/>
                <a:ext cx="297023" cy="256054"/>
              </a:xfrm>
              <a:prstGeom prst="triangle">
                <a:avLst/>
              </a:prstGeom>
              <a:solidFill>
                <a:srgbClr val="92D050"/>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121" name="四角形: 角を丸くする 120">
                <a:extLst>
                  <a:ext uri="{FF2B5EF4-FFF2-40B4-BE49-F238E27FC236}">
                    <a16:creationId xmlns:a16="http://schemas.microsoft.com/office/drawing/2014/main" id="{910976C6-01A5-45AB-8410-46DFDB348061}"/>
                  </a:ext>
                </a:extLst>
              </p:cNvPr>
              <p:cNvSpPr/>
              <p:nvPr/>
            </p:nvSpPr>
            <p:spPr bwMode="auto">
              <a:xfrm>
                <a:off x="777790" y="5055840"/>
                <a:ext cx="2664000" cy="3995633"/>
              </a:xfrm>
              <a:prstGeom prst="roundRect">
                <a:avLst>
                  <a:gd name="adj" fmla="val 3041"/>
                </a:avLst>
              </a:prstGeom>
              <a:solidFill>
                <a:srgbClr val="92D050"/>
              </a:solidFill>
              <a:ln w="762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altLang="ja-JP" sz="4200" b="0" i="0" u="none" strike="noStrike" cap="none" normalizeH="0" baseline="0" dirty="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grpSp>
        <p:sp>
          <p:nvSpPr>
            <p:cNvPr id="119" name="四角形: 角を丸くする 118">
              <a:extLst>
                <a:ext uri="{FF2B5EF4-FFF2-40B4-BE49-F238E27FC236}">
                  <a16:creationId xmlns:a16="http://schemas.microsoft.com/office/drawing/2014/main" id="{DD3D39EB-C9BD-43AB-8593-6B1FDD8A03E5}"/>
                </a:ext>
              </a:extLst>
            </p:cNvPr>
            <p:cNvSpPr/>
            <p:nvPr/>
          </p:nvSpPr>
          <p:spPr bwMode="auto">
            <a:xfrm>
              <a:off x="885790" y="5164295"/>
              <a:ext cx="2448000" cy="3780000"/>
            </a:xfrm>
            <a:prstGeom prst="roundRect">
              <a:avLst>
                <a:gd name="adj" fmla="val 1800"/>
              </a:avLst>
            </a:prstGeom>
            <a:solidFill>
              <a:schemeClr val="bg1"/>
            </a:solidFill>
            <a:ln w="762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altLang="ja-JP" sz="4200" b="0" i="0" u="none" strike="noStrike" cap="none" normalizeH="0" baseline="0" dirty="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grpSp>
      <p:pic>
        <p:nvPicPr>
          <p:cNvPr id="122" name="office_stationery_paper-graph_201609.png" descr="office_stationery_paper-graph_201609.png">
            <a:extLst>
              <a:ext uri="{FF2B5EF4-FFF2-40B4-BE49-F238E27FC236}">
                <a16:creationId xmlns:a16="http://schemas.microsoft.com/office/drawing/2014/main" id="{70AC6D2C-BB0A-4654-8A66-138A6B05B9D9}"/>
              </a:ext>
            </a:extLst>
          </p:cNvPr>
          <p:cNvPicPr>
            <a:picLocks noChangeAspect="1"/>
          </p:cNvPicPr>
          <p:nvPr/>
        </p:nvPicPr>
        <p:blipFill>
          <a:blip r:embed="rId5"/>
          <a:stretch>
            <a:fillRect/>
          </a:stretch>
        </p:blipFill>
        <p:spPr>
          <a:xfrm>
            <a:off x="8748190" y="5987849"/>
            <a:ext cx="1295744" cy="1295744"/>
          </a:xfrm>
          <a:prstGeom prst="rect">
            <a:avLst/>
          </a:prstGeom>
          <a:ln w="12700">
            <a:miter lim="400000"/>
          </a:ln>
        </p:spPr>
      </p:pic>
      <p:pic>
        <p:nvPicPr>
          <p:cNvPr id="123" name="device_pc_browser_201609.png" descr="device_pc_browser_201609.png">
            <a:extLst>
              <a:ext uri="{FF2B5EF4-FFF2-40B4-BE49-F238E27FC236}">
                <a16:creationId xmlns:a16="http://schemas.microsoft.com/office/drawing/2014/main" id="{489E40EC-9881-4853-B1EA-7E2CAFDA296B}"/>
              </a:ext>
            </a:extLst>
          </p:cNvPr>
          <p:cNvPicPr>
            <a:picLocks noChangeAspect="1"/>
          </p:cNvPicPr>
          <p:nvPr/>
        </p:nvPicPr>
        <p:blipFill>
          <a:blip r:embed="rId6"/>
          <a:stretch>
            <a:fillRect/>
          </a:stretch>
        </p:blipFill>
        <p:spPr>
          <a:xfrm>
            <a:off x="10078831" y="5895935"/>
            <a:ext cx="1471785" cy="1471783"/>
          </a:xfrm>
          <a:prstGeom prst="rect">
            <a:avLst/>
          </a:prstGeom>
          <a:ln w="12700">
            <a:miter lim="400000"/>
          </a:ln>
        </p:spPr>
      </p:pic>
      <p:sp>
        <p:nvSpPr>
          <p:cNvPr id="124" name="Text Box 19">
            <a:extLst>
              <a:ext uri="{FF2B5EF4-FFF2-40B4-BE49-F238E27FC236}">
                <a16:creationId xmlns:a16="http://schemas.microsoft.com/office/drawing/2014/main" id="{3B5CB9D5-E35E-4F03-8E7A-0596D1002C0D}"/>
              </a:ext>
            </a:extLst>
          </p:cNvPr>
          <p:cNvSpPr txBox="1">
            <a:spLocks noChangeArrowheads="1"/>
          </p:cNvSpPr>
          <p:nvPr/>
        </p:nvSpPr>
        <p:spPr bwMode="auto">
          <a:xfrm>
            <a:off x="8206394" y="7221052"/>
            <a:ext cx="3592526" cy="658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nchor="ctr" anchorCtr="0">
            <a:spAutoFit/>
          </a:bodyPr>
          <a:lstStyle/>
          <a:p>
            <a:pPr>
              <a:lnSpc>
                <a:spcPct val="90000"/>
              </a:lnSpc>
              <a:spcBef>
                <a:spcPct val="50000"/>
              </a:spcBef>
            </a:pPr>
            <a:r>
              <a:rPr lang="ja-JP" altLang="en-US" sz="1600" dirty="0">
                <a:solidFill>
                  <a:schemeClr val="tx1"/>
                </a:solidFill>
                <a:latin typeface="Meiryo UI" panose="020B0604030504040204" pitchFamily="50" charset="-128"/>
                <a:ea typeface="Meiryo UI" panose="020B0604030504040204" pitchFamily="50" charset="-128"/>
              </a:rPr>
              <a:t>ファイル編集ログやプロセス稼働ログ取得</a:t>
            </a:r>
            <a:endParaRPr lang="en-US" altLang="ja-JP" sz="1600" dirty="0">
              <a:solidFill>
                <a:schemeClr val="tx1"/>
              </a:solidFill>
              <a:latin typeface="Meiryo UI" panose="020B0604030504040204" pitchFamily="50" charset="-128"/>
              <a:ea typeface="Meiryo UI" panose="020B0604030504040204" pitchFamily="50" charset="-128"/>
            </a:endParaRPr>
          </a:p>
          <a:p>
            <a:pPr>
              <a:lnSpc>
                <a:spcPct val="90000"/>
              </a:lnSpc>
              <a:spcBef>
                <a:spcPct val="50000"/>
              </a:spcBef>
            </a:pPr>
            <a:r>
              <a:rPr lang="ja-JP" altLang="en-US" sz="1600" dirty="0">
                <a:solidFill>
                  <a:schemeClr val="tx1"/>
                </a:solidFill>
                <a:latin typeface="Meiryo UI" panose="020B0604030504040204" pitchFamily="50" charset="-128"/>
                <a:ea typeface="Meiryo UI" panose="020B0604030504040204" pitchFamily="50" charset="-128"/>
              </a:rPr>
              <a:t>により稼働状況が把握可能</a:t>
            </a:r>
          </a:p>
        </p:txBody>
      </p:sp>
      <p:pic>
        <p:nvPicPr>
          <p:cNvPr id="125" name="device_pc_laptop-sc_201609.png" descr="device_pc_laptop-sc_201609.png">
            <a:extLst>
              <a:ext uri="{FF2B5EF4-FFF2-40B4-BE49-F238E27FC236}">
                <a16:creationId xmlns:a16="http://schemas.microsoft.com/office/drawing/2014/main" id="{29D052FC-8FAB-4863-BA69-71DE28A96C6B}"/>
              </a:ext>
            </a:extLst>
          </p:cNvPr>
          <p:cNvPicPr>
            <a:picLocks noChangeAspect="1"/>
          </p:cNvPicPr>
          <p:nvPr/>
        </p:nvPicPr>
        <p:blipFill>
          <a:blip r:embed="rId7"/>
          <a:stretch>
            <a:fillRect/>
          </a:stretch>
        </p:blipFill>
        <p:spPr>
          <a:xfrm>
            <a:off x="9141512" y="3487546"/>
            <a:ext cx="1382063" cy="1382063"/>
          </a:xfrm>
          <a:prstGeom prst="rect">
            <a:avLst/>
          </a:prstGeom>
          <a:ln w="12700">
            <a:miter lim="400000"/>
          </a:ln>
        </p:spPr>
      </p:pic>
      <p:sp>
        <p:nvSpPr>
          <p:cNvPr id="126" name="Text Box 19">
            <a:extLst>
              <a:ext uri="{FF2B5EF4-FFF2-40B4-BE49-F238E27FC236}">
                <a16:creationId xmlns:a16="http://schemas.microsoft.com/office/drawing/2014/main" id="{843A0AFD-72F9-4759-9A68-4019DEAFC5F0}"/>
              </a:ext>
            </a:extLst>
          </p:cNvPr>
          <p:cNvSpPr txBox="1">
            <a:spLocks noChangeArrowheads="1"/>
          </p:cNvSpPr>
          <p:nvPr/>
        </p:nvSpPr>
        <p:spPr bwMode="auto">
          <a:xfrm>
            <a:off x="8223789" y="4835321"/>
            <a:ext cx="3575131" cy="658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nchor="ctr" anchorCtr="0">
            <a:spAutoFit/>
          </a:bodyPr>
          <a:lstStyle/>
          <a:p>
            <a:pPr>
              <a:lnSpc>
                <a:spcPct val="90000"/>
              </a:lnSpc>
              <a:spcBef>
                <a:spcPct val="50000"/>
              </a:spcBef>
            </a:pPr>
            <a:r>
              <a:rPr lang="en-US" altLang="ja-JP" sz="1600" dirty="0">
                <a:solidFill>
                  <a:schemeClr val="tx1"/>
                </a:solidFill>
                <a:latin typeface="Meiryo UI" panose="020B0604030504040204" pitchFamily="50" charset="-128"/>
                <a:ea typeface="Meiryo UI" panose="020B0604030504040204" pitchFamily="50" charset="-128"/>
              </a:rPr>
              <a:t>PC</a:t>
            </a:r>
            <a:r>
              <a:rPr lang="ja-JP" altLang="en-US" sz="1600" dirty="0">
                <a:solidFill>
                  <a:schemeClr val="tx1"/>
                </a:solidFill>
                <a:latin typeface="Meiryo UI" panose="020B0604030504040204" pitchFamily="50" charset="-128"/>
                <a:ea typeface="Meiryo UI" panose="020B0604030504040204" pitchFamily="50" charset="-128"/>
              </a:rPr>
              <a:t>ログオン</a:t>
            </a:r>
            <a:r>
              <a:rPr lang="en-US" altLang="ja-JP" sz="1600" dirty="0">
                <a:solidFill>
                  <a:schemeClr val="tx1"/>
                </a:solidFill>
                <a:latin typeface="Meiryo UI" panose="020B0604030504040204" pitchFamily="50" charset="-128"/>
                <a:ea typeface="Meiryo UI" panose="020B0604030504040204" pitchFamily="50" charset="-128"/>
              </a:rPr>
              <a:t>/</a:t>
            </a:r>
            <a:r>
              <a:rPr lang="ja-JP" altLang="en-US" sz="1600" dirty="0">
                <a:solidFill>
                  <a:schemeClr val="tx1"/>
                </a:solidFill>
                <a:latin typeface="Meiryo UI" panose="020B0604030504040204" pitchFamily="50" charset="-128"/>
                <a:ea typeface="Meiryo UI" panose="020B0604030504040204" pitchFamily="50" charset="-128"/>
              </a:rPr>
              <a:t>ログオフのログ取得により</a:t>
            </a:r>
            <a:endParaRPr lang="en-US" altLang="ja-JP" sz="1600" dirty="0">
              <a:solidFill>
                <a:schemeClr val="tx1"/>
              </a:solidFill>
              <a:latin typeface="Meiryo UI" panose="020B0604030504040204" pitchFamily="50" charset="-128"/>
              <a:ea typeface="Meiryo UI" panose="020B0604030504040204" pitchFamily="50" charset="-128"/>
            </a:endParaRPr>
          </a:p>
          <a:p>
            <a:pPr>
              <a:lnSpc>
                <a:spcPct val="90000"/>
              </a:lnSpc>
              <a:spcBef>
                <a:spcPct val="50000"/>
              </a:spcBef>
            </a:pPr>
            <a:r>
              <a:rPr lang="ja-JP" altLang="en-US" sz="1600" dirty="0">
                <a:solidFill>
                  <a:schemeClr val="tx1"/>
                </a:solidFill>
                <a:latin typeface="Meiryo UI" panose="020B0604030504040204" pitchFamily="50" charset="-128"/>
                <a:ea typeface="Meiryo UI" panose="020B0604030504040204" pitchFamily="50" charset="-128"/>
              </a:rPr>
              <a:t>勤務開始、終了把握が可能</a:t>
            </a:r>
          </a:p>
        </p:txBody>
      </p:sp>
      <p:sp>
        <p:nvSpPr>
          <p:cNvPr id="127" name="四角形: 角を丸くする 126">
            <a:extLst>
              <a:ext uri="{FF2B5EF4-FFF2-40B4-BE49-F238E27FC236}">
                <a16:creationId xmlns:a16="http://schemas.microsoft.com/office/drawing/2014/main" id="{83ADE6D6-FE10-49B0-B5E4-D67F6CBCECA9}"/>
              </a:ext>
            </a:extLst>
          </p:cNvPr>
          <p:cNvSpPr/>
          <p:nvPr/>
        </p:nvSpPr>
        <p:spPr bwMode="auto">
          <a:xfrm>
            <a:off x="850769" y="6874869"/>
            <a:ext cx="4756924" cy="1868916"/>
          </a:xfrm>
          <a:prstGeom prst="roundRect">
            <a:avLst>
              <a:gd name="adj" fmla="val 6025"/>
            </a:avLst>
          </a:prstGeom>
          <a:solidFill>
            <a:schemeClr val="bg1"/>
          </a:solidFill>
          <a:ln w="25400" cap="rnd" cmpd="sng" algn="ctr">
            <a:solidFill>
              <a:schemeClr val="bg1">
                <a:lumMod val="50000"/>
              </a:schemeClr>
            </a:solidFill>
            <a:prstDash val="sysDot"/>
            <a:round/>
            <a:headEnd type="none" w="med" len="med"/>
            <a:tailEnd type="none" w="med" len="med"/>
          </a:ln>
          <a:effectLst/>
        </p:spPr>
        <p:txBody>
          <a:bodyPr vert="horz" wrap="square" lIns="0" tIns="0" rIns="0" bIns="0" numCol="1" rtlCol="0" anchor="ctr" anchorCtr="1" compatLnSpc="1">
            <a:prstTxWarp prst="textNoShape">
              <a:avLst/>
            </a:prstTxWarp>
          </a:bodyPr>
          <a:lstStyle/>
          <a:p>
            <a:endParaRPr kumimoji="1" lang="ja-JP" altLang="en-US" sz="1800" b="1" dirty="0">
              <a:solidFill>
                <a:schemeClr val="bg1"/>
              </a:solidFill>
              <a:latin typeface="Meiryo UI" panose="020B0604030504040204" pitchFamily="50" charset="-128"/>
              <a:ea typeface="Meiryo UI" panose="020B0604030504040204" pitchFamily="50" charset="-128"/>
            </a:endParaRPr>
          </a:p>
        </p:txBody>
      </p:sp>
      <p:sp>
        <p:nvSpPr>
          <p:cNvPr id="128" name="テキスト ボックス 50">
            <a:extLst>
              <a:ext uri="{FF2B5EF4-FFF2-40B4-BE49-F238E27FC236}">
                <a16:creationId xmlns:a16="http://schemas.microsoft.com/office/drawing/2014/main" id="{1930F61D-1219-457A-816E-2E79972C22A9}"/>
              </a:ext>
            </a:extLst>
          </p:cNvPr>
          <p:cNvSpPr txBox="1">
            <a:spLocks noChangeArrowheads="1"/>
          </p:cNvSpPr>
          <p:nvPr/>
        </p:nvSpPr>
        <p:spPr bwMode="auto">
          <a:xfrm>
            <a:off x="934069" y="7649405"/>
            <a:ext cx="4569904" cy="8386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chorCtr="1">
            <a:noAutofit/>
          </a:bodyPr>
          <a:lstStyle/>
          <a:p>
            <a:pPr algn="l">
              <a:spcBef>
                <a:spcPts val="600"/>
              </a:spcBef>
            </a:pPr>
            <a:r>
              <a:rPr lang="ja-JP" altLang="en-US" sz="1800" dirty="0">
                <a:solidFill>
                  <a:srgbClr val="00B050"/>
                </a:solidFill>
                <a:latin typeface="Meiryo UI" panose="020B0604030504040204" pitchFamily="50" charset="-128"/>
                <a:ea typeface="Meiryo UI" panose="020B0604030504040204" pitchFamily="50" charset="-128"/>
              </a:rPr>
              <a:t>●</a:t>
            </a:r>
            <a:r>
              <a:rPr lang="en-US" altLang="ja-JP" sz="1800" dirty="0">
                <a:solidFill>
                  <a:schemeClr val="tx1"/>
                </a:solidFill>
                <a:latin typeface="Meiryo UI" panose="020B0604030504040204" pitchFamily="50" charset="-128"/>
                <a:ea typeface="Meiryo UI" panose="020B0604030504040204" pitchFamily="50" charset="-128"/>
              </a:rPr>
              <a:t>PC</a:t>
            </a:r>
            <a:r>
              <a:rPr lang="ja-JP" altLang="en-US" sz="1800" dirty="0">
                <a:solidFill>
                  <a:schemeClr val="tx1"/>
                </a:solidFill>
                <a:latin typeface="Meiryo UI" panose="020B0604030504040204" pitchFamily="50" charset="-128"/>
                <a:ea typeface="Meiryo UI" panose="020B0604030504040204" pitchFamily="50" charset="-128"/>
              </a:rPr>
              <a:t>ログオン</a:t>
            </a:r>
            <a:r>
              <a:rPr lang="en-US" altLang="ja-JP" sz="1800" dirty="0">
                <a:solidFill>
                  <a:schemeClr val="tx1"/>
                </a:solidFill>
                <a:latin typeface="Meiryo UI" panose="020B0604030504040204" pitchFamily="50" charset="-128"/>
                <a:ea typeface="Meiryo UI" panose="020B0604030504040204" pitchFamily="50" charset="-128"/>
              </a:rPr>
              <a:t>/</a:t>
            </a:r>
            <a:r>
              <a:rPr lang="ja-JP" altLang="en-US" sz="1800" dirty="0">
                <a:solidFill>
                  <a:schemeClr val="tx1"/>
                </a:solidFill>
                <a:latin typeface="Meiryo UI" panose="020B0604030504040204" pitchFamily="50" charset="-128"/>
                <a:ea typeface="Meiryo UI" panose="020B0604030504040204" pitchFamily="50" charset="-128"/>
              </a:rPr>
              <a:t>ログオフ</a:t>
            </a:r>
            <a:r>
              <a:rPr lang="en-US" altLang="ja-JP" sz="1800" dirty="0">
                <a:solidFill>
                  <a:schemeClr val="tx1"/>
                </a:solidFill>
                <a:latin typeface="Meiryo UI" panose="020B0604030504040204" pitchFamily="50" charset="-128"/>
                <a:ea typeface="Meiryo UI" panose="020B0604030504040204" pitchFamily="50" charset="-128"/>
              </a:rPr>
              <a:t>/</a:t>
            </a:r>
            <a:r>
              <a:rPr lang="ja-JP" altLang="en-US" sz="1800" dirty="0">
                <a:solidFill>
                  <a:schemeClr val="tx1"/>
                </a:solidFill>
                <a:latin typeface="Meiryo UI" panose="020B0604030504040204" pitchFamily="50" charset="-128"/>
                <a:ea typeface="Meiryo UI" panose="020B0604030504040204" pitchFamily="50" charset="-128"/>
              </a:rPr>
              <a:t>スタンバイ</a:t>
            </a:r>
            <a:endParaRPr lang="en-US" altLang="ja-JP" sz="1800" dirty="0">
              <a:solidFill>
                <a:schemeClr val="tx1"/>
              </a:solidFill>
              <a:latin typeface="Meiryo UI" panose="020B0604030504040204" pitchFamily="50" charset="-128"/>
              <a:ea typeface="Meiryo UI" panose="020B0604030504040204" pitchFamily="50" charset="-128"/>
            </a:endParaRPr>
          </a:p>
          <a:p>
            <a:pPr algn="l">
              <a:spcBef>
                <a:spcPts val="600"/>
              </a:spcBef>
            </a:pPr>
            <a:r>
              <a:rPr lang="ja-JP" altLang="en-US" sz="1800" dirty="0">
                <a:solidFill>
                  <a:srgbClr val="00B050"/>
                </a:solidFill>
                <a:latin typeface="Meiryo UI" panose="020B0604030504040204" pitchFamily="50" charset="-128"/>
                <a:ea typeface="Meiryo UI" panose="020B0604030504040204" pitchFamily="50" charset="-128"/>
              </a:rPr>
              <a:t>●</a:t>
            </a:r>
            <a:r>
              <a:rPr lang="ja-JP" altLang="en-US" sz="1800" dirty="0">
                <a:latin typeface="Meiryo UI" panose="020B0604030504040204" pitchFamily="50" charset="-128"/>
                <a:ea typeface="Meiryo UI" panose="020B0604030504040204" pitchFamily="50" charset="-128"/>
              </a:rPr>
              <a:t>ファイルの新規作成、編集</a:t>
            </a:r>
            <a:endParaRPr lang="en-US" altLang="ja-JP" sz="1800" dirty="0">
              <a:latin typeface="Meiryo UI" panose="020B0604030504040204" pitchFamily="50" charset="-128"/>
              <a:ea typeface="Meiryo UI" panose="020B0604030504040204" pitchFamily="50" charset="-128"/>
            </a:endParaRPr>
          </a:p>
          <a:p>
            <a:pPr algn="l">
              <a:spcBef>
                <a:spcPts val="600"/>
              </a:spcBef>
            </a:pPr>
            <a:r>
              <a:rPr lang="ja-JP" altLang="en-US" sz="1800" dirty="0">
                <a:solidFill>
                  <a:srgbClr val="00B050"/>
                </a:solidFill>
                <a:latin typeface="Meiryo UI" panose="020B0604030504040204" pitchFamily="50" charset="-128"/>
                <a:ea typeface="Meiryo UI" panose="020B0604030504040204" pitchFamily="50" charset="-128"/>
              </a:rPr>
              <a:t>●</a:t>
            </a:r>
            <a:r>
              <a:rPr lang="ja-JP" altLang="en-US" sz="1800" dirty="0">
                <a:latin typeface="Meiryo UI" panose="020B0604030504040204" pitchFamily="50" charset="-128"/>
                <a:ea typeface="Meiryo UI" panose="020B0604030504040204" pitchFamily="50" charset="-128"/>
              </a:rPr>
              <a:t>プロセス</a:t>
            </a:r>
            <a:r>
              <a:rPr lang="en-US" altLang="ja-JP" sz="1800" dirty="0">
                <a:latin typeface="Meiryo UI" panose="020B0604030504040204" pitchFamily="50" charset="-128"/>
                <a:ea typeface="Meiryo UI" panose="020B0604030504040204" pitchFamily="50" charset="-128"/>
              </a:rPr>
              <a:t>(chrome.exe</a:t>
            </a:r>
            <a:r>
              <a:rPr lang="ja-JP" altLang="en-US" sz="1800" dirty="0">
                <a:latin typeface="Meiryo UI" panose="020B0604030504040204" pitchFamily="50" charset="-128"/>
                <a:ea typeface="Meiryo UI" panose="020B0604030504040204" pitchFamily="50" charset="-128"/>
              </a:rPr>
              <a:t>等</a:t>
            </a:r>
            <a:r>
              <a:rPr lang="en-US" altLang="ja-JP" sz="1800" dirty="0">
                <a:latin typeface="Meiryo UI" panose="020B0604030504040204" pitchFamily="50" charset="-128"/>
                <a:ea typeface="Meiryo UI" panose="020B0604030504040204" pitchFamily="50" charset="-128"/>
              </a:rPr>
              <a:t>)</a:t>
            </a:r>
            <a:r>
              <a:rPr lang="ja-JP" altLang="en-US" sz="1800" dirty="0">
                <a:latin typeface="Meiryo UI" panose="020B0604030504040204" pitchFamily="50" charset="-128"/>
                <a:ea typeface="Meiryo UI" panose="020B0604030504040204" pitchFamily="50" charset="-128"/>
              </a:rPr>
              <a:t>稼働、終了</a:t>
            </a:r>
          </a:p>
        </p:txBody>
      </p:sp>
      <p:sp>
        <p:nvSpPr>
          <p:cNvPr id="129" name="四角形: 角を丸くする 128">
            <a:extLst>
              <a:ext uri="{FF2B5EF4-FFF2-40B4-BE49-F238E27FC236}">
                <a16:creationId xmlns:a16="http://schemas.microsoft.com/office/drawing/2014/main" id="{EFE9BEE1-00B6-426B-B991-6C60E78D52BA}"/>
              </a:ext>
            </a:extLst>
          </p:cNvPr>
          <p:cNvSpPr/>
          <p:nvPr/>
        </p:nvSpPr>
        <p:spPr bwMode="auto">
          <a:xfrm>
            <a:off x="934069" y="7060665"/>
            <a:ext cx="4569904" cy="424338"/>
          </a:xfrm>
          <a:prstGeom prst="roundRect">
            <a:avLst>
              <a:gd name="adj" fmla="val 16035"/>
            </a:avLst>
          </a:prstGeom>
          <a:solidFill>
            <a:schemeClr val="bg1">
              <a:lumMod val="50000"/>
            </a:schemeClr>
          </a:solidFill>
          <a:ln w="15875" cap="flat" cmpd="sng" algn="ctr">
            <a:no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r>
              <a:rPr kumimoji="1" lang="ja-JP" altLang="en-US" sz="1800" b="1" dirty="0">
                <a:solidFill>
                  <a:schemeClr val="bg1"/>
                </a:solidFill>
                <a:latin typeface="Meiryo UI" panose="020B0604030504040204" pitchFamily="50" charset="-128"/>
                <a:ea typeface="Meiryo UI" panose="020B0604030504040204" pitchFamily="50" charset="-128"/>
              </a:rPr>
              <a:t>取得可能な操作ログ例</a:t>
            </a:r>
          </a:p>
        </p:txBody>
      </p:sp>
      <p:grpSp>
        <p:nvGrpSpPr>
          <p:cNvPr id="4" name="グループ化 3">
            <a:extLst>
              <a:ext uri="{FF2B5EF4-FFF2-40B4-BE49-F238E27FC236}">
                <a16:creationId xmlns:a16="http://schemas.microsoft.com/office/drawing/2014/main" id="{A373091E-D8E5-48F7-A4F6-91D7AD387419}"/>
              </a:ext>
            </a:extLst>
          </p:cNvPr>
          <p:cNvGrpSpPr/>
          <p:nvPr/>
        </p:nvGrpSpPr>
        <p:grpSpPr>
          <a:xfrm>
            <a:off x="2734025" y="3892466"/>
            <a:ext cx="4255270" cy="1010944"/>
            <a:chOff x="2734025" y="3892466"/>
            <a:chExt cx="4255270" cy="1010944"/>
          </a:xfrm>
        </p:grpSpPr>
        <p:grpSp>
          <p:nvGrpSpPr>
            <p:cNvPr id="74" name="グループ化 73">
              <a:extLst>
                <a:ext uri="{FF2B5EF4-FFF2-40B4-BE49-F238E27FC236}">
                  <a16:creationId xmlns:a16="http://schemas.microsoft.com/office/drawing/2014/main" id="{1B0C5B07-E1D5-4768-AB82-FA7A4F2233F8}"/>
                </a:ext>
              </a:extLst>
            </p:cNvPr>
            <p:cNvGrpSpPr/>
            <p:nvPr/>
          </p:nvGrpSpPr>
          <p:grpSpPr>
            <a:xfrm rot="10800000" flipH="1" flipV="1">
              <a:off x="4979960" y="3892467"/>
              <a:ext cx="2009335" cy="1010943"/>
              <a:chOff x="2681571" y="4157607"/>
              <a:chExt cx="1012202" cy="1900025"/>
            </a:xfrm>
          </p:grpSpPr>
          <p:sp>
            <p:nvSpPr>
              <p:cNvPr id="75" name="正方形/長方形 74">
                <a:extLst>
                  <a:ext uri="{FF2B5EF4-FFF2-40B4-BE49-F238E27FC236}">
                    <a16:creationId xmlns:a16="http://schemas.microsoft.com/office/drawing/2014/main" id="{CD6208F4-3DC3-4EBA-B12B-58EC9EDC0B09}"/>
                  </a:ext>
                </a:extLst>
              </p:cNvPr>
              <p:cNvSpPr/>
              <p:nvPr/>
            </p:nvSpPr>
            <p:spPr bwMode="auto">
              <a:xfrm>
                <a:off x="2681571" y="4157607"/>
                <a:ext cx="936000" cy="54000"/>
              </a:xfrm>
              <a:prstGeom prst="rect">
                <a:avLst/>
              </a:prstGeom>
              <a:solidFill>
                <a:srgbClr val="00B050"/>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76" name="矢印: 右 75">
                <a:extLst>
                  <a:ext uri="{FF2B5EF4-FFF2-40B4-BE49-F238E27FC236}">
                    <a16:creationId xmlns:a16="http://schemas.microsoft.com/office/drawing/2014/main" id="{E3677C89-63B8-4034-994F-C911FCFE3FCB}"/>
                  </a:ext>
                </a:extLst>
              </p:cNvPr>
              <p:cNvSpPr/>
              <p:nvPr/>
            </p:nvSpPr>
            <p:spPr bwMode="auto">
              <a:xfrm rot="16200000" flipH="1">
                <a:off x="2670604" y="5034464"/>
                <a:ext cx="1900023" cy="146314"/>
              </a:xfrm>
              <a:prstGeom prst="rightArrow">
                <a:avLst>
                  <a:gd name="adj1" fmla="val 38069"/>
                  <a:gd name="adj2" fmla="val 104677"/>
                </a:avLst>
              </a:prstGeom>
              <a:solidFill>
                <a:srgbClr val="00B050"/>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dirty="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grpSp>
        <p:sp>
          <p:nvSpPr>
            <p:cNvPr id="2" name="正方形/長方形 1">
              <a:extLst>
                <a:ext uri="{FF2B5EF4-FFF2-40B4-BE49-F238E27FC236}">
                  <a16:creationId xmlns:a16="http://schemas.microsoft.com/office/drawing/2014/main" id="{E3DA13FE-B4FF-4892-9394-06D1F34689B8}"/>
                </a:ext>
              </a:extLst>
            </p:cNvPr>
            <p:cNvSpPr/>
            <p:nvPr/>
          </p:nvSpPr>
          <p:spPr bwMode="auto">
            <a:xfrm rot="5400000">
              <a:off x="4714025" y="1912466"/>
              <a:ext cx="144000" cy="4104000"/>
            </a:xfrm>
            <a:prstGeom prst="rect">
              <a:avLst/>
            </a:prstGeom>
            <a:solidFill>
              <a:srgbClr val="00B050"/>
            </a:solidFill>
            <a:ln w="28575" algn="ctr">
              <a:noFill/>
              <a:round/>
              <a:headEnd/>
              <a:tailEnd/>
            </a:ln>
          </p:spPr>
          <p:txBody>
            <a:bodyPr lIns="125675" tIns="62838" rIns="125675" bIns="62838" rtlCol="0" anchor="ctr"/>
            <a:lstStyle/>
            <a:p>
              <a:pPr algn="l"/>
              <a:endParaRPr kumimoji="1" lang="ja-JP" altLang="en-US" sz="2700" b="1">
                <a:latin typeface="Meiryo UI" panose="020B0604030504040204" pitchFamily="50" charset="-128"/>
                <a:ea typeface="Meiryo UI" panose="020B0604030504040204" pitchFamily="50" charset="-128"/>
              </a:endParaRPr>
            </a:p>
          </p:txBody>
        </p:sp>
      </p:grpSp>
      <p:grpSp>
        <p:nvGrpSpPr>
          <p:cNvPr id="133" name="グループ化 132">
            <a:extLst>
              <a:ext uri="{FF2B5EF4-FFF2-40B4-BE49-F238E27FC236}">
                <a16:creationId xmlns:a16="http://schemas.microsoft.com/office/drawing/2014/main" id="{435CB63F-0072-470B-8B14-F664CBF3EC52}"/>
              </a:ext>
            </a:extLst>
          </p:cNvPr>
          <p:cNvGrpSpPr/>
          <p:nvPr/>
        </p:nvGrpSpPr>
        <p:grpSpPr>
          <a:xfrm>
            <a:off x="934068" y="3166678"/>
            <a:ext cx="1868917" cy="1868917"/>
            <a:chOff x="956311" y="3384449"/>
            <a:chExt cx="2092169" cy="2092169"/>
          </a:xfrm>
        </p:grpSpPr>
        <p:sp>
          <p:nvSpPr>
            <p:cNvPr id="134" name="楕円 133">
              <a:extLst>
                <a:ext uri="{FF2B5EF4-FFF2-40B4-BE49-F238E27FC236}">
                  <a16:creationId xmlns:a16="http://schemas.microsoft.com/office/drawing/2014/main" id="{785E95A0-2595-4E88-A9B4-CCD964F0005F}"/>
                </a:ext>
              </a:extLst>
            </p:cNvPr>
            <p:cNvSpPr/>
            <p:nvPr/>
          </p:nvSpPr>
          <p:spPr bwMode="auto">
            <a:xfrm>
              <a:off x="956311" y="3384449"/>
              <a:ext cx="2092169" cy="2092169"/>
            </a:xfrm>
            <a:prstGeom prst="ellipse">
              <a:avLst/>
            </a:prstGeom>
            <a:solidFill>
              <a:schemeClr val="bg1">
                <a:lumMod val="85000"/>
              </a:schemeClr>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135" name="Text Box 19">
              <a:extLst>
                <a:ext uri="{FF2B5EF4-FFF2-40B4-BE49-F238E27FC236}">
                  <a16:creationId xmlns:a16="http://schemas.microsoft.com/office/drawing/2014/main" id="{7E96FF98-9C37-4442-B347-29283D2D3EA1}"/>
                </a:ext>
              </a:extLst>
            </p:cNvPr>
            <p:cNvSpPr txBox="1">
              <a:spLocks noChangeArrowheads="1"/>
            </p:cNvSpPr>
            <p:nvPr/>
          </p:nvSpPr>
          <p:spPr bwMode="auto">
            <a:xfrm>
              <a:off x="1213605" y="4906702"/>
              <a:ext cx="1564466" cy="4903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nchor="ctr" anchorCtr="0">
              <a:spAutoFit/>
            </a:bodyPr>
            <a:lstStyle/>
            <a:p>
              <a:pPr>
                <a:lnSpc>
                  <a:spcPct val="90000"/>
                </a:lnSpc>
                <a:spcBef>
                  <a:spcPct val="50000"/>
                </a:spcBef>
              </a:pPr>
              <a:r>
                <a:rPr lang="ja-JP" altLang="en-US" sz="1400" dirty="0">
                  <a:solidFill>
                    <a:schemeClr val="tx1"/>
                  </a:solidFill>
                  <a:latin typeface="Meiryo UI" panose="020B0604030504040204" pitchFamily="50" charset="-128"/>
                  <a:ea typeface="Meiryo UI" panose="020B0604030504040204" pitchFamily="50" charset="-128"/>
                </a:rPr>
                <a:t>管理者様</a:t>
              </a:r>
            </a:p>
          </p:txBody>
        </p:sp>
        <p:pic>
          <p:nvPicPr>
            <p:cNvPr id="136" name="pixta_32687266-22.png" descr="pixta_32687266-22.png">
              <a:extLst>
                <a:ext uri="{FF2B5EF4-FFF2-40B4-BE49-F238E27FC236}">
                  <a16:creationId xmlns:a16="http://schemas.microsoft.com/office/drawing/2014/main" id="{9CC6B168-F093-435F-B00D-F9DFA0EC0617}"/>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1134030" y="3518615"/>
              <a:ext cx="1618500" cy="1369577"/>
            </a:xfrm>
            <a:prstGeom prst="rect">
              <a:avLst/>
            </a:prstGeom>
            <a:ln w="12700">
              <a:miter lim="400000"/>
            </a:ln>
          </p:spPr>
        </p:pic>
      </p:grpSp>
      <p:grpSp>
        <p:nvGrpSpPr>
          <p:cNvPr id="166" name="グループ化 165">
            <a:extLst>
              <a:ext uri="{FF2B5EF4-FFF2-40B4-BE49-F238E27FC236}">
                <a16:creationId xmlns:a16="http://schemas.microsoft.com/office/drawing/2014/main" id="{092EBA85-FE8F-47A7-AF89-2AD161AF8FF3}"/>
              </a:ext>
            </a:extLst>
          </p:cNvPr>
          <p:cNvGrpSpPr/>
          <p:nvPr/>
        </p:nvGrpSpPr>
        <p:grpSpPr>
          <a:xfrm>
            <a:off x="3232404" y="3192116"/>
            <a:ext cx="2625174" cy="1795714"/>
            <a:chOff x="3438316" y="2368219"/>
            <a:chExt cx="6221127" cy="4255477"/>
          </a:xfrm>
        </p:grpSpPr>
        <p:pic>
          <p:nvPicPr>
            <p:cNvPr id="167" name="図 166" descr="コンピューターのスクリーンショット&#10;&#10;自動的に生成された説明">
              <a:extLst>
                <a:ext uri="{FF2B5EF4-FFF2-40B4-BE49-F238E27FC236}">
                  <a16:creationId xmlns:a16="http://schemas.microsoft.com/office/drawing/2014/main" id="{DF813737-1AEC-4548-9D38-0CD2BC866E92}"/>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3438316" y="2368219"/>
              <a:ext cx="6221127" cy="4255477"/>
            </a:xfrm>
            <a:prstGeom prst="rect">
              <a:avLst/>
            </a:prstGeom>
            <a:ln>
              <a:solidFill>
                <a:schemeClr val="bg1">
                  <a:lumMod val="75000"/>
                </a:schemeClr>
              </a:solidFill>
            </a:ln>
            <a:effectLst>
              <a:outerShdw blurRad="50800" dist="38100" dir="2700000" algn="tl" rotWithShape="0">
                <a:prstClr val="black">
                  <a:alpha val="40000"/>
                </a:prstClr>
              </a:outerShdw>
            </a:effectLst>
          </p:spPr>
        </p:pic>
        <p:sp>
          <p:nvSpPr>
            <p:cNvPr id="168" name="正方形/長方形 167">
              <a:extLst>
                <a:ext uri="{FF2B5EF4-FFF2-40B4-BE49-F238E27FC236}">
                  <a16:creationId xmlns:a16="http://schemas.microsoft.com/office/drawing/2014/main" id="{6450F44F-592E-4F1B-874C-0F8A25C102ED}"/>
                </a:ext>
              </a:extLst>
            </p:cNvPr>
            <p:cNvSpPr/>
            <p:nvPr/>
          </p:nvSpPr>
          <p:spPr bwMode="auto">
            <a:xfrm>
              <a:off x="8733854" y="2427734"/>
              <a:ext cx="648072" cy="76580"/>
            </a:xfrm>
            <a:prstGeom prst="rect">
              <a:avLst/>
            </a:prstGeom>
            <a:solidFill>
              <a:srgbClr val="F2F2F2"/>
            </a:solidFill>
            <a:ln w="28575" algn="ctr">
              <a:noFill/>
              <a:round/>
              <a:headEnd/>
              <a:tailEnd/>
            </a:ln>
          </p:spPr>
          <p:txBody>
            <a:bodyPr lIns="125675" tIns="62838" rIns="125675" bIns="62838" rtlCol="0" anchor="ctr"/>
            <a:lstStyle/>
            <a:p>
              <a:pPr algn="l"/>
              <a:endParaRPr kumimoji="1" lang="ja-JP" altLang="en-US" sz="2700" b="1">
                <a:latin typeface="Meiryo UI" panose="020B0604030504040204" pitchFamily="50" charset="-128"/>
                <a:ea typeface="Meiryo UI" panose="020B0604030504040204" pitchFamily="50" charset="-128"/>
              </a:endParaRPr>
            </a:p>
          </p:txBody>
        </p:sp>
        <p:sp>
          <p:nvSpPr>
            <p:cNvPr id="169" name="正方形/長方形 168">
              <a:extLst>
                <a:ext uri="{FF2B5EF4-FFF2-40B4-BE49-F238E27FC236}">
                  <a16:creationId xmlns:a16="http://schemas.microsoft.com/office/drawing/2014/main" id="{DD2DE27A-E55F-4131-97E6-6ECA0C5577BC}"/>
                </a:ext>
              </a:extLst>
            </p:cNvPr>
            <p:cNvSpPr/>
            <p:nvPr/>
          </p:nvSpPr>
          <p:spPr bwMode="auto">
            <a:xfrm>
              <a:off x="8772062" y="2507909"/>
              <a:ext cx="609864" cy="76580"/>
            </a:xfrm>
            <a:prstGeom prst="rect">
              <a:avLst/>
            </a:prstGeom>
            <a:solidFill>
              <a:srgbClr val="F2F2F2"/>
            </a:solidFill>
            <a:ln w="28575" algn="ctr">
              <a:noFill/>
              <a:round/>
              <a:headEnd/>
              <a:tailEnd/>
            </a:ln>
          </p:spPr>
          <p:txBody>
            <a:bodyPr lIns="125675" tIns="62838" rIns="125675" bIns="62838" rtlCol="0" anchor="ctr"/>
            <a:lstStyle/>
            <a:p>
              <a:pPr algn="l"/>
              <a:endParaRPr kumimoji="1" lang="ja-JP" altLang="en-US" sz="2700" b="1">
                <a:latin typeface="Meiryo UI" panose="020B0604030504040204" pitchFamily="50" charset="-128"/>
                <a:ea typeface="Meiryo UI" panose="020B0604030504040204" pitchFamily="50" charset="-128"/>
              </a:endParaRPr>
            </a:p>
          </p:txBody>
        </p:sp>
        <p:sp>
          <p:nvSpPr>
            <p:cNvPr id="170" name="正方形/長方形 169">
              <a:extLst>
                <a:ext uri="{FF2B5EF4-FFF2-40B4-BE49-F238E27FC236}">
                  <a16:creationId xmlns:a16="http://schemas.microsoft.com/office/drawing/2014/main" id="{CF1339EF-39E5-4496-ADB9-E2B89EFE3A21}"/>
                </a:ext>
              </a:extLst>
            </p:cNvPr>
            <p:cNvSpPr/>
            <p:nvPr/>
          </p:nvSpPr>
          <p:spPr bwMode="auto">
            <a:xfrm>
              <a:off x="6829561" y="5572859"/>
              <a:ext cx="360040" cy="93411"/>
            </a:xfrm>
            <a:prstGeom prst="rect">
              <a:avLst/>
            </a:prstGeom>
            <a:solidFill>
              <a:srgbClr val="A6A6A6"/>
            </a:solidFill>
            <a:ln w="28575" algn="ctr">
              <a:noFill/>
              <a:round/>
              <a:headEnd/>
              <a:tailEnd/>
            </a:ln>
          </p:spPr>
          <p:txBody>
            <a:bodyPr lIns="125675" tIns="62838" rIns="125675" bIns="62838" rtlCol="0" anchor="ctr"/>
            <a:lstStyle/>
            <a:p>
              <a:pPr algn="l"/>
              <a:endParaRPr kumimoji="1" lang="ja-JP" altLang="en-US" sz="2700" b="1" dirty="0">
                <a:latin typeface="Meiryo UI" panose="020B0604030504040204" pitchFamily="50" charset="-128"/>
                <a:ea typeface="Meiryo UI" panose="020B0604030504040204" pitchFamily="50" charset="-128"/>
              </a:endParaRPr>
            </a:p>
          </p:txBody>
        </p:sp>
        <p:sp>
          <p:nvSpPr>
            <p:cNvPr id="171" name="正方形/長方形 170">
              <a:extLst>
                <a:ext uri="{FF2B5EF4-FFF2-40B4-BE49-F238E27FC236}">
                  <a16:creationId xmlns:a16="http://schemas.microsoft.com/office/drawing/2014/main" id="{AD20D265-B03E-4B91-8EFB-31D740C82A73}"/>
                </a:ext>
              </a:extLst>
            </p:cNvPr>
            <p:cNvSpPr/>
            <p:nvPr/>
          </p:nvSpPr>
          <p:spPr bwMode="auto">
            <a:xfrm>
              <a:off x="6829561" y="5727774"/>
              <a:ext cx="360040" cy="93411"/>
            </a:xfrm>
            <a:prstGeom prst="rect">
              <a:avLst/>
            </a:prstGeom>
            <a:solidFill>
              <a:srgbClr val="A6A6A6"/>
            </a:solidFill>
            <a:ln w="28575" algn="ctr">
              <a:noFill/>
              <a:round/>
              <a:headEnd/>
              <a:tailEnd/>
            </a:ln>
          </p:spPr>
          <p:txBody>
            <a:bodyPr lIns="125675" tIns="62838" rIns="125675" bIns="62838" rtlCol="0" anchor="ctr"/>
            <a:lstStyle/>
            <a:p>
              <a:pPr algn="l"/>
              <a:endParaRPr kumimoji="1" lang="ja-JP" altLang="en-US" sz="2700" b="1" dirty="0">
                <a:latin typeface="Meiryo UI" panose="020B0604030504040204" pitchFamily="50" charset="-128"/>
                <a:ea typeface="Meiryo UI" panose="020B0604030504040204" pitchFamily="50" charset="-128"/>
              </a:endParaRPr>
            </a:p>
          </p:txBody>
        </p:sp>
        <p:sp>
          <p:nvSpPr>
            <p:cNvPr id="172" name="正方形/長方形 171">
              <a:extLst>
                <a:ext uri="{FF2B5EF4-FFF2-40B4-BE49-F238E27FC236}">
                  <a16:creationId xmlns:a16="http://schemas.microsoft.com/office/drawing/2014/main" id="{28D86F5B-95D6-45E4-95B1-59EC564C081B}"/>
                </a:ext>
              </a:extLst>
            </p:cNvPr>
            <p:cNvSpPr/>
            <p:nvPr/>
          </p:nvSpPr>
          <p:spPr bwMode="auto">
            <a:xfrm>
              <a:off x="6829561" y="5882689"/>
              <a:ext cx="360040" cy="93411"/>
            </a:xfrm>
            <a:prstGeom prst="rect">
              <a:avLst/>
            </a:prstGeom>
            <a:solidFill>
              <a:srgbClr val="A6A6A6"/>
            </a:solidFill>
            <a:ln w="28575" algn="ctr">
              <a:noFill/>
              <a:round/>
              <a:headEnd/>
              <a:tailEnd/>
            </a:ln>
          </p:spPr>
          <p:txBody>
            <a:bodyPr lIns="125675" tIns="62838" rIns="125675" bIns="62838" rtlCol="0" anchor="ctr"/>
            <a:lstStyle/>
            <a:p>
              <a:pPr algn="l"/>
              <a:endParaRPr kumimoji="1" lang="ja-JP" altLang="en-US" sz="2700" b="1" dirty="0">
                <a:latin typeface="Meiryo UI" panose="020B0604030504040204" pitchFamily="50" charset="-128"/>
                <a:ea typeface="Meiryo UI" panose="020B0604030504040204" pitchFamily="50" charset="-128"/>
              </a:endParaRPr>
            </a:p>
          </p:txBody>
        </p:sp>
        <p:sp>
          <p:nvSpPr>
            <p:cNvPr id="173" name="正方形/長方形 172">
              <a:extLst>
                <a:ext uri="{FF2B5EF4-FFF2-40B4-BE49-F238E27FC236}">
                  <a16:creationId xmlns:a16="http://schemas.microsoft.com/office/drawing/2014/main" id="{C05CA38B-ACC6-43CF-A997-85B29E6D69B8}"/>
                </a:ext>
              </a:extLst>
            </p:cNvPr>
            <p:cNvSpPr/>
            <p:nvPr/>
          </p:nvSpPr>
          <p:spPr bwMode="auto">
            <a:xfrm>
              <a:off x="6829561" y="6037604"/>
              <a:ext cx="360040" cy="93411"/>
            </a:xfrm>
            <a:prstGeom prst="rect">
              <a:avLst/>
            </a:prstGeom>
            <a:solidFill>
              <a:srgbClr val="A6A6A6"/>
            </a:solidFill>
            <a:ln w="28575" algn="ctr">
              <a:noFill/>
              <a:round/>
              <a:headEnd/>
              <a:tailEnd/>
            </a:ln>
          </p:spPr>
          <p:txBody>
            <a:bodyPr lIns="125675" tIns="62838" rIns="125675" bIns="62838" rtlCol="0" anchor="ctr"/>
            <a:lstStyle/>
            <a:p>
              <a:pPr algn="l"/>
              <a:endParaRPr kumimoji="1" lang="ja-JP" altLang="en-US" sz="2700" b="1" dirty="0">
                <a:latin typeface="Meiryo UI" panose="020B0604030504040204" pitchFamily="50" charset="-128"/>
                <a:ea typeface="Meiryo UI" panose="020B0604030504040204" pitchFamily="50" charset="-128"/>
              </a:endParaRPr>
            </a:p>
          </p:txBody>
        </p:sp>
        <p:sp>
          <p:nvSpPr>
            <p:cNvPr id="174" name="正方形/長方形 173">
              <a:extLst>
                <a:ext uri="{FF2B5EF4-FFF2-40B4-BE49-F238E27FC236}">
                  <a16:creationId xmlns:a16="http://schemas.microsoft.com/office/drawing/2014/main" id="{6C5CCC7B-37DE-4F55-A148-13DC9703B34B}"/>
                </a:ext>
              </a:extLst>
            </p:cNvPr>
            <p:cNvSpPr/>
            <p:nvPr/>
          </p:nvSpPr>
          <p:spPr bwMode="auto">
            <a:xfrm>
              <a:off x="6829561" y="6192519"/>
              <a:ext cx="360040" cy="93411"/>
            </a:xfrm>
            <a:prstGeom prst="rect">
              <a:avLst/>
            </a:prstGeom>
            <a:solidFill>
              <a:srgbClr val="A6A6A6"/>
            </a:solidFill>
            <a:ln w="28575" algn="ctr">
              <a:noFill/>
              <a:round/>
              <a:headEnd/>
              <a:tailEnd/>
            </a:ln>
          </p:spPr>
          <p:txBody>
            <a:bodyPr lIns="125675" tIns="62838" rIns="125675" bIns="62838" rtlCol="0" anchor="ctr"/>
            <a:lstStyle/>
            <a:p>
              <a:pPr algn="l"/>
              <a:endParaRPr kumimoji="1" lang="ja-JP" altLang="en-US" sz="2700" b="1" dirty="0">
                <a:latin typeface="Meiryo UI" panose="020B0604030504040204" pitchFamily="50" charset="-128"/>
                <a:ea typeface="Meiryo UI" panose="020B0604030504040204" pitchFamily="50" charset="-128"/>
              </a:endParaRPr>
            </a:p>
          </p:txBody>
        </p:sp>
        <p:sp>
          <p:nvSpPr>
            <p:cNvPr id="175" name="正方形/長方形 174">
              <a:extLst>
                <a:ext uri="{FF2B5EF4-FFF2-40B4-BE49-F238E27FC236}">
                  <a16:creationId xmlns:a16="http://schemas.microsoft.com/office/drawing/2014/main" id="{A1289116-1A7E-44DB-B2DC-B58ED61AE71F}"/>
                </a:ext>
              </a:extLst>
            </p:cNvPr>
            <p:cNvSpPr/>
            <p:nvPr/>
          </p:nvSpPr>
          <p:spPr bwMode="auto">
            <a:xfrm>
              <a:off x="6829561" y="6347434"/>
              <a:ext cx="360040" cy="93411"/>
            </a:xfrm>
            <a:prstGeom prst="rect">
              <a:avLst/>
            </a:prstGeom>
            <a:solidFill>
              <a:srgbClr val="A6A6A6"/>
            </a:solidFill>
            <a:ln w="28575" algn="ctr">
              <a:noFill/>
              <a:round/>
              <a:headEnd/>
              <a:tailEnd/>
            </a:ln>
          </p:spPr>
          <p:txBody>
            <a:bodyPr lIns="125675" tIns="62838" rIns="125675" bIns="62838" rtlCol="0" anchor="ctr"/>
            <a:lstStyle/>
            <a:p>
              <a:pPr algn="l"/>
              <a:endParaRPr kumimoji="1" lang="ja-JP" altLang="en-US" sz="2700" b="1" dirty="0">
                <a:latin typeface="Meiryo UI" panose="020B0604030504040204" pitchFamily="50" charset="-128"/>
                <a:ea typeface="Meiryo UI" panose="020B0604030504040204" pitchFamily="50" charset="-128"/>
              </a:endParaRPr>
            </a:p>
          </p:txBody>
        </p:sp>
        <p:sp>
          <p:nvSpPr>
            <p:cNvPr id="176" name="正方形/長方形 175">
              <a:extLst>
                <a:ext uri="{FF2B5EF4-FFF2-40B4-BE49-F238E27FC236}">
                  <a16:creationId xmlns:a16="http://schemas.microsoft.com/office/drawing/2014/main" id="{1B306C97-C12C-4E34-9984-79375F12E1B0}"/>
                </a:ext>
              </a:extLst>
            </p:cNvPr>
            <p:cNvSpPr/>
            <p:nvPr/>
          </p:nvSpPr>
          <p:spPr bwMode="auto">
            <a:xfrm>
              <a:off x="6829561" y="6502346"/>
              <a:ext cx="360040" cy="93411"/>
            </a:xfrm>
            <a:prstGeom prst="rect">
              <a:avLst/>
            </a:prstGeom>
            <a:solidFill>
              <a:srgbClr val="A6A6A6"/>
            </a:solidFill>
            <a:ln w="28575" algn="ctr">
              <a:noFill/>
              <a:round/>
              <a:headEnd/>
              <a:tailEnd/>
            </a:ln>
          </p:spPr>
          <p:txBody>
            <a:bodyPr lIns="125675" tIns="62838" rIns="125675" bIns="62838" rtlCol="0" anchor="ctr"/>
            <a:lstStyle/>
            <a:p>
              <a:pPr algn="l"/>
              <a:endParaRPr kumimoji="1" lang="ja-JP" altLang="en-US" sz="2700" b="1" dirty="0">
                <a:latin typeface="Meiryo UI" panose="020B0604030504040204" pitchFamily="50" charset="-128"/>
                <a:ea typeface="Meiryo UI" panose="020B0604030504040204" pitchFamily="50" charset="-128"/>
              </a:endParaRPr>
            </a:p>
          </p:txBody>
        </p:sp>
        <p:sp>
          <p:nvSpPr>
            <p:cNvPr id="177" name="正方形/長方形 176">
              <a:extLst>
                <a:ext uri="{FF2B5EF4-FFF2-40B4-BE49-F238E27FC236}">
                  <a16:creationId xmlns:a16="http://schemas.microsoft.com/office/drawing/2014/main" id="{B1F96CDB-4DBA-4C1F-8627-C57766C4EC51}"/>
                </a:ext>
              </a:extLst>
            </p:cNvPr>
            <p:cNvSpPr/>
            <p:nvPr/>
          </p:nvSpPr>
          <p:spPr bwMode="auto">
            <a:xfrm>
              <a:off x="7369677" y="5572859"/>
              <a:ext cx="567223" cy="93411"/>
            </a:xfrm>
            <a:prstGeom prst="rect">
              <a:avLst/>
            </a:prstGeom>
            <a:solidFill>
              <a:srgbClr val="A6A6A6"/>
            </a:solidFill>
            <a:ln w="28575" algn="ctr">
              <a:noFill/>
              <a:round/>
              <a:headEnd/>
              <a:tailEnd/>
            </a:ln>
          </p:spPr>
          <p:txBody>
            <a:bodyPr lIns="125675" tIns="62838" rIns="125675" bIns="62838" rtlCol="0" anchor="ctr"/>
            <a:lstStyle/>
            <a:p>
              <a:pPr algn="l"/>
              <a:endParaRPr kumimoji="1" lang="ja-JP" altLang="en-US" sz="2700" b="1" dirty="0">
                <a:latin typeface="Meiryo UI" panose="020B0604030504040204" pitchFamily="50" charset="-128"/>
                <a:ea typeface="Meiryo UI" panose="020B0604030504040204" pitchFamily="50" charset="-128"/>
              </a:endParaRPr>
            </a:p>
          </p:txBody>
        </p:sp>
        <p:sp>
          <p:nvSpPr>
            <p:cNvPr id="178" name="正方形/長方形 177">
              <a:extLst>
                <a:ext uri="{FF2B5EF4-FFF2-40B4-BE49-F238E27FC236}">
                  <a16:creationId xmlns:a16="http://schemas.microsoft.com/office/drawing/2014/main" id="{74421210-697A-47D9-85D0-389E705D8F6E}"/>
                </a:ext>
              </a:extLst>
            </p:cNvPr>
            <p:cNvSpPr/>
            <p:nvPr/>
          </p:nvSpPr>
          <p:spPr bwMode="auto">
            <a:xfrm>
              <a:off x="7369677" y="5725259"/>
              <a:ext cx="567223" cy="93411"/>
            </a:xfrm>
            <a:prstGeom prst="rect">
              <a:avLst/>
            </a:prstGeom>
            <a:solidFill>
              <a:srgbClr val="A6A6A6"/>
            </a:solidFill>
            <a:ln w="28575" algn="ctr">
              <a:noFill/>
              <a:round/>
              <a:headEnd/>
              <a:tailEnd/>
            </a:ln>
          </p:spPr>
          <p:txBody>
            <a:bodyPr lIns="125675" tIns="62838" rIns="125675" bIns="62838" rtlCol="0" anchor="ctr"/>
            <a:lstStyle/>
            <a:p>
              <a:pPr algn="l"/>
              <a:endParaRPr kumimoji="1" lang="ja-JP" altLang="en-US" sz="2700" b="1" dirty="0">
                <a:latin typeface="Meiryo UI" panose="020B0604030504040204" pitchFamily="50" charset="-128"/>
                <a:ea typeface="Meiryo UI" panose="020B0604030504040204" pitchFamily="50" charset="-128"/>
              </a:endParaRPr>
            </a:p>
          </p:txBody>
        </p:sp>
        <p:sp>
          <p:nvSpPr>
            <p:cNvPr id="179" name="正方形/長方形 178">
              <a:extLst>
                <a:ext uri="{FF2B5EF4-FFF2-40B4-BE49-F238E27FC236}">
                  <a16:creationId xmlns:a16="http://schemas.microsoft.com/office/drawing/2014/main" id="{A454E5A9-C364-475A-A772-3B19462B82B2}"/>
                </a:ext>
              </a:extLst>
            </p:cNvPr>
            <p:cNvSpPr/>
            <p:nvPr/>
          </p:nvSpPr>
          <p:spPr bwMode="auto">
            <a:xfrm>
              <a:off x="7369677" y="5877659"/>
              <a:ext cx="567223" cy="93411"/>
            </a:xfrm>
            <a:prstGeom prst="rect">
              <a:avLst/>
            </a:prstGeom>
            <a:solidFill>
              <a:srgbClr val="A6A6A6"/>
            </a:solidFill>
            <a:ln w="28575" algn="ctr">
              <a:noFill/>
              <a:round/>
              <a:headEnd/>
              <a:tailEnd/>
            </a:ln>
          </p:spPr>
          <p:txBody>
            <a:bodyPr lIns="125675" tIns="62838" rIns="125675" bIns="62838" rtlCol="0" anchor="ctr"/>
            <a:lstStyle/>
            <a:p>
              <a:pPr algn="l"/>
              <a:endParaRPr kumimoji="1" lang="ja-JP" altLang="en-US" sz="2700" b="1" dirty="0">
                <a:latin typeface="Meiryo UI" panose="020B0604030504040204" pitchFamily="50" charset="-128"/>
                <a:ea typeface="Meiryo UI" panose="020B0604030504040204" pitchFamily="50" charset="-128"/>
              </a:endParaRPr>
            </a:p>
          </p:txBody>
        </p:sp>
        <p:sp>
          <p:nvSpPr>
            <p:cNvPr id="180" name="正方形/長方形 179">
              <a:extLst>
                <a:ext uri="{FF2B5EF4-FFF2-40B4-BE49-F238E27FC236}">
                  <a16:creationId xmlns:a16="http://schemas.microsoft.com/office/drawing/2014/main" id="{F10F442B-E0BC-4623-A78D-1FC0F9D8CEC3}"/>
                </a:ext>
              </a:extLst>
            </p:cNvPr>
            <p:cNvSpPr/>
            <p:nvPr/>
          </p:nvSpPr>
          <p:spPr bwMode="auto">
            <a:xfrm>
              <a:off x="7369677" y="6030059"/>
              <a:ext cx="567223" cy="93411"/>
            </a:xfrm>
            <a:prstGeom prst="rect">
              <a:avLst/>
            </a:prstGeom>
            <a:solidFill>
              <a:srgbClr val="A6A6A6"/>
            </a:solidFill>
            <a:ln w="28575" algn="ctr">
              <a:noFill/>
              <a:round/>
              <a:headEnd/>
              <a:tailEnd/>
            </a:ln>
          </p:spPr>
          <p:txBody>
            <a:bodyPr lIns="125675" tIns="62838" rIns="125675" bIns="62838" rtlCol="0" anchor="ctr"/>
            <a:lstStyle/>
            <a:p>
              <a:pPr algn="l"/>
              <a:endParaRPr kumimoji="1" lang="ja-JP" altLang="en-US" sz="2700" b="1" dirty="0">
                <a:latin typeface="Meiryo UI" panose="020B0604030504040204" pitchFamily="50" charset="-128"/>
                <a:ea typeface="Meiryo UI" panose="020B0604030504040204" pitchFamily="50" charset="-128"/>
              </a:endParaRPr>
            </a:p>
          </p:txBody>
        </p:sp>
        <p:sp>
          <p:nvSpPr>
            <p:cNvPr id="181" name="正方形/長方形 180">
              <a:extLst>
                <a:ext uri="{FF2B5EF4-FFF2-40B4-BE49-F238E27FC236}">
                  <a16:creationId xmlns:a16="http://schemas.microsoft.com/office/drawing/2014/main" id="{C41B0565-E607-4FE9-9FC4-1F4760235F3F}"/>
                </a:ext>
              </a:extLst>
            </p:cNvPr>
            <p:cNvSpPr/>
            <p:nvPr/>
          </p:nvSpPr>
          <p:spPr bwMode="auto">
            <a:xfrm>
              <a:off x="7369677" y="6182459"/>
              <a:ext cx="567223" cy="93411"/>
            </a:xfrm>
            <a:prstGeom prst="rect">
              <a:avLst/>
            </a:prstGeom>
            <a:solidFill>
              <a:srgbClr val="A6A6A6"/>
            </a:solidFill>
            <a:ln w="28575" algn="ctr">
              <a:noFill/>
              <a:round/>
              <a:headEnd/>
              <a:tailEnd/>
            </a:ln>
          </p:spPr>
          <p:txBody>
            <a:bodyPr lIns="125675" tIns="62838" rIns="125675" bIns="62838" rtlCol="0" anchor="ctr"/>
            <a:lstStyle/>
            <a:p>
              <a:pPr algn="l"/>
              <a:endParaRPr kumimoji="1" lang="ja-JP" altLang="en-US" sz="2700" b="1" dirty="0">
                <a:latin typeface="Meiryo UI" panose="020B0604030504040204" pitchFamily="50" charset="-128"/>
                <a:ea typeface="Meiryo UI" panose="020B0604030504040204" pitchFamily="50" charset="-128"/>
              </a:endParaRPr>
            </a:p>
          </p:txBody>
        </p:sp>
        <p:sp>
          <p:nvSpPr>
            <p:cNvPr id="182" name="正方形/長方形 181">
              <a:extLst>
                <a:ext uri="{FF2B5EF4-FFF2-40B4-BE49-F238E27FC236}">
                  <a16:creationId xmlns:a16="http://schemas.microsoft.com/office/drawing/2014/main" id="{F74FA5B5-43AC-4853-A585-7498311C9A4E}"/>
                </a:ext>
              </a:extLst>
            </p:cNvPr>
            <p:cNvSpPr/>
            <p:nvPr/>
          </p:nvSpPr>
          <p:spPr bwMode="auto">
            <a:xfrm>
              <a:off x="7369677" y="6334859"/>
              <a:ext cx="567223" cy="93411"/>
            </a:xfrm>
            <a:prstGeom prst="rect">
              <a:avLst/>
            </a:prstGeom>
            <a:solidFill>
              <a:srgbClr val="A6A6A6"/>
            </a:solidFill>
            <a:ln w="28575" algn="ctr">
              <a:noFill/>
              <a:round/>
              <a:headEnd/>
              <a:tailEnd/>
            </a:ln>
          </p:spPr>
          <p:txBody>
            <a:bodyPr lIns="125675" tIns="62838" rIns="125675" bIns="62838" rtlCol="0" anchor="ctr"/>
            <a:lstStyle/>
            <a:p>
              <a:pPr algn="l"/>
              <a:endParaRPr kumimoji="1" lang="ja-JP" altLang="en-US" sz="2700" b="1" dirty="0">
                <a:latin typeface="Meiryo UI" panose="020B0604030504040204" pitchFamily="50" charset="-128"/>
                <a:ea typeface="Meiryo UI" panose="020B0604030504040204" pitchFamily="50" charset="-128"/>
              </a:endParaRPr>
            </a:p>
          </p:txBody>
        </p:sp>
        <p:sp>
          <p:nvSpPr>
            <p:cNvPr id="183" name="正方形/長方形 182">
              <a:extLst>
                <a:ext uri="{FF2B5EF4-FFF2-40B4-BE49-F238E27FC236}">
                  <a16:creationId xmlns:a16="http://schemas.microsoft.com/office/drawing/2014/main" id="{F20AC6E6-BC4C-4FE1-8412-890B0983D515}"/>
                </a:ext>
              </a:extLst>
            </p:cNvPr>
            <p:cNvSpPr/>
            <p:nvPr/>
          </p:nvSpPr>
          <p:spPr bwMode="auto">
            <a:xfrm>
              <a:off x="7369677" y="6487259"/>
              <a:ext cx="567223" cy="93411"/>
            </a:xfrm>
            <a:prstGeom prst="rect">
              <a:avLst/>
            </a:prstGeom>
            <a:solidFill>
              <a:srgbClr val="A6A6A6"/>
            </a:solidFill>
            <a:ln w="28575" algn="ctr">
              <a:noFill/>
              <a:round/>
              <a:headEnd/>
              <a:tailEnd/>
            </a:ln>
          </p:spPr>
          <p:txBody>
            <a:bodyPr lIns="125675" tIns="62838" rIns="125675" bIns="62838" rtlCol="0" anchor="ctr"/>
            <a:lstStyle/>
            <a:p>
              <a:pPr algn="l"/>
              <a:endParaRPr kumimoji="1" lang="ja-JP" altLang="en-US" sz="2700" b="1" dirty="0">
                <a:latin typeface="Meiryo UI" panose="020B0604030504040204" pitchFamily="50" charset="-128"/>
                <a:ea typeface="Meiryo UI" panose="020B0604030504040204" pitchFamily="50" charset="-128"/>
              </a:endParaRPr>
            </a:p>
          </p:txBody>
        </p:sp>
      </p:grpSp>
      <p:grpSp>
        <p:nvGrpSpPr>
          <p:cNvPr id="184" name="グループ化 183">
            <a:extLst>
              <a:ext uri="{FF2B5EF4-FFF2-40B4-BE49-F238E27FC236}">
                <a16:creationId xmlns:a16="http://schemas.microsoft.com/office/drawing/2014/main" id="{A00C41EC-81CA-42A5-81EE-B03B56E1B9F1}"/>
              </a:ext>
            </a:extLst>
          </p:cNvPr>
          <p:cNvGrpSpPr/>
          <p:nvPr/>
        </p:nvGrpSpPr>
        <p:grpSpPr>
          <a:xfrm>
            <a:off x="5049140" y="2715766"/>
            <a:ext cx="1927645" cy="799094"/>
            <a:chOff x="4791608" y="4135029"/>
            <a:chExt cx="3419998" cy="1417740"/>
          </a:xfrm>
        </p:grpSpPr>
        <p:grpSp>
          <p:nvGrpSpPr>
            <p:cNvPr id="185" name="グループ化 184">
              <a:extLst>
                <a:ext uri="{FF2B5EF4-FFF2-40B4-BE49-F238E27FC236}">
                  <a16:creationId xmlns:a16="http://schemas.microsoft.com/office/drawing/2014/main" id="{6E726DED-7FE8-4C6A-886A-2588A7C468CA}"/>
                </a:ext>
              </a:extLst>
            </p:cNvPr>
            <p:cNvGrpSpPr/>
            <p:nvPr/>
          </p:nvGrpSpPr>
          <p:grpSpPr>
            <a:xfrm>
              <a:off x="4791608" y="4135029"/>
              <a:ext cx="3419998" cy="1417740"/>
              <a:chOff x="4773274" y="5251711"/>
              <a:chExt cx="3373812" cy="1398593"/>
            </a:xfrm>
            <a:effectLst>
              <a:outerShdw blurRad="50800" dist="38100" dir="2700000" algn="tl" rotWithShape="0">
                <a:prstClr val="black">
                  <a:alpha val="40000"/>
                </a:prstClr>
              </a:outerShdw>
            </a:effectLst>
          </p:grpSpPr>
          <p:sp>
            <p:nvSpPr>
              <p:cNvPr id="187" name="楕円 186">
                <a:extLst>
                  <a:ext uri="{FF2B5EF4-FFF2-40B4-BE49-F238E27FC236}">
                    <a16:creationId xmlns:a16="http://schemas.microsoft.com/office/drawing/2014/main" id="{B2FBFAB4-6E46-455A-B73D-AB5EE9426590}"/>
                  </a:ext>
                </a:extLst>
              </p:cNvPr>
              <p:cNvSpPr/>
              <p:nvPr/>
            </p:nvSpPr>
            <p:spPr bwMode="auto">
              <a:xfrm>
                <a:off x="4773274" y="5536157"/>
                <a:ext cx="842784" cy="842784"/>
              </a:xfrm>
              <a:prstGeom prst="ellipse">
                <a:avLst/>
              </a:prstGeom>
              <a:solidFill>
                <a:schemeClr val="bg1"/>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188" name="楕円 187">
                <a:extLst>
                  <a:ext uri="{FF2B5EF4-FFF2-40B4-BE49-F238E27FC236}">
                    <a16:creationId xmlns:a16="http://schemas.microsoft.com/office/drawing/2014/main" id="{41ED5118-6193-4A9D-929B-93E7DF9664D6}"/>
                  </a:ext>
                </a:extLst>
              </p:cNvPr>
              <p:cNvSpPr/>
              <p:nvPr/>
            </p:nvSpPr>
            <p:spPr bwMode="auto">
              <a:xfrm>
                <a:off x="5170263" y="5324811"/>
                <a:ext cx="1064806" cy="1064806"/>
              </a:xfrm>
              <a:prstGeom prst="ellipse">
                <a:avLst/>
              </a:prstGeom>
              <a:solidFill>
                <a:schemeClr val="bg1"/>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189" name="楕円 188">
                <a:extLst>
                  <a:ext uri="{FF2B5EF4-FFF2-40B4-BE49-F238E27FC236}">
                    <a16:creationId xmlns:a16="http://schemas.microsoft.com/office/drawing/2014/main" id="{B4CCBD40-56CF-4C63-9BD9-5A49092DC7A5}"/>
                  </a:ext>
                </a:extLst>
              </p:cNvPr>
              <p:cNvSpPr/>
              <p:nvPr/>
            </p:nvSpPr>
            <p:spPr bwMode="auto">
              <a:xfrm>
                <a:off x="5936144" y="5251711"/>
                <a:ext cx="1030240" cy="1030240"/>
              </a:xfrm>
              <a:prstGeom prst="ellipse">
                <a:avLst/>
              </a:prstGeom>
              <a:solidFill>
                <a:schemeClr val="bg1"/>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190" name="楕円 189">
                <a:extLst>
                  <a:ext uri="{FF2B5EF4-FFF2-40B4-BE49-F238E27FC236}">
                    <a16:creationId xmlns:a16="http://schemas.microsoft.com/office/drawing/2014/main" id="{C69B1AAA-9524-422E-B023-BC4AD2C51E4F}"/>
                  </a:ext>
                </a:extLst>
              </p:cNvPr>
              <p:cNvSpPr/>
              <p:nvPr/>
            </p:nvSpPr>
            <p:spPr bwMode="auto">
              <a:xfrm>
                <a:off x="6525218" y="5286190"/>
                <a:ext cx="1117997" cy="1117996"/>
              </a:xfrm>
              <a:prstGeom prst="ellipse">
                <a:avLst/>
              </a:prstGeom>
              <a:solidFill>
                <a:schemeClr val="bg1"/>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191" name="楕円 190">
                <a:extLst>
                  <a:ext uri="{FF2B5EF4-FFF2-40B4-BE49-F238E27FC236}">
                    <a16:creationId xmlns:a16="http://schemas.microsoft.com/office/drawing/2014/main" id="{ABF3AC5F-2247-4DE2-AEF4-5E879B26B6BA}"/>
                  </a:ext>
                </a:extLst>
              </p:cNvPr>
              <p:cNvSpPr/>
              <p:nvPr/>
            </p:nvSpPr>
            <p:spPr bwMode="auto">
              <a:xfrm>
                <a:off x="7304302" y="5521879"/>
                <a:ext cx="842784" cy="842784"/>
              </a:xfrm>
              <a:prstGeom prst="ellipse">
                <a:avLst/>
              </a:prstGeom>
              <a:solidFill>
                <a:schemeClr val="bg1"/>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192" name="楕円 191">
                <a:extLst>
                  <a:ext uri="{FF2B5EF4-FFF2-40B4-BE49-F238E27FC236}">
                    <a16:creationId xmlns:a16="http://schemas.microsoft.com/office/drawing/2014/main" id="{B1042859-CFD6-4F05-9C1B-34AB967CF455}"/>
                  </a:ext>
                </a:extLst>
              </p:cNvPr>
              <p:cNvSpPr/>
              <p:nvPr/>
            </p:nvSpPr>
            <p:spPr bwMode="auto">
              <a:xfrm>
                <a:off x="6549129" y="5480646"/>
                <a:ext cx="1105233" cy="1105233"/>
              </a:xfrm>
              <a:prstGeom prst="ellipse">
                <a:avLst/>
              </a:prstGeom>
              <a:solidFill>
                <a:schemeClr val="bg1"/>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193" name="楕円 192">
                <a:extLst>
                  <a:ext uri="{FF2B5EF4-FFF2-40B4-BE49-F238E27FC236}">
                    <a16:creationId xmlns:a16="http://schemas.microsoft.com/office/drawing/2014/main" id="{53353B58-8DB1-4365-8C39-DCCEA32379D8}"/>
                  </a:ext>
                </a:extLst>
              </p:cNvPr>
              <p:cNvSpPr/>
              <p:nvPr/>
            </p:nvSpPr>
            <p:spPr bwMode="auto">
              <a:xfrm>
                <a:off x="5968027" y="5651947"/>
                <a:ext cx="998357" cy="998357"/>
              </a:xfrm>
              <a:prstGeom prst="ellipse">
                <a:avLst/>
              </a:prstGeom>
              <a:solidFill>
                <a:schemeClr val="bg1"/>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194" name="楕円 193">
                <a:extLst>
                  <a:ext uri="{FF2B5EF4-FFF2-40B4-BE49-F238E27FC236}">
                    <a16:creationId xmlns:a16="http://schemas.microsoft.com/office/drawing/2014/main" id="{8F4A232D-FB6C-41DE-96E8-BEA3E775BBD4}"/>
                  </a:ext>
                </a:extLst>
              </p:cNvPr>
              <p:cNvSpPr/>
              <p:nvPr/>
            </p:nvSpPr>
            <p:spPr bwMode="auto">
              <a:xfrm>
                <a:off x="5232401" y="5497266"/>
                <a:ext cx="1105233" cy="1105233"/>
              </a:xfrm>
              <a:prstGeom prst="ellipse">
                <a:avLst/>
              </a:prstGeom>
              <a:solidFill>
                <a:schemeClr val="bg1"/>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grpSp>
        <p:pic>
          <p:nvPicPr>
            <p:cNvPr id="186" name="図 185">
              <a:extLst>
                <a:ext uri="{FF2B5EF4-FFF2-40B4-BE49-F238E27FC236}">
                  <a16:creationId xmlns:a16="http://schemas.microsoft.com/office/drawing/2014/main" id="{AF9A4AB5-9908-44B5-B37F-ED88965DF75C}"/>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4926315" y="4740612"/>
              <a:ext cx="3150583" cy="206574"/>
            </a:xfrm>
            <a:prstGeom prst="rect">
              <a:avLst/>
            </a:prstGeom>
          </p:spPr>
        </p:pic>
      </p:grpSp>
    </p:spTree>
    <p:extLst>
      <p:ext uri="{BB962C8B-B14F-4D97-AF65-F5344CB8AC3E}">
        <p14:creationId xmlns:p14="http://schemas.microsoft.com/office/powerpoint/2010/main" val="3954148977"/>
      </p:ext>
    </p:extLst>
  </p:cSld>
  <p:clrMapOvr>
    <a:masterClrMapping/>
  </p:clrMapOvr>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22AC2BAD-2C33-4A73-9923-C8E78509118C}"/>
              </a:ext>
            </a:extLst>
          </p:cNvPr>
          <p:cNvSpPr>
            <a:spLocks noGrp="1"/>
          </p:cNvSpPr>
          <p:nvPr>
            <p:ph type="sldNum" sz="quarter" idx="4"/>
          </p:nvPr>
        </p:nvSpPr>
        <p:spPr/>
        <p:txBody>
          <a:bodyPr/>
          <a:lstStyle/>
          <a:p>
            <a:fld id="{F1BF7F6E-0413-4353-995D-100289A07FF8}" type="slidenum">
              <a:rPr lang="en-US" altLang="ja-JP" smtClean="0"/>
              <a:pPr/>
              <a:t>118</a:t>
            </a:fld>
            <a:endParaRPr lang="en-US" altLang="ja-JP" dirty="0"/>
          </a:p>
        </p:txBody>
      </p:sp>
      <p:sp>
        <p:nvSpPr>
          <p:cNvPr id="5" name="四角形: 角を丸くする 4">
            <a:extLst>
              <a:ext uri="{FF2B5EF4-FFF2-40B4-BE49-F238E27FC236}">
                <a16:creationId xmlns:a16="http://schemas.microsoft.com/office/drawing/2014/main" id="{D8D6EADE-6B58-4492-BCDF-793F9D5ACABB}"/>
              </a:ext>
            </a:extLst>
          </p:cNvPr>
          <p:cNvSpPr/>
          <p:nvPr/>
        </p:nvSpPr>
        <p:spPr bwMode="auto">
          <a:xfrm>
            <a:off x="728704" y="2631700"/>
            <a:ext cx="11533541" cy="6276754"/>
          </a:xfrm>
          <a:prstGeom prst="roundRect">
            <a:avLst>
              <a:gd name="adj" fmla="val 2367"/>
            </a:avLst>
          </a:prstGeom>
          <a:solidFill>
            <a:schemeClr val="bg1"/>
          </a:solidFill>
          <a:ln w="15875" cap="flat" cmpd="sng" algn="ctr">
            <a:no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a:spcBef>
                <a:spcPts val="0"/>
              </a:spcBef>
            </a:pPr>
            <a:endParaRPr lang="ja-JP" altLang="en-US" sz="2000" dirty="0">
              <a:latin typeface="Meiryo UI" panose="020B0604030504040204" pitchFamily="50" charset="-128"/>
              <a:ea typeface="Meiryo UI" panose="020B0604030504040204" pitchFamily="50" charset="-128"/>
            </a:endParaRPr>
          </a:p>
        </p:txBody>
      </p:sp>
      <p:grpSp>
        <p:nvGrpSpPr>
          <p:cNvPr id="6" name="グループ化 5">
            <a:extLst>
              <a:ext uri="{FF2B5EF4-FFF2-40B4-BE49-F238E27FC236}">
                <a16:creationId xmlns:a16="http://schemas.microsoft.com/office/drawing/2014/main" id="{1A30A304-EB81-4138-AB8C-B4ACD2CC79B0}"/>
              </a:ext>
            </a:extLst>
          </p:cNvPr>
          <p:cNvGrpSpPr/>
          <p:nvPr/>
        </p:nvGrpSpPr>
        <p:grpSpPr>
          <a:xfrm>
            <a:off x="2152466" y="7127300"/>
            <a:ext cx="1540828" cy="1540828"/>
            <a:chOff x="956311" y="3384449"/>
            <a:chExt cx="2092169" cy="2092169"/>
          </a:xfrm>
        </p:grpSpPr>
        <p:sp>
          <p:nvSpPr>
            <p:cNvPr id="7" name="楕円 6">
              <a:extLst>
                <a:ext uri="{FF2B5EF4-FFF2-40B4-BE49-F238E27FC236}">
                  <a16:creationId xmlns:a16="http://schemas.microsoft.com/office/drawing/2014/main" id="{A3ECE1D4-22A6-45A6-862D-E9270EC64B17}"/>
                </a:ext>
              </a:extLst>
            </p:cNvPr>
            <p:cNvSpPr/>
            <p:nvPr/>
          </p:nvSpPr>
          <p:spPr bwMode="auto">
            <a:xfrm>
              <a:off x="956311" y="3384449"/>
              <a:ext cx="2092169" cy="2092169"/>
            </a:xfrm>
            <a:prstGeom prst="ellipse">
              <a:avLst/>
            </a:prstGeom>
            <a:solidFill>
              <a:schemeClr val="bg1">
                <a:lumMod val="85000"/>
              </a:schemeClr>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8" name="Text Box 19">
              <a:extLst>
                <a:ext uri="{FF2B5EF4-FFF2-40B4-BE49-F238E27FC236}">
                  <a16:creationId xmlns:a16="http://schemas.microsoft.com/office/drawing/2014/main" id="{7496E90C-F3FD-4F0B-9B75-237CC6C1830C}"/>
                </a:ext>
              </a:extLst>
            </p:cNvPr>
            <p:cNvSpPr txBox="1">
              <a:spLocks noChangeArrowheads="1"/>
            </p:cNvSpPr>
            <p:nvPr/>
          </p:nvSpPr>
          <p:spPr bwMode="auto">
            <a:xfrm>
              <a:off x="1213605" y="4906702"/>
              <a:ext cx="1564466" cy="4903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nchor="ctr" anchorCtr="0">
              <a:spAutoFit/>
            </a:bodyPr>
            <a:lstStyle/>
            <a:p>
              <a:pPr>
                <a:lnSpc>
                  <a:spcPct val="90000"/>
                </a:lnSpc>
                <a:spcBef>
                  <a:spcPct val="50000"/>
                </a:spcBef>
              </a:pPr>
              <a:r>
                <a:rPr lang="ja-JP" altLang="en-US" sz="1400" dirty="0">
                  <a:solidFill>
                    <a:schemeClr val="tx1"/>
                  </a:solidFill>
                  <a:latin typeface="Meiryo UI" panose="020B0604030504040204" pitchFamily="50" charset="-128"/>
                  <a:ea typeface="Meiryo UI" panose="020B0604030504040204" pitchFamily="50" charset="-128"/>
                </a:rPr>
                <a:t>管理者様</a:t>
              </a:r>
            </a:p>
          </p:txBody>
        </p:sp>
        <p:pic>
          <p:nvPicPr>
            <p:cNvPr id="9" name="pixta_32687266-22.png" descr="pixta_32687266-22.png">
              <a:extLst>
                <a:ext uri="{FF2B5EF4-FFF2-40B4-BE49-F238E27FC236}">
                  <a16:creationId xmlns:a16="http://schemas.microsoft.com/office/drawing/2014/main" id="{CDEAA9D9-EAF3-4C03-BB8E-722A3C8387B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134030" y="3518615"/>
              <a:ext cx="1618500" cy="1369577"/>
            </a:xfrm>
            <a:prstGeom prst="rect">
              <a:avLst/>
            </a:prstGeom>
            <a:ln w="12700">
              <a:miter lim="400000"/>
            </a:ln>
          </p:spPr>
        </p:pic>
      </p:grpSp>
      <p:sp>
        <p:nvSpPr>
          <p:cNvPr id="10" name="正方形/長方形 9">
            <a:extLst>
              <a:ext uri="{FF2B5EF4-FFF2-40B4-BE49-F238E27FC236}">
                <a16:creationId xmlns:a16="http://schemas.microsoft.com/office/drawing/2014/main" id="{4CFFACC9-7A47-409A-AFAA-0DBB158C3E2E}"/>
              </a:ext>
            </a:extLst>
          </p:cNvPr>
          <p:cNvSpPr/>
          <p:nvPr/>
        </p:nvSpPr>
        <p:spPr bwMode="auto">
          <a:xfrm>
            <a:off x="5792732" y="5278638"/>
            <a:ext cx="1726341" cy="813792"/>
          </a:xfrm>
          <a:prstGeom prst="rect">
            <a:avLst/>
          </a:prstGeom>
          <a:solidFill>
            <a:schemeClr val="bg1"/>
          </a:solidFill>
          <a:ln w="28575" algn="ctr">
            <a:noFill/>
            <a:round/>
            <a:headEnd/>
            <a:tailEnd/>
          </a:ln>
        </p:spPr>
        <p:txBody>
          <a:bodyPr lIns="125675" tIns="62838" rIns="125675" bIns="62838" rtlCol="0" anchor="ctr"/>
          <a:lstStyle/>
          <a:p>
            <a:pPr algn="l"/>
            <a:endParaRPr kumimoji="1" lang="ja-JP" altLang="en-US" sz="2700" b="1">
              <a:latin typeface="Meiryo UI" panose="020B0604030504040204" pitchFamily="50" charset="-128"/>
              <a:ea typeface="Meiryo UI" panose="020B0604030504040204" pitchFamily="50" charset="-128"/>
            </a:endParaRPr>
          </a:p>
        </p:txBody>
      </p:sp>
      <p:grpSp>
        <p:nvGrpSpPr>
          <p:cNvPr id="11" name="グループ化 10">
            <a:extLst>
              <a:ext uri="{FF2B5EF4-FFF2-40B4-BE49-F238E27FC236}">
                <a16:creationId xmlns:a16="http://schemas.microsoft.com/office/drawing/2014/main" id="{D88ACB92-A58F-463C-AFFF-5883918DE33F}"/>
              </a:ext>
            </a:extLst>
          </p:cNvPr>
          <p:cNvGrpSpPr/>
          <p:nvPr/>
        </p:nvGrpSpPr>
        <p:grpSpPr>
          <a:xfrm>
            <a:off x="6682111" y="6878674"/>
            <a:ext cx="5255617" cy="1868916"/>
            <a:chOff x="7326959" y="6712537"/>
            <a:chExt cx="5255617" cy="1868916"/>
          </a:xfrm>
        </p:grpSpPr>
        <p:sp>
          <p:nvSpPr>
            <p:cNvPr id="12" name="四角形: 角を丸くする 11">
              <a:extLst>
                <a:ext uri="{FF2B5EF4-FFF2-40B4-BE49-F238E27FC236}">
                  <a16:creationId xmlns:a16="http://schemas.microsoft.com/office/drawing/2014/main" id="{A1637865-3E75-45D5-AD8B-88D8918C8D76}"/>
                </a:ext>
              </a:extLst>
            </p:cNvPr>
            <p:cNvSpPr/>
            <p:nvPr/>
          </p:nvSpPr>
          <p:spPr bwMode="auto">
            <a:xfrm>
              <a:off x="7326959" y="6712537"/>
              <a:ext cx="5255617" cy="1868916"/>
            </a:xfrm>
            <a:prstGeom prst="roundRect">
              <a:avLst>
                <a:gd name="adj" fmla="val 6025"/>
              </a:avLst>
            </a:prstGeom>
            <a:solidFill>
              <a:schemeClr val="bg1"/>
            </a:solidFill>
            <a:ln w="25400" cap="rnd" cmpd="sng" algn="ctr">
              <a:solidFill>
                <a:schemeClr val="bg1">
                  <a:lumMod val="50000"/>
                </a:schemeClr>
              </a:solidFill>
              <a:prstDash val="sysDot"/>
              <a:round/>
              <a:headEnd type="none" w="med" len="med"/>
              <a:tailEnd type="none" w="med" len="med"/>
            </a:ln>
            <a:effectLst/>
          </p:spPr>
          <p:txBody>
            <a:bodyPr vert="horz" wrap="square" lIns="0" tIns="0" rIns="0" bIns="0" numCol="1" rtlCol="0" anchor="ctr" anchorCtr="1" compatLnSpc="1">
              <a:prstTxWarp prst="textNoShape">
                <a:avLst/>
              </a:prstTxWarp>
            </a:bodyPr>
            <a:lstStyle/>
            <a:p>
              <a:endParaRPr kumimoji="1" lang="ja-JP" altLang="en-US" sz="1800" b="1" dirty="0">
                <a:solidFill>
                  <a:schemeClr val="bg1"/>
                </a:solidFill>
                <a:latin typeface="Meiryo UI" panose="020B0604030504040204" pitchFamily="50" charset="-128"/>
                <a:ea typeface="Meiryo UI" panose="020B0604030504040204" pitchFamily="50" charset="-128"/>
              </a:endParaRPr>
            </a:p>
          </p:txBody>
        </p:sp>
        <p:sp>
          <p:nvSpPr>
            <p:cNvPr id="13" name="テキスト ボックス 50">
              <a:extLst>
                <a:ext uri="{FF2B5EF4-FFF2-40B4-BE49-F238E27FC236}">
                  <a16:creationId xmlns:a16="http://schemas.microsoft.com/office/drawing/2014/main" id="{E0884231-0598-4C75-B972-06DECE7F7D88}"/>
                </a:ext>
              </a:extLst>
            </p:cNvPr>
            <p:cNvSpPr txBox="1">
              <a:spLocks noChangeArrowheads="1"/>
            </p:cNvSpPr>
            <p:nvPr/>
          </p:nvSpPr>
          <p:spPr bwMode="auto">
            <a:xfrm>
              <a:off x="7410259" y="7487073"/>
              <a:ext cx="5048991" cy="8386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chorCtr="1">
              <a:noAutofit/>
            </a:bodyPr>
            <a:lstStyle/>
            <a:p>
              <a:pPr algn="l">
                <a:spcBef>
                  <a:spcPts val="600"/>
                </a:spcBef>
              </a:pPr>
              <a:r>
                <a:rPr lang="ja-JP" altLang="en-US" sz="1800" dirty="0">
                  <a:solidFill>
                    <a:srgbClr val="00B050"/>
                  </a:solidFill>
                  <a:latin typeface="Meiryo UI" panose="020B0604030504040204" pitchFamily="50" charset="-128"/>
                  <a:ea typeface="Meiryo UI" panose="020B0604030504040204" pitchFamily="50" charset="-128"/>
                </a:rPr>
                <a:t>●</a:t>
              </a:r>
              <a:r>
                <a:rPr lang="ja-JP" altLang="en-US" sz="1800" dirty="0">
                  <a:solidFill>
                    <a:schemeClr val="tx1"/>
                  </a:solidFill>
                  <a:latin typeface="Meiryo UI" panose="020B0604030504040204" pitchFamily="50" charset="-128"/>
                  <a:ea typeface="Meiryo UI" panose="020B0604030504040204" pitchFamily="50" charset="-128"/>
                </a:rPr>
                <a:t>送信メール内容、送信先メルアドレス、添付ファイル名</a:t>
              </a:r>
              <a:endParaRPr lang="en-US" altLang="ja-JP" sz="1800" dirty="0">
                <a:solidFill>
                  <a:schemeClr val="tx1"/>
                </a:solidFill>
                <a:latin typeface="Meiryo UI" panose="020B0604030504040204" pitchFamily="50" charset="-128"/>
                <a:ea typeface="Meiryo UI" panose="020B0604030504040204" pitchFamily="50" charset="-128"/>
              </a:endParaRPr>
            </a:p>
            <a:p>
              <a:pPr algn="l">
                <a:spcBef>
                  <a:spcPts val="600"/>
                </a:spcBef>
              </a:pPr>
              <a:r>
                <a:rPr lang="ja-JP" altLang="en-US" sz="1800" dirty="0">
                  <a:solidFill>
                    <a:srgbClr val="00B050"/>
                  </a:solidFill>
                  <a:latin typeface="Meiryo UI" panose="020B0604030504040204" pitchFamily="50" charset="-128"/>
                  <a:ea typeface="Meiryo UI" panose="020B0604030504040204" pitchFamily="50" charset="-128"/>
                </a:rPr>
                <a:t>●</a:t>
              </a:r>
              <a:r>
                <a:rPr lang="ja-JP" altLang="en-US" sz="1800" dirty="0">
                  <a:latin typeface="Meiryo UI" panose="020B0604030504040204" pitchFamily="50" charset="-128"/>
                  <a:ea typeface="Meiryo UI" panose="020B0604030504040204" pitchFamily="50" charset="-128"/>
                </a:rPr>
                <a:t>アクセスした</a:t>
              </a:r>
              <a:r>
                <a:rPr lang="en-US" altLang="ja-JP" sz="1800" dirty="0">
                  <a:latin typeface="Meiryo UI" panose="020B0604030504040204" pitchFamily="50" charset="-128"/>
                  <a:ea typeface="Meiryo UI" panose="020B0604030504040204" pitchFamily="50" charset="-128"/>
                </a:rPr>
                <a:t>Web</a:t>
              </a:r>
              <a:r>
                <a:rPr lang="ja-JP" altLang="en-US" sz="1800" dirty="0">
                  <a:latin typeface="Meiryo UI" panose="020B0604030504040204" pitchFamily="50" charset="-128"/>
                  <a:ea typeface="Meiryo UI" panose="020B0604030504040204" pitchFamily="50" charset="-128"/>
                </a:rPr>
                <a:t>サイトの</a:t>
              </a:r>
              <a:r>
                <a:rPr lang="en-US" altLang="ja-JP" sz="1800" dirty="0">
                  <a:latin typeface="Meiryo UI" panose="020B0604030504040204" pitchFamily="50" charset="-128"/>
                  <a:ea typeface="Meiryo UI" panose="020B0604030504040204" pitchFamily="50" charset="-128"/>
                </a:rPr>
                <a:t>URL</a:t>
              </a:r>
              <a:r>
                <a:rPr lang="ja-JP" altLang="en-US" sz="1800" dirty="0">
                  <a:latin typeface="Meiryo UI" panose="020B0604030504040204" pitchFamily="50" charset="-128"/>
                  <a:ea typeface="Meiryo UI" panose="020B0604030504040204" pitchFamily="50" charset="-128"/>
                </a:rPr>
                <a:t>、サイト名</a:t>
              </a:r>
              <a:endParaRPr lang="en-US" altLang="ja-JP" sz="1800" dirty="0">
                <a:latin typeface="Meiryo UI" panose="020B0604030504040204" pitchFamily="50" charset="-128"/>
                <a:ea typeface="Meiryo UI" panose="020B0604030504040204" pitchFamily="50" charset="-128"/>
              </a:endParaRPr>
            </a:p>
            <a:p>
              <a:pPr algn="l">
                <a:spcBef>
                  <a:spcPts val="600"/>
                </a:spcBef>
              </a:pPr>
              <a:r>
                <a:rPr lang="ja-JP" altLang="en-US" sz="1800" dirty="0">
                  <a:solidFill>
                    <a:srgbClr val="00B050"/>
                  </a:solidFill>
                  <a:latin typeface="Meiryo UI" panose="020B0604030504040204" pitchFamily="50" charset="-128"/>
                  <a:ea typeface="Meiryo UI" panose="020B0604030504040204" pitchFamily="50" charset="-128"/>
                </a:rPr>
                <a:t>●</a:t>
              </a:r>
              <a:r>
                <a:rPr lang="ja-JP" altLang="en-US" sz="1800" dirty="0">
                  <a:latin typeface="Meiryo UI" panose="020B0604030504040204" pitchFamily="50" charset="-128"/>
                  <a:ea typeface="Meiryo UI" panose="020B0604030504040204" pitchFamily="50" charset="-128"/>
                </a:rPr>
                <a:t>外部メディアへのファイル書き出し</a:t>
              </a:r>
            </a:p>
          </p:txBody>
        </p:sp>
        <p:sp>
          <p:nvSpPr>
            <p:cNvPr id="14" name="四角形: 角を丸くする 13">
              <a:extLst>
                <a:ext uri="{FF2B5EF4-FFF2-40B4-BE49-F238E27FC236}">
                  <a16:creationId xmlns:a16="http://schemas.microsoft.com/office/drawing/2014/main" id="{065D34F6-B2E5-41E7-BF8F-0249E06A8866}"/>
                </a:ext>
              </a:extLst>
            </p:cNvPr>
            <p:cNvSpPr/>
            <p:nvPr/>
          </p:nvSpPr>
          <p:spPr bwMode="auto">
            <a:xfrm>
              <a:off x="7410259" y="6898333"/>
              <a:ext cx="5048991" cy="424338"/>
            </a:xfrm>
            <a:prstGeom prst="roundRect">
              <a:avLst>
                <a:gd name="adj" fmla="val 16035"/>
              </a:avLst>
            </a:prstGeom>
            <a:solidFill>
              <a:schemeClr val="bg1">
                <a:lumMod val="50000"/>
              </a:schemeClr>
            </a:solidFill>
            <a:ln w="15875" cap="flat" cmpd="sng" algn="ctr">
              <a:no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r>
                <a:rPr kumimoji="1" lang="ja-JP" altLang="en-US" sz="1800" b="1" dirty="0">
                  <a:solidFill>
                    <a:schemeClr val="bg1"/>
                  </a:solidFill>
                  <a:latin typeface="Meiryo UI" panose="020B0604030504040204" pitchFamily="50" charset="-128"/>
                  <a:ea typeface="Meiryo UI" panose="020B0604030504040204" pitchFamily="50" charset="-128"/>
                </a:rPr>
                <a:t>取得可能な操作ログ例</a:t>
              </a:r>
            </a:p>
          </p:txBody>
        </p:sp>
      </p:grpSp>
      <p:grpSp>
        <p:nvGrpSpPr>
          <p:cNvPr id="15" name="グループ化 14">
            <a:extLst>
              <a:ext uri="{FF2B5EF4-FFF2-40B4-BE49-F238E27FC236}">
                <a16:creationId xmlns:a16="http://schemas.microsoft.com/office/drawing/2014/main" id="{AE738BD2-93B7-47B2-85F3-13E2361048A5}"/>
              </a:ext>
            </a:extLst>
          </p:cNvPr>
          <p:cNvGrpSpPr/>
          <p:nvPr/>
        </p:nvGrpSpPr>
        <p:grpSpPr>
          <a:xfrm>
            <a:off x="1081209" y="5543825"/>
            <a:ext cx="1680479" cy="732809"/>
            <a:chOff x="9656423" y="4655023"/>
            <a:chExt cx="1161458" cy="468000"/>
          </a:xfrm>
        </p:grpSpPr>
        <p:cxnSp>
          <p:nvCxnSpPr>
            <p:cNvPr id="16" name="直線コネクタ 15">
              <a:extLst>
                <a:ext uri="{FF2B5EF4-FFF2-40B4-BE49-F238E27FC236}">
                  <a16:creationId xmlns:a16="http://schemas.microsoft.com/office/drawing/2014/main" id="{4EA0BAF1-197B-43BB-AD34-FFA85D263BDD}"/>
                </a:ext>
              </a:extLst>
            </p:cNvPr>
            <p:cNvCxnSpPr>
              <a:cxnSpLocks/>
            </p:cNvCxnSpPr>
            <p:nvPr/>
          </p:nvCxnSpPr>
          <p:spPr bwMode="auto">
            <a:xfrm rot="16200000" flipV="1">
              <a:off x="10622002" y="4724494"/>
              <a:ext cx="0" cy="391758"/>
            </a:xfrm>
            <a:prstGeom prst="line">
              <a:avLst/>
            </a:prstGeom>
            <a:solidFill>
              <a:srgbClr val="000000"/>
            </a:solidFill>
            <a:ln w="19050" cap="flat" cmpd="sng" algn="ctr">
              <a:solidFill>
                <a:srgbClr val="00B050"/>
              </a:solidFill>
              <a:prstDash val="solid"/>
              <a:round/>
              <a:headEnd type="oval"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7" name="四角形: 角を丸くする 16">
              <a:extLst>
                <a:ext uri="{FF2B5EF4-FFF2-40B4-BE49-F238E27FC236}">
                  <a16:creationId xmlns:a16="http://schemas.microsoft.com/office/drawing/2014/main" id="{09524DB5-97DA-4EB9-A190-6C6C9244B9EC}"/>
                </a:ext>
              </a:extLst>
            </p:cNvPr>
            <p:cNvSpPr/>
            <p:nvPr/>
          </p:nvSpPr>
          <p:spPr bwMode="auto">
            <a:xfrm>
              <a:off x="9656423" y="4655023"/>
              <a:ext cx="917967" cy="468000"/>
            </a:xfrm>
            <a:prstGeom prst="roundRect">
              <a:avLst>
                <a:gd name="adj" fmla="val 13568"/>
              </a:avLst>
            </a:prstGeom>
            <a:solidFill>
              <a:schemeClr val="bg1">
                <a:lumMod val="95000"/>
              </a:schemeClr>
            </a:solidFill>
            <a:ln w="19050" cap="flat" cmpd="sng" algn="ctr">
              <a:solidFill>
                <a:srgbClr val="00B050"/>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algn="l"/>
              <a:r>
                <a:rPr lang="ja-JP" altLang="en-US" sz="1800" b="1" dirty="0">
                  <a:solidFill>
                    <a:srgbClr val="00B050"/>
                  </a:solidFill>
                  <a:latin typeface="Meiryo UI" panose="020B0604030504040204" pitchFamily="50" charset="-128"/>
                  <a:ea typeface="Meiryo UI" panose="020B0604030504040204" pitchFamily="50" charset="-128"/>
                </a:rPr>
                <a:t>ダウンロード</a:t>
              </a:r>
              <a:endParaRPr lang="ja-JP" altLang="en-US" sz="2400" b="1" dirty="0">
                <a:solidFill>
                  <a:srgbClr val="00B050"/>
                </a:solidFill>
                <a:latin typeface="Meiryo UI" panose="020B0604030504040204" pitchFamily="50" charset="-128"/>
                <a:ea typeface="Meiryo UI" panose="020B0604030504040204" pitchFamily="50" charset="-128"/>
              </a:endParaRPr>
            </a:p>
          </p:txBody>
        </p:sp>
      </p:grpSp>
      <p:sp>
        <p:nvSpPr>
          <p:cNvPr id="18" name="矢印: 右 17">
            <a:extLst>
              <a:ext uri="{FF2B5EF4-FFF2-40B4-BE49-F238E27FC236}">
                <a16:creationId xmlns:a16="http://schemas.microsoft.com/office/drawing/2014/main" id="{92C8E5FC-9C75-44D1-9C20-94EE29A0C8DB}"/>
              </a:ext>
            </a:extLst>
          </p:cNvPr>
          <p:cNvSpPr/>
          <p:nvPr/>
        </p:nvSpPr>
        <p:spPr bwMode="auto">
          <a:xfrm rot="5400000">
            <a:off x="1034996" y="5165306"/>
            <a:ext cx="3708000" cy="254616"/>
          </a:xfrm>
          <a:prstGeom prst="rightArrow">
            <a:avLst>
              <a:gd name="adj1" fmla="val 45958"/>
              <a:gd name="adj2" fmla="val 129682"/>
            </a:avLst>
          </a:prstGeom>
          <a:gradFill>
            <a:gsLst>
              <a:gs pos="0">
                <a:srgbClr val="0070C0"/>
              </a:gs>
              <a:gs pos="100000">
                <a:srgbClr val="00B050"/>
              </a:gs>
            </a:gsLst>
            <a:lin ang="10800000" scaled="0"/>
          </a:gra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pic>
        <p:nvPicPr>
          <p:cNvPr id="19" name="Picture 6" descr="j0428969">
            <a:extLst>
              <a:ext uri="{FF2B5EF4-FFF2-40B4-BE49-F238E27FC236}">
                <a16:creationId xmlns:a16="http://schemas.microsoft.com/office/drawing/2014/main" id="{74B369D9-938F-4BB8-9932-000A6889B7CD}"/>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350248" y="3580021"/>
            <a:ext cx="1143896" cy="158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矢印: 右 19">
            <a:extLst>
              <a:ext uri="{FF2B5EF4-FFF2-40B4-BE49-F238E27FC236}">
                <a16:creationId xmlns:a16="http://schemas.microsoft.com/office/drawing/2014/main" id="{3384C830-8E06-424D-A3D4-607B429FBD19}"/>
              </a:ext>
            </a:extLst>
          </p:cNvPr>
          <p:cNvSpPr/>
          <p:nvPr/>
        </p:nvSpPr>
        <p:spPr bwMode="auto">
          <a:xfrm>
            <a:off x="3465908" y="4569332"/>
            <a:ext cx="3744000" cy="242554"/>
          </a:xfrm>
          <a:prstGeom prst="rightArrow">
            <a:avLst>
              <a:gd name="adj1" fmla="val 45958"/>
              <a:gd name="adj2" fmla="val 129682"/>
            </a:avLst>
          </a:prstGeom>
          <a:gradFill>
            <a:gsLst>
              <a:gs pos="0">
                <a:srgbClr val="0070C0"/>
              </a:gs>
              <a:gs pos="100000">
                <a:srgbClr val="00B050"/>
              </a:gs>
            </a:gsLst>
            <a:lin ang="10800000" scaled="0"/>
          </a:gra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21" name="四角形: 角を丸くする 20">
            <a:extLst>
              <a:ext uri="{FF2B5EF4-FFF2-40B4-BE49-F238E27FC236}">
                <a16:creationId xmlns:a16="http://schemas.microsoft.com/office/drawing/2014/main" id="{120D1B43-B015-4925-9B63-F2ED7A6AFDAB}"/>
              </a:ext>
            </a:extLst>
          </p:cNvPr>
          <p:cNvSpPr/>
          <p:nvPr/>
        </p:nvSpPr>
        <p:spPr bwMode="auto">
          <a:xfrm>
            <a:off x="9000006" y="2811036"/>
            <a:ext cx="2921998" cy="3891560"/>
          </a:xfrm>
          <a:prstGeom prst="roundRect">
            <a:avLst>
              <a:gd name="adj" fmla="val 6025"/>
            </a:avLst>
          </a:prstGeom>
          <a:solidFill>
            <a:schemeClr val="bg1"/>
          </a:solidFill>
          <a:ln w="25400" cap="rnd" cmpd="sng" algn="ctr">
            <a:solidFill>
              <a:schemeClr val="bg1">
                <a:lumMod val="50000"/>
              </a:schemeClr>
            </a:solidFill>
            <a:prstDash val="sysDot"/>
            <a:round/>
            <a:headEnd type="none" w="med" len="med"/>
            <a:tailEnd type="none" w="med" len="med"/>
          </a:ln>
          <a:effectLst/>
        </p:spPr>
        <p:txBody>
          <a:bodyPr vert="horz" wrap="square" lIns="0" tIns="0" rIns="0" bIns="0" numCol="1" rtlCol="0" anchor="ctr" anchorCtr="1" compatLnSpc="1">
            <a:prstTxWarp prst="textNoShape">
              <a:avLst/>
            </a:prstTxWarp>
          </a:bodyPr>
          <a:lstStyle/>
          <a:p>
            <a:endParaRPr kumimoji="1" lang="ja-JP" altLang="en-US" sz="1800" b="1" dirty="0">
              <a:solidFill>
                <a:schemeClr val="bg1"/>
              </a:solidFill>
              <a:latin typeface="Meiryo UI" panose="020B0604030504040204" pitchFamily="50" charset="-128"/>
              <a:ea typeface="Meiryo UI" panose="020B0604030504040204" pitchFamily="50" charset="-128"/>
            </a:endParaRPr>
          </a:p>
        </p:txBody>
      </p:sp>
      <p:sp>
        <p:nvSpPr>
          <p:cNvPr id="22" name="四角形: 角を丸くする 21">
            <a:extLst>
              <a:ext uri="{FF2B5EF4-FFF2-40B4-BE49-F238E27FC236}">
                <a16:creationId xmlns:a16="http://schemas.microsoft.com/office/drawing/2014/main" id="{77A42C43-4669-4970-BDBF-EF87524E17FD}"/>
              </a:ext>
            </a:extLst>
          </p:cNvPr>
          <p:cNvSpPr/>
          <p:nvPr/>
        </p:nvSpPr>
        <p:spPr bwMode="auto">
          <a:xfrm>
            <a:off x="9399526" y="2702100"/>
            <a:ext cx="2088232" cy="361221"/>
          </a:xfrm>
          <a:prstGeom prst="roundRect">
            <a:avLst>
              <a:gd name="adj" fmla="val 10412"/>
            </a:avLst>
          </a:prstGeom>
          <a:solidFill>
            <a:srgbClr val="DE0000"/>
          </a:solidFill>
          <a:ln w="19050" algn="ctr">
            <a:solidFill>
              <a:srgbClr val="DE0000"/>
            </a:solidFill>
            <a:round/>
            <a:headEnd/>
            <a:tailEnd/>
          </a:ln>
        </p:spPr>
        <p:txBody>
          <a:bodyPr lIns="125675" tIns="62838" rIns="125675" bIns="62838" rtlCol="0" anchor="ctr"/>
          <a:lstStyle/>
          <a:p>
            <a:r>
              <a:rPr lang="ja-JP" altLang="en-US" sz="1800" b="1" dirty="0">
                <a:solidFill>
                  <a:schemeClr val="bg1"/>
                </a:solidFill>
                <a:latin typeface="Meiryo UI" panose="020B0604030504040204" pitchFamily="50" charset="-128"/>
                <a:ea typeface="Meiryo UI" panose="020B0604030504040204" pitchFamily="50" charset="-128"/>
              </a:rPr>
              <a:t>監視項目</a:t>
            </a:r>
          </a:p>
        </p:txBody>
      </p:sp>
      <p:grpSp>
        <p:nvGrpSpPr>
          <p:cNvPr id="23" name="グループ化 22">
            <a:extLst>
              <a:ext uri="{FF2B5EF4-FFF2-40B4-BE49-F238E27FC236}">
                <a16:creationId xmlns:a16="http://schemas.microsoft.com/office/drawing/2014/main" id="{65DFB109-5784-4582-98F3-8B41A7F8C1CE}"/>
              </a:ext>
            </a:extLst>
          </p:cNvPr>
          <p:cNvGrpSpPr/>
          <p:nvPr/>
        </p:nvGrpSpPr>
        <p:grpSpPr>
          <a:xfrm>
            <a:off x="9597950" y="2990132"/>
            <a:ext cx="1721124" cy="3470266"/>
            <a:chOff x="12731739" y="-453326"/>
            <a:chExt cx="1960680" cy="3953267"/>
          </a:xfrm>
        </p:grpSpPr>
        <p:sp>
          <p:nvSpPr>
            <p:cNvPr id="24" name="正方形/長方形 23">
              <a:extLst>
                <a:ext uri="{FF2B5EF4-FFF2-40B4-BE49-F238E27FC236}">
                  <a16:creationId xmlns:a16="http://schemas.microsoft.com/office/drawing/2014/main" id="{C362CBC6-AC70-4C3F-82C8-B7FA4B158DED}"/>
                </a:ext>
              </a:extLst>
            </p:cNvPr>
            <p:cNvSpPr/>
            <p:nvPr/>
          </p:nvSpPr>
          <p:spPr bwMode="auto">
            <a:xfrm>
              <a:off x="12731739" y="-239152"/>
              <a:ext cx="1804386" cy="1127960"/>
            </a:xfrm>
            <a:prstGeom prst="rect">
              <a:avLst/>
            </a:prstGeom>
            <a:solidFill>
              <a:schemeClr val="bg1"/>
            </a:solidFill>
            <a:ln w="9525" algn="ctr">
              <a:solidFill>
                <a:schemeClr val="bg1">
                  <a:lumMod val="50000"/>
                </a:schemeClr>
              </a:solidFill>
              <a:round/>
              <a:headEnd/>
              <a:tailEnd/>
            </a:ln>
            <a:effectLst>
              <a:outerShdw blurRad="50800" dist="38100" dir="2700000" algn="tl" rotWithShape="0">
                <a:prstClr val="black">
                  <a:alpha val="40000"/>
                </a:prstClr>
              </a:outerShdw>
            </a:effectLst>
          </p:spPr>
          <p:txBody>
            <a:bodyPr lIns="125675" tIns="62838" rIns="125675" bIns="62838" rtlCol="0" anchor="ctr"/>
            <a:lstStyle/>
            <a:p>
              <a:pPr algn="l"/>
              <a:endParaRPr kumimoji="1" lang="ja-JP" altLang="en-US" sz="2700" b="1">
                <a:latin typeface="Meiryo UI" panose="020B0604030504040204" pitchFamily="50" charset="-128"/>
                <a:ea typeface="Meiryo UI" panose="020B0604030504040204" pitchFamily="50" charset="-128"/>
              </a:endParaRPr>
            </a:p>
          </p:txBody>
        </p:sp>
        <p:sp>
          <p:nvSpPr>
            <p:cNvPr id="25" name="正方形/長方形 24">
              <a:extLst>
                <a:ext uri="{FF2B5EF4-FFF2-40B4-BE49-F238E27FC236}">
                  <a16:creationId xmlns:a16="http://schemas.microsoft.com/office/drawing/2014/main" id="{D104157A-52AB-451A-AE54-ED295409B584}"/>
                </a:ext>
              </a:extLst>
            </p:cNvPr>
            <p:cNvSpPr/>
            <p:nvPr/>
          </p:nvSpPr>
          <p:spPr bwMode="auto">
            <a:xfrm>
              <a:off x="12775954" y="2368646"/>
              <a:ext cx="1804386" cy="1127960"/>
            </a:xfrm>
            <a:prstGeom prst="rect">
              <a:avLst/>
            </a:prstGeom>
            <a:solidFill>
              <a:schemeClr val="bg1"/>
            </a:solidFill>
            <a:ln w="9525" algn="ctr">
              <a:solidFill>
                <a:schemeClr val="bg1">
                  <a:lumMod val="50000"/>
                </a:schemeClr>
              </a:solidFill>
              <a:round/>
              <a:headEnd/>
              <a:tailEnd/>
            </a:ln>
            <a:effectLst>
              <a:outerShdw blurRad="50800" dist="38100" dir="2700000" algn="tl" rotWithShape="0">
                <a:prstClr val="black">
                  <a:alpha val="40000"/>
                </a:prstClr>
              </a:outerShdw>
            </a:effectLst>
          </p:spPr>
          <p:txBody>
            <a:bodyPr lIns="125675" tIns="62838" rIns="125675" bIns="62838" rtlCol="0" anchor="ctr"/>
            <a:lstStyle/>
            <a:p>
              <a:pPr algn="l"/>
              <a:endParaRPr kumimoji="1" lang="ja-JP" altLang="en-US" sz="2700" b="1">
                <a:latin typeface="Meiryo UI" panose="020B0604030504040204" pitchFamily="50" charset="-128"/>
                <a:ea typeface="Meiryo UI" panose="020B0604030504040204" pitchFamily="50" charset="-128"/>
              </a:endParaRPr>
            </a:p>
          </p:txBody>
        </p:sp>
        <p:sp>
          <p:nvSpPr>
            <p:cNvPr id="26" name="正方形/長方形 25">
              <a:extLst>
                <a:ext uri="{FF2B5EF4-FFF2-40B4-BE49-F238E27FC236}">
                  <a16:creationId xmlns:a16="http://schemas.microsoft.com/office/drawing/2014/main" id="{55E7C5AF-58AF-4BD9-98B5-E30F82423716}"/>
                </a:ext>
              </a:extLst>
            </p:cNvPr>
            <p:cNvSpPr/>
            <p:nvPr/>
          </p:nvSpPr>
          <p:spPr bwMode="auto">
            <a:xfrm>
              <a:off x="12770179" y="1052961"/>
              <a:ext cx="1804385" cy="1127960"/>
            </a:xfrm>
            <a:prstGeom prst="rect">
              <a:avLst/>
            </a:prstGeom>
            <a:solidFill>
              <a:schemeClr val="bg1"/>
            </a:solidFill>
            <a:ln w="9525" algn="ctr">
              <a:solidFill>
                <a:schemeClr val="bg1">
                  <a:lumMod val="50000"/>
                </a:schemeClr>
              </a:solidFill>
              <a:round/>
              <a:headEnd/>
              <a:tailEnd/>
            </a:ln>
            <a:effectLst>
              <a:outerShdw blurRad="50800" dist="38100" dir="2700000" algn="tl" rotWithShape="0">
                <a:prstClr val="black">
                  <a:alpha val="40000"/>
                </a:prstClr>
              </a:outerShdw>
            </a:effectLst>
          </p:spPr>
          <p:txBody>
            <a:bodyPr lIns="125675" tIns="62838" rIns="125675" bIns="62838" rtlCol="0" anchor="ctr"/>
            <a:lstStyle/>
            <a:p>
              <a:pPr algn="l"/>
              <a:endParaRPr kumimoji="1" lang="ja-JP" altLang="en-US" sz="2700" b="1">
                <a:latin typeface="Meiryo UI" panose="020B0604030504040204" pitchFamily="50" charset="-128"/>
                <a:ea typeface="Meiryo UI" panose="020B0604030504040204" pitchFamily="50" charset="-128"/>
              </a:endParaRPr>
            </a:p>
          </p:txBody>
        </p:sp>
        <p:pic>
          <p:nvPicPr>
            <p:cNvPr id="27" name="device_pc_browser_201609.png" descr="device_pc_browser_201609.png">
              <a:extLst>
                <a:ext uri="{FF2B5EF4-FFF2-40B4-BE49-F238E27FC236}">
                  <a16:creationId xmlns:a16="http://schemas.microsoft.com/office/drawing/2014/main" id="{54513463-927A-4458-912A-B1ECE79CE43B}"/>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3000855" y="-453326"/>
              <a:ext cx="1353729" cy="1353729"/>
            </a:xfrm>
            <a:prstGeom prst="rect">
              <a:avLst/>
            </a:prstGeom>
            <a:ln w="12700">
              <a:miter lim="400000"/>
            </a:ln>
          </p:spPr>
        </p:pic>
        <p:pic>
          <p:nvPicPr>
            <p:cNvPr id="28" name="device_peripheral_usb_201609.png" descr="device_peripheral_usb_201609.png">
              <a:extLst>
                <a:ext uri="{FF2B5EF4-FFF2-40B4-BE49-F238E27FC236}">
                  <a16:creationId xmlns:a16="http://schemas.microsoft.com/office/drawing/2014/main" id="{C1687097-C5C5-4D5E-A09F-3BECFDD46B8D}"/>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2915001" y="2391138"/>
              <a:ext cx="858697" cy="858699"/>
            </a:xfrm>
            <a:prstGeom prst="rect">
              <a:avLst/>
            </a:prstGeom>
            <a:ln w="12700">
              <a:miter lim="400000"/>
            </a:ln>
          </p:spPr>
        </p:pic>
        <p:pic>
          <p:nvPicPr>
            <p:cNvPr id="29" name="device_peripheral_sd_201609.png" descr="device_peripheral_sd_201609.png">
              <a:extLst>
                <a:ext uri="{FF2B5EF4-FFF2-40B4-BE49-F238E27FC236}">
                  <a16:creationId xmlns:a16="http://schemas.microsoft.com/office/drawing/2014/main" id="{9EB0EE8C-E9D7-46ED-980C-0125124E11B8}"/>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3524244" y="2321950"/>
              <a:ext cx="968467" cy="968465"/>
            </a:xfrm>
            <a:prstGeom prst="rect">
              <a:avLst/>
            </a:prstGeom>
            <a:ln w="12700">
              <a:miter lim="400000"/>
            </a:ln>
          </p:spPr>
        </p:pic>
        <p:sp>
          <p:nvSpPr>
            <p:cNvPr id="30" name="矢印: 右 29">
              <a:extLst>
                <a:ext uri="{FF2B5EF4-FFF2-40B4-BE49-F238E27FC236}">
                  <a16:creationId xmlns:a16="http://schemas.microsoft.com/office/drawing/2014/main" id="{213A20B2-24C2-4E33-BFDA-5DE9E2B4C8BB}"/>
                </a:ext>
              </a:extLst>
            </p:cNvPr>
            <p:cNvSpPr/>
            <p:nvPr/>
          </p:nvSpPr>
          <p:spPr bwMode="auto">
            <a:xfrm>
              <a:off x="12809861" y="1338495"/>
              <a:ext cx="1757264" cy="323506"/>
            </a:xfrm>
            <a:prstGeom prst="rightArrow">
              <a:avLst>
                <a:gd name="adj1" fmla="val 53669"/>
                <a:gd name="adj2" fmla="val 54128"/>
              </a:avLst>
            </a:prstGeom>
            <a:solidFill>
              <a:srgbClr val="0070C0"/>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pic>
          <p:nvPicPr>
            <p:cNvPr id="31" name="device_software_mail_201609.png" descr="device_software_mail_201609.png">
              <a:extLst>
                <a:ext uri="{FF2B5EF4-FFF2-40B4-BE49-F238E27FC236}">
                  <a16:creationId xmlns:a16="http://schemas.microsoft.com/office/drawing/2014/main" id="{711598E8-8566-4C0C-BD17-C8869640546A}"/>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3034720" y="885491"/>
              <a:ext cx="1185516" cy="1185516"/>
            </a:xfrm>
            <a:prstGeom prst="rect">
              <a:avLst/>
            </a:prstGeom>
            <a:ln w="12700">
              <a:miter lim="400000"/>
            </a:ln>
          </p:spPr>
        </p:pic>
        <p:sp>
          <p:nvSpPr>
            <p:cNvPr id="32" name="Text Box 19">
              <a:extLst>
                <a:ext uri="{FF2B5EF4-FFF2-40B4-BE49-F238E27FC236}">
                  <a16:creationId xmlns:a16="http://schemas.microsoft.com/office/drawing/2014/main" id="{95392D2A-9463-4078-AFEA-56573AE86C87}"/>
                </a:ext>
              </a:extLst>
            </p:cNvPr>
            <p:cNvSpPr txBox="1">
              <a:spLocks noChangeArrowheads="1"/>
            </p:cNvSpPr>
            <p:nvPr/>
          </p:nvSpPr>
          <p:spPr bwMode="auto">
            <a:xfrm>
              <a:off x="12976265" y="1870576"/>
              <a:ext cx="1448814" cy="2862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nchor="ctr" anchorCtr="0">
              <a:spAutoFit/>
            </a:bodyPr>
            <a:lstStyle/>
            <a:p>
              <a:pPr>
                <a:lnSpc>
                  <a:spcPct val="90000"/>
                </a:lnSpc>
                <a:spcBef>
                  <a:spcPct val="50000"/>
                </a:spcBef>
              </a:pPr>
              <a:r>
                <a:rPr lang="ja-JP" altLang="en-US" sz="1400" dirty="0">
                  <a:solidFill>
                    <a:schemeClr val="tx1"/>
                  </a:solidFill>
                  <a:latin typeface="Meiryo UI" panose="020B0604030504040204" pitchFamily="50" charset="-128"/>
                  <a:ea typeface="Meiryo UI" panose="020B0604030504040204" pitchFamily="50" charset="-128"/>
                </a:rPr>
                <a:t>送信メール</a:t>
              </a:r>
            </a:p>
          </p:txBody>
        </p:sp>
        <p:sp>
          <p:nvSpPr>
            <p:cNvPr id="33" name="Text Box 19">
              <a:extLst>
                <a:ext uri="{FF2B5EF4-FFF2-40B4-BE49-F238E27FC236}">
                  <a16:creationId xmlns:a16="http://schemas.microsoft.com/office/drawing/2014/main" id="{D2588DEE-2012-4CAE-9FA9-52A1F7DBAF11}"/>
                </a:ext>
              </a:extLst>
            </p:cNvPr>
            <p:cNvSpPr txBox="1">
              <a:spLocks noChangeArrowheads="1"/>
            </p:cNvSpPr>
            <p:nvPr/>
          </p:nvSpPr>
          <p:spPr bwMode="auto">
            <a:xfrm>
              <a:off x="12947966" y="610417"/>
              <a:ext cx="1448814" cy="2862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nchor="ctr" anchorCtr="0">
              <a:spAutoFit/>
            </a:bodyPr>
            <a:lstStyle/>
            <a:p>
              <a:pPr>
                <a:lnSpc>
                  <a:spcPct val="90000"/>
                </a:lnSpc>
                <a:spcBef>
                  <a:spcPct val="50000"/>
                </a:spcBef>
              </a:pPr>
              <a:r>
                <a:rPr lang="en-US" altLang="ja-JP" sz="1400" dirty="0">
                  <a:solidFill>
                    <a:schemeClr val="tx1"/>
                  </a:solidFill>
                  <a:latin typeface="Meiryo UI" panose="020B0604030504040204" pitchFamily="50" charset="-128"/>
                  <a:ea typeface="Meiryo UI" panose="020B0604030504040204" pitchFamily="50" charset="-128"/>
                </a:rPr>
                <a:t>Web</a:t>
              </a:r>
              <a:r>
                <a:rPr lang="ja-JP" altLang="en-US" sz="1400" dirty="0">
                  <a:solidFill>
                    <a:schemeClr val="tx1"/>
                  </a:solidFill>
                  <a:latin typeface="Meiryo UI" panose="020B0604030504040204" pitchFamily="50" charset="-128"/>
                  <a:ea typeface="Meiryo UI" panose="020B0604030504040204" pitchFamily="50" charset="-128"/>
                </a:rPr>
                <a:t>アクセス</a:t>
              </a:r>
            </a:p>
          </p:txBody>
        </p:sp>
        <p:sp>
          <p:nvSpPr>
            <p:cNvPr id="34" name="Text Box 19">
              <a:extLst>
                <a:ext uri="{FF2B5EF4-FFF2-40B4-BE49-F238E27FC236}">
                  <a16:creationId xmlns:a16="http://schemas.microsoft.com/office/drawing/2014/main" id="{74CF0608-5D5F-4507-933F-E626EFB877F2}"/>
                </a:ext>
              </a:extLst>
            </p:cNvPr>
            <p:cNvSpPr txBox="1">
              <a:spLocks noChangeArrowheads="1"/>
            </p:cNvSpPr>
            <p:nvPr/>
          </p:nvSpPr>
          <p:spPr bwMode="auto">
            <a:xfrm>
              <a:off x="12854975" y="3213710"/>
              <a:ext cx="1837444" cy="286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nchor="ctr" anchorCtr="0">
              <a:spAutoFit/>
            </a:bodyPr>
            <a:lstStyle/>
            <a:p>
              <a:pPr>
                <a:lnSpc>
                  <a:spcPct val="90000"/>
                </a:lnSpc>
                <a:spcBef>
                  <a:spcPct val="50000"/>
                </a:spcBef>
              </a:pPr>
              <a:r>
                <a:rPr lang="ja-JP" altLang="en-US" sz="1400" dirty="0">
                  <a:solidFill>
                    <a:schemeClr val="tx1"/>
                  </a:solidFill>
                  <a:latin typeface="Meiryo UI" panose="020B0604030504040204" pitchFamily="50" charset="-128"/>
                  <a:ea typeface="Meiryo UI" panose="020B0604030504040204" pitchFamily="50" charset="-128"/>
                </a:rPr>
                <a:t>外部メディア</a:t>
              </a:r>
            </a:p>
          </p:txBody>
        </p:sp>
      </p:grpSp>
      <p:grpSp>
        <p:nvGrpSpPr>
          <p:cNvPr id="35" name="グループ化 34">
            <a:extLst>
              <a:ext uri="{FF2B5EF4-FFF2-40B4-BE49-F238E27FC236}">
                <a16:creationId xmlns:a16="http://schemas.microsoft.com/office/drawing/2014/main" id="{92C750BB-89B8-4CE0-A875-678D1F2A015A}"/>
              </a:ext>
            </a:extLst>
          </p:cNvPr>
          <p:cNvGrpSpPr/>
          <p:nvPr/>
        </p:nvGrpSpPr>
        <p:grpSpPr>
          <a:xfrm>
            <a:off x="7179642" y="3515964"/>
            <a:ext cx="2154857" cy="2154859"/>
            <a:chOff x="3914059" y="3894243"/>
            <a:chExt cx="1607763" cy="1607763"/>
          </a:xfrm>
        </p:grpSpPr>
        <p:sp>
          <p:nvSpPr>
            <p:cNvPr id="36" name="楕円 35">
              <a:extLst>
                <a:ext uri="{FF2B5EF4-FFF2-40B4-BE49-F238E27FC236}">
                  <a16:creationId xmlns:a16="http://schemas.microsoft.com/office/drawing/2014/main" id="{F4C9CAA3-749A-496E-8647-5339A93F6ED0}"/>
                </a:ext>
              </a:extLst>
            </p:cNvPr>
            <p:cNvSpPr/>
            <p:nvPr/>
          </p:nvSpPr>
          <p:spPr bwMode="auto">
            <a:xfrm>
              <a:off x="3914059" y="3894243"/>
              <a:ext cx="1607763" cy="1607763"/>
            </a:xfrm>
            <a:prstGeom prst="ellipse">
              <a:avLst/>
            </a:prstGeom>
            <a:solidFill>
              <a:srgbClr val="B3DEFF">
                <a:alpha val="90000"/>
              </a:srgbClr>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37" name="Text Box 19">
              <a:extLst>
                <a:ext uri="{FF2B5EF4-FFF2-40B4-BE49-F238E27FC236}">
                  <a16:creationId xmlns:a16="http://schemas.microsoft.com/office/drawing/2014/main" id="{7F92F6B0-9F35-4548-B273-490AC3A10517}"/>
                </a:ext>
              </a:extLst>
            </p:cNvPr>
            <p:cNvSpPr txBox="1">
              <a:spLocks noChangeArrowheads="1"/>
            </p:cNvSpPr>
            <p:nvPr/>
          </p:nvSpPr>
          <p:spPr bwMode="auto">
            <a:xfrm>
              <a:off x="4176778" y="5014667"/>
              <a:ext cx="1039543" cy="2862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nchor="ctr" anchorCtr="0">
              <a:spAutoFit/>
            </a:bodyPr>
            <a:lstStyle/>
            <a:p>
              <a:pPr>
                <a:lnSpc>
                  <a:spcPct val="90000"/>
                </a:lnSpc>
                <a:spcBef>
                  <a:spcPct val="50000"/>
                </a:spcBef>
              </a:pPr>
              <a:r>
                <a:rPr lang="ja-JP" altLang="en-US" sz="1400" dirty="0">
                  <a:solidFill>
                    <a:schemeClr val="tx1"/>
                  </a:solidFill>
                  <a:latin typeface="Meiryo UI" panose="020B0604030504040204" pitchFamily="50" charset="-128"/>
                  <a:ea typeface="Meiryo UI" panose="020B0604030504040204" pitchFamily="50" charset="-128"/>
                </a:rPr>
                <a:t>利用者様</a:t>
              </a:r>
            </a:p>
          </p:txBody>
        </p:sp>
        <p:pic>
          <p:nvPicPr>
            <p:cNvPr id="38" name="pixta_42810363-01.png" descr="pixta_42810363-01.png">
              <a:extLst>
                <a:ext uri="{FF2B5EF4-FFF2-40B4-BE49-F238E27FC236}">
                  <a16:creationId xmlns:a16="http://schemas.microsoft.com/office/drawing/2014/main" id="{4D6A24E5-9D1D-48CD-ACDB-8B25FDCCC54E}"/>
                </a:ext>
              </a:extLst>
            </p:cNvPr>
            <p:cNvPicPr>
              <a:picLocks noChangeAspect="1"/>
            </p:cNvPicPr>
            <p:nvPr/>
          </p:nvPicPr>
          <p:blipFill rotWithShape="1">
            <a:blip r:embed="rId8" cstate="screen">
              <a:extLst>
                <a:ext uri="{BEBA8EAE-BF5A-486C-A8C5-ECC9F3942E4B}">
                  <a14:imgProps xmlns:a14="http://schemas.microsoft.com/office/drawing/2010/main">
                    <a14:imgLayer r:embed="rId9">
                      <a14:imgEffect>
                        <a14:backgroundRemoval t="9956" b="89956" l="0" r="86214">
                          <a14:backgroundMark x1="15340" y1="79471" x2="15340" y2="79471"/>
                          <a14:backgroundMark x1="2039" y1="76123" x2="2039" y2="76123"/>
                        </a14:backgroundRemoval>
                      </a14:imgEffect>
                    </a14:imgLayer>
                  </a14:imgProps>
                </a:ext>
                <a:ext uri="{28A0092B-C50C-407E-A947-70E740481C1C}">
                  <a14:useLocalDpi xmlns:a14="http://schemas.microsoft.com/office/drawing/2010/main"/>
                </a:ext>
              </a:extLst>
            </a:blip>
            <a:srcRect/>
            <a:stretch/>
          </p:blipFill>
          <p:spPr>
            <a:xfrm>
              <a:off x="4189207" y="3901588"/>
              <a:ext cx="1131864" cy="1247147"/>
            </a:xfrm>
            <a:prstGeom prst="rect">
              <a:avLst/>
            </a:prstGeom>
            <a:ln w="12700">
              <a:miter lim="400000"/>
            </a:ln>
          </p:spPr>
        </p:pic>
      </p:grpSp>
      <p:sp>
        <p:nvSpPr>
          <p:cNvPr id="39" name="矢印: 右 38">
            <a:extLst>
              <a:ext uri="{FF2B5EF4-FFF2-40B4-BE49-F238E27FC236}">
                <a16:creationId xmlns:a16="http://schemas.microsoft.com/office/drawing/2014/main" id="{F77C0BD0-575F-4943-940A-BCB673170253}"/>
              </a:ext>
            </a:extLst>
          </p:cNvPr>
          <p:cNvSpPr/>
          <p:nvPr/>
        </p:nvSpPr>
        <p:spPr bwMode="auto">
          <a:xfrm flipH="1">
            <a:off x="3477686" y="3762545"/>
            <a:ext cx="3744000" cy="242554"/>
          </a:xfrm>
          <a:prstGeom prst="rightArrow">
            <a:avLst>
              <a:gd name="adj1" fmla="val 45958"/>
              <a:gd name="adj2" fmla="val 129682"/>
            </a:avLst>
          </a:prstGeom>
          <a:gradFill>
            <a:gsLst>
              <a:gs pos="100000">
                <a:srgbClr val="0070C0"/>
              </a:gs>
              <a:gs pos="2000">
                <a:srgbClr val="DE0000"/>
              </a:gs>
            </a:gsLst>
            <a:lin ang="10800000" scaled="0"/>
          </a:gra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41" name="四角形: 角を丸くする 40">
            <a:extLst>
              <a:ext uri="{FF2B5EF4-FFF2-40B4-BE49-F238E27FC236}">
                <a16:creationId xmlns:a16="http://schemas.microsoft.com/office/drawing/2014/main" id="{51F36774-EE18-405F-943E-B860BB8F4E91}"/>
              </a:ext>
            </a:extLst>
          </p:cNvPr>
          <p:cNvSpPr/>
          <p:nvPr/>
        </p:nvSpPr>
        <p:spPr bwMode="auto">
          <a:xfrm>
            <a:off x="3844032" y="5192962"/>
            <a:ext cx="2921998" cy="1420433"/>
          </a:xfrm>
          <a:prstGeom prst="roundRect">
            <a:avLst>
              <a:gd name="adj" fmla="val 6025"/>
            </a:avLst>
          </a:prstGeom>
          <a:solidFill>
            <a:schemeClr val="bg1"/>
          </a:solidFill>
          <a:ln w="25400" cap="rnd" cmpd="sng" algn="ctr">
            <a:solidFill>
              <a:schemeClr val="bg1">
                <a:lumMod val="50000"/>
              </a:schemeClr>
            </a:solidFill>
            <a:prstDash val="sysDot"/>
            <a:round/>
            <a:headEnd type="none" w="med" len="med"/>
            <a:tailEnd type="none" w="med" len="med"/>
          </a:ln>
          <a:effectLst/>
        </p:spPr>
        <p:txBody>
          <a:bodyPr vert="horz" wrap="square" lIns="0" tIns="0" rIns="0" bIns="0" numCol="1" rtlCol="0" anchor="ctr" anchorCtr="1" compatLnSpc="1">
            <a:prstTxWarp prst="textNoShape">
              <a:avLst/>
            </a:prstTxWarp>
          </a:bodyPr>
          <a:lstStyle/>
          <a:p>
            <a:endParaRPr kumimoji="1" lang="ja-JP" altLang="en-US" sz="1800" b="1" dirty="0">
              <a:solidFill>
                <a:schemeClr val="bg1"/>
              </a:solidFill>
              <a:latin typeface="Meiryo UI" panose="020B0604030504040204" pitchFamily="50" charset="-128"/>
              <a:ea typeface="Meiryo UI" panose="020B0604030504040204" pitchFamily="50" charset="-128"/>
            </a:endParaRPr>
          </a:p>
        </p:txBody>
      </p:sp>
      <p:pic>
        <p:nvPicPr>
          <p:cNvPr id="42" name="図 41">
            <a:extLst>
              <a:ext uri="{FF2B5EF4-FFF2-40B4-BE49-F238E27FC236}">
                <a16:creationId xmlns:a16="http://schemas.microsoft.com/office/drawing/2014/main" id="{F5ECDBFB-6308-446B-B3ED-B06B40A54396}"/>
              </a:ext>
            </a:extLst>
          </p:cNvPr>
          <p:cNvPicPr>
            <a:picLocks noChangeAspect="1"/>
          </p:cNvPicPr>
          <p:nvPr/>
        </p:nvPicPr>
        <p:blipFill rotWithShape="1">
          <a:blip r:embed="rId10" cstate="screen">
            <a:extLst>
              <a:ext uri="{BEBA8EAE-BF5A-486C-A8C5-ECC9F3942E4B}">
                <a14:imgProps xmlns:a14="http://schemas.microsoft.com/office/drawing/2010/main">
                  <a14:imgLayer r:embed="rId11">
                    <a14:imgEffect>
                      <a14:backgroundRemoval t="9630" b="91852" l="3631" r="92737">
                        <a14:foregroundMark x1="9777" y1="14815" x2="4469" y2="28889"/>
                        <a14:foregroundMark x1="4469" y1="28889" x2="4749" y2="65185"/>
                        <a14:foregroundMark x1="4749" y1="65185" x2="9218" y2="77778"/>
                        <a14:foregroundMark x1="9218" y1="77778" x2="10056" y2="77778"/>
                        <a14:foregroundMark x1="4190" y1="15556" x2="4749" y2="74074"/>
                        <a14:foregroundMark x1="91061" y1="17037" x2="93017" y2="71852"/>
                        <a14:foregroundMark x1="89944" y1="88889" x2="89944" y2="91852"/>
                        <a14:backgroundMark x1="1676" y1="11852" x2="3631" y2="5926"/>
                      </a14:backgroundRemoval>
                    </a14:imgEffect>
                  </a14:imgLayer>
                </a14:imgProps>
              </a:ext>
              <a:ext uri="{28A0092B-C50C-407E-A947-70E740481C1C}">
                <a14:useLocalDpi xmlns:a14="http://schemas.microsoft.com/office/drawing/2010/main"/>
              </a:ext>
            </a:extLst>
          </a:blip>
          <a:srcRect/>
          <a:stretch/>
        </p:blipFill>
        <p:spPr>
          <a:xfrm>
            <a:off x="4043426" y="5467322"/>
            <a:ext cx="2678102" cy="1014340"/>
          </a:xfrm>
          <a:prstGeom prst="rect">
            <a:avLst/>
          </a:prstGeom>
          <a:effectLst>
            <a:outerShdw blurRad="50800" dist="38100" dir="2700000" algn="tl" rotWithShape="0">
              <a:prstClr val="black">
                <a:alpha val="40000"/>
              </a:prstClr>
            </a:outerShdw>
          </a:effectLst>
        </p:spPr>
      </p:pic>
      <p:grpSp>
        <p:nvGrpSpPr>
          <p:cNvPr id="43" name="グループ化 42">
            <a:extLst>
              <a:ext uri="{FF2B5EF4-FFF2-40B4-BE49-F238E27FC236}">
                <a16:creationId xmlns:a16="http://schemas.microsoft.com/office/drawing/2014/main" id="{44B2D441-C43D-4394-8677-B27FA96FDB94}"/>
              </a:ext>
            </a:extLst>
          </p:cNvPr>
          <p:cNvGrpSpPr/>
          <p:nvPr/>
        </p:nvGrpSpPr>
        <p:grpSpPr>
          <a:xfrm>
            <a:off x="4588004" y="4853715"/>
            <a:ext cx="1265327" cy="618182"/>
            <a:chOff x="9686555" y="4457579"/>
            <a:chExt cx="917967" cy="618182"/>
          </a:xfrm>
        </p:grpSpPr>
        <p:cxnSp>
          <p:nvCxnSpPr>
            <p:cNvPr id="44" name="直線コネクタ 43">
              <a:extLst>
                <a:ext uri="{FF2B5EF4-FFF2-40B4-BE49-F238E27FC236}">
                  <a16:creationId xmlns:a16="http://schemas.microsoft.com/office/drawing/2014/main" id="{1D3CE6ED-B15B-4536-A916-AEE5B8705AA1}"/>
                </a:ext>
              </a:extLst>
            </p:cNvPr>
            <p:cNvCxnSpPr>
              <a:cxnSpLocks/>
            </p:cNvCxnSpPr>
            <p:nvPr/>
          </p:nvCxnSpPr>
          <p:spPr bwMode="auto">
            <a:xfrm>
              <a:off x="10182782" y="4457579"/>
              <a:ext cx="0" cy="414981"/>
            </a:xfrm>
            <a:prstGeom prst="line">
              <a:avLst/>
            </a:prstGeom>
            <a:solidFill>
              <a:srgbClr val="000000"/>
            </a:solidFill>
            <a:ln w="19050" cap="flat" cmpd="sng" algn="ctr">
              <a:solidFill>
                <a:srgbClr val="00B050"/>
              </a:solidFill>
              <a:prstDash val="solid"/>
              <a:round/>
              <a:headEnd type="oval"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5" name="四角形: 角を丸くする 44">
              <a:extLst>
                <a:ext uri="{FF2B5EF4-FFF2-40B4-BE49-F238E27FC236}">
                  <a16:creationId xmlns:a16="http://schemas.microsoft.com/office/drawing/2014/main" id="{31A400FE-C929-4D3A-87A2-3B1642C4BCD7}"/>
                </a:ext>
              </a:extLst>
            </p:cNvPr>
            <p:cNvSpPr/>
            <p:nvPr/>
          </p:nvSpPr>
          <p:spPr bwMode="auto">
            <a:xfrm>
              <a:off x="9686555" y="4607761"/>
              <a:ext cx="917967" cy="468000"/>
            </a:xfrm>
            <a:prstGeom prst="roundRect">
              <a:avLst>
                <a:gd name="adj" fmla="val 13568"/>
              </a:avLst>
            </a:prstGeom>
            <a:solidFill>
              <a:schemeClr val="bg1">
                <a:lumMod val="95000"/>
              </a:schemeClr>
            </a:solidFill>
            <a:ln w="19050" cap="flat" cmpd="sng" algn="ctr">
              <a:solidFill>
                <a:srgbClr val="00B050"/>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algn="l"/>
              <a:r>
                <a:rPr lang="ja-JP" altLang="en-US" sz="1800" b="1" dirty="0">
                  <a:solidFill>
                    <a:srgbClr val="00B050"/>
                  </a:solidFill>
                  <a:latin typeface="Meiryo UI" panose="020B0604030504040204" pitchFamily="50" charset="-128"/>
                  <a:ea typeface="Meiryo UI" panose="020B0604030504040204" pitchFamily="50" charset="-128"/>
                </a:rPr>
                <a:t>警告</a:t>
              </a:r>
            </a:p>
          </p:txBody>
        </p:sp>
      </p:grpSp>
      <p:grpSp>
        <p:nvGrpSpPr>
          <p:cNvPr id="46" name="グループ化 45">
            <a:extLst>
              <a:ext uri="{FF2B5EF4-FFF2-40B4-BE49-F238E27FC236}">
                <a16:creationId xmlns:a16="http://schemas.microsoft.com/office/drawing/2014/main" id="{7E3996A0-1D9B-460D-B844-4D5E6D30806E}"/>
              </a:ext>
            </a:extLst>
          </p:cNvPr>
          <p:cNvGrpSpPr/>
          <p:nvPr/>
        </p:nvGrpSpPr>
        <p:grpSpPr>
          <a:xfrm rot="16200000">
            <a:off x="4088516" y="7064911"/>
            <a:ext cx="844459" cy="1522518"/>
            <a:chOff x="777790" y="4850118"/>
            <a:chExt cx="2664000" cy="4201355"/>
          </a:xfrm>
        </p:grpSpPr>
        <p:grpSp>
          <p:nvGrpSpPr>
            <p:cNvPr id="47" name="グループ化 46">
              <a:extLst>
                <a:ext uri="{FF2B5EF4-FFF2-40B4-BE49-F238E27FC236}">
                  <a16:creationId xmlns:a16="http://schemas.microsoft.com/office/drawing/2014/main" id="{BEAA3A03-500C-41B6-A96D-B32C1D10D755}"/>
                </a:ext>
              </a:extLst>
            </p:cNvPr>
            <p:cNvGrpSpPr/>
            <p:nvPr/>
          </p:nvGrpSpPr>
          <p:grpSpPr>
            <a:xfrm>
              <a:off x="777790" y="4850118"/>
              <a:ext cx="2664000" cy="4201355"/>
              <a:chOff x="777790" y="4850118"/>
              <a:chExt cx="2664000" cy="4201355"/>
            </a:xfrm>
          </p:grpSpPr>
          <p:sp>
            <p:nvSpPr>
              <p:cNvPr id="49" name="二等辺三角形 48">
                <a:extLst>
                  <a:ext uri="{FF2B5EF4-FFF2-40B4-BE49-F238E27FC236}">
                    <a16:creationId xmlns:a16="http://schemas.microsoft.com/office/drawing/2014/main" id="{A3036F31-2DA6-4940-A34C-9CEEC839E163}"/>
                  </a:ext>
                </a:extLst>
              </p:cNvPr>
              <p:cNvSpPr/>
              <p:nvPr/>
            </p:nvSpPr>
            <p:spPr bwMode="auto">
              <a:xfrm>
                <a:off x="1961279" y="4850118"/>
                <a:ext cx="297023" cy="256054"/>
              </a:xfrm>
              <a:prstGeom prst="triangle">
                <a:avLst/>
              </a:prstGeom>
              <a:solidFill>
                <a:srgbClr val="92D050"/>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50" name="四角形: 角を丸くする 49">
                <a:extLst>
                  <a:ext uri="{FF2B5EF4-FFF2-40B4-BE49-F238E27FC236}">
                    <a16:creationId xmlns:a16="http://schemas.microsoft.com/office/drawing/2014/main" id="{B5D36102-6A8E-4D5A-A153-9FCE19009D97}"/>
                  </a:ext>
                </a:extLst>
              </p:cNvPr>
              <p:cNvSpPr/>
              <p:nvPr/>
            </p:nvSpPr>
            <p:spPr bwMode="auto">
              <a:xfrm>
                <a:off x="777790" y="5055840"/>
                <a:ext cx="2664000" cy="3995633"/>
              </a:xfrm>
              <a:prstGeom prst="roundRect">
                <a:avLst>
                  <a:gd name="adj" fmla="val 3041"/>
                </a:avLst>
              </a:prstGeom>
              <a:solidFill>
                <a:srgbClr val="92D050"/>
              </a:solidFill>
              <a:ln w="762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altLang="ja-JP" sz="4200" b="0" i="0" u="none" strike="noStrike" cap="none" normalizeH="0" baseline="0" dirty="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grpSp>
        <p:sp>
          <p:nvSpPr>
            <p:cNvPr id="48" name="四角形: 角を丸くする 47">
              <a:extLst>
                <a:ext uri="{FF2B5EF4-FFF2-40B4-BE49-F238E27FC236}">
                  <a16:creationId xmlns:a16="http://schemas.microsoft.com/office/drawing/2014/main" id="{90474853-8676-4780-9AFE-C31CCCF0D443}"/>
                </a:ext>
              </a:extLst>
            </p:cNvPr>
            <p:cNvSpPr/>
            <p:nvPr/>
          </p:nvSpPr>
          <p:spPr bwMode="auto">
            <a:xfrm>
              <a:off x="885790" y="5164295"/>
              <a:ext cx="2448000" cy="3780000"/>
            </a:xfrm>
            <a:prstGeom prst="roundRect">
              <a:avLst>
                <a:gd name="adj" fmla="val 1800"/>
              </a:avLst>
            </a:prstGeom>
            <a:solidFill>
              <a:schemeClr val="bg1"/>
            </a:solidFill>
            <a:ln w="762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altLang="ja-JP" sz="4200" b="0" i="0" u="none" strike="noStrike" cap="none" normalizeH="0" baseline="0" dirty="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grpSp>
      <p:sp>
        <p:nvSpPr>
          <p:cNvPr id="51" name="Text Box 19">
            <a:extLst>
              <a:ext uri="{FF2B5EF4-FFF2-40B4-BE49-F238E27FC236}">
                <a16:creationId xmlns:a16="http://schemas.microsoft.com/office/drawing/2014/main" id="{8654873E-5F5A-4DCF-8970-6CBC00093F6E}"/>
              </a:ext>
            </a:extLst>
          </p:cNvPr>
          <p:cNvSpPr txBox="1">
            <a:spLocks noChangeArrowheads="1"/>
          </p:cNvSpPr>
          <p:nvPr/>
        </p:nvSpPr>
        <p:spPr bwMode="auto">
          <a:xfrm>
            <a:off x="3675956" y="7703785"/>
            <a:ext cx="1733084" cy="313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nchor="ctr" anchorCtr="0">
            <a:spAutoFit/>
          </a:bodyPr>
          <a:lstStyle/>
          <a:p>
            <a:pPr>
              <a:lnSpc>
                <a:spcPct val="90000"/>
              </a:lnSpc>
              <a:spcBef>
                <a:spcPct val="50000"/>
              </a:spcBef>
            </a:pPr>
            <a:r>
              <a:rPr lang="ja-JP" altLang="en-US" sz="1600" dirty="0">
                <a:solidFill>
                  <a:schemeClr val="tx1"/>
                </a:solidFill>
                <a:latin typeface="Meiryo UI" panose="020B0604030504040204" pitchFamily="50" charset="-128"/>
                <a:ea typeface="Meiryo UI" panose="020B0604030504040204" pitchFamily="50" charset="-128"/>
              </a:rPr>
              <a:t>証跡として保管</a:t>
            </a:r>
          </a:p>
        </p:txBody>
      </p:sp>
      <p:sp>
        <p:nvSpPr>
          <p:cNvPr id="52" name="四角形: 角を丸くする 51">
            <a:extLst>
              <a:ext uri="{FF2B5EF4-FFF2-40B4-BE49-F238E27FC236}">
                <a16:creationId xmlns:a16="http://schemas.microsoft.com/office/drawing/2014/main" id="{F12AA401-847A-40B3-810D-7924B35B85C1}"/>
              </a:ext>
            </a:extLst>
          </p:cNvPr>
          <p:cNvSpPr/>
          <p:nvPr/>
        </p:nvSpPr>
        <p:spPr bwMode="auto">
          <a:xfrm>
            <a:off x="1840529" y="2749985"/>
            <a:ext cx="2114933" cy="795510"/>
          </a:xfrm>
          <a:prstGeom prst="roundRect">
            <a:avLst>
              <a:gd name="adj" fmla="val 7982"/>
            </a:avLst>
          </a:prstGeom>
          <a:solidFill>
            <a:schemeClr val="bg1">
              <a:lumMod val="95000"/>
            </a:schemeClr>
          </a:solidFill>
          <a:ln w="19050" cap="flat" cmpd="sng" algn="ctr">
            <a:solidFill>
              <a:srgbClr val="DE0000"/>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a:defRPr/>
            </a:pPr>
            <a:r>
              <a:rPr lang="ja-JP" altLang="en-US" sz="2000" b="1" dirty="0">
                <a:solidFill>
                  <a:srgbClr val="DE0000"/>
                </a:solidFill>
                <a:latin typeface="Meiryo UI" panose="020B0604030504040204" pitchFamily="50" charset="-128"/>
                <a:ea typeface="Meiryo UI" panose="020B0604030504040204" pitchFamily="50" charset="-128"/>
              </a:rPr>
              <a:t>スクリーンショット</a:t>
            </a:r>
            <a:endParaRPr lang="en-US" altLang="ja-JP" sz="2000" b="1" dirty="0">
              <a:solidFill>
                <a:srgbClr val="DE0000"/>
              </a:solidFill>
              <a:latin typeface="Meiryo UI" panose="020B0604030504040204" pitchFamily="50" charset="-128"/>
              <a:ea typeface="Meiryo UI" panose="020B0604030504040204" pitchFamily="50" charset="-128"/>
            </a:endParaRPr>
          </a:p>
          <a:p>
            <a:pPr>
              <a:defRPr/>
            </a:pPr>
            <a:r>
              <a:rPr lang="ja-JP" altLang="en-US" sz="2000" b="1" dirty="0">
                <a:solidFill>
                  <a:srgbClr val="DE0000"/>
                </a:solidFill>
                <a:latin typeface="Meiryo UI" panose="020B0604030504040204" pitchFamily="50" charset="-128"/>
                <a:ea typeface="Meiryo UI" panose="020B0604030504040204" pitchFamily="50" charset="-128"/>
              </a:rPr>
              <a:t>取得</a:t>
            </a:r>
          </a:p>
        </p:txBody>
      </p:sp>
      <p:sp>
        <p:nvSpPr>
          <p:cNvPr id="53" name="タイトル 5">
            <a:extLst>
              <a:ext uri="{FF2B5EF4-FFF2-40B4-BE49-F238E27FC236}">
                <a16:creationId xmlns:a16="http://schemas.microsoft.com/office/drawing/2014/main" id="{818B5B5F-5C9D-4321-8F67-E89490B6BAF9}"/>
              </a:ext>
            </a:extLst>
          </p:cNvPr>
          <p:cNvSpPr>
            <a:spLocks noGrp="1"/>
          </p:cNvSpPr>
          <p:nvPr>
            <p:ph type="title"/>
          </p:nvPr>
        </p:nvSpPr>
        <p:spPr>
          <a:xfrm>
            <a:off x="360006" y="216000"/>
            <a:ext cx="8640000" cy="576000"/>
          </a:xfrm>
        </p:spPr>
        <p:txBody>
          <a:bodyPr/>
          <a:lstStyle/>
          <a:p>
            <a:r>
              <a:rPr kumimoji="1" lang="en-US" altLang="ja-JP" dirty="0"/>
              <a:t>PC</a:t>
            </a:r>
            <a:r>
              <a:rPr kumimoji="1" lang="ja-JP" altLang="en-US" dirty="0"/>
              <a:t>操作ログ　利用シーン②</a:t>
            </a:r>
          </a:p>
        </p:txBody>
      </p:sp>
      <p:sp>
        <p:nvSpPr>
          <p:cNvPr id="54" name="角丸四角形 13">
            <a:extLst>
              <a:ext uri="{FF2B5EF4-FFF2-40B4-BE49-F238E27FC236}">
                <a16:creationId xmlns:a16="http://schemas.microsoft.com/office/drawing/2014/main" id="{8AB22548-D4C3-4CAE-94CC-313F93299078}"/>
              </a:ext>
            </a:extLst>
          </p:cNvPr>
          <p:cNvSpPr/>
          <p:nvPr/>
        </p:nvSpPr>
        <p:spPr bwMode="auto">
          <a:xfrm>
            <a:off x="9022006" y="360000"/>
            <a:ext cx="1080000" cy="288000"/>
          </a:xfrm>
          <a:prstGeom prst="roundRect">
            <a:avLst>
              <a:gd name="adj" fmla="val 13229"/>
            </a:avLst>
          </a:prstGeom>
          <a:solidFill>
            <a:srgbClr val="00B0F0"/>
          </a:solidFill>
          <a:ln w="28575" cap="flat" cmpd="sng" algn="ctr">
            <a:no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a:defRPr/>
            </a:pPr>
            <a:r>
              <a:rPr lang="en-US" altLang="ja-JP" sz="1400" b="1" kern="0" dirty="0">
                <a:solidFill>
                  <a:srgbClr val="FFFFFF"/>
                </a:solidFill>
                <a:latin typeface="Meiryo UI" panose="020B0604030504040204" pitchFamily="50" charset="-128"/>
                <a:ea typeface="Meiryo UI" panose="020B0604030504040204" pitchFamily="50" charset="-128"/>
                <a:cs typeface="Verdana" panose="020B0604030504040204" pitchFamily="34" charset="0"/>
              </a:rPr>
              <a:t>Windows</a:t>
            </a:r>
            <a:endParaRPr kumimoji="1" lang="ja-JP" altLang="en-US" sz="1400" b="1" kern="0" dirty="0">
              <a:solidFill>
                <a:srgbClr val="FFFFFF"/>
              </a:solidFill>
              <a:latin typeface="Meiryo UI" panose="020B0604030504040204" pitchFamily="50" charset="-128"/>
              <a:ea typeface="Meiryo UI" panose="020B0604030504040204" pitchFamily="50" charset="-128"/>
              <a:cs typeface="Verdana" panose="020B0604030504040204" pitchFamily="34" charset="0"/>
            </a:endParaRPr>
          </a:p>
        </p:txBody>
      </p:sp>
      <p:sp>
        <p:nvSpPr>
          <p:cNvPr id="56" name="コンテンツ プレースホルダ 28">
            <a:extLst>
              <a:ext uri="{FF2B5EF4-FFF2-40B4-BE49-F238E27FC236}">
                <a16:creationId xmlns:a16="http://schemas.microsoft.com/office/drawing/2014/main" id="{7D1F3479-90E3-42C3-AABF-7A2C791806C0}"/>
              </a:ext>
            </a:extLst>
          </p:cNvPr>
          <p:cNvSpPr txBox="1">
            <a:spLocks/>
          </p:cNvSpPr>
          <p:nvPr/>
        </p:nvSpPr>
        <p:spPr>
          <a:xfrm>
            <a:off x="360006" y="1196067"/>
            <a:ext cx="12283200" cy="785184"/>
          </a:xfrm>
          <a:prstGeom prst="rect">
            <a:avLst/>
          </a:prstGeom>
        </p:spPr>
        <p:txBody>
          <a:bodyPr lIns="0" rIns="0" anchor="ctr" anchorCtr="1"/>
          <a:lstStyle>
            <a:lvl1pPr marL="215900" algn="l" rtl="0" fontAlgn="base">
              <a:spcBef>
                <a:spcPts val="2400"/>
              </a:spcBef>
              <a:spcAft>
                <a:spcPct val="0"/>
              </a:spcAft>
              <a:defRPr sz="4400">
                <a:solidFill>
                  <a:schemeClr val="tx1"/>
                </a:solidFill>
                <a:latin typeface="HGP創英角ｺﾞｼｯｸUB" panose="020B0900000000000000" pitchFamily="50" charset="-128"/>
                <a:ea typeface="HGP創英角ｺﾞｼｯｸUB" panose="020B0900000000000000" pitchFamily="50" charset="-128"/>
                <a:cs typeface="+mn-cs"/>
                <a:sym typeface="ヒラギノ角ゴ ProN W6" charset="0"/>
              </a:defRPr>
            </a:lvl1pPr>
            <a:lvl2pPr marL="1231900" indent="-571500" algn="l" rtl="0" fontAlgn="base">
              <a:spcBef>
                <a:spcPts val="2400"/>
              </a:spcBef>
              <a:spcAft>
                <a:spcPct val="0"/>
              </a:spcAft>
              <a:buClr>
                <a:srgbClr val="000000"/>
              </a:buClr>
              <a:buSzPct val="171000"/>
              <a:buFont typeface="ヒラギノ角ゴ ProN W3" charset="0"/>
              <a:buChar char="•"/>
              <a:defRPr sz="4400">
                <a:solidFill>
                  <a:schemeClr val="tx1"/>
                </a:solidFill>
                <a:latin typeface="HGP創英角ｺﾞｼｯｸUB" panose="020B0900000000000000" pitchFamily="50" charset="-128"/>
                <a:ea typeface="HGP創英角ｺﾞｼｯｸUB" panose="020B0900000000000000" pitchFamily="50" charset="-128"/>
                <a:cs typeface="+mn-cs"/>
                <a:sym typeface="ヒラギノ角ゴ ProN W6" charset="0"/>
              </a:defRPr>
            </a:lvl2pPr>
            <a:lvl3pPr marL="1676400" indent="-571500" algn="l" rtl="0" fontAlgn="base">
              <a:spcBef>
                <a:spcPts val="2400"/>
              </a:spcBef>
              <a:spcAft>
                <a:spcPct val="0"/>
              </a:spcAft>
              <a:buClr>
                <a:srgbClr val="000000"/>
              </a:buClr>
              <a:buSzPct val="171000"/>
              <a:buFont typeface="ヒラギノ角ゴ ProN W3" charset="0"/>
              <a:buChar char="•"/>
              <a:defRPr sz="4400">
                <a:solidFill>
                  <a:schemeClr val="tx1"/>
                </a:solidFill>
                <a:latin typeface="HGP創英角ｺﾞｼｯｸUB" panose="020B0900000000000000" pitchFamily="50" charset="-128"/>
                <a:ea typeface="HGP創英角ｺﾞｼｯｸUB" panose="020B0900000000000000" pitchFamily="50" charset="-128"/>
                <a:cs typeface="+mn-cs"/>
                <a:sym typeface="ヒラギノ角ゴ ProN W6" charset="0"/>
              </a:defRPr>
            </a:lvl3pPr>
            <a:lvl4pPr marL="2120900" indent="-571500" algn="l" rtl="0" fontAlgn="base">
              <a:spcBef>
                <a:spcPts val="2400"/>
              </a:spcBef>
              <a:spcAft>
                <a:spcPct val="0"/>
              </a:spcAft>
              <a:buClr>
                <a:srgbClr val="000000"/>
              </a:buClr>
              <a:buSzPct val="171000"/>
              <a:buFont typeface="ヒラギノ角ゴ ProN W3" charset="0"/>
              <a:buChar char="•"/>
              <a:defRPr sz="4400">
                <a:solidFill>
                  <a:schemeClr val="tx1"/>
                </a:solidFill>
                <a:latin typeface="HGP創英角ｺﾞｼｯｸUB" panose="020B0900000000000000" pitchFamily="50" charset="-128"/>
                <a:ea typeface="HGP創英角ｺﾞｼｯｸUB" panose="020B0900000000000000" pitchFamily="50" charset="-128"/>
                <a:cs typeface="+mn-cs"/>
                <a:sym typeface="ヒラギノ角ゴ ProN W6" charset="0"/>
              </a:defRPr>
            </a:lvl4pPr>
            <a:lvl5pPr marL="2565400" indent="-571500" algn="l" rtl="0" fontAlgn="base">
              <a:spcBef>
                <a:spcPts val="2400"/>
              </a:spcBef>
              <a:spcAft>
                <a:spcPct val="0"/>
              </a:spcAft>
              <a:buClr>
                <a:srgbClr val="000000"/>
              </a:buClr>
              <a:buSzPct val="171000"/>
              <a:buFont typeface="ヒラギノ角ゴ ProN W3" charset="0"/>
              <a:buChar char="•"/>
              <a:defRPr sz="4400">
                <a:solidFill>
                  <a:schemeClr val="tx1"/>
                </a:solidFill>
                <a:latin typeface="HGP創英角ｺﾞｼｯｸUB" panose="020B0900000000000000" pitchFamily="50" charset="-128"/>
                <a:ea typeface="HGP創英角ｺﾞｼｯｸUB" panose="020B0900000000000000" pitchFamily="50" charset="-128"/>
                <a:cs typeface="+mn-cs"/>
                <a:sym typeface="ヒラギノ角ゴ ProN W6" charset="0"/>
              </a:defRPr>
            </a:lvl5pPr>
            <a:lvl6pPr marL="3022600" indent="-571500" algn="l" rtl="0" fontAlgn="base">
              <a:spcBef>
                <a:spcPts val="2400"/>
              </a:spcBef>
              <a:spcAft>
                <a:spcPct val="0"/>
              </a:spcAft>
              <a:buClr>
                <a:srgbClr val="000000"/>
              </a:buClr>
              <a:buSzPct val="171000"/>
              <a:buFont typeface="ヒラギノ角ゴ ProN W3" charset="0"/>
              <a:buChar char="•"/>
              <a:defRPr sz="3800">
                <a:solidFill>
                  <a:schemeClr val="tx1"/>
                </a:solidFill>
                <a:latin typeface="+mn-lt"/>
                <a:ea typeface="+mn-ea"/>
                <a:cs typeface="+mn-cs"/>
                <a:sym typeface="ヒラギノ角ゴ ProN W6" charset="0"/>
              </a:defRPr>
            </a:lvl6pPr>
            <a:lvl7pPr marL="3479800" indent="-571500" algn="l" rtl="0" fontAlgn="base">
              <a:spcBef>
                <a:spcPts val="2400"/>
              </a:spcBef>
              <a:spcAft>
                <a:spcPct val="0"/>
              </a:spcAft>
              <a:buClr>
                <a:srgbClr val="000000"/>
              </a:buClr>
              <a:buSzPct val="171000"/>
              <a:buFont typeface="ヒラギノ角ゴ ProN W3" charset="0"/>
              <a:buChar char="•"/>
              <a:defRPr sz="3800">
                <a:solidFill>
                  <a:schemeClr val="tx1"/>
                </a:solidFill>
                <a:latin typeface="+mn-lt"/>
                <a:ea typeface="+mn-ea"/>
                <a:cs typeface="+mn-cs"/>
                <a:sym typeface="ヒラギノ角ゴ ProN W6" charset="0"/>
              </a:defRPr>
            </a:lvl7pPr>
            <a:lvl8pPr marL="3937000" indent="-571500" algn="l" rtl="0" fontAlgn="base">
              <a:spcBef>
                <a:spcPts val="2400"/>
              </a:spcBef>
              <a:spcAft>
                <a:spcPct val="0"/>
              </a:spcAft>
              <a:buClr>
                <a:srgbClr val="000000"/>
              </a:buClr>
              <a:buSzPct val="171000"/>
              <a:buFont typeface="ヒラギノ角ゴ ProN W3" charset="0"/>
              <a:buChar char="•"/>
              <a:defRPr sz="3800">
                <a:solidFill>
                  <a:schemeClr val="tx1"/>
                </a:solidFill>
                <a:latin typeface="+mn-lt"/>
                <a:ea typeface="+mn-ea"/>
                <a:cs typeface="+mn-cs"/>
                <a:sym typeface="ヒラギノ角ゴ ProN W6" charset="0"/>
              </a:defRPr>
            </a:lvl8pPr>
            <a:lvl9pPr marL="4394200" indent="-571500" algn="l" rtl="0" fontAlgn="base">
              <a:spcBef>
                <a:spcPts val="2400"/>
              </a:spcBef>
              <a:spcAft>
                <a:spcPct val="0"/>
              </a:spcAft>
              <a:buClr>
                <a:srgbClr val="000000"/>
              </a:buClr>
              <a:buSzPct val="171000"/>
              <a:buFont typeface="ヒラギノ角ゴ ProN W3" charset="0"/>
              <a:buChar char="•"/>
              <a:defRPr sz="3800">
                <a:solidFill>
                  <a:schemeClr val="tx1"/>
                </a:solidFill>
                <a:latin typeface="+mn-lt"/>
                <a:ea typeface="+mn-ea"/>
                <a:cs typeface="+mn-cs"/>
                <a:sym typeface="ヒラギノ角ゴ ProN W6" charset="0"/>
              </a:defRPr>
            </a:lvl9pPr>
          </a:lstStyle>
          <a:p>
            <a:pPr marL="0" algn="ctr">
              <a:spcBef>
                <a:spcPts val="0"/>
              </a:spcBef>
            </a:pPr>
            <a:r>
              <a:rPr lang="ja-JP" altLang="en-US" sz="3000" kern="0" dirty="0">
                <a:latin typeface="Meiryo UI" panose="020B0604030504040204" pitchFamily="50" charset="-128"/>
                <a:ea typeface="Meiryo UI" panose="020B0604030504040204" pitchFamily="50" charset="-128"/>
                <a:cs typeface="Verdana" panose="020B0604030504040204" pitchFamily="34" charset="0"/>
              </a:rPr>
              <a:t>不正操作の抑制・監視に利用可能</a:t>
            </a:r>
            <a:endParaRPr lang="ja-JP" altLang="en-US" sz="3000" dirty="0">
              <a:latin typeface="Meiryo UI" panose="020B0604030504040204" pitchFamily="50" charset="-128"/>
              <a:ea typeface="Meiryo UI" panose="020B0604030504040204" pitchFamily="50" charset="-128"/>
              <a:cs typeface="Verdana" panose="020B0604030504040204" pitchFamily="34" charset="0"/>
            </a:endParaRPr>
          </a:p>
        </p:txBody>
      </p:sp>
      <p:sp>
        <p:nvSpPr>
          <p:cNvPr id="57" name="テキスト ボックス 56">
            <a:extLst>
              <a:ext uri="{FF2B5EF4-FFF2-40B4-BE49-F238E27FC236}">
                <a16:creationId xmlns:a16="http://schemas.microsoft.com/office/drawing/2014/main" id="{72155378-C33F-45C4-AF3E-703FB612955C}"/>
              </a:ext>
            </a:extLst>
          </p:cNvPr>
          <p:cNvSpPr txBox="1"/>
          <p:nvPr/>
        </p:nvSpPr>
        <p:spPr>
          <a:xfrm>
            <a:off x="339086" y="1971393"/>
            <a:ext cx="12283200" cy="402931"/>
          </a:xfrm>
          <a:prstGeom prst="rect">
            <a:avLst/>
          </a:prstGeom>
          <a:noFill/>
        </p:spPr>
        <p:txBody>
          <a:bodyPr wrap="square" anchor="ctr" anchorCtr="1">
            <a:spAutoFit/>
          </a:bodyPr>
          <a:lstStyle/>
          <a:p>
            <a:pPr>
              <a:lnSpc>
                <a:spcPts val="2700"/>
              </a:lnSpc>
            </a:pPr>
            <a:r>
              <a:rPr lang="ja-JP" altLang="en-US" sz="2000" kern="0" dirty="0">
                <a:latin typeface="Meiryo UI" panose="020B0604030504040204" pitchFamily="50" charset="-128"/>
                <a:ea typeface="Meiryo UI" panose="020B0604030504040204" pitchFamily="50" charset="-128"/>
                <a:cs typeface="Verdana" panose="020B0604030504040204" pitchFamily="34" charset="0"/>
              </a:rPr>
              <a:t>ポリシー違反の場合は利用者への警告表示や違反画面のスクリーンショットを取得することができます。</a:t>
            </a:r>
            <a:endParaRPr lang="en-US" altLang="ja-JP" sz="2000" kern="0" dirty="0">
              <a:latin typeface="Meiryo UI" panose="020B0604030504040204" pitchFamily="50" charset="-128"/>
              <a:ea typeface="Meiryo UI" panose="020B0604030504040204" pitchFamily="50" charset="-128"/>
              <a:cs typeface="Verdana" panose="020B0604030504040204" pitchFamily="34" charset="0"/>
            </a:endParaRPr>
          </a:p>
        </p:txBody>
      </p:sp>
      <p:sp>
        <p:nvSpPr>
          <p:cNvPr id="58" name="星: 16 pt 57">
            <a:extLst>
              <a:ext uri="{FF2B5EF4-FFF2-40B4-BE49-F238E27FC236}">
                <a16:creationId xmlns:a16="http://schemas.microsoft.com/office/drawing/2014/main" id="{BA57959C-517D-415A-B5D5-4191846137C0}"/>
              </a:ext>
            </a:extLst>
          </p:cNvPr>
          <p:cNvSpPr/>
          <p:nvPr/>
        </p:nvSpPr>
        <p:spPr bwMode="auto">
          <a:xfrm>
            <a:off x="6826713" y="3397575"/>
            <a:ext cx="777595" cy="777595"/>
          </a:xfrm>
          <a:prstGeom prst="star16">
            <a:avLst/>
          </a:prstGeom>
          <a:solidFill>
            <a:srgbClr val="DE0000"/>
          </a:solidFill>
          <a:ln w="12700" cap="flat" cmpd="sng" algn="ctr">
            <a:solidFill>
              <a:srgbClr val="DE0000"/>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r>
              <a:rPr lang="ja-JP" altLang="en-US" sz="1600" b="1" dirty="0">
                <a:solidFill>
                  <a:schemeClr val="bg1"/>
                </a:solidFill>
                <a:latin typeface="Meiryo UI" panose="020B0604030504040204" pitchFamily="50" charset="-128"/>
                <a:ea typeface="Meiryo UI" panose="020B0604030504040204" pitchFamily="50" charset="-128"/>
              </a:rPr>
              <a:t>検知</a:t>
            </a:r>
            <a:endParaRPr kumimoji="0" lang="ja-JP" altLang="en-US" sz="1600" b="0" i="0" u="none" strike="noStrike" cap="none" normalizeH="0" baseline="0" dirty="0">
              <a:ln>
                <a:noFill/>
              </a:ln>
              <a:solidFill>
                <a:schemeClr val="bg1"/>
              </a:solidFill>
              <a:effectLst/>
              <a:sym typeface="ヒラギノ角ゴ Pro W3" charset="0"/>
            </a:endParaRPr>
          </a:p>
        </p:txBody>
      </p:sp>
    </p:spTree>
    <p:extLst>
      <p:ext uri="{BB962C8B-B14F-4D97-AF65-F5344CB8AC3E}">
        <p14:creationId xmlns:p14="http://schemas.microsoft.com/office/powerpoint/2010/main" val="2982031199"/>
      </p:ext>
    </p:extLst>
  </p:cSld>
  <p:clrMapOvr>
    <a:masterClrMapping/>
  </p:clrMapOvr>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006A151A-A819-41ED-AC1C-BDC6BC4EC1AD}"/>
              </a:ext>
            </a:extLst>
          </p:cNvPr>
          <p:cNvSpPr>
            <a:spLocks noGrp="1"/>
          </p:cNvSpPr>
          <p:nvPr>
            <p:ph type="sldNum" sz="quarter" idx="4"/>
          </p:nvPr>
        </p:nvSpPr>
        <p:spPr/>
        <p:txBody>
          <a:bodyPr/>
          <a:lstStyle/>
          <a:p>
            <a:fld id="{F1BF7F6E-0413-4353-995D-100289A07FF8}" type="slidenum">
              <a:rPr lang="en-US" altLang="ja-JP" smtClean="0"/>
              <a:pPr/>
              <a:t>119</a:t>
            </a:fld>
            <a:endParaRPr lang="en-US" altLang="ja-JP" dirty="0"/>
          </a:p>
        </p:txBody>
      </p:sp>
      <p:sp>
        <p:nvSpPr>
          <p:cNvPr id="4" name="タイトル 3">
            <a:extLst>
              <a:ext uri="{FF2B5EF4-FFF2-40B4-BE49-F238E27FC236}">
                <a16:creationId xmlns:a16="http://schemas.microsoft.com/office/drawing/2014/main" id="{9FBED13E-3B24-4AA6-A6CD-8B65FDCC19E7}"/>
              </a:ext>
            </a:extLst>
          </p:cNvPr>
          <p:cNvSpPr>
            <a:spLocks noGrp="1"/>
          </p:cNvSpPr>
          <p:nvPr>
            <p:ph type="title"/>
          </p:nvPr>
        </p:nvSpPr>
        <p:spPr/>
        <p:txBody>
          <a:bodyPr/>
          <a:lstStyle/>
          <a:p>
            <a:r>
              <a:rPr kumimoji="1" lang="ja-JP" altLang="en-US" dirty="0">
                <a:latin typeface="Meiryo UI" panose="020B0604030504040204" pitchFamily="50" charset="-128"/>
                <a:ea typeface="Meiryo UI" panose="020B0604030504040204" pitchFamily="50" charset="-128"/>
              </a:rPr>
              <a:t>取得可能ログ</a:t>
            </a:r>
            <a:endParaRPr kumimoji="1" lang="ja-JP" altLang="en-US" dirty="0"/>
          </a:p>
        </p:txBody>
      </p:sp>
      <p:sp>
        <p:nvSpPr>
          <p:cNvPr id="5" name="角丸四角形 13">
            <a:extLst>
              <a:ext uri="{FF2B5EF4-FFF2-40B4-BE49-F238E27FC236}">
                <a16:creationId xmlns:a16="http://schemas.microsoft.com/office/drawing/2014/main" id="{20C5114B-C8B1-40A5-BB3E-E5113EF11F84}"/>
              </a:ext>
            </a:extLst>
          </p:cNvPr>
          <p:cNvSpPr/>
          <p:nvPr/>
        </p:nvSpPr>
        <p:spPr bwMode="auto">
          <a:xfrm>
            <a:off x="9022006" y="360000"/>
            <a:ext cx="1080000" cy="288000"/>
          </a:xfrm>
          <a:prstGeom prst="roundRect">
            <a:avLst>
              <a:gd name="adj" fmla="val 13229"/>
            </a:avLst>
          </a:prstGeom>
          <a:solidFill>
            <a:srgbClr val="00B0F0"/>
          </a:solidFill>
          <a:ln w="28575" cap="flat" cmpd="sng" algn="ctr">
            <a:no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a:defRPr/>
            </a:pPr>
            <a:r>
              <a:rPr lang="en-US" altLang="ja-JP" sz="1400" b="1" kern="0" dirty="0">
                <a:solidFill>
                  <a:srgbClr val="FFFFFF"/>
                </a:solidFill>
                <a:latin typeface="Meiryo UI" panose="020B0604030504040204" pitchFamily="50" charset="-128"/>
                <a:ea typeface="Meiryo UI" panose="020B0604030504040204" pitchFamily="50" charset="-128"/>
                <a:cs typeface="Verdana" panose="020B0604030504040204" pitchFamily="34" charset="0"/>
              </a:rPr>
              <a:t>Windows</a:t>
            </a:r>
            <a:endParaRPr kumimoji="1" lang="ja-JP" altLang="en-US" sz="1400" b="1" kern="0" dirty="0">
              <a:solidFill>
                <a:srgbClr val="FFFFFF"/>
              </a:solidFill>
              <a:latin typeface="Meiryo UI" panose="020B0604030504040204" pitchFamily="50" charset="-128"/>
              <a:ea typeface="Meiryo UI" panose="020B0604030504040204" pitchFamily="50" charset="-128"/>
              <a:cs typeface="Verdana" panose="020B0604030504040204" pitchFamily="34" charset="0"/>
            </a:endParaRPr>
          </a:p>
        </p:txBody>
      </p:sp>
      <p:graphicFrame>
        <p:nvGraphicFramePr>
          <p:cNvPr id="6" name="Group 126">
            <a:extLst>
              <a:ext uri="{FF2B5EF4-FFF2-40B4-BE49-F238E27FC236}">
                <a16:creationId xmlns:a16="http://schemas.microsoft.com/office/drawing/2014/main" id="{A938FF37-D24E-4F0D-AA93-273864610B93}"/>
              </a:ext>
            </a:extLst>
          </p:cNvPr>
          <p:cNvGraphicFramePr>
            <a:graphicFrameLocks noGrp="1"/>
          </p:cNvGraphicFramePr>
          <p:nvPr>
            <p:extLst>
              <p:ext uri="{D42A27DB-BD31-4B8C-83A1-F6EECF244321}">
                <p14:modId xmlns:p14="http://schemas.microsoft.com/office/powerpoint/2010/main" val="1788789953"/>
              </p:ext>
            </p:extLst>
          </p:nvPr>
        </p:nvGraphicFramePr>
        <p:xfrm>
          <a:off x="740967" y="1634400"/>
          <a:ext cx="11520000" cy="7260513"/>
        </p:xfrm>
        <a:graphic>
          <a:graphicData uri="http://schemas.openxmlformats.org/drawingml/2006/table">
            <a:tbl>
              <a:tblPr/>
              <a:tblGrid>
                <a:gridCol w="1476000">
                  <a:extLst>
                    <a:ext uri="{9D8B030D-6E8A-4147-A177-3AD203B41FA5}">
                      <a16:colId xmlns:a16="http://schemas.microsoft.com/office/drawing/2014/main" val="20000"/>
                    </a:ext>
                  </a:extLst>
                </a:gridCol>
                <a:gridCol w="2628000">
                  <a:extLst>
                    <a:ext uri="{9D8B030D-6E8A-4147-A177-3AD203B41FA5}">
                      <a16:colId xmlns:a16="http://schemas.microsoft.com/office/drawing/2014/main" val="20001"/>
                    </a:ext>
                  </a:extLst>
                </a:gridCol>
                <a:gridCol w="7416000">
                  <a:extLst>
                    <a:ext uri="{9D8B030D-6E8A-4147-A177-3AD203B41FA5}">
                      <a16:colId xmlns:a16="http://schemas.microsoft.com/office/drawing/2014/main" val="20002"/>
                    </a:ext>
                  </a:extLst>
                </a:gridCol>
              </a:tblGrid>
              <a:tr h="498788">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1" lang="ja-JP" altLang="en-US" sz="1800" b="1" i="0" u="none" strike="noStrike" cap="none" normalizeH="0" baseline="0" dirty="0">
                          <a:ln>
                            <a:noFill/>
                          </a:ln>
                          <a:solidFill>
                            <a:schemeClr val="bg1"/>
                          </a:solidFill>
                          <a:effectLst/>
                          <a:latin typeface="Meiryo UI" panose="020B0604030504040204" pitchFamily="50" charset="-128"/>
                          <a:ea typeface="Meiryo UI" panose="020B0604030504040204" pitchFamily="50" charset="-128"/>
                        </a:rPr>
                        <a:t>ログ種別</a:t>
                      </a:r>
                    </a:p>
                  </a:txBody>
                  <a:tcPr marL="0" marR="0" marT="0" marB="0" anchor="ctr" anchorCtr="1"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solidFill>
                      <a:schemeClr val="bg1">
                        <a:lumMod val="65000"/>
                      </a:schemeClr>
                    </a:solidFill>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1" lang="ja-JP" altLang="en-US" sz="1800" b="1" i="0" u="none" strike="noStrike" cap="none" normalizeH="0" baseline="0" dirty="0">
                          <a:ln>
                            <a:noFill/>
                          </a:ln>
                          <a:solidFill>
                            <a:schemeClr val="bg1"/>
                          </a:solidFill>
                          <a:effectLst/>
                          <a:latin typeface="Meiryo UI" panose="020B0604030504040204" pitchFamily="50" charset="-128"/>
                          <a:ea typeface="Meiryo UI" panose="020B0604030504040204" pitchFamily="50" charset="-128"/>
                        </a:rPr>
                        <a:t>機能</a:t>
                      </a:r>
                    </a:p>
                  </a:txBody>
                  <a:tcPr marL="0" marR="0" marT="0" marB="0" anchor="ctr" anchorCtr="1"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solidFill>
                      <a:schemeClr val="bg1">
                        <a:lumMod val="65000"/>
                      </a:schemeClr>
                    </a:solidFill>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1" lang="ja-JP" altLang="en-US" sz="1800" b="1" i="0" u="none" strike="noStrike" cap="none" normalizeH="0" baseline="0" dirty="0">
                          <a:ln>
                            <a:noFill/>
                          </a:ln>
                          <a:solidFill>
                            <a:schemeClr val="bg1"/>
                          </a:solidFill>
                          <a:effectLst/>
                          <a:latin typeface="Meiryo UI" panose="020B0604030504040204" pitchFamily="50" charset="-128"/>
                          <a:ea typeface="Meiryo UI" panose="020B0604030504040204" pitchFamily="50" charset="-128"/>
                        </a:rPr>
                        <a:t>内容</a:t>
                      </a:r>
                      <a:endParaRPr kumimoji="1" lang="en-US" altLang="ja-JP" sz="1800" b="1" i="0" u="none" strike="noStrike" cap="none" normalizeH="0" baseline="0" dirty="0">
                        <a:ln>
                          <a:noFill/>
                        </a:ln>
                        <a:solidFill>
                          <a:schemeClr val="bg1"/>
                        </a:solidFill>
                        <a:effectLst/>
                        <a:latin typeface="Meiryo UI" panose="020B0604030504040204" pitchFamily="50" charset="-128"/>
                        <a:ea typeface="Meiryo UI" panose="020B0604030504040204" pitchFamily="50" charset="-128"/>
                      </a:endParaRPr>
                    </a:p>
                  </a:txBody>
                  <a:tcPr marL="0" marR="0" marT="0" marB="0" anchor="ctr" anchorCtr="1"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solidFill>
                      <a:schemeClr val="bg1">
                        <a:lumMod val="65000"/>
                      </a:schemeClr>
                    </a:solidFill>
                  </a:tcPr>
                </a:tc>
                <a:extLst>
                  <a:ext uri="{0D108BD9-81ED-4DB2-BD59-A6C34878D82A}">
                    <a16:rowId xmlns:a16="http://schemas.microsoft.com/office/drawing/2014/main" val="10000"/>
                  </a:ext>
                </a:extLst>
              </a:tr>
              <a:tr h="1230650">
                <a:tc rowSpan="2">
                  <a:txBody>
                    <a:bodyPr/>
                    <a:lstStyle/>
                    <a:p>
                      <a:pPr marL="144000" marR="0" lvl="0" indent="0" algn="l" defTabSz="914400" rtl="0" eaLnBrk="1" fontAlgn="base" latinLnBrk="0" hangingPunct="1">
                        <a:lnSpc>
                          <a:spcPct val="100000"/>
                        </a:lnSpc>
                        <a:spcBef>
                          <a:spcPts val="0"/>
                        </a:spcBef>
                        <a:spcAft>
                          <a:spcPct val="0"/>
                        </a:spcAft>
                        <a:buClrTx/>
                        <a:buSzTx/>
                        <a:buFontTx/>
                        <a:buNone/>
                        <a:tabLst/>
                      </a:pPr>
                      <a:r>
                        <a:rPr kumimoji="1" lang="ja-JP" altLang="en-US" sz="18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システム</a:t>
                      </a:r>
                      <a:endParaRPr kumimoji="1" lang="en-US" altLang="ja-JP" sz="18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endParaRPr>
                    </a:p>
                  </a:txBody>
                  <a:tcPr marL="72000" marR="72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noFill/>
                  </a:tcPr>
                </a:tc>
                <a:tc>
                  <a:txBody>
                    <a:bodyPr/>
                    <a:lstStyle/>
                    <a:p>
                      <a:pPr marL="144000" lvl="0" indent="0" algn="l">
                        <a:buFont typeface="Arial" pitchFamily="34" charset="0"/>
                        <a:buNone/>
                      </a:pPr>
                      <a:r>
                        <a:rPr kumimoji="1" lang="ja-JP" altLang="ja-JP" sz="1800" kern="1200" dirty="0">
                          <a:solidFill>
                            <a:schemeClr val="tx1"/>
                          </a:solidFill>
                          <a:effectLst/>
                          <a:latin typeface="+mn-lt"/>
                          <a:ea typeface="+mn-ea"/>
                          <a:cs typeface="+mn-cs"/>
                        </a:rPr>
                        <a:t>取得ログ</a:t>
                      </a:r>
                      <a:endParaRPr lang="en-US" altLang="ja-JP" sz="1800" b="0" dirty="0">
                        <a:solidFill>
                          <a:schemeClr val="tx1"/>
                        </a:solidFill>
                        <a:latin typeface="Meiryo UI" panose="020B0604030504040204" pitchFamily="50" charset="-128"/>
                        <a:ea typeface="Meiryo UI" panose="020B0604030504040204" pitchFamily="50" charset="-128"/>
                      </a:endParaRPr>
                    </a:p>
                  </a:txBody>
                  <a:tcPr marL="72000" marR="72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solidFill>
                      <a:schemeClr val="bg1">
                        <a:lumMod val="85000"/>
                      </a:schemeClr>
                    </a:solidFill>
                  </a:tcPr>
                </a:tc>
                <a:tc>
                  <a:txBody>
                    <a:bodyPr/>
                    <a:lstStyle/>
                    <a:p>
                      <a:pPr marL="144000">
                        <a:spcBef>
                          <a:spcPts val="0"/>
                        </a:spcBef>
                        <a:spcAft>
                          <a:spcPts val="0"/>
                        </a:spcAft>
                      </a:pPr>
                      <a:r>
                        <a:rPr lang="ja-JP" altLang="en-US" sz="1600" dirty="0"/>
                        <a:t>操作ログに関するシステムアラート情報を取得できます。</a:t>
                      </a:r>
                      <a:endParaRPr lang="en-US" altLang="ja-JP" sz="1600" b="0" dirty="0">
                        <a:solidFill>
                          <a:schemeClr val="tx1"/>
                        </a:solidFill>
                        <a:latin typeface="Meiryo UI" panose="020B0604030504040204" pitchFamily="50" charset="-128"/>
                        <a:ea typeface="Meiryo UI" panose="020B0604030504040204" pitchFamily="50" charset="-128"/>
                      </a:endParaRPr>
                    </a:p>
                    <a:p>
                      <a:pPr marL="144000">
                        <a:spcBef>
                          <a:spcPts val="0"/>
                        </a:spcBef>
                        <a:spcAft>
                          <a:spcPts val="0"/>
                        </a:spcAft>
                      </a:pPr>
                      <a:r>
                        <a:rPr lang="ja-JP" altLang="en-US" sz="1600" b="0" dirty="0">
                          <a:solidFill>
                            <a:schemeClr val="tx1"/>
                          </a:solidFill>
                          <a:latin typeface="Meiryo UI" panose="020B0604030504040204" pitchFamily="50" charset="-128"/>
                          <a:ea typeface="Meiryo UI" panose="020B0604030504040204" pitchFamily="50" charset="-128"/>
                        </a:rPr>
                        <a:t>･操作種別：空き容量低下（*</a:t>
                      </a:r>
                      <a:r>
                        <a:rPr lang="en-US" altLang="ja-JP" sz="1600" b="0" dirty="0">
                          <a:solidFill>
                            <a:schemeClr val="tx1"/>
                          </a:solidFill>
                          <a:latin typeface="Meiryo UI" panose="020B0604030504040204" pitchFamily="50" charset="-128"/>
                          <a:ea typeface="Meiryo UI" panose="020B0604030504040204" pitchFamily="50" charset="-128"/>
                        </a:rPr>
                        <a:t>1</a:t>
                      </a:r>
                      <a:r>
                        <a:rPr lang="ja-JP" altLang="en-US" sz="1600" b="0" dirty="0">
                          <a:solidFill>
                            <a:schemeClr val="tx1"/>
                          </a:solidFill>
                          <a:latin typeface="Meiryo UI" panose="020B0604030504040204" pitchFamily="50" charset="-128"/>
                          <a:ea typeface="Meiryo UI" panose="020B0604030504040204" pitchFamily="50" charset="-128"/>
                        </a:rPr>
                        <a:t>） </a:t>
                      </a:r>
                      <a:r>
                        <a:rPr lang="en-US" altLang="ja-JP" sz="1600" b="0" dirty="0">
                          <a:solidFill>
                            <a:schemeClr val="tx1"/>
                          </a:solidFill>
                          <a:latin typeface="Meiryo UI" panose="020B0604030504040204" pitchFamily="50" charset="-128"/>
                          <a:ea typeface="Meiryo UI" panose="020B0604030504040204" pitchFamily="50" charset="-128"/>
                        </a:rPr>
                        <a:t>/ </a:t>
                      </a:r>
                      <a:r>
                        <a:rPr lang="ja-JP" altLang="en-US" sz="1600" b="0" dirty="0">
                          <a:solidFill>
                            <a:schemeClr val="tx1"/>
                          </a:solidFill>
                          <a:latin typeface="Meiryo UI" panose="020B0604030504040204" pitchFamily="50" charset="-128"/>
                          <a:ea typeface="Meiryo UI" panose="020B0604030504040204" pitchFamily="50" charset="-128"/>
                        </a:rPr>
                        <a:t>ログ未収集判定</a:t>
                      </a:r>
                      <a:r>
                        <a:rPr lang="en-US" altLang="ja-JP" sz="1600" b="0" dirty="0">
                          <a:solidFill>
                            <a:schemeClr val="tx1"/>
                          </a:solidFill>
                          <a:latin typeface="Meiryo UI" panose="020B0604030504040204" pitchFamily="50" charset="-128"/>
                          <a:ea typeface="Meiryo UI" panose="020B0604030504040204" pitchFamily="50" charset="-128"/>
                        </a:rPr>
                        <a:t>/Web </a:t>
                      </a:r>
                      <a:r>
                        <a:rPr lang="ja-JP" altLang="en-US" sz="1600" b="0" dirty="0">
                          <a:solidFill>
                            <a:schemeClr val="tx1"/>
                          </a:solidFill>
                          <a:latin typeface="Meiryo UI" panose="020B0604030504040204" pitchFamily="50" charset="-128"/>
                          <a:ea typeface="Meiryo UI" panose="020B0604030504040204" pitchFamily="50" charset="-128"/>
                        </a:rPr>
                        <a:t>プラグイン不正停止</a:t>
                      </a:r>
                      <a:r>
                        <a:rPr lang="en-US" altLang="ja-JP" sz="1600" b="0" dirty="0">
                          <a:solidFill>
                            <a:schemeClr val="tx1"/>
                          </a:solidFill>
                          <a:latin typeface="Meiryo UI" panose="020B0604030504040204" pitchFamily="50" charset="-128"/>
                          <a:ea typeface="Meiryo UI" panose="020B0604030504040204" pitchFamily="50" charset="-128"/>
                        </a:rPr>
                        <a:t>/ </a:t>
                      </a:r>
                    </a:p>
                    <a:p>
                      <a:pPr marL="144000">
                        <a:spcBef>
                          <a:spcPts val="0"/>
                        </a:spcBef>
                        <a:spcAft>
                          <a:spcPts val="0"/>
                        </a:spcAft>
                      </a:pPr>
                      <a:r>
                        <a:rPr lang="en-US" altLang="ja-JP" sz="1600" b="0" dirty="0">
                          <a:solidFill>
                            <a:schemeClr val="tx1"/>
                          </a:solidFill>
                          <a:latin typeface="Meiryo UI" panose="020B0604030504040204" pitchFamily="50" charset="-128"/>
                          <a:ea typeface="Meiryo UI" panose="020B0604030504040204" pitchFamily="50" charset="-128"/>
                        </a:rPr>
                        <a:t>  </a:t>
                      </a:r>
                      <a:r>
                        <a:rPr lang="ja-JP" altLang="en-US" sz="1600" b="0" dirty="0">
                          <a:solidFill>
                            <a:schemeClr val="tx1"/>
                          </a:solidFill>
                          <a:latin typeface="Meiryo UI" panose="020B0604030504040204" pitchFamily="50" charset="-128"/>
                          <a:ea typeface="Meiryo UI" panose="020B0604030504040204" pitchFamily="50" charset="-128"/>
                        </a:rPr>
                        <a:t>システム日時変更</a:t>
                      </a:r>
                    </a:p>
                    <a:p>
                      <a:pPr marL="144000">
                        <a:spcBef>
                          <a:spcPts val="0"/>
                        </a:spcBef>
                        <a:spcAft>
                          <a:spcPts val="0"/>
                        </a:spcAft>
                      </a:pPr>
                      <a:r>
                        <a:rPr lang="ja-JP" altLang="en-US" sz="1600" b="0" dirty="0">
                          <a:solidFill>
                            <a:schemeClr val="tx1"/>
                          </a:solidFill>
                          <a:latin typeface="Meiryo UI" panose="020B0604030504040204" pitchFamily="50" charset="-128"/>
                          <a:ea typeface="Meiryo UI" panose="020B0604030504040204" pitchFamily="50" charset="-128"/>
                        </a:rPr>
                        <a:t>･システムログ情報</a:t>
                      </a:r>
                    </a:p>
                  </a:txBody>
                  <a:tcPr marL="72000" marR="144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1224136">
                <a:tc vMerge="1">
                  <a:txBody>
                    <a:bodyPr/>
                    <a:lstStyle/>
                    <a:p>
                      <a:endParaRPr kumimoji="1" lang="ja-JP" altLang="en-US"/>
                    </a:p>
                  </a:txBody>
                  <a:tcPr/>
                </a:tc>
                <a:tc>
                  <a:txBody>
                    <a:bodyPr/>
                    <a:lstStyle/>
                    <a:p>
                      <a:pPr marL="144000" lvl="0" indent="0" algn="l">
                        <a:buFont typeface="Arial" pitchFamily="34" charset="0"/>
                        <a:buNone/>
                      </a:pPr>
                      <a:r>
                        <a:rPr lang="ja-JP" altLang="en-US" sz="1800" b="0" dirty="0">
                          <a:solidFill>
                            <a:schemeClr val="tx1"/>
                          </a:solidFill>
                          <a:latin typeface="Meiryo UI" panose="020B0604030504040204" pitchFamily="50" charset="-128"/>
                          <a:ea typeface="Meiryo UI" panose="020B0604030504040204" pitchFamily="50" charset="-128"/>
                        </a:rPr>
                        <a:t>アラート機能</a:t>
                      </a:r>
                    </a:p>
                  </a:txBody>
                  <a:tcPr marL="72000" marR="72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solidFill>
                      <a:schemeClr val="bg1">
                        <a:lumMod val="85000"/>
                      </a:schemeClr>
                    </a:solidFill>
                  </a:tcPr>
                </a:tc>
                <a:tc>
                  <a:txBody>
                    <a:bodyPr/>
                    <a:lstStyle/>
                    <a:p>
                      <a:pPr marL="144000">
                        <a:spcBef>
                          <a:spcPts val="0"/>
                        </a:spcBef>
                        <a:spcAft>
                          <a:spcPts val="0"/>
                        </a:spcAft>
                      </a:pPr>
                      <a:r>
                        <a:rPr lang="ja-JP" altLang="en-US" sz="1600" b="0" dirty="0">
                          <a:solidFill>
                            <a:schemeClr val="tx1"/>
                          </a:solidFill>
                          <a:latin typeface="Meiryo UI" panose="020B0604030504040204" pitchFamily="50" charset="-128"/>
                          <a:ea typeface="Meiryo UI" panose="020B0604030504040204" pitchFamily="50" charset="-128"/>
                        </a:rPr>
                        <a:t>･</a:t>
                      </a:r>
                      <a:r>
                        <a:rPr lang="en-US" altLang="ja-JP" sz="1600" b="0" dirty="0">
                          <a:solidFill>
                            <a:schemeClr val="tx1"/>
                          </a:solidFill>
                          <a:latin typeface="Meiryo UI" panose="020B0604030504040204" pitchFamily="50" charset="-128"/>
                          <a:ea typeface="Meiryo UI" panose="020B0604030504040204" pitchFamily="50" charset="-128"/>
                        </a:rPr>
                        <a:t>Windows </a:t>
                      </a:r>
                      <a:r>
                        <a:rPr lang="ja-JP" altLang="en-US" sz="1600" b="0" dirty="0">
                          <a:solidFill>
                            <a:schemeClr val="tx1"/>
                          </a:solidFill>
                          <a:latin typeface="Meiryo UI" panose="020B0604030504040204" pitchFamily="50" charset="-128"/>
                          <a:ea typeface="Meiryo UI" panose="020B0604030504040204" pitchFamily="50" charset="-128"/>
                        </a:rPr>
                        <a:t>クライアントのインストールドライブの残容量が設定以下になった場合</a:t>
                      </a:r>
                    </a:p>
                    <a:p>
                      <a:pPr marL="144000">
                        <a:spcBef>
                          <a:spcPts val="0"/>
                        </a:spcBef>
                        <a:spcAft>
                          <a:spcPts val="0"/>
                        </a:spcAft>
                      </a:pPr>
                      <a:r>
                        <a:rPr lang="ja-JP" altLang="en-US" sz="1600" b="0" dirty="0">
                          <a:solidFill>
                            <a:schemeClr val="tx1"/>
                          </a:solidFill>
                          <a:latin typeface="Meiryo UI" panose="020B0604030504040204" pitchFamily="50" charset="-128"/>
                          <a:ea typeface="Meiryo UI" panose="020B0604030504040204" pitchFamily="50" charset="-128"/>
                        </a:rPr>
                        <a:t>･指定した日数以上、ログが取得されなかった場合</a:t>
                      </a:r>
                    </a:p>
                    <a:p>
                      <a:pPr marL="144000">
                        <a:spcBef>
                          <a:spcPts val="0"/>
                        </a:spcBef>
                        <a:spcAft>
                          <a:spcPts val="0"/>
                        </a:spcAft>
                      </a:pPr>
                      <a:r>
                        <a:rPr lang="ja-JP" altLang="en-US" sz="1600" b="0" dirty="0">
                          <a:solidFill>
                            <a:schemeClr val="tx1"/>
                          </a:solidFill>
                          <a:latin typeface="Meiryo UI" panose="020B0604030504040204" pitchFamily="50" charset="-128"/>
                          <a:ea typeface="Meiryo UI" panose="020B0604030504040204" pitchFamily="50" charset="-128"/>
                        </a:rPr>
                        <a:t>･</a:t>
                      </a:r>
                      <a:r>
                        <a:rPr lang="en-US" altLang="ja-JP" sz="1600" b="0" dirty="0">
                          <a:solidFill>
                            <a:schemeClr val="tx1"/>
                          </a:solidFill>
                          <a:latin typeface="Meiryo UI" panose="020B0604030504040204" pitchFamily="50" charset="-128"/>
                          <a:ea typeface="Meiryo UI" panose="020B0604030504040204" pitchFamily="50" charset="-128"/>
                        </a:rPr>
                        <a:t>Windows </a:t>
                      </a:r>
                      <a:r>
                        <a:rPr lang="ja-JP" altLang="en-US" sz="1600" b="0" dirty="0">
                          <a:solidFill>
                            <a:schemeClr val="tx1"/>
                          </a:solidFill>
                          <a:latin typeface="Meiryo UI" panose="020B0604030504040204" pitchFamily="50" charset="-128"/>
                          <a:ea typeface="Meiryo UI" panose="020B0604030504040204" pitchFamily="50" charset="-128"/>
                        </a:rPr>
                        <a:t>クライアントのシステム時刻が不正な時刻に変更された場合</a:t>
                      </a:r>
                    </a:p>
                    <a:p>
                      <a:pPr marL="144000">
                        <a:spcBef>
                          <a:spcPts val="0"/>
                        </a:spcBef>
                        <a:spcAft>
                          <a:spcPts val="0"/>
                        </a:spcAft>
                      </a:pPr>
                      <a:r>
                        <a:rPr lang="ja-JP" altLang="en-US" sz="1600" b="0" dirty="0">
                          <a:solidFill>
                            <a:schemeClr val="tx1"/>
                          </a:solidFill>
                          <a:latin typeface="Meiryo UI" panose="020B0604030504040204" pitchFamily="50" charset="-128"/>
                          <a:ea typeface="Meiryo UI" panose="020B0604030504040204" pitchFamily="50" charset="-128"/>
                        </a:rPr>
                        <a:t>･</a:t>
                      </a:r>
                      <a:r>
                        <a:rPr lang="en-US" altLang="ja-JP" sz="1600" b="0" dirty="0">
                          <a:solidFill>
                            <a:schemeClr val="tx1"/>
                          </a:solidFill>
                          <a:latin typeface="Meiryo UI" panose="020B0604030504040204" pitchFamily="50" charset="-128"/>
                          <a:ea typeface="Meiryo UI" panose="020B0604030504040204" pitchFamily="50" charset="-128"/>
                        </a:rPr>
                        <a:t>Web </a:t>
                      </a:r>
                      <a:r>
                        <a:rPr lang="ja-JP" altLang="en-US" sz="1600" b="0" dirty="0">
                          <a:solidFill>
                            <a:schemeClr val="tx1"/>
                          </a:solidFill>
                          <a:latin typeface="Meiryo UI" panose="020B0604030504040204" pitchFamily="50" charset="-128"/>
                          <a:ea typeface="Meiryo UI" panose="020B0604030504040204" pitchFamily="50" charset="-128"/>
                        </a:rPr>
                        <a:t>プラグインが不正に停止された場合</a:t>
                      </a:r>
                    </a:p>
                  </a:txBody>
                  <a:tcPr marL="72000" marR="144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3683454">
                <a:tc rowSpan="2">
                  <a:txBody>
                    <a:bodyPr/>
                    <a:lstStyle/>
                    <a:p>
                      <a:pPr marL="144000" marR="0" lvl="0" indent="0" algn="l" defTabSz="914400" rtl="0" eaLnBrk="1" fontAlgn="base" latinLnBrk="0" hangingPunct="1">
                        <a:lnSpc>
                          <a:spcPct val="100000"/>
                        </a:lnSpc>
                        <a:spcBef>
                          <a:spcPts val="0"/>
                        </a:spcBef>
                        <a:spcAft>
                          <a:spcPct val="0"/>
                        </a:spcAft>
                        <a:buClrTx/>
                        <a:buSzTx/>
                        <a:buFontTx/>
                        <a:buNone/>
                        <a:tabLst/>
                      </a:pPr>
                      <a:r>
                        <a:rPr kumimoji="1" lang="ja-JP" altLang="en-US" sz="18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外部メディア</a:t>
                      </a:r>
                      <a:endParaRPr kumimoji="1" lang="en-US" altLang="ja-JP" sz="18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endParaRPr>
                    </a:p>
                  </a:txBody>
                  <a:tcPr marL="72000" marR="72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noFill/>
                  </a:tcPr>
                </a:tc>
                <a:tc>
                  <a:txBody>
                    <a:bodyPr/>
                    <a:lstStyle/>
                    <a:p>
                      <a:pPr marL="144000" lvl="0" indent="0" algn="l">
                        <a:buFont typeface="Arial" pitchFamily="34" charset="0"/>
                        <a:buNone/>
                      </a:pPr>
                      <a:r>
                        <a:rPr lang="ja-JP" altLang="en-US" sz="1800" b="0" dirty="0">
                          <a:solidFill>
                            <a:schemeClr val="tx1"/>
                          </a:solidFill>
                          <a:latin typeface="Meiryo UI" panose="020B0604030504040204" pitchFamily="50" charset="-128"/>
                          <a:ea typeface="Meiryo UI" panose="020B0604030504040204" pitchFamily="50" charset="-128"/>
                        </a:rPr>
                        <a:t>取得ログ</a:t>
                      </a:r>
                      <a:endParaRPr lang="en-US" altLang="ja-JP" sz="1800" b="0" dirty="0">
                        <a:solidFill>
                          <a:schemeClr val="tx1"/>
                        </a:solidFill>
                        <a:latin typeface="Meiryo UI" panose="020B0604030504040204" pitchFamily="50" charset="-128"/>
                        <a:ea typeface="Meiryo UI" panose="020B0604030504040204" pitchFamily="50" charset="-128"/>
                      </a:endParaRPr>
                    </a:p>
                  </a:txBody>
                  <a:tcPr marL="72000" marR="72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solidFill>
                      <a:schemeClr val="bg1">
                        <a:lumMod val="85000"/>
                      </a:schemeClr>
                    </a:solidFill>
                  </a:tcPr>
                </a:tc>
                <a:tc>
                  <a:txBody>
                    <a:bodyPr/>
                    <a:lstStyle/>
                    <a:p>
                      <a:pPr marL="144000">
                        <a:spcBef>
                          <a:spcPts val="400"/>
                        </a:spcBef>
                        <a:spcAft>
                          <a:spcPts val="0"/>
                        </a:spcAft>
                      </a:pPr>
                      <a:r>
                        <a:rPr lang="ja-JP" altLang="en-US" sz="1600" b="0" dirty="0">
                          <a:solidFill>
                            <a:schemeClr val="tx1"/>
                          </a:solidFill>
                          <a:latin typeface="Meiryo UI" panose="020B0604030504040204" pitchFamily="50" charset="-128"/>
                          <a:ea typeface="Meiryo UI" panose="020B0604030504040204" pitchFamily="50" charset="-128"/>
                        </a:rPr>
                        <a:t>外部メディアの挿入</a:t>
                      </a:r>
                      <a:r>
                        <a:rPr lang="en-US" altLang="ja-JP" sz="1600" b="0" dirty="0">
                          <a:solidFill>
                            <a:schemeClr val="tx1"/>
                          </a:solidFill>
                          <a:latin typeface="Meiryo UI" panose="020B0604030504040204" pitchFamily="50" charset="-128"/>
                          <a:ea typeface="Meiryo UI" panose="020B0604030504040204" pitchFamily="50" charset="-128"/>
                        </a:rPr>
                        <a:t>/ </a:t>
                      </a:r>
                      <a:r>
                        <a:rPr lang="ja-JP" altLang="en-US" sz="1600" b="0" dirty="0">
                          <a:solidFill>
                            <a:schemeClr val="tx1"/>
                          </a:solidFill>
                          <a:latin typeface="Meiryo UI" panose="020B0604030504040204" pitchFamily="50" charset="-128"/>
                          <a:ea typeface="Meiryo UI" panose="020B0604030504040204" pitchFamily="50" charset="-128"/>
                        </a:rPr>
                        <a:t>取り出し、ファイル書き出し操作ログを取得できます。</a:t>
                      </a:r>
                      <a:endParaRPr lang="en-US" altLang="ja-JP" sz="1600" b="0" dirty="0">
                        <a:solidFill>
                          <a:schemeClr val="tx1"/>
                        </a:solidFill>
                        <a:latin typeface="Meiryo UI" panose="020B0604030504040204" pitchFamily="50" charset="-128"/>
                        <a:ea typeface="Meiryo UI" panose="020B0604030504040204" pitchFamily="50" charset="-128"/>
                      </a:endParaRPr>
                    </a:p>
                    <a:p>
                      <a:pPr marL="144000">
                        <a:spcBef>
                          <a:spcPts val="400"/>
                        </a:spcBef>
                        <a:spcAft>
                          <a:spcPts val="0"/>
                        </a:spcAft>
                      </a:pPr>
                      <a:r>
                        <a:rPr lang="ja-JP" altLang="en-US" sz="1600" b="0" dirty="0">
                          <a:solidFill>
                            <a:schemeClr val="tx1"/>
                          </a:solidFill>
                          <a:latin typeface="Meiryo UI" panose="020B0604030504040204" pitchFamily="50" charset="-128"/>
                          <a:ea typeface="Meiryo UI" panose="020B0604030504040204" pitchFamily="50" charset="-128"/>
                        </a:rPr>
                        <a:t>･操作種別：外部メディア挿入</a:t>
                      </a:r>
                      <a:r>
                        <a:rPr lang="en-US" altLang="ja-JP" sz="1600" b="0" dirty="0">
                          <a:solidFill>
                            <a:schemeClr val="tx1"/>
                          </a:solidFill>
                          <a:latin typeface="Meiryo UI" panose="020B0604030504040204" pitchFamily="50" charset="-128"/>
                          <a:ea typeface="Meiryo UI" panose="020B0604030504040204" pitchFamily="50" charset="-128"/>
                        </a:rPr>
                        <a:t>/ </a:t>
                      </a:r>
                      <a:r>
                        <a:rPr lang="ja-JP" altLang="en-US" sz="1600" b="0" dirty="0">
                          <a:solidFill>
                            <a:schemeClr val="tx1"/>
                          </a:solidFill>
                          <a:latin typeface="Meiryo UI" panose="020B0604030504040204" pitchFamily="50" charset="-128"/>
                          <a:ea typeface="Meiryo UI" panose="020B0604030504040204" pitchFamily="50" charset="-128"/>
                        </a:rPr>
                        <a:t>外部メディア取り出し</a:t>
                      </a:r>
                      <a:r>
                        <a:rPr lang="en-US" altLang="ja-JP" sz="1600" b="0" dirty="0">
                          <a:solidFill>
                            <a:schemeClr val="tx1"/>
                          </a:solidFill>
                          <a:latin typeface="Meiryo UI" panose="020B0604030504040204" pitchFamily="50" charset="-128"/>
                          <a:ea typeface="Meiryo UI" panose="020B0604030504040204" pitchFamily="50" charset="-128"/>
                        </a:rPr>
                        <a:t>/ </a:t>
                      </a:r>
                      <a:r>
                        <a:rPr lang="ja-JP" altLang="en-US" sz="1600" b="0" dirty="0">
                          <a:solidFill>
                            <a:schemeClr val="tx1"/>
                          </a:solidFill>
                          <a:latin typeface="Meiryo UI" panose="020B0604030504040204" pitchFamily="50" charset="-128"/>
                          <a:ea typeface="Meiryo UI" panose="020B0604030504040204" pitchFamily="50" charset="-128"/>
                        </a:rPr>
                        <a:t>書き出し（*</a:t>
                      </a:r>
                      <a:r>
                        <a:rPr lang="en-US" altLang="ja-JP" sz="1600" b="0" dirty="0">
                          <a:solidFill>
                            <a:schemeClr val="tx1"/>
                          </a:solidFill>
                          <a:latin typeface="Meiryo UI" panose="020B0604030504040204" pitchFamily="50" charset="-128"/>
                          <a:ea typeface="Meiryo UI" panose="020B0604030504040204" pitchFamily="50" charset="-128"/>
                        </a:rPr>
                        <a:t>2</a:t>
                      </a:r>
                      <a:r>
                        <a:rPr lang="ja-JP" altLang="en-US" sz="1600" b="0" dirty="0">
                          <a:solidFill>
                            <a:schemeClr val="tx1"/>
                          </a:solidFill>
                          <a:latin typeface="Meiryo UI" panose="020B0604030504040204" pitchFamily="50" charset="-128"/>
                          <a:ea typeface="Meiryo UI" panose="020B0604030504040204" pitchFamily="50" charset="-128"/>
                        </a:rPr>
                        <a:t>）</a:t>
                      </a:r>
                    </a:p>
                    <a:p>
                      <a:pPr marL="144000">
                        <a:spcBef>
                          <a:spcPts val="400"/>
                        </a:spcBef>
                        <a:spcAft>
                          <a:spcPts val="0"/>
                        </a:spcAft>
                      </a:pPr>
                      <a:r>
                        <a:rPr lang="ja-JP" altLang="en-US" sz="1600" b="0" dirty="0">
                          <a:solidFill>
                            <a:schemeClr val="tx1"/>
                          </a:solidFill>
                          <a:latin typeface="Meiryo UI" panose="020B0604030504040204" pitchFamily="50" charset="-128"/>
                          <a:ea typeface="Meiryo UI" panose="020B0604030504040204" pitchFamily="50" charset="-128"/>
                        </a:rPr>
                        <a:t>･ファイル名</a:t>
                      </a:r>
                    </a:p>
                    <a:p>
                      <a:pPr marL="144000">
                        <a:spcBef>
                          <a:spcPts val="400"/>
                        </a:spcBef>
                        <a:spcAft>
                          <a:spcPts val="0"/>
                        </a:spcAft>
                      </a:pPr>
                      <a:r>
                        <a:rPr lang="ja-JP" altLang="en-US" sz="1600" b="0" dirty="0">
                          <a:solidFill>
                            <a:schemeClr val="tx1"/>
                          </a:solidFill>
                          <a:latin typeface="Meiryo UI" panose="020B0604030504040204" pitchFamily="50" charset="-128"/>
                          <a:ea typeface="Meiryo UI" panose="020B0604030504040204" pitchFamily="50" charset="-128"/>
                        </a:rPr>
                        <a:t>･ファイルパス</a:t>
                      </a:r>
                    </a:p>
                    <a:p>
                      <a:pPr marL="144000">
                        <a:spcBef>
                          <a:spcPts val="400"/>
                        </a:spcBef>
                        <a:spcAft>
                          <a:spcPts val="0"/>
                        </a:spcAft>
                      </a:pPr>
                      <a:r>
                        <a:rPr lang="ja-JP" altLang="en-US" sz="1600" b="0" dirty="0">
                          <a:solidFill>
                            <a:schemeClr val="tx1"/>
                          </a:solidFill>
                          <a:latin typeface="Meiryo UI" panose="020B0604030504040204" pitchFamily="50" charset="-128"/>
                          <a:ea typeface="Meiryo UI" panose="020B0604030504040204" pitchFamily="50" charset="-128"/>
                        </a:rPr>
                        <a:t>･ファイルサイズ</a:t>
                      </a:r>
                    </a:p>
                    <a:p>
                      <a:pPr marL="144000">
                        <a:spcBef>
                          <a:spcPts val="400"/>
                        </a:spcBef>
                        <a:spcAft>
                          <a:spcPts val="0"/>
                        </a:spcAft>
                      </a:pPr>
                      <a:r>
                        <a:rPr lang="ja-JP" altLang="en-US" sz="1600" b="0" dirty="0">
                          <a:solidFill>
                            <a:schemeClr val="tx1"/>
                          </a:solidFill>
                          <a:latin typeface="Meiryo UI" panose="020B0604030504040204" pitchFamily="50" charset="-128"/>
                          <a:ea typeface="Meiryo UI" panose="020B0604030504040204" pitchFamily="50" charset="-128"/>
                        </a:rPr>
                        <a:t>･登録済メディアかどうか</a:t>
                      </a:r>
                    </a:p>
                    <a:p>
                      <a:pPr marL="144000">
                        <a:spcBef>
                          <a:spcPts val="400"/>
                        </a:spcBef>
                        <a:spcAft>
                          <a:spcPts val="0"/>
                        </a:spcAft>
                      </a:pPr>
                      <a:r>
                        <a:rPr lang="ja-JP" altLang="en-US" sz="1600" b="0" dirty="0">
                          <a:solidFill>
                            <a:schemeClr val="tx1"/>
                          </a:solidFill>
                          <a:latin typeface="Meiryo UI" panose="020B0604030504040204" pitchFamily="50" charset="-128"/>
                          <a:ea typeface="Meiryo UI" panose="020B0604030504040204" pitchFamily="50" charset="-128"/>
                        </a:rPr>
                        <a:t>･ベンダ名</a:t>
                      </a:r>
                    </a:p>
                    <a:p>
                      <a:pPr marL="144000">
                        <a:spcBef>
                          <a:spcPts val="400"/>
                        </a:spcBef>
                        <a:spcAft>
                          <a:spcPts val="0"/>
                        </a:spcAft>
                      </a:pPr>
                      <a:r>
                        <a:rPr lang="ja-JP" altLang="en-US" sz="1600" b="0" dirty="0">
                          <a:solidFill>
                            <a:schemeClr val="tx1"/>
                          </a:solidFill>
                          <a:latin typeface="Meiryo UI" panose="020B0604030504040204" pitchFamily="50" charset="-128"/>
                          <a:ea typeface="Meiryo UI" panose="020B0604030504040204" pitchFamily="50" charset="-128"/>
                        </a:rPr>
                        <a:t>･製品名</a:t>
                      </a:r>
                    </a:p>
                    <a:p>
                      <a:pPr marL="144000">
                        <a:spcBef>
                          <a:spcPts val="400"/>
                        </a:spcBef>
                        <a:spcAft>
                          <a:spcPts val="0"/>
                        </a:spcAft>
                      </a:pPr>
                      <a:r>
                        <a:rPr lang="ja-JP" altLang="en-US" sz="1600" b="0" dirty="0">
                          <a:solidFill>
                            <a:schemeClr val="tx1"/>
                          </a:solidFill>
                          <a:latin typeface="Meiryo UI" panose="020B0604030504040204" pitchFamily="50" charset="-128"/>
                          <a:ea typeface="Meiryo UI" panose="020B0604030504040204" pitchFamily="50" charset="-128"/>
                        </a:rPr>
                        <a:t>･シリアル番号</a:t>
                      </a:r>
                    </a:p>
                    <a:p>
                      <a:pPr marL="144000">
                        <a:spcBef>
                          <a:spcPts val="400"/>
                        </a:spcBef>
                        <a:spcAft>
                          <a:spcPts val="0"/>
                        </a:spcAft>
                      </a:pPr>
                      <a:r>
                        <a:rPr lang="ja-JP" altLang="en-US" sz="1600" b="0" dirty="0">
                          <a:solidFill>
                            <a:schemeClr val="tx1"/>
                          </a:solidFill>
                          <a:latin typeface="Meiryo UI" panose="020B0604030504040204" pitchFamily="50" charset="-128"/>
                          <a:ea typeface="Meiryo UI" panose="020B0604030504040204" pitchFamily="50" charset="-128"/>
                        </a:rPr>
                        <a:t>･ベンダ</a:t>
                      </a:r>
                      <a:r>
                        <a:rPr lang="en-US" altLang="ja-JP" sz="1600" b="0" dirty="0">
                          <a:solidFill>
                            <a:schemeClr val="tx1"/>
                          </a:solidFill>
                          <a:latin typeface="Meiryo UI" panose="020B0604030504040204" pitchFamily="50" charset="-128"/>
                          <a:ea typeface="Meiryo UI" panose="020B0604030504040204" pitchFamily="50" charset="-128"/>
                        </a:rPr>
                        <a:t>ID</a:t>
                      </a:r>
                    </a:p>
                    <a:p>
                      <a:pPr marL="144000">
                        <a:spcBef>
                          <a:spcPts val="400"/>
                        </a:spcBef>
                        <a:spcAft>
                          <a:spcPts val="0"/>
                        </a:spcAft>
                      </a:pPr>
                      <a:r>
                        <a:rPr lang="ja-JP" altLang="en-US" sz="1600" b="0" dirty="0">
                          <a:solidFill>
                            <a:schemeClr val="tx1"/>
                          </a:solidFill>
                          <a:latin typeface="Meiryo UI" panose="020B0604030504040204" pitchFamily="50" charset="-128"/>
                          <a:ea typeface="Meiryo UI" panose="020B0604030504040204" pitchFamily="50" charset="-128"/>
                        </a:rPr>
                        <a:t>･製品</a:t>
                      </a:r>
                      <a:r>
                        <a:rPr lang="en-US" altLang="ja-JP" sz="1600" b="0" dirty="0">
                          <a:solidFill>
                            <a:schemeClr val="tx1"/>
                          </a:solidFill>
                          <a:latin typeface="Meiryo UI" panose="020B0604030504040204" pitchFamily="50" charset="-128"/>
                          <a:ea typeface="Meiryo UI" panose="020B0604030504040204" pitchFamily="50" charset="-128"/>
                        </a:rPr>
                        <a:t>ID</a:t>
                      </a:r>
                    </a:p>
                  </a:txBody>
                  <a:tcPr marL="72000" marR="144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6"/>
                  </a:ext>
                </a:extLst>
              </a:tr>
              <a:tr h="623485">
                <a:tc vMerge="1">
                  <a:txBody>
                    <a:bodyPr/>
                    <a:lstStyle/>
                    <a:p>
                      <a:endParaRPr kumimoji="1" lang="ja-JP" altLang="en-US"/>
                    </a:p>
                  </a:txBody>
                  <a:tcPr/>
                </a:tc>
                <a:tc>
                  <a:txBody>
                    <a:bodyPr/>
                    <a:lstStyle/>
                    <a:p>
                      <a:pPr marL="144000" lvl="0" indent="0" algn="l">
                        <a:buFont typeface="Arial" pitchFamily="34" charset="0"/>
                        <a:buNone/>
                      </a:pPr>
                      <a:r>
                        <a:rPr lang="ja-JP" altLang="en-US" sz="1800" b="0" dirty="0">
                          <a:solidFill>
                            <a:schemeClr val="tx1"/>
                          </a:solidFill>
                          <a:latin typeface="Meiryo UI" panose="020B0604030504040204" pitchFamily="50" charset="-128"/>
                          <a:ea typeface="Meiryo UI" panose="020B0604030504040204" pitchFamily="50" charset="-128"/>
                        </a:rPr>
                        <a:t>アラート機能</a:t>
                      </a:r>
                      <a:endParaRPr lang="en-US" altLang="ja-JP" sz="1800" b="0" dirty="0">
                        <a:solidFill>
                          <a:schemeClr val="tx1"/>
                        </a:solidFill>
                        <a:latin typeface="Meiryo UI" panose="020B0604030504040204" pitchFamily="50" charset="-128"/>
                        <a:ea typeface="Meiryo UI" panose="020B0604030504040204" pitchFamily="50" charset="-128"/>
                      </a:endParaRPr>
                    </a:p>
                  </a:txBody>
                  <a:tcPr marL="72000" marR="72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solidFill>
                      <a:schemeClr val="bg1">
                        <a:lumMod val="85000"/>
                      </a:schemeClr>
                    </a:solidFill>
                  </a:tcPr>
                </a:tc>
                <a:tc>
                  <a:txBody>
                    <a:bodyPr/>
                    <a:lstStyle/>
                    <a:p>
                      <a:pPr marL="144000"/>
                      <a:r>
                        <a:rPr lang="ja-JP" altLang="en-US" sz="1600" b="0" dirty="0">
                          <a:solidFill>
                            <a:schemeClr val="tx1"/>
                          </a:solidFill>
                          <a:latin typeface="Meiryo UI" panose="020B0604030504040204" pitchFamily="50" charset="-128"/>
                          <a:ea typeface="Meiryo UI" panose="020B0604030504040204" pitchFamily="50" charset="-128"/>
                        </a:rPr>
                        <a:t>･未登録外部メディアを挿入した場合</a:t>
                      </a:r>
                    </a:p>
                    <a:p>
                      <a:pPr marL="144000"/>
                      <a:r>
                        <a:rPr lang="ja-JP" altLang="en-US" sz="1600" b="0" dirty="0">
                          <a:solidFill>
                            <a:schemeClr val="tx1"/>
                          </a:solidFill>
                          <a:latin typeface="Meiryo UI" panose="020B0604030504040204" pitchFamily="50" charset="-128"/>
                          <a:ea typeface="Meiryo UI" panose="020B0604030504040204" pitchFamily="50" charset="-128"/>
                        </a:rPr>
                        <a:t>･未登録外部ディアへの書き出し操作を行った場合</a:t>
                      </a:r>
                    </a:p>
                  </a:txBody>
                  <a:tcPr marL="72000" marR="144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7"/>
                  </a:ext>
                </a:extLst>
              </a:tr>
            </a:tbl>
          </a:graphicData>
        </a:graphic>
      </p:graphicFrame>
      <p:sp>
        <p:nvSpPr>
          <p:cNvPr id="7" name="Text Box 36">
            <a:extLst>
              <a:ext uri="{FF2B5EF4-FFF2-40B4-BE49-F238E27FC236}">
                <a16:creationId xmlns:a16="http://schemas.microsoft.com/office/drawing/2014/main" id="{617DC228-8AF2-462C-8623-99757CFC7327}"/>
              </a:ext>
            </a:extLst>
          </p:cNvPr>
          <p:cNvSpPr txBox="1">
            <a:spLocks noChangeArrowheads="1"/>
          </p:cNvSpPr>
          <p:nvPr/>
        </p:nvSpPr>
        <p:spPr bwMode="auto">
          <a:xfrm>
            <a:off x="360005" y="8980462"/>
            <a:ext cx="11957865" cy="369332"/>
          </a:xfrm>
          <a:prstGeom prst="rect">
            <a:avLst/>
          </a:prstGeom>
          <a:noFill/>
          <a:ln w="34925" algn="ctr">
            <a:noFill/>
            <a:miter lim="800000"/>
            <a:headEnd/>
            <a:tailEnd/>
          </a:ln>
          <a:effectLst/>
        </p:spPr>
        <p:txBody>
          <a:bodyPr wrap="square" lIns="0" tIns="0" rIns="0" bIns="0" anchor="ctr" anchorCtr="0">
            <a:spAutoFit/>
          </a:bodyPr>
          <a:lstStyle/>
          <a:p>
            <a:pPr algn="l"/>
            <a:r>
              <a:rPr kumimoji="1" lang="ja-JP" altLang="en-US" sz="1200" dirty="0">
                <a:solidFill>
                  <a:schemeClr val="bg1">
                    <a:lumMod val="50000"/>
                  </a:schemeClr>
                </a:solidFill>
                <a:latin typeface="Meiryo UI" panose="020B0604030504040204" pitchFamily="50" charset="-128"/>
                <a:ea typeface="Meiryo UI" panose="020B0604030504040204" pitchFamily="50" charset="-128"/>
              </a:rPr>
              <a:t>*</a:t>
            </a:r>
            <a:r>
              <a:rPr kumimoji="1" lang="en-US" altLang="ja-JP" sz="1200" dirty="0">
                <a:solidFill>
                  <a:schemeClr val="bg1">
                    <a:lumMod val="50000"/>
                  </a:schemeClr>
                </a:solidFill>
                <a:latin typeface="Meiryo UI" panose="020B0604030504040204" pitchFamily="50" charset="-128"/>
                <a:ea typeface="Meiryo UI" panose="020B0604030504040204" pitchFamily="50" charset="-128"/>
              </a:rPr>
              <a:t>1 </a:t>
            </a:r>
            <a:r>
              <a:rPr kumimoji="1" lang="ja-JP" altLang="en-US" sz="1200" dirty="0">
                <a:solidFill>
                  <a:schemeClr val="bg1">
                    <a:lumMod val="50000"/>
                  </a:schemeClr>
                </a:solidFill>
                <a:latin typeface="Meiryo UI" panose="020B0604030504040204" pitchFamily="50" charset="-128"/>
                <a:ea typeface="Meiryo UI" panose="020B0604030504040204" pitchFamily="50" charset="-128"/>
              </a:rPr>
              <a:t>インストールドライブの空き容量低下です。</a:t>
            </a:r>
          </a:p>
          <a:p>
            <a:pPr algn="l"/>
            <a:r>
              <a:rPr kumimoji="1" lang="ja-JP" altLang="en-US" sz="1200" dirty="0">
                <a:solidFill>
                  <a:schemeClr val="bg1">
                    <a:lumMod val="50000"/>
                  </a:schemeClr>
                </a:solidFill>
                <a:latin typeface="Meiryo UI" panose="020B0604030504040204" pitchFamily="50" charset="-128"/>
                <a:ea typeface="Meiryo UI" panose="020B0604030504040204" pitchFamily="50" charset="-128"/>
              </a:rPr>
              <a:t>*</a:t>
            </a:r>
            <a:r>
              <a:rPr kumimoji="1" lang="en-US" altLang="ja-JP" sz="1200" dirty="0">
                <a:solidFill>
                  <a:schemeClr val="bg1">
                    <a:lumMod val="50000"/>
                  </a:schemeClr>
                </a:solidFill>
                <a:latin typeface="Meiryo UI" panose="020B0604030504040204" pitchFamily="50" charset="-128"/>
                <a:ea typeface="Meiryo UI" panose="020B0604030504040204" pitchFamily="50" charset="-128"/>
              </a:rPr>
              <a:t>2 </a:t>
            </a:r>
            <a:r>
              <a:rPr kumimoji="1" lang="ja-JP" altLang="en-US" sz="1200" dirty="0">
                <a:solidFill>
                  <a:schemeClr val="bg1">
                    <a:lumMod val="50000"/>
                  </a:schemeClr>
                </a:solidFill>
                <a:latin typeface="Meiryo UI" panose="020B0604030504040204" pitchFamily="50" charset="-128"/>
                <a:ea typeface="Meiryo UI" panose="020B0604030504040204" pitchFamily="50" charset="-128"/>
              </a:rPr>
              <a:t>外部メディア上のファイルを削除した場合は、外部メディアログの書き出しログとして取得されません。</a:t>
            </a:r>
          </a:p>
        </p:txBody>
      </p:sp>
    </p:spTree>
    <p:extLst>
      <p:ext uri="{BB962C8B-B14F-4D97-AF65-F5344CB8AC3E}">
        <p14:creationId xmlns:p14="http://schemas.microsoft.com/office/powerpoint/2010/main" val="4153642153"/>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6262A94E-4B7F-4CC5-849C-BC032EE5847B}"/>
              </a:ext>
            </a:extLst>
          </p:cNvPr>
          <p:cNvSpPr>
            <a:spLocks noGrp="1"/>
          </p:cNvSpPr>
          <p:nvPr>
            <p:ph type="sldNum" sz="quarter" idx="4"/>
          </p:nvPr>
        </p:nvSpPr>
        <p:spPr/>
        <p:txBody>
          <a:bodyPr/>
          <a:lstStyle/>
          <a:p>
            <a:fld id="{F1BF7F6E-0413-4353-995D-100289A07FF8}" type="slidenum">
              <a:rPr lang="en-US" altLang="ja-JP" smtClean="0"/>
              <a:pPr/>
              <a:t>12</a:t>
            </a:fld>
            <a:endParaRPr lang="en-US" altLang="ja-JP" dirty="0"/>
          </a:p>
        </p:txBody>
      </p:sp>
      <p:sp>
        <p:nvSpPr>
          <p:cNvPr id="4" name="タイトル 3">
            <a:extLst>
              <a:ext uri="{FF2B5EF4-FFF2-40B4-BE49-F238E27FC236}">
                <a16:creationId xmlns:a16="http://schemas.microsoft.com/office/drawing/2014/main" id="{B5DE67A1-71E2-47F8-94F7-D5CE7B41F177}"/>
              </a:ext>
            </a:extLst>
          </p:cNvPr>
          <p:cNvSpPr>
            <a:spLocks noGrp="1"/>
          </p:cNvSpPr>
          <p:nvPr>
            <p:ph type="title"/>
          </p:nvPr>
        </p:nvSpPr>
        <p:spPr/>
        <p:txBody>
          <a:bodyPr/>
          <a:lstStyle/>
          <a:p>
            <a:r>
              <a:rPr lang="ja-JP" altLang="en-US" dirty="0">
                <a:solidFill>
                  <a:srgbClr val="191919"/>
                </a:solidFill>
                <a:latin typeface="Meiryo UI" panose="020B0604030504040204" pitchFamily="50" charset="-128"/>
                <a:ea typeface="Meiryo UI" panose="020B0604030504040204" pitchFamily="50" charset="-128"/>
                <a:sym typeface="ヒラギノ角ゴ ProN W6" charset="0"/>
              </a:rPr>
              <a:t>提供サービス一覧（オプションサービス）</a:t>
            </a:r>
            <a:endParaRPr kumimoji="1" lang="ja-JP" altLang="en-US" dirty="0"/>
          </a:p>
        </p:txBody>
      </p:sp>
      <p:graphicFrame>
        <p:nvGraphicFramePr>
          <p:cNvPr id="5" name="Group 51">
            <a:extLst>
              <a:ext uri="{FF2B5EF4-FFF2-40B4-BE49-F238E27FC236}">
                <a16:creationId xmlns:a16="http://schemas.microsoft.com/office/drawing/2014/main" id="{F32BC866-4E47-4B80-AA9B-6487C47991A2}"/>
              </a:ext>
            </a:extLst>
          </p:cNvPr>
          <p:cNvGraphicFramePr>
            <a:graphicFrameLocks noGrp="1"/>
          </p:cNvGraphicFramePr>
          <p:nvPr>
            <p:extLst>
              <p:ext uri="{D42A27DB-BD31-4B8C-83A1-F6EECF244321}">
                <p14:modId xmlns:p14="http://schemas.microsoft.com/office/powerpoint/2010/main" val="4232446607"/>
              </p:ext>
            </p:extLst>
          </p:nvPr>
        </p:nvGraphicFramePr>
        <p:xfrm>
          <a:off x="741600" y="1634400"/>
          <a:ext cx="11520000" cy="7490074"/>
        </p:xfrm>
        <a:graphic>
          <a:graphicData uri="http://schemas.openxmlformats.org/drawingml/2006/table">
            <a:tbl>
              <a:tblPr/>
              <a:tblGrid>
                <a:gridCol w="468000">
                  <a:extLst>
                    <a:ext uri="{9D8B030D-6E8A-4147-A177-3AD203B41FA5}">
                      <a16:colId xmlns:a16="http://schemas.microsoft.com/office/drawing/2014/main" val="20000"/>
                    </a:ext>
                  </a:extLst>
                </a:gridCol>
                <a:gridCol w="4572000">
                  <a:extLst>
                    <a:ext uri="{9D8B030D-6E8A-4147-A177-3AD203B41FA5}">
                      <a16:colId xmlns:a16="http://schemas.microsoft.com/office/drawing/2014/main" val="20001"/>
                    </a:ext>
                  </a:extLst>
                </a:gridCol>
                <a:gridCol w="1296000">
                  <a:extLst>
                    <a:ext uri="{9D8B030D-6E8A-4147-A177-3AD203B41FA5}">
                      <a16:colId xmlns:a16="http://schemas.microsoft.com/office/drawing/2014/main" val="20002"/>
                    </a:ext>
                  </a:extLst>
                </a:gridCol>
                <a:gridCol w="1296000">
                  <a:extLst>
                    <a:ext uri="{9D8B030D-6E8A-4147-A177-3AD203B41FA5}">
                      <a16:colId xmlns:a16="http://schemas.microsoft.com/office/drawing/2014/main" val="20003"/>
                    </a:ext>
                  </a:extLst>
                </a:gridCol>
                <a:gridCol w="1296000">
                  <a:extLst>
                    <a:ext uri="{9D8B030D-6E8A-4147-A177-3AD203B41FA5}">
                      <a16:colId xmlns:a16="http://schemas.microsoft.com/office/drawing/2014/main" val="2040150555"/>
                    </a:ext>
                  </a:extLst>
                </a:gridCol>
                <a:gridCol w="1296000">
                  <a:extLst>
                    <a:ext uri="{9D8B030D-6E8A-4147-A177-3AD203B41FA5}">
                      <a16:colId xmlns:a16="http://schemas.microsoft.com/office/drawing/2014/main" val="20004"/>
                    </a:ext>
                  </a:extLst>
                </a:gridCol>
                <a:gridCol w="1296000">
                  <a:extLst>
                    <a:ext uri="{9D8B030D-6E8A-4147-A177-3AD203B41FA5}">
                      <a16:colId xmlns:a16="http://schemas.microsoft.com/office/drawing/2014/main" val="20005"/>
                    </a:ext>
                  </a:extLst>
                </a:gridCol>
              </a:tblGrid>
              <a:tr h="379643">
                <a:tc rowSpan="2">
                  <a:txBody>
                    <a:bodyPr/>
                    <a:lstStyle/>
                    <a:p>
                      <a:pPr marL="90488" marR="0" lvl="0" indent="0" algn="ctr" defTabSz="914400" rtl="0" eaLnBrk="1" fontAlgn="base" latinLnBrk="0" hangingPunct="1">
                        <a:lnSpc>
                          <a:spcPct val="100000"/>
                        </a:lnSpc>
                        <a:spcBef>
                          <a:spcPct val="20000"/>
                        </a:spcBef>
                        <a:spcAft>
                          <a:spcPct val="0"/>
                        </a:spcAft>
                        <a:buClrTx/>
                        <a:buSzTx/>
                        <a:buFontTx/>
                        <a:buNone/>
                        <a:tabLst/>
                      </a:pPr>
                      <a:endParaRPr kumimoji="1" lang="ja-JP" altLang="en-US" sz="22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endParaRPr>
                    </a:p>
                  </a:txBody>
                  <a:tcPr marL="123213" marR="123213" marT="64071" marB="64071" anchor="ctr" horzOverflow="overflow">
                    <a:lnL w="9525" cap="flat" cmpd="sng" algn="ctr">
                      <a:no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noFill/>
                  </a:tcPr>
                </a:tc>
                <a:tc rowSpan="2">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1" lang="ja-JP" altLang="en-US" sz="1800" b="1" i="0" u="none" strike="noStrike" cap="none" normalizeH="0" baseline="0" dirty="0">
                          <a:ln>
                            <a:noFill/>
                          </a:ln>
                          <a:solidFill>
                            <a:schemeClr val="bg1"/>
                          </a:solidFill>
                          <a:effectLst/>
                          <a:latin typeface="Meiryo UI" panose="020B0604030504040204" pitchFamily="50" charset="-128"/>
                          <a:ea typeface="Meiryo UI" panose="020B0604030504040204" pitchFamily="50" charset="-128"/>
                        </a:rPr>
                        <a:t>提供機能 </a:t>
                      </a:r>
                    </a:p>
                  </a:txBody>
                  <a:tcPr marL="0" marR="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solidFill>
                      <a:schemeClr val="bg1">
                        <a:lumMod val="65000"/>
                      </a:schemeClr>
                    </a:solidFill>
                  </a:tcPr>
                </a:tc>
                <a:tc rowSpan="2">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1" lang="en-US" altLang="ja-JP" sz="1800" b="1" i="0" u="none" strike="noStrike" cap="none" normalizeH="0" baseline="0" dirty="0">
                          <a:ln>
                            <a:noFill/>
                          </a:ln>
                          <a:solidFill>
                            <a:schemeClr val="bg1"/>
                          </a:solidFill>
                          <a:effectLst/>
                          <a:latin typeface="Meiryo UI" panose="020B0604030504040204" pitchFamily="50" charset="-128"/>
                          <a:ea typeface="Meiryo UI" panose="020B0604030504040204" pitchFamily="50" charset="-128"/>
                        </a:rPr>
                        <a:t>iOS</a:t>
                      </a:r>
                    </a:p>
                  </a:txBody>
                  <a:tcPr marL="0" marR="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solidFill>
                      <a:schemeClr val="bg1">
                        <a:lumMod val="65000"/>
                      </a:schemeClr>
                    </a:solidFill>
                  </a:tcPr>
                </a:tc>
                <a:tc rowSpan="2">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1" lang="en-US" altLang="ja-JP" sz="1800" b="1" i="0" u="none" strike="noStrike" cap="none" normalizeH="0" baseline="0" dirty="0">
                          <a:ln>
                            <a:noFill/>
                          </a:ln>
                          <a:solidFill>
                            <a:schemeClr val="bg1"/>
                          </a:solidFill>
                          <a:effectLst/>
                          <a:latin typeface="Meiryo UI" panose="020B0604030504040204" pitchFamily="50" charset="-128"/>
                          <a:ea typeface="Meiryo UI" panose="020B0604030504040204" pitchFamily="50" charset="-128"/>
                        </a:rPr>
                        <a:t>Android</a:t>
                      </a:r>
                    </a:p>
                  </a:txBody>
                  <a:tcPr marL="0" marR="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12700" cap="flat" cmpd="sng" algn="ctr">
                      <a:solidFill>
                        <a:srgbClr val="5F5F5F"/>
                      </a:solidFill>
                      <a:prstDash val="solid"/>
                      <a:round/>
                      <a:headEnd type="none" w="med" len="med"/>
                      <a:tailEnd type="none" w="med" len="med"/>
                    </a:lnB>
                    <a:lnTlToBr>
                      <a:noFill/>
                    </a:lnTlToBr>
                    <a:lnBlToTr>
                      <a:noFill/>
                    </a:lnBlToTr>
                    <a:solidFill>
                      <a:schemeClr val="bg1">
                        <a:lumMod val="65000"/>
                      </a:schemeClr>
                    </a:solidFill>
                  </a:tcPr>
                </a:tc>
                <a:tc rowSpan="2">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1" lang="en-US" altLang="ja-JP" sz="1800" b="1" i="0" u="none" strike="noStrike" cap="none" normalizeH="0" baseline="0" dirty="0">
                          <a:ln>
                            <a:noFill/>
                          </a:ln>
                          <a:solidFill>
                            <a:schemeClr val="bg1"/>
                          </a:solidFill>
                          <a:effectLst/>
                          <a:latin typeface="Meiryo UI" panose="020B0604030504040204" pitchFamily="50" charset="-128"/>
                          <a:ea typeface="Meiryo UI" panose="020B0604030504040204" pitchFamily="50" charset="-128"/>
                        </a:rPr>
                        <a:t>4G</a:t>
                      </a:r>
                      <a:r>
                        <a:rPr kumimoji="1" lang="ja-JP" altLang="en-US" sz="1800" b="1" i="0" u="none" strike="noStrike" cap="none" normalizeH="0" baseline="0" dirty="0">
                          <a:ln>
                            <a:noFill/>
                          </a:ln>
                          <a:solidFill>
                            <a:schemeClr val="bg1"/>
                          </a:solidFill>
                          <a:effectLst/>
                          <a:latin typeface="Meiryo UI" panose="020B0604030504040204" pitchFamily="50" charset="-128"/>
                          <a:ea typeface="Meiryo UI" panose="020B0604030504040204" pitchFamily="50" charset="-128"/>
                        </a:rPr>
                        <a:t>ケータイ</a:t>
                      </a:r>
                      <a:endParaRPr kumimoji="1" lang="en-US" altLang="ja-JP" sz="1800" b="1" i="0" u="none" strike="noStrike" cap="none" normalizeH="0" baseline="0" dirty="0">
                        <a:ln>
                          <a:noFill/>
                        </a:ln>
                        <a:solidFill>
                          <a:schemeClr val="bg1"/>
                        </a:solidFill>
                        <a:effectLst/>
                        <a:latin typeface="Meiryo UI" panose="020B0604030504040204" pitchFamily="50" charset="-128"/>
                        <a:ea typeface="Meiryo UI" panose="020B0604030504040204" pitchFamily="50" charset="-128"/>
                      </a:endParaRPr>
                    </a:p>
                  </a:txBody>
                  <a:tcPr marL="0" marR="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12700" cap="flat" cmpd="sng" algn="ctr">
                      <a:solidFill>
                        <a:srgbClr val="5F5F5F"/>
                      </a:solidFill>
                      <a:prstDash val="solid"/>
                      <a:round/>
                      <a:headEnd type="none" w="med" len="med"/>
                      <a:tailEnd type="none" w="med" len="med"/>
                    </a:lnB>
                    <a:lnTlToBr>
                      <a:noFill/>
                    </a:lnTlToBr>
                    <a:lnBlToTr>
                      <a:noFill/>
                    </a:lnBlToTr>
                    <a:solidFill>
                      <a:schemeClr val="bg1">
                        <a:lumMod val="65000"/>
                      </a:schemeClr>
                    </a:solidFill>
                  </a:tcPr>
                </a:tc>
                <a:tc gridSpan="2">
                  <a:txBody>
                    <a:bodyPr/>
                    <a:lstStyle/>
                    <a:p>
                      <a:pPr algn="ctr"/>
                      <a:r>
                        <a:rPr lang="en-US" altLang="ja-JP" sz="1800" b="1" dirty="0">
                          <a:solidFill>
                            <a:schemeClr val="bg1"/>
                          </a:solidFill>
                          <a:latin typeface="Meiryo UI" panose="020B0604030504040204" pitchFamily="50" charset="-128"/>
                          <a:ea typeface="Meiryo UI" panose="020B0604030504040204" pitchFamily="50" charset="-128"/>
                        </a:rPr>
                        <a:t>PC</a:t>
                      </a:r>
                      <a:endParaRPr lang="ja-JP" altLang="en-US" sz="1800" b="1" dirty="0">
                        <a:solidFill>
                          <a:schemeClr val="bg1"/>
                        </a:solidFill>
                        <a:latin typeface="Meiryo UI" panose="020B0604030504040204" pitchFamily="50" charset="-128"/>
                        <a:ea typeface="Meiryo UI" panose="020B0604030504040204" pitchFamily="50" charset="-128"/>
                      </a:endParaRPr>
                    </a:p>
                  </a:txBody>
                  <a:tcPr marL="0" marR="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solidFill>
                      <a:schemeClr val="bg1">
                        <a:lumMod val="65000"/>
                      </a:schemeClr>
                    </a:solidFill>
                  </a:tcPr>
                </a:tc>
                <a:tc hMerge="1">
                  <a:txBody>
                    <a:bodyPr/>
                    <a:lstStyle/>
                    <a:p>
                      <a:endParaRPr lang="ja-JP" altLang="en-US" dirty="0"/>
                    </a:p>
                  </a:txBody>
                  <a:tcPr marL="123229" marR="123229" marT="64079" marB="64079" anchor="ctr" horzOverflow="overflow">
                    <a:lnL w="9525" cap="flat" cmpd="sng" algn="ctr">
                      <a:solidFill>
                        <a:schemeClr val="tx1">
                          <a:lumMod val="65000"/>
                          <a:lumOff val="3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606060"/>
                      </a:solidFill>
                      <a:prstDash val="solid"/>
                      <a:round/>
                      <a:headEnd type="none" w="med" len="med"/>
                      <a:tailEnd type="none" w="med" len="med"/>
                    </a:lnT>
                    <a:lnB w="12700" cap="flat" cmpd="sng" algn="ctr">
                      <a:solidFill>
                        <a:srgbClr val="5F5F5F"/>
                      </a:solidFill>
                      <a:prstDash val="solid"/>
                      <a:round/>
                      <a:headEnd type="none" w="med" len="med"/>
                      <a:tailEnd type="none" w="med" len="med"/>
                    </a:lnB>
                    <a:lnTlToBr>
                      <a:noFill/>
                    </a:lnTlToBr>
                    <a:lnBlToTr>
                      <a:noFill/>
                    </a:lnBlToTr>
                    <a:gradFill rotWithShape="0">
                      <a:gsLst>
                        <a:gs pos="0">
                          <a:schemeClr val="bg1"/>
                        </a:gs>
                        <a:gs pos="100000">
                          <a:srgbClr val="B2B2B2"/>
                        </a:gs>
                      </a:gsLst>
                      <a:lin ang="5400000" scaled="1"/>
                    </a:gradFill>
                  </a:tcPr>
                </a:tc>
                <a:extLst>
                  <a:ext uri="{0D108BD9-81ED-4DB2-BD59-A6C34878D82A}">
                    <a16:rowId xmlns:a16="http://schemas.microsoft.com/office/drawing/2014/main" val="10000"/>
                  </a:ext>
                </a:extLst>
              </a:tr>
              <a:tr h="379643">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1" lang="en-US" altLang="ja-JP" sz="1800" b="1" i="0" u="none" strike="noStrike" cap="none" normalizeH="0" baseline="0" dirty="0">
                          <a:ln>
                            <a:noFill/>
                          </a:ln>
                          <a:solidFill>
                            <a:schemeClr val="bg1"/>
                          </a:solidFill>
                          <a:effectLst/>
                          <a:latin typeface="Meiryo UI" panose="020B0604030504040204" pitchFamily="50" charset="-128"/>
                          <a:ea typeface="Meiryo UI" panose="020B0604030504040204" pitchFamily="50" charset="-128"/>
                        </a:rPr>
                        <a:t>Windows</a:t>
                      </a:r>
                    </a:p>
                  </a:txBody>
                  <a:tcPr marL="0" marR="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12700" cap="flat" cmpd="sng" algn="ctr">
                      <a:solidFill>
                        <a:srgbClr val="5F5F5F"/>
                      </a:solidFill>
                      <a:prstDash val="solid"/>
                      <a:round/>
                      <a:headEnd type="none" w="med" len="med"/>
                      <a:tailEnd type="none" w="med" len="med"/>
                    </a:lnB>
                    <a:lnTlToBr>
                      <a:noFill/>
                    </a:lnTlToBr>
                    <a:lnBlToTr>
                      <a:noFill/>
                    </a:lnBlToTr>
                    <a:solidFill>
                      <a:schemeClr val="bg1">
                        <a:lumMod val="65000"/>
                      </a:schemeClr>
                    </a:solidFill>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1" lang="en-US" altLang="ja-JP" sz="1800" b="1" i="0" u="none" strike="noStrike" cap="none" normalizeH="0" baseline="0" dirty="0">
                          <a:ln>
                            <a:noFill/>
                          </a:ln>
                          <a:solidFill>
                            <a:schemeClr val="bg1"/>
                          </a:solidFill>
                          <a:effectLst/>
                          <a:latin typeface="Meiryo UI" panose="020B0604030504040204" pitchFamily="50" charset="-128"/>
                          <a:ea typeface="Meiryo UI" panose="020B0604030504040204" pitchFamily="50" charset="-128"/>
                        </a:rPr>
                        <a:t>Mac</a:t>
                      </a:r>
                    </a:p>
                  </a:txBody>
                  <a:tcPr marL="0" marR="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rgbClr val="5F5F5F"/>
                      </a:solidFill>
                      <a:prstDash val="solid"/>
                      <a:round/>
                      <a:headEnd type="none" w="med" len="med"/>
                      <a:tailEnd type="none" w="med" len="med"/>
                    </a:lnT>
                    <a:lnB w="12700" cap="flat" cmpd="sng" algn="ctr">
                      <a:solidFill>
                        <a:srgbClr val="5F5F5F"/>
                      </a:solidFill>
                      <a:prstDash val="solid"/>
                      <a:round/>
                      <a:headEnd type="none" w="med" len="med"/>
                      <a:tailEnd type="none" w="med" len="med"/>
                    </a:lnB>
                    <a:lnTlToBr>
                      <a:noFill/>
                    </a:lnTlToBr>
                    <a:lnBlToTr>
                      <a:noFill/>
                    </a:lnBlToTr>
                    <a:solidFill>
                      <a:schemeClr val="bg1">
                        <a:lumMod val="65000"/>
                      </a:schemeClr>
                    </a:solidFill>
                  </a:tcPr>
                </a:tc>
                <a:extLst>
                  <a:ext uri="{0D108BD9-81ED-4DB2-BD59-A6C34878D82A}">
                    <a16:rowId xmlns:a16="http://schemas.microsoft.com/office/drawing/2014/main" val="10001"/>
                  </a:ext>
                </a:extLst>
              </a:tr>
              <a:tr h="465481">
                <a:tc rowSpan="14">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1" lang="ja-JP" altLang="en-US" sz="18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オプションサービス</a:t>
                      </a:r>
                    </a:p>
                  </a:txBody>
                  <a:tcPr marL="0" marR="0" marT="0" marB="0" vert="eaVert" anchor="ctr" anchorCtr="1"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ts val="0"/>
                        </a:spcBef>
                        <a:spcAft>
                          <a:spcPct val="0"/>
                        </a:spcAft>
                        <a:buClrTx/>
                        <a:buSzTx/>
                        <a:buFontTx/>
                        <a:buNone/>
                        <a:tabLst/>
                      </a:pPr>
                      <a:r>
                        <a:rPr lang="ja-JP" altLang="en-US" sz="1800" dirty="0">
                          <a:latin typeface="Meiryo UI" panose="020B0604030504040204" pitchFamily="50" charset="-128"/>
                          <a:ea typeface="Meiryo UI" panose="020B0604030504040204" pitchFamily="50" charset="-128"/>
                        </a:rPr>
                        <a:t>［</a:t>
                      </a:r>
                      <a:r>
                        <a:rPr lang="en-US" altLang="ja-JP" sz="1800" dirty="0">
                          <a:latin typeface="Meiryo UI" panose="020B0604030504040204" pitchFamily="50" charset="-128"/>
                          <a:ea typeface="Meiryo UI" panose="020B0604030504040204" pitchFamily="50" charset="-128"/>
                        </a:rPr>
                        <a:t>1</a:t>
                      </a:r>
                      <a:r>
                        <a:rPr lang="ja-JP" altLang="en-US" sz="1800" dirty="0">
                          <a:latin typeface="Meiryo UI" panose="020B0604030504040204" pitchFamily="50" charset="-128"/>
                          <a:ea typeface="Meiryo UI" panose="020B0604030504040204" pitchFamily="50" charset="-128"/>
                        </a:rPr>
                        <a:t>］紛失時リカバリーサービス</a:t>
                      </a:r>
                      <a:endParaRPr kumimoji="1" lang="ja-JP" altLang="en-US" sz="18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endParaRPr>
                    </a:p>
                  </a:txBody>
                  <a:tcPr marL="144000" marR="72000" marT="0" marB="0" anchor="ctr" horzOverflow="overflow">
                    <a:lnL w="9525" cap="flat" cmpd="sng" algn="ctr">
                      <a:solidFill>
                        <a:schemeClr val="tx1">
                          <a:lumMod val="65000"/>
                          <a:lumOff val="35000"/>
                        </a:schemeClr>
                      </a:solidFill>
                      <a:prstDash val="solid"/>
                      <a:round/>
                      <a:headEnd type="none" w="med" len="med"/>
                      <a:tailEnd type="none" w="med" len="med"/>
                    </a:lnL>
                    <a:lnR w="12700" cap="flat" cmpd="sng" algn="ctr">
                      <a:noFill/>
                      <a:prstDash val="sysDot"/>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noFill/>
                  </a:tcPr>
                </a:tc>
                <a:tc gridSpan="5">
                  <a:txBody>
                    <a:bodyPr/>
                    <a:lstStyle/>
                    <a:p>
                      <a:endParaRPr kumimoji="1" lang="ja-JP" altLang="en-US" dirty="0"/>
                    </a:p>
                  </a:txBody>
                  <a:tcPr marL="0" marR="0" marT="0" marB="0" anchor="ctr" horzOverflow="overflow">
                    <a:lnL w="12700" cap="flat" cmpd="sng" algn="ctr">
                      <a:noFill/>
                      <a:prstDash val="sysDot"/>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noFill/>
                  </a:tcPr>
                </a:tc>
                <a:tc hMerge="1">
                  <a:txBody>
                    <a:bodyPr/>
                    <a:lstStyle/>
                    <a:p>
                      <a:endParaRPr kumimoji="1" lang="ja-JP" altLang="en-US" dirty="0"/>
                    </a:p>
                  </a:txBody>
                  <a:tcPr marL="72000" marR="72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noFill/>
                  </a:tcPr>
                </a:tc>
                <a:tc hMerge="1">
                  <a:txBody>
                    <a:bodyPr/>
                    <a:lstStyle/>
                    <a:p>
                      <a:endParaRPr kumimoji="1" lang="ja-JP" altLang="en-US" dirty="0"/>
                    </a:p>
                  </a:txBody>
                  <a:tcPr marL="72000" marR="72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noFill/>
                  </a:tcPr>
                </a:tc>
                <a:tc hMerge="1">
                  <a:txBody>
                    <a:bodyPr/>
                    <a:lstStyle/>
                    <a:p>
                      <a:endParaRPr kumimoji="1" lang="ja-JP" altLang="en-US" dirty="0"/>
                    </a:p>
                  </a:txBody>
                  <a:tcPr marL="72000" marR="72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rgbClr val="5F5F5F"/>
                      </a:solidFill>
                      <a:prstDash val="solid"/>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noFill/>
                  </a:tcPr>
                </a:tc>
                <a:tc hMerge="1">
                  <a:txBody>
                    <a:bodyPr/>
                    <a:lstStyle/>
                    <a:p>
                      <a:pPr marL="90488" marR="0" lvl="0" indent="0" algn="l" defTabSz="914400" rtl="0" eaLnBrk="1" fontAlgn="base" latinLnBrk="0" hangingPunct="1">
                        <a:lnSpc>
                          <a:spcPct val="100000"/>
                        </a:lnSpc>
                        <a:spcBef>
                          <a:spcPct val="20000"/>
                        </a:spcBef>
                        <a:spcAft>
                          <a:spcPct val="0"/>
                        </a:spcAft>
                        <a:buClrTx/>
                        <a:buSzTx/>
                        <a:buFontTx/>
                        <a:buNone/>
                        <a:tabLst/>
                      </a:pPr>
                      <a:endParaRPr kumimoji="1" lang="ja-JP" altLang="en-US" sz="1800" b="0" i="0" u="none" strike="noStrike" cap="none" normalizeH="0" baseline="0" dirty="0">
                        <a:ln>
                          <a:noFill/>
                        </a:ln>
                        <a:solidFill>
                          <a:schemeClr val="tx1"/>
                        </a:solidFill>
                        <a:effectLst/>
                        <a:latin typeface="HGP創英角ｺﾞｼｯｸUB" panose="020B0900000000000000" pitchFamily="50" charset="-128"/>
                        <a:ea typeface="HGP創英角ｺﾞｼｯｸUB" panose="020B0900000000000000" pitchFamily="50" charset="-128"/>
                      </a:endParaRPr>
                    </a:p>
                  </a:txBody>
                  <a:tcPr marL="72000" marR="72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rgbClr val="5F5F5F"/>
                      </a:solidFill>
                      <a:prstDash val="solid"/>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65481">
                <a:tc vMerge="1">
                  <a:txBody>
                    <a:bodyPr/>
                    <a:lstStyle/>
                    <a:p>
                      <a:endParaRPr kumimoji="1" lang="ja-JP" altLang="en-US"/>
                    </a:p>
                  </a:txBody>
                  <a:tcPr/>
                </a:tc>
                <a:tc>
                  <a:txBody>
                    <a:bodyPr/>
                    <a:lstStyle/>
                    <a:p>
                      <a:pPr marL="0" marR="0" lvl="0" indent="0" algn="l" defTabSz="914400" rtl="0" eaLnBrk="1" fontAlgn="base" latinLnBrk="0" hangingPunct="1">
                        <a:lnSpc>
                          <a:spcPct val="100000"/>
                        </a:lnSpc>
                        <a:spcBef>
                          <a:spcPts val="0"/>
                        </a:spcBef>
                        <a:spcAft>
                          <a:spcPct val="0"/>
                        </a:spcAft>
                        <a:buClrTx/>
                        <a:buSzTx/>
                        <a:buFontTx/>
                        <a:buNone/>
                        <a:tabLst/>
                        <a:defRPr/>
                      </a:pPr>
                      <a:r>
                        <a:rPr kumimoji="1" lang="ja-JP" altLang="en-US" sz="18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　　　　紛失モード</a:t>
                      </a:r>
                      <a:endParaRPr kumimoji="1" lang="en-US" altLang="ja-JP" sz="18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endParaRPr>
                    </a:p>
                  </a:txBody>
                  <a:tcPr marL="144000" marR="72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a:t>
                      </a:r>
                      <a:endParaRPr kumimoji="1" lang="en-US" altLang="ja-JP"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endParaRPr>
                    </a:p>
                  </a:txBody>
                  <a:tcPr marL="0" marR="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defRPr/>
                      </a:pPr>
                      <a:r>
                        <a:rPr kumimoji="1" lang="en-US" altLang="ja-JP" sz="1600" b="0" dirty="0">
                          <a:solidFill>
                            <a:schemeClr val="tx1"/>
                          </a:solidFill>
                          <a:latin typeface="Meiryo UI" panose="020B0604030504040204" pitchFamily="50" charset="-128"/>
                          <a:ea typeface="Meiryo UI" panose="020B0604030504040204" pitchFamily="50" charset="-128"/>
                        </a:rPr>
                        <a:t>―</a:t>
                      </a:r>
                    </a:p>
                  </a:txBody>
                  <a:tcPr marL="0" marR="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defRPr/>
                      </a:pPr>
                      <a:r>
                        <a:rPr kumimoji="1" lang="en-US" altLang="ja-JP" sz="1600" b="0" dirty="0">
                          <a:solidFill>
                            <a:schemeClr val="tx1"/>
                          </a:solidFill>
                          <a:latin typeface="Meiryo UI" panose="020B0604030504040204" pitchFamily="50" charset="-128"/>
                          <a:ea typeface="Meiryo UI" panose="020B0604030504040204" pitchFamily="50" charset="-128"/>
                        </a:rPr>
                        <a:t>―</a:t>
                      </a:r>
                    </a:p>
                  </a:txBody>
                  <a:tcPr marL="0" marR="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defRPr/>
                      </a:pPr>
                      <a:r>
                        <a:rPr kumimoji="1" lang="en-US" altLang="ja-JP" sz="1600" b="0" dirty="0">
                          <a:solidFill>
                            <a:schemeClr val="tx1"/>
                          </a:solidFill>
                          <a:latin typeface="Meiryo UI" panose="020B0604030504040204" pitchFamily="50" charset="-128"/>
                          <a:ea typeface="Meiryo UI" panose="020B0604030504040204" pitchFamily="50" charset="-128"/>
                        </a:rPr>
                        <a:t>―</a:t>
                      </a:r>
                    </a:p>
                  </a:txBody>
                  <a:tcPr marL="0" marR="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defRPr/>
                      </a:pPr>
                      <a:r>
                        <a:rPr kumimoji="1" lang="en-US" altLang="ja-JP" sz="1600" b="0" dirty="0">
                          <a:solidFill>
                            <a:schemeClr val="tx1"/>
                          </a:solidFill>
                          <a:latin typeface="Meiryo UI" panose="020B0604030504040204" pitchFamily="50" charset="-128"/>
                          <a:ea typeface="Meiryo UI" panose="020B0604030504040204" pitchFamily="50" charset="-128"/>
                        </a:rPr>
                        <a:t>―</a:t>
                      </a:r>
                    </a:p>
                  </a:txBody>
                  <a:tcPr marL="0" marR="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3743377928"/>
                  </a:ext>
                </a:extLst>
              </a:tr>
              <a:tr h="465481">
                <a:tc vMerge="1">
                  <a:txBody>
                    <a:bodyPr/>
                    <a:lstStyle/>
                    <a:p>
                      <a:endParaRPr kumimoji="1" lang="ja-JP" altLang="en-US"/>
                    </a:p>
                  </a:txBody>
                  <a:tcPr/>
                </a:tc>
                <a:tc>
                  <a:txBody>
                    <a:bodyPr/>
                    <a:lstStyle/>
                    <a:p>
                      <a:pPr marL="0" marR="0" lvl="0" indent="0" algn="l" defTabSz="914400" rtl="0" eaLnBrk="1" fontAlgn="base" latinLnBrk="0" hangingPunct="1">
                        <a:lnSpc>
                          <a:spcPct val="100000"/>
                        </a:lnSpc>
                        <a:spcBef>
                          <a:spcPts val="0"/>
                        </a:spcBef>
                        <a:spcAft>
                          <a:spcPct val="0"/>
                        </a:spcAft>
                        <a:buClrTx/>
                        <a:buSzTx/>
                        <a:buFontTx/>
                        <a:buNone/>
                        <a:tabLst/>
                        <a:defRPr/>
                      </a:pPr>
                      <a:r>
                        <a:rPr kumimoji="1" lang="ja-JP" altLang="en-US" sz="18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　　　　遠隔消去・ロック</a:t>
                      </a:r>
                      <a:endParaRPr kumimoji="1" lang="en-US" altLang="ja-JP" sz="18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endParaRPr>
                    </a:p>
                  </a:txBody>
                  <a:tcPr marL="144000" marR="72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a:t>
                      </a:r>
                    </a:p>
                  </a:txBody>
                  <a:tcPr marL="0" marR="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a:t>
                      </a:r>
                    </a:p>
                  </a:txBody>
                  <a:tcPr marL="0" marR="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a:t>
                      </a:r>
                    </a:p>
                  </a:txBody>
                  <a:tcPr marL="0" marR="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defRPr/>
                      </a:pPr>
                      <a:r>
                        <a:rPr kumimoji="1" lang="en-US" altLang="ja-JP" sz="1600" b="0" dirty="0">
                          <a:solidFill>
                            <a:schemeClr val="tx1"/>
                          </a:solidFill>
                          <a:latin typeface="Meiryo UI" panose="020B0604030504040204" pitchFamily="50" charset="-128"/>
                          <a:ea typeface="Meiryo UI" panose="020B0604030504040204" pitchFamily="50" charset="-128"/>
                        </a:rPr>
                        <a:t>―</a:t>
                      </a:r>
                    </a:p>
                  </a:txBody>
                  <a:tcPr marL="0" marR="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defRPr/>
                      </a:pPr>
                      <a:r>
                        <a:rPr kumimoji="1" lang="en-US" altLang="ja-JP" sz="1600" b="0" dirty="0">
                          <a:solidFill>
                            <a:schemeClr val="tx1"/>
                          </a:solidFill>
                          <a:latin typeface="Meiryo UI" panose="020B0604030504040204" pitchFamily="50" charset="-128"/>
                          <a:ea typeface="Meiryo UI" panose="020B0604030504040204" pitchFamily="50" charset="-128"/>
                        </a:rPr>
                        <a:t>―</a:t>
                      </a:r>
                    </a:p>
                  </a:txBody>
                  <a:tcPr marL="0" marR="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r h="465481">
                <a:tc vMerge="1">
                  <a:txBody>
                    <a:bodyPr/>
                    <a:lstStyle/>
                    <a:p>
                      <a:endParaRPr kumimoji="1" lang="ja-JP" altLang="en-US"/>
                    </a:p>
                  </a:txBody>
                  <a:tcPr/>
                </a:tc>
                <a:tc>
                  <a:txBody>
                    <a:bodyPr/>
                    <a:lstStyle/>
                    <a:p>
                      <a:pPr marL="0" marR="0" lvl="0" indent="0" algn="l" defTabSz="914400" rtl="0" eaLnBrk="1" fontAlgn="base" latinLnBrk="0" hangingPunct="1">
                        <a:lnSpc>
                          <a:spcPct val="100000"/>
                        </a:lnSpc>
                        <a:spcBef>
                          <a:spcPts val="0"/>
                        </a:spcBef>
                        <a:spcAft>
                          <a:spcPct val="0"/>
                        </a:spcAft>
                        <a:buClrTx/>
                        <a:buSzTx/>
                        <a:buFontTx/>
                        <a:buNone/>
                        <a:tabLst/>
                        <a:defRPr/>
                      </a:pPr>
                      <a:r>
                        <a:rPr kumimoji="1" lang="ja-JP" altLang="en-US" sz="18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　　　　パスコード一時解除</a:t>
                      </a:r>
                      <a:endParaRPr kumimoji="1" lang="ja-JP" altLang="en-US" sz="1800" b="0" i="0" u="none" strike="noStrike" cap="none" normalizeH="0" baseline="0" dirty="0">
                        <a:ln>
                          <a:noFill/>
                        </a:ln>
                        <a:solidFill>
                          <a:srgbClr val="FF0000"/>
                        </a:solidFill>
                        <a:effectLst/>
                        <a:latin typeface="Meiryo UI" panose="020B0604030504040204" pitchFamily="50" charset="-128"/>
                        <a:ea typeface="Meiryo UI" panose="020B0604030504040204" pitchFamily="50" charset="-128"/>
                      </a:endParaRPr>
                    </a:p>
                  </a:txBody>
                  <a:tcPr marL="144000" marR="72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a:t>
                      </a:r>
                    </a:p>
                  </a:txBody>
                  <a:tcPr marL="0" marR="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a:t>
                      </a:r>
                      <a:endParaRPr kumimoji="1" lang="en-US" altLang="ja-JP"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endParaRPr>
                    </a:p>
                  </a:txBody>
                  <a:tcPr marL="0" marR="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a:t>
                      </a:r>
                      <a:endParaRPr kumimoji="1" lang="en-US" altLang="ja-JP"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endParaRPr>
                    </a:p>
                  </a:txBody>
                  <a:tcPr marL="0" marR="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defRPr/>
                      </a:pPr>
                      <a:r>
                        <a:rPr kumimoji="1" lang="en-US" altLang="ja-JP" sz="1600" b="0" dirty="0">
                          <a:solidFill>
                            <a:schemeClr val="tx1"/>
                          </a:solidFill>
                          <a:latin typeface="Meiryo UI" panose="020B0604030504040204" pitchFamily="50" charset="-128"/>
                          <a:ea typeface="Meiryo UI" panose="020B0604030504040204" pitchFamily="50" charset="-128"/>
                        </a:rPr>
                        <a:t>―</a:t>
                      </a:r>
                    </a:p>
                  </a:txBody>
                  <a:tcPr marL="0" marR="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defRPr/>
                      </a:pPr>
                      <a:r>
                        <a:rPr kumimoji="1" lang="en-US" altLang="ja-JP" sz="1600" b="0" dirty="0">
                          <a:solidFill>
                            <a:schemeClr val="tx1"/>
                          </a:solidFill>
                          <a:latin typeface="Meiryo UI" panose="020B0604030504040204" pitchFamily="50" charset="-128"/>
                          <a:ea typeface="Meiryo UI" panose="020B0604030504040204" pitchFamily="50" charset="-128"/>
                        </a:rPr>
                        <a:t>―</a:t>
                      </a:r>
                    </a:p>
                  </a:txBody>
                  <a:tcPr marL="0" marR="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4"/>
                  </a:ext>
                </a:extLst>
              </a:tr>
              <a:tr h="465481">
                <a:tc vMerge="1">
                  <a:txBody>
                    <a:bodyPr/>
                    <a:lstStyle/>
                    <a:p>
                      <a:endParaRPr kumimoji="1" lang="ja-JP" altLang="en-US"/>
                    </a:p>
                  </a:txBody>
                  <a:tcPr/>
                </a:tc>
                <a:tc>
                  <a:txBody>
                    <a:bodyPr/>
                    <a:lstStyle/>
                    <a:p>
                      <a:pPr marL="0" marR="0" lvl="0" indent="0" algn="l" defTabSz="914400" rtl="0" eaLnBrk="1" fontAlgn="base" latinLnBrk="0" hangingPunct="1">
                        <a:lnSpc>
                          <a:spcPct val="100000"/>
                        </a:lnSpc>
                        <a:spcBef>
                          <a:spcPts val="0"/>
                        </a:spcBef>
                        <a:spcAft>
                          <a:spcPct val="0"/>
                        </a:spcAft>
                        <a:buClrTx/>
                        <a:buSzTx/>
                        <a:buFontTx/>
                        <a:buNone/>
                        <a:tabLst/>
                        <a:defRPr/>
                      </a:pPr>
                      <a:r>
                        <a:rPr kumimoji="1" lang="ja-JP" altLang="en-US" sz="18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　　　　</a:t>
                      </a:r>
                      <a:r>
                        <a:rPr kumimoji="1" lang="en-US" altLang="ja-JP" sz="18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Zimperium</a:t>
                      </a:r>
                      <a:r>
                        <a:rPr kumimoji="1" lang="ja-JP" altLang="en-US" sz="18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連携</a:t>
                      </a:r>
                      <a:endParaRPr kumimoji="1" lang="ja-JP" altLang="en-US" sz="1800" b="0" i="0" u="none" strike="noStrike" cap="none" normalizeH="0" baseline="0" dirty="0">
                        <a:ln>
                          <a:noFill/>
                        </a:ln>
                        <a:solidFill>
                          <a:srgbClr val="FF0000"/>
                        </a:solidFill>
                        <a:effectLst/>
                        <a:latin typeface="Meiryo UI" panose="020B0604030504040204" pitchFamily="50" charset="-128"/>
                        <a:ea typeface="Meiryo UI" panose="020B0604030504040204" pitchFamily="50" charset="-128"/>
                      </a:endParaRPr>
                    </a:p>
                  </a:txBody>
                  <a:tcPr marL="144000" marR="72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a:t>
                      </a:r>
                    </a:p>
                  </a:txBody>
                  <a:tcPr marL="0" marR="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en-US" altLang="ja-JP" sz="1600" b="0" dirty="0">
                          <a:solidFill>
                            <a:schemeClr val="tx1"/>
                          </a:solidFill>
                          <a:latin typeface="Meiryo UI" panose="020B0604030504040204" pitchFamily="50" charset="-128"/>
                          <a:ea typeface="Meiryo UI" panose="020B0604030504040204" pitchFamily="50" charset="-128"/>
                        </a:rPr>
                        <a:t>―</a:t>
                      </a:r>
                    </a:p>
                  </a:txBody>
                  <a:tcPr marL="0" marR="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en-US" altLang="ja-JP" sz="1600" b="0" dirty="0">
                          <a:solidFill>
                            <a:schemeClr val="tx1"/>
                          </a:solidFill>
                          <a:latin typeface="Meiryo UI" panose="020B0604030504040204" pitchFamily="50" charset="-128"/>
                          <a:ea typeface="Meiryo UI" panose="020B0604030504040204" pitchFamily="50" charset="-128"/>
                        </a:rPr>
                        <a:t>―</a:t>
                      </a:r>
                    </a:p>
                  </a:txBody>
                  <a:tcPr marL="0" marR="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defRPr/>
                      </a:pPr>
                      <a:r>
                        <a:rPr kumimoji="1" lang="en-US" altLang="ja-JP" sz="1600" b="0" dirty="0">
                          <a:solidFill>
                            <a:schemeClr val="tx1"/>
                          </a:solidFill>
                          <a:latin typeface="Meiryo UI" panose="020B0604030504040204" pitchFamily="50" charset="-128"/>
                          <a:ea typeface="Meiryo UI" panose="020B0604030504040204" pitchFamily="50" charset="-128"/>
                        </a:rPr>
                        <a:t>―</a:t>
                      </a:r>
                    </a:p>
                  </a:txBody>
                  <a:tcPr marL="0" marR="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defRPr/>
                      </a:pPr>
                      <a:r>
                        <a:rPr kumimoji="1" lang="en-US" altLang="ja-JP" sz="1600" b="0" dirty="0">
                          <a:solidFill>
                            <a:schemeClr val="tx1"/>
                          </a:solidFill>
                          <a:latin typeface="Meiryo UI" panose="020B0604030504040204" pitchFamily="50" charset="-128"/>
                          <a:ea typeface="Meiryo UI" panose="020B0604030504040204" pitchFamily="50" charset="-128"/>
                        </a:rPr>
                        <a:t>―</a:t>
                      </a:r>
                    </a:p>
                  </a:txBody>
                  <a:tcPr marL="0" marR="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20601606"/>
                  </a:ext>
                </a:extLst>
              </a:tr>
              <a:tr h="465481">
                <a:tc vMerge="1">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ja-JP" altLang="en-US" sz="2000" b="0" i="0" u="none" strike="noStrike" cap="none" normalizeH="0" baseline="0" dirty="0">
                        <a:ln>
                          <a:noFill/>
                        </a:ln>
                        <a:solidFill>
                          <a:schemeClr val="tx1"/>
                        </a:solidFill>
                        <a:effectLst/>
                        <a:latin typeface="Arial" pitchFamily="34" charset="0"/>
                        <a:ea typeface="HGP創英角ｺﾞｼｯｸUB" pitchFamily="50" charset="-128"/>
                      </a:endParaRPr>
                    </a:p>
                  </a:txBody>
                  <a:tcPr marL="90000" marR="90000" marT="46800" marB="46800" vert="eaVert" anchor="ctr" horzOverflow="overflow">
                    <a:lnL w="12700" cap="flat" cmpd="sng" algn="ctr">
                      <a:solidFill>
                        <a:schemeClr val="bg1"/>
                      </a:solidFill>
                      <a:prstDash val="solid"/>
                      <a:round/>
                      <a:headEnd type="none" w="med" len="med"/>
                      <a:tailEnd type="none" w="med" len="med"/>
                    </a:lnL>
                    <a:lnR w="12700" cap="flat" cmpd="sng" algn="ctr">
                      <a:solidFill>
                        <a:srgbClr val="5F5F5F"/>
                      </a:solidFill>
                      <a:prstDash val="solid"/>
                      <a:round/>
                      <a:headEnd type="none" w="med" len="med"/>
                      <a:tailEnd type="none" w="med" len="med"/>
                    </a:lnR>
                    <a:lnT w="12700" cap="flat" cmpd="sng" algn="ctr">
                      <a:solidFill>
                        <a:srgbClr val="5F5F5F"/>
                      </a:solidFill>
                      <a:prstDash val="solid"/>
                      <a:round/>
                      <a:headEnd type="none" w="med" len="med"/>
                      <a:tailEnd type="none" w="med" len="med"/>
                    </a:lnT>
                    <a:lnB w="12700" cap="flat" cmpd="sng" algn="ctr">
                      <a:solidFill>
                        <a:srgbClr val="5F5F5F"/>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ts val="0"/>
                        </a:spcBef>
                        <a:spcAft>
                          <a:spcPct val="0"/>
                        </a:spcAft>
                        <a:buClrTx/>
                        <a:buSzTx/>
                        <a:buFontTx/>
                        <a:buNone/>
                        <a:tabLst/>
                        <a:defRPr/>
                      </a:pPr>
                      <a:r>
                        <a:rPr kumimoji="1" lang="ja-JP" altLang="en-US" sz="18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　　　　ヘルプスデスク</a:t>
                      </a:r>
                    </a:p>
                  </a:txBody>
                  <a:tcPr marL="144000" marR="72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a:t>
                      </a:r>
                    </a:p>
                  </a:txBody>
                  <a:tcPr marL="0" marR="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a:t>
                      </a:r>
                    </a:p>
                  </a:txBody>
                  <a:tcPr marL="0" marR="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a:t>
                      </a:r>
                    </a:p>
                  </a:txBody>
                  <a:tcPr marL="0" marR="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defRPr/>
                      </a:pPr>
                      <a:r>
                        <a:rPr kumimoji="1" lang="en-US" altLang="ja-JP" sz="1600" b="0" dirty="0">
                          <a:solidFill>
                            <a:schemeClr val="tx1"/>
                          </a:solidFill>
                          <a:latin typeface="Meiryo UI" panose="020B0604030504040204" pitchFamily="50" charset="-128"/>
                          <a:ea typeface="Meiryo UI" panose="020B0604030504040204" pitchFamily="50" charset="-128"/>
                        </a:rPr>
                        <a:t>―</a:t>
                      </a:r>
                    </a:p>
                  </a:txBody>
                  <a:tcPr marL="0" marR="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defRPr/>
                      </a:pPr>
                      <a:r>
                        <a:rPr kumimoji="1" lang="en-US" altLang="ja-JP" sz="1600" b="0" dirty="0">
                          <a:solidFill>
                            <a:schemeClr val="tx1"/>
                          </a:solidFill>
                          <a:latin typeface="Meiryo UI" panose="020B0604030504040204" pitchFamily="50" charset="-128"/>
                          <a:ea typeface="Meiryo UI" panose="020B0604030504040204" pitchFamily="50" charset="-128"/>
                        </a:rPr>
                        <a:t>―</a:t>
                      </a:r>
                    </a:p>
                  </a:txBody>
                  <a:tcPr marL="0" marR="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5"/>
                  </a:ext>
                </a:extLst>
              </a:tr>
              <a:tr h="465481">
                <a:tc vMerge="1">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ja-JP" altLang="en-US" sz="2000" b="0" i="0" u="none" strike="noStrike" cap="none" normalizeH="0" baseline="0" dirty="0">
                        <a:ln>
                          <a:noFill/>
                        </a:ln>
                        <a:solidFill>
                          <a:schemeClr val="tx1"/>
                        </a:solidFill>
                        <a:effectLst/>
                        <a:latin typeface="Arial" pitchFamily="34" charset="0"/>
                        <a:ea typeface="HGP創英角ｺﾞｼｯｸUB" pitchFamily="50" charset="-128"/>
                      </a:endParaRPr>
                    </a:p>
                  </a:txBody>
                  <a:tcPr marL="90000" marR="90000" marT="46800" marB="46800" vert="eaVert" anchor="ctr" horzOverflow="overflow">
                    <a:lnL w="12700" cap="flat" cmpd="sng" algn="ctr">
                      <a:solidFill>
                        <a:schemeClr val="bg1"/>
                      </a:solidFill>
                      <a:prstDash val="solid"/>
                      <a:round/>
                      <a:headEnd type="none" w="med" len="med"/>
                      <a:tailEnd type="none" w="med" len="med"/>
                    </a:lnL>
                    <a:lnR w="12700" cap="flat" cmpd="sng" algn="ctr">
                      <a:solidFill>
                        <a:srgbClr val="5F5F5F"/>
                      </a:solidFill>
                      <a:prstDash val="solid"/>
                      <a:round/>
                      <a:headEnd type="none" w="med" len="med"/>
                      <a:tailEnd type="none" w="med" len="med"/>
                    </a:lnR>
                    <a:lnT w="12700" cap="flat" cmpd="sng" algn="ctr">
                      <a:solidFill>
                        <a:srgbClr val="5F5F5F"/>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ts val="0"/>
                        </a:spcBef>
                        <a:spcAft>
                          <a:spcPct val="0"/>
                        </a:spcAft>
                        <a:buClrTx/>
                        <a:buSzTx/>
                        <a:buFontTx/>
                        <a:buNone/>
                        <a:tabLst/>
                        <a:defRPr/>
                      </a:pPr>
                      <a:r>
                        <a:rPr kumimoji="1" lang="ja-JP" altLang="en-US" sz="18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　　　　月次レポート</a:t>
                      </a:r>
                    </a:p>
                  </a:txBody>
                  <a:tcPr marL="144000" marR="72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a:t>
                      </a:r>
                    </a:p>
                  </a:txBody>
                  <a:tcPr marL="0" marR="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a:t>
                      </a:r>
                    </a:p>
                  </a:txBody>
                  <a:tcPr marL="0" marR="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a:t>
                      </a:r>
                    </a:p>
                  </a:txBody>
                  <a:tcPr marL="0" marR="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defRPr/>
                      </a:pPr>
                      <a:r>
                        <a:rPr kumimoji="1" lang="en-US" altLang="ja-JP" sz="16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rPr>
                        <a:t>―</a:t>
                      </a:r>
                    </a:p>
                  </a:txBody>
                  <a:tcPr marL="0" marR="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defRPr/>
                      </a:pPr>
                      <a:r>
                        <a:rPr kumimoji="1" lang="en-US" altLang="ja-JP" sz="1600" b="0" dirty="0">
                          <a:solidFill>
                            <a:schemeClr val="tx1"/>
                          </a:solidFill>
                          <a:latin typeface="Meiryo UI" panose="020B0604030504040204" pitchFamily="50" charset="-128"/>
                          <a:ea typeface="Meiryo UI" panose="020B0604030504040204" pitchFamily="50" charset="-128"/>
                        </a:rPr>
                        <a:t>―</a:t>
                      </a:r>
                    </a:p>
                  </a:txBody>
                  <a:tcPr marL="0" marR="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6"/>
                  </a:ext>
                </a:extLst>
              </a:tr>
              <a:tr h="465481">
                <a:tc vMerge="1">
                  <a:txBody>
                    <a:bodyPr/>
                    <a:lstStyle/>
                    <a:p>
                      <a:endParaRPr kumimoji="1" lang="ja-JP" altLang="en-US"/>
                    </a:p>
                  </a:txBody>
                  <a:tcPr/>
                </a:tc>
                <a:tc>
                  <a:txBody>
                    <a:bodyPr/>
                    <a:lstStyle/>
                    <a:p>
                      <a:pPr marL="0" marR="0" lvl="0" indent="0" algn="l" defTabSz="914400" rtl="0" eaLnBrk="1" fontAlgn="base" latinLnBrk="0" hangingPunct="1">
                        <a:lnSpc>
                          <a:spcPct val="100000"/>
                        </a:lnSpc>
                        <a:spcBef>
                          <a:spcPts val="0"/>
                        </a:spcBef>
                        <a:spcAft>
                          <a:spcPct val="0"/>
                        </a:spcAft>
                        <a:buClrTx/>
                        <a:buSzTx/>
                        <a:buFontTx/>
                        <a:buNone/>
                        <a:tabLst/>
                      </a:pPr>
                      <a:r>
                        <a:rPr kumimoji="1" lang="ja-JP" altLang="en-US" sz="18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a:t>
                      </a:r>
                      <a:r>
                        <a:rPr kumimoji="1" lang="en-US" altLang="ja-JP" sz="18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2</a:t>
                      </a:r>
                      <a:r>
                        <a:rPr kumimoji="1" lang="ja-JP" altLang="en-US" sz="18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a:t>
                      </a:r>
                      <a:r>
                        <a:rPr kumimoji="1" lang="en-US" altLang="ja-JP" sz="18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Web</a:t>
                      </a:r>
                      <a:r>
                        <a:rPr kumimoji="1" lang="ja-JP" altLang="en-US" sz="18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フィルタリングサービス</a:t>
                      </a:r>
                      <a:endParaRPr kumimoji="1" lang="en-US" altLang="ja-JP" sz="18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endParaRPr>
                    </a:p>
                  </a:txBody>
                  <a:tcPr marL="144000" marR="72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solidFill>
                      <a:schemeClr val="bg1">
                        <a:lumMod val="85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a:t>
                      </a:r>
                    </a:p>
                  </a:txBody>
                  <a:tcPr marL="0" marR="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a:t>
                      </a:r>
                    </a:p>
                  </a:txBody>
                  <a:tcPr marL="0" marR="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defRPr/>
                      </a:pPr>
                      <a:r>
                        <a:rPr kumimoji="1" lang="en-US" altLang="ja-JP" sz="16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rPr>
                        <a:t>―</a:t>
                      </a:r>
                    </a:p>
                  </a:txBody>
                  <a:tcPr marL="0" marR="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defRPr/>
                      </a:pPr>
                      <a:r>
                        <a:rPr kumimoji="1" lang="en-US" altLang="ja-JP" sz="16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rPr>
                        <a:t>―</a:t>
                      </a:r>
                    </a:p>
                  </a:txBody>
                  <a:tcPr marL="0" marR="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defRPr/>
                      </a:pPr>
                      <a:r>
                        <a:rPr kumimoji="1" lang="en-US" altLang="ja-JP" sz="16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rPr>
                        <a:t>―</a:t>
                      </a:r>
                    </a:p>
                  </a:txBody>
                  <a:tcPr marL="0" marR="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465481">
                <a:tc vMerge="1">
                  <a:txBody>
                    <a:bodyPr/>
                    <a:lstStyle/>
                    <a:p>
                      <a:endParaRPr kumimoji="1" lang="ja-JP" altLang="en-US"/>
                    </a:p>
                  </a:txBody>
                  <a:tcPr/>
                </a:tc>
                <a:tc>
                  <a:txBody>
                    <a:bodyPr/>
                    <a:lstStyle/>
                    <a:p>
                      <a:pPr marL="0" marR="0" lvl="0" indent="0" algn="l" defTabSz="914400" rtl="0" eaLnBrk="1" fontAlgn="base" latinLnBrk="0" hangingPunct="1">
                        <a:lnSpc>
                          <a:spcPct val="100000"/>
                        </a:lnSpc>
                        <a:spcBef>
                          <a:spcPts val="0"/>
                        </a:spcBef>
                        <a:spcAft>
                          <a:spcPct val="0"/>
                        </a:spcAft>
                        <a:buClrTx/>
                        <a:buSzTx/>
                        <a:buFontTx/>
                        <a:buNone/>
                        <a:tabLst/>
                      </a:pPr>
                      <a:r>
                        <a:rPr kumimoji="1" lang="ja-JP" altLang="en-US" sz="18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a:t>
                      </a:r>
                      <a:r>
                        <a:rPr kumimoji="1" lang="en-US" altLang="ja-JP" sz="18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3</a:t>
                      </a:r>
                      <a:r>
                        <a:rPr kumimoji="1" lang="ja-JP" altLang="en-US" sz="18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a:t>
                      </a:r>
                      <a:r>
                        <a:rPr kumimoji="1" lang="en-US" altLang="ja-JP" sz="18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Managed Apps</a:t>
                      </a:r>
                      <a:r>
                        <a:rPr kumimoji="1" lang="ja-JP" altLang="en-US" sz="18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サービス（</a:t>
                      </a:r>
                      <a:r>
                        <a:rPr kumimoji="1" lang="en-US" altLang="ja-JP" sz="18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PC</a:t>
                      </a:r>
                      <a:r>
                        <a:rPr kumimoji="1" lang="ja-JP" altLang="en-US" sz="18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a:t>
                      </a:r>
                      <a:endParaRPr kumimoji="1" lang="en-US" altLang="ja-JP" sz="18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endParaRPr>
                    </a:p>
                  </a:txBody>
                  <a:tcPr marL="144000" marR="72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defRPr/>
                      </a:pPr>
                      <a:r>
                        <a:rPr kumimoji="1" lang="en-US" altLang="ja-JP" sz="1600" b="0" dirty="0">
                          <a:solidFill>
                            <a:schemeClr val="tx1"/>
                          </a:solidFill>
                          <a:latin typeface="Meiryo UI" panose="020B0604030504040204" pitchFamily="50" charset="-128"/>
                          <a:ea typeface="Meiryo UI" panose="020B0604030504040204" pitchFamily="50" charset="-128"/>
                        </a:rPr>
                        <a:t>―</a:t>
                      </a:r>
                    </a:p>
                  </a:txBody>
                  <a:tcPr marL="0" marR="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defRPr/>
                      </a:pPr>
                      <a:r>
                        <a:rPr kumimoji="1" lang="en-US" altLang="ja-JP" sz="1600" b="0" dirty="0">
                          <a:solidFill>
                            <a:schemeClr val="tx1"/>
                          </a:solidFill>
                          <a:latin typeface="Meiryo UI" panose="020B0604030504040204" pitchFamily="50" charset="-128"/>
                          <a:ea typeface="Meiryo UI" panose="020B0604030504040204" pitchFamily="50" charset="-128"/>
                        </a:rPr>
                        <a:t>―</a:t>
                      </a:r>
                    </a:p>
                  </a:txBody>
                  <a:tcPr marL="0" marR="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defRPr/>
                      </a:pPr>
                      <a:r>
                        <a:rPr kumimoji="1" lang="en-US" altLang="ja-JP" sz="16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rPr>
                        <a:t>―</a:t>
                      </a:r>
                    </a:p>
                  </a:txBody>
                  <a:tcPr marL="0" marR="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a:t>
                      </a:r>
                    </a:p>
                  </a:txBody>
                  <a:tcPr marL="0" marR="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defRPr/>
                      </a:pPr>
                      <a:r>
                        <a:rPr kumimoji="1" lang="en-US" altLang="ja-JP" sz="16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rPr>
                        <a:t>―</a:t>
                      </a:r>
                    </a:p>
                  </a:txBody>
                  <a:tcPr marL="0" marR="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8"/>
                  </a:ext>
                </a:extLst>
              </a:tr>
              <a:tr h="465481">
                <a:tc vMerge="1">
                  <a:txBody>
                    <a:bodyPr/>
                    <a:lstStyle/>
                    <a:p>
                      <a:endParaRPr kumimoji="1" lang="ja-JP" altLang="en-US"/>
                    </a:p>
                  </a:txBody>
                  <a:tcPr/>
                </a:tc>
                <a:tc>
                  <a:txBody>
                    <a:bodyPr/>
                    <a:lstStyle/>
                    <a:p>
                      <a:pPr marL="0" marR="0" lvl="0" indent="0" algn="l" defTabSz="914400" rtl="0" eaLnBrk="1" fontAlgn="base" latinLnBrk="0" hangingPunct="1">
                        <a:lnSpc>
                          <a:spcPct val="100000"/>
                        </a:lnSpc>
                        <a:spcBef>
                          <a:spcPts val="0"/>
                        </a:spcBef>
                        <a:spcAft>
                          <a:spcPct val="0"/>
                        </a:spcAft>
                        <a:buClrTx/>
                        <a:buSzTx/>
                        <a:buFontTx/>
                        <a:buNone/>
                        <a:tabLst/>
                      </a:pPr>
                      <a:r>
                        <a:rPr kumimoji="1" lang="ja-JP" altLang="en-US" sz="18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a:t>
                      </a:r>
                      <a:r>
                        <a:rPr kumimoji="1" lang="en-US" altLang="ja-JP" sz="18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4</a:t>
                      </a:r>
                      <a:r>
                        <a:rPr kumimoji="1" lang="ja-JP" altLang="en-US" sz="18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a:t>
                      </a:r>
                      <a:r>
                        <a:rPr kumimoji="1" lang="en-US" altLang="ja-JP" sz="18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Managed Apps</a:t>
                      </a:r>
                      <a:r>
                        <a:rPr kumimoji="1" lang="ja-JP" altLang="en-US" sz="18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容量拡張</a:t>
                      </a:r>
                      <a:endParaRPr kumimoji="1" lang="en-US" altLang="ja-JP" sz="18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endParaRPr>
                    </a:p>
                  </a:txBody>
                  <a:tcPr marL="144000" marR="72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solidFill>
                      <a:schemeClr val="bg1">
                        <a:lumMod val="85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a:t>
                      </a:r>
                      <a:endParaRPr kumimoji="1" lang="en-US" altLang="ja-JP"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endParaRPr>
                    </a:p>
                  </a:txBody>
                  <a:tcPr marL="0" marR="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a:t>
                      </a:r>
                      <a:endParaRPr kumimoji="1" lang="en-US" altLang="ja-JP"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endParaRPr>
                    </a:p>
                  </a:txBody>
                  <a:tcPr marL="0" marR="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defRPr/>
                      </a:pPr>
                      <a:r>
                        <a:rPr kumimoji="1" lang="en-US" altLang="ja-JP" sz="16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rPr>
                        <a:t>―</a:t>
                      </a:r>
                    </a:p>
                  </a:txBody>
                  <a:tcPr marL="0" marR="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defRPr/>
                      </a:pPr>
                      <a:r>
                        <a:rPr kumimoji="1" lang="en-US" altLang="ja-JP" sz="16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rPr>
                        <a:t>―</a:t>
                      </a:r>
                    </a:p>
                  </a:txBody>
                  <a:tcPr marL="0" marR="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defRPr/>
                      </a:pPr>
                      <a:r>
                        <a:rPr kumimoji="1" lang="en-US" altLang="ja-JP" sz="16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rPr>
                        <a:t>―</a:t>
                      </a:r>
                    </a:p>
                  </a:txBody>
                  <a:tcPr marL="0" marR="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679535">
                <a:tc vMerge="1">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ja-JP" altLang="en-US" sz="1600" b="0" i="0" u="none" strike="noStrike" cap="none" normalizeH="0" baseline="0" dirty="0">
                        <a:ln>
                          <a:noFill/>
                        </a:ln>
                        <a:solidFill>
                          <a:schemeClr val="tx1"/>
                        </a:solidFill>
                        <a:effectLst/>
                        <a:latin typeface="Arial" pitchFamily="34" charset="0"/>
                        <a:ea typeface="HGP創英角ｺﾞｼｯｸUB" pitchFamily="50" charset="-128"/>
                      </a:endParaRPr>
                    </a:p>
                  </a:txBody>
                  <a:tcPr marL="90000" marR="90000" marT="46800" marB="46800" vert="eaVert" anchor="ctr" horzOverflow="overflow">
                    <a:lnL w="12700" cap="flat" cmpd="sng" algn="ctr">
                      <a:solidFill>
                        <a:schemeClr val="bg1"/>
                      </a:solidFill>
                      <a:prstDash val="solid"/>
                      <a:round/>
                      <a:headEnd type="none" w="med" len="med"/>
                      <a:tailEnd type="none" w="med" len="med"/>
                    </a:lnL>
                    <a:lnR w="12700" cap="flat" cmpd="sng" algn="ctr">
                      <a:solidFill>
                        <a:srgbClr val="5F5F5F"/>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28575"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ts val="0"/>
                        </a:spcBef>
                        <a:spcAft>
                          <a:spcPct val="0"/>
                        </a:spcAft>
                        <a:buClrTx/>
                        <a:buSzTx/>
                        <a:buFontTx/>
                        <a:buNone/>
                        <a:tabLst/>
                      </a:pPr>
                      <a:r>
                        <a:rPr kumimoji="1" lang="ja-JP" altLang="en-US" sz="18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a:t>
                      </a:r>
                      <a:r>
                        <a:rPr kumimoji="1" lang="en-US" altLang="ja-JP" sz="18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5</a:t>
                      </a:r>
                      <a:r>
                        <a:rPr kumimoji="1" lang="ja-JP" altLang="en-US" sz="18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］デバイスコントロール</a:t>
                      </a:r>
                      <a:endParaRPr kumimoji="1" lang="en-US" altLang="ja-JP" sz="18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endParaRPr>
                    </a:p>
                    <a:p>
                      <a:pPr marL="0" marR="0" lvl="0" indent="0" algn="l" defTabSz="914400" rtl="0" eaLnBrk="1" fontAlgn="base" latinLnBrk="0" hangingPunct="1">
                        <a:lnSpc>
                          <a:spcPct val="100000"/>
                        </a:lnSpc>
                        <a:spcBef>
                          <a:spcPts val="0"/>
                        </a:spcBef>
                        <a:spcAft>
                          <a:spcPct val="0"/>
                        </a:spcAft>
                        <a:buClrTx/>
                        <a:buSzTx/>
                        <a:buFontTx/>
                        <a:buNone/>
                        <a:tabLst/>
                      </a:pPr>
                      <a:r>
                        <a:rPr kumimoji="1" lang="ja-JP" altLang="en-US" sz="18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　　　　</a:t>
                      </a:r>
                      <a:r>
                        <a:rPr kumimoji="1" lang="en-US" altLang="ja-JP" sz="18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for Google Apps / for Office 365</a:t>
                      </a:r>
                    </a:p>
                  </a:txBody>
                  <a:tcPr marL="144000" marR="72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ja-JP" altLang="en-US" sz="1600" b="0" i="0" u="none" strike="noStrike" kern="1200" cap="none" normalizeH="0" baseline="0" dirty="0">
                          <a:ln>
                            <a:noFill/>
                          </a:ln>
                          <a:solidFill>
                            <a:schemeClr val="tx1"/>
                          </a:solidFill>
                          <a:effectLst/>
                          <a:latin typeface="Meiryo UI" panose="020B0604030504040204" pitchFamily="50" charset="-128"/>
                          <a:ea typeface="Meiryo UI" panose="020B0604030504040204" pitchFamily="50" charset="-128"/>
                          <a:cs typeface="+mn-cs"/>
                        </a:rPr>
                        <a:t>○</a:t>
                      </a:r>
                      <a:endParaRPr kumimoji="1" lang="en-US" altLang="ja-JP" sz="1600" b="0" i="0" u="none" strike="noStrike" kern="1200" cap="none" normalizeH="0" baseline="0" dirty="0">
                        <a:ln>
                          <a:noFill/>
                        </a:ln>
                        <a:solidFill>
                          <a:schemeClr val="tx1"/>
                        </a:solidFill>
                        <a:effectLst/>
                        <a:latin typeface="Meiryo UI" panose="020B0604030504040204" pitchFamily="50" charset="-128"/>
                        <a:ea typeface="Meiryo UI" panose="020B0604030504040204" pitchFamily="50" charset="-128"/>
                        <a:cs typeface="+mn-cs"/>
                      </a:endParaRPr>
                    </a:p>
                  </a:txBody>
                  <a:tcPr marL="0" marR="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defRPr/>
                      </a:pPr>
                      <a:r>
                        <a:rPr kumimoji="1" lang="en-US" altLang="ja-JP" sz="1600" b="0" dirty="0">
                          <a:solidFill>
                            <a:schemeClr val="tx1"/>
                          </a:solidFill>
                          <a:latin typeface="Meiryo UI" panose="020B0604030504040204" pitchFamily="50" charset="-128"/>
                          <a:ea typeface="Meiryo UI" panose="020B0604030504040204" pitchFamily="50" charset="-128"/>
                        </a:rPr>
                        <a:t>―</a:t>
                      </a:r>
                    </a:p>
                  </a:txBody>
                  <a:tcPr marL="0" marR="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defRPr/>
                      </a:pPr>
                      <a:r>
                        <a:rPr kumimoji="1" lang="en-US" altLang="ja-JP" sz="16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rPr>
                        <a:t>―</a:t>
                      </a:r>
                    </a:p>
                  </a:txBody>
                  <a:tcPr marL="0" marR="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defRPr/>
                      </a:pPr>
                      <a:r>
                        <a:rPr kumimoji="1" lang="en-US" altLang="ja-JP" sz="16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rPr>
                        <a:t>―</a:t>
                      </a:r>
                    </a:p>
                  </a:txBody>
                  <a:tcPr marL="0" marR="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defRPr/>
                      </a:pPr>
                      <a:r>
                        <a:rPr kumimoji="1" lang="en-US" altLang="ja-JP" sz="16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rPr>
                        <a:t>―</a:t>
                      </a:r>
                    </a:p>
                  </a:txBody>
                  <a:tcPr marL="0" marR="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11"/>
                  </a:ext>
                </a:extLst>
              </a:tr>
              <a:tr h="465481">
                <a:tc vMerge="1">
                  <a:txBody>
                    <a:bodyPr/>
                    <a:lstStyle/>
                    <a:p>
                      <a:endParaRPr kumimoji="1" lang="ja-JP" altLang="en-US"/>
                    </a:p>
                  </a:txBody>
                  <a:tcPr/>
                </a:tc>
                <a:tc>
                  <a:txBody>
                    <a:bodyPr/>
                    <a:lstStyle/>
                    <a:p>
                      <a:pPr marL="0" marR="0" lvl="0" indent="0" algn="l" defTabSz="914400" rtl="0" eaLnBrk="1" fontAlgn="base" latinLnBrk="0" hangingPunct="1">
                        <a:lnSpc>
                          <a:spcPct val="100000"/>
                        </a:lnSpc>
                        <a:spcBef>
                          <a:spcPts val="0"/>
                        </a:spcBef>
                        <a:spcAft>
                          <a:spcPct val="0"/>
                        </a:spcAft>
                        <a:buClrTx/>
                        <a:buSzTx/>
                        <a:buFontTx/>
                        <a:buNone/>
                        <a:tabLst/>
                      </a:pPr>
                      <a:r>
                        <a:rPr kumimoji="1" lang="ja-JP" altLang="en-US" sz="18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a:t>
                      </a:r>
                      <a:r>
                        <a:rPr kumimoji="1" lang="en-US" altLang="ja-JP" sz="18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6</a:t>
                      </a:r>
                      <a:r>
                        <a:rPr kumimoji="1" lang="ja-JP" altLang="en-US" sz="18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］あめふるコール </a:t>
                      </a:r>
                      <a:r>
                        <a:rPr kumimoji="1" lang="en-US" altLang="ja-JP" sz="18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for Business</a:t>
                      </a:r>
                    </a:p>
                  </a:txBody>
                  <a:tcPr marL="144000" marR="72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solidFill>
                      <a:schemeClr val="bg1">
                        <a:lumMod val="85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a:t>
                      </a:r>
                      <a:endParaRPr kumimoji="1" lang="en-US" altLang="ja-JP"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endParaRPr>
                    </a:p>
                  </a:txBody>
                  <a:tcPr marL="0" marR="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a:t>
                      </a:r>
                    </a:p>
                  </a:txBody>
                  <a:tcPr marL="0" marR="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defRPr/>
                      </a:pPr>
                      <a:r>
                        <a:rPr kumimoji="1" lang="en-US" altLang="ja-JP" sz="16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rPr>
                        <a:t>―</a:t>
                      </a:r>
                    </a:p>
                  </a:txBody>
                  <a:tcPr marL="0" marR="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defRPr/>
                      </a:pPr>
                      <a:r>
                        <a:rPr kumimoji="1" lang="en-US" altLang="ja-JP" sz="16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rPr>
                        <a:t>―</a:t>
                      </a:r>
                    </a:p>
                  </a:txBody>
                  <a:tcPr marL="0" marR="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defRPr/>
                      </a:pPr>
                      <a:r>
                        <a:rPr kumimoji="1" lang="en-US" altLang="ja-JP" sz="16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rPr>
                        <a:t>―</a:t>
                      </a:r>
                    </a:p>
                  </a:txBody>
                  <a:tcPr marL="0" marR="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2"/>
                  </a:ext>
                </a:extLst>
              </a:tr>
              <a:tr h="465481">
                <a:tc vMerge="1">
                  <a:txBody>
                    <a:bodyPr/>
                    <a:lstStyle/>
                    <a:p>
                      <a:endParaRPr kumimoji="1" lang="ja-JP" altLang="en-US"/>
                    </a:p>
                  </a:txBody>
                  <a:tcPr/>
                </a:tc>
                <a:tc>
                  <a:txBody>
                    <a:bodyPr/>
                    <a:lstStyle/>
                    <a:p>
                      <a:pPr marL="0" marR="0" lvl="0" indent="0" algn="l" defTabSz="914400" rtl="0" eaLnBrk="1" fontAlgn="base" latinLnBrk="0" hangingPunct="1">
                        <a:lnSpc>
                          <a:spcPct val="100000"/>
                        </a:lnSpc>
                        <a:spcBef>
                          <a:spcPts val="0"/>
                        </a:spcBef>
                        <a:spcAft>
                          <a:spcPct val="0"/>
                        </a:spcAft>
                        <a:buClrTx/>
                        <a:buSzTx/>
                        <a:buFontTx/>
                        <a:buNone/>
                        <a:tabLst/>
                      </a:pPr>
                      <a:r>
                        <a:rPr kumimoji="1" lang="ja-JP" altLang="en-US" sz="18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a:t>
                      </a:r>
                      <a:r>
                        <a:rPr kumimoji="1" lang="en-US" altLang="ja-JP" sz="18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7</a:t>
                      </a:r>
                      <a:r>
                        <a:rPr kumimoji="1" lang="ja-JP" altLang="en-US" sz="18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a:t>
                      </a:r>
                      <a:r>
                        <a:rPr kumimoji="1" lang="en-US" altLang="ja-JP" sz="18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API</a:t>
                      </a:r>
                      <a:r>
                        <a:rPr kumimoji="1" lang="ja-JP" altLang="en-US" sz="18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オプション</a:t>
                      </a:r>
                      <a:endParaRPr kumimoji="1" lang="en-US" altLang="ja-JP" sz="18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endParaRPr>
                    </a:p>
                  </a:txBody>
                  <a:tcPr marL="144000" marR="72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a:t>
                      </a:r>
                      <a:endParaRPr kumimoji="1" lang="en-US" altLang="ja-JP"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endParaRPr>
                    </a:p>
                  </a:txBody>
                  <a:tcPr marL="0" marR="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　 ○</a:t>
                      </a:r>
                      <a:r>
                        <a:rPr kumimoji="1" lang="en-US" altLang="ja-JP" sz="1600" b="0" i="0" u="none" strike="noStrike" kern="0" cap="none" normalizeH="0" baseline="0" dirty="0">
                          <a:ln>
                            <a:noFill/>
                          </a:ln>
                          <a:solidFill>
                            <a:schemeClr val="tx1"/>
                          </a:solidFill>
                          <a:effectLst/>
                          <a:latin typeface="Meiryo UI" panose="020B0604030504040204" pitchFamily="50" charset="-128"/>
                          <a:ea typeface="Meiryo UI" panose="020B0604030504040204" pitchFamily="50" charset="-128"/>
                        </a:rPr>
                        <a:t>※</a:t>
                      </a:r>
                      <a:endPar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endParaRPr>
                    </a:p>
                  </a:txBody>
                  <a:tcPr marL="0" marR="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defRPr/>
                      </a:pPr>
                      <a:r>
                        <a:rPr kumimoji="1" lang="en-US" altLang="ja-JP" sz="16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rPr>
                        <a:t>―</a:t>
                      </a:r>
                    </a:p>
                  </a:txBody>
                  <a:tcPr marL="0" marR="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defRPr/>
                      </a:pPr>
                      <a:r>
                        <a:rPr kumimoji="1" lang="en-US" altLang="ja-JP" sz="16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rPr>
                        <a:t>―</a:t>
                      </a:r>
                    </a:p>
                  </a:txBody>
                  <a:tcPr marL="0" marR="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defRPr/>
                      </a:pPr>
                      <a:r>
                        <a:rPr kumimoji="1" lang="en-US" altLang="ja-JP" sz="16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rPr>
                        <a:t>―</a:t>
                      </a:r>
                    </a:p>
                  </a:txBody>
                  <a:tcPr marL="0" marR="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13"/>
                  </a:ext>
                </a:extLst>
              </a:tr>
              <a:tr h="465481">
                <a:tc vMerge="1">
                  <a:txBody>
                    <a:bodyPr/>
                    <a:lstStyle/>
                    <a:p>
                      <a:pPr marL="0" marR="0" lvl="0" indent="0" algn="ctr" defTabSz="914400" rtl="0" eaLnBrk="1" fontAlgn="base" latinLnBrk="0" hangingPunct="1">
                        <a:lnSpc>
                          <a:spcPct val="100000"/>
                        </a:lnSpc>
                        <a:spcBef>
                          <a:spcPts val="0"/>
                        </a:spcBef>
                        <a:spcAft>
                          <a:spcPct val="0"/>
                        </a:spcAft>
                        <a:buClrTx/>
                        <a:buSzTx/>
                        <a:buFontTx/>
                        <a:buNone/>
                        <a:tabLst/>
                      </a:pPr>
                      <a:endParaRPr kumimoji="1" lang="ja-JP" altLang="en-US" sz="18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endParaRPr>
                    </a:p>
                  </a:txBody>
                  <a:tcPr marL="0" marR="0" marT="0" marB="0" vert="eaVert" anchor="ctr" anchorCtr="1"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ts val="0"/>
                        </a:spcBef>
                        <a:spcAft>
                          <a:spcPct val="0"/>
                        </a:spcAft>
                        <a:buClrTx/>
                        <a:buSzTx/>
                        <a:buFontTx/>
                        <a:buNone/>
                        <a:tabLst/>
                        <a:defRPr/>
                      </a:pPr>
                      <a:r>
                        <a:rPr kumimoji="1" lang="ja-JP" altLang="en-US" sz="18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a:t>
                      </a:r>
                      <a:r>
                        <a:rPr kumimoji="1" lang="en-US" altLang="ja-JP" sz="18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8</a:t>
                      </a:r>
                      <a:r>
                        <a:rPr kumimoji="1" lang="ja-JP" altLang="en-US" sz="18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a:t>
                      </a:r>
                      <a:r>
                        <a:rPr kumimoji="1" lang="en-US" altLang="ja-JP" sz="18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PC</a:t>
                      </a:r>
                      <a:r>
                        <a:rPr kumimoji="1" lang="ja-JP" altLang="en-US" sz="18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操作ログ</a:t>
                      </a:r>
                      <a:endParaRPr kumimoji="1" lang="en-US" altLang="ja-JP" sz="18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endParaRPr>
                    </a:p>
                  </a:txBody>
                  <a:tcPr marL="144000" marR="72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defRPr/>
                      </a:pPr>
                      <a:r>
                        <a:rPr kumimoji="1" lang="en-US" altLang="ja-JP" sz="1600" b="0" dirty="0">
                          <a:solidFill>
                            <a:schemeClr val="tx1"/>
                          </a:solidFill>
                          <a:latin typeface="Meiryo UI" panose="020B0604030504040204" pitchFamily="50" charset="-128"/>
                          <a:ea typeface="Meiryo UI" panose="020B0604030504040204" pitchFamily="50" charset="-128"/>
                        </a:rPr>
                        <a:t>―</a:t>
                      </a:r>
                    </a:p>
                  </a:txBody>
                  <a:tcPr marL="0" marR="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defRPr/>
                      </a:pPr>
                      <a:r>
                        <a:rPr kumimoji="1" lang="en-US" altLang="ja-JP" sz="16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rPr>
                        <a:t>―</a:t>
                      </a:r>
                    </a:p>
                  </a:txBody>
                  <a:tcPr marL="0" marR="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defRPr/>
                      </a:pPr>
                      <a:r>
                        <a:rPr kumimoji="1" lang="en-US" altLang="ja-JP" sz="16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rPr>
                        <a:t>―</a:t>
                      </a:r>
                    </a:p>
                  </a:txBody>
                  <a:tcPr marL="0" marR="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defRPr/>
                      </a:pPr>
                      <a:r>
                        <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a:t>
                      </a:r>
                      <a:endParaRPr kumimoji="1" lang="en-US" altLang="ja-JP" sz="16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endParaRPr>
                    </a:p>
                  </a:txBody>
                  <a:tcPr marL="0" marR="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defRPr/>
                      </a:pPr>
                      <a:r>
                        <a:rPr kumimoji="1" lang="en-US" altLang="ja-JP" sz="16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rPr>
                        <a:t>―</a:t>
                      </a:r>
                    </a:p>
                  </a:txBody>
                  <a:tcPr marL="0" marR="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2090875544"/>
                  </a:ext>
                </a:extLst>
              </a:tr>
            </a:tbl>
          </a:graphicData>
        </a:graphic>
      </p:graphicFrame>
      <p:sp>
        <p:nvSpPr>
          <p:cNvPr id="6" name="正方形/長方形 5">
            <a:extLst>
              <a:ext uri="{FF2B5EF4-FFF2-40B4-BE49-F238E27FC236}">
                <a16:creationId xmlns:a16="http://schemas.microsoft.com/office/drawing/2014/main" id="{E476A8D6-88E9-4415-A67B-D8D40EE1DF12}"/>
              </a:ext>
            </a:extLst>
          </p:cNvPr>
          <p:cNvSpPr/>
          <p:nvPr/>
        </p:nvSpPr>
        <p:spPr>
          <a:xfrm>
            <a:off x="360005" y="9443868"/>
            <a:ext cx="10678105" cy="184666"/>
          </a:xfrm>
          <a:prstGeom prst="rect">
            <a:avLst/>
          </a:prstGeom>
        </p:spPr>
        <p:txBody>
          <a:bodyPr wrap="square" lIns="0" tIns="0" rIns="0" bIns="0" anchor="ctr" anchorCtr="0">
            <a:spAutoFit/>
          </a:bodyPr>
          <a:lstStyle/>
          <a:p>
            <a:pPr algn="l" fontAlgn="auto">
              <a:spcBef>
                <a:spcPts val="200"/>
              </a:spcBef>
              <a:spcAft>
                <a:spcPts val="0"/>
              </a:spcAft>
              <a:defRPr/>
            </a:pPr>
            <a:r>
              <a:rPr lang="en-US" altLang="ja-JP" sz="1200" kern="0" dirty="0">
                <a:solidFill>
                  <a:schemeClr val="bg1">
                    <a:lumMod val="50000"/>
                  </a:schemeClr>
                </a:solidFill>
                <a:latin typeface="Meiryo UI" panose="020B0604030504040204" pitchFamily="50" charset="-128"/>
                <a:ea typeface="Meiryo UI" panose="020B0604030504040204" pitchFamily="50" charset="-128"/>
              </a:rPr>
              <a:t>※</a:t>
            </a:r>
            <a:r>
              <a:rPr lang="en-US" altLang="ja-JP" sz="1200" dirty="0">
                <a:solidFill>
                  <a:schemeClr val="bg1">
                    <a:lumMod val="50000"/>
                  </a:schemeClr>
                </a:solidFill>
                <a:latin typeface="Meiryo UI" panose="020B0604030504040204" pitchFamily="50" charset="-128"/>
                <a:ea typeface="Meiryo UI" panose="020B0604030504040204" pitchFamily="50" charset="-128"/>
              </a:rPr>
              <a:t>Android</a:t>
            </a:r>
            <a:r>
              <a:rPr lang="ja-JP" altLang="en-US" sz="1200" dirty="0">
                <a:solidFill>
                  <a:schemeClr val="bg1">
                    <a:lumMod val="50000"/>
                  </a:schemeClr>
                </a:solidFill>
                <a:latin typeface="Meiryo UI" panose="020B0604030504040204" pitchFamily="50" charset="-128"/>
                <a:ea typeface="Meiryo UI" panose="020B0604030504040204" pitchFamily="50" charset="-128"/>
              </a:rPr>
              <a:t> </a:t>
            </a:r>
            <a:r>
              <a:rPr lang="en-US" altLang="ja-JP" sz="1200" dirty="0">
                <a:solidFill>
                  <a:schemeClr val="bg1">
                    <a:lumMod val="50000"/>
                  </a:schemeClr>
                </a:solidFill>
                <a:latin typeface="Meiryo UI" panose="020B0604030504040204" pitchFamily="50" charset="-128"/>
                <a:ea typeface="Meiryo UI" panose="020B0604030504040204" pitchFamily="50" charset="-128"/>
              </a:rPr>
              <a:t>Enterprise</a:t>
            </a:r>
            <a:r>
              <a:rPr lang="ja-JP" altLang="en-US" sz="1200" dirty="0">
                <a:solidFill>
                  <a:schemeClr val="bg1">
                    <a:lumMod val="50000"/>
                  </a:schemeClr>
                </a:solidFill>
                <a:latin typeface="Meiryo UI" panose="020B0604030504040204" pitchFamily="50" charset="-128"/>
                <a:ea typeface="Meiryo UI" panose="020B0604030504040204" pitchFamily="50" charset="-128"/>
              </a:rPr>
              <a:t>のみ利用可能です。</a:t>
            </a:r>
            <a:endParaRPr lang="en-US" altLang="ja-JP" sz="1200" kern="0" dirty="0">
              <a:solidFill>
                <a:schemeClr val="bg1">
                  <a:lumMod val="50000"/>
                </a:schemeClr>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718261594"/>
      </p:ext>
    </p:extLst>
  </p:cSld>
  <p:clrMapOvr>
    <a:masterClrMapping/>
  </p:clrMapOvr>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006A151A-A819-41ED-AC1C-BDC6BC4EC1AD}"/>
              </a:ext>
            </a:extLst>
          </p:cNvPr>
          <p:cNvSpPr>
            <a:spLocks noGrp="1"/>
          </p:cNvSpPr>
          <p:nvPr>
            <p:ph type="sldNum" sz="quarter" idx="4"/>
          </p:nvPr>
        </p:nvSpPr>
        <p:spPr/>
        <p:txBody>
          <a:bodyPr/>
          <a:lstStyle/>
          <a:p>
            <a:fld id="{F1BF7F6E-0413-4353-995D-100289A07FF8}" type="slidenum">
              <a:rPr lang="en-US" altLang="ja-JP" smtClean="0"/>
              <a:pPr/>
              <a:t>120</a:t>
            </a:fld>
            <a:endParaRPr lang="en-US" altLang="ja-JP" dirty="0"/>
          </a:p>
        </p:txBody>
      </p:sp>
      <p:sp>
        <p:nvSpPr>
          <p:cNvPr id="4" name="タイトル 3">
            <a:extLst>
              <a:ext uri="{FF2B5EF4-FFF2-40B4-BE49-F238E27FC236}">
                <a16:creationId xmlns:a16="http://schemas.microsoft.com/office/drawing/2014/main" id="{9FBED13E-3B24-4AA6-A6CD-8B65FDCC19E7}"/>
              </a:ext>
            </a:extLst>
          </p:cNvPr>
          <p:cNvSpPr>
            <a:spLocks noGrp="1"/>
          </p:cNvSpPr>
          <p:nvPr>
            <p:ph type="title"/>
          </p:nvPr>
        </p:nvSpPr>
        <p:spPr/>
        <p:txBody>
          <a:bodyPr/>
          <a:lstStyle/>
          <a:p>
            <a:r>
              <a:rPr kumimoji="1" lang="ja-JP" altLang="en-US" dirty="0">
                <a:latin typeface="Meiryo UI" panose="020B0604030504040204" pitchFamily="50" charset="-128"/>
                <a:ea typeface="Meiryo UI" panose="020B0604030504040204" pitchFamily="50" charset="-128"/>
              </a:rPr>
              <a:t>取得可能ログ</a:t>
            </a:r>
            <a:endParaRPr kumimoji="1" lang="ja-JP" altLang="en-US" dirty="0"/>
          </a:p>
        </p:txBody>
      </p:sp>
      <p:sp>
        <p:nvSpPr>
          <p:cNvPr id="5" name="角丸四角形 13">
            <a:extLst>
              <a:ext uri="{FF2B5EF4-FFF2-40B4-BE49-F238E27FC236}">
                <a16:creationId xmlns:a16="http://schemas.microsoft.com/office/drawing/2014/main" id="{20C5114B-C8B1-40A5-BB3E-E5113EF11F84}"/>
              </a:ext>
            </a:extLst>
          </p:cNvPr>
          <p:cNvSpPr/>
          <p:nvPr/>
        </p:nvSpPr>
        <p:spPr bwMode="auto">
          <a:xfrm>
            <a:off x="9022006" y="360000"/>
            <a:ext cx="1080000" cy="288000"/>
          </a:xfrm>
          <a:prstGeom prst="roundRect">
            <a:avLst>
              <a:gd name="adj" fmla="val 13229"/>
            </a:avLst>
          </a:prstGeom>
          <a:solidFill>
            <a:srgbClr val="00B0F0"/>
          </a:solidFill>
          <a:ln w="28575" cap="flat" cmpd="sng" algn="ctr">
            <a:no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a:defRPr/>
            </a:pPr>
            <a:r>
              <a:rPr lang="en-US" altLang="ja-JP" sz="1400" b="1" kern="0" dirty="0">
                <a:solidFill>
                  <a:srgbClr val="FFFFFF"/>
                </a:solidFill>
                <a:latin typeface="Meiryo UI" panose="020B0604030504040204" pitchFamily="50" charset="-128"/>
                <a:ea typeface="Meiryo UI" panose="020B0604030504040204" pitchFamily="50" charset="-128"/>
                <a:cs typeface="Verdana" panose="020B0604030504040204" pitchFamily="34" charset="0"/>
              </a:rPr>
              <a:t>Windows</a:t>
            </a:r>
            <a:endParaRPr kumimoji="1" lang="ja-JP" altLang="en-US" sz="1400" b="1" kern="0" dirty="0">
              <a:solidFill>
                <a:srgbClr val="FFFFFF"/>
              </a:solidFill>
              <a:latin typeface="Meiryo UI" panose="020B0604030504040204" pitchFamily="50" charset="-128"/>
              <a:ea typeface="Meiryo UI" panose="020B0604030504040204" pitchFamily="50" charset="-128"/>
              <a:cs typeface="Verdana" panose="020B0604030504040204" pitchFamily="34" charset="0"/>
            </a:endParaRPr>
          </a:p>
        </p:txBody>
      </p:sp>
      <p:graphicFrame>
        <p:nvGraphicFramePr>
          <p:cNvPr id="6" name="Group 126">
            <a:extLst>
              <a:ext uri="{FF2B5EF4-FFF2-40B4-BE49-F238E27FC236}">
                <a16:creationId xmlns:a16="http://schemas.microsoft.com/office/drawing/2014/main" id="{A938FF37-D24E-4F0D-AA93-273864610B93}"/>
              </a:ext>
            </a:extLst>
          </p:cNvPr>
          <p:cNvGraphicFramePr>
            <a:graphicFrameLocks noGrp="1"/>
          </p:cNvGraphicFramePr>
          <p:nvPr>
            <p:extLst>
              <p:ext uri="{D42A27DB-BD31-4B8C-83A1-F6EECF244321}">
                <p14:modId xmlns:p14="http://schemas.microsoft.com/office/powerpoint/2010/main" val="3458896789"/>
              </p:ext>
            </p:extLst>
          </p:nvPr>
        </p:nvGraphicFramePr>
        <p:xfrm>
          <a:off x="740967" y="1634400"/>
          <a:ext cx="11520000" cy="7684790"/>
        </p:xfrm>
        <a:graphic>
          <a:graphicData uri="http://schemas.openxmlformats.org/drawingml/2006/table">
            <a:tbl>
              <a:tblPr/>
              <a:tblGrid>
                <a:gridCol w="1476000">
                  <a:extLst>
                    <a:ext uri="{9D8B030D-6E8A-4147-A177-3AD203B41FA5}">
                      <a16:colId xmlns:a16="http://schemas.microsoft.com/office/drawing/2014/main" val="20000"/>
                    </a:ext>
                  </a:extLst>
                </a:gridCol>
                <a:gridCol w="2628000">
                  <a:extLst>
                    <a:ext uri="{9D8B030D-6E8A-4147-A177-3AD203B41FA5}">
                      <a16:colId xmlns:a16="http://schemas.microsoft.com/office/drawing/2014/main" val="20001"/>
                    </a:ext>
                  </a:extLst>
                </a:gridCol>
                <a:gridCol w="7416000">
                  <a:extLst>
                    <a:ext uri="{9D8B030D-6E8A-4147-A177-3AD203B41FA5}">
                      <a16:colId xmlns:a16="http://schemas.microsoft.com/office/drawing/2014/main" val="20002"/>
                    </a:ext>
                  </a:extLst>
                </a:gridCol>
              </a:tblGrid>
              <a:tr h="498788">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1" lang="ja-JP" altLang="en-US" sz="1800" b="1" i="0" u="none" strike="noStrike" cap="none" normalizeH="0" baseline="0" dirty="0">
                          <a:ln>
                            <a:noFill/>
                          </a:ln>
                          <a:solidFill>
                            <a:schemeClr val="bg1"/>
                          </a:solidFill>
                          <a:effectLst/>
                          <a:latin typeface="Meiryo UI" panose="020B0604030504040204" pitchFamily="50" charset="-128"/>
                          <a:ea typeface="Meiryo UI" panose="020B0604030504040204" pitchFamily="50" charset="-128"/>
                        </a:rPr>
                        <a:t>ログ種別</a:t>
                      </a:r>
                    </a:p>
                  </a:txBody>
                  <a:tcPr marL="0" marR="0" marT="0" marB="0" anchor="ctr" anchorCtr="1"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solidFill>
                      <a:schemeClr val="bg1">
                        <a:lumMod val="65000"/>
                      </a:schemeClr>
                    </a:solidFill>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1" lang="ja-JP" altLang="en-US" sz="1800" b="1" i="0" u="none" strike="noStrike" cap="none" normalizeH="0" baseline="0" dirty="0">
                          <a:ln>
                            <a:noFill/>
                          </a:ln>
                          <a:solidFill>
                            <a:schemeClr val="bg1"/>
                          </a:solidFill>
                          <a:effectLst/>
                          <a:latin typeface="Meiryo UI" panose="020B0604030504040204" pitchFamily="50" charset="-128"/>
                          <a:ea typeface="Meiryo UI" panose="020B0604030504040204" pitchFamily="50" charset="-128"/>
                        </a:rPr>
                        <a:t>機能</a:t>
                      </a:r>
                    </a:p>
                  </a:txBody>
                  <a:tcPr marL="0" marR="0" marT="0" marB="0" anchor="ctr" anchorCtr="1"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solidFill>
                      <a:schemeClr val="bg1">
                        <a:lumMod val="65000"/>
                      </a:schemeClr>
                    </a:solidFill>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1" lang="ja-JP" altLang="en-US" sz="1800" b="1" i="0" u="none" strike="noStrike" cap="none" normalizeH="0" baseline="0" dirty="0">
                          <a:ln>
                            <a:noFill/>
                          </a:ln>
                          <a:solidFill>
                            <a:schemeClr val="bg1"/>
                          </a:solidFill>
                          <a:effectLst/>
                          <a:latin typeface="Meiryo UI" panose="020B0604030504040204" pitchFamily="50" charset="-128"/>
                          <a:ea typeface="Meiryo UI" panose="020B0604030504040204" pitchFamily="50" charset="-128"/>
                        </a:rPr>
                        <a:t>内容</a:t>
                      </a:r>
                      <a:endParaRPr kumimoji="1" lang="en-US" altLang="ja-JP" sz="1800" b="1" i="0" u="none" strike="noStrike" cap="none" normalizeH="0" baseline="0" dirty="0">
                        <a:ln>
                          <a:noFill/>
                        </a:ln>
                        <a:solidFill>
                          <a:schemeClr val="bg1"/>
                        </a:solidFill>
                        <a:effectLst/>
                        <a:latin typeface="Meiryo UI" panose="020B0604030504040204" pitchFamily="50" charset="-128"/>
                        <a:ea typeface="Meiryo UI" panose="020B0604030504040204" pitchFamily="50" charset="-128"/>
                      </a:endParaRPr>
                    </a:p>
                  </a:txBody>
                  <a:tcPr marL="0" marR="0" marT="0" marB="0" anchor="ctr" anchorCtr="1"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solidFill>
                      <a:schemeClr val="bg1">
                        <a:lumMod val="65000"/>
                      </a:schemeClr>
                    </a:solidFill>
                  </a:tcPr>
                </a:tc>
                <a:extLst>
                  <a:ext uri="{0D108BD9-81ED-4DB2-BD59-A6C34878D82A}">
                    <a16:rowId xmlns:a16="http://schemas.microsoft.com/office/drawing/2014/main" val="10000"/>
                  </a:ext>
                </a:extLst>
              </a:tr>
              <a:tr h="1672610">
                <a:tc rowSpan="2">
                  <a:txBody>
                    <a:bodyPr/>
                    <a:lstStyle/>
                    <a:p>
                      <a:pPr marL="144000" marR="0" lvl="0" indent="0" algn="l" defTabSz="914400" rtl="0" eaLnBrk="1" fontAlgn="base" latinLnBrk="0" hangingPunct="1">
                        <a:lnSpc>
                          <a:spcPct val="100000"/>
                        </a:lnSpc>
                        <a:spcBef>
                          <a:spcPts val="0"/>
                        </a:spcBef>
                        <a:spcAft>
                          <a:spcPct val="0"/>
                        </a:spcAft>
                        <a:buClrTx/>
                        <a:buSzTx/>
                        <a:buFontTx/>
                        <a:buNone/>
                        <a:tabLst/>
                      </a:pPr>
                      <a:r>
                        <a:rPr kumimoji="1" lang="ja-JP" altLang="en-US" sz="18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ファイル操作</a:t>
                      </a:r>
                      <a:endParaRPr kumimoji="1" lang="en-US" altLang="ja-JP" sz="18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endParaRPr>
                    </a:p>
                  </a:txBody>
                  <a:tcPr marL="72000" marR="72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noFill/>
                  </a:tcPr>
                </a:tc>
                <a:tc>
                  <a:txBody>
                    <a:bodyPr/>
                    <a:lstStyle/>
                    <a:p>
                      <a:pPr marL="144000" lvl="0" indent="0" algn="l">
                        <a:buFont typeface="Arial" pitchFamily="34" charset="0"/>
                        <a:buNone/>
                      </a:pPr>
                      <a:r>
                        <a:rPr kumimoji="1" lang="ja-JP" altLang="ja-JP" sz="1800" kern="1200" dirty="0">
                          <a:solidFill>
                            <a:schemeClr val="tx1"/>
                          </a:solidFill>
                          <a:effectLst/>
                          <a:latin typeface="+mn-lt"/>
                          <a:ea typeface="+mn-ea"/>
                          <a:cs typeface="+mn-cs"/>
                        </a:rPr>
                        <a:t>取得ログ</a:t>
                      </a:r>
                      <a:endParaRPr lang="en-US" altLang="ja-JP" sz="1800" b="0" dirty="0">
                        <a:solidFill>
                          <a:schemeClr val="tx1"/>
                        </a:solidFill>
                        <a:latin typeface="Meiryo UI" panose="020B0604030504040204" pitchFamily="50" charset="-128"/>
                        <a:ea typeface="Meiryo UI" panose="020B0604030504040204" pitchFamily="50" charset="-128"/>
                      </a:endParaRPr>
                    </a:p>
                  </a:txBody>
                  <a:tcPr marL="72000" marR="72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solidFill>
                      <a:schemeClr val="bg1">
                        <a:lumMod val="85000"/>
                      </a:schemeClr>
                    </a:solidFill>
                  </a:tcPr>
                </a:tc>
                <a:tc>
                  <a:txBody>
                    <a:bodyPr/>
                    <a:lstStyle/>
                    <a:p>
                      <a:pPr marL="144000">
                        <a:spcBef>
                          <a:spcPts val="0"/>
                        </a:spcBef>
                        <a:spcAft>
                          <a:spcPts val="0"/>
                        </a:spcAft>
                      </a:pPr>
                      <a:r>
                        <a:rPr lang="ja-JP" altLang="en-US" sz="1600" b="0" dirty="0">
                          <a:solidFill>
                            <a:schemeClr val="tx1"/>
                          </a:solidFill>
                          <a:latin typeface="Meiryo UI" panose="020B0604030504040204" pitchFamily="50" charset="-128"/>
                          <a:ea typeface="Meiryo UI" panose="020B0604030504040204" pitchFamily="50" charset="-128"/>
                        </a:rPr>
                        <a:t>取得対象ファイルの新規作成、操作内容、外部メディアへの書き出しなどのファイル操作ログを取得できます。</a:t>
                      </a:r>
                      <a:endParaRPr lang="en-US" altLang="ja-JP" sz="1600" b="0" dirty="0">
                        <a:solidFill>
                          <a:schemeClr val="tx1"/>
                        </a:solidFill>
                        <a:latin typeface="Meiryo UI" panose="020B0604030504040204" pitchFamily="50" charset="-128"/>
                        <a:ea typeface="Meiryo UI" panose="020B0604030504040204" pitchFamily="50" charset="-128"/>
                      </a:endParaRPr>
                    </a:p>
                    <a:p>
                      <a:pPr marL="144000">
                        <a:spcBef>
                          <a:spcPts val="0"/>
                        </a:spcBef>
                        <a:spcAft>
                          <a:spcPts val="0"/>
                        </a:spcAft>
                      </a:pPr>
                      <a:r>
                        <a:rPr lang="ja-JP" altLang="en-US" sz="1600" b="0" dirty="0">
                          <a:solidFill>
                            <a:schemeClr val="tx1"/>
                          </a:solidFill>
                          <a:latin typeface="Meiryo UI" panose="020B0604030504040204" pitchFamily="50" charset="-128"/>
                          <a:ea typeface="Meiryo UI" panose="020B0604030504040204" pitchFamily="50" charset="-128"/>
                        </a:rPr>
                        <a:t>･操作種別：新規作成</a:t>
                      </a:r>
                      <a:r>
                        <a:rPr lang="en-US" altLang="ja-JP" sz="1600" b="0" dirty="0">
                          <a:solidFill>
                            <a:schemeClr val="tx1"/>
                          </a:solidFill>
                          <a:latin typeface="Meiryo UI" panose="020B0604030504040204" pitchFamily="50" charset="-128"/>
                          <a:ea typeface="Meiryo UI" panose="020B0604030504040204" pitchFamily="50" charset="-128"/>
                        </a:rPr>
                        <a:t>/ </a:t>
                      </a:r>
                      <a:r>
                        <a:rPr lang="ja-JP" altLang="en-US" sz="1600" b="0" dirty="0">
                          <a:solidFill>
                            <a:schemeClr val="tx1"/>
                          </a:solidFill>
                          <a:latin typeface="Meiryo UI" panose="020B0604030504040204" pitchFamily="50" charset="-128"/>
                          <a:ea typeface="Meiryo UI" panose="020B0604030504040204" pitchFamily="50" charset="-128"/>
                        </a:rPr>
                        <a:t>削除</a:t>
                      </a:r>
                      <a:r>
                        <a:rPr lang="en-US" altLang="ja-JP" sz="1600" b="0" dirty="0">
                          <a:solidFill>
                            <a:schemeClr val="tx1"/>
                          </a:solidFill>
                          <a:latin typeface="Meiryo UI" panose="020B0604030504040204" pitchFamily="50" charset="-128"/>
                          <a:ea typeface="Meiryo UI" panose="020B0604030504040204" pitchFamily="50" charset="-128"/>
                        </a:rPr>
                        <a:t>/ </a:t>
                      </a:r>
                      <a:r>
                        <a:rPr lang="ja-JP" altLang="en-US" sz="1600" b="0" dirty="0">
                          <a:solidFill>
                            <a:schemeClr val="tx1"/>
                          </a:solidFill>
                          <a:latin typeface="Meiryo UI" panose="020B0604030504040204" pitchFamily="50" charset="-128"/>
                          <a:ea typeface="Meiryo UI" panose="020B0604030504040204" pitchFamily="50" charset="-128"/>
                        </a:rPr>
                        <a:t>編集</a:t>
                      </a:r>
                      <a:r>
                        <a:rPr lang="en-US" altLang="ja-JP" sz="1600" b="0" dirty="0">
                          <a:solidFill>
                            <a:schemeClr val="tx1"/>
                          </a:solidFill>
                          <a:latin typeface="Meiryo UI" panose="020B0604030504040204" pitchFamily="50" charset="-128"/>
                          <a:ea typeface="Meiryo UI" panose="020B0604030504040204" pitchFamily="50" charset="-128"/>
                        </a:rPr>
                        <a:t>/ </a:t>
                      </a:r>
                      <a:r>
                        <a:rPr lang="ja-JP" altLang="en-US" sz="1600" b="0" dirty="0">
                          <a:solidFill>
                            <a:schemeClr val="tx1"/>
                          </a:solidFill>
                          <a:latin typeface="Meiryo UI" panose="020B0604030504040204" pitchFamily="50" charset="-128"/>
                          <a:ea typeface="Meiryo UI" panose="020B0604030504040204" pitchFamily="50" charset="-128"/>
                        </a:rPr>
                        <a:t>上書き保存</a:t>
                      </a:r>
                      <a:r>
                        <a:rPr lang="en-US" altLang="ja-JP" sz="1600" b="0" dirty="0">
                          <a:solidFill>
                            <a:schemeClr val="tx1"/>
                          </a:solidFill>
                          <a:latin typeface="Meiryo UI" panose="020B0604030504040204" pitchFamily="50" charset="-128"/>
                          <a:ea typeface="Meiryo UI" panose="020B0604030504040204" pitchFamily="50" charset="-128"/>
                        </a:rPr>
                        <a:t>/ </a:t>
                      </a:r>
                      <a:r>
                        <a:rPr lang="ja-JP" altLang="en-US" sz="1600" b="0" dirty="0">
                          <a:solidFill>
                            <a:schemeClr val="tx1"/>
                          </a:solidFill>
                          <a:latin typeface="Meiryo UI" panose="020B0604030504040204" pitchFamily="50" charset="-128"/>
                          <a:ea typeface="Meiryo UI" panose="020B0604030504040204" pitchFamily="50" charset="-128"/>
                        </a:rPr>
                        <a:t>ファイル名変更</a:t>
                      </a:r>
                      <a:r>
                        <a:rPr lang="en-US" altLang="ja-JP" sz="1600" b="0" dirty="0">
                          <a:solidFill>
                            <a:schemeClr val="tx1"/>
                          </a:solidFill>
                          <a:latin typeface="Meiryo UI" panose="020B0604030504040204" pitchFamily="50" charset="-128"/>
                          <a:ea typeface="Meiryo UI" panose="020B0604030504040204" pitchFamily="50" charset="-128"/>
                        </a:rPr>
                        <a:t>/ </a:t>
                      </a:r>
                      <a:r>
                        <a:rPr lang="ja-JP" altLang="en-US" sz="1600" b="0" dirty="0">
                          <a:solidFill>
                            <a:schemeClr val="tx1"/>
                          </a:solidFill>
                          <a:latin typeface="Meiryo UI" panose="020B0604030504040204" pitchFamily="50" charset="-128"/>
                          <a:ea typeface="Meiryo UI" panose="020B0604030504040204" pitchFamily="50" charset="-128"/>
                        </a:rPr>
                        <a:t>移動</a:t>
                      </a:r>
                      <a:r>
                        <a:rPr lang="en-US" altLang="ja-JP" sz="1600" b="0" dirty="0">
                          <a:solidFill>
                            <a:schemeClr val="tx1"/>
                          </a:solidFill>
                          <a:latin typeface="Meiryo UI" panose="020B0604030504040204" pitchFamily="50" charset="-128"/>
                          <a:ea typeface="Meiryo UI" panose="020B0604030504040204" pitchFamily="50" charset="-128"/>
                        </a:rPr>
                        <a:t>/ </a:t>
                      </a:r>
                      <a:r>
                        <a:rPr lang="ja-JP" altLang="en-US" sz="1600" b="0" dirty="0">
                          <a:solidFill>
                            <a:schemeClr val="tx1"/>
                          </a:solidFill>
                          <a:latin typeface="Meiryo UI" panose="020B0604030504040204" pitchFamily="50" charset="-128"/>
                          <a:ea typeface="Meiryo UI" panose="020B0604030504040204" pitchFamily="50" charset="-128"/>
                        </a:rPr>
                        <a:t>コピー</a:t>
                      </a:r>
                    </a:p>
                    <a:p>
                      <a:pPr marL="144000">
                        <a:spcBef>
                          <a:spcPts val="0"/>
                        </a:spcBef>
                        <a:spcAft>
                          <a:spcPts val="0"/>
                        </a:spcAft>
                      </a:pPr>
                      <a:r>
                        <a:rPr lang="ja-JP" altLang="en-US" sz="1600" b="0" dirty="0">
                          <a:solidFill>
                            <a:schemeClr val="tx1"/>
                          </a:solidFill>
                          <a:latin typeface="Meiryo UI" panose="020B0604030504040204" pitchFamily="50" charset="-128"/>
                          <a:ea typeface="Meiryo UI" panose="020B0604030504040204" pitchFamily="50" charset="-128"/>
                        </a:rPr>
                        <a:t>･ファイル名</a:t>
                      </a:r>
                    </a:p>
                    <a:p>
                      <a:pPr marL="144000">
                        <a:spcBef>
                          <a:spcPts val="0"/>
                        </a:spcBef>
                        <a:spcAft>
                          <a:spcPts val="0"/>
                        </a:spcAft>
                      </a:pPr>
                      <a:r>
                        <a:rPr lang="ja-JP" altLang="en-US" sz="1600" b="0" dirty="0">
                          <a:solidFill>
                            <a:schemeClr val="tx1"/>
                          </a:solidFill>
                          <a:latin typeface="Meiryo UI" panose="020B0604030504040204" pitchFamily="50" charset="-128"/>
                          <a:ea typeface="Meiryo UI" panose="020B0604030504040204" pitchFamily="50" charset="-128"/>
                        </a:rPr>
                        <a:t>･ファイルパス</a:t>
                      </a:r>
                    </a:p>
                    <a:p>
                      <a:pPr marL="144000">
                        <a:spcBef>
                          <a:spcPts val="0"/>
                        </a:spcBef>
                        <a:spcAft>
                          <a:spcPts val="0"/>
                        </a:spcAft>
                      </a:pPr>
                      <a:r>
                        <a:rPr lang="ja-JP" altLang="en-US" sz="1600" b="0" dirty="0">
                          <a:solidFill>
                            <a:schemeClr val="tx1"/>
                          </a:solidFill>
                          <a:latin typeface="Meiryo UI" panose="020B0604030504040204" pitchFamily="50" charset="-128"/>
                          <a:ea typeface="Meiryo UI" panose="020B0604030504040204" pitchFamily="50" charset="-128"/>
                        </a:rPr>
                        <a:t>･ファイルサイズ</a:t>
                      </a:r>
                    </a:p>
                    <a:p>
                      <a:pPr marL="144000">
                        <a:spcBef>
                          <a:spcPts val="0"/>
                        </a:spcBef>
                        <a:spcAft>
                          <a:spcPts val="0"/>
                        </a:spcAft>
                      </a:pPr>
                      <a:r>
                        <a:rPr lang="ja-JP" altLang="en-US" sz="1600" b="0" dirty="0">
                          <a:solidFill>
                            <a:schemeClr val="tx1"/>
                          </a:solidFill>
                          <a:latin typeface="Meiryo UI" panose="020B0604030504040204" pitchFamily="50" charset="-128"/>
                          <a:ea typeface="Meiryo UI" panose="020B0604030504040204" pitchFamily="50" charset="-128"/>
                        </a:rPr>
                        <a:t>･ブラウザ名</a:t>
                      </a:r>
                      <a:r>
                        <a:rPr lang="en-US" altLang="ja-JP" sz="1600" b="0" dirty="0">
                          <a:solidFill>
                            <a:schemeClr val="tx1"/>
                          </a:solidFill>
                          <a:latin typeface="Meiryo UI" panose="020B0604030504040204" pitchFamily="50" charset="-128"/>
                          <a:ea typeface="Meiryo UI" panose="020B0604030504040204" pitchFamily="50" charset="-128"/>
                        </a:rPr>
                        <a:t>/ </a:t>
                      </a:r>
                      <a:r>
                        <a:rPr lang="ja-JP" altLang="en-US" sz="1600" b="0" dirty="0">
                          <a:solidFill>
                            <a:schemeClr val="tx1"/>
                          </a:solidFill>
                          <a:latin typeface="Meiryo UI" panose="020B0604030504040204" pitchFamily="50" charset="-128"/>
                          <a:ea typeface="Meiryo UI" panose="020B0604030504040204" pitchFamily="50" charset="-128"/>
                        </a:rPr>
                        <a:t>プロセス名</a:t>
                      </a:r>
                    </a:p>
                    <a:p>
                      <a:pPr marL="144000">
                        <a:spcBef>
                          <a:spcPts val="0"/>
                        </a:spcBef>
                        <a:spcAft>
                          <a:spcPts val="0"/>
                        </a:spcAft>
                      </a:pPr>
                      <a:r>
                        <a:rPr lang="ja-JP" altLang="en-US" sz="1600" b="0" dirty="0">
                          <a:solidFill>
                            <a:schemeClr val="tx1"/>
                          </a:solidFill>
                          <a:latin typeface="Meiryo UI" panose="020B0604030504040204" pitchFamily="50" charset="-128"/>
                          <a:ea typeface="Meiryo UI" panose="020B0604030504040204" pitchFamily="50" charset="-128"/>
                        </a:rPr>
                        <a:t>･変更前ファイル名</a:t>
                      </a:r>
                    </a:p>
                    <a:p>
                      <a:pPr marL="144000">
                        <a:spcBef>
                          <a:spcPts val="0"/>
                        </a:spcBef>
                        <a:spcAft>
                          <a:spcPts val="0"/>
                        </a:spcAft>
                      </a:pPr>
                      <a:r>
                        <a:rPr lang="ja-JP" altLang="en-US" sz="1600" b="0" dirty="0">
                          <a:solidFill>
                            <a:schemeClr val="tx1"/>
                          </a:solidFill>
                          <a:latin typeface="Meiryo UI" panose="020B0604030504040204" pitchFamily="50" charset="-128"/>
                          <a:ea typeface="Meiryo UI" panose="020B0604030504040204" pitchFamily="50" charset="-128"/>
                        </a:rPr>
                        <a:t>･コピー、移動元ファイルパス</a:t>
                      </a:r>
                    </a:p>
                    <a:p>
                      <a:pPr marL="144000">
                        <a:spcBef>
                          <a:spcPts val="0"/>
                        </a:spcBef>
                        <a:spcAft>
                          <a:spcPts val="0"/>
                        </a:spcAft>
                      </a:pPr>
                      <a:r>
                        <a:rPr lang="ja-JP" altLang="en-US" sz="1600" b="0" dirty="0">
                          <a:solidFill>
                            <a:schemeClr val="tx1"/>
                          </a:solidFill>
                          <a:latin typeface="Meiryo UI" panose="020B0604030504040204" pitchFamily="50" charset="-128"/>
                          <a:ea typeface="Meiryo UI" panose="020B0604030504040204" pitchFamily="50" charset="-128"/>
                        </a:rPr>
                        <a:t>･ドライブ情報</a:t>
                      </a:r>
                    </a:p>
                  </a:txBody>
                  <a:tcPr marL="72000" marR="144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808474">
                <a:tc vMerge="1">
                  <a:txBody>
                    <a:bodyPr/>
                    <a:lstStyle/>
                    <a:p>
                      <a:endParaRPr kumimoji="1" lang="ja-JP" altLang="en-US"/>
                    </a:p>
                  </a:txBody>
                  <a:tcPr/>
                </a:tc>
                <a:tc>
                  <a:txBody>
                    <a:bodyPr/>
                    <a:lstStyle/>
                    <a:p>
                      <a:pPr marL="144000" lvl="0" indent="0" algn="l">
                        <a:buFont typeface="Arial" pitchFamily="34" charset="0"/>
                        <a:buNone/>
                      </a:pPr>
                      <a:r>
                        <a:rPr lang="ja-JP" altLang="en-US" sz="1800" b="0" dirty="0">
                          <a:solidFill>
                            <a:schemeClr val="tx1"/>
                          </a:solidFill>
                          <a:latin typeface="Meiryo UI" panose="020B0604030504040204" pitchFamily="50" charset="-128"/>
                          <a:ea typeface="Meiryo UI" panose="020B0604030504040204" pitchFamily="50" charset="-128"/>
                        </a:rPr>
                        <a:t>アラート機能</a:t>
                      </a:r>
                    </a:p>
                  </a:txBody>
                  <a:tcPr marL="72000" marR="72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solidFill>
                      <a:schemeClr val="bg1">
                        <a:lumMod val="85000"/>
                      </a:schemeClr>
                    </a:solidFill>
                  </a:tcPr>
                </a:tc>
                <a:tc>
                  <a:txBody>
                    <a:bodyPr/>
                    <a:lstStyle/>
                    <a:p>
                      <a:pPr marL="144000">
                        <a:spcBef>
                          <a:spcPts val="0"/>
                        </a:spcBef>
                        <a:spcAft>
                          <a:spcPts val="0"/>
                        </a:spcAft>
                      </a:pPr>
                      <a:r>
                        <a:rPr lang="ja-JP" altLang="en-US" sz="1600" b="0" dirty="0">
                          <a:solidFill>
                            <a:schemeClr val="tx1"/>
                          </a:solidFill>
                          <a:latin typeface="Meiryo UI" panose="020B0604030504040204" pitchFamily="50" charset="-128"/>
                          <a:ea typeface="Meiryo UI" panose="020B0604030504040204" pitchFamily="50" charset="-128"/>
                        </a:rPr>
                        <a:t>･ファイル名に特定のキーワードが含まれるファイルへの操作を行った場合</a:t>
                      </a:r>
                    </a:p>
                  </a:txBody>
                  <a:tcPr marL="72000" marR="144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2719928">
                <a:tc rowSpan="2">
                  <a:txBody>
                    <a:bodyPr/>
                    <a:lstStyle/>
                    <a:p>
                      <a:pPr marL="144000" marR="0" lvl="0" indent="0" algn="l" defTabSz="914400" rtl="0" eaLnBrk="1" fontAlgn="base" latinLnBrk="0" hangingPunct="1">
                        <a:lnSpc>
                          <a:spcPct val="100000"/>
                        </a:lnSpc>
                        <a:spcBef>
                          <a:spcPts val="0"/>
                        </a:spcBef>
                        <a:spcAft>
                          <a:spcPct val="0"/>
                        </a:spcAft>
                        <a:buClrTx/>
                        <a:buSzTx/>
                        <a:buFontTx/>
                        <a:buNone/>
                        <a:tabLst/>
                      </a:pPr>
                      <a:r>
                        <a:rPr kumimoji="1" lang="en-US" altLang="ja-JP" sz="18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Web</a:t>
                      </a:r>
                      <a:r>
                        <a:rPr kumimoji="1" lang="ja-JP" altLang="en-US" sz="18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アクセス</a:t>
                      </a:r>
                      <a:endParaRPr kumimoji="1" lang="en-US" altLang="ja-JP" sz="18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endParaRPr>
                    </a:p>
                  </a:txBody>
                  <a:tcPr marL="72000" marR="72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noFill/>
                  </a:tcPr>
                </a:tc>
                <a:tc>
                  <a:txBody>
                    <a:bodyPr/>
                    <a:lstStyle/>
                    <a:p>
                      <a:pPr marL="144000" lvl="0" indent="0" algn="l">
                        <a:buFont typeface="Arial" pitchFamily="34" charset="0"/>
                        <a:buNone/>
                      </a:pPr>
                      <a:r>
                        <a:rPr lang="ja-JP" altLang="en-US" sz="1800" b="0" dirty="0">
                          <a:solidFill>
                            <a:schemeClr val="tx1"/>
                          </a:solidFill>
                          <a:latin typeface="Meiryo UI" panose="020B0604030504040204" pitchFamily="50" charset="-128"/>
                          <a:ea typeface="Meiryo UI" panose="020B0604030504040204" pitchFamily="50" charset="-128"/>
                        </a:rPr>
                        <a:t>取得ログ</a:t>
                      </a:r>
                      <a:endParaRPr lang="en-US" altLang="ja-JP" sz="1800" b="0" dirty="0">
                        <a:solidFill>
                          <a:schemeClr val="tx1"/>
                        </a:solidFill>
                        <a:latin typeface="Meiryo UI" panose="020B0604030504040204" pitchFamily="50" charset="-128"/>
                        <a:ea typeface="Meiryo UI" panose="020B0604030504040204" pitchFamily="50" charset="-128"/>
                      </a:endParaRPr>
                    </a:p>
                  </a:txBody>
                  <a:tcPr marL="72000" marR="72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solidFill>
                      <a:schemeClr val="bg1">
                        <a:lumMod val="85000"/>
                      </a:schemeClr>
                    </a:solidFill>
                  </a:tcPr>
                </a:tc>
                <a:tc>
                  <a:txBody>
                    <a:bodyPr/>
                    <a:lstStyle/>
                    <a:p>
                      <a:pPr marL="144000">
                        <a:spcBef>
                          <a:spcPts val="400"/>
                        </a:spcBef>
                        <a:spcAft>
                          <a:spcPts val="0"/>
                        </a:spcAft>
                      </a:pPr>
                      <a:r>
                        <a:rPr lang="ja-JP" altLang="en-US" sz="1600" b="0" dirty="0">
                          <a:solidFill>
                            <a:schemeClr val="tx1"/>
                          </a:solidFill>
                          <a:latin typeface="Meiryo UI" panose="020B0604030504040204" pitchFamily="50" charset="-128"/>
                          <a:ea typeface="Meiryo UI" panose="020B0604030504040204" pitchFamily="50" charset="-128"/>
                        </a:rPr>
                        <a:t>アクセスした</a:t>
                      </a:r>
                      <a:r>
                        <a:rPr lang="en-US" altLang="ja-JP" sz="1600" b="0" dirty="0">
                          <a:solidFill>
                            <a:schemeClr val="tx1"/>
                          </a:solidFill>
                          <a:latin typeface="Meiryo UI" panose="020B0604030504040204" pitchFamily="50" charset="-128"/>
                          <a:ea typeface="Meiryo UI" panose="020B0604030504040204" pitchFamily="50" charset="-128"/>
                        </a:rPr>
                        <a:t>Web</a:t>
                      </a:r>
                      <a:r>
                        <a:rPr lang="ja-JP" altLang="en-US" sz="1600" b="0" dirty="0">
                          <a:solidFill>
                            <a:schemeClr val="tx1"/>
                          </a:solidFill>
                          <a:latin typeface="Meiryo UI" panose="020B0604030504040204" pitchFamily="50" charset="-128"/>
                          <a:ea typeface="Meiryo UI" panose="020B0604030504040204" pitchFamily="50" charset="-128"/>
                        </a:rPr>
                        <a:t>サイトの</a:t>
                      </a:r>
                      <a:r>
                        <a:rPr lang="en-US" altLang="ja-JP" sz="1600" b="0" dirty="0">
                          <a:solidFill>
                            <a:schemeClr val="tx1"/>
                          </a:solidFill>
                          <a:latin typeface="Meiryo UI" panose="020B0604030504040204" pitchFamily="50" charset="-128"/>
                          <a:ea typeface="Meiryo UI" panose="020B0604030504040204" pitchFamily="50" charset="-128"/>
                        </a:rPr>
                        <a:t>URL</a:t>
                      </a:r>
                      <a:r>
                        <a:rPr lang="ja-JP" altLang="en-US" sz="1600" b="0" dirty="0">
                          <a:solidFill>
                            <a:schemeClr val="tx1"/>
                          </a:solidFill>
                          <a:latin typeface="Meiryo UI" panose="020B0604030504040204" pitchFamily="50" charset="-128"/>
                          <a:ea typeface="Meiryo UI" panose="020B0604030504040204" pitchFamily="50" charset="-128"/>
                        </a:rPr>
                        <a:t>、サイト名や、</a:t>
                      </a:r>
                      <a:r>
                        <a:rPr lang="en-US" altLang="ja-JP" sz="1600" b="0" dirty="0">
                          <a:solidFill>
                            <a:schemeClr val="tx1"/>
                          </a:solidFill>
                          <a:latin typeface="Meiryo UI" panose="020B0604030504040204" pitchFamily="50" charset="-128"/>
                          <a:ea typeface="Meiryo UI" panose="020B0604030504040204" pitchFamily="50" charset="-128"/>
                        </a:rPr>
                        <a:t>SNS</a:t>
                      </a:r>
                      <a:r>
                        <a:rPr lang="ja-JP" altLang="en-US" sz="1600" b="0" dirty="0">
                          <a:solidFill>
                            <a:schemeClr val="tx1"/>
                          </a:solidFill>
                          <a:latin typeface="Meiryo UI" panose="020B0604030504040204" pitchFamily="50" charset="-128"/>
                          <a:ea typeface="Meiryo UI" panose="020B0604030504040204" pitchFamily="50" charset="-128"/>
                        </a:rPr>
                        <a:t>サイトト（</a:t>
                      </a:r>
                      <a:r>
                        <a:rPr lang="en-US" altLang="ja-JP" sz="1600" b="0" dirty="0">
                          <a:solidFill>
                            <a:schemeClr val="tx1"/>
                          </a:solidFill>
                          <a:latin typeface="Meiryo UI" panose="020B0604030504040204" pitchFamily="50" charset="-128"/>
                          <a:ea typeface="Meiryo UI" panose="020B0604030504040204" pitchFamily="50" charset="-128"/>
                        </a:rPr>
                        <a:t>Ameba /</a:t>
                      </a:r>
                    </a:p>
                    <a:p>
                      <a:pPr marL="144000">
                        <a:spcBef>
                          <a:spcPts val="400"/>
                        </a:spcBef>
                        <a:spcAft>
                          <a:spcPts val="0"/>
                        </a:spcAft>
                      </a:pPr>
                      <a:r>
                        <a:rPr lang="en-US" altLang="ja-JP" sz="1600" b="0" dirty="0">
                          <a:solidFill>
                            <a:schemeClr val="tx1"/>
                          </a:solidFill>
                          <a:latin typeface="Meiryo UI" panose="020B0604030504040204" pitchFamily="50" charset="-128"/>
                          <a:ea typeface="Meiryo UI" panose="020B0604030504040204" pitchFamily="50" charset="-128"/>
                        </a:rPr>
                        <a:t>Facebook / Google+ / </a:t>
                      </a:r>
                      <a:r>
                        <a:rPr lang="en-US" altLang="ja-JP" sz="1600" b="0" dirty="0" err="1">
                          <a:solidFill>
                            <a:schemeClr val="tx1"/>
                          </a:solidFill>
                          <a:latin typeface="Meiryo UI" panose="020B0604030504040204" pitchFamily="50" charset="-128"/>
                          <a:ea typeface="Meiryo UI" panose="020B0604030504040204" pitchFamily="50" charset="-128"/>
                        </a:rPr>
                        <a:t>mixi</a:t>
                      </a:r>
                      <a:r>
                        <a:rPr lang="en-US" altLang="ja-JP" sz="1600" b="0" dirty="0">
                          <a:solidFill>
                            <a:schemeClr val="tx1"/>
                          </a:solidFill>
                          <a:latin typeface="Meiryo UI" panose="020B0604030504040204" pitchFamily="50" charset="-128"/>
                          <a:ea typeface="Meiryo UI" panose="020B0604030504040204" pitchFamily="50" charset="-128"/>
                        </a:rPr>
                        <a:t> / Twitter</a:t>
                      </a:r>
                      <a:r>
                        <a:rPr lang="ja-JP" altLang="en-US" sz="1600" b="0" dirty="0">
                          <a:solidFill>
                            <a:schemeClr val="tx1"/>
                          </a:solidFill>
                          <a:latin typeface="Meiryo UI" panose="020B0604030504040204" pitchFamily="50" charset="-128"/>
                          <a:ea typeface="Meiryo UI" panose="020B0604030504040204" pitchFamily="50" charset="-128"/>
                        </a:rPr>
                        <a:t>）への書き込み情報を取得できます。</a:t>
                      </a:r>
                      <a:endParaRPr lang="en-US" altLang="ja-JP" sz="1600" b="0" dirty="0">
                        <a:solidFill>
                          <a:schemeClr val="tx1"/>
                        </a:solidFill>
                        <a:latin typeface="Meiryo UI" panose="020B0604030504040204" pitchFamily="50" charset="-128"/>
                        <a:ea typeface="Meiryo UI" panose="020B0604030504040204" pitchFamily="50" charset="-128"/>
                      </a:endParaRPr>
                    </a:p>
                    <a:p>
                      <a:pPr marL="144000">
                        <a:spcBef>
                          <a:spcPts val="400"/>
                        </a:spcBef>
                        <a:spcAft>
                          <a:spcPts val="0"/>
                        </a:spcAft>
                      </a:pPr>
                      <a:r>
                        <a:rPr lang="ja-JP" altLang="en-US" sz="1600" b="0" dirty="0">
                          <a:solidFill>
                            <a:schemeClr val="tx1"/>
                          </a:solidFill>
                          <a:latin typeface="Meiryo UI" panose="020B0604030504040204" pitchFamily="50" charset="-128"/>
                          <a:ea typeface="Meiryo UI" panose="020B0604030504040204" pitchFamily="50" charset="-128"/>
                        </a:rPr>
                        <a:t>･操作種別：</a:t>
                      </a:r>
                      <a:r>
                        <a:rPr lang="en-US" altLang="ja-JP" sz="1600" b="0" dirty="0">
                          <a:solidFill>
                            <a:schemeClr val="tx1"/>
                          </a:solidFill>
                          <a:latin typeface="Meiryo UI" panose="020B0604030504040204" pitchFamily="50" charset="-128"/>
                          <a:ea typeface="Meiryo UI" panose="020B0604030504040204" pitchFamily="50" charset="-128"/>
                        </a:rPr>
                        <a:t>Web </a:t>
                      </a:r>
                      <a:r>
                        <a:rPr lang="ja-JP" altLang="en-US" sz="1600" b="0" dirty="0">
                          <a:solidFill>
                            <a:schemeClr val="tx1"/>
                          </a:solidFill>
                          <a:latin typeface="Meiryo UI" panose="020B0604030504040204" pitchFamily="50" charset="-128"/>
                          <a:ea typeface="Meiryo UI" panose="020B0604030504040204" pitchFamily="50" charset="-128"/>
                        </a:rPr>
                        <a:t>アクセス</a:t>
                      </a:r>
                      <a:r>
                        <a:rPr lang="en-US" altLang="ja-JP" sz="1600" b="0" dirty="0">
                          <a:solidFill>
                            <a:schemeClr val="tx1"/>
                          </a:solidFill>
                          <a:latin typeface="Meiryo UI" panose="020B0604030504040204" pitchFamily="50" charset="-128"/>
                          <a:ea typeface="Meiryo UI" panose="020B0604030504040204" pitchFamily="50" charset="-128"/>
                        </a:rPr>
                        <a:t>/SNS </a:t>
                      </a:r>
                      <a:r>
                        <a:rPr lang="ja-JP" altLang="en-US" sz="1600" b="0" dirty="0">
                          <a:solidFill>
                            <a:schemeClr val="tx1"/>
                          </a:solidFill>
                          <a:latin typeface="Meiryo UI" panose="020B0604030504040204" pitchFamily="50" charset="-128"/>
                          <a:ea typeface="Meiryo UI" panose="020B0604030504040204" pitchFamily="50" charset="-128"/>
                        </a:rPr>
                        <a:t>書き込み</a:t>
                      </a:r>
                    </a:p>
                    <a:p>
                      <a:pPr marL="144000">
                        <a:spcBef>
                          <a:spcPts val="400"/>
                        </a:spcBef>
                        <a:spcAft>
                          <a:spcPts val="0"/>
                        </a:spcAft>
                      </a:pPr>
                      <a:r>
                        <a:rPr lang="ja-JP" altLang="en-US" sz="1600" b="0" dirty="0">
                          <a:solidFill>
                            <a:schemeClr val="tx1"/>
                          </a:solidFill>
                          <a:latin typeface="Meiryo UI" panose="020B0604030504040204" pitchFamily="50" charset="-128"/>
                          <a:ea typeface="Meiryo UI" panose="020B0604030504040204" pitchFamily="50" charset="-128"/>
                        </a:rPr>
                        <a:t>･ブラウザ名</a:t>
                      </a:r>
                    </a:p>
                    <a:p>
                      <a:pPr marL="144000">
                        <a:spcBef>
                          <a:spcPts val="400"/>
                        </a:spcBef>
                        <a:spcAft>
                          <a:spcPts val="0"/>
                        </a:spcAft>
                      </a:pPr>
                      <a:r>
                        <a:rPr lang="ja-JP" altLang="en-US" sz="1600" b="0" dirty="0">
                          <a:solidFill>
                            <a:schemeClr val="tx1"/>
                          </a:solidFill>
                          <a:latin typeface="Meiryo UI" panose="020B0604030504040204" pitchFamily="50" charset="-128"/>
                          <a:ea typeface="Meiryo UI" panose="020B0604030504040204" pitchFamily="50" charset="-128"/>
                        </a:rPr>
                        <a:t>･サイト名</a:t>
                      </a:r>
                    </a:p>
                    <a:p>
                      <a:pPr marL="144000">
                        <a:spcBef>
                          <a:spcPts val="400"/>
                        </a:spcBef>
                        <a:spcAft>
                          <a:spcPts val="0"/>
                        </a:spcAft>
                      </a:pPr>
                      <a:r>
                        <a:rPr lang="ja-JP" altLang="en-US" sz="1600" b="0" dirty="0">
                          <a:solidFill>
                            <a:schemeClr val="tx1"/>
                          </a:solidFill>
                          <a:latin typeface="Meiryo UI" panose="020B0604030504040204" pitchFamily="50" charset="-128"/>
                          <a:ea typeface="Meiryo UI" panose="020B0604030504040204" pitchFamily="50" charset="-128"/>
                        </a:rPr>
                        <a:t>･</a:t>
                      </a:r>
                      <a:r>
                        <a:rPr lang="en-US" altLang="ja-JP" sz="1600" b="0" dirty="0">
                          <a:solidFill>
                            <a:schemeClr val="tx1"/>
                          </a:solidFill>
                          <a:latin typeface="Meiryo UI" panose="020B0604030504040204" pitchFamily="50" charset="-128"/>
                          <a:ea typeface="Meiryo UI" panose="020B0604030504040204" pitchFamily="50" charset="-128"/>
                        </a:rPr>
                        <a:t>URL</a:t>
                      </a:r>
                    </a:p>
                    <a:p>
                      <a:pPr marL="144000">
                        <a:spcBef>
                          <a:spcPts val="400"/>
                        </a:spcBef>
                        <a:spcAft>
                          <a:spcPts val="0"/>
                        </a:spcAft>
                      </a:pPr>
                      <a:r>
                        <a:rPr lang="ja-JP" altLang="en-US" sz="1600" b="0" dirty="0">
                          <a:solidFill>
                            <a:schemeClr val="tx1"/>
                          </a:solidFill>
                          <a:latin typeface="Meiryo UI" panose="020B0604030504040204" pitchFamily="50" charset="-128"/>
                          <a:ea typeface="Meiryo UI" panose="020B0604030504040204" pitchFamily="50" charset="-128"/>
                        </a:rPr>
                        <a:t>･ドメイン</a:t>
                      </a:r>
                    </a:p>
                    <a:p>
                      <a:pPr marL="144000">
                        <a:spcBef>
                          <a:spcPts val="400"/>
                        </a:spcBef>
                        <a:spcAft>
                          <a:spcPts val="0"/>
                        </a:spcAft>
                      </a:pPr>
                      <a:r>
                        <a:rPr lang="ja-JP" altLang="en-US" sz="1600" b="0" dirty="0">
                          <a:solidFill>
                            <a:schemeClr val="tx1"/>
                          </a:solidFill>
                          <a:latin typeface="Meiryo UI" panose="020B0604030504040204" pitchFamily="50" charset="-128"/>
                          <a:ea typeface="Meiryo UI" panose="020B0604030504040204" pitchFamily="50" charset="-128"/>
                        </a:rPr>
                        <a:t>･</a:t>
                      </a:r>
                      <a:r>
                        <a:rPr lang="en-US" altLang="ja-JP" sz="1600" b="0" dirty="0">
                          <a:solidFill>
                            <a:schemeClr val="tx1"/>
                          </a:solidFill>
                          <a:latin typeface="Meiryo UI" panose="020B0604030504040204" pitchFamily="50" charset="-128"/>
                          <a:ea typeface="Meiryo UI" panose="020B0604030504040204" pitchFamily="50" charset="-128"/>
                        </a:rPr>
                        <a:t>SNS </a:t>
                      </a:r>
                      <a:r>
                        <a:rPr lang="ja-JP" altLang="en-US" sz="1600" b="0" dirty="0">
                          <a:solidFill>
                            <a:schemeClr val="tx1"/>
                          </a:solidFill>
                          <a:latin typeface="Meiryo UI" panose="020B0604030504040204" pitchFamily="50" charset="-128"/>
                          <a:ea typeface="Meiryo UI" panose="020B0604030504040204" pitchFamily="50" charset="-128"/>
                        </a:rPr>
                        <a:t>サイト名</a:t>
                      </a:r>
                    </a:p>
                    <a:p>
                      <a:pPr marL="144000">
                        <a:spcBef>
                          <a:spcPts val="400"/>
                        </a:spcBef>
                        <a:spcAft>
                          <a:spcPts val="0"/>
                        </a:spcAft>
                      </a:pPr>
                      <a:r>
                        <a:rPr lang="ja-JP" altLang="en-US" sz="1600" b="0" dirty="0">
                          <a:solidFill>
                            <a:schemeClr val="tx1"/>
                          </a:solidFill>
                          <a:latin typeface="Meiryo UI" panose="020B0604030504040204" pitchFamily="50" charset="-128"/>
                          <a:ea typeface="Meiryo UI" panose="020B0604030504040204" pitchFamily="50" charset="-128"/>
                        </a:rPr>
                        <a:t>･</a:t>
                      </a:r>
                      <a:r>
                        <a:rPr lang="en-US" altLang="ja-JP" sz="1600" b="0" dirty="0">
                          <a:solidFill>
                            <a:schemeClr val="tx1"/>
                          </a:solidFill>
                          <a:latin typeface="Meiryo UI" panose="020B0604030504040204" pitchFamily="50" charset="-128"/>
                          <a:ea typeface="Meiryo UI" panose="020B0604030504040204" pitchFamily="50" charset="-128"/>
                        </a:rPr>
                        <a:t>SNS </a:t>
                      </a:r>
                      <a:r>
                        <a:rPr lang="ja-JP" altLang="en-US" sz="1600" b="0" dirty="0">
                          <a:solidFill>
                            <a:schemeClr val="tx1"/>
                          </a:solidFill>
                          <a:latin typeface="Meiryo UI" panose="020B0604030504040204" pitchFamily="50" charset="-128"/>
                          <a:ea typeface="Meiryo UI" panose="020B0604030504040204" pitchFamily="50" charset="-128"/>
                        </a:rPr>
                        <a:t>書き込み内容</a:t>
                      </a:r>
                    </a:p>
                  </a:txBody>
                  <a:tcPr marL="72000" marR="144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6"/>
                  </a:ext>
                </a:extLst>
              </a:tr>
              <a:tr h="623485">
                <a:tc vMerge="1">
                  <a:txBody>
                    <a:bodyPr/>
                    <a:lstStyle/>
                    <a:p>
                      <a:endParaRPr kumimoji="1" lang="ja-JP" altLang="en-US" dirty="0"/>
                    </a:p>
                  </a:txBody>
                  <a:tcPr/>
                </a:tc>
                <a:tc>
                  <a:txBody>
                    <a:bodyPr/>
                    <a:lstStyle/>
                    <a:p>
                      <a:pPr marL="144000" lvl="0" indent="0" algn="l">
                        <a:buFont typeface="Arial" pitchFamily="34" charset="0"/>
                        <a:buNone/>
                      </a:pPr>
                      <a:r>
                        <a:rPr lang="ja-JP" altLang="en-US" sz="1800" b="0" dirty="0">
                          <a:solidFill>
                            <a:schemeClr val="tx1"/>
                          </a:solidFill>
                          <a:latin typeface="Meiryo UI" panose="020B0604030504040204" pitchFamily="50" charset="-128"/>
                          <a:ea typeface="Meiryo UI" panose="020B0604030504040204" pitchFamily="50" charset="-128"/>
                        </a:rPr>
                        <a:t>アラート機能</a:t>
                      </a:r>
                      <a:endParaRPr lang="en-US" altLang="ja-JP" sz="1800" b="0" dirty="0">
                        <a:solidFill>
                          <a:schemeClr val="tx1"/>
                        </a:solidFill>
                        <a:latin typeface="Meiryo UI" panose="020B0604030504040204" pitchFamily="50" charset="-128"/>
                        <a:ea typeface="Meiryo UI" panose="020B0604030504040204" pitchFamily="50" charset="-128"/>
                      </a:endParaRPr>
                    </a:p>
                  </a:txBody>
                  <a:tcPr marL="72000" marR="72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solidFill>
                      <a:schemeClr val="bg1">
                        <a:lumMod val="85000"/>
                      </a:schemeClr>
                    </a:solidFill>
                  </a:tcPr>
                </a:tc>
                <a:tc>
                  <a:txBody>
                    <a:bodyPr/>
                    <a:lstStyle/>
                    <a:p>
                      <a:pPr marL="144000"/>
                      <a:r>
                        <a:rPr lang="ja-JP" altLang="en-US" sz="1600" b="0" dirty="0">
                          <a:solidFill>
                            <a:schemeClr val="tx1"/>
                          </a:solidFill>
                          <a:latin typeface="Meiryo UI" panose="020B0604030504040204" pitchFamily="50" charset="-128"/>
                          <a:ea typeface="Meiryo UI" panose="020B0604030504040204" pitchFamily="50" charset="-128"/>
                        </a:rPr>
                        <a:t>･</a:t>
                      </a:r>
                      <a:r>
                        <a:rPr lang="en-US" altLang="ja-JP" sz="1600" b="0" dirty="0">
                          <a:solidFill>
                            <a:schemeClr val="tx1"/>
                          </a:solidFill>
                          <a:latin typeface="Meiryo UI" panose="020B0604030504040204" pitchFamily="50" charset="-128"/>
                          <a:ea typeface="Meiryo UI" panose="020B0604030504040204" pitchFamily="50" charset="-128"/>
                        </a:rPr>
                        <a:t>SNS </a:t>
                      </a:r>
                      <a:r>
                        <a:rPr lang="ja-JP" altLang="en-US" sz="1600" b="0" dirty="0">
                          <a:solidFill>
                            <a:schemeClr val="tx1"/>
                          </a:solidFill>
                          <a:latin typeface="Meiryo UI" panose="020B0604030504040204" pitchFamily="50" charset="-128"/>
                          <a:ea typeface="Meiryo UI" panose="020B0604030504040204" pitchFamily="50" charset="-128"/>
                        </a:rPr>
                        <a:t>サイト（</a:t>
                      </a:r>
                      <a:r>
                        <a:rPr lang="en-US" altLang="ja-JP" sz="1600" b="0" dirty="0">
                          <a:solidFill>
                            <a:schemeClr val="tx1"/>
                          </a:solidFill>
                          <a:latin typeface="Meiryo UI" panose="020B0604030504040204" pitchFamily="50" charset="-128"/>
                          <a:ea typeface="Meiryo UI" panose="020B0604030504040204" pitchFamily="50" charset="-128"/>
                        </a:rPr>
                        <a:t>Ameba / Facebook / Google+ / </a:t>
                      </a:r>
                      <a:r>
                        <a:rPr lang="en-US" altLang="ja-JP" sz="1600" b="0" dirty="0" err="1">
                          <a:solidFill>
                            <a:schemeClr val="tx1"/>
                          </a:solidFill>
                          <a:latin typeface="Meiryo UI" panose="020B0604030504040204" pitchFamily="50" charset="-128"/>
                          <a:ea typeface="Meiryo UI" panose="020B0604030504040204" pitchFamily="50" charset="-128"/>
                        </a:rPr>
                        <a:t>mixi</a:t>
                      </a:r>
                      <a:r>
                        <a:rPr lang="en-US" altLang="ja-JP" sz="1600" b="0" dirty="0">
                          <a:solidFill>
                            <a:schemeClr val="tx1"/>
                          </a:solidFill>
                          <a:latin typeface="Meiryo UI" panose="020B0604030504040204" pitchFamily="50" charset="-128"/>
                          <a:ea typeface="Meiryo UI" panose="020B0604030504040204" pitchFamily="50" charset="-128"/>
                        </a:rPr>
                        <a:t> / Twitter</a:t>
                      </a:r>
                      <a:r>
                        <a:rPr lang="ja-JP" altLang="en-US" sz="1600" b="0" dirty="0">
                          <a:solidFill>
                            <a:schemeClr val="tx1"/>
                          </a:solidFill>
                          <a:latin typeface="Meiryo UI" panose="020B0604030504040204" pitchFamily="50" charset="-128"/>
                          <a:ea typeface="Meiryo UI" panose="020B0604030504040204" pitchFamily="50" charset="-128"/>
                        </a:rPr>
                        <a:t>）への</a:t>
                      </a:r>
                      <a:endParaRPr lang="en-US" altLang="ja-JP" sz="1600" b="0" dirty="0">
                        <a:solidFill>
                          <a:schemeClr val="tx1"/>
                        </a:solidFill>
                        <a:latin typeface="Meiryo UI" panose="020B0604030504040204" pitchFamily="50" charset="-128"/>
                        <a:ea typeface="Meiryo UI" panose="020B0604030504040204" pitchFamily="50" charset="-128"/>
                      </a:endParaRPr>
                    </a:p>
                    <a:p>
                      <a:pPr marL="144000"/>
                      <a:r>
                        <a:rPr lang="en-US" altLang="ja-JP" sz="1600" b="0" dirty="0">
                          <a:solidFill>
                            <a:schemeClr val="tx1"/>
                          </a:solidFill>
                          <a:latin typeface="Meiryo UI" panose="020B0604030504040204" pitchFamily="50" charset="-128"/>
                          <a:ea typeface="Meiryo UI" panose="020B0604030504040204" pitchFamily="50" charset="-128"/>
                        </a:rPr>
                        <a:t> </a:t>
                      </a:r>
                      <a:r>
                        <a:rPr lang="ja-JP" altLang="en-US" sz="1600" b="0" dirty="0">
                          <a:solidFill>
                            <a:schemeClr val="tx1"/>
                          </a:solidFill>
                          <a:latin typeface="Meiryo UI" panose="020B0604030504040204" pitchFamily="50" charset="-128"/>
                          <a:ea typeface="Meiryo UI" panose="020B0604030504040204" pitchFamily="50" charset="-128"/>
                        </a:rPr>
                        <a:t>書き込みを行った場合</a:t>
                      </a:r>
                    </a:p>
                    <a:p>
                      <a:pPr marL="144000"/>
                      <a:r>
                        <a:rPr lang="ja-JP" altLang="en-US" sz="1600" b="0" dirty="0">
                          <a:solidFill>
                            <a:schemeClr val="tx1"/>
                          </a:solidFill>
                          <a:latin typeface="Meiryo UI" panose="020B0604030504040204" pitchFamily="50" charset="-128"/>
                          <a:ea typeface="Meiryo UI" panose="020B0604030504040204" pitchFamily="50" charset="-128"/>
                        </a:rPr>
                        <a:t>･指定時間外に</a:t>
                      </a:r>
                      <a:r>
                        <a:rPr lang="en-US" altLang="ja-JP" sz="1600" b="0" dirty="0">
                          <a:solidFill>
                            <a:schemeClr val="tx1"/>
                          </a:solidFill>
                          <a:latin typeface="Meiryo UI" panose="020B0604030504040204" pitchFamily="50" charset="-128"/>
                          <a:ea typeface="Meiryo UI" panose="020B0604030504040204" pitchFamily="50" charset="-128"/>
                        </a:rPr>
                        <a:t>Web </a:t>
                      </a:r>
                      <a:r>
                        <a:rPr lang="ja-JP" altLang="en-US" sz="1600" b="0" dirty="0">
                          <a:solidFill>
                            <a:schemeClr val="tx1"/>
                          </a:solidFill>
                          <a:latin typeface="Meiryo UI" panose="020B0604030504040204" pitchFamily="50" charset="-128"/>
                          <a:ea typeface="Meiryo UI" panose="020B0604030504040204" pitchFamily="50" charset="-128"/>
                        </a:rPr>
                        <a:t>サイトへのアクセスを行った場合</a:t>
                      </a:r>
                    </a:p>
                    <a:p>
                      <a:pPr marL="144000"/>
                      <a:r>
                        <a:rPr lang="ja-JP" altLang="en-US" sz="1600" b="0" dirty="0">
                          <a:solidFill>
                            <a:schemeClr val="tx1"/>
                          </a:solidFill>
                          <a:latin typeface="Meiryo UI" panose="020B0604030504040204" pitchFamily="50" charset="-128"/>
                          <a:ea typeface="Meiryo UI" panose="020B0604030504040204" pitchFamily="50" charset="-128"/>
                        </a:rPr>
                        <a:t>･特定のキーワード（</a:t>
                      </a:r>
                      <a:r>
                        <a:rPr lang="en-US" altLang="ja-JP" sz="1600" b="0" dirty="0">
                          <a:solidFill>
                            <a:schemeClr val="tx1"/>
                          </a:solidFill>
                          <a:latin typeface="Meiryo UI" panose="020B0604030504040204" pitchFamily="50" charset="-128"/>
                          <a:ea typeface="Meiryo UI" panose="020B0604030504040204" pitchFamily="50" charset="-128"/>
                        </a:rPr>
                        <a:t>URL</a:t>
                      </a:r>
                      <a:r>
                        <a:rPr lang="ja-JP" altLang="en-US" sz="1600" b="0" dirty="0">
                          <a:solidFill>
                            <a:schemeClr val="tx1"/>
                          </a:solidFill>
                          <a:latin typeface="Meiryo UI" panose="020B0604030504040204" pitchFamily="50" charset="-128"/>
                          <a:ea typeface="Meiryo UI" panose="020B0604030504040204" pitchFamily="50" charset="-128"/>
                        </a:rPr>
                        <a:t>、ドメイン名、サイト名）が含まれた</a:t>
                      </a:r>
                      <a:r>
                        <a:rPr lang="en-US" altLang="ja-JP" sz="1600" b="0" dirty="0">
                          <a:solidFill>
                            <a:schemeClr val="tx1"/>
                          </a:solidFill>
                          <a:latin typeface="Meiryo UI" panose="020B0604030504040204" pitchFamily="50" charset="-128"/>
                          <a:ea typeface="Meiryo UI" panose="020B0604030504040204" pitchFamily="50" charset="-128"/>
                        </a:rPr>
                        <a:t>Web </a:t>
                      </a:r>
                      <a:r>
                        <a:rPr lang="ja-JP" altLang="en-US" sz="1600" b="0" dirty="0">
                          <a:solidFill>
                            <a:schemeClr val="tx1"/>
                          </a:solidFill>
                          <a:latin typeface="Meiryo UI" panose="020B0604030504040204" pitchFamily="50" charset="-128"/>
                          <a:ea typeface="Meiryo UI" panose="020B0604030504040204" pitchFamily="50" charset="-128"/>
                        </a:rPr>
                        <a:t>サイトへのアクセスを</a:t>
                      </a:r>
                      <a:endParaRPr lang="en-US" altLang="ja-JP" sz="1600" b="0" dirty="0">
                        <a:solidFill>
                          <a:schemeClr val="tx1"/>
                        </a:solidFill>
                        <a:latin typeface="Meiryo UI" panose="020B0604030504040204" pitchFamily="50" charset="-128"/>
                        <a:ea typeface="Meiryo UI" panose="020B0604030504040204" pitchFamily="50" charset="-128"/>
                      </a:endParaRPr>
                    </a:p>
                    <a:p>
                      <a:pPr marL="144000"/>
                      <a:r>
                        <a:rPr lang="en-US" altLang="ja-JP" sz="1600" b="0" dirty="0">
                          <a:solidFill>
                            <a:schemeClr val="tx1"/>
                          </a:solidFill>
                          <a:latin typeface="Meiryo UI" panose="020B0604030504040204" pitchFamily="50" charset="-128"/>
                          <a:ea typeface="Meiryo UI" panose="020B0604030504040204" pitchFamily="50" charset="-128"/>
                        </a:rPr>
                        <a:t>  </a:t>
                      </a:r>
                      <a:r>
                        <a:rPr lang="ja-JP" altLang="en-US" sz="1600" b="0" dirty="0">
                          <a:solidFill>
                            <a:schemeClr val="tx1"/>
                          </a:solidFill>
                          <a:latin typeface="Meiryo UI" panose="020B0604030504040204" pitchFamily="50" charset="-128"/>
                          <a:ea typeface="Meiryo UI" panose="020B0604030504040204" pitchFamily="50" charset="-128"/>
                        </a:rPr>
                        <a:t>行った場合</a:t>
                      </a:r>
                    </a:p>
                  </a:txBody>
                  <a:tcPr marL="72000" marR="144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1607231844"/>
      </p:ext>
    </p:extLst>
  </p:cSld>
  <p:clrMapOvr>
    <a:masterClrMapping/>
  </p:clrMapOvr>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006A151A-A819-41ED-AC1C-BDC6BC4EC1AD}"/>
              </a:ext>
            </a:extLst>
          </p:cNvPr>
          <p:cNvSpPr>
            <a:spLocks noGrp="1"/>
          </p:cNvSpPr>
          <p:nvPr>
            <p:ph type="sldNum" sz="quarter" idx="4"/>
          </p:nvPr>
        </p:nvSpPr>
        <p:spPr/>
        <p:txBody>
          <a:bodyPr/>
          <a:lstStyle/>
          <a:p>
            <a:fld id="{F1BF7F6E-0413-4353-995D-100289A07FF8}" type="slidenum">
              <a:rPr lang="en-US" altLang="ja-JP" smtClean="0"/>
              <a:pPr/>
              <a:t>121</a:t>
            </a:fld>
            <a:endParaRPr lang="en-US" altLang="ja-JP" dirty="0"/>
          </a:p>
        </p:txBody>
      </p:sp>
      <p:sp>
        <p:nvSpPr>
          <p:cNvPr id="4" name="タイトル 3">
            <a:extLst>
              <a:ext uri="{FF2B5EF4-FFF2-40B4-BE49-F238E27FC236}">
                <a16:creationId xmlns:a16="http://schemas.microsoft.com/office/drawing/2014/main" id="{9FBED13E-3B24-4AA6-A6CD-8B65FDCC19E7}"/>
              </a:ext>
            </a:extLst>
          </p:cNvPr>
          <p:cNvSpPr>
            <a:spLocks noGrp="1"/>
          </p:cNvSpPr>
          <p:nvPr>
            <p:ph type="title"/>
          </p:nvPr>
        </p:nvSpPr>
        <p:spPr/>
        <p:txBody>
          <a:bodyPr/>
          <a:lstStyle/>
          <a:p>
            <a:r>
              <a:rPr kumimoji="1" lang="ja-JP" altLang="en-US" dirty="0">
                <a:latin typeface="Meiryo UI" panose="020B0604030504040204" pitchFamily="50" charset="-128"/>
                <a:ea typeface="Meiryo UI" panose="020B0604030504040204" pitchFamily="50" charset="-128"/>
              </a:rPr>
              <a:t>取得可能ログ</a:t>
            </a:r>
            <a:endParaRPr kumimoji="1" lang="ja-JP" altLang="en-US" dirty="0"/>
          </a:p>
        </p:txBody>
      </p:sp>
      <p:sp>
        <p:nvSpPr>
          <p:cNvPr id="5" name="角丸四角形 13">
            <a:extLst>
              <a:ext uri="{FF2B5EF4-FFF2-40B4-BE49-F238E27FC236}">
                <a16:creationId xmlns:a16="http://schemas.microsoft.com/office/drawing/2014/main" id="{20C5114B-C8B1-40A5-BB3E-E5113EF11F84}"/>
              </a:ext>
            </a:extLst>
          </p:cNvPr>
          <p:cNvSpPr/>
          <p:nvPr/>
        </p:nvSpPr>
        <p:spPr bwMode="auto">
          <a:xfrm>
            <a:off x="9022006" y="360000"/>
            <a:ext cx="1080000" cy="288000"/>
          </a:xfrm>
          <a:prstGeom prst="roundRect">
            <a:avLst>
              <a:gd name="adj" fmla="val 13229"/>
            </a:avLst>
          </a:prstGeom>
          <a:solidFill>
            <a:srgbClr val="00B0F0"/>
          </a:solidFill>
          <a:ln w="28575" cap="flat" cmpd="sng" algn="ctr">
            <a:no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a:defRPr/>
            </a:pPr>
            <a:r>
              <a:rPr lang="en-US" altLang="ja-JP" sz="1400" b="1" kern="0" dirty="0">
                <a:solidFill>
                  <a:srgbClr val="FFFFFF"/>
                </a:solidFill>
                <a:latin typeface="Meiryo UI" panose="020B0604030504040204" pitchFamily="50" charset="-128"/>
                <a:ea typeface="Meiryo UI" panose="020B0604030504040204" pitchFamily="50" charset="-128"/>
                <a:cs typeface="Verdana" panose="020B0604030504040204" pitchFamily="34" charset="0"/>
              </a:rPr>
              <a:t>Windows</a:t>
            </a:r>
            <a:endParaRPr kumimoji="1" lang="ja-JP" altLang="en-US" sz="1400" b="1" kern="0" dirty="0">
              <a:solidFill>
                <a:srgbClr val="FFFFFF"/>
              </a:solidFill>
              <a:latin typeface="Meiryo UI" panose="020B0604030504040204" pitchFamily="50" charset="-128"/>
              <a:ea typeface="Meiryo UI" panose="020B0604030504040204" pitchFamily="50" charset="-128"/>
              <a:cs typeface="Verdana" panose="020B0604030504040204" pitchFamily="34" charset="0"/>
            </a:endParaRPr>
          </a:p>
        </p:txBody>
      </p:sp>
      <p:graphicFrame>
        <p:nvGraphicFramePr>
          <p:cNvPr id="6" name="Group 126">
            <a:extLst>
              <a:ext uri="{FF2B5EF4-FFF2-40B4-BE49-F238E27FC236}">
                <a16:creationId xmlns:a16="http://schemas.microsoft.com/office/drawing/2014/main" id="{A938FF37-D24E-4F0D-AA93-273864610B93}"/>
              </a:ext>
            </a:extLst>
          </p:cNvPr>
          <p:cNvGraphicFramePr>
            <a:graphicFrameLocks noGrp="1"/>
          </p:cNvGraphicFramePr>
          <p:nvPr>
            <p:extLst>
              <p:ext uri="{D42A27DB-BD31-4B8C-83A1-F6EECF244321}">
                <p14:modId xmlns:p14="http://schemas.microsoft.com/office/powerpoint/2010/main" val="1991097224"/>
              </p:ext>
            </p:extLst>
          </p:nvPr>
        </p:nvGraphicFramePr>
        <p:xfrm>
          <a:off x="740967" y="1634401"/>
          <a:ext cx="11520000" cy="7222830"/>
        </p:xfrm>
        <a:graphic>
          <a:graphicData uri="http://schemas.openxmlformats.org/drawingml/2006/table">
            <a:tbl>
              <a:tblPr/>
              <a:tblGrid>
                <a:gridCol w="1476000">
                  <a:extLst>
                    <a:ext uri="{9D8B030D-6E8A-4147-A177-3AD203B41FA5}">
                      <a16:colId xmlns:a16="http://schemas.microsoft.com/office/drawing/2014/main" val="20000"/>
                    </a:ext>
                  </a:extLst>
                </a:gridCol>
                <a:gridCol w="2628000">
                  <a:extLst>
                    <a:ext uri="{9D8B030D-6E8A-4147-A177-3AD203B41FA5}">
                      <a16:colId xmlns:a16="http://schemas.microsoft.com/office/drawing/2014/main" val="20001"/>
                    </a:ext>
                  </a:extLst>
                </a:gridCol>
                <a:gridCol w="7416000">
                  <a:extLst>
                    <a:ext uri="{9D8B030D-6E8A-4147-A177-3AD203B41FA5}">
                      <a16:colId xmlns:a16="http://schemas.microsoft.com/office/drawing/2014/main" val="20002"/>
                    </a:ext>
                  </a:extLst>
                </a:gridCol>
              </a:tblGrid>
              <a:tr h="245576">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1" lang="ja-JP" altLang="en-US" sz="1800" b="1" i="0" u="none" strike="noStrike" cap="none" normalizeH="0" baseline="0" dirty="0">
                          <a:ln>
                            <a:noFill/>
                          </a:ln>
                          <a:solidFill>
                            <a:schemeClr val="bg1"/>
                          </a:solidFill>
                          <a:effectLst/>
                          <a:latin typeface="Meiryo UI" panose="020B0604030504040204" pitchFamily="50" charset="-128"/>
                          <a:ea typeface="Meiryo UI" panose="020B0604030504040204" pitchFamily="50" charset="-128"/>
                        </a:rPr>
                        <a:t>ログ種別</a:t>
                      </a:r>
                    </a:p>
                  </a:txBody>
                  <a:tcPr marL="0" marR="0" marT="0" marB="0" anchor="ctr" anchorCtr="1"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solidFill>
                      <a:schemeClr val="bg1">
                        <a:lumMod val="65000"/>
                      </a:schemeClr>
                    </a:solidFill>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1" lang="ja-JP" altLang="en-US" sz="1800" b="1" i="0" u="none" strike="noStrike" cap="none" normalizeH="0" baseline="0" dirty="0">
                          <a:ln>
                            <a:noFill/>
                          </a:ln>
                          <a:solidFill>
                            <a:schemeClr val="bg1"/>
                          </a:solidFill>
                          <a:effectLst/>
                          <a:latin typeface="Meiryo UI" panose="020B0604030504040204" pitchFamily="50" charset="-128"/>
                          <a:ea typeface="Meiryo UI" panose="020B0604030504040204" pitchFamily="50" charset="-128"/>
                        </a:rPr>
                        <a:t>機能</a:t>
                      </a:r>
                    </a:p>
                  </a:txBody>
                  <a:tcPr marL="0" marR="0" marT="0" marB="0" anchor="ctr" anchorCtr="1"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solidFill>
                      <a:schemeClr val="bg1">
                        <a:lumMod val="65000"/>
                      </a:schemeClr>
                    </a:solidFill>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1" lang="ja-JP" altLang="en-US" sz="1800" b="1" i="0" u="none" strike="noStrike" cap="none" normalizeH="0" baseline="0" dirty="0">
                          <a:ln>
                            <a:noFill/>
                          </a:ln>
                          <a:solidFill>
                            <a:schemeClr val="bg1"/>
                          </a:solidFill>
                          <a:effectLst/>
                          <a:latin typeface="Meiryo UI" panose="020B0604030504040204" pitchFamily="50" charset="-128"/>
                          <a:ea typeface="Meiryo UI" panose="020B0604030504040204" pitchFamily="50" charset="-128"/>
                        </a:rPr>
                        <a:t>内容</a:t>
                      </a:r>
                      <a:endParaRPr kumimoji="1" lang="en-US" altLang="ja-JP" sz="1800" b="1" i="0" u="none" strike="noStrike" cap="none" normalizeH="0" baseline="0" dirty="0">
                        <a:ln>
                          <a:noFill/>
                        </a:ln>
                        <a:solidFill>
                          <a:schemeClr val="bg1"/>
                        </a:solidFill>
                        <a:effectLst/>
                        <a:latin typeface="Meiryo UI" panose="020B0604030504040204" pitchFamily="50" charset="-128"/>
                        <a:ea typeface="Meiryo UI" panose="020B0604030504040204" pitchFamily="50" charset="-128"/>
                      </a:endParaRPr>
                    </a:p>
                  </a:txBody>
                  <a:tcPr marL="0" marR="0" marT="0" marB="0" anchor="ctr" anchorCtr="1"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solidFill>
                      <a:schemeClr val="bg1">
                        <a:lumMod val="65000"/>
                      </a:schemeClr>
                    </a:solidFill>
                  </a:tcPr>
                </a:tc>
                <a:extLst>
                  <a:ext uri="{0D108BD9-81ED-4DB2-BD59-A6C34878D82A}">
                    <a16:rowId xmlns:a16="http://schemas.microsoft.com/office/drawing/2014/main" val="10000"/>
                  </a:ext>
                </a:extLst>
              </a:tr>
              <a:tr h="3183309">
                <a:tc rowSpan="2">
                  <a:txBody>
                    <a:bodyPr/>
                    <a:lstStyle/>
                    <a:p>
                      <a:pPr marL="144000" marR="0" lvl="0" indent="0" algn="l" defTabSz="914400" rtl="0" eaLnBrk="1" fontAlgn="base" latinLnBrk="0" hangingPunct="1">
                        <a:lnSpc>
                          <a:spcPct val="100000"/>
                        </a:lnSpc>
                        <a:spcBef>
                          <a:spcPts val="0"/>
                        </a:spcBef>
                        <a:spcAft>
                          <a:spcPct val="0"/>
                        </a:spcAft>
                        <a:buClrTx/>
                        <a:buSzTx/>
                        <a:buFontTx/>
                        <a:buNone/>
                        <a:tabLst/>
                      </a:pPr>
                      <a:r>
                        <a:rPr kumimoji="1" lang="en-US" altLang="ja-JP" sz="18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Web</a:t>
                      </a:r>
                      <a:r>
                        <a:rPr kumimoji="1" lang="ja-JP" altLang="en-US" sz="18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メール送信</a:t>
                      </a:r>
                    </a:p>
                  </a:txBody>
                  <a:tcPr marL="72000" marR="72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noFill/>
                  </a:tcPr>
                </a:tc>
                <a:tc>
                  <a:txBody>
                    <a:bodyPr/>
                    <a:lstStyle/>
                    <a:p>
                      <a:pPr marL="144000" lvl="0" indent="0" algn="l">
                        <a:buFont typeface="Arial" pitchFamily="34" charset="0"/>
                        <a:buNone/>
                      </a:pPr>
                      <a:r>
                        <a:rPr kumimoji="1" lang="ja-JP" altLang="ja-JP" sz="1800" kern="1200" dirty="0">
                          <a:solidFill>
                            <a:schemeClr val="tx1"/>
                          </a:solidFill>
                          <a:effectLst/>
                          <a:latin typeface="+mn-lt"/>
                          <a:ea typeface="+mn-ea"/>
                          <a:cs typeface="+mn-cs"/>
                        </a:rPr>
                        <a:t>取得ログ</a:t>
                      </a:r>
                      <a:endParaRPr lang="en-US" altLang="ja-JP" sz="1800" b="0" dirty="0">
                        <a:solidFill>
                          <a:schemeClr val="tx1"/>
                        </a:solidFill>
                        <a:latin typeface="Meiryo UI" panose="020B0604030504040204" pitchFamily="50" charset="-128"/>
                        <a:ea typeface="Meiryo UI" panose="020B0604030504040204" pitchFamily="50" charset="-128"/>
                      </a:endParaRPr>
                    </a:p>
                  </a:txBody>
                  <a:tcPr marL="72000" marR="72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solidFill>
                      <a:schemeClr val="bg1">
                        <a:lumMod val="85000"/>
                      </a:schemeClr>
                    </a:solidFill>
                  </a:tcPr>
                </a:tc>
                <a:tc>
                  <a:txBody>
                    <a:bodyPr/>
                    <a:lstStyle/>
                    <a:p>
                      <a:pPr marL="144000">
                        <a:spcBef>
                          <a:spcPts val="0"/>
                        </a:spcBef>
                        <a:spcAft>
                          <a:spcPts val="0"/>
                        </a:spcAft>
                      </a:pPr>
                      <a:r>
                        <a:rPr lang="en-US" altLang="ja-JP" sz="1600" b="0" dirty="0">
                          <a:solidFill>
                            <a:schemeClr val="tx1"/>
                          </a:solidFill>
                          <a:latin typeface="Meiryo UI" panose="020B0604030504040204" pitchFamily="50" charset="-128"/>
                          <a:ea typeface="Meiryo UI" panose="020B0604030504040204" pitchFamily="50" charset="-128"/>
                        </a:rPr>
                        <a:t>Web </a:t>
                      </a:r>
                      <a:r>
                        <a:rPr lang="ja-JP" altLang="en-US" sz="1600" b="0" dirty="0">
                          <a:solidFill>
                            <a:schemeClr val="tx1"/>
                          </a:solidFill>
                          <a:latin typeface="Meiryo UI" panose="020B0604030504040204" pitchFamily="50" charset="-128"/>
                          <a:ea typeface="Meiryo UI" panose="020B0604030504040204" pitchFamily="50" charset="-128"/>
                        </a:rPr>
                        <a:t>メール（</a:t>
                      </a:r>
                      <a:r>
                        <a:rPr lang="en-US" altLang="ja-JP" sz="1600" b="0" dirty="0">
                          <a:solidFill>
                            <a:schemeClr val="tx1"/>
                          </a:solidFill>
                          <a:latin typeface="Meiryo UI" panose="020B0604030504040204" pitchFamily="50" charset="-128"/>
                          <a:ea typeface="Meiryo UI" panose="020B0604030504040204" pitchFamily="50" charset="-128"/>
                        </a:rPr>
                        <a:t>Gmail / Outlook.com / Yahoo! </a:t>
                      </a:r>
                      <a:r>
                        <a:rPr lang="ja-JP" altLang="en-US" sz="1600" b="0" dirty="0">
                          <a:solidFill>
                            <a:schemeClr val="tx1"/>
                          </a:solidFill>
                          <a:latin typeface="Meiryo UI" panose="020B0604030504040204" pitchFamily="50" charset="-128"/>
                          <a:ea typeface="Meiryo UI" panose="020B0604030504040204" pitchFamily="50" charset="-128"/>
                        </a:rPr>
                        <a:t>メール）を送信した際の送信元</a:t>
                      </a:r>
                      <a:r>
                        <a:rPr lang="en-US" altLang="ja-JP" sz="1600" b="0" dirty="0">
                          <a:solidFill>
                            <a:schemeClr val="tx1"/>
                          </a:solidFill>
                          <a:latin typeface="Meiryo UI" panose="020B0604030504040204" pitchFamily="50" charset="-128"/>
                          <a:ea typeface="Meiryo UI" panose="020B0604030504040204" pitchFamily="50" charset="-128"/>
                        </a:rPr>
                        <a:t>/ </a:t>
                      </a:r>
                      <a:r>
                        <a:rPr lang="ja-JP" altLang="en-US" sz="1600" b="0" dirty="0">
                          <a:solidFill>
                            <a:schemeClr val="tx1"/>
                          </a:solidFill>
                          <a:latin typeface="Meiryo UI" panose="020B0604030504040204" pitchFamily="50" charset="-128"/>
                          <a:ea typeface="Meiryo UI" panose="020B0604030504040204" pitchFamily="50" charset="-128"/>
                        </a:rPr>
                        <a:t>送信先のメールアドレス、メール内容、添付ファイル名を取得できます。</a:t>
                      </a:r>
                    </a:p>
                    <a:p>
                      <a:pPr marL="144000">
                        <a:spcBef>
                          <a:spcPts val="0"/>
                        </a:spcBef>
                        <a:spcAft>
                          <a:spcPts val="0"/>
                        </a:spcAft>
                      </a:pPr>
                      <a:r>
                        <a:rPr lang="ja-JP" altLang="en-US" sz="1600" b="0" dirty="0">
                          <a:solidFill>
                            <a:schemeClr val="tx1"/>
                          </a:solidFill>
                          <a:latin typeface="Meiryo UI" panose="020B0604030504040204" pitchFamily="50" charset="-128"/>
                          <a:ea typeface="Meiryo UI" panose="020B0604030504040204" pitchFamily="50" charset="-128"/>
                        </a:rPr>
                        <a:t>･操作種別：送信</a:t>
                      </a:r>
                    </a:p>
                    <a:p>
                      <a:pPr marL="144000">
                        <a:spcBef>
                          <a:spcPts val="0"/>
                        </a:spcBef>
                        <a:spcAft>
                          <a:spcPts val="0"/>
                        </a:spcAft>
                      </a:pPr>
                      <a:r>
                        <a:rPr lang="ja-JP" altLang="en-US" sz="1600" b="0" dirty="0">
                          <a:solidFill>
                            <a:schemeClr val="tx1"/>
                          </a:solidFill>
                          <a:latin typeface="Meiryo UI" panose="020B0604030504040204" pitchFamily="50" charset="-128"/>
                          <a:ea typeface="Meiryo UI" panose="020B0604030504040204" pitchFamily="50" charset="-128"/>
                        </a:rPr>
                        <a:t>･添付ファイル名</a:t>
                      </a:r>
                    </a:p>
                    <a:p>
                      <a:pPr marL="144000">
                        <a:spcBef>
                          <a:spcPts val="0"/>
                        </a:spcBef>
                        <a:spcAft>
                          <a:spcPts val="0"/>
                        </a:spcAft>
                      </a:pPr>
                      <a:r>
                        <a:rPr lang="ja-JP" altLang="en-US" sz="1600" b="0" dirty="0">
                          <a:solidFill>
                            <a:schemeClr val="tx1"/>
                          </a:solidFill>
                          <a:latin typeface="Meiryo UI" panose="020B0604030504040204" pitchFamily="50" charset="-128"/>
                          <a:ea typeface="Meiryo UI" panose="020B0604030504040204" pitchFamily="50" charset="-128"/>
                        </a:rPr>
                        <a:t>･ブラウザ名</a:t>
                      </a:r>
                    </a:p>
                    <a:p>
                      <a:pPr marL="144000">
                        <a:spcBef>
                          <a:spcPts val="0"/>
                        </a:spcBef>
                        <a:spcAft>
                          <a:spcPts val="0"/>
                        </a:spcAft>
                      </a:pPr>
                      <a:r>
                        <a:rPr lang="ja-JP" altLang="en-US" sz="1600" b="0" dirty="0">
                          <a:solidFill>
                            <a:schemeClr val="tx1"/>
                          </a:solidFill>
                          <a:latin typeface="Meiryo UI" panose="020B0604030504040204" pitchFamily="50" charset="-128"/>
                          <a:ea typeface="Meiryo UI" panose="020B0604030504040204" pitchFamily="50" charset="-128"/>
                        </a:rPr>
                        <a:t>･メールサービス</a:t>
                      </a:r>
                    </a:p>
                    <a:p>
                      <a:pPr marL="144000">
                        <a:spcBef>
                          <a:spcPts val="0"/>
                        </a:spcBef>
                        <a:spcAft>
                          <a:spcPts val="0"/>
                        </a:spcAft>
                      </a:pPr>
                      <a:r>
                        <a:rPr lang="ja-JP" altLang="en-US" sz="1600" b="0" dirty="0">
                          <a:solidFill>
                            <a:schemeClr val="tx1"/>
                          </a:solidFill>
                          <a:latin typeface="Meiryo UI" panose="020B0604030504040204" pitchFamily="50" charset="-128"/>
                          <a:ea typeface="Meiryo UI" panose="020B0604030504040204" pitchFamily="50" charset="-128"/>
                        </a:rPr>
                        <a:t>･件名</a:t>
                      </a:r>
                    </a:p>
                    <a:p>
                      <a:pPr marL="144000">
                        <a:spcBef>
                          <a:spcPts val="0"/>
                        </a:spcBef>
                        <a:spcAft>
                          <a:spcPts val="0"/>
                        </a:spcAft>
                      </a:pPr>
                      <a:r>
                        <a:rPr lang="ja-JP" altLang="en-US" sz="1600" b="0" dirty="0">
                          <a:solidFill>
                            <a:schemeClr val="tx1"/>
                          </a:solidFill>
                          <a:latin typeface="Meiryo UI" panose="020B0604030504040204" pitchFamily="50" charset="-128"/>
                          <a:ea typeface="Meiryo UI" panose="020B0604030504040204" pitchFamily="50" charset="-128"/>
                        </a:rPr>
                        <a:t>･本文</a:t>
                      </a:r>
                    </a:p>
                    <a:p>
                      <a:pPr marL="144000">
                        <a:spcBef>
                          <a:spcPts val="0"/>
                        </a:spcBef>
                        <a:spcAft>
                          <a:spcPts val="0"/>
                        </a:spcAft>
                      </a:pPr>
                      <a:r>
                        <a:rPr lang="ja-JP" altLang="en-US" sz="1600" b="0" dirty="0">
                          <a:solidFill>
                            <a:schemeClr val="tx1"/>
                          </a:solidFill>
                          <a:latin typeface="Meiryo UI" panose="020B0604030504040204" pitchFamily="50" charset="-128"/>
                          <a:ea typeface="Meiryo UI" panose="020B0604030504040204" pitchFamily="50" charset="-128"/>
                        </a:rPr>
                        <a:t>･送信先メールアドレス（</a:t>
                      </a:r>
                      <a:r>
                        <a:rPr lang="en-US" altLang="ja-JP" sz="1600" b="0" dirty="0">
                          <a:solidFill>
                            <a:schemeClr val="tx1"/>
                          </a:solidFill>
                          <a:latin typeface="Meiryo UI" panose="020B0604030504040204" pitchFamily="50" charset="-128"/>
                          <a:ea typeface="Meiryo UI" panose="020B0604030504040204" pitchFamily="50" charset="-128"/>
                        </a:rPr>
                        <a:t>TO</a:t>
                      </a:r>
                      <a:r>
                        <a:rPr lang="ja-JP" altLang="en-US" sz="1600" b="0" dirty="0">
                          <a:solidFill>
                            <a:schemeClr val="tx1"/>
                          </a:solidFill>
                          <a:latin typeface="Meiryo UI" panose="020B0604030504040204" pitchFamily="50" charset="-128"/>
                          <a:ea typeface="Meiryo UI" panose="020B0604030504040204" pitchFamily="50" charset="-128"/>
                        </a:rPr>
                        <a:t>）</a:t>
                      </a:r>
                    </a:p>
                    <a:p>
                      <a:pPr marL="144000">
                        <a:spcBef>
                          <a:spcPts val="0"/>
                        </a:spcBef>
                        <a:spcAft>
                          <a:spcPts val="0"/>
                        </a:spcAft>
                      </a:pPr>
                      <a:r>
                        <a:rPr lang="ja-JP" altLang="en-US" sz="1600" b="0" dirty="0">
                          <a:solidFill>
                            <a:schemeClr val="tx1"/>
                          </a:solidFill>
                          <a:latin typeface="Meiryo UI" panose="020B0604030504040204" pitchFamily="50" charset="-128"/>
                          <a:ea typeface="Meiryo UI" panose="020B0604030504040204" pitchFamily="50" charset="-128"/>
                        </a:rPr>
                        <a:t>･送信先メールアドレス（</a:t>
                      </a:r>
                      <a:r>
                        <a:rPr lang="en-US" altLang="ja-JP" sz="1600" b="0" dirty="0">
                          <a:solidFill>
                            <a:schemeClr val="tx1"/>
                          </a:solidFill>
                          <a:latin typeface="Meiryo UI" panose="020B0604030504040204" pitchFamily="50" charset="-128"/>
                          <a:ea typeface="Meiryo UI" panose="020B0604030504040204" pitchFamily="50" charset="-128"/>
                        </a:rPr>
                        <a:t>CC</a:t>
                      </a:r>
                      <a:r>
                        <a:rPr lang="ja-JP" altLang="en-US" sz="1600" b="0" dirty="0">
                          <a:solidFill>
                            <a:schemeClr val="tx1"/>
                          </a:solidFill>
                          <a:latin typeface="Meiryo UI" panose="020B0604030504040204" pitchFamily="50" charset="-128"/>
                          <a:ea typeface="Meiryo UI" panose="020B0604030504040204" pitchFamily="50" charset="-128"/>
                        </a:rPr>
                        <a:t>）</a:t>
                      </a:r>
                    </a:p>
                    <a:p>
                      <a:pPr marL="144000">
                        <a:spcBef>
                          <a:spcPts val="0"/>
                        </a:spcBef>
                        <a:spcAft>
                          <a:spcPts val="0"/>
                        </a:spcAft>
                      </a:pPr>
                      <a:r>
                        <a:rPr lang="ja-JP" altLang="en-US" sz="1600" b="0" dirty="0">
                          <a:solidFill>
                            <a:schemeClr val="tx1"/>
                          </a:solidFill>
                          <a:latin typeface="Meiryo UI" panose="020B0604030504040204" pitchFamily="50" charset="-128"/>
                          <a:ea typeface="Meiryo UI" panose="020B0604030504040204" pitchFamily="50" charset="-128"/>
                        </a:rPr>
                        <a:t>･送信先メールアドレス（</a:t>
                      </a:r>
                      <a:r>
                        <a:rPr lang="en-US" altLang="ja-JP" sz="1600" b="0" dirty="0">
                          <a:solidFill>
                            <a:schemeClr val="tx1"/>
                          </a:solidFill>
                          <a:latin typeface="Meiryo UI" panose="020B0604030504040204" pitchFamily="50" charset="-128"/>
                          <a:ea typeface="Meiryo UI" panose="020B0604030504040204" pitchFamily="50" charset="-128"/>
                        </a:rPr>
                        <a:t>BCC</a:t>
                      </a:r>
                    </a:p>
                  </a:txBody>
                  <a:tcPr marL="72000" marR="144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956889">
                <a:tc vMerge="1">
                  <a:txBody>
                    <a:bodyPr/>
                    <a:lstStyle/>
                    <a:p>
                      <a:endParaRPr kumimoji="1" lang="ja-JP" altLang="en-US"/>
                    </a:p>
                  </a:txBody>
                  <a:tcPr/>
                </a:tc>
                <a:tc>
                  <a:txBody>
                    <a:bodyPr/>
                    <a:lstStyle/>
                    <a:p>
                      <a:pPr marL="144000" lvl="0" indent="0" algn="l">
                        <a:buFont typeface="Arial" pitchFamily="34" charset="0"/>
                        <a:buNone/>
                      </a:pPr>
                      <a:r>
                        <a:rPr lang="ja-JP" altLang="en-US" sz="1800" b="0" dirty="0">
                          <a:solidFill>
                            <a:schemeClr val="tx1"/>
                          </a:solidFill>
                          <a:latin typeface="Meiryo UI" panose="020B0604030504040204" pitchFamily="50" charset="-128"/>
                          <a:ea typeface="Meiryo UI" panose="020B0604030504040204" pitchFamily="50" charset="-128"/>
                        </a:rPr>
                        <a:t>アラート機能</a:t>
                      </a:r>
                    </a:p>
                  </a:txBody>
                  <a:tcPr marL="72000" marR="72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solidFill>
                      <a:schemeClr val="bg1">
                        <a:lumMod val="85000"/>
                      </a:schemeClr>
                    </a:solidFill>
                  </a:tcPr>
                </a:tc>
                <a:tc>
                  <a:txBody>
                    <a:bodyPr/>
                    <a:lstStyle/>
                    <a:p>
                      <a:pPr marL="144000">
                        <a:spcBef>
                          <a:spcPts val="0"/>
                        </a:spcBef>
                        <a:spcAft>
                          <a:spcPts val="0"/>
                        </a:spcAft>
                      </a:pPr>
                      <a:r>
                        <a:rPr lang="ja-JP" altLang="en-US" sz="1600" b="0" dirty="0">
                          <a:solidFill>
                            <a:schemeClr val="tx1"/>
                          </a:solidFill>
                          <a:latin typeface="Meiryo UI" panose="020B0604030504040204" pitchFamily="50" charset="-128"/>
                          <a:ea typeface="Meiryo UI" panose="020B0604030504040204" pitchFamily="50" charset="-128"/>
                        </a:rPr>
                        <a:t>･</a:t>
                      </a:r>
                      <a:r>
                        <a:rPr lang="en-US" altLang="ja-JP" sz="1600" b="0" dirty="0">
                          <a:solidFill>
                            <a:schemeClr val="tx1"/>
                          </a:solidFill>
                          <a:latin typeface="Meiryo UI" panose="020B0604030504040204" pitchFamily="50" charset="-128"/>
                          <a:ea typeface="Meiryo UI" panose="020B0604030504040204" pitchFamily="50" charset="-128"/>
                        </a:rPr>
                        <a:t>Web </a:t>
                      </a:r>
                      <a:r>
                        <a:rPr lang="ja-JP" altLang="en-US" sz="1600" b="0" dirty="0">
                          <a:solidFill>
                            <a:schemeClr val="tx1"/>
                          </a:solidFill>
                          <a:latin typeface="Meiryo UI" panose="020B0604030504040204" pitchFamily="50" charset="-128"/>
                          <a:ea typeface="Meiryo UI" panose="020B0604030504040204" pitchFamily="50" charset="-128"/>
                        </a:rPr>
                        <a:t>メール（</a:t>
                      </a:r>
                      <a:r>
                        <a:rPr lang="en-US" altLang="ja-JP" sz="1600" b="0" dirty="0">
                          <a:solidFill>
                            <a:schemeClr val="tx1"/>
                          </a:solidFill>
                          <a:latin typeface="Meiryo UI" panose="020B0604030504040204" pitchFamily="50" charset="-128"/>
                          <a:ea typeface="Meiryo UI" panose="020B0604030504040204" pitchFamily="50" charset="-128"/>
                        </a:rPr>
                        <a:t>Gmail / Outlook.com / Yahoo! </a:t>
                      </a:r>
                      <a:r>
                        <a:rPr lang="ja-JP" altLang="en-US" sz="1600" b="0" dirty="0">
                          <a:solidFill>
                            <a:schemeClr val="tx1"/>
                          </a:solidFill>
                          <a:latin typeface="Meiryo UI" panose="020B0604030504040204" pitchFamily="50" charset="-128"/>
                          <a:ea typeface="Meiryo UI" panose="020B0604030504040204" pitchFamily="50" charset="-128"/>
                        </a:rPr>
                        <a:t>メール）を送信した場合</a:t>
                      </a:r>
                    </a:p>
                  </a:txBody>
                  <a:tcPr marL="72000" marR="144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1851423">
                <a:tc rowSpan="2">
                  <a:txBody>
                    <a:bodyPr/>
                    <a:lstStyle/>
                    <a:p>
                      <a:pPr marL="144000" marR="0" lvl="0" indent="0" algn="l" defTabSz="914400" rtl="0" eaLnBrk="1" fontAlgn="base" latinLnBrk="0" hangingPunct="1">
                        <a:lnSpc>
                          <a:spcPct val="100000"/>
                        </a:lnSpc>
                        <a:spcBef>
                          <a:spcPts val="0"/>
                        </a:spcBef>
                        <a:spcAft>
                          <a:spcPct val="0"/>
                        </a:spcAft>
                        <a:buClrTx/>
                        <a:buSzTx/>
                        <a:buFontTx/>
                        <a:buNone/>
                        <a:tabLst/>
                      </a:pPr>
                      <a:r>
                        <a:rPr kumimoji="1" lang="en-US" altLang="ja-JP" sz="18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PC</a:t>
                      </a:r>
                      <a:r>
                        <a:rPr kumimoji="1" lang="ja-JP" altLang="en-US" sz="18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稼動</a:t>
                      </a:r>
                    </a:p>
                  </a:txBody>
                  <a:tcPr marL="72000" marR="72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noFill/>
                  </a:tcPr>
                </a:tc>
                <a:tc>
                  <a:txBody>
                    <a:bodyPr/>
                    <a:lstStyle/>
                    <a:p>
                      <a:pPr marL="144000" lvl="0" indent="0" algn="l">
                        <a:buFont typeface="Arial" pitchFamily="34" charset="0"/>
                        <a:buNone/>
                      </a:pPr>
                      <a:r>
                        <a:rPr lang="ja-JP" altLang="en-US" sz="1800" b="0" dirty="0">
                          <a:solidFill>
                            <a:schemeClr val="tx1"/>
                          </a:solidFill>
                          <a:latin typeface="Meiryo UI" panose="020B0604030504040204" pitchFamily="50" charset="-128"/>
                          <a:ea typeface="Meiryo UI" panose="020B0604030504040204" pitchFamily="50" charset="-128"/>
                        </a:rPr>
                        <a:t>取得ログ</a:t>
                      </a:r>
                      <a:endParaRPr lang="en-US" altLang="ja-JP" sz="1800" b="0" dirty="0">
                        <a:solidFill>
                          <a:schemeClr val="tx1"/>
                        </a:solidFill>
                        <a:latin typeface="Meiryo UI" panose="020B0604030504040204" pitchFamily="50" charset="-128"/>
                        <a:ea typeface="Meiryo UI" panose="020B0604030504040204" pitchFamily="50" charset="-128"/>
                      </a:endParaRPr>
                    </a:p>
                  </a:txBody>
                  <a:tcPr marL="72000" marR="72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solidFill>
                      <a:schemeClr val="bg1">
                        <a:lumMod val="85000"/>
                      </a:schemeClr>
                    </a:solidFill>
                  </a:tcPr>
                </a:tc>
                <a:tc>
                  <a:txBody>
                    <a:bodyPr/>
                    <a:lstStyle/>
                    <a:p>
                      <a:pPr marL="144000">
                        <a:spcBef>
                          <a:spcPts val="400"/>
                        </a:spcBef>
                        <a:spcAft>
                          <a:spcPts val="0"/>
                        </a:spcAft>
                      </a:pPr>
                      <a:r>
                        <a:rPr lang="en-US" altLang="ja-JP" sz="1600" b="0" dirty="0">
                          <a:solidFill>
                            <a:schemeClr val="tx1"/>
                          </a:solidFill>
                          <a:latin typeface="Meiryo UI" panose="020B0604030504040204" pitchFamily="50" charset="-128"/>
                          <a:ea typeface="Meiryo UI" panose="020B0604030504040204" pitchFamily="50" charset="-128"/>
                        </a:rPr>
                        <a:t>PC </a:t>
                      </a:r>
                      <a:r>
                        <a:rPr lang="ja-JP" altLang="en-US" sz="1600" b="0" dirty="0">
                          <a:solidFill>
                            <a:schemeClr val="tx1"/>
                          </a:solidFill>
                          <a:latin typeface="Meiryo UI" panose="020B0604030504040204" pitchFamily="50" charset="-128"/>
                          <a:ea typeface="Meiryo UI" panose="020B0604030504040204" pitchFamily="50" charset="-128"/>
                        </a:rPr>
                        <a:t>稼働状況を取得できます。</a:t>
                      </a:r>
                    </a:p>
                    <a:p>
                      <a:pPr marL="144000">
                        <a:spcBef>
                          <a:spcPts val="400"/>
                        </a:spcBef>
                        <a:spcAft>
                          <a:spcPts val="0"/>
                        </a:spcAft>
                      </a:pPr>
                      <a:r>
                        <a:rPr lang="ja-JP" altLang="en-US" sz="1600" b="0" dirty="0">
                          <a:solidFill>
                            <a:schemeClr val="tx1"/>
                          </a:solidFill>
                          <a:latin typeface="Meiryo UI" panose="020B0604030504040204" pitchFamily="50" charset="-128"/>
                          <a:ea typeface="Meiryo UI" panose="020B0604030504040204" pitchFamily="50" charset="-128"/>
                        </a:rPr>
                        <a:t>･操作種別：電源</a:t>
                      </a:r>
                      <a:r>
                        <a:rPr lang="en-US" altLang="ja-JP" sz="1600" b="0" dirty="0">
                          <a:solidFill>
                            <a:schemeClr val="tx1"/>
                          </a:solidFill>
                          <a:latin typeface="Meiryo UI" panose="020B0604030504040204" pitchFamily="50" charset="-128"/>
                          <a:ea typeface="Meiryo UI" panose="020B0604030504040204" pitchFamily="50" charset="-128"/>
                        </a:rPr>
                        <a:t>ON/ </a:t>
                      </a:r>
                      <a:r>
                        <a:rPr lang="ja-JP" altLang="en-US" sz="1600" b="0" dirty="0">
                          <a:solidFill>
                            <a:schemeClr val="tx1"/>
                          </a:solidFill>
                          <a:latin typeface="Meiryo UI" panose="020B0604030504040204" pitchFamily="50" charset="-128"/>
                          <a:ea typeface="Meiryo UI" panose="020B0604030504040204" pitchFamily="50" charset="-128"/>
                        </a:rPr>
                        <a:t>電源</a:t>
                      </a:r>
                      <a:r>
                        <a:rPr lang="en-US" altLang="ja-JP" sz="1600" b="0" dirty="0">
                          <a:solidFill>
                            <a:schemeClr val="tx1"/>
                          </a:solidFill>
                          <a:latin typeface="Meiryo UI" panose="020B0604030504040204" pitchFamily="50" charset="-128"/>
                          <a:ea typeface="Meiryo UI" panose="020B0604030504040204" pitchFamily="50" charset="-128"/>
                        </a:rPr>
                        <a:t>OFF/ </a:t>
                      </a:r>
                      <a:r>
                        <a:rPr lang="ja-JP" altLang="en-US" sz="1600" b="0" dirty="0">
                          <a:solidFill>
                            <a:schemeClr val="tx1"/>
                          </a:solidFill>
                          <a:latin typeface="Meiryo UI" panose="020B0604030504040204" pitchFamily="50" charset="-128"/>
                          <a:ea typeface="Meiryo UI" panose="020B0604030504040204" pitchFamily="50" charset="-128"/>
                        </a:rPr>
                        <a:t>ログオン</a:t>
                      </a:r>
                      <a:r>
                        <a:rPr lang="en-US" altLang="ja-JP" sz="1600" b="0" dirty="0">
                          <a:solidFill>
                            <a:schemeClr val="tx1"/>
                          </a:solidFill>
                          <a:latin typeface="Meiryo UI" panose="020B0604030504040204" pitchFamily="50" charset="-128"/>
                          <a:ea typeface="Meiryo UI" panose="020B0604030504040204" pitchFamily="50" charset="-128"/>
                        </a:rPr>
                        <a:t>/ </a:t>
                      </a:r>
                      <a:r>
                        <a:rPr lang="ja-JP" altLang="en-US" sz="1600" b="0" dirty="0">
                          <a:solidFill>
                            <a:schemeClr val="tx1"/>
                          </a:solidFill>
                          <a:latin typeface="Meiryo UI" panose="020B0604030504040204" pitchFamily="50" charset="-128"/>
                          <a:ea typeface="Meiryo UI" panose="020B0604030504040204" pitchFamily="50" charset="-128"/>
                        </a:rPr>
                        <a:t>ログオフ</a:t>
                      </a:r>
                      <a:r>
                        <a:rPr lang="en-US" altLang="ja-JP" sz="1600" b="0" dirty="0">
                          <a:solidFill>
                            <a:schemeClr val="tx1"/>
                          </a:solidFill>
                          <a:latin typeface="Meiryo UI" panose="020B0604030504040204" pitchFamily="50" charset="-128"/>
                          <a:ea typeface="Meiryo UI" panose="020B0604030504040204" pitchFamily="50" charset="-128"/>
                        </a:rPr>
                        <a:t>/ </a:t>
                      </a:r>
                      <a:r>
                        <a:rPr lang="ja-JP" altLang="en-US" sz="1600" b="0" dirty="0">
                          <a:solidFill>
                            <a:schemeClr val="tx1"/>
                          </a:solidFill>
                          <a:latin typeface="Meiryo UI" panose="020B0604030504040204" pitchFamily="50" charset="-128"/>
                          <a:ea typeface="Meiryo UI" panose="020B0604030504040204" pitchFamily="50" charset="-128"/>
                        </a:rPr>
                        <a:t>スタンバイ（*</a:t>
                      </a:r>
                      <a:r>
                        <a:rPr lang="en-US" altLang="ja-JP" sz="1600" b="0" dirty="0">
                          <a:solidFill>
                            <a:schemeClr val="tx1"/>
                          </a:solidFill>
                          <a:latin typeface="Meiryo UI" panose="020B0604030504040204" pitchFamily="50" charset="-128"/>
                          <a:ea typeface="Meiryo UI" panose="020B0604030504040204" pitchFamily="50" charset="-128"/>
                        </a:rPr>
                        <a:t>1</a:t>
                      </a:r>
                      <a:r>
                        <a:rPr lang="ja-JP" altLang="en-US" sz="1600" b="0" dirty="0">
                          <a:solidFill>
                            <a:schemeClr val="tx1"/>
                          </a:solidFill>
                          <a:latin typeface="Meiryo UI" panose="020B0604030504040204" pitchFamily="50" charset="-128"/>
                          <a:ea typeface="Meiryo UI" panose="020B0604030504040204" pitchFamily="50" charset="-128"/>
                        </a:rPr>
                        <a:t>） </a:t>
                      </a:r>
                      <a:r>
                        <a:rPr lang="en-US" altLang="ja-JP" sz="1600" b="0" dirty="0">
                          <a:solidFill>
                            <a:schemeClr val="tx1"/>
                          </a:solidFill>
                          <a:latin typeface="Meiryo UI" panose="020B0604030504040204" pitchFamily="50" charset="-128"/>
                          <a:ea typeface="Meiryo UI" panose="020B0604030504040204" pitchFamily="50" charset="-128"/>
                        </a:rPr>
                        <a:t>/ </a:t>
                      </a:r>
                      <a:r>
                        <a:rPr lang="ja-JP" altLang="en-US" sz="1600" b="0" dirty="0">
                          <a:solidFill>
                            <a:schemeClr val="tx1"/>
                          </a:solidFill>
                          <a:latin typeface="Meiryo UI" panose="020B0604030504040204" pitchFamily="50" charset="-128"/>
                          <a:ea typeface="Meiryo UI" panose="020B0604030504040204" pitchFamily="50" charset="-128"/>
                        </a:rPr>
                        <a:t>復帰</a:t>
                      </a:r>
                      <a:r>
                        <a:rPr lang="en-US" altLang="ja-JP" sz="1600" b="0" dirty="0">
                          <a:solidFill>
                            <a:schemeClr val="tx1"/>
                          </a:solidFill>
                          <a:latin typeface="Meiryo UI" panose="020B0604030504040204" pitchFamily="50" charset="-128"/>
                          <a:ea typeface="Meiryo UI" panose="020B0604030504040204" pitchFamily="50" charset="-128"/>
                        </a:rPr>
                        <a:t>/ </a:t>
                      </a:r>
                    </a:p>
                    <a:p>
                      <a:pPr marL="144000">
                        <a:spcBef>
                          <a:spcPts val="400"/>
                        </a:spcBef>
                        <a:spcAft>
                          <a:spcPts val="0"/>
                        </a:spcAft>
                      </a:pPr>
                      <a:r>
                        <a:rPr lang="en-US" altLang="ja-JP" sz="1600" b="0" dirty="0">
                          <a:solidFill>
                            <a:schemeClr val="tx1"/>
                          </a:solidFill>
                          <a:latin typeface="Meiryo UI" panose="020B0604030504040204" pitchFamily="50" charset="-128"/>
                          <a:ea typeface="Meiryo UI" panose="020B0604030504040204" pitchFamily="50" charset="-128"/>
                        </a:rPr>
                        <a:t>  </a:t>
                      </a:r>
                      <a:r>
                        <a:rPr lang="ja-JP" altLang="en-US" sz="1600" b="0" dirty="0">
                          <a:solidFill>
                            <a:schemeClr val="tx1"/>
                          </a:solidFill>
                          <a:latin typeface="Meiryo UI" panose="020B0604030504040204" pitchFamily="50" charset="-128"/>
                          <a:ea typeface="Meiryo UI" panose="020B0604030504040204" pitchFamily="50" charset="-128"/>
                        </a:rPr>
                        <a:t>稼働中（*</a:t>
                      </a:r>
                      <a:r>
                        <a:rPr lang="en-US" altLang="ja-JP" sz="1600" b="0" dirty="0">
                          <a:solidFill>
                            <a:schemeClr val="tx1"/>
                          </a:solidFill>
                          <a:latin typeface="Meiryo UI" panose="020B0604030504040204" pitchFamily="50" charset="-128"/>
                          <a:ea typeface="Meiryo UI" panose="020B0604030504040204" pitchFamily="50" charset="-128"/>
                        </a:rPr>
                        <a:t>2</a:t>
                      </a:r>
                      <a:r>
                        <a:rPr lang="ja-JP" altLang="en-US" sz="1600" b="0" dirty="0">
                          <a:solidFill>
                            <a:schemeClr val="tx1"/>
                          </a:solidFill>
                          <a:latin typeface="Meiryo UI" panose="020B0604030504040204" pitchFamily="50" charset="-128"/>
                          <a:ea typeface="Meiryo UI" panose="020B0604030504040204" pitchFamily="50" charset="-128"/>
                        </a:rPr>
                        <a:t>） </a:t>
                      </a:r>
                      <a:r>
                        <a:rPr lang="en-US" altLang="ja-JP" sz="1600" b="0" dirty="0">
                          <a:solidFill>
                            <a:schemeClr val="tx1"/>
                          </a:solidFill>
                          <a:latin typeface="Meiryo UI" panose="020B0604030504040204" pitchFamily="50" charset="-128"/>
                          <a:ea typeface="Meiryo UI" panose="020B0604030504040204" pitchFamily="50" charset="-128"/>
                        </a:rPr>
                        <a:t>/ </a:t>
                      </a:r>
                      <a:r>
                        <a:rPr lang="ja-JP" altLang="en-US" sz="1600" b="0" dirty="0">
                          <a:solidFill>
                            <a:schemeClr val="tx1"/>
                          </a:solidFill>
                          <a:latin typeface="Meiryo UI" panose="020B0604030504040204" pitchFamily="50" charset="-128"/>
                          <a:ea typeface="Meiryo UI" panose="020B0604030504040204" pitchFamily="50" charset="-128"/>
                        </a:rPr>
                        <a:t>スタンバイ中（*</a:t>
                      </a:r>
                      <a:r>
                        <a:rPr lang="en-US" altLang="ja-JP" sz="1600" b="0" dirty="0">
                          <a:solidFill>
                            <a:schemeClr val="tx1"/>
                          </a:solidFill>
                          <a:latin typeface="Meiryo UI" panose="020B0604030504040204" pitchFamily="50" charset="-128"/>
                          <a:ea typeface="Meiryo UI" panose="020B0604030504040204" pitchFamily="50" charset="-128"/>
                        </a:rPr>
                        <a:t>2</a:t>
                      </a:r>
                      <a:r>
                        <a:rPr lang="ja-JP" altLang="en-US" sz="1600" b="0" dirty="0">
                          <a:solidFill>
                            <a:schemeClr val="tx1"/>
                          </a:solidFill>
                          <a:latin typeface="Meiryo UI" panose="020B0604030504040204" pitchFamily="50" charset="-128"/>
                          <a:ea typeface="Meiryo UI" panose="020B0604030504040204" pitchFamily="50" charset="-128"/>
                        </a:rPr>
                        <a:t>）</a:t>
                      </a:r>
                      <a:r>
                        <a:rPr lang="en-US" altLang="ja-JP" sz="1600" b="0" dirty="0">
                          <a:solidFill>
                            <a:schemeClr val="tx1"/>
                          </a:solidFill>
                          <a:latin typeface="Meiryo UI" panose="020B0604030504040204" pitchFamily="50" charset="-128"/>
                          <a:ea typeface="Meiryo UI" panose="020B0604030504040204" pitchFamily="50" charset="-128"/>
                        </a:rPr>
                        <a:t>/ </a:t>
                      </a:r>
                      <a:r>
                        <a:rPr lang="ja-JP" altLang="en-US" sz="1600" b="0" dirty="0">
                          <a:solidFill>
                            <a:schemeClr val="tx1"/>
                          </a:solidFill>
                          <a:latin typeface="Meiryo UI" panose="020B0604030504040204" pitchFamily="50" charset="-128"/>
                          <a:ea typeface="Meiryo UI" panose="020B0604030504040204" pitchFamily="50" charset="-128"/>
                        </a:rPr>
                        <a:t>時間外利用</a:t>
                      </a:r>
                    </a:p>
                    <a:p>
                      <a:pPr marL="144000">
                        <a:spcBef>
                          <a:spcPts val="400"/>
                        </a:spcBef>
                        <a:spcAft>
                          <a:spcPts val="0"/>
                        </a:spcAft>
                      </a:pPr>
                      <a:r>
                        <a:rPr lang="ja-JP" altLang="en-US" sz="1600" b="0" dirty="0">
                          <a:solidFill>
                            <a:schemeClr val="tx1"/>
                          </a:solidFill>
                          <a:latin typeface="Meiryo UI" panose="020B0604030504040204" pitchFamily="50" charset="-128"/>
                          <a:ea typeface="Meiryo UI" panose="020B0604030504040204" pitchFamily="50" charset="-128"/>
                        </a:rPr>
                        <a:t>･前回利用開始日時</a:t>
                      </a:r>
                    </a:p>
                    <a:p>
                      <a:pPr marL="144000">
                        <a:spcBef>
                          <a:spcPts val="400"/>
                        </a:spcBef>
                        <a:spcAft>
                          <a:spcPts val="0"/>
                        </a:spcAft>
                      </a:pPr>
                      <a:r>
                        <a:rPr lang="ja-JP" altLang="en-US" sz="1600" b="0" dirty="0">
                          <a:solidFill>
                            <a:schemeClr val="tx1"/>
                          </a:solidFill>
                          <a:latin typeface="Meiryo UI" panose="020B0604030504040204" pitchFamily="50" charset="-128"/>
                          <a:ea typeface="Meiryo UI" panose="020B0604030504040204" pitchFamily="50" charset="-128"/>
                        </a:rPr>
                        <a:t>･</a:t>
                      </a:r>
                      <a:r>
                        <a:rPr lang="en-US" altLang="ja-JP" sz="1600" b="0" dirty="0">
                          <a:solidFill>
                            <a:schemeClr val="tx1"/>
                          </a:solidFill>
                          <a:latin typeface="Meiryo UI" panose="020B0604030504040204" pitchFamily="50" charset="-128"/>
                          <a:ea typeface="Meiryo UI" panose="020B0604030504040204" pitchFamily="50" charset="-128"/>
                        </a:rPr>
                        <a:t>PC </a:t>
                      </a:r>
                      <a:r>
                        <a:rPr lang="ja-JP" altLang="en-US" sz="1600" b="0" dirty="0">
                          <a:solidFill>
                            <a:schemeClr val="tx1"/>
                          </a:solidFill>
                          <a:latin typeface="Meiryo UI" panose="020B0604030504040204" pitchFamily="50" charset="-128"/>
                          <a:ea typeface="Meiryo UI" panose="020B0604030504040204" pitchFamily="50" charset="-128"/>
                        </a:rPr>
                        <a:t>利用時間</a:t>
                      </a:r>
                    </a:p>
                  </a:txBody>
                  <a:tcPr marL="72000" marR="144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6"/>
                  </a:ext>
                </a:extLst>
              </a:tr>
              <a:tr h="956889">
                <a:tc vMerge="1">
                  <a:txBody>
                    <a:bodyPr/>
                    <a:lstStyle/>
                    <a:p>
                      <a:endParaRPr kumimoji="1" lang="ja-JP" altLang="en-US"/>
                    </a:p>
                  </a:txBody>
                  <a:tcPr/>
                </a:tc>
                <a:tc>
                  <a:txBody>
                    <a:bodyPr/>
                    <a:lstStyle/>
                    <a:p>
                      <a:pPr marL="144000" lvl="0" indent="0" algn="l">
                        <a:buFont typeface="Arial" pitchFamily="34" charset="0"/>
                        <a:buNone/>
                      </a:pPr>
                      <a:r>
                        <a:rPr lang="ja-JP" altLang="en-US" sz="1800" b="0" dirty="0">
                          <a:solidFill>
                            <a:schemeClr val="tx1"/>
                          </a:solidFill>
                          <a:latin typeface="Meiryo UI" panose="020B0604030504040204" pitchFamily="50" charset="-128"/>
                          <a:ea typeface="Meiryo UI" panose="020B0604030504040204" pitchFamily="50" charset="-128"/>
                        </a:rPr>
                        <a:t>アラート機能</a:t>
                      </a:r>
                      <a:endParaRPr lang="en-US" altLang="ja-JP" sz="1800" b="0" dirty="0">
                        <a:solidFill>
                          <a:schemeClr val="tx1"/>
                        </a:solidFill>
                        <a:latin typeface="Meiryo UI" panose="020B0604030504040204" pitchFamily="50" charset="-128"/>
                        <a:ea typeface="Meiryo UI" panose="020B0604030504040204" pitchFamily="50" charset="-128"/>
                      </a:endParaRPr>
                    </a:p>
                  </a:txBody>
                  <a:tcPr marL="72000" marR="72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solidFill>
                      <a:schemeClr val="bg1">
                        <a:lumMod val="85000"/>
                      </a:schemeClr>
                    </a:solidFill>
                  </a:tcPr>
                </a:tc>
                <a:tc>
                  <a:txBody>
                    <a:bodyPr/>
                    <a:lstStyle/>
                    <a:p>
                      <a:pPr marL="144000"/>
                      <a:r>
                        <a:rPr lang="ja-JP" altLang="en-US" sz="1600" b="0" dirty="0">
                          <a:solidFill>
                            <a:schemeClr val="tx1"/>
                          </a:solidFill>
                          <a:latin typeface="Meiryo UI" panose="020B0604030504040204" pitchFamily="50" charset="-128"/>
                          <a:ea typeface="Meiryo UI" panose="020B0604030504040204" pitchFamily="50" charset="-128"/>
                        </a:rPr>
                        <a:t>･業務時間外に</a:t>
                      </a:r>
                      <a:r>
                        <a:rPr lang="en-US" altLang="ja-JP" sz="1600" b="0" dirty="0">
                          <a:solidFill>
                            <a:schemeClr val="tx1"/>
                          </a:solidFill>
                          <a:latin typeface="Meiryo UI" panose="020B0604030504040204" pitchFamily="50" charset="-128"/>
                          <a:ea typeface="Meiryo UI" panose="020B0604030504040204" pitchFamily="50" charset="-128"/>
                        </a:rPr>
                        <a:t>PC </a:t>
                      </a:r>
                      <a:r>
                        <a:rPr lang="ja-JP" altLang="en-US" sz="1600" b="0" dirty="0">
                          <a:solidFill>
                            <a:schemeClr val="tx1"/>
                          </a:solidFill>
                          <a:latin typeface="Meiryo UI" panose="020B0604030504040204" pitchFamily="50" charset="-128"/>
                          <a:ea typeface="Meiryo UI" panose="020B0604030504040204" pitchFamily="50" charset="-128"/>
                        </a:rPr>
                        <a:t>を利用した場合</a:t>
                      </a:r>
                    </a:p>
                  </a:txBody>
                  <a:tcPr marL="72000" marR="144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7"/>
                  </a:ext>
                </a:extLst>
              </a:tr>
            </a:tbl>
          </a:graphicData>
        </a:graphic>
      </p:graphicFrame>
      <p:sp>
        <p:nvSpPr>
          <p:cNvPr id="7" name="Text Box 36">
            <a:extLst>
              <a:ext uri="{FF2B5EF4-FFF2-40B4-BE49-F238E27FC236}">
                <a16:creationId xmlns:a16="http://schemas.microsoft.com/office/drawing/2014/main" id="{6785491E-F076-4BC3-ADDF-370F6A23E3E7}"/>
              </a:ext>
            </a:extLst>
          </p:cNvPr>
          <p:cNvSpPr txBox="1">
            <a:spLocks noChangeArrowheads="1"/>
          </p:cNvSpPr>
          <p:nvPr/>
        </p:nvSpPr>
        <p:spPr bwMode="auto">
          <a:xfrm>
            <a:off x="360005" y="8980462"/>
            <a:ext cx="11957865" cy="369332"/>
          </a:xfrm>
          <a:prstGeom prst="rect">
            <a:avLst/>
          </a:prstGeom>
          <a:noFill/>
          <a:ln w="34925" algn="ctr">
            <a:noFill/>
            <a:miter lim="800000"/>
            <a:headEnd/>
            <a:tailEnd/>
          </a:ln>
          <a:effectLst/>
        </p:spPr>
        <p:txBody>
          <a:bodyPr wrap="square" lIns="0" tIns="0" rIns="0" bIns="0" anchor="ctr" anchorCtr="0">
            <a:spAutoFit/>
          </a:bodyPr>
          <a:lstStyle/>
          <a:p>
            <a:pPr algn="l"/>
            <a:r>
              <a:rPr kumimoji="1" lang="ja-JP" altLang="en-US" sz="1200" dirty="0">
                <a:solidFill>
                  <a:schemeClr val="bg1">
                    <a:lumMod val="50000"/>
                  </a:schemeClr>
                </a:solidFill>
                <a:latin typeface="Meiryo UI" panose="020B0604030504040204" pitchFamily="50" charset="-128"/>
                <a:ea typeface="Meiryo UI" panose="020B0604030504040204" pitchFamily="50" charset="-128"/>
              </a:rPr>
              <a:t>*</a:t>
            </a:r>
            <a:r>
              <a:rPr kumimoji="1" lang="en-US" altLang="ja-JP" sz="1200" dirty="0">
                <a:solidFill>
                  <a:schemeClr val="bg1">
                    <a:lumMod val="50000"/>
                  </a:schemeClr>
                </a:solidFill>
                <a:latin typeface="Meiryo UI" panose="020B0604030504040204" pitchFamily="50" charset="-128"/>
                <a:ea typeface="Meiryo UI" panose="020B0604030504040204" pitchFamily="50" charset="-128"/>
              </a:rPr>
              <a:t>1 </a:t>
            </a:r>
            <a:r>
              <a:rPr kumimoji="1" lang="ja-JP" altLang="en-US" sz="1200" dirty="0">
                <a:solidFill>
                  <a:schemeClr val="bg1">
                    <a:lumMod val="50000"/>
                  </a:schemeClr>
                </a:solidFill>
                <a:latin typeface="Meiryo UI" panose="020B0604030504040204" pitchFamily="50" charset="-128"/>
                <a:ea typeface="Meiryo UI" panose="020B0604030504040204" pitchFamily="50" charset="-128"/>
              </a:rPr>
              <a:t>スタンバイには、スリープと休止が含まれます。</a:t>
            </a:r>
          </a:p>
          <a:p>
            <a:pPr algn="l"/>
            <a:r>
              <a:rPr kumimoji="1" lang="ja-JP" altLang="en-US" sz="1200" dirty="0">
                <a:solidFill>
                  <a:schemeClr val="bg1">
                    <a:lumMod val="50000"/>
                  </a:schemeClr>
                </a:solidFill>
                <a:latin typeface="Meiryo UI" panose="020B0604030504040204" pitchFamily="50" charset="-128"/>
                <a:ea typeface="Meiryo UI" panose="020B0604030504040204" pitchFamily="50" charset="-128"/>
              </a:rPr>
              <a:t>*</a:t>
            </a:r>
            <a:r>
              <a:rPr kumimoji="1" lang="en-US" altLang="ja-JP" sz="1200" dirty="0">
                <a:solidFill>
                  <a:schemeClr val="bg1">
                    <a:lumMod val="50000"/>
                  </a:schemeClr>
                </a:solidFill>
                <a:latin typeface="Meiryo UI" panose="020B0604030504040204" pitchFamily="50" charset="-128"/>
                <a:ea typeface="Meiryo UI" panose="020B0604030504040204" pitchFamily="50" charset="-128"/>
              </a:rPr>
              <a:t>2 1</a:t>
            </a:r>
            <a:r>
              <a:rPr kumimoji="1" lang="ja-JP" altLang="en-US" sz="1200" dirty="0">
                <a:solidFill>
                  <a:schemeClr val="bg1">
                    <a:lumMod val="50000"/>
                  </a:schemeClr>
                </a:solidFill>
                <a:latin typeface="Meiryo UI" panose="020B0604030504040204" pitchFamily="50" charset="-128"/>
                <a:ea typeface="Meiryo UI" panose="020B0604030504040204" pitchFamily="50" charset="-128"/>
              </a:rPr>
              <a:t>日中ずっと稼働している場合やスタンバイの場合、</a:t>
            </a:r>
            <a:r>
              <a:rPr kumimoji="1" lang="en-US" altLang="ja-JP" sz="1200" dirty="0">
                <a:solidFill>
                  <a:schemeClr val="bg1">
                    <a:lumMod val="50000"/>
                  </a:schemeClr>
                </a:solidFill>
                <a:latin typeface="Meiryo UI" panose="020B0604030504040204" pitchFamily="50" charset="-128"/>
                <a:ea typeface="Meiryo UI" panose="020B0604030504040204" pitchFamily="50" charset="-128"/>
              </a:rPr>
              <a:t>1 </a:t>
            </a:r>
            <a:r>
              <a:rPr kumimoji="1" lang="ja-JP" altLang="en-US" sz="1200" dirty="0">
                <a:solidFill>
                  <a:schemeClr val="bg1">
                    <a:lumMod val="50000"/>
                  </a:schemeClr>
                </a:solidFill>
                <a:latin typeface="Meiryo UI" panose="020B0604030504040204" pitchFamily="50" charset="-128"/>
                <a:ea typeface="Meiryo UI" panose="020B0604030504040204" pitchFamily="50" charset="-128"/>
              </a:rPr>
              <a:t>日 </a:t>
            </a:r>
            <a:r>
              <a:rPr kumimoji="1" lang="en-US" altLang="ja-JP" sz="1200" dirty="0">
                <a:solidFill>
                  <a:schemeClr val="bg1">
                    <a:lumMod val="50000"/>
                  </a:schemeClr>
                </a:solidFill>
                <a:latin typeface="Meiryo UI" panose="020B0604030504040204" pitchFamily="50" charset="-128"/>
                <a:ea typeface="Meiryo UI" panose="020B0604030504040204" pitchFamily="50" charset="-128"/>
              </a:rPr>
              <a:t>1 </a:t>
            </a:r>
            <a:r>
              <a:rPr kumimoji="1" lang="ja-JP" altLang="en-US" sz="1200" dirty="0">
                <a:solidFill>
                  <a:schemeClr val="bg1">
                    <a:lumMod val="50000"/>
                  </a:schemeClr>
                </a:solidFill>
                <a:latin typeface="Meiryo UI" panose="020B0604030504040204" pitchFamily="50" charset="-128"/>
                <a:ea typeface="Meiryo UI" panose="020B0604030504040204" pitchFamily="50" charset="-128"/>
              </a:rPr>
              <a:t>回、［稼働中］、または［スタンバイ中］のログが取得されます。</a:t>
            </a:r>
          </a:p>
        </p:txBody>
      </p:sp>
    </p:spTree>
    <p:extLst>
      <p:ext uri="{BB962C8B-B14F-4D97-AF65-F5344CB8AC3E}">
        <p14:creationId xmlns:p14="http://schemas.microsoft.com/office/powerpoint/2010/main" val="2340181712"/>
      </p:ext>
    </p:extLst>
  </p:cSld>
  <p:clrMapOvr>
    <a:masterClrMapping/>
  </p:clrMapOvr>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006A151A-A819-41ED-AC1C-BDC6BC4EC1AD}"/>
              </a:ext>
            </a:extLst>
          </p:cNvPr>
          <p:cNvSpPr>
            <a:spLocks noGrp="1"/>
          </p:cNvSpPr>
          <p:nvPr>
            <p:ph type="sldNum" sz="quarter" idx="4"/>
          </p:nvPr>
        </p:nvSpPr>
        <p:spPr/>
        <p:txBody>
          <a:bodyPr/>
          <a:lstStyle/>
          <a:p>
            <a:fld id="{F1BF7F6E-0413-4353-995D-100289A07FF8}" type="slidenum">
              <a:rPr lang="en-US" altLang="ja-JP" smtClean="0"/>
              <a:pPr/>
              <a:t>122</a:t>
            </a:fld>
            <a:endParaRPr lang="en-US" altLang="ja-JP" dirty="0"/>
          </a:p>
        </p:txBody>
      </p:sp>
      <p:sp>
        <p:nvSpPr>
          <p:cNvPr id="4" name="タイトル 3">
            <a:extLst>
              <a:ext uri="{FF2B5EF4-FFF2-40B4-BE49-F238E27FC236}">
                <a16:creationId xmlns:a16="http://schemas.microsoft.com/office/drawing/2014/main" id="{9FBED13E-3B24-4AA6-A6CD-8B65FDCC19E7}"/>
              </a:ext>
            </a:extLst>
          </p:cNvPr>
          <p:cNvSpPr>
            <a:spLocks noGrp="1"/>
          </p:cNvSpPr>
          <p:nvPr>
            <p:ph type="title"/>
          </p:nvPr>
        </p:nvSpPr>
        <p:spPr/>
        <p:txBody>
          <a:bodyPr/>
          <a:lstStyle/>
          <a:p>
            <a:r>
              <a:rPr kumimoji="1" lang="ja-JP" altLang="en-US" dirty="0">
                <a:latin typeface="Meiryo UI" panose="020B0604030504040204" pitchFamily="50" charset="-128"/>
                <a:ea typeface="Meiryo UI" panose="020B0604030504040204" pitchFamily="50" charset="-128"/>
              </a:rPr>
              <a:t>取得可能ログ</a:t>
            </a:r>
            <a:endParaRPr kumimoji="1" lang="ja-JP" altLang="en-US" dirty="0"/>
          </a:p>
        </p:txBody>
      </p:sp>
      <p:sp>
        <p:nvSpPr>
          <p:cNvPr id="5" name="角丸四角形 13">
            <a:extLst>
              <a:ext uri="{FF2B5EF4-FFF2-40B4-BE49-F238E27FC236}">
                <a16:creationId xmlns:a16="http://schemas.microsoft.com/office/drawing/2014/main" id="{20C5114B-C8B1-40A5-BB3E-E5113EF11F84}"/>
              </a:ext>
            </a:extLst>
          </p:cNvPr>
          <p:cNvSpPr/>
          <p:nvPr/>
        </p:nvSpPr>
        <p:spPr bwMode="auto">
          <a:xfrm>
            <a:off x="9022006" y="360000"/>
            <a:ext cx="1080000" cy="288000"/>
          </a:xfrm>
          <a:prstGeom prst="roundRect">
            <a:avLst>
              <a:gd name="adj" fmla="val 13229"/>
            </a:avLst>
          </a:prstGeom>
          <a:solidFill>
            <a:srgbClr val="00B0F0"/>
          </a:solidFill>
          <a:ln w="28575" cap="flat" cmpd="sng" algn="ctr">
            <a:no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a:defRPr/>
            </a:pPr>
            <a:r>
              <a:rPr lang="en-US" altLang="ja-JP" sz="1400" b="1" kern="0" dirty="0">
                <a:solidFill>
                  <a:srgbClr val="FFFFFF"/>
                </a:solidFill>
                <a:latin typeface="Meiryo UI" panose="020B0604030504040204" pitchFamily="50" charset="-128"/>
                <a:ea typeface="Meiryo UI" panose="020B0604030504040204" pitchFamily="50" charset="-128"/>
                <a:cs typeface="Verdana" panose="020B0604030504040204" pitchFamily="34" charset="0"/>
              </a:rPr>
              <a:t>Windows</a:t>
            </a:r>
            <a:endParaRPr kumimoji="1" lang="ja-JP" altLang="en-US" sz="1400" b="1" kern="0" dirty="0">
              <a:solidFill>
                <a:srgbClr val="FFFFFF"/>
              </a:solidFill>
              <a:latin typeface="Meiryo UI" panose="020B0604030504040204" pitchFamily="50" charset="-128"/>
              <a:ea typeface="Meiryo UI" panose="020B0604030504040204" pitchFamily="50" charset="-128"/>
              <a:cs typeface="Verdana" panose="020B0604030504040204" pitchFamily="34" charset="0"/>
            </a:endParaRPr>
          </a:p>
        </p:txBody>
      </p:sp>
      <p:graphicFrame>
        <p:nvGraphicFramePr>
          <p:cNvPr id="6" name="Group 126">
            <a:extLst>
              <a:ext uri="{FF2B5EF4-FFF2-40B4-BE49-F238E27FC236}">
                <a16:creationId xmlns:a16="http://schemas.microsoft.com/office/drawing/2014/main" id="{A938FF37-D24E-4F0D-AA93-273864610B93}"/>
              </a:ext>
            </a:extLst>
          </p:cNvPr>
          <p:cNvGraphicFramePr>
            <a:graphicFrameLocks noGrp="1"/>
          </p:cNvGraphicFramePr>
          <p:nvPr>
            <p:extLst>
              <p:ext uri="{D42A27DB-BD31-4B8C-83A1-F6EECF244321}">
                <p14:modId xmlns:p14="http://schemas.microsoft.com/office/powerpoint/2010/main" val="4281865302"/>
              </p:ext>
            </p:extLst>
          </p:nvPr>
        </p:nvGraphicFramePr>
        <p:xfrm>
          <a:off x="740967" y="1634400"/>
          <a:ext cx="11520000" cy="4969796"/>
        </p:xfrm>
        <a:graphic>
          <a:graphicData uri="http://schemas.openxmlformats.org/drawingml/2006/table">
            <a:tbl>
              <a:tblPr/>
              <a:tblGrid>
                <a:gridCol w="1476000">
                  <a:extLst>
                    <a:ext uri="{9D8B030D-6E8A-4147-A177-3AD203B41FA5}">
                      <a16:colId xmlns:a16="http://schemas.microsoft.com/office/drawing/2014/main" val="20000"/>
                    </a:ext>
                  </a:extLst>
                </a:gridCol>
                <a:gridCol w="2628000">
                  <a:extLst>
                    <a:ext uri="{9D8B030D-6E8A-4147-A177-3AD203B41FA5}">
                      <a16:colId xmlns:a16="http://schemas.microsoft.com/office/drawing/2014/main" val="20001"/>
                    </a:ext>
                  </a:extLst>
                </a:gridCol>
                <a:gridCol w="7416000">
                  <a:extLst>
                    <a:ext uri="{9D8B030D-6E8A-4147-A177-3AD203B41FA5}">
                      <a16:colId xmlns:a16="http://schemas.microsoft.com/office/drawing/2014/main" val="20002"/>
                    </a:ext>
                  </a:extLst>
                </a:gridCol>
              </a:tblGrid>
              <a:tr h="693460">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1" lang="ja-JP" altLang="en-US" sz="1800" b="1" i="0" u="none" strike="noStrike" cap="none" normalizeH="0" baseline="0" dirty="0">
                          <a:ln>
                            <a:noFill/>
                          </a:ln>
                          <a:solidFill>
                            <a:schemeClr val="bg1"/>
                          </a:solidFill>
                          <a:effectLst/>
                          <a:latin typeface="Meiryo UI" panose="020B0604030504040204" pitchFamily="50" charset="-128"/>
                          <a:ea typeface="Meiryo UI" panose="020B0604030504040204" pitchFamily="50" charset="-128"/>
                        </a:rPr>
                        <a:t>ログ種別</a:t>
                      </a:r>
                    </a:p>
                  </a:txBody>
                  <a:tcPr marL="0" marR="0" marT="0" marB="0" anchor="ctr" anchorCtr="1"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solidFill>
                      <a:schemeClr val="bg1">
                        <a:lumMod val="65000"/>
                      </a:schemeClr>
                    </a:solidFill>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1" lang="ja-JP" altLang="en-US" sz="1800" b="1" i="0" u="none" strike="noStrike" cap="none" normalizeH="0" baseline="0" dirty="0">
                          <a:ln>
                            <a:noFill/>
                          </a:ln>
                          <a:solidFill>
                            <a:schemeClr val="bg1"/>
                          </a:solidFill>
                          <a:effectLst/>
                          <a:latin typeface="Meiryo UI" panose="020B0604030504040204" pitchFamily="50" charset="-128"/>
                          <a:ea typeface="Meiryo UI" panose="020B0604030504040204" pitchFamily="50" charset="-128"/>
                        </a:rPr>
                        <a:t>機能</a:t>
                      </a:r>
                    </a:p>
                  </a:txBody>
                  <a:tcPr marL="0" marR="0" marT="0" marB="0" anchor="ctr" anchorCtr="1"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solidFill>
                      <a:schemeClr val="bg1">
                        <a:lumMod val="65000"/>
                      </a:schemeClr>
                    </a:solidFill>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1" lang="ja-JP" altLang="en-US" sz="1800" b="1" i="0" u="none" strike="noStrike" cap="none" normalizeH="0" baseline="0" dirty="0">
                          <a:ln>
                            <a:noFill/>
                          </a:ln>
                          <a:solidFill>
                            <a:schemeClr val="bg1"/>
                          </a:solidFill>
                          <a:effectLst/>
                          <a:latin typeface="Meiryo UI" panose="020B0604030504040204" pitchFamily="50" charset="-128"/>
                          <a:ea typeface="Meiryo UI" panose="020B0604030504040204" pitchFamily="50" charset="-128"/>
                        </a:rPr>
                        <a:t>内容</a:t>
                      </a:r>
                      <a:endParaRPr kumimoji="1" lang="en-US" altLang="ja-JP" sz="1800" b="1" i="0" u="none" strike="noStrike" cap="none" normalizeH="0" baseline="0" dirty="0">
                        <a:ln>
                          <a:noFill/>
                        </a:ln>
                        <a:solidFill>
                          <a:schemeClr val="bg1"/>
                        </a:solidFill>
                        <a:effectLst/>
                        <a:latin typeface="Meiryo UI" panose="020B0604030504040204" pitchFamily="50" charset="-128"/>
                        <a:ea typeface="Meiryo UI" panose="020B0604030504040204" pitchFamily="50" charset="-128"/>
                      </a:endParaRPr>
                    </a:p>
                  </a:txBody>
                  <a:tcPr marL="0" marR="0" marT="0" marB="0" anchor="ctr" anchorCtr="1"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solidFill>
                      <a:schemeClr val="bg1">
                        <a:lumMod val="65000"/>
                      </a:schemeClr>
                    </a:solidFill>
                  </a:tcPr>
                </a:tc>
                <a:extLst>
                  <a:ext uri="{0D108BD9-81ED-4DB2-BD59-A6C34878D82A}">
                    <a16:rowId xmlns:a16="http://schemas.microsoft.com/office/drawing/2014/main" val="10000"/>
                  </a:ext>
                </a:extLst>
              </a:tr>
              <a:tr h="1069084">
                <a:tc rowSpan="2">
                  <a:txBody>
                    <a:bodyPr/>
                    <a:lstStyle/>
                    <a:p>
                      <a:pPr marL="144000" marR="0" lvl="0" indent="0" algn="l" defTabSz="914400" rtl="0" eaLnBrk="1" fontAlgn="base" latinLnBrk="0" hangingPunct="1">
                        <a:lnSpc>
                          <a:spcPct val="100000"/>
                        </a:lnSpc>
                        <a:spcBef>
                          <a:spcPts val="0"/>
                        </a:spcBef>
                        <a:spcAft>
                          <a:spcPct val="0"/>
                        </a:spcAft>
                        <a:buClrTx/>
                        <a:buSzTx/>
                        <a:buFontTx/>
                        <a:buNone/>
                        <a:tabLst/>
                      </a:pPr>
                      <a:r>
                        <a:rPr kumimoji="1" lang="ja-JP" altLang="en-US" sz="18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プロセス</a:t>
                      </a:r>
                    </a:p>
                  </a:txBody>
                  <a:tcPr marL="72000" marR="72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noFill/>
                  </a:tcPr>
                </a:tc>
                <a:tc>
                  <a:txBody>
                    <a:bodyPr/>
                    <a:lstStyle/>
                    <a:p>
                      <a:pPr marL="144000" lvl="0" indent="0" algn="l">
                        <a:buFont typeface="Arial" pitchFamily="34" charset="0"/>
                        <a:buNone/>
                      </a:pPr>
                      <a:r>
                        <a:rPr kumimoji="1" lang="ja-JP" altLang="ja-JP" sz="1800" kern="1200" dirty="0">
                          <a:solidFill>
                            <a:schemeClr val="tx1"/>
                          </a:solidFill>
                          <a:effectLst/>
                          <a:latin typeface="+mn-lt"/>
                          <a:ea typeface="+mn-ea"/>
                          <a:cs typeface="+mn-cs"/>
                        </a:rPr>
                        <a:t>取得ログ</a:t>
                      </a:r>
                      <a:endParaRPr lang="en-US" altLang="ja-JP" sz="1800" b="0" dirty="0">
                        <a:solidFill>
                          <a:schemeClr val="tx1"/>
                        </a:solidFill>
                        <a:latin typeface="Meiryo UI" panose="020B0604030504040204" pitchFamily="50" charset="-128"/>
                        <a:ea typeface="Meiryo UI" panose="020B0604030504040204" pitchFamily="50" charset="-128"/>
                      </a:endParaRPr>
                    </a:p>
                  </a:txBody>
                  <a:tcPr marL="72000" marR="72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solidFill>
                      <a:schemeClr val="bg1">
                        <a:lumMod val="85000"/>
                      </a:schemeClr>
                    </a:solidFill>
                  </a:tcPr>
                </a:tc>
                <a:tc>
                  <a:txBody>
                    <a:bodyPr/>
                    <a:lstStyle/>
                    <a:p>
                      <a:pPr marL="144000">
                        <a:spcBef>
                          <a:spcPts val="0"/>
                        </a:spcBef>
                        <a:spcAft>
                          <a:spcPts val="0"/>
                        </a:spcAft>
                      </a:pPr>
                      <a:r>
                        <a:rPr lang="ja-JP" altLang="en-US" sz="1600" b="0" dirty="0">
                          <a:solidFill>
                            <a:schemeClr val="tx1"/>
                          </a:solidFill>
                          <a:latin typeface="Meiryo UI" panose="020B0604030504040204" pitchFamily="50" charset="-128"/>
                          <a:ea typeface="Meiryo UI" panose="020B0604030504040204" pitchFamily="50" charset="-128"/>
                        </a:rPr>
                        <a:t>プロセス起動・終了のログを取得できます。</a:t>
                      </a:r>
                      <a:endParaRPr lang="en-US" altLang="ja-JP" sz="1600" b="0" dirty="0">
                        <a:solidFill>
                          <a:schemeClr val="tx1"/>
                        </a:solidFill>
                        <a:latin typeface="Meiryo UI" panose="020B0604030504040204" pitchFamily="50" charset="-128"/>
                        <a:ea typeface="Meiryo UI" panose="020B0604030504040204" pitchFamily="50" charset="-128"/>
                      </a:endParaRPr>
                    </a:p>
                    <a:p>
                      <a:pPr marL="144000">
                        <a:spcBef>
                          <a:spcPts val="0"/>
                        </a:spcBef>
                        <a:spcAft>
                          <a:spcPts val="0"/>
                        </a:spcAft>
                      </a:pPr>
                      <a:r>
                        <a:rPr lang="ja-JP" altLang="en-US" sz="1600" b="0" dirty="0">
                          <a:solidFill>
                            <a:schemeClr val="tx1"/>
                          </a:solidFill>
                          <a:latin typeface="Meiryo UI" panose="020B0604030504040204" pitchFamily="50" charset="-128"/>
                          <a:ea typeface="Meiryo UI" panose="020B0604030504040204" pitchFamily="50" charset="-128"/>
                        </a:rPr>
                        <a:t>･操作種別（起動、終了）、プロセス名、対象のプロセスの実行ファイルのファイルパス、</a:t>
                      </a:r>
                      <a:endParaRPr lang="en-US" altLang="ja-JP" sz="1600" b="0" dirty="0">
                        <a:solidFill>
                          <a:schemeClr val="tx1"/>
                        </a:solidFill>
                        <a:latin typeface="Meiryo UI" panose="020B0604030504040204" pitchFamily="50" charset="-128"/>
                        <a:ea typeface="Meiryo UI" panose="020B0604030504040204" pitchFamily="50" charset="-128"/>
                      </a:endParaRPr>
                    </a:p>
                    <a:p>
                      <a:pPr marL="144000">
                        <a:spcBef>
                          <a:spcPts val="0"/>
                        </a:spcBef>
                        <a:spcAft>
                          <a:spcPts val="0"/>
                        </a:spcAft>
                      </a:pPr>
                      <a:r>
                        <a:rPr lang="ja-JP" altLang="en-US" sz="1600" b="0" dirty="0">
                          <a:solidFill>
                            <a:schemeClr val="tx1"/>
                          </a:solidFill>
                          <a:latin typeface="Meiryo UI" panose="020B0604030504040204" pitchFamily="50" charset="-128"/>
                          <a:ea typeface="Meiryo UI" panose="020B0604030504040204" pitchFamily="50" charset="-128"/>
                        </a:rPr>
                        <a:t>　対象プロセスの説明</a:t>
                      </a:r>
                    </a:p>
                  </a:txBody>
                  <a:tcPr marL="72000" marR="144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1069084">
                <a:tc vMerge="1">
                  <a:txBody>
                    <a:bodyPr/>
                    <a:lstStyle/>
                    <a:p>
                      <a:endParaRPr kumimoji="1" lang="ja-JP" altLang="en-US"/>
                    </a:p>
                  </a:txBody>
                  <a:tcPr/>
                </a:tc>
                <a:tc>
                  <a:txBody>
                    <a:bodyPr/>
                    <a:lstStyle/>
                    <a:p>
                      <a:pPr marL="144000" lvl="0" indent="0" algn="l">
                        <a:buFont typeface="Arial" pitchFamily="34" charset="0"/>
                        <a:buNone/>
                      </a:pPr>
                      <a:r>
                        <a:rPr lang="ja-JP" altLang="en-US" sz="1800" b="0" dirty="0">
                          <a:solidFill>
                            <a:schemeClr val="tx1"/>
                          </a:solidFill>
                          <a:latin typeface="Meiryo UI" panose="020B0604030504040204" pitchFamily="50" charset="-128"/>
                          <a:ea typeface="Meiryo UI" panose="020B0604030504040204" pitchFamily="50" charset="-128"/>
                        </a:rPr>
                        <a:t>アラート機能</a:t>
                      </a:r>
                    </a:p>
                  </a:txBody>
                  <a:tcPr marL="72000" marR="72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solidFill>
                      <a:schemeClr val="bg1">
                        <a:lumMod val="85000"/>
                      </a:schemeClr>
                    </a:solidFill>
                  </a:tcPr>
                </a:tc>
                <a:tc>
                  <a:txBody>
                    <a:bodyPr/>
                    <a:lstStyle/>
                    <a:p>
                      <a:pPr marL="144000">
                        <a:spcBef>
                          <a:spcPts val="0"/>
                        </a:spcBef>
                        <a:spcAft>
                          <a:spcPts val="0"/>
                        </a:spcAft>
                      </a:pPr>
                      <a:r>
                        <a:rPr lang="ja-JP" altLang="en-US" sz="1600" b="0" dirty="0">
                          <a:solidFill>
                            <a:schemeClr val="tx1"/>
                          </a:solidFill>
                          <a:latin typeface="Meiryo UI" panose="020B0604030504040204" pitchFamily="50" charset="-128"/>
                          <a:ea typeface="Meiryo UI" panose="020B0604030504040204" pitchFamily="50" charset="-128"/>
                        </a:rPr>
                        <a:t>・特定のキーワードが含まれたプロセスの起動に対するアラート通知</a:t>
                      </a:r>
                    </a:p>
                    <a:p>
                      <a:pPr marL="144000">
                        <a:spcBef>
                          <a:spcPts val="0"/>
                        </a:spcBef>
                        <a:spcAft>
                          <a:spcPts val="0"/>
                        </a:spcAft>
                      </a:pPr>
                      <a:r>
                        <a:rPr lang="ja-JP" altLang="en-US" sz="1600" b="0" dirty="0">
                          <a:solidFill>
                            <a:schemeClr val="tx1"/>
                          </a:solidFill>
                          <a:latin typeface="Meiryo UI" panose="020B0604030504040204" pitchFamily="50" charset="-128"/>
                          <a:ea typeface="Meiryo UI" panose="020B0604030504040204" pitchFamily="50" charset="-128"/>
                        </a:rPr>
                        <a:t>・指定時間外のプロセス起動</a:t>
                      </a:r>
                    </a:p>
                  </a:txBody>
                  <a:tcPr marL="72000" marR="144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1069084">
                <a:tc rowSpan="2">
                  <a:txBody>
                    <a:bodyPr/>
                    <a:lstStyle/>
                    <a:p>
                      <a:pPr marL="144000" marR="0" lvl="0" indent="0" algn="l" defTabSz="914400" rtl="0" eaLnBrk="1" fontAlgn="base" latinLnBrk="0" hangingPunct="1">
                        <a:lnSpc>
                          <a:spcPct val="100000"/>
                        </a:lnSpc>
                        <a:spcBef>
                          <a:spcPts val="0"/>
                        </a:spcBef>
                        <a:spcAft>
                          <a:spcPct val="0"/>
                        </a:spcAft>
                        <a:buClrTx/>
                        <a:buSzTx/>
                        <a:buFontTx/>
                        <a:buNone/>
                        <a:tabLst/>
                      </a:pPr>
                      <a:r>
                        <a:rPr kumimoji="1" lang="ja-JP" altLang="en-US" sz="18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プリンターログ</a:t>
                      </a:r>
                    </a:p>
                  </a:txBody>
                  <a:tcPr marL="72000" marR="72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noFill/>
                  </a:tcPr>
                </a:tc>
                <a:tc>
                  <a:txBody>
                    <a:bodyPr/>
                    <a:lstStyle/>
                    <a:p>
                      <a:pPr marL="144000" lvl="0" indent="0" algn="l">
                        <a:buFont typeface="Arial" pitchFamily="34" charset="0"/>
                        <a:buNone/>
                      </a:pPr>
                      <a:r>
                        <a:rPr lang="ja-JP" altLang="en-US" sz="1800" b="0" dirty="0">
                          <a:solidFill>
                            <a:schemeClr val="tx1"/>
                          </a:solidFill>
                          <a:latin typeface="Meiryo UI" panose="020B0604030504040204" pitchFamily="50" charset="-128"/>
                          <a:ea typeface="Meiryo UI" panose="020B0604030504040204" pitchFamily="50" charset="-128"/>
                        </a:rPr>
                        <a:t>取得ログ</a:t>
                      </a:r>
                      <a:endParaRPr lang="en-US" altLang="ja-JP" sz="1800" b="0" dirty="0">
                        <a:solidFill>
                          <a:schemeClr val="tx1"/>
                        </a:solidFill>
                        <a:latin typeface="Meiryo UI" panose="020B0604030504040204" pitchFamily="50" charset="-128"/>
                        <a:ea typeface="Meiryo UI" panose="020B0604030504040204" pitchFamily="50" charset="-128"/>
                      </a:endParaRPr>
                    </a:p>
                  </a:txBody>
                  <a:tcPr marL="72000" marR="72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solidFill>
                      <a:schemeClr val="bg1">
                        <a:lumMod val="85000"/>
                      </a:schemeClr>
                    </a:solidFill>
                  </a:tcPr>
                </a:tc>
                <a:tc>
                  <a:txBody>
                    <a:bodyPr/>
                    <a:lstStyle/>
                    <a:p>
                      <a:pPr marL="144000">
                        <a:spcBef>
                          <a:spcPts val="400"/>
                        </a:spcBef>
                        <a:spcAft>
                          <a:spcPts val="0"/>
                        </a:spcAft>
                      </a:pPr>
                      <a:r>
                        <a:rPr lang="ja-JP" altLang="en-US" sz="1600" b="0" dirty="0">
                          <a:solidFill>
                            <a:schemeClr val="tx1"/>
                          </a:solidFill>
                          <a:latin typeface="Meiryo UI" panose="020B0604030504040204" pitchFamily="50" charset="-128"/>
                          <a:ea typeface="Meiryo UI" panose="020B0604030504040204" pitchFamily="50" charset="-128"/>
                        </a:rPr>
                        <a:t>プリンター操作ログを取得できます。</a:t>
                      </a:r>
                      <a:endParaRPr lang="en-US" altLang="ja-JP" sz="1600" b="0" dirty="0">
                        <a:solidFill>
                          <a:schemeClr val="tx1"/>
                        </a:solidFill>
                        <a:latin typeface="Meiryo UI" panose="020B0604030504040204" pitchFamily="50" charset="-128"/>
                        <a:ea typeface="Meiryo UI" panose="020B0604030504040204" pitchFamily="50" charset="-128"/>
                      </a:endParaRPr>
                    </a:p>
                    <a:p>
                      <a:pPr marL="144000">
                        <a:spcBef>
                          <a:spcPts val="400"/>
                        </a:spcBef>
                        <a:spcAft>
                          <a:spcPts val="0"/>
                        </a:spcAft>
                      </a:pPr>
                      <a:r>
                        <a:rPr lang="ja-JP" altLang="en-US" sz="1600" b="0" dirty="0">
                          <a:solidFill>
                            <a:schemeClr val="tx1"/>
                          </a:solidFill>
                          <a:latin typeface="Meiryo UI" panose="020B0604030504040204" pitchFamily="50" charset="-128"/>
                          <a:ea typeface="Meiryo UI" panose="020B0604030504040204" pitchFamily="50" charset="-128"/>
                        </a:rPr>
                        <a:t>・プリンター操作種別、印刷したドキュメント名、一度の印刷で出力した枚数、</a:t>
                      </a:r>
                      <a:endParaRPr lang="en-US" altLang="ja-JP" sz="1600" b="0" dirty="0">
                        <a:solidFill>
                          <a:schemeClr val="tx1"/>
                        </a:solidFill>
                        <a:latin typeface="Meiryo UI" panose="020B0604030504040204" pitchFamily="50" charset="-128"/>
                        <a:ea typeface="Meiryo UI" panose="020B0604030504040204" pitchFamily="50" charset="-128"/>
                      </a:endParaRPr>
                    </a:p>
                    <a:p>
                      <a:pPr marL="144000">
                        <a:spcBef>
                          <a:spcPts val="400"/>
                        </a:spcBef>
                        <a:spcAft>
                          <a:spcPts val="0"/>
                        </a:spcAft>
                      </a:pPr>
                      <a:r>
                        <a:rPr lang="ja-JP" altLang="en-US" sz="1600" b="0" dirty="0">
                          <a:solidFill>
                            <a:schemeClr val="tx1"/>
                          </a:solidFill>
                          <a:latin typeface="Meiryo UI" panose="020B0604030504040204" pitchFamily="50" charset="-128"/>
                          <a:ea typeface="Meiryo UI" panose="020B0604030504040204" pitchFamily="50" charset="-128"/>
                        </a:rPr>
                        <a:t> プリンター名、</a:t>
                      </a:r>
                      <a:r>
                        <a:rPr lang="en-US" altLang="ja-JP" sz="1600" b="0" dirty="0">
                          <a:solidFill>
                            <a:schemeClr val="tx1"/>
                          </a:solidFill>
                          <a:latin typeface="Meiryo UI" panose="020B0604030504040204" pitchFamily="50" charset="-128"/>
                          <a:ea typeface="Meiryo UI" panose="020B0604030504040204" pitchFamily="50" charset="-128"/>
                        </a:rPr>
                        <a:t>IP</a:t>
                      </a:r>
                      <a:r>
                        <a:rPr lang="ja-JP" altLang="en-US" sz="1600" b="0" dirty="0">
                          <a:solidFill>
                            <a:schemeClr val="tx1"/>
                          </a:solidFill>
                          <a:latin typeface="Meiryo UI" panose="020B0604030504040204" pitchFamily="50" charset="-128"/>
                          <a:ea typeface="Meiryo UI" panose="020B0604030504040204" pitchFamily="50" charset="-128"/>
                        </a:rPr>
                        <a:t>アドレス</a:t>
                      </a:r>
                    </a:p>
                  </a:txBody>
                  <a:tcPr marL="72000" marR="144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6"/>
                  </a:ext>
                </a:extLst>
              </a:tr>
              <a:tr h="1069084">
                <a:tc vMerge="1">
                  <a:txBody>
                    <a:bodyPr/>
                    <a:lstStyle/>
                    <a:p>
                      <a:endParaRPr kumimoji="1" lang="ja-JP" altLang="en-US"/>
                    </a:p>
                  </a:txBody>
                  <a:tcPr/>
                </a:tc>
                <a:tc>
                  <a:txBody>
                    <a:bodyPr/>
                    <a:lstStyle/>
                    <a:p>
                      <a:pPr marL="144000" lvl="0" indent="0" algn="l">
                        <a:buFont typeface="Arial" pitchFamily="34" charset="0"/>
                        <a:buNone/>
                      </a:pPr>
                      <a:r>
                        <a:rPr lang="ja-JP" altLang="en-US" sz="1800" b="0" dirty="0">
                          <a:solidFill>
                            <a:schemeClr val="tx1"/>
                          </a:solidFill>
                          <a:latin typeface="Meiryo UI" panose="020B0604030504040204" pitchFamily="50" charset="-128"/>
                          <a:ea typeface="Meiryo UI" panose="020B0604030504040204" pitchFamily="50" charset="-128"/>
                        </a:rPr>
                        <a:t>アラート機能</a:t>
                      </a:r>
                      <a:endParaRPr lang="en-US" altLang="ja-JP" sz="1800" b="0" dirty="0">
                        <a:solidFill>
                          <a:schemeClr val="tx1"/>
                        </a:solidFill>
                        <a:latin typeface="Meiryo UI" panose="020B0604030504040204" pitchFamily="50" charset="-128"/>
                        <a:ea typeface="Meiryo UI" panose="020B0604030504040204" pitchFamily="50" charset="-128"/>
                      </a:endParaRPr>
                    </a:p>
                  </a:txBody>
                  <a:tcPr marL="72000" marR="72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solidFill>
                      <a:schemeClr val="bg1">
                        <a:lumMod val="85000"/>
                      </a:schemeClr>
                    </a:solidFill>
                  </a:tcPr>
                </a:tc>
                <a:tc>
                  <a:txBody>
                    <a:bodyPr/>
                    <a:lstStyle/>
                    <a:p>
                      <a:pPr marL="144000"/>
                      <a:r>
                        <a:rPr lang="ja-JP" altLang="en-US" sz="1600" b="0" dirty="0">
                          <a:solidFill>
                            <a:schemeClr val="tx1"/>
                          </a:solidFill>
                          <a:latin typeface="Meiryo UI" panose="020B0604030504040204" pitchFamily="50" charset="-128"/>
                          <a:ea typeface="Meiryo UI" panose="020B0604030504040204" pitchFamily="50" charset="-128"/>
                        </a:rPr>
                        <a:t>・ドキュメント名に特定のキーワードが含まれるプリンター操作に対するアラート通知</a:t>
                      </a:r>
                    </a:p>
                    <a:p>
                      <a:pPr marL="144000"/>
                      <a:r>
                        <a:rPr lang="ja-JP" altLang="en-US" sz="1600" b="0" dirty="0">
                          <a:solidFill>
                            <a:schemeClr val="tx1"/>
                          </a:solidFill>
                          <a:latin typeface="Meiryo UI" panose="020B0604030504040204" pitchFamily="50" charset="-128"/>
                          <a:ea typeface="Meiryo UI" panose="020B0604030504040204" pitchFamily="50" charset="-128"/>
                        </a:rPr>
                        <a:t>・指定枚数以上の印刷</a:t>
                      </a:r>
                    </a:p>
                  </a:txBody>
                  <a:tcPr marL="72000" marR="144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269571454"/>
      </p:ext>
    </p:extLst>
  </p:cSld>
  <p:clrMapOvr>
    <a:masterClrMapping/>
  </p:clrMapOvr>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006A151A-A819-41ED-AC1C-BDC6BC4EC1AD}"/>
              </a:ext>
            </a:extLst>
          </p:cNvPr>
          <p:cNvSpPr>
            <a:spLocks noGrp="1"/>
          </p:cNvSpPr>
          <p:nvPr>
            <p:ph type="sldNum" sz="quarter" idx="4"/>
          </p:nvPr>
        </p:nvSpPr>
        <p:spPr/>
        <p:txBody>
          <a:bodyPr/>
          <a:lstStyle/>
          <a:p>
            <a:fld id="{F1BF7F6E-0413-4353-995D-100289A07FF8}" type="slidenum">
              <a:rPr lang="en-US" altLang="ja-JP" smtClean="0"/>
              <a:pPr/>
              <a:t>123</a:t>
            </a:fld>
            <a:endParaRPr lang="en-US" altLang="ja-JP" dirty="0"/>
          </a:p>
        </p:txBody>
      </p:sp>
      <p:sp>
        <p:nvSpPr>
          <p:cNvPr id="4" name="タイトル 3">
            <a:extLst>
              <a:ext uri="{FF2B5EF4-FFF2-40B4-BE49-F238E27FC236}">
                <a16:creationId xmlns:a16="http://schemas.microsoft.com/office/drawing/2014/main" id="{9FBED13E-3B24-4AA6-A6CD-8B65FDCC19E7}"/>
              </a:ext>
            </a:extLst>
          </p:cNvPr>
          <p:cNvSpPr>
            <a:spLocks noGrp="1"/>
          </p:cNvSpPr>
          <p:nvPr>
            <p:ph type="title"/>
          </p:nvPr>
        </p:nvSpPr>
        <p:spPr/>
        <p:txBody>
          <a:bodyPr/>
          <a:lstStyle/>
          <a:p>
            <a:r>
              <a:rPr kumimoji="1" lang="en-US" altLang="ja-JP" dirty="0">
                <a:latin typeface="Meiryo UI" panose="020B0604030504040204" pitchFamily="50" charset="-128"/>
                <a:ea typeface="Meiryo UI" panose="020B0604030504040204" pitchFamily="50" charset="-128"/>
              </a:rPr>
              <a:t>PC</a:t>
            </a:r>
            <a:r>
              <a:rPr kumimoji="1" lang="ja-JP" altLang="en-US" dirty="0">
                <a:latin typeface="Meiryo UI" panose="020B0604030504040204" pitchFamily="50" charset="-128"/>
                <a:ea typeface="Meiryo UI" panose="020B0604030504040204" pitchFamily="50" charset="-128"/>
              </a:rPr>
              <a:t>操作ログ</a:t>
            </a:r>
            <a:r>
              <a:rPr lang="ja-JP" altLang="en-US" dirty="0">
                <a:solidFill>
                  <a:srgbClr val="191919"/>
                </a:solidFill>
                <a:latin typeface="Meiryo UI" panose="020B0604030504040204" pitchFamily="50" charset="-128"/>
                <a:ea typeface="Meiryo UI" panose="020B0604030504040204" pitchFamily="50" charset="-128"/>
                <a:sym typeface="ヒラギノ角ゴ ProN W6" charset="0"/>
              </a:rPr>
              <a:t>❶</a:t>
            </a:r>
            <a:endParaRPr kumimoji="1" lang="ja-JP" altLang="en-US" dirty="0"/>
          </a:p>
        </p:txBody>
      </p:sp>
      <p:sp>
        <p:nvSpPr>
          <p:cNvPr id="5" name="角丸四角形 13">
            <a:extLst>
              <a:ext uri="{FF2B5EF4-FFF2-40B4-BE49-F238E27FC236}">
                <a16:creationId xmlns:a16="http://schemas.microsoft.com/office/drawing/2014/main" id="{20C5114B-C8B1-40A5-BB3E-E5113EF11F84}"/>
              </a:ext>
            </a:extLst>
          </p:cNvPr>
          <p:cNvSpPr/>
          <p:nvPr/>
        </p:nvSpPr>
        <p:spPr bwMode="auto">
          <a:xfrm>
            <a:off x="9022006" y="360000"/>
            <a:ext cx="1080000" cy="288000"/>
          </a:xfrm>
          <a:prstGeom prst="roundRect">
            <a:avLst>
              <a:gd name="adj" fmla="val 13229"/>
            </a:avLst>
          </a:prstGeom>
          <a:solidFill>
            <a:srgbClr val="00B0F0"/>
          </a:solidFill>
          <a:ln w="28575" cap="flat" cmpd="sng" algn="ctr">
            <a:no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a:defRPr/>
            </a:pPr>
            <a:r>
              <a:rPr lang="en-US" altLang="ja-JP" sz="1400" b="1" kern="0" dirty="0">
                <a:solidFill>
                  <a:srgbClr val="FFFFFF"/>
                </a:solidFill>
                <a:latin typeface="Meiryo UI" panose="020B0604030504040204" pitchFamily="50" charset="-128"/>
                <a:ea typeface="Meiryo UI" panose="020B0604030504040204" pitchFamily="50" charset="-128"/>
                <a:cs typeface="Verdana" panose="020B0604030504040204" pitchFamily="34" charset="0"/>
              </a:rPr>
              <a:t>Windows</a:t>
            </a:r>
            <a:endParaRPr kumimoji="1" lang="ja-JP" altLang="en-US" sz="1400" b="1" kern="0" dirty="0">
              <a:solidFill>
                <a:srgbClr val="FFFFFF"/>
              </a:solidFill>
              <a:latin typeface="Meiryo UI" panose="020B0604030504040204" pitchFamily="50" charset="-128"/>
              <a:ea typeface="Meiryo UI" panose="020B0604030504040204" pitchFamily="50" charset="-128"/>
              <a:cs typeface="Verdana" panose="020B0604030504040204" pitchFamily="34" charset="0"/>
            </a:endParaRPr>
          </a:p>
        </p:txBody>
      </p:sp>
      <p:graphicFrame>
        <p:nvGraphicFramePr>
          <p:cNvPr id="6" name="Group 126">
            <a:extLst>
              <a:ext uri="{FF2B5EF4-FFF2-40B4-BE49-F238E27FC236}">
                <a16:creationId xmlns:a16="http://schemas.microsoft.com/office/drawing/2014/main" id="{A938FF37-D24E-4F0D-AA93-273864610B93}"/>
              </a:ext>
            </a:extLst>
          </p:cNvPr>
          <p:cNvGraphicFramePr>
            <a:graphicFrameLocks noGrp="1"/>
          </p:cNvGraphicFramePr>
          <p:nvPr>
            <p:extLst>
              <p:ext uri="{D42A27DB-BD31-4B8C-83A1-F6EECF244321}">
                <p14:modId xmlns:p14="http://schemas.microsoft.com/office/powerpoint/2010/main" val="887115164"/>
              </p:ext>
            </p:extLst>
          </p:nvPr>
        </p:nvGraphicFramePr>
        <p:xfrm>
          <a:off x="740966" y="1634400"/>
          <a:ext cx="11593287" cy="7332309"/>
        </p:xfrm>
        <a:graphic>
          <a:graphicData uri="http://schemas.openxmlformats.org/drawingml/2006/table">
            <a:tbl>
              <a:tblPr/>
              <a:tblGrid>
                <a:gridCol w="3033369">
                  <a:extLst>
                    <a:ext uri="{9D8B030D-6E8A-4147-A177-3AD203B41FA5}">
                      <a16:colId xmlns:a16="http://schemas.microsoft.com/office/drawing/2014/main" val="20001"/>
                    </a:ext>
                  </a:extLst>
                </a:gridCol>
                <a:gridCol w="8559918">
                  <a:extLst>
                    <a:ext uri="{9D8B030D-6E8A-4147-A177-3AD203B41FA5}">
                      <a16:colId xmlns:a16="http://schemas.microsoft.com/office/drawing/2014/main" val="20002"/>
                    </a:ext>
                  </a:extLst>
                </a:gridCol>
              </a:tblGrid>
              <a:tr h="1023113">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1" lang="ja-JP" altLang="en-US" sz="1800" b="1" i="0" u="none" strike="noStrike" cap="none" normalizeH="0" baseline="0" dirty="0">
                          <a:ln>
                            <a:noFill/>
                          </a:ln>
                          <a:solidFill>
                            <a:schemeClr val="bg1"/>
                          </a:solidFill>
                          <a:effectLst/>
                          <a:latin typeface="Meiryo UI" panose="020B0604030504040204" pitchFamily="50" charset="-128"/>
                          <a:ea typeface="Meiryo UI" panose="020B0604030504040204" pitchFamily="50" charset="-128"/>
                        </a:rPr>
                        <a:t>項目</a:t>
                      </a:r>
                    </a:p>
                  </a:txBody>
                  <a:tcPr marL="0" marR="0" marT="0" marB="0" anchor="ctr" anchorCtr="1"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solidFill>
                      <a:schemeClr val="bg1">
                        <a:lumMod val="65000"/>
                      </a:schemeClr>
                    </a:solidFill>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1" lang="ja-JP" altLang="en-US" sz="1800" b="1" i="0" u="none" strike="noStrike" cap="none" normalizeH="0" baseline="0" dirty="0">
                          <a:ln>
                            <a:noFill/>
                          </a:ln>
                          <a:solidFill>
                            <a:schemeClr val="bg1"/>
                          </a:solidFill>
                          <a:effectLst/>
                          <a:latin typeface="Meiryo UI" panose="020B0604030504040204" pitchFamily="50" charset="-128"/>
                          <a:ea typeface="Meiryo UI" panose="020B0604030504040204" pitchFamily="50" charset="-128"/>
                        </a:rPr>
                        <a:t>内容</a:t>
                      </a:r>
                      <a:endParaRPr kumimoji="1" lang="en-US" altLang="ja-JP" sz="1800" b="1" i="0" u="none" strike="noStrike" cap="none" normalizeH="0" baseline="0" dirty="0">
                        <a:ln>
                          <a:noFill/>
                        </a:ln>
                        <a:solidFill>
                          <a:schemeClr val="bg1"/>
                        </a:solidFill>
                        <a:effectLst/>
                        <a:latin typeface="Meiryo UI" panose="020B0604030504040204" pitchFamily="50" charset="-128"/>
                        <a:ea typeface="Meiryo UI" panose="020B0604030504040204" pitchFamily="50" charset="-128"/>
                      </a:endParaRPr>
                    </a:p>
                  </a:txBody>
                  <a:tcPr marL="0" marR="0" marT="0" marB="0" anchor="ctr" anchorCtr="1"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solidFill>
                      <a:schemeClr val="bg1">
                        <a:lumMod val="65000"/>
                      </a:schemeClr>
                    </a:solidFill>
                  </a:tcPr>
                </a:tc>
                <a:extLst>
                  <a:ext uri="{0D108BD9-81ED-4DB2-BD59-A6C34878D82A}">
                    <a16:rowId xmlns:a16="http://schemas.microsoft.com/office/drawing/2014/main" val="10000"/>
                  </a:ext>
                </a:extLst>
              </a:tr>
              <a:tr h="1577299">
                <a:tc>
                  <a:txBody>
                    <a:bodyPr/>
                    <a:lstStyle/>
                    <a:p>
                      <a:pPr marL="144000" lvl="0" indent="0" algn="l">
                        <a:buFont typeface="Arial" pitchFamily="34" charset="0"/>
                        <a:buNone/>
                      </a:pPr>
                      <a:r>
                        <a:rPr lang="ja-JP" altLang="en-US" sz="1800" b="0" dirty="0">
                          <a:solidFill>
                            <a:schemeClr val="tx1"/>
                          </a:solidFill>
                          <a:latin typeface="Meiryo UI" panose="020B0604030504040204" pitchFamily="50" charset="-128"/>
                          <a:ea typeface="Meiryo UI" panose="020B0604030504040204" pitchFamily="50" charset="-128"/>
                        </a:rPr>
                        <a:t>ログ取得サービス利用について</a:t>
                      </a:r>
                      <a:endParaRPr lang="en-US" altLang="ja-JP" sz="1800" b="0" dirty="0">
                        <a:solidFill>
                          <a:schemeClr val="tx1"/>
                        </a:solidFill>
                        <a:latin typeface="Meiryo UI" panose="020B0604030504040204" pitchFamily="50" charset="-128"/>
                        <a:ea typeface="Meiryo UI" panose="020B0604030504040204" pitchFamily="50" charset="-128"/>
                      </a:endParaRPr>
                    </a:p>
                  </a:txBody>
                  <a:tcPr marL="72000" marR="72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solidFill>
                      <a:schemeClr val="bg1">
                        <a:lumMod val="85000"/>
                      </a:schemeClr>
                    </a:solidFill>
                  </a:tcPr>
                </a:tc>
                <a:tc>
                  <a:txBody>
                    <a:bodyPr/>
                    <a:lstStyle/>
                    <a:p>
                      <a:pPr marL="144000">
                        <a:spcBef>
                          <a:spcPts val="0"/>
                        </a:spcBef>
                        <a:spcAft>
                          <a:spcPts val="0"/>
                        </a:spcAft>
                      </a:pPr>
                      <a:r>
                        <a:rPr lang="ja-JP" altLang="en-US" sz="1600" b="0" dirty="0">
                          <a:solidFill>
                            <a:schemeClr val="tx1"/>
                          </a:solidFill>
                          <a:latin typeface="Meiryo UI" panose="020B0604030504040204" pitchFamily="50" charset="-128"/>
                          <a:ea typeface="Meiryo UI" panose="020B0604030504040204" pitchFamily="50" charset="-128"/>
                        </a:rPr>
                        <a:t>・本サービスはパブリッククラウドサービスを利用しています。</a:t>
                      </a:r>
                      <a:endParaRPr lang="en-US" altLang="ja-JP" sz="1600" b="0" dirty="0">
                        <a:solidFill>
                          <a:schemeClr val="tx1"/>
                        </a:solidFill>
                        <a:latin typeface="Meiryo UI" panose="020B0604030504040204" pitchFamily="50" charset="-128"/>
                        <a:ea typeface="Meiryo UI" panose="020B0604030504040204" pitchFamily="50" charset="-128"/>
                      </a:endParaRPr>
                    </a:p>
                    <a:p>
                      <a:pPr marL="144000">
                        <a:spcBef>
                          <a:spcPts val="0"/>
                        </a:spcBef>
                        <a:spcAft>
                          <a:spcPts val="0"/>
                        </a:spcAft>
                      </a:pPr>
                      <a:r>
                        <a:rPr lang="ja-JP" altLang="en-US" sz="1600" b="0" dirty="0">
                          <a:solidFill>
                            <a:schemeClr val="tx1"/>
                          </a:solidFill>
                          <a:latin typeface="Meiryo UI" panose="020B0604030504040204" pitchFamily="50" charset="-128"/>
                          <a:ea typeface="Meiryo UI" panose="020B0604030504040204" pitchFamily="50" charset="-128"/>
                        </a:rPr>
                        <a:t>・本サービスを利用するには、管理対象の</a:t>
                      </a:r>
                      <a:r>
                        <a:rPr lang="en-US" altLang="ja-JP" sz="1600" b="0" dirty="0">
                          <a:solidFill>
                            <a:schemeClr val="tx1"/>
                          </a:solidFill>
                          <a:latin typeface="Meiryo UI" panose="020B0604030504040204" pitchFamily="50" charset="-128"/>
                          <a:ea typeface="Meiryo UI" panose="020B0604030504040204" pitchFamily="50" charset="-128"/>
                        </a:rPr>
                        <a:t>PC</a:t>
                      </a:r>
                      <a:r>
                        <a:rPr lang="ja-JP" altLang="en-US" sz="1600" b="0" dirty="0">
                          <a:solidFill>
                            <a:schemeClr val="tx1"/>
                          </a:solidFill>
                          <a:latin typeface="Meiryo UI" panose="020B0604030504040204" pitchFamily="50" charset="-128"/>
                          <a:ea typeface="Meiryo UI" panose="020B0604030504040204" pitchFamily="50" charset="-128"/>
                        </a:rPr>
                        <a:t>がインターネットに接続されている必要があります。</a:t>
                      </a:r>
                      <a:endParaRPr lang="en-US" altLang="ja-JP" sz="1600" b="0" dirty="0">
                        <a:solidFill>
                          <a:schemeClr val="tx1"/>
                        </a:solidFill>
                        <a:latin typeface="Meiryo UI" panose="020B0604030504040204" pitchFamily="50" charset="-128"/>
                        <a:ea typeface="Meiryo UI" panose="020B0604030504040204" pitchFamily="50" charset="-128"/>
                      </a:endParaRPr>
                    </a:p>
                    <a:p>
                      <a:pPr marL="144000">
                        <a:spcBef>
                          <a:spcPts val="0"/>
                        </a:spcBef>
                        <a:spcAft>
                          <a:spcPts val="0"/>
                        </a:spcAft>
                      </a:pPr>
                      <a:r>
                        <a:rPr lang="en-US" altLang="ja-JP" sz="1600" b="0" dirty="0">
                          <a:solidFill>
                            <a:schemeClr val="tx1"/>
                          </a:solidFill>
                          <a:latin typeface="Meiryo UI" panose="020B0604030504040204" pitchFamily="50" charset="-128"/>
                          <a:ea typeface="Meiryo UI" panose="020B0604030504040204" pitchFamily="50" charset="-128"/>
                        </a:rPr>
                        <a:t>※</a:t>
                      </a:r>
                      <a:r>
                        <a:rPr lang="ja-JP" altLang="en-US" sz="1600" b="0" dirty="0">
                          <a:solidFill>
                            <a:schemeClr val="tx1"/>
                          </a:solidFill>
                          <a:latin typeface="Meiryo UI" panose="020B0604030504040204" pitchFamily="50" charset="-128"/>
                          <a:ea typeface="Meiryo UI" panose="020B0604030504040204" pitchFamily="50" charset="-128"/>
                        </a:rPr>
                        <a:t>インターネットに接続されていない状態で取得したログは、管理対象の</a:t>
                      </a:r>
                      <a:r>
                        <a:rPr lang="en-US" altLang="ja-JP" sz="1600" b="0" dirty="0">
                          <a:solidFill>
                            <a:schemeClr val="tx1"/>
                          </a:solidFill>
                          <a:latin typeface="Meiryo UI" panose="020B0604030504040204" pitchFamily="50" charset="-128"/>
                          <a:ea typeface="Meiryo UI" panose="020B0604030504040204" pitchFamily="50" charset="-128"/>
                        </a:rPr>
                        <a:t>PC</a:t>
                      </a:r>
                      <a:r>
                        <a:rPr lang="ja-JP" altLang="en-US" sz="1600" b="0" dirty="0">
                          <a:solidFill>
                            <a:schemeClr val="tx1"/>
                          </a:solidFill>
                          <a:latin typeface="Meiryo UI" panose="020B0604030504040204" pitchFamily="50" charset="-128"/>
                          <a:ea typeface="Meiryo UI" panose="020B0604030504040204" pitchFamily="50" charset="-128"/>
                        </a:rPr>
                        <a:t>に保存されます。</a:t>
                      </a:r>
                      <a:endParaRPr lang="en-US" altLang="ja-JP" sz="1600" b="0" dirty="0">
                        <a:solidFill>
                          <a:schemeClr val="tx1"/>
                        </a:solidFill>
                        <a:latin typeface="Meiryo UI" panose="020B0604030504040204" pitchFamily="50" charset="-128"/>
                        <a:ea typeface="Meiryo UI" panose="020B0604030504040204" pitchFamily="50" charset="-128"/>
                      </a:endParaRPr>
                    </a:p>
                    <a:p>
                      <a:pPr marL="144000">
                        <a:spcBef>
                          <a:spcPts val="0"/>
                        </a:spcBef>
                        <a:spcAft>
                          <a:spcPts val="0"/>
                        </a:spcAft>
                      </a:pPr>
                      <a:r>
                        <a:rPr lang="en-US" altLang="ja-JP" sz="1600" b="0" dirty="0">
                          <a:solidFill>
                            <a:schemeClr val="tx1"/>
                          </a:solidFill>
                          <a:latin typeface="Meiryo UI" panose="020B0604030504040204" pitchFamily="50" charset="-128"/>
                          <a:ea typeface="Meiryo UI" panose="020B0604030504040204" pitchFamily="50" charset="-128"/>
                        </a:rPr>
                        <a:t>※</a:t>
                      </a:r>
                      <a:r>
                        <a:rPr lang="ja-JP" altLang="en-US" sz="1600" b="0" dirty="0">
                          <a:solidFill>
                            <a:schemeClr val="tx1"/>
                          </a:solidFill>
                          <a:latin typeface="Meiryo UI" panose="020B0604030504040204" pitchFamily="50" charset="-128"/>
                          <a:ea typeface="Meiryo UI" panose="020B0604030504040204" pitchFamily="50" charset="-128"/>
                        </a:rPr>
                        <a:t>管理対象</a:t>
                      </a:r>
                      <a:r>
                        <a:rPr lang="en-US" altLang="ja-JP" sz="1600" b="0" dirty="0">
                          <a:solidFill>
                            <a:schemeClr val="tx1"/>
                          </a:solidFill>
                          <a:latin typeface="Meiryo UI" panose="020B0604030504040204" pitchFamily="50" charset="-128"/>
                          <a:ea typeface="Meiryo UI" panose="020B0604030504040204" pitchFamily="50" charset="-128"/>
                        </a:rPr>
                        <a:t>PC</a:t>
                      </a:r>
                      <a:r>
                        <a:rPr lang="ja-JP" altLang="en-US" sz="1600" b="0" dirty="0">
                          <a:solidFill>
                            <a:schemeClr val="tx1"/>
                          </a:solidFill>
                          <a:latin typeface="Meiryo UI" panose="020B0604030504040204" pitchFamily="50" charset="-128"/>
                          <a:ea typeface="Meiryo UI" panose="020B0604030504040204" pitchFamily="50" charset="-128"/>
                        </a:rPr>
                        <a:t>側に蓄積されたログが設定された容量を超えた場合、古いものから削除、</a:t>
                      </a:r>
                      <a:br>
                        <a:rPr lang="en-US" altLang="ja-JP" sz="1600" b="0" dirty="0">
                          <a:solidFill>
                            <a:schemeClr val="tx1"/>
                          </a:solidFill>
                          <a:latin typeface="Meiryo UI" panose="020B0604030504040204" pitchFamily="50" charset="-128"/>
                          <a:ea typeface="Meiryo UI" panose="020B0604030504040204" pitchFamily="50" charset="-128"/>
                        </a:rPr>
                      </a:br>
                      <a:r>
                        <a:rPr lang="ja-JP" altLang="en-US" sz="1600" b="0" dirty="0">
                          <a:solidFill>
                            <a:schemeClr val="tx1"/>
                          </a:solidFill>
                          <a:latin typeface="Meiryo UI" panose="020B0604030504040204" pitchFamily="50" charset="-128"/>
                          <a:ea typeface="Meiryo UI" panose="020B0604030504040204" pitchFamily="50" charset="-128"/>
                        </a:rPr>
                        <a:t>　 またはログ取得が停止します。（管理画面にて設定可能）</a:t>
                      </a:r>
                      <a:endParaRPr lang="en-US" altLang="ja-JP" sz="1600" b="0" dirty="0">
                        <a:solidFill>
                          <a:schemeClr val="tx1"/>
                        </a:solidFill>
                        <a:latin typeface="Meiryo UI" panose="020B0604030504040204" pitchFamily="50" charset="-128"/>
                        <a:ea typeface="Meiryo UI" panose="020B0604030504040204" pitchFamily="50" charset="-128"/>
                      </a:endParaRPr>
                    </a:p>
                    <a:p>
                      <a:pPr marL="144000">
                        <a:spcBef>
                          <a:spcPts val="0"/>
                        </a:spcBef>
                        <a:spcAft>
                          <a:spcPts val="0"/>
                        </a:spcAft>
                      </a:pPr>
                      <a:r>
                        <a:rPr lang="ja-JP" altLang="en-US" sz="1600" b="0" dirty="0">
                          <a:solidFill>
                            <a:schemeClr val="tx1"/>
                          </a:solidFill>
                          <a:latin typeface="Meiryo UI" panose="020B0604030504040204" pitchFamily="50" charset="-128"/>
                          <a:ea typeface="Meiryo UI" panose="020B0604030504040204" pitchFamily="50" charset="-128"/>
                        </a:rPr>
                        <a:t>・通信ポート「</a:t>
                      </a:r>
                      <a:r>
                        <a:rPr lang="en-US" altLang="ja-JP" sz="1600" b="0" dirty="0">
                          <a:solidFill>
                            <a:schemeClr val="tx1"/>
                          </a:solidFill>
                          <a:latin typeface="Meiryo UI" panose="020B0604030504040204" pitchFamily="50" charset="-128"/>
                          <a:ea typeface="Meiryo UI" panose="020B0604030504040204" pitchFamily="50" charset="-128"/>
                        </a:rPr>
                        <a:t>443/TCP</a:t>
                      </a:r>
                      <a:r>
                        <a:rPr lang="ja-JP" altLang="en-US" sz="1600" b="0" dirty="0">
                          <a:solidFill>
                            <a:schemeClr val="tx1"/>
                          </a:solidFill>
                          <a:latin typeface="Meiryo UI" panose="020B0604030504040204" pitchFamily="50" charset="-128"/>
                          <a:ea typeface="Meiryo UI" panose="020B0604030504040204" pitchFamily="50" charset="-128"/>
                        </a:rPr>
                        <a:t>」を許可する必要があります。</a:t>
                      </a:r>
                      <a:endParaRPr lang="en-US" altLang="ja-JP" sz="1600" b="0" dirty="0">
                        <a:solidFill>
                          <a:schemeClr val="tx1"/>
                        </a:solidFill>
                        <a:latin typeface="Meiryo UI" panose="020B0604030504040204" pitchFamily="50" charset="-128"/>
                        <a:ea typeface="Meiryo UI" panose="020B0604030504040204" pitchFamily="50" charset="-128"/>
                      </a:endParaRPr>
                    </a:p>
                  </a:txBody>
                  <a:tcPr marL="72000" marR="144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460142756"/>
                  </a:ext>
                </a:extLst>
              </a:tr>
              <a:tr h="1577299">
                <a:tc>
                  <a:txBody>
                    <a:bodyPr/>
                    <a:lstStyle/>
                    <a:p>
                      <a:pPr marL="144000" lvl="0" indent="0" algn="l">
                        <a:buFont typeface="Arial" pitchFamily="34" charset="0"/>
                        <a:buNone/>
                      </a:pPr>
                      <a:r>
                        <a:rPr lang="ja-JP" altLang="en-US" sz="1800" b="0" dirty="0">
                          <a:solidFill>
                            <a:schemeClr val="tx1"/>
                          </a:solidFill>
                          <a:latin typeface="Meiryo UI" panose="020B0604030504040204" pitchFamily="50" charset="-128"/>
                          <a:ea typeface="Meiryo UI" panose="020B0604030504040204" pitchFamily="50" charset="-128"/>
                        </a:rPr>
                        <a:t>ログの反映について</a:t>
                      </a:r>
                      <a:endParaRPr lang="en-US" altLang="ja-JP" sz="1800" b="0" dirty="0">
                        <a:solidFill>
                          <a:schemeClr val="tx1"/>
                        </a:solidFill>
                        <a:latin typeface="Meiryo UI" panose="020B0604030504040204" pitchFamily="50" charset="-128"/>
                        <a:ea typeface="Meiryo UI" panose="020B0604030504040204" pitchFamily="50" charset="-128"/>
                      </a:endParaRPr>
                    </a:p>
                  </a:txBody>
                  <a:tcPr marL="72000" marR="72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solidFill>
                      <a:schemeClr val="bg1">
                        <a:lumMod val="85000"/>
                      </a:schemeClr>
                    </a:solidFill>
                  </a:tcPr>
                </a:tc>
                <a:tc>
                  <a:txBody>
                    <a:bodyPr/>
                    <a:lstStyle/>
                    <a:p>
                      <a:pPr marL="144000">
                        <a:spcBef>
                          <a:spcPts val="0"/>
                        </a:spcBef>
                        <a:spcAft>
                          <a:spcPts val="0"/>
                        </a:spcAft>
                      </a:pPr>
                      <a:r>
                        <a:rPr lang="ja-JP" altLang="en-US" sz="1600" b="0" dirty="0">
                          <a:solidFill>
                            <a:schemeClr val="tx1"/>
                          </a:solidFill>
                          <a:latin typeface="Meiryo UI" panose="020B0604030504040204" pitchFamily="50" charset="-128"/>
                          <a:ea typeface="Meiryo UI" panose="020B0604030504040204" pitchFamily="50" charset="-128"/>
                        </a:rPr>
                        <a:t>・操作ログは以下のタイミングで管理画面サーバへ送信されます。</a:t>
                      </a:r>
                      <a:endParaRPr lang="en-US" altLang="ja-JP" sz="1600" b="0" dirty="0">
                        <a:solidFill>
                          <a:schemeClr val="tx1"/>
                        </a:solidFill>
                        <a:latin typeface="Meiryo UI" panose="020B0604030504040204" pitchFamily="50" charset="-128"/>
                        <a:ea typeface="Meiryo UI" panose="020B0604030504040204" pitchFamily="50" charset="-128"/>
                      </a:endParaRPr>
                    </a:p>
                    <a:p>
                      <a:pPr marL="144000">
                        <a:spcBef>
                          <a:spcPts val="0"/>
                        </a:spcBef>
                        <a:spcAft>
                          <a:spcPts val="0"/>
                        </a:spcAft>
                      </a:pPr>
                      <a:r>
                        <a:rPr lang="en-US" altLang="ja-JP" sz="1600" b="0" dirty="0">
                          <a:solidFill>
                            <a:schemeClr val="tx1"/>
                          </a:solidFill>
                          <a:latin typeface="Meiryo UI" panose="020B0604030504040204" pitchFamily="50" charset="-128"/>
                          <a:ea typeface="Meiryo UI" panose="020B0604030504040204" pitchFamily="50" charset="-128"/>
                        </a:rPr>
                        <a:t>-</a:t>
                      </a:r>
                      <a:r>
                        <a:rPr lang="ja-JP" altLang="en-US" sz="1600" b="0" dirty="0">
                          <a:solidFill>
                            <a:schemeClr val="tx1"/>
                          </a:solidFill>
                          <a:latin typeface="Meiryo UI" panose="020B0604030504040204" pitchFamily="50" charset="-128"/>
                          <a:ea typeface="Meiryo UI" panose="020B0604030504040204" pitchFamily="50" charset="-128"/>
                        </a:rPr>
                        <a:t>管理対象</a:t>
                      </a:r>
                      <a:r>
                        <a:rPr lang="en-US" altLang="ja-JP" sz="1600" b="0" dirty="0">
                          <a:solidFill>
                            <a:schemeClr val="tx1"/>
                          </a:solidFill>
                          <a:latin typeface="Meiryo UI" panose="020B0604030504040204" pitchFamily="50" charset="-128"/>
                          <a:ea typeface="Meiryo UI" panose="020B0604030504040204" pitchFamily="50" charset="-128"/>
                        </a:rPr>
                        <a:t>PC</a:t>
                      </a:r>
                      <a:r>
                        <a:rPr lang="ja-JP" altLang="en-US" sz="1600" b="0" dirty="0">
                          <a:solidFill>
                            <a:schemeClr val="tx1"/>
                          </a:solidFill>
                          <a:latin typeface="Meiryo UI" panose="020B0604030504040204" pitchFamily="50" charset="-128"/>
                          <a:ea typeface="Meiryo UI" panose="020B0604030504040204" pitchFamily="50" charset="-128"/>
                        </a:rPr>
                        <a:t>起動時に未送信ログがあれば送信されます。以降は</a:t>
                      </a:r>
                      <a:r>
                        <a:rPr lang="en-US" altLang="ja-JP" sz="1600" b="0" dirty="0">
                          <a:solidFill>
                            <a:schemeClr val="tx1"/>
                          </a:solidFill>
                          <a:latin typeface="Meiryo UI" panose="020B0604030504040204" pitchFamily="50" charset="-128"/>
                          <a:ea typeface="Meiryo UI" panose="020B0604030504040204" pitchFamily="50" charset="-128"/>
                        </a:rPr>
                        <a:t>30</a:t>
                      </a:r>
                      <a:r>
                        <a:rPr lang="ja-JP" altLang="en-US" sz="1600" b="0" dirty="0">
                          <a:solidFill>
                            <a:schemeClr val="tx1"/>
                          </a:solidFill>
                          <a:latin typeface="Meiryo UI" panose="020B0604030504040204" pitchFamily="50" charset="-128"/>
                          <a:ea typeface="Meiryo UI" panose="020B0604030504040204" pitchFamily="50" charset="-128"/>
                        </a:rPr>
                        <a:t>分間隔で送信されます。</a:t>
                      </a:r>
                    </a:p>
                    <a:p>
                      <a:pPr marL="144000">
                        <a:spcBef>
                          <a:spcPts val="0"/>
                        </a:spcBef>
                        <a:spcAft>
                          <a:spcPts val="0"/>
                        </a:spcAft>
                      </a:pPr>
                      <a:r>
                        <a:rPr lang="en-US" altLang="ja-JP" sz="1600" b="0" dirty="0">
                          <a:solidFill>
                            <a:schemeClr val="tx1"/>
                          </a:solidFill>
                          <a:latin typeface="Meiryo UI" panose="020B0604030504040204" pitchFamily="50" charset="-128"/>
                          <a:ea typeface="Meiryo UI" panose="020B0604030504040204" pitchFamily="50" charset="-128"/>
                        </a:rPr>
                        <a:t>-</a:t>
                      </a:r>
                      <a:r>
                        <a:rPr lang="ja-JP" altLang="en-US" sz="1600" b="0" dirty="0">
                          <a:solidFill>
                            <a:schemeClr val="tx1"/>
                          </a:solidFill>
                          <a:latin typeface="Meiryo UI" panose="020B0604030504040204" pitchFamily="50" charset="-128"/>
                          <a:ea typeface="Meiryo UI" panose="020B0604030504040204" pitchFamily="50" charset="-128"/>
                        </a:rPr>
                        <a:t>管理対象</a:t>
                      </a:r>
                      <a:r>
                        <a:rPr lang="en-US" altLang="ja-JP" sz="1600" b="0" dirty="0">
                          <a:solidFill>
                            <a:schemeClr val="tx1"/>
                          </a:solidFill>
                          <a:latin typeface="Meiryo UI" panose="020B0604030504040204" pitchFamily="50" charset="-128"/>
                          <a:ea typeface="Meiryo UI" panose="020B0604030504040204" pitchFamily="50" charset="-128"/>
                        </a:rPr>
                        <a:t>PC</a:t>
                      </a:r>
                      <a:r>
                        <a:rPr lang="ja-JP" altLang="en-US" sz="1600" b="0" dirty="0">
                          <a:solidFill>
                            <a:schemeClr val="tx1"/>
                          </a:solidFill>
                          <a:latin typeface="Meiryo UI" panose="020B0604030504040204" pitchFamily="50" charset="-128"/>
                          <a:ea typeface="Meiryo UI" panose="020B0604030504040204" pitchFamily="50" charset="-128"/>
                        </a:rPr>
                        <a:t>側に蓄積されたログが</a:t>
                      </a:r>
                      <a:r>
                        <a:rPr lang="en-US" altLang="ja-JP" sz="1600" b="0" dirty="0">
                          <a:solidFill>
                            <a:schemeClr val="tx1"/>
                          </a:solidFill>
                          <a:latin typeface="Meiryo UI" panose="020B0604030504040204" pitchFamily="50" charset="-128"/>
                          <a:ea typeface="Meiryo UI" panose="020B0604030504040204" pitchFamily="50" charset="-128"/>
                        </a:rPr>
                        <a:t>100KB</a:t>
                      </a:r>
                      <a:r>
                        <a:rPr lang="ja-JP" altLang="en-US" sz="1600" b="0" dirty="0">
                          <a:solidFill>
                            <a:schemeClr val="tx1"/>
                          </a:solidFill>
                          <a:latin typeface="Meiryo UI" panose="020B0604030504040204" pitchFamily="50" charset="-128"/>
                          <a:ea typeface="Meiryo UI" panose="020B0604030504040204" pitchFamily="50" charset="-128"/>
                        </a:rPr>
                        <a:t>を超える場合は超えた時点で送信が行われます。</a:t>
                      </a:r>
                      <a:endParaRPr lang="en-US" altLang="ja-JP" sz="1600" b="0" dirty="0">
                        <a:solidFill>
                          <a:schemeClr val="tx1"/>
                        </a:solidFill>
                        <a:latin typeface="Meiryo UI" panose="020B0604030504040204" pitchFamily="50" charset="-128"/>
                        <a:ea typeface="Meiryo UI" panose="020B0604030504040204" pitchFamily="50" charset="-128"/>
                      </a:endParaRPr>
                    </a:p>
                    <a:p>
                      <a:pPr marL="144000">
                        <a:spcBef>
                          <a:spcPts val="0"/>
                        </a:spcBef>
                        <a:spcAft>
                          <a:spcPts val="0"/>
                        </a:spcAft>
                      </a:pPr>
                      <a:r>
                        <a:rPr lang="en-US" altLang="ja-JP" sz="1600" b="0" dirty="0">
                          <a:solidFill>
                            <a:schemeClr val="tx1"/>
                          </a:solidFill>
                          <a:latin typeface="Meiryo UI" panose="020B0604030504040204" pitchFamily="50" charset="-128"/>
                          <a:ea typeface="Meiryo UI" panose="020B0604030504040204" pitchFamily="50" charset="-128"/>
                        </a:rPr>
                        <a:t>※</a:t>
                      </a:r>
                      <a:r>
                        <a:rPr lang="ja-JP" altLang="en-US" sz="1600" b="0" dirty="0">
                          <a:solidFill>
                            <a:schemeClr val="tx1"/>
                          </a:solidFill>
                          <a:latin typeface="Meiryo UI" panose="020B0604030504040204" pitchFamily="50" charset="-128"/>
                          <a:ea typeface="Meiryo UI" panose="020B0604030504040204" pitchFamily="50" charset="-128"/>
                        </a:rPr>
                        <a:t>管理対象</a:t>
                      </a:r>
                      <a:r>
                        <a:rPr lang="en-US" altLang="ja-JP" sz="1600" b="0" dirty="0">
                          <a:solidFill>
                            <a:schemeClr val="tx1"/>
                          </a:solidFill>
                          <a:latin typeface="Meiryo UI" panose="020B0604030504040204" pitchFamily="50" charset="-128"/>
                          <a:ea typeface="Meiryo UI" panose="020B0604030504040204" pitchFamily="50" charset="-128"/>
                        </a:rPr>
                        <a:t>PC</a:t>
                      </a:r>
                      <a:r>
                        <a:rPr lang="ja-JP" altLang="en-US" sz="1600" b="0" dirty="0">
                          <a:solidFill>
                            <a:schemeClr val="tx1"/>
                          </a:solidFill>
                          <a:latin typeface="Meiryo UI" panose="020B0604030504040204" pitchFamily="50" charset="-128"/>
                          <a:ea typeface="Meiryo UI" panose="020B0604030504040204" pitchFamily="50" charset="-128"/>
                        </a:rPr>
                        <a:t>シャットダウンおよびスリープ状態ではログの送信は行われません。</a:t>
                      </a:r>
                      <a:endParaRPr lang="en-US" altLang="ja-JP" sz="1600" b="0" dirty="0">
                        <a:solidFill>
                          <a:schemeClr val="tx1"/>
                        </a:solidFill>
                        <a:latin typeface="Meiryo UI" panose="020B0604030504040204" pitchFamily="50" charset="-128"/>
                        <a:ea typeface="Meiryo UI" panose="020B0604030504040204" pitchFamily="50" charset="-128"/>
                      </a:endParaRPr>
                    </a:p>
                    <a:p>
                      <a:pPr marL="144000">
                        <a:spcBef>
                          <a:spcPts val="0"/>
                        </a:spcBef>
                        <a:spcAft>
                          <a:spcPts val="0"/>
                        </a:spcAft>
                      </a:pPr>
                      <a:r>
                        <a:rPr lang="en-US" altLang="ja-JP" sz="1600" b="0" dirty="0">
                          <a:solidFill>
                            <a:schemeClr val="tx1"/>
                          </a:solidFill>
                          <a:latin typeface="Meiryo UI" panose="020B0604030504040204" pitchFamily="50" charset="-128"/>
                          <a:ea typeface="Meiryo UI" panose="020B0604030504040204" pitchFamily="50" charset="-128"/>
                        </a:rPr>
                        <a:t> </a:t>
                      </a:r>
                      <a:r>
                        <a:rPr lang="ja-JP" altLang="en-US" sz="1600" b="0" dirty="0">
                          <a:solidFill>
                            <a:schemeClr val="tx1"/>
                          </a:solidFill>
                          <a:latin typeface="Meiryo UI" panose="020B0604030504040204" pitchFamily="50" charset="-128"/>
                          <a:ea typeface="Meiryo UI" panose="020B0604030504040204" pitchFamily="50" charset="-128"/>
                        </a:rPr>
                        <a:t>　未送信状態のログがある場合、次回起動時に送信されます。</a:t>
                      </a:r>
                      <a:endParaRPr lang="en-US" altLang="ja-JP" sz="1600" b="0" dirty="0">
                        <a:solidFill>
                          <a:schemeClr val="tx1"/>
                        </a:solidFill>
                        <a:latin typeface="Meiryo UI" panose="020B0604030504040204" pitchFamily="50" charset="-128"/>
                        <a:ea typeface="Meiryo UI" panose="020B0604030504040204" pitchFamily="50" charset="-128"/>
                      </a:endParaRPr>
                    </a:p>
                    <a:p>
                      <a:pPr marL="144000">
                        <a:spcBef>
                          <a:spcPts val="0"/>
                        </a:spcBef>
                        <a:spcAft>
                          <a:spcPts val="0"/>
                        </a:spcAft>
                      </a:pPr>
                      <a:r>
                        <a:rPr lang="en-US" altLang="ja-JP" sz="1600" b="0" dirty="0">
                          <a:solidFill>
                            <a:schemeClr val="tx1"/>
                          </a:solidFill>
                          <a:latin typeface="Meiryo UI" panose="020B0604030504040204" pitchFamily="50" charset="-128"/>
                          <a:ea typeface="Meiryo UI" panose="020B0604030504040204" pitchFamily="50" charset="-128"/>
                        </a:rPr>
                        <a:t>※</a:t>
                      </a:r>
                      <a:r>
                        <a:rPr lang="ja-JP" altLang="en-US" sz="1600" b="0" dirty="0">
                          <a:solidFill>
                            <a:schemeClr val="tx1"/>
                          </a:solidFill>
                          <a:latin typeface="Meiryo UI" panose="020B0604030504040204" pitchFamily="50" charset="-128"/>
                          <a:ea typeface="Meiryo UI" panose="020B0604030504040204" pitchFamily="50" charset="-128"/>
                        </a:rPr>
                        <a:t>パブリッククラウドサービスを利用しているため、状況によってはログの反映が遅延する場合がございます。</a:t>
                      </a:r>
                      <a:endParaRPr lang="en-US" altLang="ja-JP" sz="1600" b="0" dirty="0">
                        <a:solidFill>
                          <a:schemeClr val="tx1"/>
                        </a:solidFill>
                        <a:latin typeface="Meiryo UI" panose="020B0604030504040204" pitchFamily="50" charset="-128"/>
                        <a:ea typeface="Meiryo UI" panose="020B0604030504040204" pitchFamily="50" charset="-128"/>
                      </a:endParaRPr>
                    </a:p>
                  </a:txBody>
                  <a:tcPr marL="72000" marR="144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1577299">
                <a:tc>
                  <a:txBody>
                    <a:bodyPr/>
                    <a:lstStyle/>
                    <a:p>
                      <a:pPr marL="144000" lvl="0" indent="0" algn="l">
                        <a:buFont typeface="Arial" pitchFamily="34" charset="0"/>
                        <a:buNone/>
                      </a:pPr>
                      <a:r>
                        <a:rPr lang="ja-JP" altLang="en-US" sz="1800" b="0" dirty="0">
                          <a:solidFill>
                            <a:schemeClr val="tx1"/>
                          </a:solidFill>
                          <a:latin typeface="Meiryo UI" panose="020B0604030504040204" pitchFamily="50" charset="-128"/>
                          <a:ea typeface="Meiryo UI" panose="020B0604030504040204" pitchFamily="50" charset="-128"/>
                        </a:rPr>
                        <a:t>ログの監視の定義とロジックについて</a:t>
                      </a:r>
                    </a:p>
                  </a:txBody>
                  <a:tcPr marL="72000" marR="72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solidFill>
                      <a:schemeClr val="bg1">
                        <a:lumMod val="85000"/>
                      </a:schemeClr>
                    </a:solidFill>
                  </a:tcPr>
                </a:tc>
                <a:tc>
                  <a:txBody>
                    <a:bodyPr/>
                    <a:lstStyle/>
                    <a:p>
                      <a:pPr marL="144000">
                        <a:spcBef>
                          <a:spcPts val="0"/>
                        </a:spcBef>
                        <a:spcAft>
                          <a:spcPts val="0"/>
                        </a:spcAft>
                      </a:pPr>
                      <a:r>
                        <a:rPr lang="ja-JP" altLang="en-US" sz="1600" b="0" dirty="0">
                          <a:solidFill>
                            <a:schemeClr val="tx1"/>
                          </a:solidFill>
                          <a:latin typeface="Meiryo UI" panose="020B0604030504040204" pitchFamily="50" charset="-128"/>
                          <a:ea typeface="Meiryo UI" panose="020B0604030504040204" pitchFamily="50" charset="-128"/>
                        </a:rPr>
                        <a:t>・本サービスは管理対象端末にインストールされたエージェントソフトに対しにポリシーを適用し、</a:t>
                      </a:r>
                      <a:endParaRPr lang="en-US" altLang="ja-JP" sz="1600" b="0" dirty="0">
                        <a:solidFill>
                          <a:schemeClr val="tx1"/>
                        </a:solidFill>
                        <a:latin typeface="Meiryo UI" panose="020B0604030504040204" pitchFamily="50" charset="-128"/>
                        <a:ea typeface="Meiryo UI" panose="020B0604030504040204" pitchFamily="50" charset="-128"/>
                      </a:endParaRPr>
                    </a:p>
                    <a:p>
                      <a:pPr marL="144000">
                        <a:spcBef>
                          <a:spcPts val="0"/>
                        </a:spcBef>
                        <a:spcAft>
                          <a:spcPts val="0"/>
                        </a:spcAft>
                      </a:pPr>
                      <a:r>
                        <a:rPr lang="ja-JP" altLang="en-US" sz="1600" b="0" dirty="0">
                          <a:solidFill>
                            <a:schemeClr val="tx1"/>
                          </a:solidFill>
                          <a:latin typeface="Meiryo UI" panose="020B0604030504040204" pitchFamily="50" charset="-128"/>
                          <a:ea typeface="Meiryo UI" panose="020B0604030504040204" pitchFamily="50" charset="-128"/>
                        </a:rPr>
                        <a:t>　設定されたポリシー内容に応じて管理対象</a:t>
                      </a:r>
                      <a:r>
                        <a:rPr lang="en-US" altLang="ja-JP" sz="1600" b="0" dirty="0">
                          <a:solidFill>
                            <a:schemeClr val="tx1"/>
                          </a:solidFill>
                          <a:latin typeface="Meiryo UI" panose="020B0604030504040204" pitchFamily="50" charset="-128"/>
                          <a:ea typeface="Meiryo UI" panose="020B0604030504040204" pitchFamily="50" charset="-128"/>
                        </a:rPr>
                        <a:t>PC</a:t>
                      </a:r>
                      <a:r>
                        <a:rPr lang="ja-JP" altLang="en-US" sz="1600" b="0" dirty="0">
                          <a:solidFill>
                            <a:schemeClr val="tx1"/>
                          </a:solidFill>
                          <a:latin typeface="Meiryo UI" panose="020B0604030504040204" pitchFamily="50" charset="-128"/>
                          <a:ea typeface="Meiryo UI" panose="020B0604030504040204" pitchFamily="50" charset="-128"/>
                        </a:rPr>
                        <a:t>の監視、および必要に応じてアラートを表示します。</a:t>
                      </a:r>
                    </a:p>
                  </a:txBody>
                  <a:tcPr marL="72000" marR="144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761606119"/>
                  </a:ext>
                </a:extLst>
              </a:tr>
              <a:tr h="1577299">
                <a:tc>
                  <a:txBody>
                    <a:bodyPr/>
                    <a:lstStyle/>
                    <a:p>
                      <a:pPr marL="144000" lvl="0" indent="0" algn="l">
                        <a:buFont typeface="Arial" pitchFamily="34" charset="0"/>
                        <a:buNone/>
                      </a:pPr>
                      <a:r>
                        <a:rPr lang="ja-JP" altLang="en-US" sz="1800" b="0" dirty="0">
                          <a:solidFill>
                            <a:schemeClr val="tx1"/>
                          </a:solidFill>
                          <a:latin typeface="Meiryo UI" panose="020B0604030504040204" pitchFamily="50" charset="-128"/>
                          <a:ea typeface="Meiryo UI" panose="020B0604030504040204" pitchFamily="50" charset="-128"/>
                        </a:rPr>
                        <a:t>アラート発生時のログについて</a:t>
                      </a:r>
                    </a:p>
                  </a:txBody>
                  <a:tcPr marL="72000" marR="72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solidFill>
                      <a:schemeClr val="bg1">
                        <a:lumMod val="85000"/>
                      </a:schemeClr>
                    </a:solidFill>
                  </a:tcPr>
                </a:tc>
                <a:tc>
                  <a:txBody>
                    <a:bodyPr/>
                    <a:lstStyle/>
                    <a:p>
                      <a:pPr marL="144000">
                        <a:spcBef>
                          <a:spcPts val="0"/>
                        </a:spcBef>
                        <a:spcAft>
                          <a:spcPts val="0"/>
                        </a:spcAft>
                      </a:pPr>
                      <a:r>
                        <a:rPr lang="ja-JP" altLang="en-US" sz="1600" b="0" dirty="0">
                          <a:solidFill>
                            <a:schemeClr val="tx1"/>
                          </a:solidFill>
                          <a:latin typeface="Meiryo UI" panose="020B0604030504040204" pitchFamily="50" charset="-128"/>
                          <a:ea typeface="Meiryo UI" panose="020B0604030504040204" pitchFamily="50" charset="-128"/>
                        </a:rPr>
                        <a:t>・アラート発生時に取得したログについては即時反映し、以降は</a:t>
                      </a:r>
                      <a:r>
                        <a:rPr lang="en-US" altLang="ja-JP" sz="1600" b="0" dirty="0">
                          <a:solidFill>
                            <a:schemeClr val="tx1"/>
                          </a:solidFill>
                          <a:latin typeface="Meiryo UI" panose="020B0604030504040204" pitchFamily="50" charset="-128"/>
                          <a:ea typeface="Meiryo UI" panose="020B0604030504040204" pitchFamily="50" charset="-128"/>
                        </a:rPr>
                        <a:t>30</a:t>
                      </a:r>
                      <a:r>
                        <a:rPr lang="ja-JP" altLang="en-US" sz="1600" b="0" dirty="0">
                          <a:solidFill>
                            <a:schemeClr val="tx1"/>
                          </a:solidFill>
                          <a:latin typeface="Meiryo UI" panose="020B0604030504040204" pitchFamily="50" charset="-128"/>
                          <a:ea typeface="Meiryo UI" panose="020B0604030504040204" pitchFamily="50" charset="-128"/>
                        </a:rPr>
                        <a:t>分間隔で蓄積されたログが</a:t>
                      </a:r>
                      <a:endParaRPr lang="en-US" altLang="ja-JP" sz="1600" b="0" dirty="0">
                        <a:solidFill>
                          <a:schemeClr val="tx1"/>
                        </a:solidFill>
                        <a:latin typeface="Meiryo UI" panose="020B0604030504040204" pitchFamily="50" charset="-128"/>
                        <a:ea typeface="Meiryo UI" panose="020B0604030504040204" pitchFamily="50" charset="-128"/>
                      </a:endParaRPr>
                    </a:p>
                    <a:p>
                      <a:pPr marL="144000">
                        <a:spcBef>
                          <a:spcPts val="0"/>
                        </a:spcBef>
                        <a:spcAft>
                          <a:spcPts val="0"/>
                        </a:spcAft>
                      </a:pPr>
                      <a:r>
                        <a:rPr lang="ja-JP" altLang="en-US" sz="1600" b="0" dirty="0">
                          <a:solidFill>
                            <a:schemeClr val="tx1"/>
                          </a:solidFill>
                          <a:latin typeface="Meiryo UI" panose="020B0604030504040204" pitchFamily="50" charset="-128"/>
                          <a:ea typeface="Meiryo UI" panose="020B0604030504040204" pitchFamily="50" charset="-128"/>
                        </a:rPr>
                        <a:t>　送信され管理画面に反映されます。</a:t>
                      </a:r>
                    </a:p>
                  </a:txBody>
                  <a:tcPr marL="72000" marR="144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bl>
          </a:graphicData>
        </a:graphic>
      </p:graphicFrame>
      <p:sp>
        <p:nvSpPr>
          <p:cNvPr id="8" name="テキスト ボックス 7">
            <a:extLst>
              <a:ext uri="{FF2B5EF4-FFF2-40B4-BE49-F238E27FC236}">
                <a16:creationId xmlns:a16="http://schemas.microsoft.com/office/drawing/2014/main" id="{C7F719F0-66F0-403C-9CEC-6C86707E59F2}"/>
              </a:ext>
            </a:extLst>
          </p:cNvPr>
          <p:cNvSpPr txBox="1"/>
          <p:nvPr/>
        </p:nvSpPr>
        <p:spPr>
          <a:xfrm>
            <a:off x="2757190" y="300904"/>
            <a:ext cx="1440160" cy="400110"/>
          </a:xfrm>
          <a:prstGeom prst="rect">
            <a:avLst/>
          </a:prstGeom>
          <a:noFill/>
          <a:ln w="12700">
            <a:solidFill>
              <a:srgbClr val="DE0000"/>
            </a:solidFill>
          </a:ln>
        </p:spPr>
        <p:txBody>
          <a:bodyPr wrap="square" rtlCol="0" anchor="ctr" anchorCtr="1">
            <a:spAutoFit/>
          </a:bodyPr>
          <a:lstStyle/>
          <a:p>
            <a:r>
              <a:rPr lang="ja-JP" altLang="en-US" sz="2000" b="1" dirty="0">
                <a:solidFill>
                  <a:srgbClr val="DE0000"/>
                </a:solidFill>
                <a:latin typeface="Meiryo UI" panose="020B0604030504040204" pitchFamily="50" charset="-128"/>
                <a:ea typeface="Meiryo UI" panose="020B0604030504040204" pitchFamily="50" charset="-128"/>
                <a:sym typeface="ヒラギノ角ゴ ProN W6" charset="0"/>
              </a:rPr>
              <a:t>注意事項</a:t>
            </a:r>
          </a:p>
        </p:txBody>
      </p:sp>
    </p:spTree>
    <p:extLst>
      <p:ext uri="{BB962C8B-B14F-4D97-AF65-F5344CB8AC3E}">
        <p14:creationId xmlns:p14="http://schemas.microsoft.com/office/powerpoint/2010/main" val="3958845592"/>
      </p:ext>
    </p:extLst>
  </p:cSld>
  <p:clrMapOvr>
    <a:masterClrMapping/>
  </p:clrMapOvr>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006A151A-A819-41ED-AC1C-BDC6BC4EC1AD}"/>
              </a:ext>
            </a:extLst>
          </p:cNvPr>
          <p:cNvSpPr>
            <a:spLocks noGrp="1"/>
          </p:cNvSpPr>
          <p:nvPr>
            <p:ph type="sldNum" sz="quarter" idx="4"/>
          </p:nvPr>
        </p:nvSpPr>
        <p:spPr/>
        <p:txBody>
          <a:bodyPr/>
          <a:lstStyle/>
          <a:p>
            <a:fld id="{F1BF7F6E-0413-4353-995D-100289A07FF8}" type="slidenum">
              <a:rPr lang="en-US" altLang="ja-JP" smtClean="0"/>
              <a:pPr/>
              <a:t>124</a:t>
            </a:fld>
            <a:endParaRPr lang="en-US" altLang="ja-JP" dirty="0"/>
          </a:p>
        </p:txBody>
      </p:sp>
      <p:sp>
        <p:nvSpPr>
          <p:cNvPr id="4" name="タイトル 3">
            <a:extLst>
              <a:ext uri="{FF2B5EF4-FFF2-40B4-BE49-F238E27FC236}">
                <a16:creationId xmlns:a16="http://schemas.microsoft.com/office/drawing/2014/main" id="{9FBED13E-3B24-4AA6-A6CD-8B65FDCC19E7}"/>
              </a:ext>
            </a:extLst>
          </p:cNvPr>
          <p:cNvSpPr>
            <a:spLocks noGrp="1"/>
          </p:cNvSpPr>
          <p:nvPr>
            <p:ph type="title"/>
          </p:nvPr>
        </p:nvSpPr>
        <p:spPr/>
        <p:txBody>
          <a:bodyPr/>
          <a:lstStyle/>
          <a:p>
            <a:r>
              <a:rPr kumimoji="1" lang="en-US" altLang="ja-JP" dirty="0">
                <a:latin typeface="Meiryo UI" panose="020B0604030504040204" pitchFamily="50" charset="-128"/>
                <a:ea typeface="Meiryo UI" panose="020B0604030504040204" pitchFamily="50" charset="-128"/>
              </a:rPr>
              <a:t>PC</a:t>
            </a:r>
            <a:r>
              <a:rPr kumimoji="1" lang="ja-JP" altLang="en-US" dirty="0">
                <a:latin typeface="Meiryo UI" panose="020B0604030504040204" pitchFamily="50" charset="-128"/>
                <a:ea typeface="Meiryo UI" panose="020B0604030504040204" pitchFamily="50" charset="-128"/>
              </a:rPr>
              <a:t>操作ログ</a:t>
            </a:r>
            <a:r>
              <a:rPr lang="ja-JP" altLang="en-US" dirty="0">
                <a:solidFill>
                  <a:srgbClr val="191919"/>
                </a:solidFill>
                <a:latin typeface="Meiryo UI" panose="020B0604030504040204" pitchFamily="50" charset="-128"/>
                <a:ea typeface="Meiryo UI" panose="020B0604030504040204" pitchFamily="50" charset="-128"/>
                <a:sym typeface="ヒラギノ角ゴ ProN W6" charset="0"/>
              </a:rPr>
              <a:t>❷</a:t>
            </a:r>
            <a:endParaRPr kumimoji="1" lang="ja-JP" altLang="en-US" dirty="0"/>
          </a:p>
        </p:txBody>
      </p:sp>
      <p:sp>
        <p:nvSpPr>
          <p:cNvPr id="5" name="角丸四角形 13">
            <a:extLst>
              <a:ext uri="{FF2B5EF4-FFF2-40B4-BE49-F238E27FC236}">
                <a16:creationId xmlns:a16="http://schemas.microsoft.com/office/drawing/2014/main" id="{20C5114B-C8B1-40A5-BB3E-E5113EF11F84}"/>
              </a:ext>
            </a:extLst>
          </p:cNvPr>
          <p:cNvSpPr/>
          <p:nvPr/>
        </p:nvSpPr>
        <p:spPr bwMode="auto">
          <a:xfrm>
            <a:off x="9022006" y="360000"/>
            <a:ext cx="1080000" cy="288000"/>
          </a:xfrm>
          <a:prstGeom prst="roundRect">
            <a:avLst>
              <a:gd name="adj" fmla="val 13229"/>
            </a:avLst>
          </a:prstGeom>
          <a:solidFill>
            <a:srgbClr val="00B0F0"/>
          </a:solidFill>
          <a:ln w="28575" cap="flat" cmpd="sng" algn="ctr">
            <a:no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a:defRPr/>
            </a:pPr>
            <a:r>
              <a:rPr lang="en-US" altLang="ja-JP" sz="1400" b="1" kern="0" dirty="0">
                <a:solidFill>
                  <a:srgbClr val="FFFFFF"/>
                </a:solidFill>
                <a:latin typeface="Meiryo UI" panose="020B0604030504040204" pitchFamily="50" charset="-128"/>
                <a:ea typeface="Meiryo UI" panose="020B0604030504040204" pitchFamily="50" charset="-128"/>
                <a:cs typeface="Verdana" panose="020B0604030504040204" pitchFamily="34" charset="0"/>
              </a:rPr>
              <a:t>Windows</a:t>
            </a:r>
            <a:endParaRPr kumimoji="1" lang="ja-JP" altLang="en-US" sz="1400" b="1" kern="0" dirty="0">
              <a:solidFill>
                <a:srgbClr val="FFFFFF"/>
              </a:solidFill>
              <a:latin typeface="Meiryo UI" panose="020B0604030504040204" pitchFamily="50" charset="-128"/>
              <a:ea typeface="Meiryo UI" panose="020B0604030504040204" pitchFamily="50" charset="-128"/>
              <a:cs typeface="Verdana" panose="020B0604030504040204" pitchFamily="34" charset="0"/>
            </a:endParaRPr>
          </a:p>
        </p:txBody>
      </p:sp>
      <p:graphicFrame>
        <p:nvGraphicFramePr>
          <p:cNvPr id="6" name="Group 126">
            <a:extLst>
              <a:ext uri="{FF2B5EF4-FFF2-40B4-BE49-F238E27FC236}">
                <a16:creationId xmlns:a16="http://schemas.microsoft.com/office/drawing/2014/main" id="{A938FF37-D24E-4F0D-AA93-273864610B93}"/>
              </a:ext>
            </a:extLst>
          </p:cNvPr>
          <p:cNvGraphicFramePr>
            <a:graphicFrameLocks noGrp="1"/>
          </p:cNvGraphicFramePr>
          <p:nvPr>
            <p:extLst>
              <p:ext uri="{D42A27DB-BD31-4B8C-83A1-F6EECF244321}">
                <p14:modId xmlns:p14="http://schemas.microsoft.com/office/powerpoint/2010/main" val="99955683"/>
              </p:ext>
            </p:extLst>
          </p:nvPr>
        </p:nvGraphicFramePr>
        <p:xfrm>
          <a:off x="740966" y="1634400"/>
          <a:ext cx="11593287" cy="7332309"/>
        </p:xfrm>
        <a:graphic>
          <a:graphicData uri="http://schemas.openxmlformats.org/drawingml/2006/table">
            <a:tbl>
              <a:tblPr/>
              <a:tblGrid>
                <a:gridCol w="3033369">
                  <a:extLst>
                    <a:ext uri="{9D8B030D-6E8A-4147-A177-3AD203B41FA5}">
                      <a16:colId xmlns:a16="http://schemas.microsoft.com/office/drawing/2014/main" val="20001"/>
                    </a:ext>
                  </a:extLst>
                </a:gridCol>
                <a:gridCol w="8559918">
                  <a:extLst>
                    <a:ext uri="{9D8B030D-6E8A-4147-A177-3AD203B41FA5}">
                      <a16:colId xmlns:a16="http://schemas.microsoft.com/office/drawing/2014/main" val="20002"/>
                    </a:ext>
                  </a:extLst>
                </a:gridCol>
              </a:tblGrid>
              <a:tr h="1023113">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1" lang="ja-JP" altLang="en-US" sz="1800" b="1" i="0" u="none" strike="noStrike" cap="none" normalizeH="0" baseline="0" dirty="0">
                          <a:ln>
                            <a:noFill/>
                          </a:ln>
                          <a:solidFill>
                            <a:schemeClr val="bg1"/>
                          </a:solidFill>
                          <a:effectLst/>
                          <a:latin typeface="Meiryo UI" panose="020B0604030504040204" pitchFamily="50" charset="-128"/>
                          <a:ea typeface="Meiryo UI" panose="020B0604030504040204" pitchFamily="50" charset="-128"/>
                        </a:rPr>
                        <a:t>項目</a:t>
                      </a:r>
                    </a:p>
                  </a:txBody>
                  <a:tcPr marL="0" marR="0" marT="0" marB="0" anchor="ctr" anchorCtr="1"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solidFill>
                      <a:schemeClr val="bg1">
                        <a:lumMod val="65000"/>
                      </a:schemeClr>
                    </a:solidFill>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1" lang="ja-JP" altLang="en-US" sz="1800" b="1" i="0" u="none" strike="noStrike" cap="none" normalizeH="0" baseline="0" dirty="0">
                          <a:ln>
                            <a:noFill/>
                          </a:ln>
                          <a:solidFill>
                            <a:schemeClr val="bg1"/>
                          </a:solidFill>
                          <a:effectLst/>
                          <a:latin typeface="Meiryo UI" panose="020B0604030504040204" pitchFamily="50" charset="-128"/>
                          <a:ea typeface="Meiryo UI" panose="020B0604030504040204" pitchFamily="50" charset="-128"/>
                        </a:rPr>
                        <a:t>内容</a:t>
                      </a:r>
                      <a:endParaRPr kumimoji="1" lang="en-US" altLang="ja-JP" sz="1800" b="1" i="0" u="none" strike="noStrike" cap="none" normalizeH="0" baseline="0" dirty="0">
                        <a:ln>
                          <a:noFill/>
                        </a:ln>
                        <a:solidFill>
                          <a:schemeClr val="bg1"/>
                        </a:solidFill>
                        <a:effectLst/>
                        <a:latin typeface="Meiryo UI" panose="020B0604030504040204" pitchFamily="50" charset="-128"/>
                        <a:ea typeface="Meiryo UI" panose="020B0604030504040204" pitchFamily="50" charset="-128"/>
                      </a:endParaRPr>
                    </a:p>
                  </a:txBody>
                  <a:tcPr marL="0" marR="0" marT="0" marB="0" anchor="ctr" anchorCtr="1"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solidFill>
                      <a:schemeClr val="bg1">
                        <a:lumMod val="65000"/>
                      </a:schemeClr>
                    </a:solidFill>
                  </a:tcPr>
                </a:tc>
                <a:extLst>
                  <a:ext uri="{0D108BD9-81ED-4DB2-BD59-A6C34878D82A}">
                    <a16:rowId xmlns:a16="http://schemas.microsoft.com/office/drawing/2014/main" val="10000"/>
                  </a:ext>
                </a:extLst>
              </a:tr>
              <a:tr h="1577299">
                <a:tc>
                  <a:txBody>
                    <a:bodyPr/>
                    <a:lstStyle/>
                    <a:p>
                      <a:pPr marL="144000" lvl="0" indent="0" algn="l">
                        <a:buFont typeface="Arial" pitchFamily="34" charset="0"/>
                        <a:buNone/>
                      </a:pPr>
                      <a:r>
                        <a:rPr lang="ja-JP" altLang="en-US" sz="1800" b="0" dirty="0">
                          <a:solidFill>
                            <a:schemeClr val="tx1"/>
                          </a:solidFill>
                          <a:latin typeface="Meiryo UI" panose="020B0604030504040204" pitchFamily="50" charset="-128"/>
                          <a:ea typeface="Meiryo UI" panose="020B0604030504040204" pitchFamily="50" charset="-128"/>
                        </a:rPr>
                        <a:t>ログのイベント時刻について</a:t>
                      </a:r>
                      <a:endParaRPr lang="en-US" altLang="ja-JP" sz="1800" b="0" dirty="0">
                        <a:solidFill>
                          <a:schemeClr val="tx1"/>
                        </a:solidFill>
                        <a:latin typeface="Meiryo UI" panose="020B0604030504040204" pitchFamily="50" charset="-128"/>
                        <a:ea typeface="Meiryo UI" panose="020B0604030504040204" pitchFamily="50" charset="-128"/>
                      </a:endParaRPr>
                    </a:p>
                  </a:txBody>
                  <a:tcPr marL="72000" marR="72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solidFill>
                      <a:schemeClr val="bg1">
                        <a:lumMod val="85000"/>
                      </a:schemeClr>
                    </a:solidFill>
                  </a:tcPr>
                </a:tc>
                <a:tc>
                  <a:txBody>
                    <a:bodyPr/>
                    <a:lstStyle/>
                    <a:p>
                      <a:pPr marL="144000">
                        <a:spcBef>
                          <a:spcPts val="0"/>
                        </a:spcBef>
                        <a:spcAft>
                          <a:spcPts val="0"/>
                        </a:spcAft>
                      </a:pPr>
                      <a:r>
                        <a:rPr lang="ja-JP" altLang="en-US" sz="1600" b="0" dirty="0">
                          <a:solidFill>
                            <a:schemeClr val="tx1"/>
                          </a:solidFill>
                          <a:latin typeface="Meiryo UI" panose="020B0604030504040204" pitchFamily="50" charset="-128"/>
                          <a:ea typeface="Meiryo UI" panose="020B0604030504040204" pitchFamily="50" charset="-128"/>
                        </a:rPr>
                        <a:t>・ログのイベント時刻は、一部を除いて管理対象</a:t>
                      </a:r>
                      <a:r>
                        <a:rPr lang="en-US" altLang="ja-JP" sz="1600" b="0" dirty="0">
                          <a:solidFill>
                            <a:schemeClr val="tx1"/>
                          </a:solidFill>
                          <a:latin typeface="Meiryo UI" panose="020B0604030504040204" pitchFamily="50" charset="-128"/>
                          <a:ea typeface="Meiryo UI" panose="020B0604030504040204" pitchFamily="50" charset="-128"/>
                        </a:rPr>
                        <a:t>PC</a:t>
                      </a:r>
                      <a:r>
                        <a:rPr lang="ja-JP" altLang="en-US" sz="1600" b="0" dirty="0">
                          <a:solidFill>
                            <a:schemeClr val="tx1"/>
                          </a:solidFill>
                          <a:latin typeface="Meiryo UI" panose="020B0604030504040204" pitchFamily="50" charset="-128"/>
                          <a:ea typeface="Meiryo UI" panose="020B0604030504040204" pitchFamily="50" charset="-128"/>
                        </a:rPr>
                        <a:t>側で操作を行った時刻で記録されます。</a:t>
                      </a:r>
                    </a:p>
                    <a:p>
                      <a:pPr marL="144000">
                        <a:spcBef>
                          <a:spcPts val="0"/>
                        </a:spcBef>
                        <a:spcAft>
                          <a:spcPts val="0"/>
                        </a:spcAft>
                      </a:pPr>
                      <a:r>
                        <a:rPr lang="en-US" altLang="ja-JP" sz="1600" b="0" dirty="0">
                          <a:solidFill>
                            <a:schemeClr val="tx1"/>
                          </a:solidFill>
                          <a:latin typeface="Meiryo UI" panose="020B0604030504040204" pitchFamily="50" charset="-128"/>
                          <a:ea typeface="Meiryo UI" panose="020B0604030504040204" pitchFamily="50" charset="-128"/>
                        </a:rPr>
                        <a:t>※</a:t>
                      </a:r>
                      <a:r>
                        <a:rPr lang="ja-JP" altLang="en-US" sz="1600" b="0" dirty="0">
                          <a:solidFill>
                            <a:schemeClr val="tx1"/>
                          </a:solidFill>
                          <a:latin typeface="Meiryo UI" panose="020B0604030504040204" pitchFamily="50" charset="-128"/>
                          <a:ea typeface="Meiryo UI" panose="020B0604030504040204" pitchFamily="50" charset="-128"/>
                        </a:rPr>
                        <a:t>「ログ未収集アラート」については、管理対象</a:t>
                      </a:r>
                      <a:r>
                        <a:rPr lang="en-US" altLang="ja-JP" sz="1600" b="0" dirty="0">
                          <a:solidFill>
                            <a:schemeClr val="tx1"/>
                          </a:solidFill>
                          <a:latin typeface="Meiryo UI" panose="020B0604030504040204" pitchFamily="50" charset="-128"/>
                          <a:ea typeface="Meiryo UI" panose="020B0604030504040204" pitchFamily="50" charset="-128"/>
                        </a:rPr>
                        <a:t>PC</a:t>
                      </a:r>
                      <a:r>
                        <a:rPr lang="ja-JP" altLang="en-US" sz="1600" b="0" dirty="0">
                          <a:solidFill>
                            <a:schemeClr val="tx1"/>
                          </a:solidFill>
                          <a:latin typeface="Meiryo UI" panose="020B0604030504040204" pitchFamily="50" charset="-128"/>
                          <a:ea typeface="Meiryo UI" panose="020B0604030504040204" pitchFamily="50" charset="-128"/>
                        </a:rPr>
                        <a:t>側ではなく、ログの収集が行われていないことを</a:t>
                      </a:r>
                      <a:endParaRPr lang="en-US" altLang="ja-JP" sz="1600" b="0" dirty="0">
                        <a:solidFill>
                          <a:schemeClr val="tx1"/>
                        </a:solidFill>
                        <a:latin typeface="Meiryo UI" panose="020B0604030504040204" pitchFamily="50" charset="-128"/>
                        <a:ea typeface="Meiryo UI" panose="020B0604030504040204" pitchFamily="50" charset="-128"/>
                      </a:endParaRPr>
                    </a:p>
                    <a:p>
                      <a:pPr marL="144000">
                        <a:spcBef>
                          <a:spcPts val="0"/>
                        </a:spcBef>
                        <a:spcAft>
                          <a:spcPts val="0"/>
                        </a:spcAft>
                      </a:pPr>
                      <a:r>
                        <a:rPr lang="ja-JP" altLang="en-US" sz="1600" b="0" dirty="0">
                          <a:solidFill>
                            <a:schemeClr val="tx1"/>
                          </a:solidFill>
                          <a:latin typeface="Meiryo UI" panose="020B0604030504040204" pitchFamily="50" charset="-128"/>
                          <a:ea typeface="Meiryo UI" panose="020B0604030504040204" pitchFamily="50" charset="-128"/>
                        </a:rPr>
                        <a:t>　サーバ側で検知するため、サーバ側の時間を検知時間としています。　</a:t>
                      </a:r>
                      <a:endParaRPr lang="en-US" altLang="ja-JP" sz="1600" b="0" dirty="0">
                        <a:solidFill>
                          <a:schemeClr val="tx1"/>
                        </a:solidFill>
                        <a:latin typeface="Meiryo UI" panose="020B0604030504040204" pitchFamily="50" charset="-128"/>
                        <a:ea typeface="Meiryo UI" panose="020B0604030504040204" pitchFamily="50" charset="-128"/>
                      </a:endParaRPr>
                    </a:p>
                  </a:txBody>
                  <a:tcPr marL="72000" marR="144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2243785922"/>
                  </a:ext>
                </a:extLst>
              </a:tr>
              <a:tr h="1577299">
                <a:tc>
                  <a:txBody>
                    <a:bodyPr/>
                    <a:lstStyle/>
                    <a:p>
                      <a:pPr marL="144000" lvl="0" indent="0" algn="l">
                        <a:buFont typeface="Arial" pitchFamily="34" charset="0"/>
                        <a:buNone/>
                      </a:pPr>
                      <a:r>
                        <a:rPr lang="ja-JP" altLang="en-US" sz="1800" b="0" dirty="0">
                          <a:solidFill>
                            <a:schemeClr val="tx1"/>
                          </a:solidFill>
                          <a:latin typeface="Meiryo UI" panose="020B0604030504040204" pitchFamily="50" charset="-128"/>
                          <a:ea typeface="Meiryo UI" panose="020B0604030504040204" pitchFamily="50" charset="-128"/>
                        </a:rPr>
                        <a:t>サービスの仕様変更に伴うログの取得について</a:t>
                      </a:r>
                      <a:endParaRPr lang="en-US" altLang="ja-JP" sz="1800" b="0" dirty="0">
                        <a:solidFill>
                          <a:schemeClr val="tx1"/>
                        </a:solidFill>
                        <a:latin typeface="Meiryo UI" panose="020B0604030504040204" pitchFamily="50" charset="-128"/>
                        <a:ea typeface="Meiryo UI" panose="020B0604030504040204" pitchFamily="50" charset="-128"/>
                      </a:endParaRPr>
                    </a:p>
                  </a:txBody>
                  <a:tcPr marL="72000" marR="72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solidFill>
                      <a:schemeClr val="bg1">
                        <a:lumMod val="85000"/>
                      </a:schemeClr>
                    </a:solidFill>
                  </a:tcPr>
                </a:tc>
                <a:tc>
                  <a:txBody>
                    <a:bodyPr/>
                    <a:lstStyle/>
                    <a:p>
                      <a:pPr marL="144000">
                        <a:spcBef>
                          <a:spcPts val="0"/>
                        </a:spcBef>
                        <a:spcAft>
                          <a:spcPts val="0"/>
                        </a:spcAft>
                      </a:pPr>
                      <a:r>
                        <a:rPr lang="ja-JP" altLang="en-US" sz="1600" b="0" dirty="0">
                          <a:solidFill>
                            <a:schemeClr val="tx1"/>
                          </a:solidFill>
                          <a:latin typeface="Meiryo UI" panose="020B0604030504040204" pitchFamily="50" charset="-128"/>
                          <a:ea typeface="Meiryo UI" panose="020B0604030504040204" pitchFamily="50" charset="-128"/>
                        </a:rPr>
                        <a:t>・</a:t>
                      </a:r>
                      <a:r>
                        <a:rPr lang="en-US" altLang="ja-JP" sz="1600" b="0" dirty="0">
                          <a:solidFill>
                            <a:schemeClr val="tx1"/>
                          </a:solidFill>
                          <a:latin typeface="Meiryo UI" panose="020B0604030504040204" pitchFamily="50" charset="-128"/>
                          <a:ea typeface="Meiryo UI" panose="020B0604030504040204" pitchFamily="50" charset="-128"/>
                        </a:rPr>
                        <a:t>Web</a:t>
                      </a:r>
                      <a:r>
                        <a:rPr lang="ja-JP" altLang="en-US" sz="1600" b="0" dirty="0">
                          <a:solidFill>
                            <a:schemeClr val="tx1"/>
                          </a:solidFill>
                          <a:latin typeface="Meiryo UI" panose="020B0604030504040204" pitchFamily="50" charset="-128"/>
                          <a:ea typeface="Meiryo UI" panose="020B0604030504040204" pitchFamily="50" charset="-128"/>
                        </a:rPr>
                        <a:t>メール送信などに関する取得ログについて、クライアント側の仕様変更やブラウザ仕様変更により</a:t>
                      </a:r>
                      <a:endParaRPr lang="en-US" altLang="ja-JP" sz="1600" b="0" dirty="0">
                        <a:solidFill>
                          <a:schemeClr val="tx1"/>
                        </a:solidFill>
                        <a:latin typeface="Meiryo UI" panose="020B0604030504040204" pitchFamily="50" charset="-128"/>
                        <a:ea typeface="Meiryo UI" panose="020B0604030504040204" pitchFamily="50" charset="-128"/>
                      </a:endParaRPr>
                    </a:p>
                    <a:p>
                      <a:pPr marL="144000">
                        <a:spcBef>
                          <a:spcPts val="0"/>
                        </a:spcBef>
                        <a:spcAft>
                          <a:spcPts val="0"/>
                        </a:spcAft>
                      </a:pPr>
                      <a:r>
                        <a:rPr lang="ja-JP" altLang="en-US" sz="1600" b="0" dirty="0">
                          <a:solidFill>
                            <a:schemeClr val="tx1"/>
                          </a:solidFill>
                          <a:latin typeface="Meiryo UI" panose="020B0604030504040204" pitchFamily="50" charset="-128"/>
                          <a:ea typeface="Meiryo UI" panose="020B0604030504040204" pitchFamily="50" charset="-128"/>
                        </a:rPr>
                        <a:t>　正常に取得できなくなる場合があります。</a:t>
                      </a:r>
                    </a:p>
                    <a:p>
                      <a:pPr marL="144000">
                        <a:spcBef>
                          <a:spcPts val="0"/>
                        </a:spcBef>
                        <a:spcAft>
                          <a:spcPts val="0"/>
                        </a:spcAft>
                      </a:pPr>
                      <a:r>
                        <a:rPr lang="ja-JP" altLang="en-US" sz="1600" b="0" dirty="0">
                          <a:solidFill>
                            <a:schemeClr val="tx1"/>
                          </a:solidFill>
                          <a:latin typeface="Meiryo UI" panose="020B0604030504040204" pitchFamily="50" charset="-128"/>
                          <a:ea typeface="Meiryo UI" panose="020B0604030504040204" pitchFamily="50" charset="-128"/>
                        </a:rPr>
                        <a:t>・</a:t>
                      </a:r>
                      <a:r>
                        <a:rPr lang="en-US" altLang="ja-JP" sz="1600" b="0" dirty="0">
                          <a:solidFill>
                            <a:schemeClr val="tx1"/>
                          </a:solidFill>
                          <a:latin typeface="Meiryo UI" panose="020B0604030504040204" pitchFamily="50" charset="-128"/>
                          <a:ea typeface="Meiryo UI" panose="020B0604030504040204" pitchFamily="50" charset="-128"/>
                        </a:rPr>
                        <a:t>Windows OS </a:t>
                      </a:r>
                      <a:r>
                        <a:rPr lang="ja-JP" altLang="en-US" sz="1600" b="0" dirty="0">
                          <a:solidFill>
                            <a:schemeClr val="tx1"/>
                          </a:solidFill>
                          <a:latin typeface="Meiryo UI" panose="020B0604030504040204" pitchFamily="50" charset="-128"/>
                          <a:ea typeface="Meiryo UI" panose="020B0604030504040204" pitchFamily="50" charset="-128"/>
                        </a:rPr>
                        <a:t>のバージョンアップ等の仕様変更によりログの取得が正常に機能しなくなる場合が</a:t>
                      </a:r>
                      <a:endParaRPr lang="en-US" altLang="ja-JP" sz="1600" b="0" dirty="0">
                        <a:solidFill>
                          <a:schemeClr val="tx1"/>
                        </a:solidFill>
                        <a:latin typeface="Meiryo UI" panose="020B0604030504040204" pitchFamily="50" charset="-128"/>
                        <a:ea typeface="Meiryo UI" panose="020B0604030504040204" pitchFamily="50" charset="-128"/>
                      </a:endParaRPr>
                    </a:p>
                    <a:p>
                      <a:pPr marL="144000">
                        <a:spcBef>
                          <a:spcPts val="0"/>
                        </a:spcBef>
                        <a:spcAft>
                          <a:spcPts val="0"/>
                        </a:spcAft>
                      </a:pPr>
                      <a:r>
                        <a:rPr lang="ja-JP" altLang="en-US" sz="1600" b="0" dirty="0">
                          <a:solidFill>
                            <a:schemeClr val="tx1"/>
                          </a:solidFill>
                          <a:latin typeface="Meiryo UI" panose="020B0604030504040204" pitchFamily="50" charset="-128"/>
                          <a:ea typeface="Meiryo UI" panose="020B0604030504040204" pitchFamily="50" charset="-128"/>
                        </a:rPr>
                        <a:t>　あります。</a:t>
                      </a:r>
                      <a:endParaRPr lang="en-US" altLang="ja-JP" sz="1600" b="0" dirty="0">
                        <a:solidFill>
                          <a:schemeClr val="tx1"/>
                        </a:solidFill>
                        <a:latin typeface="Meiryo UI" panose="020B0604030504040204" pitchFamily="50" charset="-128"/>
                        <a:ea typeface="Meiryo UI" panose="020B0604030504040204" pitchFamily="50" charset="-128"/>
                      </a:endParaRPr>
                    </a:p>
                  </a:txBody>
                  <a:tcPr marL="72000" marR="144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460142756"/>
                  </a:ext>
                </a:extLst>
              </a:tr>
              <a:tr h="1577299">
                <a:tc>
                  <a:txBody>
                    <a:bodyPr/>
                    <a:lstStyle/>
                    <a:p>
                      <a:pPr marL="144000" lvl="0" indent="0" algn="l">
                        <a:buFont typeface="Arial" pitchFamily="34" charset="0"/>
                        <a:buNone/>
                      </a:pPr>
                      <a:r>
                        <a:rPr lang="ja-JP" altLang="en-US" sz="1800" b="0" dirty="0">
                          <a:solidFill>
                            <a:schemeClr val="tx1"/>
                          </a:solidFill>
                          <a:latin typeface="Meiryo UI" panose="020B0604030504040204" pitchFamily="50" charset="-128"/>
                          <a:ea typeface="Meiryo UI" panose="020B0604030504040204" pitchFamily="50" charset="-128"/>
                        </a:rPr>
                        <a:t>ログのバックアップについて</a:t>
                      </a:r>
                      <a:endParaRPr lang="en-US" altLang="ja-JP" sz="1800" b="0" dirty="0">
                        <a:solidFill>
                          <a:schemeClr val="tx1"/>
                        </a:solidFill>
                        <a:latin typeface="Meiryo UI" panose="020B0604030504040204" pitchFamily="50" charset="-128"/>
                        <a:ea typeface="Meiryo UI" panose="020B0604030504040204" pitchFamily="50" charset="-128"/>
                      </a:endParaRPr>
                    </a:p>
                  </a:txBody>
                  <a:tcPr marL="72000" marR="72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solidFill>
                      <a:schemeClr val="bg1">
                        <a:lumMod val="85000"/>
                      </a:schemeClr>
                    </a:solidFill>
                  </a:tcPr>
                </a:tc>
                <a:tc>
                  <a:txBody>
                    <a:bodyPr/>
                    <a:lstStyle/>
                    <a:p>
                      <a:pPr marL="144000">
                        <a:spcBef>
                          <a:spcPts val="0"/>
                        </a:spcBef>
                        <a:spcAft>
                          <a:spcPts val="0"/>
                        </a:spcAft>
                      </a:pPr>
                      <a:r>
                        <a:rPr lang="ja-JP" altLang="en-US" sz="1600" b="0" dirty="0">
                          <a:solidFill>
                            <a:schemeClr val="tx1"/>
                          </a:solidFill>
                          <a:latin typeface="Meiryo UI" panose="020B0604030504040204" pitchFamily="50" charset="-128"/>
                          <a:ea typeface="Meiryo UI" panose="020B0604030504040204" pitchFamily="50" charset="-128"/>
                        </a:rPr>
                        <a:t>・ログデータのバックアップはサービスに含まれておりません。</a:t>
                      </a:r>
                      <a:endParaRPr lang="en-US" altLang="ja-JP" sz="1600" b="0" dirty="0">
                        <a:solidFill>
                          <a:schemeClr val="tx1"/>
                        </a:solidFill>
                        <a:latin typeface="Meiryo UI" panose="020B0604030504040204" pitchFamily="50" charset="-128"/>
                        <a:ea typeface="Meiryo UI" panose="020B0604030504040204" pitchFamily="50" charset="-128"/>
                      </a:endParaRPr>
                    </a:p>
                    <a:p>
                      <a:pPr marL="144000">
                        <a:spcBef>
                          <a:spcPts val="0"/>
                        </a:spcBef>
                        <a:spcAft>
                          <a:spcPts val="0"/>
                        </a:spcAft>
                      </a:pPr>
                      <a:r>
                        <a:rPr lang="ja-JP" altLang="en-US" sz="1600" b="0" dirty="0">
                          <a:solidFill>
                            <a:schemeClr val="tx1"/>
                          </a:solidFill>
                          <a:latin typeface="Meiryo UI" panose="020B0604030504040204" pitchFamily="50" charset="-128"/>
                          <a:ea typeface="Meiryo UI" panose="020B0604030504040204" pitchFamily="50" charset="-128"/>
                        </a:rPr>
                        <a:t>　必要に応じてお客様にて</a:t>
                      </a:r>
                      <a:r>
                        <a:rPr lang="en-US" altLang="ja-JP" sz="1600" b="0" dirty="0">
                          <a:solidFill>
                            <a:schemeClr val="tx1"/>
                          </a:solidFill>
                          <a:latin typeface="Meiryo UI" panose="020B0604030504040204" pitchFamily="50" charset="-128"/>
                          <a:ea typeface="Meiryo UI" panose="020B0604030504040204" pitchFamily="50" charset="-128"/>
                        </a:rPr>
                        <a:t>CSV</a:t>
                      </a:r>
                      <a:r>
                        <a:rPr lang="ja-JP" altLang="en-US" sz="1600" b="0" dirty="0">
                          <a:solidFill>
                            <a:schemeClr val="tx1"/>
                          </a:solidFill>
                          <a:latin typeface="Meiryo UI" panose="020B0604030504040204" pitchFamily="50" charset="-128"/>
                          <a:ea typeface="Meiryo UI" panose="020B0604030504040204" pitchFamily="50" charset="-128"/>
                        </a:rPr>
                        <a:t>ファイルを書き出した後に別途保存していただく必要があります。</a:t>
                      </a:r>
                      <a:endParaRPr lang="en-US" altLang="ja-JP" sz="1600" b="0" dirty="0">
                        <a:solidFill>
                          <a:schemeClr val="tx1"/>
                        </a:solidFill>
                        <a:latin typeface="Meiryo UI" panose="020B0604030504040204" pitchFamily="50" charset="-128"/>
                        <a:ea typeface="Meiryo UI" panose="020B0604030504040204" pitchFamily="50" charset="-128"/>
                      </a:endParaRPr>
                    </a:p>
                  </a:txBody>
                  <a:tcPr marL="72000" marR="144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3550400617"/>
                  </a:ext>
                </a:extLst>
              </a:tr>
              <a:tr h="1577299">
                <a:tc>
                  <a:txBody>
                    <a:bodyPr/>
                    <a:lstStyle/>
                    <a:p>
                      <a:pPr marL="144000" lvl="0" indent="0" algn="l">
                        <a:buFont typeface="Arial" pitchFamily="34" charset="0"/>
                        <a:buNone/>
                      </a:pPr>
                      <a:r>
                        <a:rPr lang="ja-JP" altLang="en-US" sz="1800" b="0" dirty="0">
                          <a:solidFill>
                            <a:schemeClr val="tx1"/>
                          </a:solidFill>
                          <a:latin typeface="Meiryo UI" panose="020B0604030504040204" pitchFamily="50" charset="-128"/>
                          <a:ea typeface="Meiryo UI" panose="020B0604030504040204" pitchFamily="50" charset="-128"/>
                        </a:rPr>
                        <a:t>ログの保存期間について</a:t>
                      </a:r>
                    </a:p>
                  </a:txBody>
                  <a:tcPr marL="72000" marR="72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solidFill>
                      <a:schemeClr val="bg1">
                        <a:lumMod val="85000"/>
                      </a:schemeClr>
                    </a:solidFill>
                  </a:tcPr>
                </a:tc>
                <a:tc>
                  <a:txBody>
                    <a:bodyPr/>
                    <a:lstStyle/>
                    <a:p>
                      <a:pPr marL="144000">
                        <a:spcBef>
                          <a:spcPts val="0"/>
                        </a:spcBef>
                        <a:spcAft>
                          <a:spcPts val="0"/>
                        </a:spcAft>
                      </a:pPr>
                      <a:r>
                        <a:rPr lang="ja-JP" altLang="en-US" sz="1600" b="0" dirty="0">
                          <a:solidFill>
                            <a:schemeClr val="tx1"/>
                          </a:solidFill>
                          <a:latin typeface="Meiryo UI" panose="020B0604030504040204" pitchFamily="50" charset="-128"/>
                          <a:ea typeface="Meiryo UI" panose="020B0604030504040204" pitchFamily="50" charset="-128"/>
                        </a:rPr>
                        <a:t>・取得した操作ログは取得から</a:t>
                      </a:r>
                      <a:r>
                        <a:rPr lang="en-US" altLang="ja-JP" sz="1600" b="0" dirty="0">
                          <a:solidFill>
                            <a:schemeClr val="tx1"/>
                          </a:solidFill>
                          <a:latin typeface="Meiryo UI" panose="020B0604030504040204" pitchFamily="50" charset="-128"/>
                          <a:ea typeface="Meiryo UI" panose="020B0604030504040204" pitchFamily="50" charset="-128"/>
                        </a:rPr>
                        <a:t>2</a:t>
                      </a:r>
                      <a:r>
                        <a:rPr lang="ja-JP" altLang="en-US" sz="1600" b="0" dirty="0">
                          <a:solidFill>
                            <a:schemeClr val="tx1"/>
                          </a:solidFill>
                          <a:latin typeface="Meiryo UI" panose="020B0604030504040204" pitchFamily="50" charset="-128"/>
                          <a:ea typeface="Meiryo UI" panose="020B0604030504040204" pitchFamily="50" charset="-128"/>
                        </a:rPr>
                        <a:t>年間保持されます。</a:t>
                      </a:r>
                      <a:endParaRPr lang="en-US" altLang="ja-JP" sz="1600" b="0" dirty="0">
                        <a:solidFill>
                          <a:schemeClr val="tx1"/>
                        </a:solidFill>
                        <a:latin typeface="Meiryo UI" panose="020B0604030504040204" pitchFamily="50" charset="-128"/>
                        <a:ea typeface="Meiryo UI" panose="020B0604030504040204" pitchFamily="50" charset="-128"/>
                      </a:endParaRPr>
                    </a:p>
                    <a:p>
                      <a:pPr marL="144000">
                        <a:spcBef>
                          <a:spcPts val="0"/>
                        </a:spcBef>
                        <a:spcAft>
                          <a:spcPts val="0"/>
                        </a:spcAft>
                      </a:pPr>
                      <a:r>
                        <a:rPr lang="ja-JP" altLang="en-US" sz="1600" b="0" dirty="0">
                          <a:solidFill>
                            <a:schemeClr val="tx1"/>
                          </a:solidFill>
                          <a:latin typeface="Meiryo UI" panose="020B0604030504040204" pitchFamily="50" charset="-128"/>
                          <a:ea typeface="Meiryo UI" panose="020B0604030504040204" pitchFamily="50" charset="-128"/>
                        </a:rPr>
                        <a:t>・</a:t>
                      </a:r>
                      <a:r>
                        <a:rPr lang="en-US" altLang="ja-JP" sz="1600" b="0" dirty="0">
                          <a:solidFill>
                            <a:schemeClr val="tx1"/>
                          </a:solidFill>
                          <a:latin typeface="Meiryo UI" panose="020B0604030504040204" pitchFamily="50" charset="-128"/>
                          <a:ea typeface="Meiryo UI" panose="020B0604030504040204" pitchFamily="50" charset="-128"/>
                        </a:rPr>
                        <a:t>2</a:t>
                      </a:r>
                      <a:r>
                        <a:rPr lang="ja-JP" altLang="en-US" sz="1600" b="0" dirty="0">
                          <a:solidFill>
                            <a:schemeClr val="tx1"/>
                          </a:solidFill>
                          <a:latin typeface="Meiryo UI" panose="020B0604030504040204" pitchFamily="50" charset="-128"/>
                          <a:ea typeface="Meiryo UI" panose="020B0604030504040204" pitchFamily="50" charset="-128"/>
                        </a:rPr>
                        <a:t>年間を経過したものは削除されます。</a:t>
                      </a:r>
                    </a:p>
                  </a:txBody>
                  <a:tcPr marL="72000" marR="144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855726692"/>
                  </a:ext>
                </a:extLst>
              </a:tr>
            </a:tbl>
          </a:graphicData>
        </a:graphic>
      </p:graphicFrame>
      <p:sp>
        <p:nvSpPr>
          <p:cNvPr id="8" name="テキスト ボックス 7">
            <a:extLst>
              <a:ext uri="{FF2B5EF4-FFF2-40B4-BE49-F238E27FC236}">
                <a16:creationId xmlns:a16="http://schemas.microsoft.com/office/drawing/2014/main" id="{C7F719F0-66F0-403C-9CEC-6C86707E59F2}"/>
              </a:ext>
            </a:extLst>
          </p:cNvPr>
          <p:cNvSpPr txBox="1"/>
          <p:nvPr/>
        </p:nvSpPr>
        <p:spPr>
          <a:xfrm>
            <a:off x="2757190" y="300904"/>
            <a:ext cx="1440160" cy="400110"/>
          </a:xfrm>
          <a:prstGeom prst="rect">
            <a:avLst/>
          </a:prstGeom>
          <a:noFill/>
          <a:ln w="12700">
            <a:solidFill>
              <a:srgbClr val="DE0000"/>
            </a:solidFill>
          </a:ln>
        </p:spPr>
        <p:txBody>
          <a:bodyPr wrap="square" rtlCol="0" anchor="ctr" anchorCtr="1">
            <a:spAutoFit/>
          </a:bodyPr>
          <a:lstStyle/>
          <a:p>
            <a:r>
              <a:rPr lang="ja-JP" altLang="en-US" sz="2000" b="1" dirty="0">
                <a:solidFill>
                  <a:srgbClr val="DE0000"/>
                </a:solidFill>
                <a:latin typeface="Meiryo UI" panose="020B0604030504040204" pitchFamily="50" charset="-128"/>
                <a:ea typeface="Meiryo UI" panose="020B0604030504040204" pitchFamily="50" charset="-128"/>
                <a:sym typeface="ヒラギノ角ゴ ProN W6" charset="0"/>
              </a:rPr>
              <a:t>注意事項</a:t>
            </a:r>
          </a:p>
        </p:txBody>
      </p:sp>
    </p:spTree>
    <p:extLst>
      <p:ext uri="{BB962C8B-B14F-4D97-AF65-F5344CB8AC3E}">
        <p14:creationId xmlns:p14="http://schemas.microsoft.com/office/powerpoint/2010/main" val="166911324"/>
      </p:ext>
    </p:extLst>
  </p:cSld>
  <p:clrMapOvr>
    <a:masterClrMapping/>
  </p:clrMapOvr>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3C8F580A-DC19-4B74-A5AF-A45EB4C561B1}"/>
              </a:ext>
            </a:extLst>
          </p:cNvPr>
          <p:cNvSpPr txBox="1"/>
          <p:nvPr/>
        </p:nvSpPr>
        <p:spPr>
          <a:xfrm>
            <a:off x="1520287" y="4406646"/>
            <a:ext cx="9962638" cy="938719"/>
          </a:xfrm>
          <a:prstGeom prst="rect">
            <a:avLst/>
          </a:prstGeom>
          <a:noFill/>
        </p:spPr>
        <p:txBody>
          <a:bodyPr wrap="square" rtlCol="0" anchor="ctr" anchorCtr="1">
            <a:spAutoFit/>
          </a:bodyPr>
          <a:lstStyle/>
          <a:p>
            <a:pPr lvl="0">
              <a:spcBef>
                <a:spcPts val="600"/>
              </a:spcBef>
            </a:pPr>
            <a:r>
              <a:rPr lang="ja-JP" altLang="en-US" sz="5500" dirty="0">
                <a:solidFill>
                  <a:schemeClr val="bg1"/>
                </a:solidFill>
                <a:latin typeface="Meiryo UI" panose="020B0604030504040204" pitchFamily="50" charset="-128"/>
                <a:ea typeface="Meiryo UI" panose="020B0604030504040204" pitchFamily="50" charset="-128"/>
              </a:rPr>
              <a:t>導入事例</a:t>
            </a:r>
            <a:endParaRPr lang="en-US" altLang="ja-JP" sz="5500" dirty="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4215890007"/>
      </p:ext>
    </p:extLst>
  </p:cSld>
  <p:clrMapOvr>
    <a:masterClrMapping/>
  </p:clrMapOvr>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四角形: 角を丸くする 13">
            <a:extLst>
              <a:ext uri="{FF2B5EF4-FFF2-40B4-BE49-F238E27FC236}">
                <a16:creationId xmlns:a16="http://schemas.microsoft.com/office/drawing/2014/main" id="{6267F9A3-D60C-42E3-8F7D-4B8BE8899CD0}"/>
              </a:ext>
            </a:extLst>
          </p:cNvPr>
          <p:cNvSpPr/>
          <p:nvPr/>
        </p:nvSpPr>
        <p:spPr bwMode="auto">
          <a:xfrm>
            <a:off x="2253135" y="2931790"/>
            <a:ext cx="9971496" cy="6120680"/>
          </a:xfrm>
          <a:prstGeom prst="roundRect">
            <a:avLst>
              <a:gd name="adj" fmla="val 1037"/>
            </a:avLst>
          </a:prstGeom>
          <a:solidFill>
            <a:schemeClr val="bg1"/>
          </a:solidFill>
          <a:ln w="12700" algn="ctr">
            <a:solidFill>
              <a:schemeClr val="bg1">
                <a:lumMod val="50000"/>
              </a:schemeClr>
            </a:solidFill>
            <a:round/>
            <a:headEnd/>
            <a:tailEnd/>
          </a:ln>
          <a:effectLst/>
        </p:spPr>
        <p:txBody>
          <a:bodyPr lIns="144000" tIns="0" rIns="0" bIns="0" rtlCol="0" anchor="ctr" anchorCtr="0"/>
          <a:lstStyle/>
          <a:p>
            <a:pPr algn="l"/>
            <a:endParaRPr lang="ja-JP" altLang="en-US" sz="1600" dirty="0">
              <a:solidFill>
                <a:schemeClr val="tx1">
                  <a:lumMod val="75000"/>
                  <a:lumOff val="25000"/>
                </a:schemeClr>
              </a:solidFill>
              <a:latin typeface="Meiryo UI" panose="020B0604030504040204" pitchFamily="50" charset="-128"/>
              <a:ea typeface="Meiryo UI" panose="020B0604030504040204" pitchFamily="50" charset="-128"/>
            </a:endParaRPr>
          </a:p>
        </p:txBody>
      </p:sp>
      <p:pic>
        <p:nvPicPr>
          <p:cNvPr id="80" name="Picture 4">
            <a:extLst>
              <a:ext uri="{FF2B5EF4-FFF2-40B4-BE49-F238E27FC236}">
                <a16:creationId xmlns:a16="http://schemas.microsoft.com/office/drawing/2014/main" id="{5124A841-28CD-43A6-8218-3E3406F1F166}"/>
              </a:ext>
            </a:extLst>
          </p:cNvPr>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2751487" y="3903898"/>
            <a:ext cx="1165320" cy="1165959"/>
          </a:xfrm>
          <a:prstGeom prst="rect">
            <a:avLst/>
          </a:prstGeom>
          <a:noFill/>
          <a:ln w="19050">
            <a:noFill/>
            <a:miter lim="800000"/>
            <a:headEnd/>
            <a:tailEnd/>
          </a:ln>
          <a:effectLst>
            <a:softEdge rad="127000"/>
          </a:effectLst>
        </p:spPr>
      </p:pic>
      <p:sp>
        <p:nvSpPr>
          <p:cNvPr id="76" name="矢印: 右 75">
            <a:extLst>
              <a:ext uri="{FF2B5EF4-FFF2-40B4-BE49-F238E27FC236}">
                <a16:creationId xmlns:a16="http://schemas.microsoft.com/office/drawing/2014/main" id="{24F75A2B-CBE6-4E76-B80B-783E12C9EA73}"/>
              </a:ext>
            </a:extLst>
          </p:cNvPr>
          <p:cNvSpPr/>
          <p:nvPr/>
        </p:nvSpPr>
        <p:spPr bwMode="auto">
          <a:xfrm>
            <a:off x="5781495" y="5755781"/>
            <a:ext cx="831078" cy="184667"/>
          </a:xfrm>
          <a:prstGeom prst="rightArrow">
            <a:avLst>
              <a:gd name="adj1" fmla="val 45958"/>
              <a:gd name="adj2" fmla="val 129682"/>
            </a:avLst>
          </a:prstGeom>
          <a:solidFill>
            <a:srgbClr val="00B050"/>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18" name="四角形: 角を丸くする 17">
            <a:extLst>
              <a:ext uri="{FF2B5EF4-FFF2-40B4-BE49-F238E27FC236}">
                <a16:creationId xmlns:a16="http://schemas.microsoft.com/office/drawing/2014/main" id="{FA64D9BD-0A18-4E8D-B376-ADF2BE8AFAD7}"/>
              </a:ext>
            </a:extLst>
          </p:cNvPr>
          <p:cNvSpPr/>
          <p:nvPr/>
        </p:nvSpPr>
        <p:spPr bwMode="auto">
          <a:xfrm>
            <a:off x="2414347" y="7972350"/>
            <a:ext cx="9649072" cy="883762"/>
          </a:xfrm>
          <a:prstGeom prst="roundRect">
            <a:avLst>
              <a:gd name="adj" fmla="val 7185"/>
            </a:avLst>
          </a:prstGeom>
          <a:solidFill>
            <a:schemeClr val="bg1">
              <a:lumMod val="95000"/>
            </a:schemeClr>
          </a:solidFill>
          <a:ln w="12700" algn="ctr">
            <a:solidFill>
              <a:schemeClr val="bg1">
                <a:lumMod val="50000"/>
              </a:schemeClr>
            </a:solidFill>
            <a:round/>
            <a:headEnd/>
            <a:tailEnd/>
          </a:ln>
        </p:spPr>
        <p:txBody>
          <a:bodyPr lIns="125675" tIns="62838" rIns="125675" bIns="62838" rtlCol="0" anchor="ctr"/>
          <a:lstStyle/>
          <a:p>
            <a:pPr algn="l"/>
            <a:endParaRPr kumimoji="1" lang="ja-JP" altLang="en-US" sz="2700" b="1">
              <a:latin typeface="Meiryo UI" panose="020B0604030504040204" pitchFamily="50" charset="-128"/>
              <a:ea typeface="Meiryo UI" panose="020B0604030504040204" pitchFamily="50" charset="-128"/>
            </a:endParaRPr>
          </a:p>
        </p:txBody>
      </p:sp>
      <p:sp>
        <p:nvSpPr>
          <p:cNvPr id="3" name="スライド番号プレースホルダー 2">
            <a:extLst>
              <a:ext uri="{FF2B5EF4-FFF2-40B4-BE49-F238E27FC236}">
                <a16:creationId xmlns:a16="http://schemas.microsoft.com/office/drawing/2014/main" id="{95C38299-7D17-4070-B410-50A4F8DCC315}"/>
              </a:ext>
            </a:extLst>
          </p:cNvPr>
          <p:cNvSpPr>
            <a:spLocks noGrp="1"/>
          </p:cNvSpPr>
          <p:nvPr>
            <p:ph type="sldNum" sz="quarter" idx="4"/>
          </p:nvPr>
        </p:nvSpPr>
        <p:spPr/>
        <p:txBody>
          <a:bodyPr/>
          <a:lstStyle/>
          <a:p>
            <a:fld id="{F1BF7F6E-0413-4353-995D-100289A07FF8}" type="slidenum">
              <a:rPr lang="en-US" altLang="ja-JP" smtClean="0"/>
              <a:pPr/>
              <a:t>126</a:t>
            </a:fld>
            <a:endParaRPr lang="en-US" altLang="ja-JP" dirty="0"/>
          </a:p>
        </p:txBody>
      </p:sp>
      <p:sp>
        <p:nvSpPr>
          <p:cNvPr id="4" name="タイトル 3">
            <a:extLst>
              <a:ext uri="{FF2B5EF4-FFF2-40B4-BE49-F238E27FC236}">
                <a16:creationId xmlns:a16="http://schemas.microsoft.com/office/drawing/2014/main" id="{545297EC-BED1-424B-882B-F35C530B25AD}"/>
              </a:ext>
            </a:extLst>
          </p:cNvPr>
          <p:cNvSpPr>
            <a:spLocks noGrp="1"/>
          </p:cNvSpPr>
          <p:nvPr>
            <p:ph type="title"/>
          </p:nvPr>
        </p:nvSpPr>
        <p:spPr/>
        <p:txBody>
          <a:bodyPr/>
          <a:lstStyle/>
          <a:p>
            <a:r>
              <a:rPr kumimoji="1" lang="ja-JP" altLang="en-US" dirty="0">
                <a:latin typeface="Meiryo UI" panose="020B0604030504040204" pitchFamily="50" charset="-128"/>
                <a:ea typeface="Meiryo UI" panose="020B0604030504040204" pitchFamily="50" charset="-128"/>
              </a:rPr>
              <a:t>導入事例：</a:t>
            </a:r>
            <a:r>
              <a:rPr kumimoji="1" lang="en-US" altLang="ja-JP" dirty="0">
                <a:latin typeface="Meiryo UI" panose="020B0604030504040204" pitchFamily="50" charset="-128"/>
                <a:ea typeface="Meiryo UI" panose="020B0604030504040204" pitchFamily="50" charset="-128"/>
              </a:rPr>
              <a:t>A</a:t>
            </a:r>
            <a:r>
              <a:rPr kumimoji="1" lang="ja-JP" altLang="en-US" dirty="0">
                <a:latin typeface="Meiryo UI" panose="020B0604030504040204" pitchFamily="50" charset="-128"/>
                <a:ea typeface="Meiryo UI" panose="020B0604030504040204" pitchFamily="50" charset="-128"/>
              </a:rPr>
              <a:t>社</a:t>
            </a:r>
            <a:endParaRPr kumimoji="1" lang="ja-JP" altLang="en-US" dirty="0"/>
          </a:p>
        </p:txBody>
      </p:sp>
      <p:sp>
        <p:nvSpPr>
          <p:cNvPr id="5" name="四角形: 角を丸くする 4">
            <a:extLst>
              <a:ext uri="{FF2B5EF4-FFF2-40B4-BE49-F238E27FC236}">
                <a16:creationId xmlns:a16="http://schemas.microsoft.com/office/drawing/2014/main" id="{BF17AE57-8789-4DA1-BEA5-B49E6F180F59}"/>
              </a:ext>
            </a:extLst>
          </p:cNvPr>
          <p:cNvSpPr/>
          <p:nvPr/>
        </p:nvSpPr>
        <p:spPr bwMode="auto">
          <a:xfrm>
            <a:off x="778582" y="1635646"/>
            <a:ext cx="1402544" cy="504056"/>
          </a:xfrm>
          <a:prstGeom prst="roundRect">
            <a:avLst>
              <a:gd name="adj" fmla="val 12598"/>
            </a:avLst>
          </a:prstGeom>
          <a:solidFill>
            <a:schemeClr val="bg1">
              <a:lumMod val="50000"/>
            </a:schemeClr>
          </a:solidFill>
          <a:ln w="12700" algn="ctr">
            <a:solidFill>
              <a:schemeClr val="bg1">
                <a:lumMod val="50000"/>
              </a:schemeClr>
            </a:solidFill>
            <a:round/>
            <a:headEnd/>
            <a:tailEnd/>
          </a:ln>
          <a:effectLst/>
        </p:spPr>
        <p:txBody>
          <a:bodyPr lIns="0" tIns="0" rIns="0" bIns="0" rtlCol="0" anchor="ctr" anchorCtr="1"/>
          <a:lstStyle/>
          <a:p>
            <a:r>
              <a:rPr lang="ja-JP" altLang="en-US" sz="1800" b="1" dirty="0">
                <a:solidFill>
                  <a:schemeClr val="bg1"/>
                </a:solidFill>
                <a:latin typeface="Meiryo UI" panose="020B0604030504040204" pitchFamily="50" charset="-128"/>
                <a:ea typeface="Meiryo UI" panose="020B0604030504040204" pitchFamily="50" charset="-128"/>
              </a:rPr>
              <a:t>企業情報</a:t>
            </a:r>
          </a:p>
        </p:txBody>
      </p:sp>
      <p:sp>
        <p:nvSpPr>
          <p:cNvPr id="8" name="四角形: 角を丸くする 7">
            <a:extLst>
              <a:ext uri="{FF2B5EF4-FFF2-40B4-BE49-F238E27FC236}">
                <a16:creationId xmlns:a16="http://schemas.microsoft.com/office/drawing/2014/main" id="{E988AC71-087E-4960-8BA9-0675BE929C29}"/>
              </a:ext>
            </a:extLst>
          </p:cNvPr>
          <p:cNvSpPr/>
          <p:nvPr/>
        </p:nvSpPr>
        <p:spPr bwMode="auto">
          <a:xfrm>
            <a:off x="2253135" y="1635646"/>
            <a:ext cx="9971496" cy="504056"/>
          </a:xfrm>
          <a:prstGeom prst="roundRect">
            <a:avLst>
              <a:gd name="adj" fmla="val 12598"/>
            </a:avLst>
          </a:prstGeom>
          <a:solidFill>
            <a:schemeClr val="bg1"/>
          </a:solidFill>
          <a:ln w="12700" algn="ctr">
            <a:solidFill>
              <a:schemeClr val="bg1">
                <a:lumMod val="50000"/>
              </a:schemeClr>
            </a:solidFill>
            <a:round/>
            <a:headEnd/>
            <a:tailEnd/>
          </a:ln>
          <a:effectLst/>
        </p:spPr>
        <p:txBody>
          <a:bodyPr lIns="144000" tIns="0" rIns="0" bIns="0" rtlCol="0" anchor="ctr" anchorCtr="0"/>
          <a:lstStyle/>
          <a:p>
            <a:pPr algn="l"/>
            <a:r>
              <a:rPr lang="ja-JP" altLang="en-US" sz="1600" dirty="0">
                <a:solidFill>
                  <a:schemeClr val="tx1">
                    <a:lumMod val="75000"/>
                    <a:lumOff val="25000"/>
                  </a:schemeClr>
                </a:solidFill>
                <a:latin typeface="Meiryo UI" panose="020B0604030504040204" pitchFamily="50" charset="-128"/>
                <a:ea typeface="Meiryo UI" panose="020B0604030504040204" pitchFamily="50" charset="-128"/>
              </a:rPr>
              <a:t>業種：化学工業　　従業員：</a:t>
            </a:r>
            <a:r>
              <a:rPr lang="en-US" altLang="ja-JP" sz="1600" dirty="0">
                <a:solidFill>
                  <a:schemeClr val="tx1">
                    <a:lumMod val="75000"/>
                    <a:lumOff val="25000"/>
                  </a:schemeClr>
                </a:solidFill>
                <a:latin typeface="Meiryo UI" panose="020B0604030504040204" pitchFamily="50" charset="-128"/>
                <a:ea typeface="Meiryo UI" panose="020B0604030504040204" pitchFamily="50" charset="-128"/>
              </a:rPr>
              <a:t>120</a:t>
            </a:r>
            <a:r>
              <a:rPr lang="ja-JP" altLang="en-US" sz="1600" dirty="0">
                <a:solidFill>
                  <a:schemeClr val="tx1">
                    <a:lumMod val="75000"/>
                    <a:lumOff val="25000"/>
                  </a:schemeClr>
                </a:solidFill>
                <a:latin typeface="Meiryo UI" panose="020B0604030504040204" pitchFamily="50" charset="-128"/>
                <a:ea typeface="Meiryo UI" panose="020B0604030504040204" pitchFamily="50" charset="-128"/>
              </a:rPr>
              <a:t>名　　ご契約</a:t>
            </a:r>
            <a:r>
              <a:rPr lang="en-US" altLang="ja-JP" sz="1600" dirty="0">
                <a:solidFill>
                  <a:schemeClr val="tx1">
                    <a:lumMod val="75000"/>
                    <a:lumOff val="25000"/>
                  </a:schemeClr>
                </a:solidFill>
                <a:latin typeface="Meiryo UI" panose="020B0604030504040204" pitchFamily="50" charset="-128"/>
                <a:ea typeface="Meiryo UI" panose="020B0604030504040204" pitchFamily="50" charset="-128"/>
              </a:rPr>
              <a:t>ID</a:t>
            </a:r>
            <a:r>
              <a:rPr lang="ja-JP" altLang="en-US" sz="1600" dirty="0">
                <a:solidFill>
                  <a:schemeClr val="tx1">
                    <a:lumMod val="75000"/>
                    <a:lumOff val="25000"/>
                  </a:schemeClr>
                </a:solidFill>
                <a:latin typeface="Meiryo UI" panose="020B0604030504040204" pitchFamily="50" charset="-128"/>
                <a:ea typeface="Meiryo UI" panose="020B0604030504040204" pitchFamily="50" charset="-128"/>
              </a:rPr>
              <a:t>：</a:t>
            </a:r>
            <a:r>
              <a:rPr lang="en-US" altLang="ja-JP" sz="1600" dirty="0">
                <a:solidFill>
                  <a:schemeClr val="tx1">
                    <a:lumMod val="75000"/>
                    <a:lumOff val="25000"/>
                  </a:schemeClr>
                </a:solidFill>
                <a:latin typeface="Meiryo UI" panose="020B0604030504040204" pitchFamily="50" charset="-128"/>
                <a:ea typeface="Meiryo UI" panose="020B0604030504040204" pitchFamily="50" charset="-128"/>
              </a:rPr>
              <a:t>20</a:t>
            </a:r>
          </a:p>
        </p:txBody>
      </p:sp>
      <p:sp>
        <p:nvSpPr>
          <p:cNvPr id="11" name="四角形: 角を丸くする 10">
            <a:extLst>
              <a:ext uri="{FF2B5EF4-FFF2-40B4-BE49-F238E27FC236}">
                <a16:creationId xmlns:a16="http://schemas.microsoft.com/office/drawing/2014/main" id="{CEF4C8E3-D801-4BAE-9FFD-F3EBC8816B93}"/>
              </a:ext>
            </a:extLst>
          </p:cNvPr>
          <p:cNvSpPr/>
          <p:nvPr/>
        </p:nvSpPr>
        <p:spPr bwMode="auto">
          <a:xfrm>
            <a:off x="778582" y="2283718"/>
            <a:ext cx="1402544" cy="504056"/>
          </a:xfrm>
          <a:prstGeom prst="roundRect">
            <a:avLst>
              <a:gd name="adj" fmla="val 12598"/>
            </a:avLst>
          </a:prstGeom>
          <a:solidFill>
            <a:schemeClr val="bg1">
              <a:lumMod val="50000"/>
            </a:schemeClr>
          </a:solidFill>
          <a:ln w="12700" algn="ctr">
            <a:solidFill>
              <a:schemeClr val="bg1">
                <a:lumMod val="50000"/>
              </a:schemeClr>
            </a:solidFill>
            <a:round/>
            <a:headEnd/>
            <a:tailEnd/>
          </a:ln>
          <a:effectLst/>
        </p:spPr>
        <p:txBody>
          <a:bodyPr lIns="0" tIns="0" rIns="0" bIns="0" rtlCol="0" anchor="ctr" anchorCtr="1"/>
          <a:lstStyle/>
          <a:p>
            <a:r>
              <a:rPr lang="ja-JP" altLang="en-US" sz="1800" b="1" dirty="0">
                <a:solidFill>
                  <a:schemeClr val="bg1"/>
                </a:solidFill>
                <a:latin typeface="Meiryo UI" panose="020B0604030504040204" pitchFamily="50" charset="-128"/>
                <a:ea typeface="Meiryo UI" panose="020B0604030504040204" pitchFamily="50" charset="-128"/>
              </a:rPr>
              <a:t>課　題</a:t>
            </a:r>
          </a:p>
        </p:txBody>
      </p:sp>
      <p:sp>
        <p:nvSpPr>
          <p:cNvPr id="12" name="四角形: 角を丸くする 11">
            <a:extLst>
              <a:ext uri="{FF2B5EF4-FFF2-40B4-BE49-F238E27FC236}">
                <a16:creationId xmlns:a16="http://schemas.microsoft.com/office/drawing/2014/main" id="{3CC66EFD-500A-4358-91BE-4B1AC950B1DD}"/>
              </a:ext>
            </a:extLst>
          </p:cNvPr>
          <p:cNvSpPr/>
          <p:nvPr/>
        </p:nvSpPr>
        <p:spPr bwMode="auto">
          <a:xfrm>
            <a:off x="2253135" y="2283718"/>
            <a:ext cx="9971496" cy="504056"/>
          </a:xfrm>
          <a:prstGeom prst="roundRect">
            <a:avLst>
              <a:gd name="adj" fmla="val 12598"/>
            </a:avLst>
          </a:prstGeom>
          <a:solidFill>
            <a:schemeClr val="bg1"/>
          </a:solidFill>
          <a:ln w="12700" algn="ctr">
            <a:solidFill>
              <a:schemeClr val="bg1">
                <a:lumMod val="50000"/>
              </a:schemeClr>
            </a:solidFill>
            <a:round/>
            <a:headEnd/>
            <a:tailEnd/>
          </a:ln>
          <a:effectLst/>
        </p:spPr>
        <p:txBody>
          <a:bodyPr lIns="144000" tIns="0" rIns="0" bIns="0" rtlCol="0" anchor="ctr" anchorCtr="0"/>
          <a:lstStyle/>
          <a:p>
            <a:pPr algn="l"/>
            <a:r>
              <a:rPr lang="en-US" altLang="ja-JP" sz="1600" dirty="0">
                <a:solidFill>
                  <a:schemeClr val="tx1">
                    <a:lumMod val="75000"/>
                    <a:lumOff val="25000"/>
                  </a:schemeClr>
                </a:solidFill>
                <a:latin typeface="Meiryo UI" panose="020B0604030504040204" pitchFamily="50" charset="-128"/>
                <a:ea typeface="Meiryo UI" panose="020B0604030504040204" pitchFamily="50" charset="-128"/>
              </a:rPr>
              <a:t>1</a:t>
            </a:r>
            <a:r>
              <a:rPr lang="ja-JP" altLang="en-US" sz="1600" dirty="0">
                <a:solidFill>
                  <a:schemeClr val="tx1">
                    <a:lumMod val="75000"/>
                    <a:lumOff val="25000"/>
                  </a:schemeClr>
                </a:solidFill>
                <a:latin typeface="Meiryo UI" panose="020B0604030504040204" pitchFamily="50" charset="-128"/>
                <a:ea typeface="Meiryo UI" panose="020B0604030504040204" pitchFamily="50" charset="-128"/>
              </a:rPr>
              <a:t>台毎のアカウント設定に非常に手間がかかる・・・</a:t>
            </a:r>
          </a:p>
        </p:txBody>
      </p:sp>
      <p:sp>
        <p:nvSpPr>
          <p:cNvPr id="13" name="四角形: 角を丸くする 12">
            <a:extLst>
              <a:ext uri="{FF2B5EF4-FFF2-40B4-BE49-F238E27FC236}">
                <a16:creationId xmlns:a16="http://schemas.microsoft.com/office/drawing/2014/main" id="{99A7EBEC-44EB-44AC-AA44-0BF193BB5E5B}"/>
              </a:ext>
            </a:extLst>
          </p:cNvPr>
          <p:cNvSpPr/>
          <p:nvPr/>
        </p:nvSpPr>
        <p:spPr bwMode="auto">
          <a:xfrm>
            <a:off x="778582" y="2931790"/>
            <a:ext cx="1402544" cy="6120680"/>
          </a:xfrm>
          <a:prstGeom prst="roundRect">
            <a:avLst>
              <a:gd name="adj" fmla="val 4527"/>
            </a:avLst>
          </a:prstGeom>
          <a:solidFill>
            <a:schemeClr val="bg1">
              <a:lumMod val="50000"/>
            </a:schemeClr>
          </a:solidFill>
          <a:ln w="12700" algn="ctr">
            <a:solidFill>
              <a:schemeClr val="bg1">
                <a:lumMod val="50000"/>
              </a:schemeClr>
            </a:solidFill>
            <a:round/>
            <a:headEnd/>
            <a:tailEnd/>
          </a:ln>
          <a:effectLst/>
        </p:spPr>
        <p:txBody>
          <a:bodyPr lIns="0" tIns="0" rIns="0" bIns="0" rtlCol="0" anchor="ctr" anchorCtr="1"/>
          <a:lstStyle/>
          <a:p>
            <a:r>
              <a:rPr lang="ja-JP" altLang="en-US" sz="1800" b="1" dirty="0">
                <a:solidFill>
                  <a:schemeClr val="bg1"/>
                </a:solidFill>
                <a:latin typeface="Meiryo UI" panose="020B0604030504040204" pitchFamily="50" charset="-128"/>
                <a:ea typeface="Meiryo UI" panose="020B0604030504040204" pitchFamily="50" charset="-128"/>
              </a:rPr>
              <a:t>効　果</a:t>
            </a:r>
          </a:p>
        </p:txBody>
      </p:sp>
      <p:sp>
        <p:nvSpPr>
          <p:cNvPr id="17" name="Text Box 13">
            <a:extLst>
              <a:ext uri="{FF2B5EF4-FFF2-40B4-BE49-F238E27FC236}">
                <a16:creationId xmlns:a16="http://schemas.microsoft.com/office/drawing/2014/main" id="{2C70E8F5-9831-4BE5-9CBF-1ECF0CB59BD5}"/>
              </a:ext>
            </a:extLst>
          </p:cNvPr>
          <p:cNvSpPr txBox="1">
            <a:spLocks noChangeArrowheads="1"/>
          </p:cNvSpPr>
          <p:nvPr/>
        </p:nvSpPr>
        <p:spPr bwMode="auto">
          <a:xfrm>
            <a:off x="2414347" y="8260343"/>
            <a:ext cx="9649072" cy="307777"/>
          </a:xfrm>
          <a:prstGeom prst="rect">
            <a:avLst/>
          </a:prstGeom>
          <a:noFill/>
          <a:ln w="34925" algn="ctr">
            <a:noFill/>
            <a:miter lim="800000"/>
            <a:headEnd/>
            <a:tailEnd/>
          </a:ln>
          <a:effectLst/>
        </p:spPr>
        <p:txBody>
          <a:bodyPr wrap="square" lIns="0" tIns="0" rIns="0" bIns="0" anchor="ctr" anchorCtr="1">
            <a:spAutoFit/>
          </a:bodyPr>
          <a:lstStyle/>
          <a:p>
            <a:pPr algn="l"/>
            <a:r>
              <a:rPr lang="ja-JP" altLang="en-US" sz="2000" dirty="0">
                <a:solidFill>
                  <a:schemeClr val="tx1"/>
                </a:solidFill>
                <a:latin typeface="Meiryo UI" panose="020B0604030504040204" pitchFamily="50" charset="-128"/>
                <a:ea typeface="Meiryo UI" panose="020B0604030504040204" pitchFamily="50" charset="-128"/>
              </a:rPr>
              <a:t>一括設定機能で各アカウント、メールアドレスを大量に一斉配信可能</a:t>
            </a:r>
          </a:p>
        </p:txBody>
      </p:sp>
      <p:sp>
        <p:nvSpPr>
          <p:cNvPr id="19" name="四角形: 角を丸くする 18">
            <a:extLst>
              <a:ext uri="{FF2B5EF4-FFF2-40B4-BE49-F238E27FC236}">
                <a16:creationId xmlns:a16="http://schemas.microsoft.com/office/drawing/2014/main" id="{4F1C478B-BE6F-426C-9E93-0A5278FCF6D1}"/>
              </a:ext>
            </a:extLst>
          </p:cNvPr>
          <p:cNvSpPr/>
          <p:nvPr/>
        </p:nvSpPr>
        <p:spPr bwMode="auto">
          <a:xfrm>
            <a:off x="2414347" y="3114000"/>
            <a:ext cx="9649072" cy="609878"/>
          </a:xfrm>
          <a:prstGeom prst="roundRect">
            <a:avLst>
              <a:gd name="adj" fmla="val 10412"/>
            </a:avLst>
          </a:prstGeom>
          <a:solidFill>
            <a:srgbClr val="DE0000"/>
          </a:solidFill>
          <a:ln w="19050" algn="ctr">
            <a:solidFill>
              <a:srgbClr val="DE0000"/>
            </a:solidFill>
            <a:round/>
            <a:headEnd/>
            <a:tailEnd/>
          </a:ln>
        </p:spPr>
        <p:txBody>
          <a:bodyPr lIns="125675" tIns="62838" rIns="125675" bIns="62838" rtlCol="0" anchor="ctr"/>
          <a:lstStyle/>
          <a:p>
            <a:r>
              <a:rPr lang="ja-JP" altLang="en-US" sz="2400" b="1" dirty="0">
                <a:solidFill>
                  <a:schemeClr val="bg1"/>
                </a:solidFill>
                <a:latin typeface="Meiryo UI" panose="020B0604030504040204" pitchFamily="50" charset="-128"/>
                <a:ea typeface="Meiryo UI" panose="020B0604030504040204" pitchFamily="50" charset="-128"/>
              </a:rPr>
              <a:t>設定を一斉配信して、設定工数を</a:t>
            </a:r>
            <a:r>
              <a:rPr lang="ja-JP" altLang="en-US" sz="2400" b="1" dirty="0">
                <a:solidFill>
                  <a:srgbClr val="FFD757"/>
                </a:solidFill>
                <a:latin typeface="Meiryo UI" panose="020B0604030504040204" pitchFamily="50" charset="-128"/>
                <a:ea typeface="Meiryo UI" panose="020B0604030504040204" pitchFamily="50" charset="-128"/>
              </a:rPr>
              <a:t>大幅に削減</a:t>
            </a:r>
            <a:r>
              <a:rPr lang="ja-JP" altLang="en-US" sz="2400" b="1" dirty="0">
                <a:solidFill>
                  <a:schemeClr val="bg1"/>
                </a:solidFill>
                <a:latin typeface="Meiryo UI" panose="020B0604030504040204" pitchFamily="50" charset="-128"/>
                <a:ea typeface="Meiryo UI" panose="020B0604030504040204" pitchFamily="50" charset="-128"/>
              </a:rPr>
              <a:t>できた！</a:t>
            </a:r>
          </a:p>
        </p:txBody>
      </p:sp>
      <p:sp>
        <p:nvSpPr>
          <p:cNvPr id="29" name="矢印: 右 28">
            <a:extLst>
              <a:ext uri="{FF2B5EF4-FFF2-40B4-BE49-F238E27FC236}">
                <a16:creationId xmlns:a16="http://schemas.microsoft.com/office/drawing/2014/main" id="{3E2E9A5E-2FA1-4949-913F-32C919D9E80F}"/>
              </a:ext>
            </a:extLst>
          </p:cNvPr>
          <p:cNvSpPr/>
          <p:nvPr/>
        </p:nvSpPr>
        <p:spPr bwMode="auto">
          <a:xfrm>
            <a:off x="7285969" y="5755781"/>
            <a:ext cx="1540146" cy="184667"/>
          </a:xfrm>
          <a:prstGeom prst="rightArrow">
            <a:avLst>
              <a:gd name="adj1" fmla="val 45958"/>
              <a:gd name="adj2" fmla="val 129682"/>
            </a:avLst>
          </a:prstGeom>
          <a:gradFill>
            <a:gsLst>
              <a:gs pos="0">
                <a:srgbClr val="00B050"/>
              </a:gs>
              <a:gs pos="100000">
                <a:srgbClr val="0070C0"/>
              </a:gs>
            </a:gsLst>
            <a:lin ang="0" scaled="0"/>
          </a:gra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31" name="楕円 30">
            <a:extLst>
              <a:ext uri="{FF2B5EF4-FFF2-40B4-BE49-F238E27FC236}">
                <a16:creationId xmlns:a16="http://schemas.microsoft.com/office/drawing/2014/main" id="{D65BCFA6-84A4-42A7-9C4B-2D9BF564C774}"/>
              </a:ext>
            </a:extLst>
          </p:cNvPr>
          <p:cNvSpPr/>
          <p:nvPr/>
        </p:nvSpPr>
        <p:spPr bwMode="auto">
          <a:xfrm>
            <a:off x="10006332" y="4929186"/>
            <a:ext cx="1837856" cy="1837856"/>
          </a:xfrm>
          <a:prstGeom prst="ellipse">
            <a:avLst/>
          </a:prstGeom>
          <a:solidFill>
            <a:schemeClr val="bg1"/>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dirty="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grpSp>
        <p:nvGrpSpPr>
          <p:cNvPr id="24" name="グループ化 31">
            <a:extLst>
              <a:ext uri="{FF2B5EF4-FFF2-40B4-BE49-F238E27FC236}">
                <a16:creationId xmlns:a16="http://schemas.microsoft.com/office/drawing/2014/main" id="{A3E996C1-3DCA-4DB9-820E-22A466C7DF13}"/>
              </a:ext>
            </a:extLst>
          </p:cNvPr>
          <p:cNvGrpSpPr/>
          <p:nvPr/>
        </p:nvGrpSpPr>
        <p:grpSpPr>
          <a:xfrm>
            <a:off x="9766285" y="6480000"/>
            <a:ext cx="647956" cy="1143814"/>
            <a:chOff x="3395944" y="3345352"/>
            <a:chExt cx="867011" cy="1621315"/>
          </a:xfrm>
          <a:effectLst>
            <a:outerShdw blurRad="50800" dist="38100" dir="2700000" algn="tl" rotWithShape="0">
              <a:prstClr val="black">
                <a:alpha val="40000"/>
              </a:prstClr>
            </a:outerShdw>
          </a:effectLst>
        </p:grpSpPr>
        <p:pic>
          <p:nvPicPr>
            <p:cNvPr id="25" name="図 24" descr="302SH_pink_cN55ic9f_01.jpg">
              <a:extLst>
                <a:ext uri="{FF2B5EF4-FFF2-40B4-BE49-F238E27FC236}">
                  <a16:creationId xmlns:a16="http://schemas.microsoft.com/office/drawing/2014/main" id="{78059218-6D88-4343-9FFA-75BB2FD8232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395944" y="3345352"/>
              <a:ext cx="867011" cy="1621315"/>
            </a:xfrm>
            <a:prstGeom prst="rect">
              <a:avLst/>
            </a:prstGeom>
          </p:spPr>
        </p:pic>
        <p:pic>
          <p:nvPicPr>
            <p:cNvPr id="26" name="図 25" descr="Screenshot_2014-03-18-19-18-20.png">
              <a:extLst>
                <a:ext uri="{FF2B5EF4-FFF2-40B4-BE49-F238E27FC236}">
                  <a16:creationId xmlns:a16="http://schemas.microsoft.com/office/drawing/2014/main" id="{56107929-7437-436A-977B-3E12CD4F9DD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440654" y="3383903"/>
              <a:ext cx="792501" cy="1408894"/>
            </a:xfrm>
            <a:prstGeom prst="rect">
              <a:avLst/>
            </a:prstGeom>
          </p:spPr>
        </p:pic>
      </p:grpSp>
      <p:sp>
        <p:nvSpPr>
          <p:cNvPr id="36" name="四角形: 角を丸くする 35">
            <a:extLst>
              <a:ext uri="{FF2B5EF4-FFF2-40B4-BE49-F238E27FC236}">
                <a16:creationId xmlns:a16="http://schemas.microsoft.com/office/drawing/2014/main" id="{0E2794BE-AED0-4518-ACC3-7195F61C83C9}"/>
              </a:ext>
            </a:extLst>
          </p:cNvPr>
          <p:cNvSpPr/>
          <p:nvPr/>
        </p:nvSpPr>
        <p:spPr bwMode="auto">
          <a:xfrm>
            <a:off x="8861337" y="3903898"/>
            <a:ext cx="1728000" cy="3888432"/>
          </a:xfrm>
          <a:prstGeom prst="roundRect">
            <a:avLst>
              <a:gd name="adj" fmla="val 3675"/>
            </a:avLst>
          </a:prstGeom>
          <a:noFill/>
          <a:ln w="25400" cap="rnd" algn="ctr">
            <a:solidFill>
              <a:schemeClr val="bg1">
                <a:lumMod val="50000"/>
              </a:schemeClr>
            </a:solidFill>
            <a:prstDash val="sysDot"/>
            <a:round/>
            <a:headEnd/>
            <a:tailEnd/>
          </a:ln>
        </p:spPr>
        <p:txBody>
          <a:bodyPr lIns="125675" tIns="62838" rIns="125675" bIns="62838" rtlCol="0" anchor="ctr"/>
          <a:lstStyle/>
          <a:p>
            <a:pPr algn="l"/>
            <a:endParaRPr kumimoji="1" lang="ja-JP" altLang="en-US" sz="2700" b="1">
              <a:latin typeface="Meiryo UI" panose="020B0604030504040204" pitchFamily="50" charset="-128"/>
              <a:ea typeface="Meiryo UI" panose="020B0604030504040204" pitchFamily="50" charset="-128"/>
            </a:endParaRPr>
          </a:p>
        </p:txBody>
      </p:sp>
      <p:grpSp>
        <p:nvGrpSpPr>
          <p:cNvPr id="48" name="グループ化 47">
            <a:extLst>
              <a:ext uri="{FF2B5EF4-FFF2-40B4-BE49-F238E27FC236}">
                <a16:creationId xmlns:a16="http://schemas.microsoft.com/office/drawing/2014/main" id="{85635AAC-DDB5-4359-8B02-3CA71A74D8CF}"/>
              </a:ext>
            </a:extLst>
          </p:cNvPr>
          <p:cNvGrpSpPr/>
          <p:nvPr/>
        </p:nvGrpSpPr>
        <p:grpSpPr>
          <a:xfrm>
            <a:off x="10225563" y="4929186"/>
            <a:ext cx="1837856" cy="1837856"/>
            <a:chOff x="10006332" y="4929186"/>
            <a:chExt cx="1837856" cy="1837856"/>
          </a:xfrm>
        </p:grpSpPr>
        <p:sp>
          <p:nvSpPr>
            <p:cNvPr id="33" name="楕円 32">
              <a:extLst>
                <a:ext uri="{FF2B5EF4-FFF2-40B4-BE49-F238E27FC236}">
                  <a16:creationId xmlns:a16="http://schemas.microsoft.com/office/drawing/2014/main" id="{0A0760C4-B518-4CBD-9CEF-920E469638F8}"/>
                </a:ext>
              </a:extLst>
            </p:cNvPr>
            <p:cNvSpPr/>
            <p:nvPr/>
          </p:nvSpPr>
          <p:spPr bwMode="auto">
            <a:xfrm>
              <a:off x="10006332" y="4929186"/>
              <a:ext cx="1837856" cy="1837856"/>
            </a:xfrm>
            <a:prstGeom prst="ellipse">
              <a:avLst/>
            </a:prstGeom>
            <a:solidFill>
              <a:srgbClr val="0070C0">
                <a:alpha val="30000"/>
              </a:srgbClr>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dirty="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34" name="Text Box 19">
              <a:extLst>
                <a:ext uri="{FF2B5EF4-FFF2-40B4-BE49-F238E27FC236}">
                  <a16:creationId xmlns:a16="http://schemas.microsoft.com/office/drawing/2014/main" id="{6CA90841-A0A1-4D81-A068-04B7B771946A}"/>
                </a:ext>
              </a:extLst>
            </p:cNvPr>
            <p:cNvSpPr txBox="1">
              <a:spLocks noChangeArrowheads="1"/>
            </p:cNvSpPr>
            <p:nvPr/>
          </p:nvSpPr>
          <p:spPr bwMode="auto">
            <a:xfrm>
              <a:off x="10392708" y="6258518"/>
              <a:ext cx="1065102" cy="2862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nchor="ctr" anchorCtr="0">
              <a:spAutoFit/>
            </a:bodyPr>
            <a:lstStyle/>
            <a:p>
              <a:pPr>
                <a:lnSpc>
                  <a:spcPct val="90000"/>
                </a:lnSpc>
                <a:spcBef>
                  <a:spcPct val="50000"/>
                </a:spcBef>
              </a:pPr>
              <a:r>
                <a:rPr lang="ja-JP" altLang="en-US" sz="1400" dirty="0">
                  <a:solidFill>
                    <a:schemeClr val="tx1"/>
                  </a:solidFill>
                  <a:latin typeface="Meiryo UI" panose="020B0604030504040204" pitchFamily="50" charset="-128"/>
                  <a:ea typeface="Meiryo UI" panose="020B0604030504040204" pitchFamily="50" charset="-128"/>
                </a:rPr>
                <a:t>利用者様</a:t>
              </a:r>
            </a:p>
          </p:txBody>
        </p:sp>
      </p:grpSp>
      <p:grpSp>
        <p:nvGrpSpPr>
          <p:cNvPr id="42" name="グループ化 41">
            <a:extLst>
              <a:ext uri="{FF2B5EF4-FFF2-40B4-BE49-F238E27FC236}">
                <a16:creationId xmlns:a16="http://schemas.microsoft.com/office/drawing/2014/main" id="{FC066E19-0D08-43B3-B6BA-C213BA79DE68}"/>
              </a:ext>
            </a:extLst>
          </p:cNvPr>
          <p:cNvGrpSpPr/>
          <p:nvPr/>
        </p:nvGrpSpPr>
        <p:grpSpPr>
          <a:xfrm>
            <a:off x="2414347" y="4929186"/>
            <a:ext cx="1839600" cy="1839600"/>
            <a:chOff x="2463781" y="4929186"/>
            <a:chExt cx="1839600" cy="1839600"/>
          </a:xfrm>
        </p:grpSpPr>
        <p:sp>
          <p:nvSpPr>
            <p:cNvPr id="38" name="楕円 37">
              <a:extLst>
                <a:ext uri="{FF2B5EF4-FFF2-40B4-BE49-F238E27FC236}">
                  <a16:creationId xmlns:a16="http://schemas.microsoft.com/office/drawing/2014/main" id="{B5ED30E8-9C0C-43FB-8788-202016924655}"/>
                </a:ext>
              </a:extLst>
            </p:cNvPr>
            <p:cNvSpPr>
              <a:spLocks noChangeAspect="1"/>
            </p:cNvSpPr>
            <p:nvPr/>
          </p:nvSpPr>
          <p:spPr bwMode="auto">
            <a:xfrm>
              <a:off x="2463781" y="4929186"/>
              <a:ext cx="1839600" cy="1839600"/>
            </a:xfrm>
            <a:prstGeom prst="ellipse">
              <a:avLst/>
            </a:prstGeom>
            <a:solidFill>
              <a:schemeClr val="bg1">
                <a:lumMod val="85000"/>
              </a:schemeClr>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40" name="Text Box 19">
              <a:extLst>
                <a:ext uri="{FF2B5EF4-FFF2-40B4-BE49-F238E27FC236}">
                  <a16:creationId xmlns:a16="http://schemas.microsoft.com/office/drawing/2014/main" id="{E2A6389C-1F08-42CC-9B79-BBC20B446587}"/>
                </a:ext>
              </a:extLst>
            </p:cNvPr>
            <p:cNvSpPr txBox="1">
              <a:spLocks noChangeArrowheads="1"/>
            </p:cNvSpPr>
            <p:nvPr/>
          </p:nvSpPr>
          <p:spPr bwMode="auto">
            <a:xfrm>
              <a:off x="2851030" y="6258518"/>
              <a:ext cx="1065102" cy="2880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nchor="ctr" anchorCtr="0">
              <a:spAutoFit/>
            </a:bodyPr>
            <a:lstStyle/>
            <a:p>
              <a:pPr>
                <a:lnSpc>
                  <a:spcPct val="90000"/>
                </a:lnSpc>
                <a:spcBef>
                  <a:spcPct val="50000"/>
                </a:spcBef>
              </a:pPr>
              <a:r>
                <a:rPr lang="ja-JP" altLang="en-US" sz="1400" dirty="0">
                  <a:solidFill>
                    <a:schemeClr val="tx1"/>
                  </a:solidFill>
                  <a:latin typeface="Meiryo UI" panose="020B0604030504040204" pitchFamily="50" charset="-128"/>
                  <a:ea typeface="Meiryo UI" panose="020B0604030504040204" pitchFamily="50" charset="-128"/>
                </a:rPr>
                <a:t>管理者様</a:t>
              </a:r>
            </a:p>
          </p:txBody>
        </p:sp>
      </p:grpSp>
      <p:grpSp>
        <p:nvGrpSpPr>
          <p:cNvPr id="20" name="グループ化 19">
            <a:extLst>
              <a:ext uri="{FF2B5EF4-FFF2-40B4-BE49-F238E27FC236}">
                <a16:creationId xmlns:a16="http://schemas.microsoft.com/office/drawing/2014/main" id="{1F61E17A-7C84-442C-9C64-C84FB459CAD8}"/>
              </a:ext>
            </a:extLst>
          </p:cNvPr>
          <p:cNvGrpSpPr/>
          <p:nvPr/>
        </p:nvGrpSpPr>
        <p:grpSpPr>
          <a:xfrm>
            <a:off x="6133661" y="4754450"/>
            <a:ext cx="2016087" cy="2187327"/>
            <a:chOff x="5163210" y="3309387"/>
            <a:chExt cx="2016087" cy="2187327"/>
          </a:xfrm>
        </p:grpSpPr>
        <p:pic>
          <p:nvPicPr>
            <p:cNvPr id="21" name="Picture 6" descr="j0428969">
              <a:extLst>
                <a:ext uri="{FF2B5EF4-FFF2-40B4-BE49-F238E27FC236}">
                  <a16:creationId xmlns:a16="http://schemas.microsoft.com/office/drawing/2014/main" id="{717BA6A4-ABFD-4629-99C8-20056CEDE5CB}"/>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5666584" y="3309387"/>
              <a:ext cx="1009338" cy="1397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角丸四角形 51">
              <a:extLst>
                <a:ext uri="{FF2B5EF4-FFF2-40B4-BE49-F238E27FC236}">
                  <a16:creationId xmlns:a16="http://schemas.microsoft.com/office/drawing/2014/main" id="{E052829F-C922-4983-B20C-AF3E4F18DF1A}"/>
                </a:ext>
              </a:extLst>
            </p:cNvPr>
            <p:cNvSpPr/>
            <p:nvPr/>
          </p:nvSpPr>
          <p:spPr bwMode="auto">
            <a:xfrm>
              <a:off x="5163210" y="4778298"/>
              <a:ext cx="2016087" cy="718416"/>
            </a:xfrm>
            <a:prstGeom prst="roundRect">
              <a:avLst>
                <a:gd name="adj" fmla="val 8839"/>
              </a:avLst>
            </a:prstGeom>
            <a:solidFill>
              <a:srgbClr val="00B050"/>
            </a:solidFill>
            <a:ln>
              <a:solidFill>
                <a:srgbClr val="00B050"/>
              </a:solid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anchor="ctr" anchorCtr="0"/>
            <a:lstStyle/>
            <a:p>
              <a:r>
                <a:rPr lang="ja-JP" altLang="en-US" sz="1600" b="1" dirty="0">
                  <a:solidFill>
                    <a:schemeClr val="bg1"/>
                  </a:solidFill>
                  <a:latin typeface="Meiryo UI" panose="020B0604030504040204" pitchFamily="50" charset="-128"/>
                  <a:ea typeface="Meiryo UI" panose="020B0604030504040204" pitchFamily="50" charset="-128"/>
                  <a:cs typeface="Verdana" panose="020B0604030504040204" pitchFamily="34" charset="0"/>
                </a:rPr>
                <a:t>デバイスマネジメント</a:t>
              </a:r>
              <a:endParaRPr lang="en-US" altLang="ja-JP" sz="1600" b="1" dirty="0">
                <a:solidFill>
                  <a:schemeClr val="bg1"/>
                </a:solidFill>
                <a:latin typeface="Meiryo UI" panose="020B0604030504040204" pitchFamily="50" charset="-128"/>
                <a:ea typeface="Meiryo UI" panose="020B0604030504040204" pitchFamily="50" charset="-128"/>
                <a:cs typeface="Verdana" panose="020B0604030504040204" pitchFamily="34" charset="0"/>
              </a:endParaRPr>
            </a:p>
            <a:p>
              <a:r>
                <a:rPr lang="ja-JP" altLang="en-US" sz="1600" b="1" dirty="0">
                  <a:solidFill>
                    <a:schemeClr val="bg1"/>
                  </a:solidFill>
                  <a:latin typeface="Meiryo UI" panose="020B0604030504040204" pitchFamily="50" charset="-128"/>
                  <a:ea typeface="Meiryo UI" panose="020B0604030504040204" pitchFamily="50" charset="-128"/>
                  <a:cs typeface="Verdana" panose="020B0604030504040204" pitchFamily="34" charset="0"/>
                </a:rPr>
                <a:t>サーバ</a:t>
              </a:r>
              <a:endParaRPr lang="en-US" altLang="ja-JP" sz="1600" b="1" dirty="0">
                <a:solidFill>
                  <a:schemeClr val="bg1"/>
                </a:solidFill>
                <a:latin typeface="Meiryo UI" panose="020B0604030504040204" pitchFamily="50" charset="-128"/>
                <a:ea typeface="Meiryo UI" panose="020B0604030504040204" pitchFamily="50" charset="-128"/>
                <a:cs typeface="Verdana" panose="020B0604030504040204" pitchFamily="34" charset="0"/>
              </a:endParaRPr>
            </a:p>
          </p:txBody>
        </p:sp>
      </p:grpSp>
      <p:grpSp>
        <p:nvGrpSpPr>
          <p:cNvPr id="47" name="グループ化 46">
            <a:extLst>
              <a:ext uri="{FF2B5EF4-FFF2-40B4-BE49-F238E27FC236}">
                <a16:creationId xmlns:a16="http://schemas.microsoft.com/office/drawing/2014/main" id="{4E4971B1-AE1E-458E-A064-099F9F6C4465}"/>
              </a:ext>
            </a:extLst>
          </p:cNvPr>
          <p:cNvGrpSpPr/>
          <p:nvPr/>
        </p:nvGrpSpPr>
        <p:grpSpPr>
          <a:xfrm>
            <a:off x="7859837" y="5102894"/>
            <a:ext cx="770649" cy="637819"/>
            <a:chOff x="7584530" y="5102896"/>
            <a:chExt cx="770649" cy="637819"/>
          </a:xfrm>
        </p:grpSpPr>
        <p:cxnSp>
          <p:nvCxnSpPr>
            <p:cNvPr id="45" name="直線コネクタ 44">
              <a:extLst>
                <a:ext uri="{FF2B5EF4-FFF2-40B4-BE49-F238E27FC236}">
                  <a16:creationId xmlns:a16="http://schemas.microsoft.com/office/drawing/2014/main" id="{353095D9-DD2C-482E-938D-BBC25168CDC1}"/>
                </a:ext>
              </a:extLst>
            </p:cNvPr>
            <p:cNvCxnSpPr>
              <a:cxnSpLocks/>
            </p:cNvCxnSpPr>
            <p:nvPr/>
          </p:nvCxnSpPr>
          <p:spPr bwMode="auto">
            <a:xfrm flipV="1">
              <a:off x="7969854" y="5325734"/>
              <a:ext cx="0" cy="414981"/>
            </a:xfrm>
            <a:prstGeom prst="line">
              <a:avLst/>
            </a:prstGeom>
            <a:solidFill>
              <a:srgbClr val="000000"/>
            </a:solidFill>
            <a:ln w="19050" cap="flat" cmpd="sng" algn="ctr">
              <a:solidFill>
                <a:srgbClr val="00B050"/>
              </a:solidFill>
              <a:prstDash val="solid"/>
              <a:round/>
              <a:headEnd type="oval"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6" name="四角形: 角を丸くする 45">
              <a:extLst>
                <a:ext uri="{FF2B5EF4-FFF2-40B4-BE49-F238E27FC236}">
                  <a16:creationId xmlns:a16="http://schemas.microsoft.com/office/drawing/2014/main" id="{D79592FC-A6C8-4500-947F-DBDF8B70F598}"/>
                </a:ext>
              </a:extLst>
            </p:cNvPr>
            <p:cNvSpPr/>
            <p:nvPr/>
          </p:nvSpPr>
          <p:spPr bwMode="auto">
            <a:xfrm>
              <a:off x="7584530" y="5102896"/>
              <a:ext cx="770649" cy="468000"/>
            </a:xfrm>
            <a:prstGeom prst="roundRect">
              <a:avLst>
                <a:gd name="adj" fmla="val 13568"/>
              </a:avLst>
            </a:prstGeom>
            <a:solidFill>
              <a:schemeClr val="bg1"/>
            </a:solidFill>
            <a:ln w="19050" cap="flat" cmpd="sng" algn="ctr">
              <a:solidFill>
                <a:srgbClr val="00B050"/>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algn="l"/>
              <a:r>
                <a:rPr lang="en-US" altLang="ja-JP" sz="1800" b="1" dirty="0">
                  <a:solidFill>
                    <a:srgbClr val="00B050"/>
                  </a:solidFill>
                  <a:latin typeface="Meiryo UI" panose="020B0604030504040204" pitchFamily="50" charset="-128"/>
                  <a:ea typeface="Meiryo UI" panose="020B0604030504040204" pitchFamily="50" charset="-128"/>
                </a:rPr>
                <a:t>CSV</a:t>
              </a:r>
              <a:endParaRPr lang="ja-JP" altLang="en-US" sz="1800" b="1" dirty="0">
                <a:solidFill>
                  <a:srgbClr val="00B050"/>
                </a:solidFill>
                <a:latin typeface="Meiryo UI" panose="020B0604030504040204" pitchFamily="50" charset="-128"/>
                <a:ea typeface="Meiryo UI" panose="020B0604030504040204" pitchFamily="50" charset="-128"/>
              </a:endParaRPr>
            </a:p>
          </p:txBody>
        </p:sp>
      </p:grpSp>
      <p:pic>
        <p:nvPicPr>
          <p:cNvPr id="28" name="Picture 55" descr="csv">
            <a:extLst>
              <a:ext uri="{FF2B5EF4-FFF2-40B4-BE49-F238E27FC236}">
                <a16:creationId xmlns:a16="http://schemas.microsoft.com/office/drawing/2014/main" id="{5016FE0F-9F13-4BD6-8E14-E21A3C7956A6}"/>
              </a:ext>
            </a:extLst>
          </p:cNvPr>
          <p:cNvPicPr>
            <a:picLocks noChangeAspect="1" noChangeArrowheads="1"/>
          </p:cNvPicPr>
          <p:nvPr/>
        </p:nvPicPr>
        <p:blipFill>
          <a:blip r:embed="rId6" cstate="print"/>
          <a:srcRect/>
          <a:stretch>
            <a:fillRect/>
          </a:stretch>
        </p:blipFill>
        <p:spPr bwMode="auto">
          <a:xfrm rot="600000">
            <a:off x="7842815" y="4277752"/>
            <a:ext cx="738200" cy="817488"/>
          </a:xfrm>
          <a:prstGeom prst="rect">
            <a:avLst/>
          </a:prstGeom>
          <a:noFill/>
          <a:effectLst>
            <a:outerShdw blurRad="50800" dist="38100" dir="2700000" algn="tl" rotWithShape="0">
              <a:prstClr val="black">
                <a:alpha val="40000"/>
              </a:prstClr>
            </a:outerShdw>
          </a:effectLst>
        </p:spPr>
      </p:pic>
      <p:grpSp>
        <p:nvGrpSpPr>
          <p:cNvPr id="71" name="グループ化 31">
            <a:extLst>
              <a:ext uri="{FF2B5EF4-FFF2-40B4-BE49-F238E27FC236}">
                <a16:creationId xmlns:a16="http://schemas.microsoft.com/office/drawing/2014/main" id="{94914E11-C1E5-42B1-A854-0B2DCFC71FAB}"/>
              </a:ext>
            </a:extLst>
          </p:cNvPr>
          <p:cNvGrpSpPr/>
          <p:nvPr/>
        </p:nvGrpSpPr>
        <p:grpSpPr>
          <a:xfrm>
            <a:off x="4958474" y="6480000"/>
            <a:ext cx="647956" cy="1143814"/>
            <a:chOff x="3395944" y="3345352"/>
            <a:chExt cx="867011" cy="1621315"/>
          </a:xfrm>
          <a:effectLst>
            <a:outerShdw blurRad="50800" dist="38100" dir="2700000" algn="tl" rotWithShape="0">
              <a:prstClr val="black">
                <a:alpha val="40000"/>
              </a:prstClr>
            </a:outerShdw>
          </a:effectLst>
        </p:grpSpPr>
        <p:pic>
          <p:nvPicPr>
            <p:cNvPr id="74" name="図 73" descr="302SH_pink_cN55ic9f_01.jpg">
              <a:extLst>
                <a:ext uri="{FF2B5EF4-FFF2-40B4-BE49-F238E27FC236}">
                  <a16:creationId xmlns:a16="http://schemas.microsoft.com/office/drawing/2014/main" id="{8E07D1E2-469F-45E2-A842-1031EB7B665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395944" y="3345352"/>
              <a:ext cx="867011" cy="1621315"/>
            </a:xfrm>
            <a:prstGeom prst="rect">
              <a:avLst/>
            </a:prstGeom>
          </p:spPr>
        </p:pic>
        <p:pic>
          <p:nvPicPr>
            <p:cNvPr id="75" name="図 74" descr="Screenshot_2014-03-18-19-18-20.png">
              <a:extLst>
                <a:ext uri="{FF2B5EF4-FFF2-40B4-BE49-F238E27FC236}">
                  <a16:creationId xmlns:a16="http://schemas.microsoft.com/office/drawing/2014/main" id="{A9B524F6-55BD-4F05-AC70-7A4B7D478AD9}"/>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440654" y="3383903"/>
              <a:ext cx="792501" cy="1408894"/>
            </a:xfrm>
            <a:prstGeom prst="rect">
              <a:avLst/>
            </a:prstGeom>
          </p:spPr>
        </p:pic>
      </p:grpSp>
      <p:sp>
        <p:nvSpPr>
          <p:cNvPr id="73" name="四角形: 角を丸くする 72">
            <a:extLst>
              <a:ext uri="{FF2B5EF4-FFF2-40B4-BE49-F238E27FC236}">
                <a16:creationId xmlns:a16="http://schemas.microsoft.com/office/drawing/2014/main" id="{65D24731-AC79-4B1F-A372-8EA6C170F8F2}"/>
              </a:ext>
            </a:extLst>
          </p:cNvPr>
          <p:cNvSpPr/>
          <p:nvPr/>
        </p:nvSpPr>
        <p:spPr bwMode="auto">
          <a:xfrm>
            <a:off x="4053526" y="3903898"/>
            <a:ext cx="1728000" cy="3888432"/>
          </a:xfrm>
          <a:prstGeom prst="roundRect">
            <a:avLst>
              <a:gd name="adj" fmla="val 3675"/>
            </a:avLst>
          </a:prstGeom>
          <a:noFill/>
          <a:ln w="25400" cap="rnd" algn="ctr">
            <a:solidFill>
              <a:schemeClr val="bg1">
                <a:lumMod val="50000"/>
              </a:schemeClr>
            </a:solidFill>
            <a:prstDash val="sysDot"/>
            <a:round/>
            <a:headEnd/>
            <a:tailEnd/>
          </a:ln>
        </p:spPr>
        <p:txBody>
          <a:bodyPr lIns="125675" tIns="62838" rIns="125675" bIns="62838" rtlCol="0" anchor="ctr"/>
          <a:lstStyle/>
          <a:p>
            <a:pPr algn="l"/>
            <a:endParaRPr kumimoji="1" lang="ja-JP" altLang="en-US" sz="2700" b="1">
              <a:latin typeface="Meiryo UI" panose="020B0604030504040204" pitchFamily="50" charset="-128"/>
              <a:ea typeface="Meiryo UI" panose="020B0604030504040204" pitchFamily="50" charset="-128"/>
            </a:endParaRPr>
          </a:p>
        </p:txBody>
      </p:sp>
      <p:sp>
        <p:nvSpPr>
          <p:cNvPr id="77" name="AutoShape 17">
            <a:extLst>
              <a:ext uri="{FF2B5EF4-FFF2-40B4-BE49-F238E27FC236}">
                <a16:creationId xmlns:a16="http://schemas.microsoft.com/office/drawing/2014/main" id="{29CB529D-4BF8-4F52-BDF0-8F6A9EC1B8A7}"/>
              </a:ext>
            </a:extLst>
          </p:cNvPr>
          <p:cNvSpPr>
            <a:spLocks noChangeArrowheads="1"/>
          </p:cNvSpPr>
          <p:nvPr/>
        </p:nvSpPr>
        <p:spPr bwMode="auto">
          <a:xfrm>
            <a:off x="5752080" y="4161658"/>
            <a:ext cx="1109565" cy="609600"/>
          </a:xfrm>
          <a:prstGeom prst="wedgeEllipseCallout">
            <a:avLst>
              <a:gd name="adj1" fmla="val -57986"/>
              <a:gd name="adj2" fmla="val 33333"/>
            </a:avLst>
          </a:prstGeom>
          <a:solidFill>
            <a:srgbClr val="FD7F01"/>
          </a:solidFill>
          <a:ln w="31750" algn="ctr">
            <a:solidFill>
              <a:schemeClr val="bg1"/>
            </a:solidFill>
            <a:miter lim="800000"/>
            <a:headEnd/>
            <a:tailEnd/>
          </a:ln>
          <a:effectLst>
            <a:outerShdw blurRad="63500" sx="102000" sy="102000" algn="ctr" rotWithShape="0">
              <a:prstClr val="black">
                <a:alpha val="40000"/>
              </a:prstClr>
            </a:outerShdw>
          </a:effectLst>
        </p:spPr>
        <p:txBody>
          <a:bodyPr wrap="none" lIns="0" rIns="0" anchor="ctr"/>
          <a:lstStyle/>
          <a:p>
            <a:r>
              <a:rPr lang="ja-JP" altLang="en-US" sz="1400" b="1" dirty="0">
                <a:solidFill>
                  <a:schemeClr val="bg1"/>
                </a:solidFill>
                <a:latin typeface="Meiryo UI" panose="020B0604030504040204" pitchFamily="50" charset="-128"/>
                <a:ea typeface="Meiryo UI" panose="020B0604030504040204" pitchFamily="50" charset="-128"/>
              </a:rPr>
              <a:t>アカウント</a:t>
            </a:r>
            <a:r>
              <a:rPr lang="en-US" altLang="ja-JP" sz="1400" b="1" dirty="0">
                <a:solidFill>
                  <a:schemeClr val="bg1"/>
                </a:solidFill>
                <a:latin typeface="Meiryo UI" panose="020B0604030504040204" pitchFamily="50" charset="-128"/>
                <a:ea typeface="Meiryo UI" panose="020B0604030504040204" pitchFamily="50" charset="-128"/>
              </a:rPr>
              <a:t>A</a:t>
            </a:r>
          </a:p>
        </p:txBody>
      </p:sp>
      <p:sp>
        <p:nvSpPr>
          <p:cNvPr id="78" name="AutoShape 17">
            <a:extLst>
              <a:ext uri="{FF2B5EF4-FFF2-40B4-BE49-F238E27FC236}">
                <a16:creationId xmlns:a16="http://schemas.microsoft.com/office/drawing/2014/main" id="{1B7C1DBB-2A9C-4FC5-8C37-19526CD2A1D4}"/>
              </a:ext>
            </a:extLst>
          </p:cNvPr>
          <p:cNvSpPr>
            <a:spLocks noChangeArrowheads="1"/>
          </p:cNvSpPr>
          <p:nvPr/>
        </p:nvSpPr>
        <p:spPr bwMode="auto">
          <a:xfrm>
            <a:off x="5752080" y="7182730"/>
            <a:ext cx="1109565" cy="609600"/>
          </a:xfrm>
          <a:prstGeom prst="wedgeEllipseCallout">
            <a:avLst>
              <a:gd name="adj1" fmla="val -58656"/>
              <a:gd name="adj2" fmla="val -30082"/>
            </a:avLst>
          </a:prstGeom>
          <a:solidFill>
            <a:srgbClr val="0070C0"/>
          </a:solidFill>
          <a:ln w="31750" algn="ctr">
            <a:solidFill>
              <a:schemeClr val="bg1"/>
            </a:solidFill>
            <a:miter lim="800000"/>
            <a:headEnd/>
            <a:tailEnd/>
          </a:ln>
          <a:effectLst>
            <a:outerShdw blurRad="63500" sx="102000" sy="102000" algn="ctr" rotWithShape="0">
              <a:prstClr val="black">
                <a:alpha val="40000"/>
              </a:prstClr>
            </a:outerShdw>
          </a:effectLst>
        </p:spPr>
        <p:txBody>
          <a:bodyPr wrap="none" lIns="0" rIns="0" anchor="ctr"/>
          <a:lstStyle/>
          <a:p>
            <a:r>
              <a:rPr lang="ja-JP" altLang="en-US" sz="1400" b="1" dirty="0">
                <a:solidFill>
                  <a:schemeClr val="bg1"/>
                </a:solidFill>
                <a:latin typeface="Meiryo UI" panose="020B0604030504040204" pitchFamily="50" charset="-128"/>
                <a:ea typeface="Meiryo UI" panose="020B0604030504040204" pitchFamily="50" charset="-128"/>
              </a:rPr>
              <a:t>アカウント</a:t>
            </a:r>
            <a:r>
              <a:rPr lang="en-US" altLang="ja-JP" sz="1400" b="1" dirty="0">
                <a:solidFill>
                  <a:schemeClr val="bg1"/>
                </a:solidFill>
                <a:latin typeface="Meiryo UI" panose="020B0604030504040204" pitchFamily="50" charset="-128"/>
                <a:ea typeface="Meiryo UI" panose="020B0604030504040204" pitchFamily="50" charset="-128"/>
              </a:rPr>
              <a:t>C</a:t>
            </a:r>
          </a:p>
        </p:txBody>
      </p:sp>
      <p:sp>
        <p:nvSpPr>
          <p:cNvPr id="79" name="AutoShape 17">
            <a:extLst>
              <a:ext uri="{FF2B5EF4-FFF2-40B4-BE49-F238E27FC236}">
                <a16:creationId xmlns:a16="http://schemas.microsoft.com/office/drawing/2014/main" id="{6B586154-0457-47C9-AD06-36C4A5CE5250}"/>
              </a:ext>
            </a:extLst>
          </p:cNvPr>
          <p:cNvSpPr>
            <a:spLocks noChangeArrowheads="1"/>
          </p:cNvSpPr>
          <p:nvPr/>
        </p:nvSpPr>
        <p:spPr bwMode="auto">
          <a:xfrm>
            <a:off x="2871952" y="7182730"/>
            <a:ext cx="1109565" cy="609600"/>
          </a:xfrm>
          <a:prstGeom prst="wedgeEllipseCallout">
            <a:avLst>
              <a:gd name="adj1" fmla="val 64625"/>
              <a:gd name="adj2" fmla="val -80082"/>
            </a:avLst>
          </a:prstGeom>
          <a:solidFill>
            <a:srgbClr val="92D050"/>
          </a:solidFill>
          <a:ln w="31750" algn="ctr">
            <a:solidFill>
              <a:schemeClr val="bg1"/>
            </a:solidFill>
            <a:miter lim="800000"/>
            <a:headEnd/>
            <a:tailEnd/>
          </a:ln>
          <a:effectLst>
            <a:outerShdw blurRad="63500" sx="102000" sy="102000" algn="ctr" rotWithShape="0">
              <a:prstClr val="black">
                <a:alpha val="40000"/>
              </a:prstClr>
            </a:outerShdw>
          </a:effectLst>
        </p:spPr>
        <p:txBody>
          <a:bodyPr wrap="none" lIns="0" rIns="0" anchor="ctr"/>
          <a:lstStyle/>
          <a:p>
            <a:r>
              <a:rPr lang="ja-JP" altLang="en-US" sz="1400" b="1" dirty="0">
                <a:solidFill>
                  <a:schemeClr val="bg1"/>
                </a:solidFill>
                <a:latin typeface="Meiryo UI" panose="020B0604030504040204" pitchFamily="50" charset="-128"/>
                <a:ea typeface="Meiryo UI" panose="020B0604030504040204" pitchFamily="50" charset="-128"/>
              </a:rPr>
              <a:t>アカウント</a:t>
            </a:r>
            <a:r>
              <a:rPr lang="en-US" altLang="ja-JP" sz="1400" b="1" dirty="0">
                <a:solidFill>
                  <a:schemeClr val="bg1"/>
                </a:solidFill>
                <a:latin typeface="Meiryo UI" panose="020B0604030504040204" pitchFamily="50" charset="-128"/>
                <a:ea typeface="Meiryo UI" panose="020B0604030504040204" pitchFamily="50" charset="-128"/>
              </a:rPr>
              <a:t>B</a:t>
            </a:r>
          </a:p>
        </p:txBody>
      </p:sp>
      <p:pic>
        <p:nvPicPr>
          <p:cNvPr id="50" name="pixta_32687266-22.png" descr="pixta_32687266-22.png">
            <a:extLst>
              <a:ext uri="{FF2B5EF4-FFF2-40B4-BE49-F238E27FC236}">
                <a16:creationId xmlns:a16="http://schemas.microsoft.com/office/drawing/2014/main" id="{865D26C7-AE2C-4138-BFB6-27EEA99215C4}"/>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2533261" y="5025628"/>
            <a:ext cx="1570978" cy="1329364"/>
          </a:xfrm>
          <a:prstGeom prst="rect">
            <a:avLst/>
          </a:prstGeom>
          <a:ln w="12700">
            <a:miter lim="400000"/>
          </a:ln>
        </p:spPr>
      </p:pic>
      <p:pic>
        <p:nvPicPr>
          <p:cNvPr id="51" name="pixta_42810350-05.png" descr="pixta_42810350-05.png">
            <a:extLst>
              <a:ext uri="{FF2B5EF4-FFF2-40B4-BE49-F238E27FC236}">
                <a16:creationId xmlns:a16="http://schemas.microsoft.com/office/drawing/2014/main" id="{4216975E-14AD-45A8-A1A8-6ECB6D9B6CD4}"/>
              </a:ext>
            </a:extLst>
          </p:cNvPr>
          <p:cNvPicPr>
            <a:picLocks noChangeAspect="1"/>
          </p:cNvPicPr>
          <p:nvPr/>
        </p:nvPicPr>
        <p:blipFill>
          <a:blip r:embed="rId8" cstate="screen">
            <a:extLst>
              <a:ext uri="{BEBA8EAE-BF5A-486C-A8C5-ECC9F3942E4B}">
                <a14:imgProps xmlns:a14="http://schemas.microsoft.com/office/drawing/2010/main">
                  <a14:imgLayer r:embed="rId9">
                    <a14:imgEffect>
                      <a14:backgroundRemoval t="7868" b="93232" l="9944" r="89986">
                        <a14:foregroundMark x1="38787" y1="25635" x2="39281" y2="46193"/>
                        <a14:foregroundMark x1="39281" y1="46193" x2="40290" y2="49767"/>
                        <a14:foregroundMark x1="40879" y1="50707" x2="41819" y2="30880"/>
                        <a14:foregroundMark x1="41819" y1="30880" x2="40903" y2="25381"/>
                        <a14:foregroundMark x1="40903" y1="25381" x2="41396" y2="37648"/>
                        <a14:foregroundMark x1="41396" y1="37648" x2="42313" y2="39932"/>
                        <a14:foregroundMark x1="47955" y1="42978" x2="40480" y2="37225"/>
                        <a14:foregroundMark x1="40480" y1="37225" x2="36742" y2="30964"/>
                        <a14:foregroundMark x1="36742" y1="30964" x2="35684" y2="25550"/>
                        <a14:foregroundMark x1="35684" y1="25550" x2="37447" y2="19543"/>
                        <a14:foregroundMark x1="37447" y1="19543" x2="47743" y2="25381"/>
                        <a14:foregroundMark x1="47743" y1="25381" x2="49295" y2="32064"/>
                        <a14:foregroundMark x1="49295" y1="32064" x2="42807" y2="32234"/>
                        <a14:foregroundMark x1="42807" y1="32234" x2="38364" y2="26734"/>
                        <a14:foregroundMark x1="38364" y1="26734" x2="44429" y2="24450"/>
                        <a14:foregroundMark x1="44429" y1="24450" x2="45205" y2="28088"/>
                        <a14:foregroundMark x1="38082" y1="14213" x2="35966" y2="19797"/>
                        <a14:foregroundMark x1="35966" y1="19797" x2="42666" y2="14467"/>
                        <a14:foregroundMark x1="42666" y1="14467" x2="45839" y2="10068"/>
                        <a14:foregroundMark x1="45839" y1="10068" x2="49013" y2="13536"/>
                        <a14:foregroundMark x1="49013" y1="13536" x2="51410" y2="30964"/>
                        <a14:foregroundMark x1="51410" y1="30964" x2="51199" y2="31980"/>
                        <a14:foregroundMark x1="62694" y1="89679" x2="66643" y2="92555"/>
                        <a14:foregroundMark x1="66643" y1="92555" x2="69323" y2="88156"/>
                        <a14:foregroundMark x1="69323" y1="88156" x2="68829" y2="86633"/>
                        <a14:foregroundMark x1="32087" y1="92301" x2="36037" y2="91878"/>
                        <a14:foregroundMark x1="33286" y1="92047" x2="35684" y2="91878"/>
                        <a14:foregroundMark x1="33004" y1="93316" x2="34838" y2="92555"/>
                        <a14:foregroundMark x1="60649" y1="56599" x2="64245" y2="61083"/>
                        <a14:foregroundMark x1="34556" y1="26396" x2="32934" y2="31303"/>
                        <a14:foregroundMark x1="32934" y1="31303" x2="35543" y2="42555"/>
                        <a14:foregroundMark x1="35543" y1="42555" x2="35543" y2="44162"/>
                        <a14:foregroundMark x1="38434" y1="46024" x2="38522" y2="49338"/>
                        <a14:foregroundMark x1="38462" y1="49946" x2="38293" y2="48900"/>
                        <a14:foregroundMark x1="39774" y1="48477" x2="39662" y2="49828"/>
                        <a14:foregroundMark x1="59858" y1="49015" x2="56911" y2="47039"/>
                        <a14:foregroundMark x1="56911" y1="47039" x2="53385" y2="50338"/>
                        <a14:foregroundMark x1="53385" y1="50338" x2="57616" y2="51184"/>
                        <a14:foregroundMark x1="57616" y1="51184" x2="59413" y2="50453"/>
                        <a14:foregroundMark x1="60798" y1="47744" x2="62764" y2="47970"/>
                        <a14:foregroundMark x1="57616" y1="47377" x2="60549" y2="47715"/>
                        <a14:foregroundMark x1="62764" y1="47970" x2="62553" y2="44416"/>
                        <a14:foregroundMark x1="62007" y1="48544" x2="61213" y2="43147"/>
                        <a14:foregroundMark x1="61213" y1="43147" x2="61072" y2="42978"/>
                        <a14:foregroundMark x1="62059" y1="48054" x2="64716" y2="48054"/>
                        <a14:foregroundMark x1="66118" y1="45773" x2="63329" y2="37140"/>
                        <a14:foregroundMark x1="63329" y1="37140" x2="59732" y2="41878"/>
                        <a14:foregroundMark x1="59732" y1="41878" x2="62200" y2="46024"/>
                        <a14:foregroundMark x1="66101" y1="45503" x2="66643" y2="45431"/>
                        <a14:foregroundMark x1="62200" y1="46024" x2="65859" y2="45536"/>
                        <a14:foregroundMark x1="66643" y1="45431" x2="67137" y2="46193"/>
                        <a14:foregroundMark x1="65851" y1="45779" x2="62694" y2="43739"/>
                        <a14:foregroundMark x1="69678" y1="48251" x2="66778" y2="46378"/>
                        <a14:foregroundMark x1="67768" y1="46024" x2="63893" y2="40525"/>
                        <a14:foregroundMark x1="68140" y1="46552" x2="67768" y2="46024"/>
                        <a14:foregroundMark x1="69223" y1="45675" x2="64810" y2="40863"/>
                        <a14:foregroundMark x1="68029" y1="44583" x2="66996" y2="43316"/>
                        <a14:foregroundMark x1="66996" y1="43316" x2="66855" y2="43316"/>
                        <a14:foregroundMark x1="45416" y1="7868" x2="59732" y2="16920"/>
                        <a14:foregroundMark x1="59732" y1="16920" x2="67419" y2="29949"/>
                        <a14:foregroundMark x1="67419" y1="29949" x2="69746" y2="38917"/>
                        <a14:foregroundMark x1="55924" y1="42386" x2="55007" y2="47462"/>
                        <a14:foregroundMark x1="55007" y1="47462" x2="55571" y2="48054"/>
                        <a14:foregroundMark x1="59194" y1="48900" x2="58392" y2="48223"/>
                        <a14:foregroundMark x1="60296" y1="49831" x2="59194" y2="48900"/>
                        <a14:foregroundMark x1="70986" y1="47372" x2="70240" y2="46701"/>
                        <a14:foregroundMark x1="70584" y1="47140" x2="70381" y2="46785"/>
                        <a14:foregroundMark x1="70114" y1="46447" x2="69746" y2="45939"/>
                        <a14:foregroundMark x1="70608" y1="47128" x2="70114" y2="46447"/>
                        <a14:foregroundMark x1="69336" y1="46024" x2="67772" y2="44585"/>
                        <a14:foregroundMark x1="69887" y1="46531" x2="69336" y2="46024"/>
                        <a14:foregroundMark x1="69182" y1="46193" x2="67983" y2="44924"/>
                        <a14:backgroundMark x1="41326" y1="86125" x2="41326" y2="86125"/>
                        <a14:backgroundMark x1="41608" y1="80880" x2="40621" y2="86041"/>
                        <a14:backgroundMark x1="40621" y1="86041" x2="42102" y2="81049"/>
                        <a14:backgroundMark x1="42102" y1="81049" x2="41608" y2="86210"/>
                        <a14:backgroundMark x1="41608" y1="86210" x2="41961" y2="84349"/>
                        <a14:backgroundMark x1="58322" y1="53553" x2="60893" y2="56375"/>
                        <a14:backgroundMark x1="64951" y1="60829" x2="67842" y2="77242"/>
                        <a14:backgroundMark x1="67842" y1="77242" x2="72073" y2="73942"/>
                        <a14:backgroundMark x1="72073" y1="73942" x2="73907" y2="68697"/>
                        <a14:backgroundMark x1="73907" y1="68697" x2="75388" y2="56007"/>
                        <a14:backgroundMark x1="75388" y1="56007" x2="77362" y2="43570"/>
                        <a14:backgroundMark x1="77362" y1="43570" x2="75882" y2="38240"/>
                        <a14:backgroundMark x1="75882" y1="38240" x2="72638" y2="34602"/>
                        <a14:backgroundMark x1="70951" y1="38721" x2="70663" y2="39425"/>
                        <a14:backgroundMark x1="72638" y1="34602" x2="71067" y2="38438"/>
                        <a14:backgroundMark x1="70663" y1="39425" x2="70311" y2="44206"/>
                        <a14:backgroundMark x1="67002" y1="48605" x2="66643" y2="48985"/>
                        <a14:backgroundMark x1="67662" y1="47906" x2="67016" y2="48590"/>
                        <a14:backgroundMark x1="60829" y1="51225" x2="56982" y2="52707"/>
                        <a14:backgroundMark x1="61407" y1="51002" x2="60876" y2="51207"/>
                        <a14:backgroundMark x1="65908" y1="49268" x2="61926" y2="50802"/>
                        <a14:backgroundMark x1="25458" y1="36633" x2="28914" y2="46531"/>
                        <a14:backgroundMark x1="28914" y1="46531" x2="36953" y2="57276"/>
                        <a14:backgroundMark x1="36953" y1="57276" x2="38787" y2="62014"/>
                        <a14:backgroundMark x1="38787" y1="62014" x2="38787" y2="56768"/>
                        <a14:backgroundMark x1="38787" y1="56768" x2="47955" y2="53384"/>
                        <a14:backgroundMark x1="37368" y1="51052" x2="33357" y2="50169"/>
                        <a14:backgroundMark x1="47955" y1="53384" x2="40704" y2="51787"/>
                        <a14:backgroundMark x1="33357" y1="50169" x2="29055" y2="45854"/>
                        <a14:backgroundMark x1="29055" y1="45854" x2="26657" y2="41032"/>
                        <a14:backgroundMark x1="26657" y1="41032" x2="31100" y2="29949"/>
                        <a14:backgroundMark x1="31100" y1="29949" x2="30606" y2="38156"/>
                        <a14:backgroundMark x1="30606" y1="38156" x2="32863" y2="49239"/>
                        <a14:backgroundMark x1="32863" y1="49239" x2="27645" y2="48308"/>
                        <a14:backgroundMark x1="27645" y1="48308" x2="23272" y2="50338"/>
                        <a14:backgroundMark x1="23272" y1="50338" x2="19887" y2="54484"/>
                        <a14:backgroundMark x1="19887" y1="54484" x2="18336" y2="60491"/>
                        <a14:backgroundMark x1="18336" y1="60491" x2="23554" y2="75296"/>
                        <a14:backgroundMark x1="23554" y1="75296" x2="22496" y2="70305"/>
                        <a14:backgroundMark x1="22496" y1="70305" x2="23131" y2="64975"/>
                        <a14:backgroundMark x1="23131" y1="64975" x2="20663" y2="59814"/>
                        <a14:backgroundMark x1="20663" y1="59814" x2="20592" y2="54484"/>
                        <a14:backgroundMark x1="20592" y1="54484" x2="28843" y2="31134"/>
                        <a14:backgroundMark x1="28843" y1="31134" x2="30465" y2="28511"/>
                        <a14:backgroundMark x1="32511" y1="74365" x2="33921" y2="80372"/>
                        <a14:backgroundMark x1="33921" y1="80372" x2="34344" y2="75127"/>
                        <a14:backgroundMark x1="34344" y1="75127" x2="34485" y2="79695"/>
                        <a14:backgroundMark x1="65938" y1="53130" x2="72638" y2="62606"/>
                        <a14:backgroundMark x1="72638" y1="62606" x2="73484" y2="65228"/>
                        <a14:backgroundMark x1="60508" y1="54738" x2="60508" y2="54738"/>
                        <a14:backgroundMark x1="60508" y1="56007" x2="60508" y2="56007"/>
                        <a14:backgroundMark x1="37941" y1="51354" x2="37941" y2="51354"/>
                        <a14:backgroundMark x1="38636" y1="52614" x2="38575" y2="53299"/>
                        <a14:backgroundMark x1="36389" y1="45347" x2="37447" y2="50085"/>
                        <a14:backgroundMark x1="39774" y1="50846" x2="40621" y2="52538"/>
                        <a14:backgroundMark x1="39774" y1="50508" x2="40973" y2="52369"/>
                        <a14:backgroundMark x1="39633" y1="50846" x2="39281" y2="53723"/>
                        <a14:backgroundMark x1="39633" y1="49831" x2="39986" y2="54992"/>
                        <a14:backgroundMark x1="60437" y1="49069" x2="62412" y2="50846"/>
                        <a14:backgroundMark x1="59944" y1="48900" x2="61283" y2="49662"/>
                        <a14:backgroundMark x1="65092" y1="46616" x2="67772" y2="49069"/>
                        <a14:backgroundMark x1="69826" y1="47814" x2="70663" y2="49069"/>
                        <a14:backgroundMark x1="70451" y1="43993" x2="70808" y2="46705"/>
                        <a14:backgroundMark x1="59732" y1="48900" x2="59732" y2="48900"/>
                        <a14:backgroundMark x1="70945" y1="46954" x2="71721" y2="48985"/>
                        <a14:backgroundMark x1="70733" y1="48562" x2="71580" y2="49154"/>
                        <a14:backgroundMark x1="68829" y1="46447" x2="68829" y2="46447"/>
                      </a14:backgroundRemoval>
                    </a14:imgEffect>
                  </a14:imgLayer>
                </a14:imgProps>
              </a:ext>
              <a:ext uri="{28A0092B-C50C-407E-A947-70E740481C1C}">
                <a14:useLocalDpi xmlns:a14="http://schemas.microsoft.com/office/drawing/2010/main"/>
              </a:ext>
            </a:extLst>
          </a:blip>
          <a:stretch>
            <a:fillRect/>
          </a:stretch>
        </p:blipFill>
        <p:spPr>
          <a:xfrm>
            <a:off x="10384768" y="5062735"/>
            <a:ext cx="1540026" cy="1283717"/>
          </a:xfrm>
          <a:prstGeom prst="rect">
            <a:avLst/>
          </a:prstGeom>
          <a:ln w="12700">
            <a:miter lim="400000"/>
          </a:ln>
        </p:spPr>
      </p:pic>
      <p:pic>
        <p:nvPicPr>
          <p:cNvPr id="54" name="iPhone_XS_正面.jpg" descr="iPhone_XS_正面.jpg">
            <a:extLst>
              <a:ext uri="{FF2B5EF4-FFF2-40B4-BE49-F238E27FC236}">
                <a16:creationId xmlns:a16="http://schemas.microsoft.com/office/drawing/2014/main" id="{2DF8477F-9147-430E-9056-F1FBACA9B9B4}"/>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4197600" y="6073200"/>
            <a:ext cx="679755" cy="1324800"/>
          </a:xfrm>
          <a:prstGeom prst="rect">
            <a:avLst/>
          </a:prstGeom>
          <a:ln w="12700">
            <a:miter lim="400000"/>
          </a:ln>
        </p:spPr>
      </p:pic>
      <p:pic>
        <p:nvPicPr>
          <p:cNvPr id="55" name="iPhone_XS_正面.jpg" descr="iPhone_XS_正面.jpg">
            <a:extLst>
              <a:ext uri="{FF2B5EF4-FFF2-40B4-BE49-F238E27FC236}">
                <a16:creationId xmlns:a16="http://schemas.microsoft.com/office/drawing/2014/main" id="{2DF8477F-9147-430E-9056-F1FBACA9B9B4}"/>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9007200" y="6073200"/>
            <a:ext cx="679755" cy="1324800"/>
          </a:xfrm>
          <a:prstGeom prst="rect">
            <a:avLst/>
          </a:prstGeom>
          <a:ln w="12700">
            <a:miter lim="400000"/>
          </a:ln>
        </p:spPr>
      </p:pic>
      <p:pic>
        <p:nvPicPr>
          <p:cNvPr id="49" name="イメージ" descr="イメージ"/>
          <p:cNvPicPr>
            <a:picLocks noChangeAspect="1"/>
          </p:cNvPicPr>
          <p:nvPr/>
        </p:nvPicPr>
        <p:blipFill>
          <a:blip r:embed="rId11" cstate="screen">
            <a:extLst>
              <a:ext uri="{28A0092B-C50C-407E-A947-70E740481C1C}">
                <a14:useLocalDpi xmlns:a14="http://schemas.microsoft.com/office/drawing/2010/main"/>
              </a:ext>
            </a:extLst>
          </a:blip>
          <a:srcRect/>
          <a:stretch>
            <a:fillRect/>
          </a:stretch>
        </p:blipFill>
        <p:spPr>
          <a:xfrm>
            <a:off x="4263741" y="3931788"/>
            <a:ext cx="1373968" cy="1974818"/>
          </a:xfrm>
          <a:custGeom>
            <a:avLst/>
            <a:gdLst/>
            <a:ahLst/>
            <a:cxnLst>
              <a:cxn ang="0">
                <a:pos x="wd2" y="hd2"/>
              </a:cxn>
              <a:cxn ang="5400000">
                <a:pos x="wd2" y="hd2"/>
              </a:cxn>
              <a:cxn ang="10800000">
                <a:pos x="wd2" y="hd2"/>
              </a:cxn>
              <a:cxn ang="16200000">
                <a:pos x="wd2" y="hd2"/>
              </a:cxn>
            </a:cxnLst>
            <a:rect l="0" t="0" r="r" b="b"/>
            <a:pathLst>
              <a:path w="21571" h="21595" extrusionOk="0">
                <a:moveTo>
                  <a:pt x="10802" y="0"/>
                </a:moveTo>
                <a:cubicBezTo>
                  <a:pt x="1025" y="0"/>
                  <a:pt x="791" y="3"/>
                  <a:pt x="517" y="153"/>
                </a:cubicBezTo>
                <a:cubicBezTo>
                  <a:pt x="363" y="237"/>
                  <a:pt x="177" y="404"/>
                  <a:pt x="106" y="523"/>
                </a:cubicBezTo>
                <a:cubicBezTo>
                  <a:pt x="10" y="684"/>
                  <a:pt x="-15" y="3366"/>
                  <a:pt x="7" y="10881"/>
                </a:cubicBezTo>
                <a:cubicBezTo>
                  <a:pt x="35" y="20399"/>
                  <a:pt x="53" y="21035"/>
                  <a:pt x="237" y="21231"/>
                </a:cubicBezTo>
                <a:cubicBezTo>
                  <a:pt x="346" y="21346"/>
                  <a:pt x="597" y="21473"/>
                  <a:pt x="797" y="21513"/>
                </a:cubicBezTo>
                <a:cubicBezTo>
                  <a:pt x="1009" y="21556"/>
                  <a:pt x="5189" y="21590"/>
                  <a:pt x="10846" y="21594"/>
                </a:cubicBezTo>
                <a:cubicBezTo>
                  <a:pt x="19854" y="21600"/>
                  <a:pt x="20553" y="21591"/>
                  <a:pt x="20916" y="21464"/>
                </a:cubicBezTo>
                <a:cubicBezTo>
                  <a:pt x="21131" y="21389"/>
                  <a:pt x="21371" y="21242"/>
                  <a:pt x="21448" y="21135"/>
                </a:cubicBezTo>
                <a:cubicBezTo>
                  <a:pt x="21559" y="20981"/>
                  <a:pt x="21585" y="18788"/>
                  <a:pt x="21564" y="10697"/>
                </a:cubicBezTo>
                <a:lnTo>
                  <a:pt x="21536" y="455"/>
                </a:lnTo>
                <a:lnTo>
                  <a:pt x="21169" y="229"/>
                </a:lnTo>
                <a:lnTo>
                  <a:pt x="20807" y="0"/>
                </a:lnTo>
                <a:lnTo>
                  <a:pt x="10802" y="0"/>
                </a:lnTo>
                <a:close/>
              </a:path>
            </a:pathLst>
          </a:custGeom>
          <a:ln w="12700">
            <a:miter lim="400000"/>
          </a:ln>
          <a:effectLst>
            <a:outerShdw blurRad="165100" dir="5400000" rotWithShape="0">
              <a:srgbClr val="000000">
                <a:alpha val="50000"/>
              </a:srgbClr>
            </a:outerShdw>
          </a:effectLst>
        </p:spPr>
      </p:pic>
      <p:pic>
        <p:nvPicPr>
          <p:cNvPr id="56" name="図 55"/>
          <p:cNvPicPr>
            <a:picLocks noChangeAspect="1"/>
          </p:cNvPicPr>
          <p:nvPr/>
        </p:nvPicPr>
        <p:blipFill rotWithShape="1">
          <a:blip r:embed="rId12"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4052528" y="5964758"/>
            <a:ext cx="916539" cy="1604568"/>
          </a:xfrm>
          <a:prstGeom prst="rect">
            <a:avLst/>
          </a:prstGeom>
        </p:spPr>
      </p:pic>
      <p:pic>
        <p:nvPicPr>
          <p:cNvPr id="57" name="イメージ" descr="イメージ"/>
          <p:cNvPicPr>
            <a:picLocks noChangeAspect="1"/>
          </p:cNvPicPr>
          <p:nvPr/>
        </p:nvPicPr>
        <p:blipFill>
          <a:blip r:embed="rId11" cstate="screen">
            <a:extLst>
              <a:ext uri="{28A0092B-C50C-407E-A947-70E740481C1C}">
                <a14:useLocalDpi xmlns:a14="http://schemas.microsoft.com/office/drawing/2010/main"/>
              </a:ext>
            </a:extLst>
          </a:blip>
          <a:srcRect/>
          <a:stretch>
            <a:fillRect/>
          </a:stretch>
        </p:blipFill>
        <p:spPr>
          <a:xfrm>
            <a:off x="9093718" y="3979744"/>
            <a:ext cx="1373968" cy="1974818"/>
          </a:xfrm>
          <a:custGeom>
            <a:avLst/>
            <a:gdLst/>
            <a:ahLst/>
            <a:cxnLst>
              <a:cxn ang="0">
                <a:pos x="wd2" y="hd2"/>
              </a:cxn>
              <a:cxn ang="5400000">
                <a:pos x="wd2" y="hd2"/>
              </a:cxn>
              <a:cxn ang="10800000">
                <a:pos x="wd2" y="hd2"/>
              </a:cxn>
              <a:cxn ang="16200000">
                <a:pos x="wd2" y="hd2"/>
              </a:cxn>
            </a:cxnLst>
            <a:rect l="0" t="0" r="r" b="b"/>
            <a:pathLst>
              <a:path w="21571" h="21595" extrusionOk="0">
                <a:moveTo>
                  <a:pt x="10802" y="0"/>
                </a:moveTo>
                <a:cubicBezTo>
                  <a:pt x="1025" y="0"/>
                  <a:pt x="791" y="3"/>
                  <a:pt x="517" y="153"/>
                </a:cubicBezTo>
                <a:cubicBezTo>
                  <a:pt x="363" y="237"/>
                  <a:pt x="177" y="404"/>
                  <a:pt x="106" y="523"/>
                </a:cubicBezTo>
                <a:cubicBezTo>
                  <a:pt x="10" y="684"/>
                  <a:pt x="-15" y="3366"/>
                  <a:pt x="7" y="10881"/>
                </a:cubicBezTo>
                <a:cubicBezTo>
                  <a:pt x="35" y="20399"/>
                  <a:pt x="53" y="21035"/>
                  <a:pt x="237" y="21231"/>
                </a:cubicBezTo>
                <a:cubicBezTo>
                  <a:pt x="346" y="21346"/>
                  <a:pt x="597" y="21473"/>
                  <a:pt x="797" y="21513"/>
                </a:cubicBezTo>
                <a:cubicBezTo>
                  <a:pt x="1009" y="21556"/>
                  <a:pt x="5189" y="21590"/>
                  <a:pt x="10846" y="21594"/>
                </a:cubicBezTo>
                <a:cubicBezTo>
                  <a:pt x="19854" y="21600"/>
                  <a:pt x="20553" y="21591"/>
                  <a:pt x="20916" y="21464"/>
                </a:cubicBezTo>
                <a:cubicBezTo>
                  <a:pt x="21131" y="21389"/>
                  <a:pt x="21371" y="21242"/>
                  <a:pt x="21448" y="21135"/>
                </a:cubicBezTo>
                <a:cubicBezTo>
                  <a:pt x="21559" y="20981"/>
                  <a:pt x="21585" y="18788"/>
                  <a:pt x="21564" y="10697"/>
                </a:cubicBezTo>
                <a:lnTo>
                  <a:pt x="21536" y="455"/>
                </a:lnTo>
                <a:lnTo>
                  <a:pt x="21169" y="229"/>
                </a:lnTo>
                <a:lnTo>
                  <a:pt x="20807" y="0"/>
                </a:lnTo>
                <a:lnTo>
                  <a:pt x="10802" y="0"/>
                </a:lnTo>
                <a:close/>
              </a:path>
            </a:pathLst>
          </a:custGeom>
          <a:ln w="12700">
            <a:miter lim="400000"/>
          </a:ln>
          <a:effectLst>
            <a:outerShdw blurRad="165100" dir="5400000" rotWithShape="0">
              <a:srgbClr val="000000">
                <a:alpha val="50000"/>
              </a:srgbClr>
            </a:outerShdw>
          </a:effectLst>
        </p:spPr>
      </p:pic>
      <p:pic>
        <p:nvPicPr>
          <p:cNvPr id="58" name="図 57"/>
          <p:cNvPicPr>
            <a:picLocks noChangeAspect="1"/>
          </p:cNvPicPr>
          <p:nvPr/>
        </p:nvPicPr>
        <p:blipFill rotWithShape="1">
          <a:blip r:embed="rId12"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8882505" y="6012714"/>
            <a:ext cx="916539" cy="1604568"/>
          </a:xfrm>
          <a:prstGeom prst="rect">
            <a:avLst/>
          </a:prstGeom>
        </p:spPr>
      </p:pic>
    </p:spTree>
    <p:extLst>
      <p:ext uri="{BB962C8B-B14F-4D97-AF65-F5344CB8AC3E}">
        <p14:creationId xmlns:p14="http://schemas.microsoft.com/office/powerpoint/2010/main" val="2592987046"/>
      </p:ext>
    </p:extLst>
  </p:cSld>
  <p:clrMapOvr>
    <a:masterClrMapping/>
  </p:clrMapOvr>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BC0B3117-3D8D-4AE7-804D-757FDAB73277}"/>
              </a:ext>
            </a:extLst>
          </p:cNvPr>
          <p:cNvSpPr>
            <a:spLocks noGrp="1"/>
          </p:cNvSpPr>
          <p:nvPr>
            <p:ph type="sldNum" sz="quarter" idx="4"/>
          </p:nvPr>
        </p:nvSpPr>
        <p:spPr/>
        <p:txBody>
          <a:bodyPr/>
          <a:lstStyle/>
          <a:p>
            <a:fld id="{F1BF7F6E-0413-4353-995D-100289A07FF8}" type="slidenum">
              <a:rPr lang="en-US" altLang="ja-JP" smtClean="0"/>
              <a:pPr/>
              <a:t>127</a:t>
            </a:fld>
            <a:endParaRPr lang="en-US" altLang="ja-JP" dirty="0"/>
          </a:p>
        </p:txBody>
      </p:sp>
      <p:sp>
        <p:nvSpPr>
          <p:cNvPr id="4" name="タイトル 3">
            <a:extLst>
              <a:ext uri="{FF2B5EF4-FFF2-40B4-BE49-F238E27FC236}">
                <a16:creationId xmlns:a16="http://schemas.microsoft.com/office/drawing/2014/main" id="{D5F34CEF-DE47-4E6D-8472-0094C450D0C8}"/>
              </a:ext>
            </a:extLst>
          </p:cNvPr>
          <p:cNvSpPr>
            <a:spLocks noGrp="1"/>
          </p:cNvSpPr>
          <p:nvPr>
            <p:ph type="title"/>
          </p:nvPr>
        </p:nvSpPr>
        <p:spPr/>
        <p:txBody>
          <a:bodyPr/>
          <a:lstStyle/>
          <a:p>
            <a:r>
              <a:rPr kumimoji="1" lang="ja-JP" altLang="en-US" dirty="0">
                <a:latin typeface="Meiryo UI" panose="020B0604030504040204" pitchFamily="50" charset="-128"/>
                <a:ea typeface="Meiryo UI" panose="020B0604030504040204" pitchFamily="50" charset="-128"/>
              </a:rPr>
              <a:t>導入事例：</a:t>
            </a:r>
            <a:r>
              <a:rPr kumimoji="1" lang="en-US" altLang="ja-JP" dirty="0">
                <a:latin typeface="Meiryo UI" panose="020B0604030504040204" pitchFamily="50" charset="-128"/>
                <a:ea typeface="Meiryo UI" panose="020B0604030504040204" pitchFamily="50" charset="-128"/>
              </a:rPr>
              <a:t>B</a:t>
            </a:r>
            <a:r>
              <a:rPr kumimoji="1" lang="ja-JP" altLang="en-US" dirty="0">
                <a:latin typeface="Meiryo UI" panose="020B0604030504040204" pitchFamily="50" charset="-128"/>
                <a:ea typeface="Meiryo UI" panose="020B0604030504040204" pitchFamily="50" charset="-128"/>
              </a:rPr>
              <a:t>社</a:t>
            </a:r>
            <a:endParaRPr kumimoji="1" lang="ja-JP" altLang="en-US" dirty="0"/>
          </a:p>
        </p:txBody>
      </p:sp>
      <p:sp>
        <p:nvSpPr>
          <p:cNvPr id="5" name="四角形: 角を丸くする 4">
            <a:extLst>
              <a:ext uri="{FF2B5EF4-FFF2-40B4-BE49-F238E27FC236}">
                <a16:creationId xmlns:a16="http://schemas.microsoft.com/office/drawing/2014/main" id="{F318F5A9-EB3E-4B57-9543-FDCC59B5909A}"/>
              </a:ext>
            </a:extLst>
          </p:cNvPr>
          <p:cNvSpPr/>
          <p:nvPr/>
        </p:nvSpPr>
        <p:spPr bwMode="auto">
          <a:xfrm>
            <a:off x="2253135" y="2931790"/>
            <a:ext cx="9971496" cy="6120680"/>
          </a:xfrm>
          <a:prstGeom prst="roundRect">
            <a:avLst>
              <a:gd name="adj" fmla="val 1037"/>
            </a:avLst>
          </a:prstGeom>
          <a:solidFill>
            <a:schemeClr val="bg1"/>
          </a:solidFill>
          <a:ln w="12700" algn="ctr">
            <a:solidFill>
              <a:schemeClr val="bg1">
                <a:lumMod val="50000"/>
              </a:schemeClr>
            </a:solidFill>
            <a:round/>
            <a:headEnd/>
            <a:tailEnd/>
          </a:ln>
          <a:effectLst/>
        </p:spPr>
        <p:txBody>
          <a:bodyPr lIns="144000" tIns="0" rIns="0" bIns="0" rtlCol="0" anchor="ctr" anchorCtr="0"/>
          <a:lstStyle/>
          <a:p>
            <a:pPr algn="l"/>
            <a:endParaRPr lang="ja-JP" altLang="en-US" sz="1600" dirty="0">
              <a:solidFill>
                <a:schemeClr val="tx1">
                  <a:lumMod val="75000"/>
                  <a:lumOff val="25000"/>
                </a:schemeClr>
              </a:solidFill>
              <a:latin typeface="Meiryo UI" panose="020B0604030504040204" pitchFamily="50" charset="-128"/>
              <a:ea typeface="Meiryo UI" panose="020B0604030504040204" pitchFamily="50" charset="-128"/>
            </a:endParaRPr>
          </a:p>
        </p:txBody>
      </p:sp>
      <p:sp>
        <p:nvSpPr>
          <p:cNvPr id="6" name="四角形: 角を丸くする 5">
            <a:extLst>
              <a:ext uri="{FF2B5EF4-FFF2-40B4-BE49-F238E27FC236}">
                <a16:creationId xmlns:a16="http://schemas.microsoft.com/office/drawing/2014/main" id="{BF9D7885-5058-4D46-8F94-8BE6061FB285}"/>
              </a:ext>
            </a:extLst>
          </p:cNvPr>
          <p:cNvSpPr/>
          <p:nvPr/>
        </p:nvSpPr>
        <p:spPr bwMode="auto">
          <a:xfrm>
            <a:off x="778582" y="1635646"/>
            <a:ext cx="1402544" cy="504056"/>
          </a:xfrm>
          <a:prstGeom prst="roundRect">
            <a:avLst>
              <a:gd name="adj" fmla="val 12598"/>
            </a:avLst>
          </a:prstGeom>
          <a:solidFill>
            <a:schemeClr val="bg1">
              <a:lumMod val="50000"/>
            </a:schemeClr>
          </a:solidFill>
          <a:ln w="12700" algn="ctr">
            <a:solidFill>
              <a:schemeClr val="bg1">
                <a:lumMod val="50000"/>
              </a:schemeClr>
            </a:solidFill>
            <a:round/>
            <a:headEnd/>
            <a:tailEnd/>
          </a:ln>
          <a:effectLst/>
        </p:spPr>
        <p:txBody>
          <a:bodyPr lIns="0" tIns="0" rIns="0" bIns="0" rtlCol="0" anchor="ctr" anchorCtr="1"/>
          <a:lstStyle/>
          <a:p>
            <a:r>
              <a:rPr lang="ja-JP" altLang="en-US" sz="1800" b="1" dirty="0">
                <a:solidFill>
                  <a:schemeClr val="bg1"/>
                </a:solidFill>
                <a:latin typeface="Meiryo UI" panose="020B0604030504040204" pitchFamily="50" charset="-128"/>
                <a:ea typeface="Meiryo UI" panose="020B0604030504040204" pitchFamily="50" charset="-128"/>
              </a:rPr>
              <a:t>企業情報</a:t>
            </a:r>
          </a:p>
        </p:txBody>
      </p:sp>
      <p:sp>
        <p:nvSpPr>
          <p:cNvPr id="7" name="四角形: 角を丸くする 6">
            <a:extLst>
              <a:ext uri="{FF2B5EF4-FFF2-40B4-BE49-F238E27FC236}">
                <a16:creationId xmlns:a16="http://schemas.microsoft.com/office/drawing/2014/main" id="{61196FCF-E7CD-41FB-9F3A-E31B104F7FF4}"/>
              </a:ext>
            </a:extLst>
          </p:cNvPr>
          <p:cNvSpPr/>
          <p:nvPr/>
        </p:nvSpPr>
        <p:spPr bwMode="auto">
          <a:xfrm>
            <a:off x="2253135" y="1635646"/>
            <a:ext cx="9971496" cy="504056"/>
          </a:xfrm>
          <a:prstGeom prst="roundRect">
            <a:avLst>
              <a:gd name="adj" fmla="val 12598"/>
            </a:avLst>
          </a:prstGeom>
          <a:solidFill>
            <a:schemeClr val="bg1"/>
          </a:solidFill>
          <a:ln w="12700" algn="ctr">
            <a:solidFill>
              <a:schemeClr val="bg1">
                <a:lumMod val="50000"/>
              </a:schemeClr>
            </a:solidFill>
            <a:round/>
            <a:headEnd/>
            <a:tailEnd/>
          </a:ln>
          <a:effectLst/>
        </p:spPr>
        <p:txBody>
          <a:bodyPr lIns="144000" tIns="0" rIns="0" bIns="0" rtlCol="0" anchor="ctr" anchorCtr="0"/>
          <a:lstStyle/>
          <a:p>
            <a:pPr algn="l"/>
            <a:r>
              <a:rPr lang="ja-JP" altLang="en-US" sz="1600" dirty="0">
                <a:solidFill>
                  <a:schemeClr val="tx1">
                    <a:lumMod val="75000"/>
                    <a:lumOff val="25000"/>
                  </a:schemeClr>
                </a:solidFill>
                <a:latin typeface="Meiryo UI" panose="020B0604030504040204" pitchFamily="50" charset="-128"/>
                <a:ea typeface="Meiryo UI" panose="020B0604030504040204" pitchFamily="50" charset="-128"/>
              </a:rPr>
              <a:t>業種：人材派遣業　　従業員：</a:t>
            </a:r>
            <a:r>
              <a:rPr lang="en-US" altLang="ja-JP" sz="1600" dirty="0">
                <a:solidFill>
                  <a:schemeClr val="tx1">
                    <a:lumMod val="75000"/>
                    <a:lumOff val="25000"/>
                  </a:schemeClr>
                </a:solidFill>
                <a:latin typeface="Meiryo UI" panose="020B0604030504040204" pitchFamily="50" charset="-128"/>
                <a:ea typeface="Meiryo UI" panose="020B0604030504040204" pitchFamily="50" charset="-128"/>
              </a:rPr>
              <a:t>2,500</a:t>
            </a:r>
            <a:r>
              <a:rPr lang="ja-JP" altLang="en-US" sz="1600" dirty="0">
                <a:solidFill>
                  <a:schemeClr val="tx1">
                    <a:lumMod val="75000"/>
                    <a:lumOff val="25000"/>
                  </a:schemeClr>
                </a:solidFill>
                <a:latin typeface="Meiryo UI" panose="020B0604030504040204" pitchFamily="50" charset="-128"/>
                <a:ea typeface="Meiryo UI" panose="020B0604030504040204" pitchFamily="50" charset="-128"/>
              </a:rPr>
              <a:t>名　　ご契約</a:t>
            </a:r>
            <a:r>
              <a:rPr lang="en-US" altLang="ja-JP" sz="1600" dirty="0">
                <a:solidFill>
                  <a:schemeClr val="tx1">
                    <a:lumMod val="75000"/>
                    <a:lumOff val="25000"/>
                  </a:schemeClr>
                </a:solidFill>
                <a:latin typeface="Meiryo UI" panose="020B0604030504040204" pitchFamily="50" charset="-128"/>
                <a:ea typeface="Meiryo UI" panose="020B0604030504040204" pitchFamily="50" charset="-128"/>
              </a:rPr>
              <a:t>ID</a:t>
            </a:r>
            <a:r>
              <a:rPr lang="ja-JP" altLang="en-US" sz="1600" dirty="0">
                <a:solidFill>
                  <a:schemeClr val="tx1">
                    <a:lumMod val="75000"/>
                    <a:lumOff val="25000"/>
                  </a:schemeClr>
                </a:solidFill>
                <a:latin typeface="Meiryo UI" panose="020B0604030504040204" pitchFamily="50" charset="-128"/>
                <a:ea typeface="Meiryo UI" panose="020B0604030504040204" pitchFamily="50" charset="-128"/>
              </a:rPr>
              <a:t>：</a:t>
            </a:r>
            <a:r>
              <a:rPr lang="en-US" altLang="ja-JP" sz="1600" dirty="0">
                <a:solidFill>
                  <a:schemeClr val="tx1">
                    <a:lumMod val="75000"/>
                    <a:lumOff val="25000"/>
                  </a:schemeClr>
                </a:solidFill>
                <a:latin typeface="Meiryo UI" panose="020B0604030504040204" pitchFamily="50" charset="-128"/>
                <a:ea typeface="Meiryo UI" panose="020B0604030504040204" pitchFamily="50" charset="-128"/>
              </a:rPr>
              <a:t>330</a:t>
            </a:r>
          </a:p>
        </p:txBody>
      </p:sp>
      <p:sp>
        <p:nvSpPr>
          <p:cNvPr id="8" name="四角形: 角を丸くする 7">
            <a:extLst>
              <a:ext uri="{FF2B5EF4-FFF2-40B4-BE49-F238E27FC236}">
                <a16:creationId xmlns:a16="http://schemas.microsoft.com/office/drawing/2014/main" id="{99DBCA68-6A47-481C-9B8C-ED37FB44C3E2}"/>
              </a:ext>
            </a:extLst>
          </p:cNvPr>
          <p:cNvSpPr/>
          <p:nvPr/>
        </p:nvSpPr>
        <p:spPr bwMode="auto">
          <a:xfrm>
            <a:off x="778582" y="2283718"/>
            <a:ext cx="1402544" cy="504056"/>
          </a:xfrm>
          <a:prstGeom prst="roundRect">
            <a:avLst>
              <a:gd name="adj" fmla="val 12598"/>
            </a:avLst>
          </a:prstGeom>
          <a:solidFill>
            <a:schemeClr val="bg1">
              <a:lumMod val="50000"/>
            </a:schemeClr>
          </a:solidFill>
          <a:ln w="12700" algn="ctr">
            <a:solidFill>
              <a:schemeClr val="bg1">
                <a:lumMod val="50000"/>
              </a:schemeClr>
            </a:solidFill>
            <a:round/>
            <a:headEnd/>
            <a:tailEnd/>
          </a:ln>
          <a:effectLst/>
        </p:spPr>
        <p:txBody>
          <a:bodyPr lIns="0" tIns="0" rIns="0" bIns="0" rtlCol="0" anchor="ctr" anchorCtr="1"/>
          <a:lstStyle/>
          <a:p>
            <a:r>
              <a:rPr lang="ja-JP" altLang="en-US" sz="1800" b="1" dirty="0">
                <a:solidFill>
                  <a:schemeClr val="bg1"/>
                </a:solidFill>
                <a:latin typeface="Meiryo UI" panose="020B0604030504040204" pitchFamily="50" charset="-128"/>
                <a:ea typeface="Meiryo UI" panose="020B0604030504040204" pitchFamily="50" charset="-128"/>
              </a:rPr>
              <a:t>課　題</a:t>
            </a:r>
          </a:p>
        </p:txBody>
      </p:sp>
      <p:sp>
        <p:nvSpPr>
          <p:cNvPr id="9" name="四角形: 角を丸くする 8">
            <a:extLst>
              <a:ext uri="{FF2B5EF4-FFF2-40B4-BE49-F238E27FC236}">
                <a16:creationId xmlns:a16="http://schemas.microsoft.com/office/drawing/2014/main" id="{A816CC2F-C952-4F7A-A93E-F767B3755925}"/>
              </a:ext>
            </a:extLst>
          </p:cNvPr>
          <p:cNvSpPr/>
          <p:nvPr/>
        </p:nvSpPr>
        <p:spPr bwMode="auto">
          <a:xfrm>
            <a:off x="2253135" y="2283718"/>
            <a:ext cx="9971496" cy="504056"/>
          </a:xfrm>
          <a:prstGeom prst="roundRect">
            <a:avLst>
              <a:gd name="adj" fmla="val 12598"/>
            </a:avLst>
          </a:prstGeom>
          <a:solidFill>
            <a:schemeClr val="bg1"/>
          </a:solidFill>
          <a:ln w="12700" algn="ctr">
            <a:solidFill>
              <a:schemeClr val="bg1">
                <a:lumMod val="50000"/>
              </a:schemeClr>
            </a:solidFill>
            <a:round/>
            <a:headEnd/>
            <a:tailEnd/>
          </a:ln>
          <a:effectLst/>
        </p:spPr>
        <p:txBody>
          <a:bodyPr lIns="144000" tIns="0" rIns="0" bIns="0" rtlCol="0" anchor="ctr" anchorCtr="0"/>
          <a:lstStyle/>
          <a:p>
            <a:pPr algn="l"/>
            <a:r>
              <a:rPr lang="ja-JP" altLang="en-US" sz="1600" dirty="0">
                <a:solidFill>
                  <a:schemeClr val="tx1">
                    <a:lumMod val="75000"/>
                    <a:lumOff val="25000"/>
                  </a:schemeClr>
                </a:solidFill>
                <a:latin typeface="Meiryo UI" panose="020B0604030504040204" pitchFamily="50" charset="-128"/>
                <a:ea typeface="Meiryo UI" panose="020B0604030504040204" pitchFamily="50" charset="-128"/>
              </a:rPr>
              <a:t>サービスデスクもほしいが、人件費がかかるため、費用が心配・・・</a:t>
            </a:r>
          </a:p>
        </p:txBody>
      </p:sp>
      <p:sp>
        <p:nvSpPr>
          <p:cNvPr id="10" name="四角形: 角を丸くする 9">
            <a:extLst>
              <a:ext uri="{FF2B5EF4-FFF2-40B4-BE49-F238E27FC236}">
                <a16:creationId xmlns:a16="http://schemas.microsoft.com/office/drawing/2014/main" id="{30BC8268-99D1-4748-8690-697763065C8A}"/>
              </a:ext>
            </a:extLst>
          </p:cNvPr>
          <p:cNvSpPr/>
          <p:nvPr/>
        </p:nvSpPr>
        <p:spPr bwMode="auto">
          <a:xfrm>
            <a:off x="778582" y="2931790"/>
            <a:ext cx="1402544" cy="6120680"/>
          </a:xfrm>
          <a:prstGeom prst="roundRect">
            <a:avLst>
              <a:gd name="adj" fmla="val 4527"/>
            </a:avLst>
          </a:prstGeom>
          <a:solidFill>
            <a:schemeClr val="bg1">
              <a:lumMod val="50000"/>
            </a:schemeClr>
          </a:solidFill>
          <a:ln w="12700" algn="ctr">
            <a:solidFill>
              <a:schemeClr val="bg1">
                <a:lumMod val="50000"/>
              </a:schemeClr>
            </a:solidFill>
            <a:round/>
            <a:headEnd/>
            <a:tailEnd/>
          </a:ln>
          <a:effectLst/>
        </p:spPr>
        <p:txBody>
          <a:bodyPr lIns="0" tIns="0" rIns="0" bIns="0" rtlCol="0" anchor="ctr" anchorCtr="1"/>
          <a:lstStyle/>
          <a:p>
            <a:r>
              <a:rPr lang="ja-JP" altLang="en-US" sz="1800" b="1" dirty="0">
                <a:solidFill>
                  <a:schemeClr val="bg1"/>
                </a:solidFill>
                <a:latin typeface="Meiryo UI" panose="020B0604030504040204" pitchFamily="50" charset="-128"/>
                <a:ea typeface="Meiryo UI" panose="020B0604030504040204" pitchFamily="50" charset="-128"/>
              </a:rPr>
              <a:t>効　果</a:t>
            </a:r>
          </a:p>
        </p:txBody>
      </p:sp>
      <p:sp>
        <p:nvSpPr>
          <p:cNvPr id="11" name="四角形: 角を丸くする 10">
            <a:extLst>
              <a:ext uri="{FF2B5EF4-FFF2-40B4-BE49-F238E27FC236}">
                <a16:creationId xmlns:a16="http://schemas.microsoft.com/office/drawing/2014/main" id="{4864521D-0E56-486C-BD75-F2A557083632}"/>
              </a:ext>
            </a:extLst>
          </p:cNvPr>
          <p:cNvSpPr/>
          <p:nvPr/>
        </p:nvSpPr>
        <p:spPr bwMode="auto">
          <a:xfrm>
            <a:off x="2414347" y="7972350"/>
            <a:ext cx="9649072" cy="883762"/>
          </a:xfrm>
          <a:prstGeom prst="roundRect">
            <a:avLst>
              <a:gd name="adj" fmla="val 7185"/>
            </a:avLst>
          </a:prstGeom>
          <a:solidFill>
            <a:schemeClr val="bg1">
              <a:lumMod val="95000"/>
            </a:schemeClr>
          </a:solidFill>
          <a:ln w="12700" algn="ctr">
            <a:solidFill>
              <a:schemeClr val="bg1">
                <a:lumMod val="50000"/>
              </a:schemeClr>
            </a:solidFill>
            <a:round/>
            <a:headEnd/>
            <a:tailEnd/>
          </a:ln>
        </p:spPr>
        <p:txBody>
          <a:bodyPr lIns="125675" tIns="62838" rIns="125675" bIns="62838" rtlCol="0" anchor="ctr"/>
          <a:lstStyle/>
          <a:p>
            <a:pPr algn="l"/>
            <a:endParaRPr kumimoji="1" lang="ja-JP" altLang="en-US" sz="2700" b="1">
              <a:latin typeface="Meiryo UI" panose="020B0604030504040204" pitchFamily="50" charset="-128"/>
              <a:ea typeface="Meiryo UI" panose="020B0604030504040204" pitchFamily="50" charset="-128"/>
            </a:endParaRPr>
          </a:p>
        </p:txBody>
      </p:sp>
      <p:sp>
        <p:nvSpPr>
          <p:cNvPr id="12" name="四角形: 角を丸くする 11">
            <a:extLst>
              <a:ext uri="{FF2B5EF4-FFF2-40B4-BE49-F238E27FC236}">
                <a16:creationId xmlns:a16="http://schemas.microsoft.com/office/drawing/2014/main" id="{A8515175-B003-4646-B1F1-7288B64FCF72}"/>
              </a:ext>
            </a:extLst>
          </p:cNvPr>
          <p:cNvSpPr/>
          <p:nvPr/>
        </p:nvSpPr>
        <p:spPr bwMode="auto">
          <a:xfrm>
            <a:off x="2414347" y="3114000"/>
            <a:ext cx="9649072" cy="609878"/>
          </a:xfrm>
          <a:prstGeom prst="roundRect">
            <a:avLst>
              <a:gd name="adj" fmla="val 10412"/>
            </a:avLst>
          </a:prstGeom>
          <a:solidFill>
            <a:srgbClr val="DE0000"/>
          </a:solidFill>
          <a:ln w="19050" algn="ctr">
            <a:solidFill>
              <a:srgbClr val="DE0000"/>
            </a:solidFill>
            <a:round/>
            <a:headEnd/>
            <a:tailEnd/>
          </a:ln>
        </p:spPr>
        <p:txBody>
          <a:bodyPr lIns="125675" tIns="62838" rIns="125675" bIns="62838" rtlCol="0" anchor="ctr"/>
          <a:lstStyle/>
          <a:p>
            <a:r>
              <a:rPr lang="ja-JP" altLang="en-US" sz="2400" b="1" dirty="0">
                <a:solidFill>
                  <a:schemeClr val="bg1"/>
                </a:solidFill>
                <a:latin typeface="Meiryo UI" panose="020B0604030504040204" pitchFamily="50" charset="-128"/>
                <a:ea typeface="Meiryo UI" panose="020B0604030504040204" pitchFamily="50" charset="-128"/>
              </a:rPr>
              <a:t>安価で高品質なサポートで、利用者も</a:t>
            </a:r>
            <a:r>
              <a:rPr lang="ja-JP" altLang="en-US" sz="2400" b="1" dirty="0">
                <a:solidFill>
                  <a:srgbClr val="FFD757"/>
                </a:solidFill>
                <a:latin typeface="Meiryo UI" panose="020B0604030504040204" pitchFamily="50" charset="-128"/>
                <a:ea typeface="Meiryo UI" panose="020B0604030504040204" pitchFamily="50" charset="-128"/>
              </a:rPr>
              <a:t>大満足</a:t>
            </a:r>
            <a:r>
              <a:rPr lang="ja-JP" altLang="en-US" sz="2400" b="1" dirty="0">
                <a:solidFill>
                  <a:schemeClr val="bg1"/>
                </a:solidFill>
                <a:latin typeface="Meiryo UI" panose="020B0604030504040204" pitchFamily="50" charset="-128"/>
                <a:ea typeface="Meiryo UI" panose="020B0604030504040204" pitchFamily="50" charset="-128"/>
              </a:rPr>
              <a:t>！</a:t>
            </a:r>
          </a:p>
        </p:txBody>
      </p:sp>
      <p:sp>
        <p:nvSpPr>
          <p:cNvPr id="13" name="Text Box 13">
            <a:extLst>
              <a:ext uri="{FF2B5EF4-FFF2-40B4-BE49-F238E27FC236}">
                <a16:creationId xmlns:a16="http://schemas.microsoft.com/office/drawing/2014/main" id="{D1EB8EB4-E03F-4A3F-B6DC-39902B3552D9}"/>
              </a:ext>
            </a:extLst>
          </p:cNvPr>
          <p:cNvSpPr txBox="1">
            <a:spLocks noChangeArrowheads="1"/>
          </p:cNvSpPr>
          <p:nvPr/>
        </p:nvSpPr>
        <p:spPr bwMode="auto">
          <a:xfrm>
            <a:off x="2414347" y="8106455"/>
            <a:ext cx="9649072" cy="615553"/>
          </a:xfrm>
          <a:prstGeom prst="rect">
            <a:avLst/>
          </a:prstGeom>
          <a:noFill/>
          <a:ln w="34925" algn="ctr">
            <a:noFill/>
            <a:miter lim="800000"/>
            <a:headEnd/>
            <a:tailEnd/>
          </a:ln>
          <a:effectLst/>
        </p:spPr>
        <p:txBody>
          <a:bodyPr wrap="square" lIns="0" tIns="0" rIns="0" bIns="0" anchor="ctr" anchorCtr="1">
            <a:spAutoFit/>
          </a:bodyPr>
          <a:lstStyle/>
          <a:p>
            <a:r>
              <a:rPr lang="ja-JP" altLang="en-US" sz="2000" dirty="0">
                <a:solidFill>
                  <a:schemeClr val="tx1">
                    <a:lumMod val="75000"/>
                    <a:lumOff val="25000"/>
                  </a:schemeClr>
                </a:solidFill>
                <a:latin typeface="Meiryo UI" panose="020B0604030504040204" pitchFamily="50" charset="-128"/>
                <a:ea typeface="Meiryo UI" panose="020B0604030504040204" pitchFamily="50" charset="-128"/>
              </a:rPr>
              <a:t>オプションの月額</a:t>
            </a:r>
            <a:r>
              <a:rPr lang="en-US" altLang="ja-JP" sz="2000" dirty="0">
                <a:solidFill>
                  <a:schemeClr val="tx1">
                    <a:lumMod val="75000"/>
                    <a:lumOff val="25000"/>
                  </a:schemeClr>
                </a:solidFill>
                <a:latin typeface="Meiryo UI" panose="020B0604030504040204" pitchFamily="50" charset="-128"/>
                <a:ea typeface="Meiryo UI" panose="020B0604030504040204" pitchFamily="50" charset="-128"/>
              </a:rPr>
              <a:t>200</a:t>
            </a:r>
            <a:r>
              <a:rPr lang="ja-JP" altLang="en-US" sz="2000" dirty="0">
                <a:solidFill>
                  <a:schemeClr val="tx1">
                    <a:lumMod val="75000"/>
                    <a:lumOff val="25000"/>
                  </a:schemeClr>
                </a:solidFill>
                <a:latin typeface="Meiryo UI" panose="020B0604030504040204" pitchFamily="50" charset="-128"/>
                <a:ea typeface="Meiryo UI" panose="020B0604030504040204" pitchFamily="50" charset="-128"/>
              </a:rPr>
              <a:t>円</a:t>
            </a:r>
            <a:r>
              <a:rPr lang="en-US" altLang="ja-JP" sz="2000" dirty="0">
                <a:solidFill>
                  <a:schemeClr val="tx1">
                    <a:lumMod val="75000"/>
                    <a:lumOff val="25000"/>
                  </a:schemeClr>
                </a:solidFill>
                <a:latin typeface="Meiryo UI" panose="020B0604030504040204" pitchFamily="50" charset="-128"/>
                <a:ea typeface="Meiryo UI" panose="020B0604030504040204" pitchFamily="50" charset="-128"/>
              </a:rPr>
              <a:t>/ID</a:t>
            </a:r>
            <a:r>
              <a:rPr lang="ja-JP" altLang="en-US" sz="2000" dirty="0">
                <a:solidFill>
                  <a:schemeClr val="tx1">
                    <a:lumMod val="75000"/>
                    <a:lumOff val="25000"/>
                  </a:schemeClr>
                </a:solidFill>
                <a:latin typeface="Meiryo UI" panose="020B0604030504040204" pitchFamily="50" charset="-128"/>
                <a:ea typeface="Meiryo UI" panose="020B0604030504040204" pitchFamily="50" charset="-128"/>
              </a:rPr>
              <a:t>でご提供、</a:t>
            </a:r>
            <a:r>
              <a:rPr lang="en-US" altLang="ja-JP" sz="2000" dirty="0">
                <a:solidFill>
                  <a:schemeClr val="tx1">
                    <a:lumMod val="75000"/>
                    <a:lumOff val="25000"/>
                  </a:schemeClr>
                </a:solidFill>
                <a:latin typeface="Meiryo UI" panose="020B0604030504040204" pitchFamily="50" charset="-128"/>
                <a:ea typeface="Meiryo UI" panose="020B0604030504040204" pitchFamily="50" charset="-128"/>
              </a:rPr>
              <a:t>24</a:t>
            </a:r>
            <a:r>
              <a:rPr lang="ja-JP" altLang="en-US" sz="2000" dirty="0">
                <a:solidFill>
                  <a:schemeClr val="tx1">
                    <a:lumMod val="75000"/>
                    <a:lumOff val="25000"/>
                  </a:schemeClr>
                </a:solidFill>
                <a:latin typeface="Meiryo UI" panose="020B0604030504040204" pitchFamily="50" charset="-128"/>
                <a:ea typeface="Meiryo UI" panose="020B0604030504040204" pitchFamily="50" charset="-128"/>
              </a:rPr>
              <a:t>時間</a:t>
            </a:r>
            <a:r>
              <a:rPr lang="en-US" altLang="ja-JP" sz="2000" dirty="0">
                <a:solidFill>
                  <a:schemeClr val="tx1">
                    <a:lumMod val="75000"/>
                    <a:lumOff val="25000"/>
                  </a:schemeClr>
                </a:solidFill>
                <a:latin typeface="Meiryo UI" panose="020B0604030504040204" pitchFamily="50" charset="-128"/>
                <a:ea typeface="Meiryo UI" panose="020B0604030504040204" pitchFamily="50" charset="-128"/>
              </a:rPr>
              <a:t>365</a:t>
            </a:r>
            <a:r>
              <a:rPr lang="ja-JP" altLang="en-US" sz="2000" dirty="0">
                <a:solidFill>
                  <a:schemeClr val="tx1">
                    <a:lumMod val="75000"/>
                    <a:lumOff val="25000"/>
                  </a:schemeClr>
                </a:solidFill>
                <a:latin typeface="Meiryo UI" panose="020B0604030504040204" pitchFamily="50" charset="-128"/>
                <a:ea typeface="Meiryo UI" panose="020B0604030504040204" pitchFamily="50" charset="-128"/>
              </a:rPr>
              <a:t>日サポート</a:t>
            </a:r>
            <a:endParaRPr lang="en-US" altLang="ja-JP" sz="2000" dirty="0">
              <a:solidFill>
                <a:schemeClr val="tx1">
                  <a:lumMod val="75000"/>
                  <a:lumOff val="25000"/>
                </a:schemeClr>
              </a:solidFill>
              <a:latin typeface="Meiryo UI" panose="020B0604030504040204" pitchFamily="50" charset="-128"/>
              <a:ea typeface="Meiryo UI" panose="020B0604030504040204" pitchFamily="50" charset="-128"/>
            </a:endParaRPr>
          </a:p>
          <a:p>
            <a:r>
              <a:rPr lang="ja-JP" altLang="en-US" sz="2000" dirty="0">
                <a:solidFill>
                  <a:schemeClr val="tx1">
                    <a:lumMod val="75000"/>
                    <a:lumOff val="25000"/>
                  </a:schemeClr>
                </a:solidFill>
                <a:latin typeface="Meiryo UI" panose="020B0604030504040204" pitchFamily="50" charset="-128"/>
                <a:ea typeface="Meiryo UI" panose="020B0604030504040204" pitchFamily="50" charset="-128"/>
              </a:rPr>
              <a:t>管理者様に代わってワイプなどの操作代行も実施</a:t>
            </a:r>
          </a:p>
        </p:txBody>
      </p:sp>
      <p:sp>
        <p:nvSpPr>
          <p:cNvPr id="17" name="四角形: 角を丸くする 16">
            <a:extLst>
              <a:ext uri="{FF2B5EF4-FFF2-40B4-BE49-F238E27FC236}">
                <a16:creationId xmlns:a16="http://schemas.microsoft.com/office/drawing/2014/main" id="{44CDC4AC-FC47-4E01-ACC3-6BB8B4E29F98}"/>
              </a:ext>
            </a:extLst>
          </p:cNvPr>
          <p:cNvSpPr/>
          <p:nvPr/>
        </p:nvSpPr>
        <p:spPr bwMode="auto">
          <a:xfrm>
            <a:off x="8583345" y="4766294"/>
            <a:ext cx="3295172" cy="2163640"/>
          </a:xfrm>
          <a:prstGeom prst="roundRect">
            <a:avLst>
              <a:gd name="adj" fmla="val 9017"/>
            </a:avLst>
          </a:prstGeom>
          <a:solidFill>
            <a:schemeClr val="bg1">
              <a:lumMod val="95000"/>
            </a:schemeClr>
          </a:solidFill>
          <a:ln w="28575" algn="ctr">
            <a:noFill/>
            <a:round/>
            <a:headEnd/>
            <a:tailEnd/>
          </a:ln>
        </p:spPr>
        <p:txBody>
          <a:bodyPr lIns="612000" tIns="0" rIns="0" bIns="0" rtlCol="0" anchor="ctr"/>
          <a:lstStyle/>
          <a:p>
            <a:pPr marL="144000" indent="-144000" algn="l">
              <a:lnSpc>
                <a:spcPts val="2700"/>
              </a:lnSpc>
              <a:spcBef>
                <a:spcPts val="600"/>
              </a:spcBef>
              <a:buFont typeface="Arial" panose="020B0604020202020204" pitchFamily="34" charset="0"/>
              <a:buChar char="•"/>
            </a:pPr>
            <a:r>
              <a:rPr lang="ja-JP" altLang="en-US" sz="2000" dirty="0">
                <a:latin typeface="Meiryo UI" panose="020B0604030504040204" pitchFamily="50" charset="-128"/>
                <a:ea typeface="Meiryo UI" panose="020B0604030504040204" pitchFamily="50" charset="-128"/>
              </a:rPr>
              <a:t>一般操作お問合せ</a:t>
            </a:r>
          </a:p>
          <a:p>
            <a:pPr marL="144000" indent="-144000" algn="l">
              <a:lnSpc>
                <a:spcPts val="2700"/>
              </a:lnSpc>
              <a:spcBef>
                <a:spcPts val="600"/>
              </a:spcBef>
              <a:buFont typeface="Arial" panose="020B0604020202020204" pitchFamily="34" charset="0"/>
              <a:buChar char="•"/>
            </a:pPr>
            <a:r>
              <a:rPr lang="ja-JP" altLang="en-US" sz="2000" dirty="0">
                <a:latin typeface="Meiryo UI" panose="020B0604030504040204" pitchFamily="50" charset="-128"/>
                <a:ea typeface="Meiryo UI" panose="020B0604030504040204" pitchFamily="50" charset="-128"/>
              </a:rPr>
              <a:t>操作代行</a:t>
            </a:r>
            <a:br>
              <a:rPr lang="en-US" altLang="ja-JP" sz="2000" dirty="0">
                <a:latin typeface="Meiryo UI" panose="020B0604030504040204" pitchFamily="50" charset="-128"/>
                <a:ea typeface="Meiryo UI" panose="020B0604030504040204" pitchFamily="50" charset="-128"/>
              </a:rPr>
            </a:br>
            <a:r>
              <a:rPr lang="ja-JP" altLang="en-US" sz="2000" dirty="0">
                <a:latin typeface="Meiryo UI" panose="020B0604030504040204" pitchFamily="50" charset="-128"/>
                <a:ea typeface="Meiryo UI" panose="020B0604030504040204" pitchFamily="50" charset="-128"/>
              </a:rPr>
              <a:t>→パスコード一時解除</a:t>
            </a:r>
            <a:br>
              <a:rPr lang="en-US" altLang="ja-JP" sz="2000" dirty="0">
                <a:latin typeface="Meiryo UI" panose="020B0604030504040204" pitchFamily="50" charset="-128"/>
                <a:ea typeface="Meiryo UI" panose="020B0604030504040204" pitchFamily="50" charset="-128"/>
              </a:rPr>
            </a:br>
            <a:r>
              <a:rPr lang="ja-JP" altLang="en-US" sz="2000" dirty="0">
                <a:latin typeface="Meiryo UI" panose="020B0604030504040204" pitchFamily="50" charset="-128"/>
                <a:ea typeface="Meiryo UI" panose="020B0604030504040204" pitchFamily="50" charset="-128"/>
              </a:rPr>
              <a:t>→リモートロック・ワイプ</a:t>
            </a:r>
          </a:p>
          <a:p>
            <a:pPr marL="144000" indent="-144000" algn="l">
              <a:lnSpc>
                <a:spcPts val="2700"/>
              </a:lnSpc>
              <a:spcBef>
                <a:spcPts val="600"/>
              </a:spcBef>
              <a:buFont typeface="Arial" panose="020B0604020202020204" pitchFamily="34" charset="0"/>
              <a:buChar char="•"/>
            </a:pPr>
            <a:r>
              <a:rPr lang="ja-JP" altLang="en-US" sz="2000" dirty="0">
                <a:latin typeface="Meiryo UI" panose="020B0604030504040204" pitchFamily="50" charset="-128"/>
                <a:ea typeface="Meiryo UI" panose="020B0604030504040204" pitchFamily="50" charset="-128"/>
              </a:rPr>
              <a:t>代替機手配</a:t>
            </a:r>
          </a:p>
        </p:txBody>
      </p:sp>
      <p:pic>
        <p:nvPicPr>
          <p:cNvPr id="14" name="Picture 14">
            <a:extLst>
              <a:ext uri="{FF2B5EF4-FFF2-40B4-BE49-F238E27FC236}">
                <a16:creationId xmlns:a16="http://schemas.microsoft.com/office/drawing/2014/main" id="{D52D3122-859B-4A02-875A-9E49BD9DEBC7}"/>
              </a:ext>
            </a:extLst>
          </p:cNvPr>
          <p:cNvPicPr>
            <a:picLocks noChangeAspect="1" noChangeArrowheads="1"/>
          </p:cNvPicPr>
          <p:nvPr/>
        </p:nvPicPr>
        <p:blipFill>
          <a:blip r:embed="rId2" cstate="print"/>
          <a:srcRect/>
          <a:stretch>
            <a:fillRect/>
          </a:stretch>
        </p:blipFill>
        <p:spPr bwMode="auto">
          <a:xfrm>
            <a:off x="6336741" y="5061321"/>
            <a:ext cx="2946768" cy="2077755"/>
          </a:xfrm>
          <a:prstGeom prst="rect">
            <a:avLst/>
          </a:prstGeom>
          <a:noFill/>
          <a:ln w="57150" algn="ctr">
            <a:noFill/>
            <a:miter lim="800000"/>
            <a:headEnd/>
            <a:tailEnd type="none" w="lg" len="med"/>
          </a:ln>
          <a:effectLst/>
        </p:spPr>
      </p:pic>
      <p:sp>
        <p:nvSpPr>
          <p:cNvPr id="16" name="角丸四角形 51">
            <a:extLst>
              <a:ext uri="{FF2B5EF4-FFF2-40B4-BE49-F238E27FC236}">
                <a16:creationId xmlns:a16="http://schemas.microsoft.com/office/drawing/2014/main" id="{A2DD97E2-72FF-45C0-8463-3AFF0F5866EE}"/>
              </a:ext>
            </a:extLst>
          </p:cNvPr>
          <p:cNvSpPr/>
          <p:nvPr/>
        </p:nvSpPr>
        <p:spPr bwMode="auto">
          <a:xfrm>
            <a:off x="6586125" y="4515657"/>
            <a:ext cx="2448000" cy="442092"/>
          </a:xfrm>
          <a:prstGeom prst="roundRect">
            <a:avLst>
              <a:gd name="adj" fmla="val 14364"/>
            </a:avLst>
          </a:prstGeom>
          <a:solidFill>
            <a:srgbClr val="00B050"/>
          </a:solidFill>
          <a:ln>
            <a:solidFill>
              <a:srgbClr val="00B050"/>
            </a:solid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anchor="ctr" anchorCtr="0"/>
          <a:lstStyle/>
          <a:p>
            <a:pPr>
              <a:spcBef>
                <a:spcPts val="0"/>
              </a:spcBef>
            </a:pPr>
            <a:r>
              <a:rPr lang="ja-JP" altLang="en-US" sz="1600" b="1" dirty="0">
                <a:latin typeface="Meiryo UI" panose="020B0604030504040204" pitchFamily="50" charset="-128"/>
                <a:ea typeface="Meiryo UI" panose="020B0604030504040204" pitchFamily="50" charset="-128"/>
              </a:rPr>
              <a:t>サービスデスク</a:t>
            </a:r>
          </a:p>
        </p:txBody>
      </p:sp>
      <p:sp>
        <p:nvSpPr>
          <p:cNvPr id="19" name="右矢印 50">
            <a:extLst>
              <a:ext uri="{FF2B5EF4-FFF2-40B4-BE49-F238E27FC236}">
                <a16:creationId xmlns:a16="http://schemas.microsoft.com/office/drawing/2014/main" id="{AD7B734B-A645-4E7B-8EB2-E2EB3CD276DE}"/>
              </a:ext>
            </a:extLst>
          </p:cNvPr>
          <p:cNvSpPr/>
          <p:nvPr/>
        </p:nvSpPr>
        <p:spPr bwMode="auto">
          <a:xfrm>
            <a:off x="5685317" y="5302959"/>
            <a:ext cx="608699" cy="1090309"/>
          </a:xfrm>
          <a:prstGeom prst="rightArrow">
            <a:avLst>
              <a:gd name="adj1" fmla="val 61181"/>
              <a:gd name="adj2" fmla="val 53697"/>
            </a:avLst>
          </a:prstGeom>
          <a:gradFill>
            <a:gsLst>
              <a:gs pos="0">
                <a:schemeClr val="bg1"/>
              </a:gs>
              <a:gs pos="98000">
                <a:schemeClr val="bg1">
                  <a:lumMod val="50000"/>
                </a:schemeClr>
              </a:gs>
            </a:gsLst>
            <a:lin ang="0" scaled="0"/>
          </a:gradFill>
          <a:ln w="349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defRPr/>
            </a:pPr>
            <a:endParaRPr kumimoji="1" lang="ja-JP" altLang="en-US" sz="2800" b="1" kern="0">
              <a:latin typeface="Meiryo UI" panose="020B0604030504040204" pitchFamily="50" charset="-128"/>
              <a:ea typeface="Meiryo UI" panose="020B0604030504040204" pitchFamily="50" charset="-128"/>
            </a:endParaRPr>
          </a:p>
        </p:txBody>
      </p:sp>
      <p:sp>
        <p:nvSpPr>
          <p:cNvPr id="20" name="四角形: 角を丸くする 19">
            <a:extLst>
              <a:ext uri="{FF2B5EF4-FFF2-40B4-BE49-F238E27FC236}">
                <a16:creationId xmlns:a16="http://schemas.microsoft.com/office/drawing/2014/main" id="{21E729B3-73DC-44AE-B190-9CB5F5F6BFD5}"/>
              </a:ext>
            </a:extLst>
          </p:cNvPr>
          <p:cNvSpPr/>
          <p:nvPr/>
        </p:nvSpPr>
        <p:spPr bwMode="auto">
          <a:xfrm>
            <a:off x="2598785" y="3903898"/>
            <a:ext cx="3086532" cy="3888432"/>
          </a:xfrm>
          <a:prstGeom prst="roundRect">
            <a:avLst>
              <a:gd name="adj" fmla="val 3590"/>
            </a:avLst>
          </a:prstGeom>
          <a:noFill/>
          <a:ln w="25400" cap="rnd" algn="ctr">
            <a:solidFill>
              <a:schemeClr val="bg1">
                <a:lumMod val="50000"/>
              </a:schemeClr>
            </a:solidFill>
            <a:prstDash val="sysDot"/>
            <a:round/>
            <a:headEnd/>
            <a:tailEnd/>
          </a:ln>
        </p:spPr>
        <p:txBody>
          <a:bodyPr lIns="125675" tIns="62838" rIns="125675" bIns="62838" rtlCol="0" anchor="ctr"/>
          <a:lstStyle/>
          <a:p>
            <a:pPr algn="l"/>
            <a:endParaRPr kumimoji="1" lang="ja-JP" altLang="en-US" sz="2700" b="1">
              <a:latin typeface="Meiryo UI" panose="020B0604030504040204" pitchFamily="50" charset="-128"/>
              <a:ea typeface="Meiryo UI" panose="020B0604030504040204" pitchFamily="50" charset="-128"/>
            </a:endParaRPr>
          </a:p>
        </p:txBody>
      </p:sp>
      <p:pic>
        <p:nvPicPr>
          <p:cNvPr id="28" name="Picture 21" descr="HE171_72A">
            <a:extLst>
              <a:ext uri="{FF2B5EF4-FFF2-40B4-BE49-F238E27FC236}">
                <a16:creationId xmlns:a16="http://schemas.microsoft.com/office/drawing/2014/main" id="{2379B3A7-13CC-4F92-92A7-59CF599958A0}"/>
              </a:ext>
            </a:extLst>
          </p:cNvPr>
          <p:cNvPicPr>
            <a:picLocks noChangeAspect="1" noChangeArrowheads="1"/>
          </p:cNvPicPr>
          <p:nvPr/>
        </p:nvPicPr>
        <p:blipFill>
          <a:blip r:embed="rId3" cstate="print"/>
          <a:srcRect/>
          <a:stretch>
            <a:fillRect/>
          </a:stretch>
        </p:blipFill>
        <p:spPr bwMode="auto">
          <a:xfrm>
            <a:off x="4274363" y="4151190"/>
            <a:ext cx="1348270" cy="1528349"/>
          </a:xfrm>
          <a:prstGeom prst="rect">
            <a:avLst/>
          </a:prstGeom>
          <a:noFill/>
          <a:effectLst>
            <a:softEdge rad="127000"/>
          </a:effectLst>
        </p:spPr>
      </p:pic>
      <p:pic>
        <p:nvPicPr>
          <p:cNvPr id="29" name="Picture 20">
            <a:extLst>
              <a:ext uri="{FF2B5EF4-FFF2-40B4-BE49-F238E27FC236}">
                <a16:creationId xmlns:a16="http://schemas.microsoft.com/office/drawing/2014/main" id="{61AA96BC-0F7E-49BA-8D5B-A5122135EF5D}"/>
              </a:ext>
            </a:extLst>
          </p:cNvPr>
          <p:cNvPicPr>
            <a:picLocks noChangeAspect="1" noChangeArrowheads="1"/>
          </p:cNvPicPr>
          <p:nvPr/>
        </p:nvPicPr>
        <p:blipFill>
          <a:blip r:embed="rId4" cstate="print"/>
          <a:srcRect/>
          <a:stretch>
            <a:fillRect/>
          </a:stretch>
        </p:blipFill>
        <p:spPr bwMode="auto">
          <a:xfrm>
            <a:off x="2695303" y="4071741"/>
            <a:ext cx="1474559" cy="1933402"/>
          </a:xfrm>
          <a:prstGeom prst="rect">
            <a:avLst/>
          </a:prstGeom>
          <a:noFill/>
          <a:effectLst>
            <a:softEdge rad="127000"/>
          </a:effectLst>
        </p:spPr>
      </p:pic>
      <p:grpSp>
        <p:nvGrpSpPr>
          <p:cNvPr id="101" name="グループ化 100">
            <a:extLst>
              <a:ext uri="{FF2B5EF4-FFF2-40B4-BE49-F238E27FC236}">
                <a16:creationId xmlns:a16="http://schemas.microsoft.com/office/drawing/2014/main" id="{F9D0346D-D0A9-474D-9A32-A48C311B3D87}"/>
              </a:ext>
            </a:extLst>
          </p:cNvPr>
          <p:cNvGrpSpPr/>
          <p:nvPr/>
        </p:nvGrpSpPr>
        <p:grpSpPr>
          <a:xfrm>
            <a:off x="2536100" y="6093051"/>
            <a:ext cx="3211901" cy="1529799"/>
            <a:chOff x="2536101" y="6134092"/>
            <a:chExt cx="3211901" cy="1529799"/>
          </a:xfrm>
        </p:grpSpPr>
        <p:grpSp>
          <p:nvGrpSpPr>
            <p:cNvPr id="34" name="グループ化 33">
              <a:extLst>
                <a:ext uri="{FF2B5EF4-FFF2-40B4-BE49-F238E27FC236}">
                  <a16:creationId xmlns:a16="http://schemas.microsoft.com/office/drawing/2014/main" id="{FCF928CA-4D7A-46BD-B84C-AC4092B009E1}"/>
                </a:ext>
              </a:extLst>
            </p:cNvPr>
            <p:cNvGrpSpPr/>
            <p:nvPr/>
          </p:nvGrpSpPr>
          <p:grpSpPr>
            <a:xfrm>
              <a:off x="2536101" y="6134092"/>
              <a:ext cx="1529799" cy="1529799"/>
              <a:chOff x="2463781" y="4929186"/>
              <a:chExt cx="1839600" cy="1839600"/>
            </a:xfrm>
          </p:grpSpPr>
          <p:sp>
            <p:nvSpPr>
              <p:cNvPr id="35" name="楕円 34">
                <a:extLst>
                  <a:ext uri="{FF2B5EF4-FFF2-40B4-BE49-F238E27FC236}">
                    <a16:creationId xmlns:a16="http://schemas.microsoft.com/office/drawing/2014/main" id="{59DEBD7A-77B5-4624-AD2F-D1361305E14C}"/>
                  </a:ext>
                </a:extLst>
              </p:cNvPr>
              <p:cNvSpPr>
                <a:spLocks noChangeAspect="1"/>
              </p:cNvSpPr>
              <p:nvPr/>
            </p:nvSpPr>
            <p:spPr bwMode="auto">
              <a:xfrm>
                <a:off x="2463781" y="4929186"/>
                <a:ext cx="1839600" cy="1839600"/>
              </a:xfrm>
              <a:prstGeom prst="ellipse">
                <a:avLst/>
              </a:prstGeom>
              <a:solidFill>
                <a:schemeClr val="bg1">
                  <a:lumMod val="85000"/>
                </a:schemeClr>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36" name="Text Box 19">
                <a:extLst>
                  <a:ext uri="{FF2B5EF4-FFF2-40B4-BE49-F238E27FC236}">
                    <a16:creationId xmlns:a16="http://schemas.microsoft.com/office/drawing/2014/main" id="{54172CA3-DE79-45B3-AA30-BC83EB48AF6E}"/>
                  </a:ext>
                </a:extLst>
              </p:cNvPr>
              <p:cNvSpPr txBox="1">
                <a:spLocks noChangeArrowheads="1"/>
              </p:cNvSpPr>
              <p:nvPr/>
            </p:nvSpPr>
            <p:spPr bwMode="auto">
              <a:xfrm>
                <a:off x="2820805" y="6258519"/>
                <a:ext cx="1125550" cy="2880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nchor="ctr" anchorCtr="0">
                <a:spAutoFit/>
              </a:bodyPr>
              <a:lstStyle/>
              <a:p>
                <a:pPr>
                  <a:lnSpc>
                    <a:spcPct val="90000"/>
                  </a:lnSpc>
                  <a:spcBef>
                    <a:spcPct val="50000"/>
                  </a:spcBef>
                </a:pPr>
                <a:r>
                  <a:rPr lang="ja-JP" altLang="en-US" sz="1400" dirty="0">
                    <a:solidFill>
                      <a:schemeClr val="tx1"/>
                    </a:solidFill>
                    <a:latin typeface="Meiryo UI" panose="020B0604030504040204" pitchFamily="50" charset="-128"/>
                    <a:ea typeface="Meiryo UI" panose="020B0604030504040204" pitchFamily="50" charset="-128"/>
                  </a:rPr>
                  <a:t>管理者様</a:t>
                </a:r>
              </a:p>
            </p:txBody>
          </p:sp>
        </p:grpSp>
        <p:grpSp>
          <p:nvGrpSpPr>
            <p:cNvPr id="100" name="グループ化 99">
              <a:extLst>
                <a:ext uri="{FF2B5EF4-FFF2-40B4-BE49-F238E27FC236}">
                  <a16:creationId xmlns:a16="http://schemas.microsoft.com/office/drawing/2014/main" id="{FB5BC103-2B1B-4AAE-AD3F-369E4A986253}"/>
                </a:ext>
              </a:extLst>
            </p:cNvPr>
            <p:cNvGrpSpPr/>
            <p:nvPr/>
          </p:nvGrpSpPr>
          <p:grpSpPr>
            <a:xfrm>
              <a:off x="4219653" y="6135542"/>
              <a:ext cx="1528349" cy="1528349"/>
              <a:chOff x="4130809" y="6135542"/>
              <a:chExt cx="1528349" cy="1528349"/>
            </a:xfrm>
          </p:grpSpPr>
          <p:sp>
            <p:nvSpPr>
              <p:cNvPr id="99" name="楕円 98">
                <a:extLst>
                  <a:ext uri="{FF2B5EF4-FFF2-40B4-BE49-F238E27FC236}">
                    <a16:creationId xmlns:a16="http://schemas.microsoft.com/office/drawing/2014/main" id="{514CFBB3-A247-49A5-81E5-17B6B5BC9D2B}"/>
                  </a:ext>
                </a:extLst>
              </p:cNvPr>
              <p:cNvSpPr/>
              <p:nvPr/>
            </p:nvSpPr>
            <p:spPr bwMode="auto">
              <a:xfrm>
                <a:off x="4130809" y="6135542"/>
                <a:ext cx="1528349" cy="1528349"/>
              </a:xfrm>
              <a:prstGeom prst="ellipse">
                <a:avLst/>
              </a:prstGeom>
              <a:solidFill>
                <a:schemeClr val="bg1"/>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dirty="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grpSp>
            <p:nvGrpSpPr>
              <p:cNvPr id="30" name="グループ化 29">
                <a:extLst>
                  <a:ext uri="{FF2B5EF4-FFF2-40B4-BE49-F238E27FC236}">
                    <a16:creationId xmlns:a16="http://schemas.microsoft.com/office/drawing/2014/main" id="{96EE6041-DF27-4A80-BB94-8317227FAF59}"/>
                  </a:ext>
                </a:extLst>
              </p:cNvPr>
              <p:cNvGrpSpPr/>
              <p:nvPr/>
            </p:nvGrpSpPr>
            <p:grpSpPr>
              <a:xfrm>
                <a:off x="4130809" y="6135542"/>
                <a:ext cx="1528349" cy="1528349"/>
                <a:chOff x="10006332" y="4929186"/>
                <a:chExt cx="1837856" cy="1837856"/>
              </a:xfrm>
            </p:grpSpPr>
            <p:sp>
              <p:nvSpPr>
                <p:cNvPr id="31" name="楕円 30">
                  <a:extLst>
                    <a:ext uri="{FF2B5EF4-FFF2-40B4-BE49-F238E27FC236}">
                      <a16:creationId xmlns:a16="http://schemas.microsoft.com/office/drawing/2014/main" id="{520529B3-72A3-4967-A89F-A3C371F85FCE}"/>
                    </a:ext>
                  </a:extLst>
                </p:cNvPr>
                <p:cNvSpPr/>
                <p:nvPr/>
              </p:nvSpPr>
              <p:spPr bwMode="auto">
                <a:xfrm>
                  <a:off x="10006332" y="4929186"/>
                  <a:ext cx="1837856" cy="1837856"/>
                </a:xfrm>
                <a:prstGeom prst="ellipse">
                  <a:avLst/>
                </a:prstGeom>
                <a:solidFill>
                  <a:srgbClr val="0070C0">
                    <a:alpha val="30000"/>
                  </a:srgbClr>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dirty="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32" name="Text Box 19">
                  <a:extLst>
                    <a:ext uri="{FF2B5EF4-FFF2-40B4-BE49-F238E27FC236}">
                      <a16:creationId xmlns:a16="http://schemas.microsoft.com/office/drawing/2014/main" id="{D57A51D7-A036-482F-A125-23A425A5636F}"/>
                    </a:ext>
                  </a:extLst>
                </p:cNvPr>
                <p:cNvSpPr txBox="1">
                  <a:spLocks noChangeArrowheads="1"/>
                </p:cNvSpPr>
                <p:nvPr/>
              </p:nvSpPr>
              <p:spPr bwMode="auto">
                <a:xfrm>
                  <a:off x="10362484" y="6258518"/>
                  <a:ext cx="1125550" cy="2862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nchor="ctr" anchorCtr="0">
                  <a:spAutoFit/>
                </a:bodyPr>
                <a:lstStyle/>
                <a:p>
                  <a:pPr>
                    <a:lnSpc>
                      <a:spcPct val="90000"/>
                    </a:lnSpc>
                    <a:spcBef>
                      <a:spcPct val="50000"/>
                    </a:spcBef>
                  </a:pPr>
                  <a:r>
                    <a:rPr lang="ja-JP" altLang="en-US" sz="1400" dirty="0">
                      <a:solidFill>
                        <a:schemeClr val="tx1"/>
                      </a:solidFill>
                      <a:latin typeface="Meiryo UI" panose="020B0604030504040204" pitchFamily="50" charset="-128"/>
                      <a:ea typeface="Meiryo UI" panose="020B0604030504040204" pitchFamily="50" charset="-128"/>
                    </a:rPr>
                    <a:t>利用者様</a:t>
                  </a:r>
                </a:p>
              </p:txBody>
            </p:sp>
          </p:grpSp>
        </p:grpSp>
      </p:grpSp>
      <p:pic>
        <p:nvPicPr>
          <p:cNvPr id="40" name="pixta_32687266-22.png" descr="pixta_32687266-22.png">
            <a:extLst>
              <a:ext uri="{FF2B5EF4-FFF2-40B4-BE49-F238E27FC236}">
                <a16:creationId xmlns:a16="http://schemas.microsoft.com/office/drawing/2014/main" id="{803EFC40-294E-4872-9EBF-E50A9656BA84}"/>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654482" y="6152474"/>
            <a:ext cx="1271689" cy="1076105"/>
          </a:xfrm>
          <a:prstGeom prst="rect">
            <a:avLst/>
          </a:prstGeom>
          <a:ln w="12700">
            <a:miter lim="400000"/>
          </a:ln>
        </p:spPr>
      </p:pic>
      <p:pic>
        <p:nvPicPr>
          <p:cNvPr id="41" name="pixta_42810350-05.png" descr="pixta_42810350-05.png">
            <a:extLst>
              <a:ext uri="{FF2B5EF4-FFF2-40B4-BE49-F238E27FC236}">
                <a16:creationId xmlns:a16="http://schemas.microsoft.com/office/drawing/2014/main" id="{11865E8E-CE39-4E02-A441-5CAD67084114}"/>
              </a:ext>
            </a:extLst>
          </p:cNvPr>
          <p:cNvPicPr>
            <a:picLocks noChangeAspect="1"/>
          </p:cNvPicPr>
          <p:nvPr/>
        </p:nvPicPr>
        <p:blipFill>
          <a:blip r:embed="rId6" cstate="screen">
            <a:extLst>
              <a:ext uri="{BEBA8EAE-BF5A-486C-A8C5-ECC9F3942E4B}">
                <a14:imgProps xmlns:a14="http://schemas.microsoft.com/office/drawing/2010/main">
                  <a14:imgLayer r:embed="rId7">
                    <a14:imgEffect>
                      <a14:backgroundRemoval t="7868" b="93232" l="9944" r="89986">
                        <a14:foregroundMark x1="38787" y1="25635" x2="39281" y2="46193"/>
                        <a14:foregroundMark x1="39281" y1="46193" x2="40290" y2="49767"/>
                        <a14:foregroundMark x1="40879" y1="50707" x2="41819" y2="30880"/>
                        <a14:foregroundMark x1="41819" y1="30880" x2="40903" y2="25381"/>
                        <a14:foregroundMark x1="40903" y1="25381" x2="41396" y2="37648"/>
                        <a14:foregroundMark x1="41396" y1="37648" x2="42313" y2="39932"/>
                        <a14:foregroundMark x1="47955" y1="42978" x2="40480" y2="37225"/>
                        <a14:foregroundMark x1="40480" y1="37225" x2="36742" y2="30964"/>
                        <a14:foregroundMark x1="36742" y1="30964" x2="35684" y2="25550"/>
                        <a14:foregroundMark x1="35684" y1="25550" x2="37447" y2="19543"/>
                        <a14:foregroundMark x1="37447" y1="19543" x2="47743" y2="25381"/>
                        <a14:foregroundMark x1="47743" y1="25381" x2="49295" y2="32064"/>
                        <a14:foregroundMark x1="49295" y1="32064" x2="42807" y2="32234"/>
                        <a14:foregroundMark x1="42807" y1="32234" x2="38364" y2="26734"/>
                        <a14:foregroundMark x1="38364" y1="26734" x2="44429" y2="24450"/>
                        <a14:foregroundMark x1="44429" y1="24450" x2="45205" y2="28088"/>
                        <a14:foregroundMark x1="38082" y1="14213" x2="35966" y2="19797"/>
                        <a14:foregroundMark x1="35966" y1="19797" x2="42666" y2="14467"/>
                        <a14:foregroundMark x1="42666" y1="14467" x2="45839" y2="10068"/>
                        <a14:foregroundMark x1="45839" y1="10068" x2="49013" y2="13536"/>
                        <a14:foregroundMark x1="49013" y1="13536" x2="51410" y2="30964"/>
                        <a14:foregroundMark x1="51410" y1="30964" x2="51199" y2="31980"/>
                        <a14:foregroundMark x1="62694" y1="89679" x2="66643" y2="92555"/>
                        <a14:foregroundMark x1="66643" y1="92555" x2="69323" y2="88156"/>
                        <a14:foregroundMark x1="69323" y1="88156" x2="68829" y2="86633"/>
                        <a14:foregroundMark x1="32087" y1="92301" x2="36037" y2="91878"/>
                        <a14:foregroundMark x1="33286" y1="92047" x2="35684" y2="91878"/>
                        <a14:foregroundMark x1="33004" y1="93316" x2="34838" y2="92555"/>
                        <a14:foregroundMark x1="60649" y1="56599" x2="64245" y2="61083"/>
                        <a14:foregroundMark x1="34556" y1="26396" x2="32934" y2="31303"/>
                        <a14:foregroundMark x1="32934" y1="31303" x2="35543" y2="42555"/>
                        <a14:foregroundMark x1="35543" y1="42555" x2="35543" y2="44162"/>
                        <a14:foregroundMark x1="38434" y1="46024" x2="38522" y2="49338"/>
                        <a14:foregroundMark x1="38462" y1="49946" x2="38293" y2="48900"/>
                        <a14:foregroundMark x1="39774" y1="48477" x2="39662" y2="49828"/>
                        <a14:foregroundMark x1="59858" y1="49015" x2="56911" y2="47039"/>
                        <a14:foregroundMark x1="56911" y1="47039" x2="53385" y2="50338"/>
                        <a14:foregroundMark x1="53385" y1="50338" x2="57616" y2="51184"/>
                        <a14:foregroundMark x1="57616" y1="51184" x2="59413" y2="50453"/>
                        <a14:foregroundMark x1="60798" y1="47744" x2="62764" y2="47970"/>
                        <a14:foregroundMark x1="57616" y1="47377" x2="60549" y2="47715"/>
                        <a14:foregroundMark x1="62764" y1="47970" x2="62553" y2="44416"/>
                        <a14:foregroundMark x1="62007" y1="48544" x2="61213" y2="43147"/>
                        <a14:foregroundMark x1="61213" y1="43147" x2="61072" y2="42978"/>
                        <a14:foregroundMark x1="62059" y1="48054" x2="64716" y2="48054"/>
                        <a14:foregroundMark x1="66118" y1="45773" x2="63329" y2="37140"/>
                        <a14:foregroundMark x1="63329" y1="37140" x2="59732" y2="41878"/>
                        <a14:foregroundMark x1="59732" y1="41878" x2="62200" y2="46024"/>
                        <a14:foregroundMark x1="66101" y1="45503" x2="66643" y2="45431"/>
                        <a14:foregroundMark x1="62200" y1="46024" x2="65859" y2="45536"/>
                        <a14:foregroundMark x1="66643" y1="45431" x2="67137" y2="46193"/>
                        <a14:foregroundMark x1="65851" y1="45779" x2="62694" y2="43739"/>
                        <a14:foregroundMark x1="69678" y1="48251" x2="66778" y2="46378"/>
                        <a14:foregroundMark x1="67768" y1="46024" x2="63893" y2="40525"/>
                        <a14:foregroundMark x1="68140" y1="46552" x2="67768" y2="46024"/>
                        <a14:foregroundMark x1="69223" y1="45675" x2="64810" y2="40863"/>
                        <a14:foregroundMark x1="68029" y1="44583" x2="66996" y2="43316"/>
                        <a14:foregroundMark x1="66996" y1="43316" x2="66855" y2="43316"/>
                        <a14:foregroundMark x1="45416" y1="7868" x2="59732" y2="16920"/>
                        <a14:foregroundMark x1="59732" y1="16920" x2="67419" y2="29949"/>
                        <a14:foregroundMark x1="67419" y1="29949" x2="69746" y2="38917"/>
                        <a14:foregroundMark x1="55924" y1="42386" x2="55007" y2="47462"/>
                        <a14:foregroundMark x1="55007" y1="47462" x2="55571" y2="48054"/>
                        <a14:foregroundMark x1="59194" y1="48900" x2="58392" y2="48223"/>
                        <a14:foregroundMark x1="60296" y1="49831" x2="59194" y2="48900"/>
                        <a14:foregroundMark x1="70986" y1="47372" x2="70240" y2="46701"/>
                        <a14:foregroundMark x1="70584" y1="47140" x2="70381" y2="46785"/>
                        <a14:foregroundMark x1="70114" y1="46447" x2="69746" y2="45939"/>
                        <a14:foregroundMark x1="70608" y1="47128" x2="70114" y2="46447"/>
                        <a14:foregroundMark x1="69336" y1="46024" x2="67772" y2="44585"/>
                        <a14:foregroundMark x1="69887" y1="46531" x2="69336" y2="46024"/>
                        <a14:foregroundMark x1="69182" y1="46193" x2="67983" y2="44924"/>
                        <a14:backgroundMark x1="41326" y1="86125" x2="41326" y2="86125"/>
                        <a14:backgroundMark x1="41608" y1="80880" x2="40621" y2="86041"/>
                        <a14:backgroundMark x1="40621" y1="86041" x2="42102" y2="81049"/>
                        <a14:backgroundMark x1="42102" y1="81049" x2="41608" y2="86210"/>
                        <a14:backgroundMark x1="41608" y1="86210" x2="41961" y2="84349"/>
                        <a14:backgroundMark x1="58322" y1="53553" x2="60893" y2="56375"/>
                        <a14:backgroundMark x1="64951" y1="60829" x2="67842" y2="77242"/>
                        <a14:backgroundMark x1="67842" y1="77242" x2="72073" y2="73942"/>
                        <a14:backgroundMark x1="72073" y1="73942" x2="73907" y2="68697"/>
                        <a14:backgroundMark x1="73907" y1="68697" x2="75388" y2="56007"/>
                        <a14:backgroundMark x1="75388" y1="56007" x2="77362" y2="43570"/>
                        <a14:backgroundMark x1="77362" y1="43570" x2="75882" y2="38240"/>
                        <a14:backgroundMark x1="75882" y1="38240" x2="72638" y2="34602"/>
                        <a14:backgroundMark x1="70951" y1="38721" x2="70663" y2="39425"/>
                        <a14:backgroundMark x1="72638" y1="34602" x2="71067" y2="38438"/>
                        <a14:backgroundMark x1="70663" y1="39425" x2="70311" y2="44206"/>
                        <a14:backgroundMark x1="67002" y1="48605" x2="66643" y2="48985"/>
                        <a14:backgroundMark x1="67662" y1="47906" x2="67016" y2="48590"/>
                        <a14:backgroundMark x1="60829" y1="51225" x2="56982" y2="52707"/>
                        <a14:backgroundMark x1="61407" y1="51002" x2="60876" y2="51207"/>
                        <a14:backgroundMark x1="65908" y1="49268" x2="61926" y2="50802"/>
                        <a14:backgroundMark x1="25458" y1="36633" x2="28914" y2="46531"/>
                        <a14:backgroundMark x1="28914" y1="46531" x2="36953" y2="57276"/>
                        <a14:backgroundMark x1="36953" y1="57276" x2="38787" y2="62014"/>
                        <a14:backgroundMark x1="38787" y1="62014" x2="38787" y2="56768"/>
                        <a14:backgroundMark x1="38787" y1="56768" x2="47955" y2="53384"/>
                        <a14:backgroundMark x1="37368" y1="51052" x2="33357" y2="50169"/>
                        <a14:backgroundMark x1="47955" y1="53384" x2="40704" y2="51787"/>
                        <a14:backgroundMark x1="33357" y1="50169" x2="29055" y2="45854"/>
                        <a14:backgroundMark x1="29055" y1="45854" x2="26657" y2="41032"/>
                        <a14:backgroundMark x1="26657" y1="41032" x2="31100" y2="29949"/>
                        <a14:backgroundMark x1="31100" y1="29949" x2="30606" y2="38156"/>
                        <a14:backgroundMark x1="30606" y1="38156" x2="32863" y2="49239"/>
                        <a14:backgroundMark x1="32863" y1="49239" x2="27645" y2="48308"/>
                        <a14:backgroundMark x1="27645" y1="48308" x2="23272" y2="50338"/>
                        <a14:backgroundMark x1="23272" y1="50338" x2="19887" y2="54484"/>
                        <a14:backgroundMark x1="19887" y1="54484" x2="18336" y2="60491"/>
                        <a14:backgroundMark x1="18336" y1="60491" x2="23554" y2="75296"/>
                        <a14:backgroundMark x1="23554" y1="75296" x2="22496" y2="70305"/>
                        <a14:backgroundMark x1="22496" y1="70305" x2="23131" y2="64975"/>
                        <a14:backgroundMark x1="23131" y1="64975" x2="20663" y2="59814"/>
                        <a14:backgroundMark x1="20663" y1="59814" x2="20592" y2="54484"/>
                        <a14:backgroundMark x1="20592" y1="54484" x2="28843" y2="31134"/>
                        <a14:backgroundMark x1="28843" y1="31134" x2="30465" y2="28511"/>
                        <a14:backgroundMark x1="32511" y1="74365" x2="33921" y2="80372"/>
                        <a14:backgroundMark x1="33921" y1="80372" x2="34344" y2="75127"/>
                        <a14:backgroundMark x1="34344" y1="75127" x2="34485" y2="79695"/>
                        <a14:backgroundMark x1="65938" y1="53130" x2="72638" y2="62606"/>
                        <a14:backgroundMark x1="72638" y1="62606" x2="73484" y2="65228"/>
                        <a14:backgroundMark x1="60508" y1="54738" x2="60508" y2="54738"/>
                        <a14:backgroundMark x1="60508" y1="56007" x2="60508" y2="56007"/>
                        <a14:backgroundMark x1="37941" y1="51354" x2="37941" y2="51354"/>
                        <a14:backgroundMark x1="38636" y1="52614" x2="38575" y2="53299"/>
                        <a14:backgroundMark x1="36389" y1="45347" x2="37447" y2="50085"/>
                        <a14:backgroundMark x1="39774" y1="50846" x2="40621" y2="52538"/>
                        <a14:backgroundMark x1="39774" y1="50508" x2="40973" y2="52369"/>
                        <a14:backgroundMark x1="39633" y1="50846" x2="39281" y2="53723"/>
                        <a14:backgroundMark x1="39633" y1="49831" x2="39986" y2="54992"/>
                        <a14:backgroundMark x1="60437" y1="49069" x2="62412" y2="50846"/>
                        <a14:backgroundMark x1="59944" y1="48900" x2="61283" y2="49662"/>
                        <a14:backgroundMark x1="65092" y1="46616" x2="67772" y2="49069"/>
                        <a14:backgroundMark x1="69826" y1="47814" x2="70663" y2="49069"/>
                        <a14:backgroundMark x1="70451" y1="43993" x2="70808" y2="46705"/>
                        <a14:backgroundMark x1="59732" y1="48900" x2="59732" y2="48900"/>
                        <a14:backgroundMark x1="70945" y1="46954" x2="71721" y2="48985"/>
                        <a14:backgroundMark x1="70733" y1="48562" x2="71580" y2="49154"/>
                        <a14:backgroundMark x1="68829" y1="46447" x2="68829" y2="46447"/>
                      </a14:backgroundRemoval>
                    </a14:imgEffect>
                  </a14:imgLayer>
                </a14:imgProps>
              </a:ext>
              <a:ext uri="{28A0092B-C50C-407E-A947-70E740481C1C}">
                <a14:useLocalDpi xmlns:a14="http://schemas.microsoft.com/office/drawing/2010/main"/>
              </a:ext>
            </a:extLst>
          </a:blip>
          <a:stretch>
            <a:fillRect/>
          </a:stretch>
        </p:blipFill>
        <p:spPr>
          <a:xfrm>
            <a:off x="4345941" y="6168144"/>
            <a:ext cx="1303197" cy="1086304"/>
          </a:xfrm>
          <a:prstGeom prst="rect">
            <a:avLst/>
          </a:prstGeom>
          <a:ln w="12700">
            <a:miter lim="400000"/>
          </a:ln>
        </p:spPr>
      </p:pic>
    </p:spTree>
    <p:extLst>
      <p:ext uri="{BB962C8B-B14F-4D97-AF65-F5344CB8AC3E}">
        <p14:creationId xmlns:p14="http://schemas.microsoft.com/office/powerpoint/2010/main" val="3068042250"/>
      </p:ext>
    </p:extLst>
  </p:cSld>
  <p:clrMapOvr>
    <a:masterClrMapping/>
  </p:clrMapOvr>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四角形: 角を丸くする 4">
            <a:extLst>
              <a:ext uri="{FF2B5EF4-FFF2-40B4-BE49-F238E27FC236}">
                <a16:creationId xmlns:a16="http://schemas.microsoft.com/office/drawing/2014/main" id="{01CBF810-2F59-4230-A8BC-F5A30CD23336}"/>
              </a:ext>
            </a:extLst>
          </p:cNvPr>
          <p:cNvSpPr/>
          <p:nvPr/>
        </p:nvSpPr>
        <p:spPr bwMode="auto">
          <a:xfrm>
            <a:off x="2253135" y="3546389"/>
            <a:ext cx="9971496" cy="5506081"/>
          </a:xfrm>
          <a:prstGeom prst="roundRect">
            <a:avLst>
              <a:gd name="adj" fmla="val 1037"/>
            </a:avLst>
          </a:prstGeom>
          <a:solidFill>
            <a:schemeClr val="bg1"/>
          </a:solidFill>
          <a:ln w="12700" algn="ctr">
            <a:solidFill>
              <a:schemeClr val="bg1">
                <a:lumMod val="50000"/>
              </a:schemeClr>
            </a:solidFill>
            <a:round/>
            <a:headEnd/>
            <a:tailEnd/>
          </a:ln>
          <a:effectLst/>
        </p:spPr>
        <p:txBody>
          <a:bodyPr lIns="144000" tIns="0" rIns="0" bIns="0" rtlCol="0" anchor="ctr" anchorCtr="0"/>
          <a:lstStyle/>
          <a:p>
            <a:pPr algn="l"/>
            <a:endParaRPr lang="ja-JP" altLang="en-US" sz="1600" dirty="0">
              <a:solidFill>
                <a:schemeClr val="tx1">
                  <a:lumMod val="75000"/>
                  <a:lumOff val="25000"/>
                </a:schemeClr>
              </a:solidFill>
              <a:latin typeface="Meiryo UI" panose="020B0604030504040204" pitchFamily="50" charset="-128"/>
              <a:ea typeface="Meiryo UI" panose="020B0604030504040204" pitchFamily="50" charset="-128"/>
            </a:endParaRPr>
          </a:p>
        </p:txBody>
      </p:sp>
      <p:sp>
        <p:nvSpPr>
          <p:cNvPr id="3" name="スライド番号プレースホルダー 2">
            <a:extLst>
              <a:ext uri="{FF2B5EF4-FFF2-40B4-BE49-F238E27FC236}">
                <a16:creationId xmlns:a16="http://schemas.microsoft.com/office/drawing/2014/main" id="{A243BA8A-5BB1-4CC1-AF90-7F2B70E900A8}"/>
              </a:ext>
            </a:extLst>
          </p:cNvPr>
          <p:cNvSpPr>
            <a:spLocks noGrp="1"/>
          </p:cNvSpPr>
          <p:nvPr>
            <p:ph type="sldNum" sz="quarter" idx="4"/>
          </p:nvPr>
        </p:nvSpPr>
        <p:spPr/>
        <p:txBody>
          <a:bodyPr/>
          <a:lstStyle/>
          <a:p>
            <a:fld id="{F1BF7F6E-0413-4353-995D-100289A07FF8}" type="slidenum">
              <a:rPr lang="en-US" altLang="ja-JP" smtClean="0"/>
              <a:pPr/>
              <a:t>128</a:t>
            </a:fld>
            <a:endParaRPr lang="en-US" altLang="ja-JP" dirty="0"/>
          </a:p>
        </p:txBody>
      </p:sp>
      <p:sp>
        <p:nvSpPr>
          <p:cNvPr id="4" name="タイトル 3">
            <a:extLst>
              <a:ext uri="{FF2B5EF4-FFF2-40B4-BE49-F238E27FC236}">
                <a16:creationId xmlns:a16="http://schemas.microsoft.com/office/drawing/2014/main" id="{DB4DD96A-6B7F-4945-AA6B-7D8BF2F727E1}"/>
              </a:ext>
            </a:extLst>
          </p:cNvPr>
          <p:cNvSpPr>
            <a:spLocks noGrp="1"/>
          </p:cNvSpPr>
          <p:nvPr>
            <p:ph type="title"/>
          </p:nvPr>
        </p:nvSpPr>
        <p:spPr/>
        <p:txBody>
          <a:bodyPr/>
          <a:lstStyle/>
          <a:p>
            <a:r>
              <a:rPr kumimoji="1" lang="ja-JP" altLang="en-US" dirty="0">
                <a:latin typeface="Meiryo UI" panose="020B0604030504040204" pitchFamily="50" charset="-128"/>
                <a:ea typeface="Meiryo UI" panose="020B0604030504040204" pitchFamily="50" charset="-128"/>
              </a:rPr>
              <a:t>導入事例：</a:t>
            </a:r>
            <a:r>
              <a:rPr kumimoji="1" lang="en-US" altLang="ja-JP" dirty="0">
                <a:latin typeface="Meiryo UI" panose="020B0604030504040204" pitchFamily="50" charset="-128"/>
                <a:ea typeface="Meiryo UI" panose="020B0604030504040204" pitchFamily="50" charset="-128"/>
              </a:rPr>
              <a:t>C</a:t>
            </a:r>
            <a:r>
              <a:rPr kumimoji="1" lang="ja-JP" altLang="en-US" dirty="0">
                <a:latin typeface="Meiryo UI" panose="020B0604030504040204" pitchFamily="50" charset="-128"/>
                <a:ea typeface="Meiryo UI" panose="020B0604030504040204" pitchFamily="50" charset="-128"/>
              </a:rPr>
              <a:t>社</a:t>
            </a:r>
            <a:endParaRPr kumimoji="1" lang="ja-JP" altLang="en-US" dirty="0"/>
          </a:p>
        </p:txBody>
      </p:sp>
      <p:sp>
        <p:nvSpPr>
          <p:cNvPr id="6" name="四角形: 角を丸くする 5">
            <a:extLst>
              <a:ext uri="{FF2B5EF4-FFF2-40B4-BE49-F238E27FC236}">
                <a16:creationId xmlns:a16="http://schemas.microsoft.com/office/drawing/2014/main" id="{D9CC467E-F489-4C8A-B13A-9282DB976A39}"/>
              </a:ext>
            </a:extLst>
          </p:cNvPr>
          <p:cNvSpPr/>
          <p:nvPr/>
        </p:nvSpPr>
        <p:spPr bwMode="auto">
          <a:xfrm>
            <a:off x="778582" y="1635646"/>
            <a:ext cx="1402544" cy="504056"/>
          </a:xfrm>
          <a:prstGeom prst="roundRect">
            <a:avLst>
              <a:gd name="adj" fmla="val 12598"/>
            </a:avLst>
          </a:prstGeom>
          <a:solidFill>
            <a:schemeClr val="bg1">
              <a:lumMod val="50000"/>
            </a:schemeClr>
          </a:solidFill>
          <a:ln w="12700" algn="ctr">
            <a:solidFill>
              <a:schemeClr val="bg1">
                <a:lumMod val="50000"/>
              </a:schemeClr>
            </a:solidFill>
            <a:round/>
            <a:headEnd/>
            <a:tailEnd/>
          </a:ln>
          <a:effectLst/>
        </p:spPr>
        <p:txBody>
          <a:bodyPr lIns="0" tIns="0" rIns="0" bIns="0" rtlCol="0" anchor="ctr" anchorCtr="1"/>
          <a:lstStyle/>
          <a:p>
            <a:r>
              <a:rPr lang="ja-JP" altLang="en-US" sz="1800" b="1" dirty="0">
                <a:solidFill>
                  <a:schemeClr val="bg1"/>
                </a:solidFill>
                <a:latin typeface="Meiryo UI" panose="020B0604030504040204" pitchFamily="50" charset="-128"/>
                <a:ea typeface="Meiryo UI" panose="020B0604030504040204" pitchFamily="50" charset="-128"/>
              </a:rPr>
              <a:t>企業情報</a:t>
            </a:r>
          </a:p>
        </p:txBody>
      </p:sp>
      <p:sp>
        <p:nvSpPr>
          <p:cNvPr id="7" name="四角形: 角を丸くする 6">
            <a:extLst>
              <a:ext uri="{FF2B5EF4-FFF2-40B4-BE49-F238E27FC236}">
                <a16:creationId xmlns:a16="http://schemas.microsoft.com/office/drawing/2014/main" id="{E393ADD8-E718-48CC-B0F0-D0FBE8B70525}"/>
              </a:ext>
            </a:extLst>
          </p:cNvPr>
          <p:cNvSpPr/>
          <p:nvPr/>
        </p:nvSpPr>
        <p:spPr bwMode="auto">
          <a:xfrm>
            <a:off x="2253135" y="1635646"/>
            <a:ext cx="9971496" cy="504056"/>
          </a:xfrm>
          <a:prstGeom prst="roundRect">
            <a:avLst>
              <a:gd name="adj" fmla="val 12598"/>
            </a:avLst>
          </a:prstGeom>
          <a:solidFill>
            <a:schemeClr val="bg1"/>
          </a:solidFill>
          <a:ln w="12700" algn="ctr">
            <a:solidFill>
              <a:schemeClr val="bg1">
                <a:lumMod val="50000"/>
              </a:schemeClr>
            </a:solidFill>
            <a:round/>
            <a:headEnd/>
            <a:tailEnd/>
          </a:ln>
          <a:effectLst/>
        </p:spPr>
        <p:txBody>
          <a:bodyPr lIns="144000" tIns="0" rIns="0" bIns="0" rtlCol="0" anchor="ctr" anchorCtr="0"/>
          <a:lstStyle/>
          <a:p>
            <a:pPr algn="l"/>
            <a:r>
              <a:rPr lang="ja-JP" altLang="en-US" sz="1600" dirty="0">
                <a:solidFill>
                  <a:schemeClr val="tx1">
                    <a:lumMod val="75000"/>
                    <a:lumOff val="25000"/>
                  </a:schemeClr>
                </a:solidFill>
                <a:latin typeface="Meiryo UI" panose="020B0604030504040204" pitchFamily="50" charset="-128"/>
                <a:ea typeface="Meiryo UI" panose="020B0604030504040204" pitchFamily="50" charset="-128"/>
              </a:rPr>
              <a:t>業種：不動産業　　従業員：</a:t>
            </a:r>
            <a:r>
              <a:rPr lang="en-US" altLang="ja-JP" sz="1600" dirty="0">
                <a:solidFill>
                  <a:schemeClr val="tx1">
                    <a:lumMod val="75000"/>
                    <a:lumOff val="25000"/>
                  </a:schemeClr>
                </a:solidFill>
                <a:latin typeface="Meiryo UI" panose="020B0604030504040204" pitchFamily="50" charset="-128"/>
                <a:ea typeface="Meiryo UI" panose="020B0604030504040204" pitchFamily="50" charset="-128"/>
              </a:rPr>
              <a:t>6,000</a:t>
            </a:r>
            <a:r>
              <a:rPr lang="ja-JP" altLang="en-US" sz="1600" dirty="0">
                <a:solidFill>
                  <a:schemeClr val="tx1">
                    <a:lumMod val="75000"/>
                    <a:lumOff val="25000"/>
                  </a:schemeClr>
                </a:solidFill>
                <a:latin typeface="Meiryo UI" panose="020B0604030504040204" pitchFamily="50" charset="-128"/>
                <a:ea typeface="Meiryo UI" panose="020B0604030504040204" pitchFamily="50" charset="-128"/>
              </a:rPr>
              <a:t>名　　ご契約</a:t>
            </a:r>
            <a:r>
              <a:rPr lang="en-US" altLang="ja-JP" sz="1600" dirty="0">
                <a:solidFill>
                  <a:schemeClr val="tx1">
                    <a:lumMod val="75000"/>
                    <a:lumOff val="25000"/>
                  </a:schemeClr>
                </a:solidFill>
                <a:latin typeface="Meiryo UI" panose="020B0604030504040204" pitchFamily="50" charset="-128"/>
                <a:ea typeface="Meiryo UI" panose="020B0604030504040204" pitchFamily="50" charset="-128"/>
              </a:rPr>
              <a:t>ID</a:t>
            </a:r>
            <a:r>
              <a:rPr lang="ja-JP" altLang="en-US" sz="1600" dirty="0">
                <a:solidFill>
                  <a:schemeClr val="tx1">
                    <a:lumMod val="75000"/>
                    <a:lumOff val="25000"/>
                  </a:schemeClr>
                </a:solidFill>
                <a:latin typeface="Meiryo UI" panose="020B0604030504040204" pitchFamily="50" charset="-128"/>
                <a:ea typeface="Meiryo UI" panose="020B0604030504040204" pitchFamily="50" charset="-128"/>
              </a:rPr>
              <a:t>：</a:t>
            </a:r>
            <a:r>
              <a:rPr lang="en-US" altLang="ja-JP" sz="1600" dirty="0">
                <a:solidFill>
                  <a:schemeClr val="tx1">
                    <a:lumMod val="75000"/>
                    <a:lumOff val="25000"/>
                  </a:schemeClr>
                </a:solidFill>
                <a:latin typeface="Meiryo UI" panose="020B0604030504040204" pitchFamily="50" charset="-128"/>
                <a:ea typeface="Meiryo UI" panose="020B0604030504040204" pitchFamily="50" charset="-128"/>
              </a:rPr>
              <a:t>3,300</a:t>
            </a:r>
          </a:p>
        </p:txBody>
      </p:sp>
      <p:sp>
        <p:nvSpPr>
          <p:cNvPr id="8" name="四角形: 角を丸くする 7">
            <a:extLst>
              <a:ext uri="{FF2B5EF4-FFF2-40B4-BE49-F238E27FC236}">
                <a16:creationId xmlns:a16="http://schemas.microsoft.com/office/drawing/2014/main" id="{5438DF52-6532-401A-A7A4-45B10C999112}"/>
              </a:ext>
            </a:extLst>
          </p:cNvPr>
          <p:cNvSpPr/>
          <p:nvPr/>
        </p:nvSpPr>
        <p:spPr bwMode="auto">
          <a:xfrm>
            <a:off x="778582" y="2283718"/>
            <a:ext cx="1402544" cy="1152128"/>
          </a:xfrm>
          <a:prstGeom prst="roundRect">
            <a:avLst>
              <a:gd name="adj" fmla="val 12598"/>
            </a:avLst>
          </a:prstGeom>
          <a:solidFill>
            <a:schemeClr val="bg1">
              <a:lumMod val="50000"/>
            </a:schemeClr>
          </a:solidFill>
          <a:ln w="12700" algn="ctr">
            <a:solidFill>
              <a:schemeClr val="bg1">
                <a:lumMod val="50000"/>
              </a:schemeClr>
            </a:solidFill>
            <a:round/>
            <a:headEnd/>
            <a:tailEnd/>
          </a:ln>
          <a:effectLst/>
        </p:spPr>
        <p:txBody>
          <a:bodyPr lIns="0" tIns="0" rIns="0" bIns="0" rtlCol="0" anchor="ctr" anchorCtr="1"/>
          <a:lstStyle/>
          <a:p>
            <a:r>
              <a:rPr lang="ja-JP" altLang="en-US" sz="1800" b="1" dirty="0">
                <a:solidFill>
                  <a:schemeClr val="bg1"/>
                </a:solidFill>
                <a:latin typeface="Meiryo UI" panose="020B0604030504040204" pitchFamily="50" charset="-128"/>
                <a:ea typeface="Meiryo UI" panose="020B0604030504040204" pitchFamily="50" charset="-128"/>
              </a:rPr>
              <a:t>課　題</a:t>
            </a:r>
          </a:p>
        </p:txBody>
      </p:sp>
      <p:sp>
        <p:nvSpPr>
          <p:cNvPr id="9" name="四角形: 角を丸くする 8">
            <a:extLst>
              <a:ext uri="{FF2B5EF4-FFF2-40B4-BE49-F238E27FC236}">
                <a16:creationId xmlns:a16="http://schemas.microsoft.com/office/drawing/2014/main" id="{7FE048C2-C0F9-4D60-B355-C09EEA410529}"/>
              </a:ext>
            </a:extLst>
          </p:cNvPr>
          <p:cNvSpPr/>
          <p:nvPr/>
        </p:nvSpPr>
        <p:spPr bwMode="auto">
          <a:xfrm>
            <a:off x="2253135" y="2283718"/>
            <a:ext cx="9971496" cy="1152128"/>
          </a:xfrm>
          <a:prstGeom prst="roundRect">
            <a:avLst>
              <a:gd name="adj" fmla="val 12598"/>
            </a:avLst>
          </a:prstGeom>
          <a:solidFill>
            <a:schemeClr val="bg1"/>
          </a:solidFill>
          <a:ln w="12700" algn="ctr">
            <a:solidFill>
              <a:schemeClr val="bg1">
                <a:lumMod val="50000"/>
              </a:schemeClr>
            </a:solidFill>
            <a:round/>
            <a:headEnd/>
            <a:tailEnd/>
          </a:ln>
          <a:effectLst/>
        </p:spPr>
        <p:txBody>
          <a:bodyPr lIns="144000" tIns="0" rIns="0" bIns="0" rtlCol="0" anchor="ctr" anchorCtr="0"/>
          <a:lstStyle/>
          <a:p>
            <a:pPr algn="l"/>
            <a:r>
              <a:rPr lang="ja-JP" altLang="en-US" sz="1600" dirty="0">
                <a:solidFill>
                  <a:schemeClr val="tx1">
                    <a:lumMod val="75000"/>
                    <a:lumOff val="25000"/>
                  </a:schemeClr>
                </a:solidFill>
                <a:latin typeface="Meiryo UI" panose="020B0604030504040204" pitchFamily="50" charset="-128"/>
                <a:ea typeface="Meiryo UI" panose="020B0604030504040204" pitchFamily="50" charset="-128"/>
              </a:rPr>
              <a:t>・常時</a:t>
            </a:r>
            <a:r>
              <a:rPr lang="en-US" altLang="ja-JP" sz="1600" dirty="0">
                <a:solidFill>
                  <a:schemeClr val="tx1">
                    <a:lumMod val="75000"/>
                    <a:lumOff val="25000"/>
                  </a:schemeClr>
                </a:solidFill>
                <a:latin typeface="Meiryo UI" panose="020B0604030504040204" pitchFamily="50" charset="-128"/>
                <a:ea typeface="Meiryo UI" panose="020B0604030504040204" pitchFamily="50" charset="-128"/>
              </a:rPr>
              <a:t>Google Play</a:t>
            </a:r>
            <a:r>
              <a:rPr lang="ja-JP" altLang="en-US" sz="1600" dirty="0">
                <a:solidFill>
                  <a:schemeClr val="tx1">
                    <a:lumMod val="75000"/>
                    <a:lumOff val="25000"/>
                  </a:schemeClr>
                </a:solidFill>
                <a:latin typeface="Meiryo UI" panose="020B0604030504040204" pitchFamily="50" charset="-128"/>
                <a:ea typeface="Meiryo UI" panose="020B0604030504040204" pitchFamily="50" charset="-128"/>
              </a:rPr>
              <a:t>ストアを禁止していたため、業務用アプリのインストールが必要な場合のみ</a:t>
            </a:r>
            <a:r>
              <a:rPr lang="en-US" altLang="ja-JP" sz="1600" dirty="0">
                <a:solidFill>
                  <a:schemeClr val="tx1">
                    <a:lumMod val="75000"/>
                    <a:lumOff val="25000"/>
                  </a:schemeClr>
                </a:solidFill>
                <a:latin typeface="Meiryo UI" panose="020B0604030504040204" pitchFamily="50" charset="-128"/>
                <a:ea typeface="Meiryo UI" panose="020B0604030504040204" pitchFamily="50" charset="-128"/>
              </a:rPr>
              <a:t>Play</a:t>
            </a:r>
            <a:r>
              <a:rPr lang="ja-JP" altLang="en-US" sz="1600" dirty="0">
                <a:solidFill>
                  <a:schemeClr val="tx1">
                    <a:lumMod val="75000"/>
                    <a:lumOff val="25000"/>
                  </a:schemeClr>
                </a:solidFill>
                <a:latin typeface="Meiryo UI" panose="020B0604030504040204" pitchFamily="50" charset="-128"/>
                <a:ea typeface="Meiryo UI" panose="020B0604030504040204" pitchFamily="50" charset="-128"/>
              </a:rPr>
              <a:t>ストアを開放し、</a:t>
            </a:r>
            <a:endParaRPr lang="en-US" altLang="ja-JP" sz="1600" dirty="0">
              <a:solidFill>
                <a:schemeClr val="tx1">
                  <a:lumMod val="75000"/>
                  <a:lumOff val="25000"/>
                </a:schemeClr>
              </a:solidFill>
              <a:latin typeface="Meiryo UI" panose="020B0604030504040204" pitchFamily="50" charset="-128"/>
              <a:ea typeface="Meiryo UI" panose="020B0604030504040204" pitchFamily="50" charset="-128"/>
            </a:endParaRPr>
          </a:p>
          <a:p>
            <a:pPr algn="l"/>
            <a:r>
              <a:rPr lang="ja-JP" altLang="en-US" sz="1600" dirty="0">
                <a:solidFill>
                  <a:schemeClr val="tx1">
                    <a:lumMod val="75000"/>
                    <a:lumOff val="25000"/>
                  </a:schemeClr>
                </a:solidFill>
                <a:latin typeface="Meiryo UI" panose="020B0604030504040204" pitchFamily="50" charset="-128"/>
                <a:ea typeface="Meiryo UI" panose="020B0604030504040204" pitchFamily="50" charset="-128"/>
              </a:rPr>
              <a:t>　運用負荷がかかっていた</a:t>
            </a:r>
            <a:endParaRPr lang="en-US" altLang="ja-JP" sz="1600" dirty="0">
              <a:solidFill>
                <a:schemeClr val="tx1">
                  <a:lumMod val="75000"/>
                  <a:lumOff val="25000"/>
                </a:schemeClr>
              </a:solidFill>
              <a:latin typeface="Meiryo UI" panose="020B0604030504040204" pitchFamily="50" charset="-128"/>
              <a:ea typeface="Meiryo UI" panose="020B0604030504040204" pitchFamily="50" charset="-128"/>
            </a:endParaRPr>
          </a:p>
          <a:p>
            <a:pPr algn="l"/>
            <a:r>
              <a:rPr lang="ja-JP" altLang="en-US" sz="1600" dirty="0">
                <a:solidFill>
                  <a:schemeClr val="tx1">
                    <a:lumMod val="75000"/>
                    <a:lumOff val="25000"/>
                  </a:schemeClr>
                </a:solidFill>
                <a:latin typeface="Meiryo UI" panose="020B0604030504040204" pitchFamily="50" charset="-128"/>
                <a:ea typeface="Meiryo UI" panose="020B0604030504040204" pitchFamily="50" charset="-128"/>
              </a:rPr>
              <a:t>・</a:t>
            </a:r>
            <a:r>
              <a:rPr lang="en-US" altLang="ja-JP" sz="1600" dirty="0">
                <a:solidFill>
                  <a:schemeClr val="tx1">
                    <a:lumMod val="75000"/>
                    <a:lumOff val="25000"/>
                  </a:schemeClr>
                </a:solidFill>
                <a:latin typeface="Meiryo UI" panose="020B0604030504040204" pitchFamily="50" charset="-128"/>
                <a:ea typeface="Meiryo UI" panose="020B0604030504040204" pitchFamily="50" charset="-128"/>
              </a:rPr>
              <a:t>Play</a:t>
            </a:r>
            <a:r>
              <a:rPr lang="ja-JP" altLang="en-US" sz="1600" dirty="0">
                <a:solidFill>
                  <a:schemeClr val="tx1">
                    <a:lumMod val="75000"/>
                    <a:lumOff val="25000"/>
                  </a:schemeClr>
                </a:solidFill>
                <a:latin typeface="Meiryo UI" panose="020B0604030504040204" pitchFamily="50" charset="-128"/>
                <a:ea typeface="Meiryo UI" panose="020B0604030504040204" pitchFamily="50" charset="-128"/>
              </a:rPr>
              <a:t>ストアを解放することで利用者が自由に</a:t>
            </a:r>
            <a:r>
              <a:rPr lang="en-US" altLang="ja-JP" sz="1600" dirty="0">
                <a:solidFill>
                  <a:schemeClr val="tx1">
                    <a:lumMod val="75000"/>
                    <a:lumOff val="25000"/>
                  </a:schemeClr>
                </a:solidFill>
                <a:latin typeface="Meiryo UI" panose="020B0604030504040204" pitchFamily="50" charset="-128"/>
                <a:ea typeface="Meiryo UI" panose="020B0604030504040204" pitchFamily="50" charset="-128"/>
              </a:rPr>
              <a:t>Play</a:t>
            </a:r>
            <a:r>
              <a:rPr lang="ja-JP" altLang="en-US" sz="1600" dirty="0">
                <a:solidFill>
                  <a:schemeClr val="tx1">
                    <a:lumMod val="75000"/>
                    <a:lumOff val="25000"/>
                  </a:schemeClr>
                </a:solidFill>
                <a:latin typeface="Meiryo UI" panose="020B0604030504040204" pitchFamily="50" charset="-128"/>
                <a:ea typeface="Meiryo UI" panose="020B0604030504040204" pitchFamily="50" charset="-128"/>
              </a:rPr>
              <a:t>ストアを利用できてしまい、業務外アプリの不正利用が発生した</a:t>
            </a:r>
          </a:p>
        </p:txBody>
      </p:sp>
      <p:sp>
        <p:nvSpPr>
          <p:cNvPr id="10" name="四角形: 角を丸くする 9">
            <a:extLst>
              <a:ext uri="{FF2B5EF4-FFF2-40B4-BE49-F238E27FC236}">
                <a16:creationId xmlns:a16="http://schemas.microsoft.com/office/drawing/2014/main" id="{92D196FC-FCC2-47C7-BDE1-409A458957BA}"/>
              </a:ext>
            </a:extLst>
          </p:cNvPr>
          <p:cNvSpPr/>
          <p:nvPr/>
        </p:nvSpPr>
        <p:spPr bwMode="auto">
          <a:xfrm>
            <a:off x="778582" y="3546389"/>
            <a:ext cx="1402544" cy="5506081"/>
          </a:xfrm>
          <a:prstGeom prst="roundRect">
            <a:avLst>
              <a:gd name="adj" fmla="val 4527"/>
            </a:avLst>
          </a:prstGeom>
          <a:solidFill>
            <a:schemeClr val="bg1">
              <a:lumMod val="50000"/>
            </a:schemeClr>
          </a:solidFill>
          <a:ln w="12700" algn="ctr">
            <a:solidFill>
              <a:schemeClr val="bg1">
                <a:lumMod val="50000"/>
              </a:schemeClr>
            </a:solidFill>
            <a:round/>
            <a:headEnd/>
            <a:tailEnd/>
          </a:ln>
          <a:effectLst/>
        </p:spPr>
        <p:txBody>
          <a:bodyPr lIns="0" tIns="0" rIns="0" bIns="0" rtlCol="0" anchor="ctr" anchorCtr="1"/>
          <a:lstStyle/>
          <a:p>
            <a:r>
              <a:rPr lang="ja-JP" altLang="en-US" sz="1800" b="1" dirty="0">
                <a:solidFill>
                  <a:schemeClr val="bg1"/>
                </a:solidFill>
                <a:latin typeface="Meiryo UI" panose="020B0604030504040204" pitchFamily="50" charset="-128"/>
                <a:ea typeface="Meiryo UI" panose="020B0604030504040204" pitchFamily="50" charset="-128"/>
              </a:rPr>
              <a:t>効　果</a:t>
            </a:r>
          </a:p>
        </p:txBody>
      </p:sp>
      <p:sp>
        <p:nvSpPr>
          <p:cNvPr id="12" name="四角形: 角を丸くする 11">
            <a:extLst>
              <a:ext uri="{FF2B5EF4-FFF2-40B4-BE49-F238E27FC236}">
                <a16:creationId xmlns:a16="http://schemas.microsoft.com/office/drawing/2014/main" id="{50E0BC3C-D2ED-4404-99C4-AAEFE72B8D6D}"/>
              </a:ext>
            </a:extLst>
          </p:cNvPr>
          <p:cNvSpPr/>
          <p:nvPr/>
        </p:nvSpPr>
        <p:spPr bwMode="auto">
          <a:xfrm>
            <a:off x="2414347" y="3651870"/>
            <a:ext cx="9649072" cy="609878"/>
          </a:xfrm>
          <a:prstGeom prst="roundRect">
            <a:avLst>
              <a:gd name="adj" fmla="val 10412"/>
            </a:avLst>
          </a:prstGeom>
          <a:solidFill>
            <a:srgbClr val="DE0000"/>
          </a:solidFill>
          <a:ln w="19050" algn="ctr">
            <a:solidFill>
              <a:srgbClr val="DE0000"/>
            </a:solidFill>
            <a:round/>
            <a:headEnd/>
            <a:tailEnd/>
          </a:ln>
        </p:spPr>
        <p:txBody>
          <a:bodyPr lIns="125675" tIns="62838" rIns="125675" bIns="62838" rtlCol="0" anchor="ctr"/>
          <a:lstStyle/>
          <a:p>
            <a:r>
              <a:rPr lang="en-US" altLang="ja-JP" sz="2400" b="1" dirty="0">
                <a:solidFill>
                  <a:schemeClr val="bg1"/>
                </a:solidFill>
                <a:latin typeface="Meiryo UI" panose="020B0604030504040204" pitchFamily="50" charset="-128"/>
                <a:ea typeface="Meiryo UI" panose="020B0604030504040204" pitchFamily="50" charset="-128"/>
              </a:rPr>
              <a:t>Play</a:t>
            </a:r>
            <a:r>
              <a:rPr lang="ja-JP" altLang="en-US" sz="2400" b="1" dirty="0">
                <a:solidFill>
                  <a:schemeClr val="bg1"/>
                </a:solidFill>
                <a:latin typeface="Meiryo UI" panose="020B0604030504040204" pitchFamily="50" charset="-128"/>
                <a:ea typeface="Meiryo UI" panose="020B0604030504040204" pitchFamily="50" charset="-128"/>
              </a:rPr>
              <a:t>ストアのホワイトリスト化で</a:t>
            </a:r>
            <a:r>
              <a:rPr lang="ja-JP" altLang="en-US" sz="2400" b="1" dirty="0">
                <a:solidFill>
                  <a:srgbClr val="FFD757"/>
                </a:solidFill>
                <a:latin typeface="Meiryo UI" panose="020B0604030504040204" pitchFamily="50" charset="-128"/>
                <a:ea typeface="Meiryo UI" panose="020B0604030504040204" pitchFamily="50" charset="-128"/>
              </a:rPr>
              <a:t>業務外アプリの利用を禁止</a:t>
            </a:r>
          </a:p>
        </p:txBody>
      </p:sp>
      <p:grpSp>
        <p:nvGrpSpPr>
          <p:cNvPr id="88" name="グループ化 87">
            <a:extLst>
              <a:ext uri="{FF2B5EF4-FFF2-40B4-BE49-F238E27FC236}">
                <a16:creationId xmlns:a16="http://schemas.microsoft.com/office/drawing/2014/main" id="{E8F23D4B-B1C0-48CC-A037-1C00A3FD7A78}"/>
              </a:ext>
            </a:extLst>
          </p:cNvPr>
          <p:cNvGrpSpPr/>
          <p:nvPr/>
        </p:nvGrpSpPr>
        <p:grpSpPr>
          <a:xfrm>
            <a:off x="2414347" y="4411743"/>
            <a:ext cx="1819949" cy="3924583"/>
            <a:chOff x="9390854" y="3753262"/>
            <a:chExt cx="2048886" cy="4418269"/>
          </a:xfrm>
        </p:grpSpPr>
        <p:pic>
          <p:nvPicPr>
            <p:cNvPr id="95" name="イメージ" descr="イメージ">
              <a:extLst>
                <a:ext uri="{FF2B5EF4-FFF2-40B4-BE49-F238E27FC236}">
                  <a16:creationId xmlns:a16="http://schemas.microsoft.com/office/drawing/2014/main" id="{1FE04B03-41AF-4EAA-B11F-585A05FEB11A}"/>
                </a:ext>
              </a:extLst>
            </p:cNvPr>
            <p:cNvPicPr>
              <a:picLocks noChangeAspect="1"/>
            </p:cNvPicPr>
            <p:nvPr/>
          </p:nvPicPr>
          <p:blipFill>
            <a:blip r:embed="rId2" cstate="print">
              <a:extLst>
                <a:ext uri="{28A0092B-C50C-407E-A947-70E740481C1C}">
                  <a14:useLocalDpi xmlns:a14="http://schemas.microsoft.com/office/drawing/2010/main"/>
                </a:ext>
              </a:extLst>
            </a:blip>
            <a:srcRect/>
            <a:stretch>
              <a:fillRect/>
            </a:stretch>
          </p:blipFill>
          <p:spPr>
            <a:xfrm>
              <a:off x="9390854" y="3753262"/>
              <a:ext cx="2048886" cy="4418269"/>
            </a:xfrm>
            <a:custGeom>
              <a:avLst/>
              <a:gdLst/>
              <a:ahLst/>
              <a:cxnLst>
                <a:cxn ang="0">
                  <a:pos x="wd2" y="hd2"/>
                </a:cxn>
                <a:cxn ang="5400000">
                  <a:pos x="wd2" y="hd2"/>
                </a:cxn>
                <a:cxn ang="10800000">
                  <a:pos x="wd2" y="hd2"/>
                </a:cxn>
                <a:cxn ang="16200000">
                  <a:pos x="wd2" y="hd2"/>
                </a:cxn>
              </a:cxnLst>
              <a:rect l="0" t="0" r="r" b="b"/>
              <a:pathLst>
                <a:path w="21585" h="21575" extrusionOk="0">
                  <a:moveTo>
                    <a:pt x="10323" y="4"/>
                  </a:moveTo>
                  <a:lnTo>
                    <a:pt x="1782" y="25"/>
                  </a:lnTo>
                  <a:lnTo>
                    <a:pt x="1204" y="207"/>
                  </a:lnTo>
                  <a:cubicBezTo>
                    <a:pt x="885" y="307"/>
                    <a:pt x="485" y="521"/>
                    <a:pt x="313" y="683"/>
                  </a:cubicBezTo>
                  <a:cubicBezTo>
                    <a:pt x="7" y="974"/>
                    <a:pt x="0" y="1152"/>
                    <a:pt x="0" y="10766"/>
                  </a:cubicBezTo>
                  <a:cubicBezTo>
                    <a:pt x="0" y="17504"/>
                    <a:pt x="52" y="20615"/>
                    <a:pt x="167" y="20756"/>
                  </a:cubicBezTo>
                  <a:cubicBezTo>
                    <a:pt x="388" y="21026"/>
                    <a:pt x="1064" y="21354"/>
                    <a:pt x="1650" y="21475"/>
                  </a:cubicBezTo>
                  <a:cubicBezTo>
                    <a:pt x="2024" y="21552"/>
                    <a:pt x="3873" y="21574"/>
                    <a:pt x="10681" y="21575"/>
                  </a:cubicBezTo>
                  <a:cubicBezTo>
                    <a:pt x="20421" y="21576"/>
                    <a:pt x="20137" y="21591"/>
                    <a:pt x="20997" y="20989"/>
                  </a:cubicBezTo>
                  <a:lnTo>
                    <a:pt x="21439" y="20681"/>
                  </a:lnTo>
                  <a:lnTo>
                    <a:pt x="21533" y="15187"/>
                  </a:lnTo>
                  <a:cubicBezTo>
                    <a:pt x="21585" y="12165"/>
                    <a:pt x="21600" y="7763"/>
                    <a:pt x="21568" y="5404"/>
                  </a:cubicBezTo>
                  <a:cubicBezTo>
                    <a:pt x="21505" y="696"/>
                    <a:pt x="21504" y="688"/>
                    <a:pt x="20559" y="320"/>
                  </a:cubicBezTo>
                  <a:cubicBezTo>
                    <a:pt x="20302" y="220"/>
                    <a:pt x="19814" y="103"/>
                    <a:pt x="19476" y="61"/>
                  </a:cubicBezTo>
                  <a:cubicBezTo>
                    <a:pt x="19073" y="10"/>
                    <a:pt x="15937" y="-9"/>
                    <a:pt x="10323" y="4"/>
                  </a:cubicBezTo>
                  <a:close/>
                </a:path>
              </a:pathLst>
            </a:custGeom>
            <a:ln w="12700">
              <a:miter lim="400000"/>
            </a:ln>
          </p:spPr>
        </p:pic>
        <p:pic>
          <p:nvPicPr>
            <p:cNvPr id="98" name="図 97" descr="スクリーンショット が含まれている画像&#10;&#10;自動的に生成された説明">
              <a:extLst>
                <a:ext uri="{FF2B5EF4-FFF2-40B4-BE49-F238E27FC236}">
                  <a16:creationId xmlns:a16="http://schemas.microsoft.com/office/drawing/2014/main" id="{59950B8E-F605-4A82-97B4-650C4D739C7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493158" y="4063292"/>
              <a:ext cx="1846672" cy="3795938"/>
            </a:xfrm>
            <a:prstGeom prst="rect">
              <a:avLst/>
            </a:prstGeom>
          </p:spPr>
        </p:pic>
      </p:grpSp>
      <p:pic>
        <p:nvPicPr>
          <p:cNvPr id="100" name="イメージ" descr="イメージ">
            <a:extLst>
              <a:ext uri="{FF2B5EF4-FFF2-40B4-BE49-F238E27FC236}">
                <a16:creationId xmlns:a16="http://schemas.microsoft.com/office/drawing/2014/main" id="{F7E81B5A-DA7D-48D3-9A8E-E3C5779E073C}"/>
              </a:ext>
            </a:extLst>
          </p:cNvPr>
          <p:cNvPicPr>
            <a:picLocks noChangeAspect="1"/>
          </p:cNvPicPr>
          <p:nvPr/>
        </p:nvPicPr>
        <p:blipFill>
          <a:blip r:embed="rId2" cstate="print">
            <a:extLst>
              <a:ext uri="{28A0092B-C50C-407E-A947-70E740481C1C}">
                <a14:useLocalDpi xmlns:a14="http://schemas.microsoft.com/office/drawing/2010/main"/>
              </a:ext>
            </a:extLst>
          </a:blip>
          <a:srcRect/>
          <a:stretch>
            <a:fillRect/>
          </a:stretch>
        </p:blipFill>
        <p:spPr>
          <a:xfrm>
            <a:off x="7382646" y="4411743"/>
            <a:ext cx="1819949" cy="3924583"/>
          </a:xfrm>
          <a:custGeom>
            <a:avLst/>
            <a:gdLst/>
            <a:ahLst/>
            <a:cxnLst>
              <a:cxn ang="0">
                <a:pos x="wd2" y="hd2"/>
              </a:cxn>
              <a:cxn ang="5400000">
                <a:pos x="wd2" y="hd2"/>
              </a:cxn>
              <a:cxn ang="10800000">
                <a:pos x="wd2" y="hd2"/>
              </a:cxn>
              <a:cxn ang="16200000">
                <a:pos x="wd2" y="hd2"/>
              </a:cxn>
            </a:cxnLst>
            <a:rect l="0" t="0" r="r" b="b"/>
            <a:pathLst>
              <a:path w="21585" h="21575" extrusionOk="0">
                <a:moveTo>
                  <a:pt x="10323" y="4"/>
                </a:moveTo>
                <a:lnTo>
                  <a:pt x="1782" y="25"/>
                </a:lnTo>
                <a:lnTo>
                  <a:pt x="1204" y="207"/>
                </a:lnTo>
                <a:cubicBezTo>
                  <a:pt x="885" y="307"/>
                  <a:pt x="485" y="521"/>
                  <a:pt x="313" y="683"/>
                </a:cubicBezTo>
                <a:cubicBezTo>
                  <a:pt x="7" y="974"/>
                  <a:pt x="0" y="1152"/>
                  <a:pt x="0" y="10766"/>
                </a:cubicBezTo>
                <a:cubicBezTo>
                  <a:pt x="0" y="17504"/>
                  <a:pt x="52" y="20615"/>
                  <a:pt x="167" y="20756"/>
                </a:cubicBezTo>
                <a:cubicBezTo>
                  <a:pt x="388" y="21026"/>
                  <a:pt x="1064" y="21354"/>
                  <a:pt x="1650" y="21475"/>
                </a:cubicBezTo>
                <a:cubicBezTo>
                  <a:pt x="2024" y="21552"/>
                  <a:pt x="3873" y="21574"/>
                  <a:pt x="10681" y="21575"/>
                </a:cubicBezTo>
                <a:cubicBezTo>
                  <a:pt x="20421" y="21576"/>
                  <a:pt x="20137" y="21591"/>
                  <a:pt x="20997" y="20989"/>
                </a:cubicBezTo>
                <a:lnTo>
                  <a:pt x="21439" y="20681"/>
                </a:lnTo>
                <a:lnTo>
                  <a:pt x="21533" y="15187"/>
                </a:lnTo>
                <a:cubicBezTo>
                  <a:pt x="21585" y="12165"/>
                  <a:pt x="21600" y="7763"/>
                  <a:pt x="21568" y="5404"/>
                </a:cubicBezTo>
                <a:cubicBezTo>
                  <a:pt x="21505" y="696"/>
                  <a:pt x="21504" y="688"/>
                  <a:pt x="20559" y="320"/>
                </a:cubicBezTo>
                <a:cubicBezTo>
                  <a:pt x="20302" y="220"/>
                  <a:pt x="19814" y="103"/>
                  <a:pt x="19476" y="61"/>
                </a:cubicBezTo>
                <a:cubicBezTo>
                  <a:pt x="19073" y="10"/>
                  <a:pt x="15937" y="-9"/>
                  <a:pt x="10323" y="4"/>
                </a:cubicBezTo>
                <a:close/>
              </a:path>
            </a:pathLst>
          </a:custGeom>
          <a:ln w="12700">
            <a:miter lim="400000"/>
          </a:ln>
        </p:spPr>
      </p:pic>
      <p:sp>
        <p:nvSpPr>
          <p:cNvPr id="111" name="矢印: 右 110">
            <a:extLst>
              <a:ext uri="{FF2B5EF4-FFF2-40B4-BE49-F238E27FC236}">
                <a16:creationId xmlns:a16="http://schemas.microsoft.com/office/drawing/2014/main" id="{F125FECE-4778-4735-981F-5A81725461FA}"/>
              </a:ext>
            </a:extLst>
          </p:cNvPr>
          <p:cNvSpPr/>
          <p:nvPr/>
        </p:nvSpPr>
        <p:spPr bwMode="auto">
          <a:xfrm flipH="1">
            <a:off x="9275427" y="5932934"/>
            <a:ext cx="1690675" cy="195750"/>
          </a:xfrm>
          <a:prstGeom prst="rightArrow">
            <a:avLst>
              <a:gd name="adj1" fmla="val 45958"/>
              <a:gd name="adj2" fmla="val 129682"/>
            </a:avLst>
          </a:prstGeom>
          <a:solidFill>
            <a:srgbClr val="00B050"/>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pic>
        <p:nvPicPr>
          <p:cNvPr id="128" name="Picture 2" descr="https://t2.ftcdn.net/jpg/00/49/80/43/500_F_49804322_mluigYM5x4dMzxwK0fWHEPecukNlG5Ms.jpg">
            <a:extLst>
              <a:ext uri="{FF2B5EF4-FFF2-40B4-BE49-F238E27FC236}">
                <a16:creationId xmlns:a16="http://schemas.microsoft.com/office/drawing/2014/main" id="{92680F95-7C13-4F87-9399-DFB501F61365}"/>
              </a:ext>
            </a:extLst>
          </p:cNvPr>
          <p:cNvPicPr>
            <a:picLocks noChangeAspect="1" noChangeArrowheads="1"/>
          </p:cNvPicPr>
          <p:nvPr/>
        </p:nvPicPr>
        <p:blipFill rotWithShape="1">
          <a:blip r:embed="rId4" cstate="screen">
            <a:extLst>
              <a:ext uri="{28A0092B-C50C-407E-A947-70E740481C1C}">
                <a14:useLocalDpi xmlns:a14="http://schemas.microsoft.com/office/drawing/2010/main"/>
              </a:ext>
            </a:extLst>
          </a:blip>
          <a:srcRect/>
          <a:stretch/>
        </p:blipFill>
        <p:spPr bwMode="auto">
          <a:xfrm>
            <a:off x="9513828" y="5516642"/>
            <a:ext cx="1267527" cy="3973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0" name="矢印: 右 129">
            <a:extLst>
              <a:ext uri="{FF2B5EF4-FFF2-40B4-BE49-F238E27FC236}">
                <a16:creationId xmlns:a16="http://schemas.microsoft.com/office/drawing/2014/main" id="{1452C864-BF78-4248-BA40-DC09712AC0D4}"/>
              </a:ext>
            </a:extLst>
          </p:cNvPr>
          <p:cNvSpPr/>
          <p:nvPr/>
        </p:nvSpPr>
        <p:spPr bwMode="auto">
          <a:xfrm flipH="1">
            <a:off x="4269078" y="5932934"/>
            <a:ext cx="1690675" cy="195750"/>
          </a:xfrm>
          <a:prstGeom prst="rightArrow">
            <a:avLst>
              <a:gd name="adj1" fmla="val 45958"/>
              <a:gd name="adj2" fmla="val 129682"/>
            </a:avLst>
          </a:prstGeom>
          <a:solidFill>
            <a:srgbClr val="00B050"/>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grpSp>
        <p:nvGrpSpPr>
          <p:cNvPr id="136" name="グループ化 135">
            <a:extLst>
              <a:ext uri="{FF2B5EF4-FFF2-40B4-BE49-F238E27FC236}">
                <a16:creationId xmlns:a16="http://schemas.microsoft.com/office/drawing/2014/main" id="{4C3B0ACE-A5EA-41ED-94D7-E44C563D240B}"/>
              </a:ext>
            </a:extLst>
          </p:cNvPr>
          <p:cNvGrpSpPr/>
          <p:nvPr/>
        </p:nvGrpSpPr>
        <p:grpSpPr>
          <a:xfrm>
            <a:off x="5860377" y="5205451"/>
            <a:ext cx="1232372" cy="1232372"/>
            <a:chOff x="5540648" y="5512077"/>
            <a:chExt cx="1839600" cy="1839600"/>
          </a:xfrm>
        </p:grpSpPr>
        <p:grpSp>
          <p:nvGrpSpPr>
            <p:cNvPr id="137" name="グループ化 136">
              <a:extLst>
                <a:ext uri="{FF2B5EF4-FFF2-40B4-BE49-F238E27FC236}">
                  <a16:creationId xmlns:a16="http://schemas.microsoft.com/office/drawing/2014/main" id="{791F2B3E-DBEF-4406-88B5-72A7178FC542}"/>
                </a:ext>
              </a:extLst>
            </p:cNvPr>
            <p:cNvGrpSpPr/>
            <p:nvPr/>
          </p:nvGrpSpPr>
          <p:grpSpPr>
            <a:xfrm>
              <a:off x="5540648" y="5512077"/>
              <a:ext cx="1839600" cy="1839600"/>
              <a:chOff x="2463781" y="4929186"/>
              <a:chExt cx="1839600" cy="1839600"/>
            </a:xfrm>
          </p:grpSpPr>
          <p:sp>
            <p:nvSpPr>
              <p:cNvPr id="139" name="楕円 138">
                <a:extLst>
                  <a:ext uri="{FF2B5EF4-FFF2-40B4-BE49-F238E27FC236}">
                    <a16:creationId xmlns:a16="http://schemas.microsoft.com/office/drawing/2014/main" id="{A2B1F6BE-6A58-4953-8F21-061C81D96477}"/>
                  </a:ext>
                </a:extLst>
              </p:cNvPr>
              <p:cNvSpPr>
                <a:spLocks noChangeAspect="1"/>
              </p:cNvSpPr>
              <p:nvPr/>
            </p:nvSpPr>
            <p:spPr bwMode="auto">
              <a:xfrm>
                <a:off x="2463781" y="4929186"/>
                <a:ext cx="1839600" cy="1839600"/>
              </a:xfrm>
              <a:prstGeom prst="ellipse">
                <a:avLst/>
              </a:prstGeom>
              <a:solidFill>
                <a:schemeClr val="bg1">
                  <a:lumMod val="85000"/>
                </a:schemeClr>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140" name="Text Box 19">
                <a:extLst>
                  <a:ext uri="{FF2B5EF4-FFF2-40B4-BE49-F238E27FC236}">
                    <a16:creationId xmlns:a16="http://schemas.microsoft.com/office/drawing/2014/main" id="{EF3F9108-5C62-444F-B75D-3BA8711C765C}"/>
                  </a:ext>
                </a:extLst>
              </p:cNvPr>
              <p:cNvSpPr txBox="1">
                <a:spLocks noChangeArrowheads="1"/>
              </p:cNvSpPr>
              <p:nvPr/>
            </p:nvSpPr>
            <p:spPr bwMode="auto">
              <a:xfrm>
                <a:off x="2582695" y="6202523"/>
                <a:ext cx="1570979" cy="427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nchor="ctr" anchorCtr="0">
                <a:spAutoFit/>
              </a:bodyPr>
              <a:lstStyle/>
              <a:p>
                <a:pPr>
                  <a:lnSpc>
                    <a:spcPct val="90000"/>
                  </a:lnSpc>
                  <a:spcBef>
                    <a:spcPct val="50000"/>
                  </a:spcBef>
                </a:pPr>
                <a:r>
                  <a:rPr lang="ja-JP" altLang="en-US" sz="1400" dirty="0">
                    <a:solidFill>
                      <a:schemeClr val="tx1"/>
                    </a:solidFill>
                    <a:latin typeface="Meiryo UI" panose="020B0604030504040204" pitchFamily="50" charset="-128"/>
                    <a:ea typeface="Meiryo UI" panose="020B0604030504040204" pitchFamily="50" charset="-128"/>
                  </a:rPr>
                  <a:t>管理者様</a:t>
                </a:r>
              </a:p>
            </p:txBody>
          </p:sp>
        </p:grpSp>
        <p:pic>
          <p:nvPicPr>
            <p:cNvPr id="138" name="pixta_32687266-22.png" descr="pixta_32687266-22.png">
              <a:extLst>
                <a:ext uri="{FF2B5EF4-FFF2-40B4-BE49-F238E27FC236}">
                  <a16:creationId xmlns:a16="http://schemas.microsoft.com/office/drawing/2014/main" id="{6B1B81F5-00BF-4FF4-8768-D4F74C3C937F}"/>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flipH="1">
              <a:off x="5659562" y="5608519"/>
              <a:ext cx="1570978" cy="1329364"/>
            </a:xfrm>
            <a:prstGeom prst="rect">
              <a:avLst/>
            </a:prstGeom>
            <a:ln w="12700">
              <a:miter lim="400000"/>
            </a:ln>
          </p:spPr>
        </p:pic>
      </p:grpSp>
      <p:pic>
        <p:nvPicPr>
          <p:cNvPr id="141" name="図 140" descr="スクリーンショット, 室内 が含まれている画像&#10;&#10;自動的に生成された説明">
            <a:extLst>
              <a:ext uri="{FF2B5EF4-FFF2-40B4-BE49-F238E27FC236}">
                <a16:creationId xmlns:a16="http://schemas.microsoft.com/office/drawing/2014/main" id="{DB26B44D-69A5-4999-B1B5-56EA04AF13A2}"/>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4618643" y="4889072"/>
            <a:ext cx="1321396" cy="918535"/>
          </a:xfrm>
          <a:prstGeom prst="rect">
            <a:avLst/>
          </a:prstGeom>
          <a:ln w="6350">
            <a:solidFill>
              <a:schemeClr val="bg1">
                <a:lumMod val="50000"/>
              </a:schemeClr>
            </a:solidFill>
          </a:ln>
          <a:effectLst>
            <a:outerShdw blurRad="50800" dist="38100" dir="2700000" algn="tl" rotWithShape="0">
              <a:prstClr val="black">
                <a:alpha val="40000"/>
              </a:prstClr>
            </a:outerShdw>
          </a:effectLst>
        </p:spPr>
      </p:pic>
      <p:sp>
        <p:nvSpPr>
          <p:cNvPr id="143" name="四角形: 角を丸くする 142">
            <a:extLst>
              <a:ext uri="{FF2B5EF4-FFF2-40B4-BE49-F238E27FC236}">
                <a16:creationId xmlns:a16="http://schemas.microsoft.com/office/drawing/2014/main" id="{D391E1BA-19A4-40C2-8DF3-8A92FBF38576}"/>
              </a:ext>
            </a:extLst>
          </p:cNvPr>
          <p:cNvSpPr/>
          <p:nvPr/>
        </p:nvSpPr>
        <p:spPr bwMode="auto">
          <a:xfrm>
            <a:off x="2414347" y="7972350"/>
            <a:ext cx="9649072" cy="883762"/>
          </a:xfrm>
          <a:prstGeom prst="roundRect">
            <a:avLst>
              <a:gd name="adj" fmla="val 7185"/>
            </a:avLst>
          </a:prstGeom>
          <a:solidFill>
            <a:schemeClr val="bg1">
              <a:lumMod val="95000"/>
            </a:schemeClr>
          </a:solidFill>
          <a:ln w="12700" algn="ctr">
            <a:solidFill>
              <a:schemeClr val="bg1">
                <a:lumMod val="50000"/>
              </a:schemeClr>
            </a:solidFill>
            <a:round/>
            <a:headEnd/>
            <a:tailEnd/>
          </a:ln>
        </p:spPr>
        <p:txBody>
          <a:bodyPr lIns="125675" tIns="62838" rIns="125675" bIns="62838" rtlCol="0" anchor="ctr"/>
          <a:lstStyle/>
          <a:p>
            <a:pPr algn="l"/>
            <a:endParaRPr kumimoji="1" lang="ja-JP" altLang="en-US" sz="2700" b="1">
              <a:latin typeface="Meiryo UI" panose="020B0604030504040204" pitchFamily="50" charset="-128"/>
              <a:ea typeface="Meiryo UI" panose="020B0604030504040204" pitchFamily="50" charset="-128"/>
            </a:endParaRPr>
          </a:p>
        </p:txBody>
      </p:sp>
      <p:sp>
        <p:nvSpPr>
          <p:cNvPr id="144" name="Text Box 13">
            <a:extLst>
              <a:ext uri="{FF2B5EF4-FFF2-40B4-BE49-F238E27FC236}">
                <a16:creationId xmlns:a16="http://schemas.microsoft.com/office/drawing/2014/main" id="{38E152AF-5329-4CFF-9378-4AC157D57668}"/>
              </a:ext>
            </a:extLst>
          </p:cNvPr>
          <p:cNvSpPr txBox="1">
            <a:spLocks noChangeArrowheads="1"/>
          </p:cNvSpPr>
          <p:nvPr/>
        </p:nvSpPr>
        <p:spPr bwMode="auto">
          <a:xfrm>
            <a:off x="2414347" y="8260343"/>
            <a:ext cx="9649072" cy="307777"/>
          </a:xfrm>
          <a:prstGeom prst="rect">
            <a:avLst/>
          </a:prstGeom>
          <a:noFill/>
          <a:ln w="34925" algn="ctr">
            <a:noFill/>
            <a:miter lim="800000"/>
            <a:headEnd/>
            <a:tailEnd/>
          </a:ln>
          <a:effectLst/>
        </p:spPr>
        <p:txBody>
          <a:bodyPr wrap="square" lIns="0" tIns="0" rIns="0" bIns="0" anchor="ctr" anchorCtr="1">
            <a:spAutoFit/>
          </a:bodyPr>
          <a:lstStyle/>
          <a:p>
            <a:r>
              <a:rPr lang="ja-JP" altLang="en-US" sz="2000" dirty="0">
                <a:latin typeface="Meiryo UI" panose="020B0604030504040204" pitchFamily="50" charset="-128"/>
                <a:ea typeface="Meiryo UI" panose="020B0604030504040204" pitchFamily="50" charset="-128"/>
              </a:rPr>
              <a:t>インストールを徹底したいアプリは管理者が遠隔からサイレントインストール</a:t>
            </a:r>
          </a:p>
        </p:txBody>
      </p:sp>
      <p:grpSp>
        <p:nvGrpSpPr>
          <p:cNvPr id="145" name="グループ化 144">
            <a:extLst>
              <a:ext uri="{FF2B5EF4-FFF2-40B4-BE49-F238E27FC236}">
                <a16:creationId xmlns:a16="http://schemas.microsoft.com/office/drawing/2014/main" id="{B6751010-70F2-4372-8787-25F26AAD6C41}"/>
              </a:ext>
            </a:extLst>
          </p:cNvPr>
          <p:cNvGrpSpPr/>
          <p:nvPr/>
        </p:nvGrpSpPr>
        <p:grpSpPr>
          <a:xfrm>
            <a:off x="10816155" y="5205451"/>
            <a:ext cx="1232372" cy="1232372"/>
            <a:chOff x="5540648" y="5512077"/>
            <a:chExt cx="1839600" cy="1839600"/>
          </a:xfrm>
        </p:grpSpPr>
        <p:grpSp>
          <p:nvGrpSpPr>
            <p:cNvPr id="146" name="グループ化 145">
              <a:extLst>
                <a:ext uri="{FF2B5EF4-FFF2-40B4-BE49-F238E27FC236}">
                  <a16:creationId xmlns:a16="http://schemas.microsoft.com/office/drawing/2014/main" id="{97D18DC3-77AA-454D-B194-0C7FDA30EE04}"/>
                </a:ext>
              </a:extLst>
            </p:cNvPr>
            <p:cNvGrpSpPr/>
            <p:nvPr/>
          </p:nvGrpSpPr>
          <p:grpSpPr>
            <a:xfrm>
              <a:off x="5540648" y="5512077"/>
              <a:ext cx="1839600" cy="1839600"/>
              <a:chOff x="2463781" y="4929186"/>
              <a:chExt cx="1839600" cy="1839600"/>
            </a:xfrm>
          </p:grpSpPr>
          <p:sp>
            <p:nvSpPr>
              <p:cNvPr id="148" name="楕円 147">
                <a:extLst>
                  <a:ext uri="{FF2B5EF4-FFF2-40B4-BE49-F238E27FC236}">
                    <a16:creationId xmlns:a16="http://schemas.microsoft.com/office/drawing/2014/main" id="{589B668C-2552-46A8-BA34-2F015F0CA701}"/>
                  </a:ext>
                </a:extLst>
              </p:cNvPr>
              <p:cNvSpPr>
                <a:spLocks noChangeAspect="1"/>
              </p:cNvSpPr>
              <p:nvPr/>
            </p:nvSpPr>
            <p:spPr bwMode="auto">
              <a:xfrm>
                <a:off x="2463781" y="4929186"/>
                <a:ext cx="1839600" cy="1839600"/>
              </a:xfrm>
              <a:prstGeom prst="ellipse">
                <a:avLst/>
              </a:prstGeom>
              <a:solidFill>
                <a:schemeClr val="bg1">
                  <a:lumMod val="85000"/>
                </a:schemeClr>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149" name="Text Box 19">
                <a:extLst>
                  <a:ext uri="{FF2B5EF4-FFF2-40B4-BE49-F238E27FC236}">
                    <a16:creationId xmlns:a16="http://schemas.microsoft.com/office/drawing/2014/main" id="{87050D3A-8032-40D1-B070-D4A27B028CC8}"/>
                  </a:ext>
                </a:extLst>
              </p:cNvPr>
              <p:cNvSpPr txBox="1">
                <a:spLocks noChangeArrowheads="1"/>
              </p:cNvSpPr>
              <p:nvPr/>
            </p:nvSpPr>
            <p:spPr bwMode="auto">
              <a:xfrm>
                <a:off x="2582695" y="6202523"/>
                <a:ext cx="1570979" cy="427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nchor="ctr" anchorCtr="0">
                <a:spAutoFit/>
              </a:bodyPr>
              <a:lstStyle/>
              <a:p>
                <a:pPr>
                  <a:lnSpc>
                    <a:spcPct val="90000"/>
                  </a:lnSpc>
                  <a:spcBef>
                    <a:spcPct val="50000"/>
                  </a:spcBef>
                </a:pPr>
                <a:r>
                  <a:rPr lang="ja-JP" altLang="en-US" sz="1400" dirty="0">
                    <a:solidFill>
                      <a:schemeClr val="tx1"/>
                    </a:solidFill>
                    <a:latin typeface="Meiryo UI" panose="020B0604030504040204" pitchFamily="50" charset="-128"/>
                    <a:ea typeface="Meiryo UI" panose="020B0604030504040204" pitchFamily="50" charset="-128"/>
                  </a:rPr>
                  <a:t>管理者様</a:t>
                </a:r>
              </a:p>
            </p:txBody>
          </p:sp>
        </p:grpSp>
        <p:pic>
          <p:nvPicPr>
            <p:cNvPr id="147" name="pixta_32687266-22.png" descr="pixta_32687266-22.png">
              <a:extLst>
                <a:ext uri="{FF2B5EF4-FFF2-40B4-BE49-F238E27FC236}">
                  <a16:creationId xmlns:a16="http://schemas.microsoft.com/office/drawing/2014/main" id="{A2ED058B-6161-4C9C-B65C-B4A588048D3C}"/>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flipH="1">
              <a:off x="5659562" y="5608519"/>
              <a:ext cx="1570978" cy="1329364"/>
            </a:xfrm>
            <a:prstGeom prst="rect">
              <a:avLst/>
            </a:prstGeom>
            <a:ln w="12700">
              <a:miter lim="400000"/>
            </a:ln>
          </p:spPr>
        </p:pic>
      </p:grpSp>
      <p:sp>
        <p:nvSpPr>
          <p:cNvPr id="150" name="AutoShape 17">
            <a:extLst>
              <a:ext uri="{FF2B5EF4-FFF2-40B4-BE49-F238E27FC236}">
                <a16:creationId xmlns:a16="http://schemas.microsoft.com/office/drawing/2014/main" id="{4814603F-3EE1-44AE-B2EB-B38BD841E11F}"/>
              </a:ext>
            </a:extLst>
          </p:cNvPr>
          <p:cNvSpPr>
            <a:spLocks noChangeArrowheads="1"/>
          </p:cNvSpPr>
          <p:nvPr/>
        </p:nvSpPr>
        <p:spPr bwMode="auto">
          <a:xfrm>
            <a:off x="4098971" y="6260897"/>
            <a:ext cx="1819948" cy="609600"/>
          </a:xfrm>
          <a:prstGeom prst="wedgeEllipseCallout">
            <a:avLst>
              <a:gd name="adj1" fmla="val -58656"/>
              <a:gd name="adj2" fmla="val -30082"/>
            </a:avLst>
          </a:prstGeom>
          <a:solidFill>
            <a:srgbClr val="0070C0"/>
          </a:solidFill>
          <a:ln w="31750" algn="ctr">
            <a:solidFill>
              <a:schemeClr val="bg1"/>
            </a:solidFill>
            <a:miter lim="800000"/>
            <a:headEnd/>
            <a:tailEnd/>
          </a:ln>
          <a:effectLst>
            <a:outerShdw blurRad="63500" sx="102000" sy="102000" algn="ctr" rotWithShape="0">
              <a:prstClr val="black">
                <a:alpha val="40000"/>
              </a:prstClr>
            </a:outerShdw>
          </a:effectLst>
        </p:spPr>
        <p:txBody>
          <a:bodyPr wrap="none" lIns="0" rIns="0" anchor="ctr"/>
          <a:lstStyle/>
          <a:p>
            <a:r>
              <a:rPr lang="ja-JP" altLang="en-US" sz="1400" b="1" dirty="0">
                <a:solidFill>
                  <a:schemeClr val="bg1"/>
                </a:solidFill>
                <a:latin typeface="Meiryo UI" panose="020B0604030504040204" pitchFamily="50" charset="-128"/>
                <a:ea typeface="Meiryo UI" panose="020B0604030504040204" pitchFamily="50" charset="-128"/>
              </a:rPr>
              <a:t>許可アプリのみ掲載</a:t>
            </a:r>
            <a:endParaRPr lang="en-US" altLang="ja-JP" sz="1400" b="1" dirty="0">
              <a:solidFill>
                <a:schemeClr val="bg1"/>
              </a:solidFill>
              <a:latin typeface="Meiryo UI" panose="020B0604030504040204" pitchFamily="50" charset="-128"/>
              <a:ea typeface="Meiryo UI" panose="020B0604030504040204" pitchFamily="50" charset="-128"/>
            </a:endParaRPr>
          </a:p>
        </p:txBody>
      </p:sp>
      <p:sp>
        <p:nvSpPr>
          <p:cNvPr id="151" name="AutoShape 17">
            <a:extLst>
              <a:ext uri="{FF2B5EF4-FFF2-40B4-BE49-F238E27FC236}">
                <a16:creationId xmlns:a16="http://schemas.microsoft.com/office/drawing/2014/main" id="{8AC34B59-C176-4F42-9726-633D8BD262B9}"/>
              </a:ext>
            </a:extLst>
          </p:cNvPr>
          <p:cNvSpPr>
            <a:spLocks noChangeArrowheads="1"/>
          </p:cNvSpPr>
          <p:nvPr/>
        </p:nvSpPr>
        <p:spPr bwMode="auto">
          <a:xfrm>
            <a:off x="9118182" y="6260897"/>
            <a:ext cx="1521870" cy="609600"/>
          </a:xfrm>
          <a:prstGeom prst="wedgeEllipseCallout">
            <a:avLst>
              <a:gd name="adj1" fmla="val -58656"/>
              <a:gd name="adj2" fmla="val -30082"/>
            </a:avLst>
          </a:prstGeom>
          <a:solidFill>
            <a:srgbClr val="92D050"/>
          </a:solidFill>
          <a:ln w="31750" algn="ctr">
            <a:solidFill>
              <a:schemeClr val="bg1"/>
            </a:solidFill>
            <a:miter lim="800000"/>
            <a:headEnd/>
            <a:tailEnd/>
          </a:ln>
          <a:effectLst>
            <a:outerShdw blurRad="63500" sx="102000" sy="102000" algn="ctr" rotWithShape="0">
              <a:prstClr val="black">
                <a:alpha val="40000"/>
              </a:prstClr>
            </a:outerShdw>
          </a:effectLst>
        </p:spPr>
        <p:txBody>
          <a:bodyPr wrap="none" lIns="0" rIns="0" anchor="ctr"/>
          <a:lstStyle/>
          <a:p>
            <a:r>
              <a:rPr lang="ja-JP" altLang="en-US" sz="1400" b="1" dirty="0">
                <a:solidFill>
                  <a:schemeClr val="bg1"/>
                </a:solidFill>
                <a:latin typeface="Meiryo UI" panose="020B0604030504040204" pitchFamily="50" charset="-128"/>
                <a:ea typeface="Meiryo UI" panose="020B0604030504040204" pitchFamily="50" charset="-128"/>
              </a:rPr>
              <a:t>必須アプリ</a:t>
            </a:r>
            <a:endParaRPr lang="en-US" altLang="ja-JP" sz="1400" b="1" dirty="0">
              <a:solidFill>
                <a:schemeClr val="bg1"/>
              </a:solidFill>
              <a:latin typeface="Meiryo UI" panose="020B0604030504040204" pitchFamily="50" charset="-128"/>
              <a:ea typeface="Meiryo UI" panose="020B0604030504040204" pitchFamily="50" charset="-128"/>
            </a:endParaRPr>
          </a:p>
        </p:txBody>
      </p:sp>
      <p:sp>
        <p:nvSpPr>
          <p:cNvPr id="152" name="Text Box 19">
            <a:extLst>
              <a:ext uri="{FF2B5EF4-FFF2-40B4-BE49-F238E27FC236}">
                <a16:creationId xmlns:a16="http://schemas.microsoft.com/office/drawing/2014/main" id="{9586CB4F-4061-4920-97E4-6C352F978D16}"/>
              </a:ext>
            </a:extLst>
          </p:cNvPr>
          <p:cNvSpPr txBox="1">
            <a:spLocks noChangeArrowheads="1"/>
          </p:cNvSpPr>
          <p:nvPr/>
        </p:nvSpPr>
        <p:spPr bwMode="auto">
          <a:xfrm>
            <a:off x="4485523" y="4515966"/>
            <a:ext cx="1547736" cy="2862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nchor="ctr" anchorCtr="0">
            <a:spAutoFit/>
          </a:bodyPr>
          <a:lstStyle/>
          <a:p>
            <a:pPr>
              <a:lnSpc>
                <a:spcPct val="90000"/>
              </a:lnSpc>
              <a:spcBef>
                <a:spcPct val="50000"/>
              </a:spcBef>
            </a:pPr>
            <a:r>
              <a:rPr lang="ja-JP" altLang="en-US" sz="1400" dirty="0">
                <a:solidFill>
                  <a:schemeClr val="tx1"/>
                </a:solidFill>
                <a:latin typeface="Meiryo UI" panose="020B0604030504040204" pitchFamily="50" charset="-128"/>
                <a:ea typeface="Meiryo UI" panose="020B0604030504040204" pitchFamily="50" charset="-128"/>
              </a:rPr>
              <a:t>ホワイトリスト設定</a:t>
            </a:r>
          </a:p>
        </p:txBody>
      </p:sp>
      <p:pic>
        <p:nvPicPr>
          <p:cNvPr id="153" name="Picture 2" descr="https://t2.ftcdn.net/jpg/00/49/80/43/500_F_49804322_mluigYM5x4dMzxwK0fWHEPecukNlG5Ms.jpg">
            <a:extLst>
              <a:ext uri="{FF2B5EF4-FFF2-40B4-BE49-F238E27FC236}">
                <a16:creationId xmlns:a16="http://schemas.microsoft.com/office/drawing/2014/main" id="{C54E3E73-22A3-4848-968F-545370D1B448}"/>
              </a:ext>
            </a:extLst>
          </p:cNvPr>
          <p:cNvPicPr>
            <a:picLocks noChangeAspect="1" noChangeArrowheads="1"/>
          </p:cNvPicPr>
          <p:nvPr/>
        </p:nvPicPr>
        <p:blipFill rotWithShape="1">
          <a:blip r:embed="rId7" cstate="screen">
            <a:extLst>
              <a:ext uri="{BEBA8EAE-BF5A-486C-A8C5-ECC9F3942E4B}">
                <a14:imgProps xmlns:a14="http://schemas.microsoft.com/office/drawing/2010/main">
                  <a14:imgLayer r:embed="rId8">
                    <a14:imgEffect>
                      <a14:backgroundRemoval t="5882" b="82353" l="4268" r="96341">
                        <a14:foregroundMark x1="6098" y1="15686" x2="4878" y2="27451"/>
                        <a14:foregroundMark x1="4878" y1="27451" x2="4268" y2="62745"/>
                        <a14:foregroundMark x1="75610" y1="15686" x2="73780" y2="27451"/>
                        <a14:foregroundMark x1="73780" y1="27451" x2="72561" y2="80392"/>
                        <a14:foregroundMark x1="72561" y1="80392" x2="74390" y2="88235"/>
                        <a14:foregroundMark x1="76829" y1="90196" x2="90854" y2="86275"/>
                        <a14:foregroundMark x1="90854" y1="86275" x2="93902" y2="88235"/>
                        <a14:foregroundMark x1="78049" y1="15686" x2="85976" y2="13725"/>
                        <a14:foregroundMark x1="85976" y1="13725" x2="93902" y2="15686"/>
                        <a14:foregroundMark x1="93902" y1="15686" x2="94512" y2="27451"/>
                        <a14:foregroundMark x1="81098" y1="47059" x2="92073" y2="45098"/>
                        <a14:foregroundMark x1="78049" y1="39216" x2="79268" y2="37255"/>
                        <a14:foregroundMark x1="79268" y1="70588" x2="79878" y2="66667"/>
                        <a14:foregroundMark x1="87195" y1="66667" x2="89634" y2="66667"/>
                        <a14:foregroundMark x1="87195" y1="76471" x2="90854" y2="74510"/>
                        <a14:foregroundMark x1="5488" y1="72549" x2="8537" y2="82353"/>
                        <a14:foregroundMark x1="8537" y1="82353" x2="12195" y2="88235"/>
                        <a14:foregroundMark x1="12195" y1="88235" x2="19512" y2="88235"/>
                        <a14:foregroundMark x1="19512" y1="88235" x2="23780" y2="88235"/>
                        <a14:foregroundMark x1="23780" y1="88235" x2="25000" y2="88235"/>
                        <a14:foregroundMark x1="9146" y1="17647" x2="18902" y2="17647"/>
                        <a14:foregroundMark x1="20732" y1="21569" x2="26829" y2="31373"/>
                        <a14:foregroundMark x1="18902" y1="17647" x2="20732" y2="19608"/>
                        <a14:foregroundMark x1="26829" y1="31373" x2="28049" y2="37255"/>
                        <a14:foregroundMark x1="16463" y1="54902" x2="16463" y2="62745"/>
                        <a14:foregroundMark x1="18902" y1="50980" x2="18902" y2="60784"/>
                        <a14:foregroundMark x1="21341" y1="49020" x2="21341" y2="60784"/>
                        <a14:foregroundMark x1="14024" y1="58824" x2="14024" y2="64706"/>
                        <a14:foregroundMark x1="10366" y1="64706" x2="10366" y2="72549"/>
                        <a14:foregroundMark x1="87195" y1="41176" x2="90244" y2="41176"/>
                        <a14:foregroundMark x1="88415" y1="58824" x2="92073" y2="58824"/>
                        <a14:foregroundMark x1="92073" y1="58824" x2="94512" y2="68627"/>
                        <a14:foregroundMark x1="94512" y1="68627" x2="95122" y2="76471"/>
                        <a14:foregroundMark x1="95732" y1="35294" x2="95732" y2="41176"/>
                        <a14:foregroundMark x1="96341" y1="50980" x2="96341" y2="64706"/>
                        <a14:foregroundMark x1="23171" y1="13725" x2="26829" y2="15686"/>
                        <a14:foregroundMark x1="26829" y1="15686" x2="28049" y2="17647"/>
                        <a14:foregroundMark x1="38415" y1="49020" x2="40244" y2="74510"/>
                        <a14:foregroundMark x1="40244" y1="74510" x2="43902" y2="84314"/>
                        <a14:foregroundMark x1="43902" y1="84314" x2="48780" y2="84314"/>
                        <a14:foregroundMark x1="48780" y1="84314" x2="51220" y2="84314"/>
                        <a14:backgroundMark x1="97561" y1="58824" x2="97561" y2="54902"/>
                        <a14:backgroundMark x1="97561" y1="64706" x2="97561" y2="62745"/>
                        <a14:backgroundMark x1="96951" y1="47059" x2="96951" y2="45098"/>
                        <a14:backgroundMark x1="97561" y1="49020" x2="97561" y2="49020"/>
                        <a14:backgroundMark x1="96951" y1="39216" x2="96951" y2="37255"/>
                        <a14:backgroundMark x1="96951" y1="31373" x2="96951" y2="31373"/>
                        <a14:backgroundMark x1="96951" y1="25490" x2="96951" y2="23529"/>
                        <a14:backgroundMark x1="29268" y1="17647" x2="29268" y2="15686"/>
                        <a14:backgroundMark x1="23780" y1="9804" x2="23780" y2="9804"/>
                        <a14:backgroundMark x1="22561" y1="9804" x2="23171" y2="9804"/>
                        <a14:backgroundMark x1="29268" y1="37255" x2="29268" y2="37255"/>
                        <a14:backgroundMark x1="83537" y1="9804" x2="83537" y2="9804"/>
                      </a14:backgroundRemoval>
                    </a14:imgEffect>
                  </a14:imgLayer>
                </a14:imgProps>
              </a:ext>
              <a:ext uri="{28A0092B-C50C-407E-A947-70E740481C1C}">
                <a14:useLocalDpi xmlns:a14="http://schemas.microsoft.com/office/drawing/2010/main"/>
              </a:ext>
            </a:extLst>
          </a:blip>
          <a:srcRect/>
          <a:stretch/>
        </p:blipFill>
        <p:spPr bwMode="auto">
          <a:xfrm>
            <a:off x="7817751" y="6102330"/>
            <a:ext cx="1011534" cy="3171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19">
            <a:extLst>
              <a:ext uri="{FF2B5EF4-FFF2-40B4-BE49-F238E27FC236}">
                <a16:creationId xmlns:a16="http://schemas.microsoft.com/office/drawing/2014/main" id="{A1F808B0-CA5D-4405-B6A0-03D9E1F2237D}"/>
              </a:ext>
            </a:extLst>
          </p:cNvPr>
          <p:cNvSpPr txBox="1">
            <a:spLocks noChangeArrowheads="1"/>
          </p:cNvSpPr>
          <p:nvPr/>
        </p:nvSpPr>
        <p:spPr bwMode="auto">
          <a:xfrm>
            <a:off x="9274604" y="5232852"/>
            <a:ext cx="1763506" cy="2862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nchor="ctr" anchorCtr="0">
            <a:spAutoFit/>
          </a:bodyPr>
          <a:lstStyle/>
          <a:p>
            <a:pPr>
              <a:lnSpc>
                <a:spcPct val="90000"/>
              </a:lnSpc>
              <a:spcBef>
                <a:spcPct val="50000"/>
              </a:spcBef>
            </a:pPr>
            <a:r>
              <a:rPr lang="ja-JP" altLang="en-US" sz="1400" dirty="0">
                <a:solidFill>
                  <a:schemeClr val="tx1"/>
                </a:solidFill>
                <a:latin typeface="Meiryo UI" panose="020B0604030504040204" pitchFamily="50" charset="-128"/>
                <a:ea typeface="Meiryo UI" panose="020B0604030504040204" pitchFamily="50" charset="-128"/>
              </a:rPr>
              <a:t>サイレントインストール</a:t>
            </a:r>
          </a:p>
        </p:txBody>
      </p:sp>
      <p:sp>
        <p:nvSpPr>
          <p:cNvPr id="155" name="角丸四角形 13">
            <a:extLst>
              <a:ext uri="{FF2B5EF4-FFF2-40B4-BE49-F238E27FC236}">
                <a16:creationId xmlns:a16="http://schemas.microsoft.com/office/drawing/2014/main" id="{E9A1DE34-693B-49BC-83F4-A94FBC6CA51B}"/>
              </a:ext>
            </a:extLst>
          </p:cNvPr>
          <p:cNvSpPr/>
          <p:nvPr/>
        </p:nvSpPr>
        <p:spPr bwMode="auto">
          <a:xfrm>
            <a:off x="9022006" y="360000"/>
            <a:ext cx="1080000" cy="288000"/>
          </a:xfrm>
          <a:prstGeom prst="roundRect">
            <a:avLst>
              <a:gd name="adj" fmla="val 13229"/>
            </a:avLst>
          </a:prstGeom>
          <a:solidFill>
            <a:srgbClr val="92D050"/>
          </a:solidFill>
          <a:ln w="285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defRPr/>
            </a:pPr>
            <a:r>
              <a:rPr lang="en-US" altLang="ja-JP" sz="1400" b="1" kern="0" dirty="0">
                <a:solidFill>
                  <a:srgbClr val="FFFFFF"/>
                </a:solidFill>
                <a:latin typeface="Meiryo UI" panose="020B0604030504040204" pitchFamily="50" charset="-128"/>
                <a:ea typeface="Meiryo UI" panose="020B0604030504040204" pitchFamily="50" charset="-128"/>
                <a:cs typeface="Verdana" panose="020B0604030504040204" pitchFamily="34" charset="0"/>
              </a:rPr>
              <a:t>Android</a:t>
            </a:r>
            <a:endParaRPr kumimoji="1" lang="ja-JP" altLang="en-US" sz="1400" b="1" kern="0" dirty="0">
              <a:solidFill>
                <a:srgbClr val="FFFFFF"/>
              </a:solidFill>
              <a:latin typeface="Meiryo UI" panose="020B0604030504040204" pitchFamily="50" charset="-128"/>
              <a:ea typeface="Meiryo UI" panose="020B0604030504040204" pitchFamily="50" charset="-128"/>
              <a:cs typeface="Verdana" panose="020B0604030504040204" pitchFamily="34" charset="0"/>
            </a:endParaRPr>
          </a:p>
        </p:txBody>
      </p:sp>
    </p:spTree>
    <p:extLst>
      <p:ext uri="{BB962C8B-B14F-4D97-AF65-F5344CB8AC3E}">
        <p14:creationId xmlns:p14="http://schemas.microsoft.com/office/powerpoint/2010/main" val="1317285887"/>
      </p:ext>
    </p:extLst>
  </p:cSld>
  <p:clrMapOvr>
    <a:masterClrMapping/>
  </p:clrMapOvr>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四角形: 角を丸くする 4">
            <a:extLst>
              <a:ext uri="{FF2B5EF4-FFF2-40B4-BE49-F238E27FC236}">
                <a16:creationId xmlns:a16="http://schemas.microsoft.com/office/drawing/2014/main" id="{01CBF810-2F59-4230-A8BC-F5A30CD23336}"/>
              </a:ext>
            </a:extLst>
          </p:cNvPr>
          <p:cNvSpPr/>
          <p:nvPr/>
        </p:nvSpPr>
        <p:spPr bwMode="auto">
          <a:xfrm>
            <a:off x="2253135" y="2931790"/>
            <a:ext cx="9971496" cy="6120680"/>
          </a:xfrm>
          <a:prstGeom prst="roundRect">
            <a:avLst>
              <a:gd name="adj" fmla="val 1037"/>
            </a:avLst>
          </a:prstGeom>
          <a:solidFill>
            <a:schemeClr val="bg1"/>
          </a:solidFill>
          <a:ln w="12700" algn="ctr">
            <a:solidFill>
              <a:schemeClr val="bg1">
                <a:lumMod val="50000"/>
              </a:schemeClr>
            </a:solidFill>
            <a:round/>
            <a:headEnd/>
            <a:tailEnd/>
          </a:ln>
          <a:effectLst/>
        </p:spPr>
        <p:txBody>
          <a:bodyPr lIns="144000" tIns="0" rIns="0" bIns="0" rtlCol="0" anchor="ctr" anchorCtr="0"/>
          <a:lstStyle/>
          <a:p>
            <a:pPr algn="l"/>
            <a:endParaRPr lang="ja-JP" altLang="en-US" sz="1600" dirty="0">
              <a:solidFill>
                <a:schemeClr val="tx1">
                  <a:lumMod val="75000"/>
                  <a:lumOff val="25000"/>
                </a:schemeClr>
              </a:solidFill>
              <a:latin typeface="Meiryo UI" panose="020B0604030504040204" pitchFamily="50" charset="-128"/>
              <a:ea typeface="Meiryo UI" panose="020B0604030504040204" pitchFamily="50" charset="-128"/>
            </a:endParaRPr>
          </a:p>
        </p:txBody>
      </p:sp>
      <p:sp>
        <p:nvSpPr>
          <p:cNvPr id="3" name="スライド番号プレースホルダー 2">
            <a:extLst>
              <a:ext uri="{FF2B5EF4-FFF2-40B4-BE49-F238E27FC236}">
                <a16:creationId xmlns:a16="http://schemas.microsoft.com/office/drawing/2014/main" id="{A243BA8A-5BB1-4CC1-AF90-7F2B70E900A8}"/>
              </a:ext>
            </a:extLst>
          </p:cNvPr>
          <p:cNvSpPr>
            <a:spLocks noGrp="1"/>
          </p:cNvSpPr>
          <p:nvPr>
            <p:ph type="sldNum" sz="quarter" idx="4"/>
          </p:nvPr>
        </p:nvSpPr>
        <p:spPr/>
        <p:txBody>
          <a:bodyPr/>
          <a:lstStyle/>
          <a:p>
            <a:fld id="{F1BF7F6E-0413-4353-995D-100289A07FF8}" type="slidenum">
              <a:rPr lang="en-US" altLang="ja-JP" smtClean="0"/>
              <a:pPr/>
              <a:t>129</a:t>
            </a:fld>
            <a:endParaRPr lang="en-US" altLang="ja-JP" dirty="0"/>
          </a:p>
        </p:txBody>
      </p:sp>
      <p:sp>
        <p:nvSpPr>
          <p:cNvPr id="4" name="タイトル 3">
            <a:extLst>
              <a:ext uri="{FF2B5EF4-FFF2-40B4-BE49-F238E27FC236}">
                <a16:creationId xmlns:a16="http://schemas.microsoft.com/office/drawing/2014/main" id="{DB4DD96A-6B7F-4945-AA6B-7D8BF2F727E1}"/>
              </a:ext>
            </a:extLst>
          </p:cNvPr>
          <p:cNvSpPr>
            <a:spLocks noGrp="1"/>
          </p:cNvSpPr>
          <p:nvPr>
            <p:ph type="title"/>
          </p:nvPr>
        </p:nvSpPr>
        <p:spPr/>
        <p:txBody>
          <a:bodyPr/>
          <a:lstStyle/>
          <a:p>
            <a:r>
              <a:rPr kumimoji="1" lang="ja-JP" altLang="en-US" dirty="0">
                <a:latin typeface="Meiryo UI" panose="020B0604030504040204" pitchFamily="50" charset="-128"/>
                <a:ea typeface="Meiryo UI" panose="020B0604030504040204" pitchFamily="50" charset="-128"/>
              </a:rPr>
              <a:t>導入事例：</a:t>
            </a:r>
            <a:r>
              <a:rPr kumimoji="1" lang="en-US" altLang="ja-JP" dirty="0">
                <a:latin typeface="Meiryo UI" panose="020B0604030504040204" pitchFamily="50" charset="-128"/>
                <a:ea typeface="Meiryo UI" panose="020B0604030504040204" pitchFamily="50" charset="-128"/>
              </a:rPr>
              <a:t>D</a:t>
            </a:r>
            <a:r>
              <a:rPr kumimoji="1" lang="ja-JP" altLang="en-US" dirty="0">
                <a:latin typeface="Meiryo UI" panose="020B0604030504040204" pitchFamily="50" charset="-128"/>
                <a:ea typeface="Meiryo UI" panose="020B0604030504040204" pitchFamily="50" charset="-128"/>
              </a:rPr>
              <a:t>社</a:t>
            </a:r>
            <a:endParaRPr kumimoji="1" lang="ja-JP" altLang="en-US" dirty="0"/>
          </a:p>
        </p:txBody>
      </p:sp>
      <p:sp>
        <p:nvSpPr>
          <p:cNvPr id="6" name="四角形: 角を丸くする 5">
            <a:extLst>
              <a:ext uri="{FF2B5EF4-FFF2-40B4-BE49-F238E27FC236}">
                <a16:creationId xmlns:a16="http://schemas.microsoft.com/office/drawing/2014/main" id="{D9CC467E-F489-4C8A-B13A-9282DB976A39}"/>
              </a:ext>
            </a:extLst>
          </p:cNvPr>
          <p:cNvSpPr/>
          <p:nvPr/>
        </p:nvSpPr>
        <p:spPr bwMode="auto">
          <a:xfrm>
            <a:off x="778582" y="1635646"/>
            <a:ext cx="1402544" cy="504056"/>
          </a:xfrm>
          <a:prstGeom prst="roundRect">
            <a:avLst>
              <a:gd name="adj" fmla="val 12598"/>
            </a:avLst>
          </a:prstGeom>
          <a:solidFill>
            <a:schemeClr val="bg1">
              <a:lumMod val="50000"/>
            </a:schemeClr>
          </a:solidFill>
          <a:ln w="12700" algn="ctr">
            <a:solidFill>
              <a:schemeClr val="bg1">
                <a:lumMod val="50000"/>
              </a:schemeClr>
            </a:solidFill>
            <a:round/>
            <a:headEnd/>
            <a:tailEnd/>
          </a:ln>
          <a:effectLst/>
        </p:spPr>
        <p:txBody>
          <a:bodyPr lIns="0" tIns="0" rIns="0" bIns="0" rtlCol="0" anchor="ctr" anchorCtr="1"/>
          <a:lstStyle/>
          <a:p>
            <a:r>
              <a:rPr lang="ja-JP" altLang="en-US" sz="1800" b="1" dirty="0">
                <a:solidFill>
                  <a:schemeClr val="bg1"/>
                </a:solidFill>
                <a:latin typeface="Meiryo UI" panose="020B0604030504040204" pitchFamily="50" charset="-128"/>
                <a:ea typeface="Meiryo UI" panose="020B0604030504040204" pitchFamily="50" charset="-128"/>
              </a:rPr>
              <a:t>企業情報</a:t>
            </a:r>
          </a:p>
        </p:txBody>
      </p:sp>
      <p:sp>
        <p:nvSpPr>
          <p:cNvPr id="7" name="四角形: 角を丸くする 6">
            <a:extLst>
              <a:ext uri="{FF2B5EF4-FFF2-40B4-BE49-F238E27FC236}">
                <a16:creationId xmlns:a16="http://schemas.microsoft.com/office/drawing/2014/main" id="{E393ADD8-E718-48CC-B0F0-D0FBE8B70525}"/>
              </a:ext>
            </a:extLst>
          </p:cNvPr>
          <p:cNvSpPr/>
          <p:nvPr/>
        </p:nvSpPr>
        <p:spPr bwMode="auto">
          <a:xfrm>
            <a:off x="2253135" y="1635646"/>
            <a:ext cx="9971496" cy="504056"/>
          </a:xfrm>
          <a:prstGeom prst="roundRect">
            <a:avLst>
              <a:gd name="adj" fmla="val 12598"/>
            </a:avLst>
          </a:prstGeom>
          <a:solidFill>
            <a:schemeClr val="bg1"/>
          </a:solidFill>
          <a:ln w="12700" algn="ctr">
            <a:solidFill>
              <a:schemeClr val="bg1">
                <a:lumMod val="50000"/>
              </a:schemeClr>
            </a:solidFill>
            <a:round/>
            <a:headEnd/>
            <a:tailEnd/>
          </a:ln>
          <a:effectLst/>
        </p:spPr>
        <p:txBody>
          <a:bodyPr lIns="144000" tIns="0" rIns="0" bIns="0" rtlCol="0" anchor="ctr" anchorCtr="0"/>
          <a:lstStyle/>
          <a:p>
            <a:pPr algn="l"/>
            <a:r>
              <a:rPr lang="ja-JP" altLang="en-US" sz="1600" dirty="0">
                <a:solidFill>
                  <a:schemeClr val="tx1">
                    <a:lumMod val="75000"/>
                    <a:lumOff val="25000"/>
                  </a:schemeClr>
                </a:solidFill>
                <a:latin typeface="Meiryo UI" panose="020B0604030504040204" pitchFamily="50" charset="-128"/>
                <a:ea typeface="Meiryo UI" panose="020B0604030504040204" pitchFamily="50" charset="-128"/>
              </a:rPr>
              <a:t>業種：製造業　　従業員：</a:t>
            </a:r>
            <a:r>
              <a:rPr lang="en-US" altLang="ja-JP" sz="1600" dirty="0">
                <a:solidFill>
                  <a:schemeClr val="tx1">
                    <a:lumMod val="75000"/>
                    <a:lumOff val="25000"/>
                  </a:schemeClr>
                </a:solidFill>
                <a:latin typeface="Meiryo UI" panose="020B0604030504040204" pitchFamily="50" charset="-128"/>
                <a:ea typeface="Meiryo UI" panose="020B0604030504040204" pitchFamily="50" charset="-128"/>
              </a:rPr>
              <a:t>3,800</a:t>
            </a:r>
            <a:r>
              <a:rPr lang="ja-JP" altLang="en-US" sz="1600" dirty="0">
                <a:solidFill>
                  <a:schemeClr val="tx1">
                    <a:lumMod val="75000"/>
                    <a:lumOff val="25000"/>
                  </a:schemeClr>
                </a:solidFill>
                <a:latin typeface="Meiryo UI" panose="020B0604030504040204" pitchFamily="50" charset="-128"/>
                <a:ea typeface="Meiryo UI" panose="020B0604030504040204" pitchFamily="50" charset="-128"/>
              </a:rPr>
              <a:t>名　　ご契約</a:t>
            </a:r>
            <a:r>
              <a:rPr lang="en-US" altLang="ja-JP" sz="1600" dirty="0">
                <a:solidFill>
                  <a:schemeClr val="tx1">
                    <a:lumMod val="75000"/>
                    <a:lumOff val="25000"/>
                  </a:schemeClr>
                </a:solidFill>
                <a:latin typeface="Meiryo UI" panose="020B0604030504040204" pitchFamily="50" charset="-128"/>
                <a:ea typeface="Meiryo UI" panose="020B0604030504040204" pitchFamily="50" charset="-128"/>
              </a:rPr>
              <a:t>ID</a:t>
            </a:r>
            <a:r>
              <a:rPr lang="ja-JP" altLang="en-US" sz="1600" dirty="0">
                <a:solidFill>
                  <a:schemeClr val="tx1">
                    <a:lumMod val="75000"/>
                    <a:lumOff val="25000"/>
                  </a:schemeClr>
                </a:solidFill>
                <a:latin typeface="Meiryo UI" panose="020B0604030504040204" pitchFamily="50" charset="-128"/>
                <a:ea typeface="Meiryo UI" panose="020B0604030504040204" pitchFamily="50" charset="-128"/>
              </a:rPr>
              <a:t>：</a:t>
            </a:r>
            <a:r>
              <a:rPr lang="en-US" altLang="ja-JP" sz="1600" dirty="0">
                <a:solidFill>
                  <a:schemeClr val="tx1">
                    <a:lumMod val="75000"/>
                    <a:lumOff val="25000"/>
                  </a:schemeClr>
                </a:solidFill>
                <a:latin typeface="Meiryo UI" panose="020B0604030504040204" pitchFamily="50" charset="-128"/>
                <a:ea typeface="Meiryo UI" panose="020B0604030504040204" pitchFamily="50" charset="-128"/>
              </a:rPr>
              <a:t>1,777</a:t>
            </a:r>
          </a:p>
        </p:txBody>
      </p:sp>
      <p:sp>
        <p:nvSpPr>
          <p:cNvPr id="8" name="四角形: 角を丸くする 7">
            <a:extLst>
              <a:ext uri="{FF2B5EF4-FFF2-40B4-BE49-F238E27FC236}">
                <a16:creationId xmlns:a16="http://schemas.microsoft.com/office/drawing/2014/main" id="{5438DF52-6532-401A-A7A4-45B10C999112}"/>
              </a:ext>
            </a:extLst>
          </p:cNvPr>
          <p:cNvSpPr/>
          <p:nvPr/>
        </p:nvSpPr>
        <p:spPr bwMode="auto">
          <a:xfrm>
            <a:off x="778582" y="2283718"/>
            <a:ext cx="1402544" cy="504056"/>
          </a:xfrm>
          <a:prstGeom prst="roundRect">
            <a:avLst>
              <a:gd name="adj" fmla="val 12598"/>
            </a:avLst>
          </a:prstGeom>
          <a:solidFill>
            <a:schemeClr val="bg1">
              <a:lumMod val="50000"/>
            </a:schemeClr>
          </a:solidFill>
          <a:ln w="12700" algn="ctr">
            <a:solidFill>
              <a:schemeClr val="bg1">
                <a:lumMod val="50000"/>
              </a:schemeClr>
            </a:solidFill>
            <a:round/>
            <a:headEnd/>
            <a:tailEnd/>
          </a:ln>
          <a:effectLst/>
        </p:spPr>
        <p:txBody>
          <a:bodyPr lIns="0" tIns="0" rIns="0" bIns="0" rtlCol="0" anchor="ctr" anchorCtr="1"/>
          <a:lstStyle/>
          <a:p>
            <a:r>
              <a:rPr lang="ja-JP" altLang="en-US" sz="1800" b="1" dirty="0">
                <a:solidFill>
                  <a:schemeClr val="bg1"/>
                </a:solidFill>
                <a:latin typeface="Meiryo UI" panose="020B0604030504040204" pitchFamily="50" charset="-128"/>
                <a:ea typeface="Meiryo UI" panose="020B0604030504040204" pitchFamily="50" charset="-128"/>
              </a:rPr>
              <a:t>課　題</a:t>
            </a:r>
          </a:p>
        </p:txBody>
      </p:sp>
      <p:sp>
        <p:nvSpPr>
          <p:cNvPr id="9" name="四角形: 角を丸くする 8">
            <a:extLst>
              <a:ext uri="{FF2B5EF4-FFF2-40B4-BE49-F238E27FC236}">
                <a16:creationId xmlns:a16="http://schemas.microsoft.com/office/drawing/2014/main" id="{7FE048C2-C0F9-4D60-B355-C09EEA410529}"/>
              </a:ext>
            </a:extLst>
          </p:cNvPr>
          <p:cNvSpPr/>
          <p:nvPr/>
        </p:nvSpPr>
        <p:spPr bwMode="auto">
          <a:xfrm>
            <a:off x="2253135" y="2283718"/>
            <a:ext cx="9971496" cy="504056"/>
          </a:xfrm>
          <a:prstGeom prst="roundRect">
            <a:avLst>
              <a:gd name="adj" fmla="val 12598"/>
            </a:avLst>
          </a:prstGeom>
          <a:solidFill>
            <a:schemeClr val="bg1"/>
          </a:solidFill>
          <a:ln w="12700" algn="ctr">
            <a:solidFill>
              <a:schemeClr val="bg1">
                <a:lumMod val="50000"/>
              </a:schemeClr>
            </a:solidFill>
            <a:round/>
            <a:headEnd/>
            <a:tailEnd/>
          </a:ln>
          <a:effectLst/>
        </p:spPr>
        <p:txBody>
          <a:bodyPr lIns="144000" tIns="0" rIns="0" bIns="0" rtlCol="0" anchor="ctr" anchorCtr="0"/>
          <a:lstStyle/>
          <a:p>
            <a:pPr algn="l"/>
            <a:r>
              <a:rPr lang="en-US" altLang="ja-JP" sz="1600" dirty="0">
                <a:solidFill>
                  <a:schemeClr val="tx1">
                    <a:lumMod val="75000"/>
                    <a:lumOff val="25000"/>
                  </a:schemeClr>
                </a:solidFill>
                <a:latin typeface="Meiryo UI" panose="020B0604030504040204" pitchFamily="50" charset="-128"/>
                <a:ea typeface="Meiryo UI" panose="020B0604030504040204" pitchFamily="50" charset="-128"/>
              </a:rPr>
              <a:t>1,000</a:t>
            </a:r>
            <a:r>
              <a:rPr lang="ja-JP" altLang="en-US" sz="1600" dirty="0">
                <a:solidFill>
                  <a:schemeClr val="tx1">
                    <a:lumMod val="75000"/>
                    <a:lumOff val="25000"/>
                  </a:schemeClr>
                </a:solidFill>
                <a:latin typeface="Meiryo UI" panose="020B0604030504040204" pitchFamily="50" charset="-128"/>
                <a:ea typeface="Meiryo UI" panose="020B0604030504040204" pitchFamily="50" charset="-128"/>
              </a:rPr>
              <a:t>台以上の端末を手動でキッティングし、アプリを手動配信していたため手間がかかっていた・・・</a:t>
            </a:r>
          </a:p>
        </p:txBody>
      </p:sp>
      <p:sp>
        <p:nvSpPr>
          <p:cNvPr id="10" name="四角形: 角を丸くする 9">
            <a:extLst>
              <a:ext uri="{FF2B5EF4-FFF2-40B4-BE49-F238E27FC236}">
                <a16:creationId xmlns:a16="http://schemas.microsoft.com/office/drawing/2014/main" id="{92D196FC-FCC2-47C7-BDE1-409A458957BA}"/>
              </a:ext>
            </a:extLst>
          </p:cNvPr>
          <p:cNvSpPr/>
          <p:nvPr/>
        </p:nvSpPr>
        <p:spPr bwMode="auto">
          <a:xfrm>
            <a:off x="778582" y="2931790"/>
            <a:ext cx="1402544" cy="6120680"/>
          </a:xfrm>
          <a:prstGeom prst="roundRect">
            <a:avLst>
              <a:gd name="adj" fmla="val 4527"/>
            </a:avLst>
          </a:prstGeom>
          <a:solidFill>
            <a:schemeClr val="bg1">
              <a:lumMod val="50000"/>
            </a:schemeClr>
          </a:solidFill>
          <a:ln w="12700" algn="ctr">
            <a:solidFill>
              <a:schemeClr val="bg1">
                <a:lumMod val="50000"/>
              </a:schemeClr>
            </a:solidFill>
            <a:round/>
            <a:headEnd/>
            <a:tailEnd/>
          </a:ln>
          <a:effectLst/>
        </p:spPr>
        <p:txBody>
          <a:bodyPr lIns="0" tIns="0" rIns="0" bIns="0" rtlCol="0" anchor="ctr" anchorCtr="1"/>
          <a:lstStyle/>
          <a:p>
            <a:r>
              <a:rPr lang="ja-JP" altLang="en-US" sz="1800" b="1" dirty="0">
                <a:solidFill>
                  <a:schemeClr val="bg1"/>
                </a:solidFill>
                <a:latin typeface="Meiryo UI" panose="020B0604030504040204" pitchFamily="50" charset="-128"/>
                <a:ea typeface="Meiryo UI" panose="020B0604030504040204" pitchFamily="50" charset="-128"/>
              </a:rPr>
              <a:t>効　果</a:t>
            </a:r>
          </a:p>
        </p:txBody>
      </p:sp>
      <p:sp>
        <p:nvSpPr>
          <p:cNvPr id="11" name="四角形: 角を丸くする 10">
            <a:extLst>
              <a:ext uri="{FF2B5EF4-FFF2-40B4-BE49-F238E27FC236}">
                <a16:creationId xmlns:a16="http://schemas.microsoft.com/office/drawing/2014/main" id="{96787818-4B5D-4D52-B3C4-E16D51511882}"/>
              </a:ext>
            </a:extLst>
          </p:cNvPr>
          <p:cNvSpPr/>
          <p:nvPr/>
        </p:nvSpPr>
        <p:spPr bwMode="auto">
          <a:xfrm>
            <a:off x="2414347" y="7972350"/>
            <a:ext cx="9649072" cy="883762"/>
          </a:xfrm>
          <a:prstGeom prst="roundRect">
            <a:avLst>
              <a:gd name="adj" fmla="val 7185"/>
            </a:avLst>
          </a:prstGeom>
          <a:solidFill>
            <a:schemeClr val="bg1">
              <a:lumMod val="95000"/>
            </a:schemeClr>
          </a:solidFill>
          <a:ln w="12700" algn="ctr">
            <a:solidFill>
              <a:schemeClr val="bg1">
                <a:lumMod val="50000"/>
              </a:schemeClr>
            </a:solidFill>
            <a:round/>
            <a:headEnd/>
            <a:tailEnd/>
          </a:ln>
        </p:spPr>
        <p:txBody>
          <a:bodyPr lIns="125675" tIns="62838" rIns="125675" bIns="62838" rtlCol="0" anchor="ctr"/>
          <a:lstStyle/>
          <a:p>
            <a:pPr algn="l"/>
            <a:endParaRPr kumimoji="1" lang="ja-JP" altLang="en-US" sz="2700" b="1">
              <a:latin typeface="Meiryo UI" panose="020B0604030504040204" pitchFamily="50" charset="-128"/>
              <a:ea typeface="Meiryo UI" panose="020B0604030504040204" pitchFamily="50" charset="-128"/>
            </a:endParaRPr>
          </a:p>
        </p:txBody>
      </p:sp>
      <p:sp>
        <p:nvSpPr>
          <p:cNvPr id="12" name="四角形: 角を丸くする 11">
            <a:extLst>
              <a:ext uri="{FF2B5EF4-FFF2-40B4-BE49-F238E27FC236}">
                <a16:creationId xmlns:a16="http://schemas.microsoft.com/office/drawing/2014/main" id="{50E0BC3C-D2ED-4404-99C4-AAEFE72B8D6D}"/>
              </a:ext>
            </a:extLst>
          </p:cNvPr>
          <p:cNvSpPr/>
          <p:nvPr/>
        </p:nvSpPr>
        <p:spPr bwMode="auto">
          <a:xfrm>
            <a:off x="2414347" y="3114000"/>
            <a:ext cx="9649072" cy="609878"/>
          </a:xfrm>
          <a:prstGeom prst="roundRect">
            <a:avLst>
              <a:gd name="adj" fmla="val 10412"/>
            </a:avLst>
          </a:prstGeom>
          <a:solidFill>
            <a:srgbClr val="DE0000"/>
          </a:solidFill>
          <a:ln w="19050" algn="ctr">
            <a:solidFill>
              <a:srgbClr val="DE0000"/>
            </a:solidFill>
            <a:round/>
            <a:headEnd/>
            <a:tailEnd/>
          </a:ln>
        </p:spPr>
        <p:txBody>
          <a:bodyPr lIns="125675" tIns="62838" rIns="125675" bIns="62838" rtlCol="0" anchor="ctr"/>
          <a:lstStyle/>
          <a:p>
            <a:r>
              <a:rPr lang="en-US" altLang="ja-JP" sz="2300" b="1" dirty="0">
                <a:solidFill>
                  <a:schemeClr val="bg1"/>
                </a:solidFill>
                <a:latin typeface="Meiryo UI" panose="020B0604030504040204" pitchFamily="50" charset="-128"/>
                <a:ea typeface="Meiryo UI" panose="020B0604030504040204" pitchFamily="50" charset="-128"/>
              </a:rPr>
              <a:t>DEP-VPP</a:t>
            </a:r>
            <a:r>
              <a:rPr lang="ja-JP" altLang="en-US" sz="2300" b="1" dirty="0">
                <a:solidFill>
                  <a:schemeClr val="bg1"/>
                </a:solidFill>
                <a:latin typeface="Meiryo UI" panose="020B0604030504040204" pitchFamily="50" charset="-128"/>
                <a:ea typeface="Meiryo UI" panose="020B0604030504040204" pitchFamily="50" charset="-128"/>
              </a:rPr>
              <a:t>連携機能により</a:t>
            </a:r>
            <a:r>
              <a:rPr lang="ja-JP" altLang="en-US" sz="2300" b="1" dirty="0">
                <a:solidFill>
                  <a:srgbClr val="FFD757"/>
                </a:solidFill>
                <a:latin typeface="Meiryo UI" panose="020B0604030504040204" pitchFamily="50" charset="-128"/>
                <a:ea typeface="Meiryo UI" panose="020B0604030504040204" pitchFamily="50" charset="-128"/>
              </a:rPr>
              <a:t>デバイス登録と同時に</a:t>
            </a:r>
            <a:r>
              <a:rPr lang="en-US" altLang="ja-JP" sz="2300" b="1" dirty="0">
                <a:solidFill>
                  <a:srgbClr val="FFD757"/>
                </a:solidFill>
                <a:latin typeface="Meiryo UI" panose="020B0604030504040204" pitchFamily="50" charset="-128"/>
                <a:ea typeface="Meiryo UI" panose="020B0604030504040204" pitchFamily="50" charset="-128"/>
              </a:rPr>
              <a:t>VPP</a:t>
            </a:r>
            <a:r>
              <a:rPr lang="ja-JP" altLang="en-US" sz="2300" b="1" dirty="0">
                <a:solidFill>
                  <a:srgbClr val="FFD757"/>
                </a:solidFill>
                <a:latin typeface="Meiryo UI" panose="020B0604030504040204" pitchFamily="50" charset="-128"/>
                <a:ea typeface="Meiryo UI" panose="020B0604030504040204" pitchFamily="50" charset="-128"/>
              </a:rPr>
              <a:t>アプリライセンスを配布</a:t>
            </a:r>
          </a:p>
        </p:txBody>
      </p:sp>
      <p:sp>
        <p:nvSpPr>
          <p:cNvPr id="13" name="Text Box 13">
            <a:extLst>
              <a:ext uri="{FF2B5EF4-FFF2-40B4-BE49-F238E27FC236}">
                <a16:creationId xmlns:a16="http://schemas.microsoft.com/office/drawing/2014/main" id="{F3D20230-3B20-46BC-B920-27EA8DC46EA0}"/>
              </a:ext>
            </a:extLst>
          </p:cNvPr>
          <p:cNvSpPr txBox="1">
            <a:spLocks noChangeArrowheads="1"/>
          </p:cNvSpPr>
          <p:nvPr/>
        </p:nvSpPr>
        <p:spPr bwMode="auto">
          <a:xfrm>
            <a:off x="2414347" y="8260343"/>
            <a:ext cx="9649072" cy="307777"/>
          </a:xfrm>
          <a:prstGeom prst="rect">
            <a:avLst/>
          </a:prstGeom>
          <a:noFill/>
          <a:ln w="34925" algn="ctr">
            <a:noFill/>
            <a:miter lim="800000"/>
            <a:headEnd/>
            <a:tailEnd/>
          </a:ln>
          <a:effectLst/>
        </p:spPr>
        <p:txBody>
          <a:bodyPr wrap="square" lIns="0" tIns="0" rIns="0" bIns="0" anchor="ctr" anchorCtr="1">
            <a:spAutoFit/>
          </a:bodyPr>
          <a:lstStyle/>
          <a:p>
            <a:r>
              <a:rPr lang="en-US" altLang="ja-JP" sz="2000" dirty="0">
                <a:latin typeface="Meiryo UI" panose="020B0604030504040204" pitchFamily="50" charset="-128"/>
                <a:ea typeface="Meiryo UI" panose="020B0604030504040204" pitchFamily="50" charset="-128"/>
              </a:rPr>
              <a:t>VPP</a:t>
            </a:r>
            <a:r>
              <a:rPr lang="ja-JP" altLang="en-US" sz="2000" dirty="0">
                <a:latin typeface="Meiryo UI" panose="020B0604030504040204" pitchFamily="50" charset="-128"/>
                <a:ea typeface="Meiryo UI" panose="020B0604030504040204" pitchFamily="50" charset="-128"/>
              </a:rPr>
              <a:t>を利用することで端末毎の</a:t>
            </a:r>
            <a:r>
              <a:rPr lang="en-US" altLang="ja-JP" sz="2000" dirty="0">
                <a:latin typeface="Meiryo UI" panose="020B0604030504040204" pitchFamily="50" charset="-128"/>
                <a:ea typeface="Meiryo UI" panose="020B0604030504040204" pitchFamily="50" charset="-128"/>
              </a:rPr>
              <a:t>Apple ID</a:t>
            </a:r>
            <a:r>
              <a:rPr lang="ja-JP" altLang="en-US" sz="2000" dirty="0">
                <a:latin typeface="Meiryo UI" panose="020B0604030504040204" pitchFamily="50" charset="-128"/>
                <a:ea typeface="Meiryo UI" panose="020B0604030504040204" pitchFamily="50" charset="-128"/>
              </a:rPr>
              <a:t>取得が不要となり、更なる工数削減を実現</a:t>
            </a:r>
          </a:p>
        </p:txBody>
      </p:sp>
      <p:cxnSp>
        <p:nvCxnSpPr>
          <p:cNvPr id="88" name="直線コネクタ 87">
            <a:extLst>
              <a:ext uri="{FF2B5EF4-FFF2-40B4-BE49-F238E27FC236}">
                <a16:creationId xmlns:a16="http://schemas.microsoft.com/office/drawing/2014/main" id="{BC0223D3-D8D0-473E-9381-258C79E934E6}"/>
              </a:ext>
            </a:extLst>
          </p:cNvPr>
          <p:cNvCxnSpPr/>
          <p:nvPr/>
        </p:nvCxnSpPr>
        <p:spPr bwMode="auto">
          <a:xfrm>
            <a:off x="8853868" y="4186005"/>
            <a:ext cx="0" cy="3354297"/>
          </a:xfrm>
          <a:prstGeom prst="line">
            <a:avLst/>
          </a:prstGeom>
          <a:solidFill>
            <a:srgbClr val="000000"/>
          </a:solidFill>
          <a:ln w="25400" cap="rnd" cmpd="sng" algn="ctr">
            <a:solidFill>
              <a:schemeClr val="bg1">
                <a:lumMod val="50000"/>
              </a:schemeClr>
            </a:solidFill>
            <a:prstDash val="sysDot"/>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5" name="直線コネクタ 94">
            <a:extLst>
              <a:ext uri="{FF2B5EF4-FFF2-40B4-BE49-F238E27FC236}">
                <a16:creationId xmlns:a16="http://schemas.microsoft.com/office/drawing/2014/main" id="{316AF29B-71FD-4635-B4AE-55518C14EF8C}"/>
              </a:ext>
            </a:extLst>
          </p:cNvPr>
          <p:cNvCxnSpPr/>
          <p:nvPr/>
        </p:nvCxnSpPr>
        <p:spPr bwMode="auto">
          <a:xfrm>
            <a:off x="5661513" y="4186005"/>
            <a:ext cx="0" cy="3354297"/>
          </a:xfrm>
          <a:prstGeom prst="line">
            <a:avLst/>
          </a:prstGeom>
          <a:solidFill>
            <a:srgbClr val="000000"/>
          </a:solidFill>
          <a:ln w="25400" cap="rnd" cmpd="sng" algn="ctr">
            <a:solidFill>
              <a:schemeClr val="bg1">
                <a:lumMod val="50000"/>
              </a:schemeClr>
            </a:solidFill>
            <a:prstDash val="sysDot"/>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98" name="四角形: 角を丸くする 97">
            <a:extLst>
              <a:ext uri="{FF2B5EF4-FFF2-40B4-BE49-F238E27FC236}">
                <a16:creationId xmlns:a16="http://schemas.microsoft.com/office/drawing/2014/main" id="{5E61660A-303F-47FE-A042-97A554B70C1B}"/>
              </a:ext>
            </a:extLst>
          </p:cNvPr>
          <p:cNvSpPr/>
          <p:nvPr/>
        </p:nvSpPr>
        <p:spPr bwMode="auto">
          <a:xfrm>
            <a:off x="3034691" y="4166812"/>
            <a:ext cx="2026755" cy="504096"/>
          </a:xfrm>
          <a:prstGeom prst="roundRect">
            <a:avLst>
              <a:gd name="adj" fmla="val 11024"/>
            </a:avLst>
          </a:prstGeom>
          <a:solidFill>
            <a:schemeClr val="bg1">
              <a:lumMod val="95000"/>
            </a:schemeClr>
          </a:solidFill>
          <a:ln w="15875" cap="flat" cmpd="sng" algn="ctr">
            <a:solidFill>
              <a:schemeClr val="bg1">
                <a:lumMod val="5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defRPr/>
            </a:pPr>
            <a:r>
              <a:rPr lang="en-US" altLang="ja-JP" sz="2000" dirty="0">
                <a:solidFill>
                  <a:schemeClr val="tx1"/>
                </a:solidFill>
                <a:latin typeface="Meiryo UI" panose="020B0604030504040204" pitchFamily="50" charset="-128"/>
                <a:ea typeface="Meiryo UI" panose="020B0604030504040204" pitchFamily="50" charset="-128"/>
              </a:rPr>
              <a:t>MDM</a:t>
            </a:r>
            <a:r>
              <a:rPr lang="ja-JP" altLang="en-US" sz="2000" dirty="0">
                <a:solidFill>
                  <a:schemeClr val="tx1"/>
                </a:solidFill>
                <a:latin typeface="Meiryo UI" panose="020B0604030504040204" pitchFamily="50" charset="-128"/>
                <a:ea typeface="Meiryo UI" panose="020B0604030504040204" pitchFamily="50" charset="-128"/>
              </a:rPr>
              <a:t>管理画面</a:t>
            </a:r>
          </a:p>
        </p:txBody>
      </p:sp>
      <p:sp>
        <p:nvSpPr>
          <p:cNvPr id="99" name="四角形: 角を丸くする 98">
            <a:extLst>
              <a:ext uri="{FF2B5EF4-FFF2-40B4-BE49-F238E27FC236}">
                <a16:creationId xmlns:a16="http://schemas.microsoft.com/office/drawing/2014/main" id="{915FE538-012E-41FD-B737-BDFF9189497A}"/>
              </a:ext>
            </a:extLst>
          </p:cNvPr>
          <p:cNvSpPr/>
          <p:nvPr/>
        </p:nvSpPr>
        <p:spPr bwMode="auto">
          <a:xfrm>
            <a:off x="9453934" y="4166812"/>
            <a:ext cx="2026755" cy="504096"/>
          </a:xfrm>
          <a:prstGeom prst="roundRect">
            <a:avLst>
              <a:gd name="adj" fmla="val 11024"/>
            </a:avLst>
          </a:prstGeom>
          <a:solidFill>
            <a:schemeClr val="bg1">
              <a:lumMod val="95000"/>
            </a:schemeClr>
          </a:solidFill>
          <a:ln w="15875" cap="flat" cmpd="sng" algn="ctr">
            <a:solidFill>
              <a:schemeClr val="bg1">
                <a:lumMod val="5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defRPr/>
            </a:pPr>
            <a:r>
              <a:rPr lang="ja-JP" altLang="en-US" sz="2000" dirty="0">
                <a:latin typeface="Meiryo UI" panose="020B0604030504040204" pitchFamily="50" charset="-128"/>
                <a:ea typeface="Meiryo UI" panose="020B0604030504040204" pitchFamily="50" charset="-128"/>
              </a:rPr>
              <a:t>デバイス</a:t>
            </a:r>
          </a:p>
        </p:txBody>
      </p:sp>
      <p:sp>
        <p:nvSpPr>
          <p:cNvPr id="100" name="四角形: 角を丸くする 99">
            <a:extLst>
              <a:ext uri="{FF2B5EF4-FFF2-40B4-BE49-F238E27FC236}">
                <a16:creationId xmlns:a16="http://schemas.microsoft.com/office/drawing/2014/main" id="{2EC32A82-E47E-4BAD-923B-1C4857250BBE}"/>
              </a:ext>
            </a:extLst>
          </p:cNvPr>
          <p:cNvSpPr/>
          <p:nvPr/>
        </p:nvSpPr>
        <p:spPr bwMode="auto">
          <a:xfrm>
            <a:off x="6203043" y="4166812"/>
            <a:ext cx="2026755" cy="504096"/>
          </a:xfrm>
          <a:prstGeom prst="roundRect">
            <a:avLst>
              <a:gd name="adj" fmla="val 11024"/>
            </a:avLst>
          </a:prstGeom>
          <a:solidFill>
            <a:schemeClr val="bg1">
              <a:lumMod val="95000"/>
            </a:schemeClr>
          </a:solidFill>
          <a:ln w="15875" cap="flat" cmpd="sng" algn="ctr">
            <a:solidFill>
              <a:schemeClr val="bg1">
                <a:lumMod val="5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defRPr/>
            </a:pPr>
            <a:r>
              <a:rPr lang="en-US" altLang="ja-JP" sz="2000" dirty="0">
                <a:latin typeface="Meiryo UI" panose="020B0604030504040204" pitchFamily="50" charset="-128"/>
                <a:ea typeface="Meiryo UI" panose="020B0604030504040204" pitchFamily="50" charset="-128"/>
              </a:rPr>
              <a:t>DEP</a:t>
            </a:r>
            <a:endParaRPr lang="ja-JP" altLang="en-US" sz="2000" dirty="0">
              <a:latin typeface="Meiryo UI" panose="020B0604030504040204" pitchFamily="50" charset="-128"/>
              <a:ea typeface="Meiryo UI" panose="020B0604030504040204" pitchFamily="50" charset="-128"/>
            </a:endParaRPr>
          </a:p>
        </p:txBody>
      </p:sp>
      <p:sp>
        <p:nvSpPr>
          <p:cNvPr id="101" name="矢印: 右 100">
            <a:extLst>
              <a:ext uri="{FF2B5EF4-FFF2-40B4-BE49-F238E27FC236}">
                <a16:creationId xmlns:a16="http://schemas.microsoft.com/office/drawing/2014/main" id="{BD52618F-F9E2-4322-AA82-05960688196E}"/>
              </a:ext>
            </a:extLst>
          </p:cNvPr>
          <p:cNvSpPr/>
          <p:nvPr/>
        </p:nvSpPr>
        <p:spPr bwMode="auto">
          <a:xfrm>
            <a:off x="4006293" y="6109395"/>
            <a:ext cx="2495313" cy="159074"/>
          </a:xfrm>
          <a:prstGeom prst="rightArrow">
            <a:avLst>
              <a:gd name="adj1" fmla="val 50000"/>
              <a:gd name="adj2" fmla="val 77134"/>
            </a:avLst>
          </a:prstGeom>
          <a:solidFill>
            <a:srgbClr val="00B050"/>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grpSp>
        <p:nvGrpSpPr>
          <p:cNvPr id="102" name="グループ化 101">
            <a:extLst>
              <a:ext uri="{FF2B5EF4-FFF2-40B4-BE49-F238E27FC236}">
                <a16:creationId xmlns:a16="http://schemas.microsoft.com/office/drawing/2014/main" id="{27A869A9-6D62-4CCB-98E8-09F6AE6A70CE}"/>
              </a:ext>
            </a:extLst>
          </p:cNvPr>
          <p:cNvGrpSpPr/>
          <p:nvPr/>
        </p:nvGrpSpPr>
        <p:grpSpPr>
          <a:xfrm>
            <a:off x="2828538" y="5056437"/>
            <a:ext cx="1591061" cy="1591061"/>
            <a:chOff x="1533054" y="2643758"/>
            <a:chExt cx="2092169" cy="2092169"/>
          </a:xfrm>
        </p:grpSpPr>
        <p:sp>
          <p:nvSpPr>
            <p:cNvPr id="103" name="楕円 102">
              <a:extLst>
                <a:ext uri="{FF2B5EF4-FFF2-40B4-BE49-F238E27FC236}">
                  <a16:creationId xmlns:a16="http://schemas.microsoft.com/office/drawing/2014/main" id="{0C1C8344-B78A-464E-9E51-4E081E4491C7}"/>
                </a:ext>
              </a:extLst>
            </p:cNvPr>
            <p:cNvSpPr/>
            <p:nvPr/>
          </p:nvSpPr>
          <p:spPr bwMode="auto">
            <a:xfrm>
              <a:off x="1533054" y="2643758"/>
              <a:ext cx="2092169" cy="2092169"/>
            </a:xfrm>
            <a:prstGeom prst="ellipse">
              <a:avLst/>
            </a:prstGeom>
            <a:solidFill>
              <a:schemeClr val="bg1">
                <a:lumMod val="85000"/>
              </a:schemeClr>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104" name="Text Box 19">
              <a:extLst>
                <a:ext uri="{FF2B5EF4-FFF2-40B4-BE49-F238E27FC236}">
                  <a16:creationId xmlns:a16="http://schemas.microsoft.com/office/drawing/2014/main" id="{0AF275D0-7EC8-4D69-BB4B-6B5842E3F94E}"/>
                </a:ext>
              </a:extLst>
            </p:cNvPr>
            <p:cNvSpPr txBox="1">
              <a:spLocks noChangeArrowheads="1"/>
            </p:cNvSpPr>
            <p:nvPr/>
          </p:nvSpPr>
          <p:spPr bwMode="auto">
            <a:xfrm>
              <a:off x="1799994" y="4082188"/>
              <a:ext cx="1694774" cy="4992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nchor="ctr" anchorCtr="0">
              <a:spAutoFit/>
            </a:bodyPr>
            <a:lstStyle/>
            <a:p>
              <a:pPr>
                <a:lnSpc>
                  <a:spcPct val="90000"/>
                </a:lnSpc>
                <a:spcBef>
                  <a:spcPct val="50000"/>
                </a:spcBef>
              </a:pPr>
              <a:r>
                <a:rPr lang="ja-JP" altLang="en-US" sz="1400" dirty="0">
                  <a:solidFill>
                    <a:schemeClr val="tx1"/>
                  </a:solidFill>
                  <a:latin typeface="Meiryo UI" panose="020B0604030504040204" pitchFamily="50" charset="-128"/>
                  <a:ea typeface="Meiryo UI" panose="020B0604030504040204" pitchFamily="50" charset="-128"/>
                </a:rPr>
                <a:t>管理者様</a:t>
              </a:r>
            </a:p>
          </p:txBody>
        </p:sp>
      </p:grpSp>
      <p:sp>
        <p:nvSpPr>
          <p:cNvPr id="108" name="矢印: 右 107">
            <a:extLst>
              <a:ext uri="{FF2B5EF4-FFF2-40B4-BE49-F238E27FC236}">
                <a16:creationId xmlns:a16="http://schemas.microsoft.com/office/drawing/2014/main" id="{E4A446CF-CC50-4733-9915-91B805760F05}"/>
              </a:ext>
            </a:extLst>
          </p:cNvPr>
          <p:cNvSpPr/>
          <p:nvPr/>
        </p:nvSpPr>
        <p:spPr bwMode="auto">
          <a:xfrm>
            <a:off x="7849742" y="6096144"/>
            <a:ext cx="2052000" cy="183873"/>
          </a:xfrm>
          <a:prstGeom prst="rightArrow">
            <a:avLst>
              <a:gd name="adj1" fmla="val 50000"/>
              <a:gd name="adj2" fmla="val 77134"/>
            </a:avLst>
          </a:prstGeom>
          <a:gradFill>
            <a:gsLst>
              <a:gs pos="0">
                <a:srgbClr val="00B050"/>
              </a:gs>
              <a:gs pos="100000">
                <a:srgbClr val="0070C0"/>
              </a:gs>
            </a:gsLst>
            <a:lin ang="0" scaled="0"/>
          </a:gra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pic>
        <p:nvPicPr>
          <p:cNvPr id="109" name="Picture 6" descr="http://www.i3-systems.com/corporate/pages/case/hint/dep/hint_dep_01.png">
            <a:extLst>
              <a:ext uri="{FF2B5EF4-FFF2-40B4-BE49-F238E27FC236}">
                <a16:creationId xmlns:a16="http://schemas.microsoft.com/office/drawing/2014/main" id="{369BD39A-0BED-46AB-A8E5-EDF06301123E}"/>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2985" b="96020" l="5500" r="98000">
                        <a14:foregroundMark x1="13500" y1="15920" x2="17000" y2="71144"/>
                        <a14:foregroundMark x1="3500" y1="44279" x2="10500" y2="13433"/>
                        <a14:foregroundMark x1="10500" y1="13433" x2="42000" y2="6965"/>
                        <a14:foregroundMark x1="42000" y1="6965" x2="73500" y2="6965"/>
                        <a14:foregroundMark x1="73500" y1="6965" x2="89000" y2="36318"/>
                        <a14:foregroundMark x1="89000" y1="36318" x2="91000" y2="49254"/>
                        <a14:foregroundMark x1="2500" y1="49254" x2="7500" y2="18905"/>
                        <a14:foregroundMark x1="7500" y1="18905" x2="35000" y2="3980"/>
                        <a14:foregroundMark x1="35000" y1="3980" x2="65500" y2="6468"/>
                        <a14:foregroundMark x1="65500" y1="6468" x2="90996" y2="20027"/>
                        <a14:foregroundMark x1="94400" y1="31841" x2="94000" y2="71642"/>
                        <a14:foregroundMark x1="19500" y1="4975" x2="52000" y2="4975"/>
                        <a14:foregroundMark x1="52000" y1="4975" x2="80000" y2="3483"/>
                        <a14:foregroundMark x1="2500" y1="66169" x2="19500" y2="92537"/>
                        <a14:foregroundMark x1="19500" y1="92537" x2="30000" y2="90050"/>
                        <a14:foregroundMark x1="18000" y1="43284" x2="23500" y2="74627"/>
                        <a14:foregroundMark x1="23500" y1="74627" x2="20500" y2="81592"/>
                        <a14:foregroundMark x1="20000" y1="59701" x2="20000" y2="69154"/>
                        <a14:foregroundMark x1="39000" y1="51741" x2="39500" y2="74129"/>
                        <a14:foregroundMark x1="36500" y1="63184" x2="37500" y2="79104"/>
                        <a14:foregroundMark x1="32500" y1="89552" x2="76000" y2="84577"/>
                        <a14:foregroundMark x1="76000" y1="91045" x2="20000" y2="96020"/>
                        <a14:foregroundMark x1="6000" y1="84577" x2="5500" y2="17910"/>
                        <a14:foregroundMark x1="96330" y1="31841" x2="98000" y2="77114"/>
                        <a14:foregroundMark x1="14500" y1="5970" x2="23500" y2="2985"/>
                        <a14:foregroundMark x1="34000" y1="19900" x2="34000" y2="27363"/>
                        <a14:foregroundMark x1="34000" y1="26866" x2="33000" y2="43781"/>
                        <a14:foregroundMark x1="20500" y1="47761" x2="32500" y2="45274"/>
                        <a14:foregroundMark x1="32000" y1="45274" x2="37500" y2="48756"/>
                        <a14:foregroundMark x1="35000" y1="21393" x2="65000" y2="14428"/>
                        <a14:foregroundMark x1="65000" y1="14428" x2="76000" y2="18905"/>
                        <a14:foregroundMark x1="76500" y1="21891" x2="46000" y2="22886"/>
                        <a14:foregroundMark x1="46000" y1="22886" x2="73500" y2="19900"/>
                        <a14:foregroundMark x1="75500" y1="23881" x2="71500" y2="54229"/>
                        <a14:foregroundMark x1="71500" y1="54229" x2="74000" y2="48259"/>
                        <a14:foregroundMark x1="75500" y1="34826" x2="75000" y2="85075"/>
                        <a14:foregroundMark x1="20000" y1="81592" x2="56500" y2="80100"/>
                        <a14:foregroundMark x1="40500" y1="83085" x2="68000" y2="80100"/>
                        <a14:foregroundMark x1="80500" y1="4975" x2="89000" y2="8458"/>
                        <a14:foregroundMark x1="54000" y1="23881" x2="66500" y2="23383"/>
                        <a14:foregroundMark x1="77000" y1="22388" x2="76000" y2="41791"/>
                        <a14:backgroundMark x1="92704" y1="4108" x2="99500" y2="10448"/>
                        <a14:backgroundMark x1="99500" y1="12438" x2="99500" y2="31841"/>
                      </a14:backgroundRemoval>
                    </a14:imgEffect>
                  </a14:imgLayer>
                </a14:imgProps>
              </a:ext>
              <a:ext uri="{28A0092B-C50C-407E-A947-70E740481C1C}">
                <a14:useLocalDpi xmlns:a14="http://schemas.microsoft.com/office/drawing/2010/main"/>
              </a:ext>
            </a:extLst>
          </a:blip>
          <a:srcRect/>
          <a:stretch>
            <a:fillRect/>
          </a:stretch>
        </p:blipFill>
        <p:spPr bwMode="auto">
          <a:xfrm>
            <a:off x="6528137" y="5249010"/>
            <a:ext cx="1262808" cy="1269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35" name="直線コネクタ 134">
            <a:extLst>
              <a:ext uri="{FF2B5EF4-FFF2-40B4-BE49-F238E27FC236}">
                <a16:creationId xmlns:a16="http://schemas.microsoft.com/office/drawing/2014/main" id="{121FC866-9395-442A-AB08-A3682E2E0225}"/>
              </a:ext>
            </a:extLst>
          </p:cNvPr>
          <p:cNvCxnSpPr/>
          <p:nvPr/>
        </p:nvCxnSpPr>
        <p:spPr bwMode="auto">
          <a:xfrm>
            <a:off x="2469158" y="4031064"/>
            <a:ext cx="0" cy="3684550"/>
          </a:xfrm>
          <a:prstGeom prst="line">
            <a:avLst/>
          </a:prstGeom>
          <a:solidFill>
            <a:srgbClr val="000000"/>
          </a:solidFill>
          <a:ln w="25400" cap="rnd" cmpd="sng" algn="ctr">
            <a:solidFill>
              <a:schemeClr val="bg1">
                <a:lumMod val="50000"/>
              </a:schemeClr>
            </a:solidFill>
            <a:prstDash val="sysDot"/>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6" name="直線コネクタ 135">
            <a:extLst>
              <a:ext uri="{FF2B5EF4-FFF2-40B4-BE49-F238E27FC236}">
                <a16:creationId xmlns:a16="http://schemas.microsoft.com/office/drawing/2014/main" id="{2428FA0D-B84E-4784-A6B8-DBBF1C672E47}"/>
              </a:ext>
            </a:extLst>
          </p:cNvPr>
          <p:cNvCxnSpPr/>
          <p:nvPr/>
        </p:nvCxnSpPr>
        <p:spPr bwMode="auto">
          <a:xfrm>
            <a:off x="12046222" y="4031064"/>
            <a:ext cx="0" cy="3684550"/>
          </a:xfrm>
          <a:prstGeom prst="line">
            <a:avLst/>
          </a:prstGeom>
          <a:solidFill>
            <a:srgbClr val="000000"/>
          </a:solidFill>
          <a:ln w="25400" cap="rnd" cmpd="sng" algn="ctr">
            <a:solidFill>
              <a:schemeClr val="bg1">
                <a:lumMod val="50000"/>
              </a:schemeClr>
            </a:solidFill>
            <a:prstDash val="sysDot"/>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18" name="図 17">
            <a:extLst>
              <a:ext uri="{FF2B5EF4-FFF2-40B4-BE49-F238E27FC236}">
                <a16:creationId xmlns:a16="http://schemas.microsoft.com/office/drawing/2014/main" id="{505F0B00-8216-4F4F-B9DC-A7EB25276EE8}"/>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2438987" y="5276962"/>
            <a:ext cx="1222020" cy="789550"/>
          </a:xfrm>
          <a:prstGeom prst="rect">
            <a:avLst/>
          </a:prstGeom>
          <a:ln>
            <a:solidFill>
              <a:schemeClr val="bg1">
                <a:lumMod val="50000"/>
              </a:schemeClr>
            </a:solidFill>
          </a:ln>
          <a:effectLst>
            <a:outerShdw blurRad="50800" dist="38100" dir="2700000" algn="tl" rotWithShape="0">
              <a:prstClr val="black">
                <a:alpha val="40000"/>
              </a:prstClr>
            </a:outerShdw>
          </a:effectLst>
        </p:spPr>
      </p:pic>
      <p:pic>
        <p:nvPicPr>
          <p:cNvPr id="141" name="Picture 3">
            <a:extLst>
              <a:ext uri="{FF2B5EF4-FFF2-40B4-BE49-F238E27FC236}">
                <a16:creationId xmlns:a16="http://schemas.microsoft.com/office/drawing/2014/main" id="{C5CF33D2-E482-4CA0-BADF-1226A998CAD3}"/>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2857" b="94286" l="1429" r="94286">
                        <a14:foregroundMark x1="32857" y1="14286" x2="81429" y2="32857"/>
                        <a14:foregroundMark x1="70000" y1="15714" x2="50000" y2="82857"/>
                        <a14:foregroundMark x1="50000" y1="82857" x2="24286" y2="27143"/>
                        <a14:foregroundMark x1="20000" y1="24286" x2="22857" y2="80000"/>
                        <a14:foregroundMark x1="10000" y1="21429" x2="52857" y2="8571"/>
                        <a14:foregroundMark x1="10000" y1="25714" x2="22857" y2="94286"/>
                        <a14:foregroundMark x1="1429" y1="80000" x2="4286" y2="18571"/>
                        <a14:foregroundMark x1="50000" y1="92857" x2="94286" y2="51429"/>
                        <a14:foregroundMark x1="8571" y1="12857" x2="4286" y2="18571"/>
                        <a14:foregroundMark x1="8571" y1="8571" x2="22857" y2="2857"/>
                        <a14:foregroundMark x1="11429" y1="8571" x2="21429" y2="2857"/>
                        <a14:foregroundMark x1="20000" y1="2857" x2="11429" y2="7143"/>
                        <a14:backgroundMark x1="94286" y1="1429" x2="98571" y2="5714"/>
                        <a14:backgroundMark x1="97143" y1="8571" x2="97143" y2="0"/>
                        <a14:backgroundMark x1="4286" y1="1429" x2="4286" y2="1429"/>
                        <a14:backgroundMark x1="0" y1="2857" x2="0" y2="7341"/>
                        <a14:backgroundMark x1="1429" y1="1429" x2="5826" y2="940"/>
                      </a14:backgroundRemoval>
                    </a14:imgEffect>
                  </a14:imgLayer>
                </a14:imgProps>
              </a:ext>
              <a:ext uri="{28A0092B-C50C-407E-A947-70E740481C1C}">
                <a14:useLocalDpi xmlns:a14="http://schemas.microsoft.com/office/drawing/2010/main"/>
              </a:ext>
            </a:extLst>
          </a:blip>
          <a:srcRect/>
          <a:stretch>
            <a:fillRect/>
          </a:stretch>
        </p:blipFill>
        <p:spPr bwMode="auto">
          <a:xfrm>
            <a:off x="3922232" y="6533909"/>
            <a:ext cx="449879" cy="422192"/>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42" name="直線コネクタ 141">
            <a:extLst>
              <a:ext uri="{FF2B5EF4-FFF2-40B4-BE49-F238E27FC236}">
                <a16:creationId xmlns:a16="http://schemas.microsoft.com/office/drawing/2014/main" id="{1BE170D2-5CC6-423A-B2F9-35470068D393}"/>
              </a:ext>
            </a:extLst>
          </p:cNvPr>
          <p:cNvCxnSpPr/>
          <p:nvPr/>
        </p:nvCxnSpPr>
        <p:spPr bwMode="auto">
          <a:xfrm rot="10800000">
            <a:off x="5277470" y="5626793"/>
            <a:ext cx="0" cy="414981"/>
          </a:xfrm>
          <a:prstGeom prst="line">
            <a:avLst/>
          </a:prstGeom>
          <a:solidFill>
            <a:srgbClr val="000000"/>
          </a:solidFill>
          <a:ln w="19050" cap="flat" cmpd="sng" algn="ctr">
            <a:solidFill>
              <a:srgbClr val="00B050"/>
            </a:solidFill>
            <a:prstDash val="solid"/>
            <a:round/>
            <a:headEnd type="oval"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144" name="グループ化 143">
            <a:extLst>
              <a:ext uri="{FF2B5EF4-FFF2-40B4-BE49-F238E27FC236}">
                <a16:creationId xmlns:a16="http://schemas.microsoft.com/office/drawing/2014/main" id="{97A909DD-3976-43AC-991F-C8875D96E744}"/>
              </a:ext>
            </a:extLst>
          </p:cNvPr>
          <p:cNvGrpSpPr/>
          <p:nvPr/>
        </p:nvGrpSpPr>
        <p:grpSpPr>
          <a:xfrm>
            <a:off x="4251162" y="5102956"/>
            <a:ext cx="2067500" cy="650218"/>
            <a:chOff x="3392656" y="2760572"/>
            <a:chExt cx="1874432" cy="795508"/>
          </a:xfrm>
        </p:grpSpPr>
        <p:cxnSp>
          <p:nvCxnSpPr>
            <p:cNvPr id="145" name="直線コネクタ 144">
              <a:extLst>
                <a:ext uri="{FF2B5EF4-FFF2-40B4-BE49-F238E27FC236}">
                  <a16:creationId xmlns:a16="http://schemas.microsoft.com/office/drawing/2014/main" id="{88DE8403-393C-47D7-BA4C-C98B979B6818}"/>
                </a:ext>
              </a:extLst>
            </p:cNvPr>
            <p:cNvCxnSpPr/>
            <p:nvPr/>
          </p:nvCxnSpPr>
          <p:spPr bwMode="auto">
            <a:xfrm rot="10800000">
              <a:off x="4435613" y="3090956"/>
              <a:ext cx="0" cy="414981"/>
            </a:xfrm>
            <a:prstGeom prst="line">
              <a:avLst/>
            </a:prstGeom>
            <a:solidFill>
              <a:srgbClr val="000000"/>
            </a:solidFill>
            <a:ln w="19050" cap="flat" cmpd="sng" algn="ctr">
              <a:solidFill>
                <a:srgbClr val="00B050"/>
              </a:solidFill>
              <a:prstDash val="solid"/>
              <a:round/>
              <a:headEnd type="oval"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46" name="四角形: 角を丸くする 145">
              <a:extLst>
                <a:ext uri="{FF2B5EF4-FFF2-40B4-BE49-F238E27FC236}">
                  <a16:creationId xmlns:a16="http://schemas.microsoft.com/office/drawing/2014/main" id="{AC096FCB-41FE-4888-8AB8-0D3363CB72EC}"/>
                </a:ext>
              </a:extLst>
            </p:cNvPr>
            <p:cNvSpPr/>
            <p:nvPr/>
          </p:nvSpPr>
          <p:spPr bwMode="auto">
            <a:xfrm>
              <a:off x="3392656" y="2760572"/>
              <a:ext cx="1874432" cy="795508"/>
            </a:xfrm>
            <a:prstGeom prst="roundRect">
              <a:avLst>
                <a:gd name="adj" fmla="val 14699"/>
              </a:avLst>
            </a:prstGeom>
            <a:solidFill>
              <a:schemeClr val="bg1">
                <a:lumMod val="95000"/>
              </a:schemeClr>
            </a:solidFill>
            <a:ln w="19050" cap="flat" cmpd="sng" algn="ctr">
              <a:solidFill>
                <a:srgbClr val="00B050"/>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a:defRPr/>
              </a:pPr>
              <a:r>
                <a:rPr lang="en-US" altLang="ja-JP" sz="1800" b="1" dirty="0">
                  <a:solidFill>
                    <a:srgbClr val="00B050"/>
                  </a:solidFill>
                  <a:latin typeface="Meiryo UI" panose="020B0604030504040204" pitchFamily="50" charset="-128"/>
                  <a:ea typeface="Meiryo UI" panose="020B0604030504040204" pitchFamily="50" charset="-128"/>
                </a:rPr>
                <a:t>DEP</a:t>
              </a:r>
              <a:r>
                <a:rPr lang="ja-JP" altLang="en-US" sz="1800" b="1" dirty="0">
                  <a:solidFill>
                    <a:srgbClr val="00B050"/>
                  </a:solidFill>
                  <a:latin typeface="Meiryo UI" panose="020B0604030504040204" pitchFamily="50" charset="-128"/>
                  <a:ea typeface="Meiryo UI" panose="020B0604030504040204" pitchFamily="50" charset="-128"/>
                </a:rPr>
                <a:t>プロファイル</a:t>
              </a:r>
              <a:endParaRPr lang="en-US" altLang="ja-JP" sz="1800" b="1" dirty="0">
                <a:solidFill>
                  <a:srgbClr val="00B050"/>
                </a:solidFill>
                <a:latin typeface="Meiryo UI" panose="020B0604030504040204" pitchFamily="50" charset="-128"/>
                <a:ea typeface="Meiryo UI" panose="020B0604030504040204" pitchFamily="50" charset="-128"/>
              </a:endParaRPr>
            </a:p>
            <a:p>
              <a:pPr>
                <a:defRPr/>
              </a:pPr>
              <a:r>
                <a:rPr lang="ja-JP" altLang="en-US" sz="1800" b="1" dirty="0">
                  <a:solidFill>
                    <a:srgbClr val="00B050"/>
                  </a:solidFill>
                  <a:latin typeface="Meiryo UI" panose="020B0604030504040204" pitchFamily="50" charset="-128"/>
                  <a:ea typeface="Meiryo UI" panose="020B0604030504040204" pitchFamily="50" charset="-128"/>
                </a:rPr>
                <a:t>作成</a:t>
              </a:r>
              <a:r>
                <a:rPr lang="en-US" altLang="ja-JP" sz="1800" b="1" dirty="0">
                  <a:solidFill>
                    <a:srgbClr val="00B050"/>
                  </a:solidFill>
                  <a:latin typeface="Meiryo UI" panose="020B0604030504040204" pitchFamily="50" charset="-128"/>
                  <a:ea typeface="Meiryo UI" panose="020B0604030504040204" pitchFamily="50" charset="-128"/>
                </a:rPr>
                <a:t>/</a:t>
              </a:r>
              <a:r>
                <a:rPr lang="ja-JP" altLang="en-US" sz="1800" b="1" dirty="0">
                  <a:solidFill>
                    <a:srgbClr val="00B050"/>
                  </a:solidFill>
                  <a:latin typeface="Meiryo UI" panose="020B0604030504040204" pitchFamily="50" charset="-128"/>
                  <a:ea typeface="Meiryo UI" panose="020B0604030504040204" pitchFamily="50" charset="-128"/>
                </a:rPr>
                <a:t>割当</a:t>
              </a:r>
            </a:p>
          </p:txBody>
        </p:sp>
      </p:grpSp>
      <p:cxnSp>
        <p:nvCxnSpPr>
          <p:cNvPr id="148" name="直線コネクタ 147">
            <a:extLst>
              <a:ext uri="{FF2B5EF4-FFF2-40B4-BE49-F238E27FC236}">
                <a16:creationId xmlns:a16="http://schemas.microsoft.com/office/drawing/2014/main" id="{7EE2950D-A097-4329-9AC5-EB2431EB2E4B}"/>
              </a:ext>
            </a:extLst>
          </p:cNvPr>
          <p:cNvCxnSpPr>
            <a:cxnSpLocks/>
          </p:cNvCxnSpPr>
          <p:nvPr/>
        </p:nvCxnSpPr>
        <p:spPr bwMode="auto">
          <a:xfrm flipV="1">
            <a:off x="8856497" y="5645818"/>
            <a:ext cx="0" cy="395957"/>
          </a:xfrm>
          <a:prstGeom prst="line">
            <a:avLst/>
          </a:prstGeom>
          <a:solidFill>
            <a:srgbClr val="000000"/>
          </a:solidFill>
          <a:ln w="19050" cap="flat" cmpd="sng" algn="ctr">
            <a:solidFill>
              <a:srgbClr val="0070C0"/>
            </a:solidFill>
            <a:prstDash val="solid"/>
            <a:round/>
            <a:headEnd type="oval"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49" name="四角形: 角を丸くする 148">
            <a:extLst>
              <a:ext uri="{FF2B5EF4-FFF2-40B4-BE49-F238E27FC236}">
                <a16:creationId xmlns:a16="http://schemas.microsoft.com/office/drawing/2014/main" id="{30F8E64B-0639-4AB0-AB15-134AE56D6725}"/>
              </a:ext>
            </a:extLst>
          </p:cNvPr>
          <p:cNvSpPr/>
          <p:nvPr/>
        </p:nvSpPr>
        <p:spPr bwMode="auto">
          <a:xfrm>
            <a:off x="7843120" y="5102955"/>
            <a:ext cx="2026754" cy="650218"/>
          </a:xfrm>
          <a:prstGeom prst="roundRect">
            <a:avLst>
              <a:gd name="adj" fmla="val 7982"/>
            </a:avLst>
          </a:prstGeom>
          <a:solidFill>
            <a:schemeClr val="bg1">
              <a:lumMod val="95000"/>
            </a:schemeClr>
          </a:solidFill>
          <a:ln w="19050" cap="flat" cmpd="sng" algn="ctr">
            <a:solidFill>
              <a:srgbClr val="0070C0"/>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a:defRPr/>
            </a:pPr>
            <a:r>
              <a:rPr lang="ja-JP" altLang="en-US" sz="1800" b="1" dirty="0">
                <a:solidFill>
                  <a:srgbClr val="0070C0"/>
                </a:solidFill>
                <a:latin typeface="Meiryo UI" panose="020B0604030504040204" pitchFamily="50" charset="-128"/>
                <a:ea typeface="Meiryo UI" panose="020B0604030504040204" pitchFamily="50" charset="-128"/>
              </a:rPr>
              <a:t>アクティベーション</a:t>
            </a:r>
            <a:endParaRPr lang="en-US" altLang="ja-JP" sz="1800" b="1" dirty="0">
              <a:solidFill>
                <a:srgbClr val="0070C0"/>
              </a:solidFill>
              <a:latin typeface="Meiryo UI" panose="020B0604030504040204" pitchFamily="50" charset="-128"/>
              <a:ea typeface="Meiryo UI" panose="020B0604030504040204" pitchFamily="50" charset="-128"/>
            </a:endParaRPr>
          </a:p>
          <a:p>
            <a:pPr>
              <a:defRPr/>
            </a:pPr>
            <a:r>
              <a:rPr lang="ja-JP" altLang="en-US" sz="1800" b="1" dirty="0">
                <a:solidFill>
                  <a:srgbClr val="0070C0"/>
                </a:solidFill>
                <a:latin typeface="Meiryo UI" panose="020B0604030504040204" pitchFamily="50" charset="-128"/>
                <a:ea typeface="Meiryo UI" panose="020B0604030504040204" pitchFamily="50" charset="-128"/>
              </a:rPr>
              <a:t>デバイス登録</a:t>
            </a:r>
          </a:p>
        </p:txBody>
      </p:sp>
      <p:cxnSp>
        <p:nvCxnSpPr>
          <p:cNvPr id="151" name="直線コネクタ 150">
            <a:extLst>
              <a:ext uri="{FF2B5EF4-FFF2-40B4-BE49-F238E27FC236}">
                <a16:creationId xmlns:a16="http://schemas.microsoft.com/office/drawing/2014/main" id="{CB1D389E-CFCF-4716-826D-3EB52104A59A}"/>
              </a:ext>
            </a:extLst>
          </p:cNvPr>
          <p:cNvCxnSpPr>
            <a:cxnSpLocks/>
          </p:cNvCxnSpPr>
          <p:nvPr/>
        </p:nvCxnSpPr>
        <p:spPr bwMode="auto">
          <a:xfrm>
            <a:off x="5281119" y="6312168"/>
            <a:ext cx="0" cy="414981"/>
          </a:xfrm>
          <a:prstGeom prst="line">
            <a:avLst/>
          </a:prstGeom>
          <a:solidFill>
            <a:srgbClr val="000000"/>
          </a:solidFill>
          <a:ln w="19050" cap="flat" cmpd="sng" algn="ctr">
            <a:solidFill>
              <a:srgbClr val="FD7F01"/>
            </a:solidFill>
            <a:prstDash val="solid"/>
            <a:round/>
            <a:headEnd type="oval"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2" name="四角形: 角を丸くする 151">
            <a:extLst>
              <a:ext uri="{FF2B5EF4-FFF2-40B4-BE49-F238E27FC236}">
                <a16:creationId xmlns:a16="http://schemas.microsoft.com/office/drawing/2014/main" id="{EF4CB4B0-07AC-46C4-B316-E6FD31D811A4}"/>
              </a:ext>
            </a:extLst>
          </p:cNvPr>
          <p:cNvSpPr/>
          <p:nvPr/>
        </p:nvSpPr>
        <p:spPr bwMode="auto">
          <a:xfrm>
            <a:off x="4457843" y="6524269"/>
            <a:ext cx="1683723" cy="468000"/>
          </a:xfrm>
          <a:prstGeom prst="roundRect">
            <a:avLst>
              <a:gd name="adj" fmla="val 13568"/>
            </a:avLst>
          </a:prstGeom>
          <a:solidFill>
            <a:schemeClr val="bg1">
              <a:lumMod val="95000"/>
            </a:schemeClr>
          </a:solidFill>
          <a:ln w="19050" cap="flat" cmpd="sng" algn="ctr">
            <a:solidFill>
              <a:srgbClr val="FD7F01"/>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algn="l"/>
            <a:r>
              <a:rPr lang="en-US" altLang="ja-JP" sz="1800" b="1" dirty="0">
                <a:solidFill>
                  <a:srgbClr val="FD7F01"/>
                </a:solidFill>
                <a:latin typeface="Meiryo UI" panose="020B0604030504040204" pitchFamily="50" charset="-128"/>
                <a:ea typeface="Meiryo UI" panose="020B0604030504040204" pitchFamily="50" charset="-128"/>
              </a:rPr>
              <a:t>VPP</a:t>
            </a:r>
            <a:r>
              <a:rPr lang="ja-JP" altLang="en-US" sz="1800" b="1" dirty="0">
                <a:solidFill>
                  <a:srgbClr val="FD7F01"/>
                </a:solidFill>
                <a:latin typeface="Meiryo UI" panose="020B0604030504040204" pitchFamily="50" charset="-128"/>
                <a:ea typeface="Meiryo UI" panose="020B0604030504040204" pitchFamily="50" charset="-128"/>
              </a:rPr>
              <a:t>アプリ登録</a:t>
            </a:r>
          </a:p>
        </p:txBody>
      </p:sp>
      <p:cxnSp>
        <p:nvCxnSpPr>
          <p:cNvPr id="160" name="直線コネクタ 159">
            <a:extLst>
              <a:ext uri="{FF2B5EF4-FFF2-40B4-BE49-F238E27FC236}">
                <a16:creationId xmlns:a16="http://schemas.microsoft.com/office/drawing/2014/main" id="{50D4ECFA-7787-43CD-919E-F6EC34AB4BA8}"/>
              </a:ext>
            </a:extLst>
          </p:cNvPr>
          <p:cNvCxnSpPr>
            <a:cxnSpLocks/>
          </p:cNvCxnSpPr>
          <p:nvPr/>
        </p:nvCxnSpPr>
        <p:spPr bwMode="auto">
          <a:xfrm>
            <a:off x="8849819" y="6312168"/>
            <a:ext cx="0" cy="414981"/>
          </a:xfrm>
          <a:prstGeom prst="line">
            <a:avLst/>
          </a:prstGeom>
          <a:solidFill>
            <a:srgbClr val="000000"/>
          </a:solidFill>
          <a:ln w="19050" cap="flat" cmpd="sng" algn="ctr">
            <a:solidFill>
              <a:srgbClr val="FD7F01"/>
            </a:solidFill>
            <a:prstDash val="solid"/>
            <a:round/>
            <a:headEnd type="oval"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61" name="四角形: 角を丸くする 160">
            <a:extLst>
              <a:ext uri="{FF2B5EF4-FFF2-40B4-BE49-F238E27FC236}">
                <a16:creationId xmlns:a16="http://schemas.microsoft.com/office/drawing/2014/main" id="{46452199-6403-4E6C-9EC3-57FE7BC144F5}"/>
              </a:ext>
            </a:extLst>
          </p:cNvPr>
          <p:cNvSpPr/>
          <p:nvPr/>
        </p:nvSpPr>
        <p:spPr bwMode="auto">
          <a:xfrm>
            <a:off x="7941766" y="6524268"/>
            <a:ext cx="1829228" cy="735829"/>
          </a:xfrm>
          <a:prstGeom prst="roundRect">
            <a:avLst>
              <a:gd name="adj" fmla="val 13568"/>
            </a:avLst>
          </a:prstGeom>
          <a:solidFill>
            <a:schemeClr val="bg1">
              <a:lumMod val="95000"/>
            </a:schemeClr>
          </a:solidFill>
          <a:ln w="19050" cap="flat" cmpd="sng" algn="ctr">
            <a:solidFill>
              <a:srgbClr val="FD7F01"/>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r>
              <a:rPr lang="en-US" altLang="ja-JP" sz="1800" b="1" dirty="0">
                <a:solidFill>
                  <a:srgbClr val="FD7F01"/>
                </a:solidFill>
                <a:latin typeface="Meiryo UI" panose="020B0604030504040204" pitchFamily="50" charset="-128"/>
                <a:ea typeface="Meiryo UI" panose="020B0604030504040204" pitchFamily="50" charset="-128"/>
              </a:rPr>
              <a:t>VPP</a:t>
            </a:r>
            <a:r>
              <a:rPr lang="ja-JP" altLang="en-US" sz="1800" b="1" dirty="0">
                <a:solidFill>
                  <a:srgbClr val="FD7F01"/>
                </a:solidFill>
                <a:latin typeface="Meiryo UI" panose="020B0604030504040204" pitchFamily="50" charset="-128"/>
                <a:ea typeface="Meiryo UI" panose="020B0604030504040204" pitchFamily="50" charset="-128"/>
              </a:rPr>
              <a:t>アプリ</a:t>
            </a:r>
            <a:endParaRPr lang="en-US" altLang="ja-JP" sz="1800" b="1" dirty="0">
              <a:solidFill>
                <a:srgbClr val="FD7F01"/>
              </a:solidFill>
              <a:latin typeface="Meiryo UI" panose="020B0604030504040204" pitchFamily="50" charset="-128"/>
              <a:ea typeface="Meiryo UI" panose="020B0604030504040204" pitchFamily="50" charset="-128"/>
            </a:endParaRPr>
          </a:p>
          <a:p>
            <a:r>
              <a:rPr lang="ja-JP" altLang="en-US" sz="1800" b="1" dirty="0">
                <a:solidFill>
                  <a:srgbClr val="FD7F01"/>
                </a:solidFill>
                <a:latin typeface="Meiryo UI" panose="020B0604030504040204" pitchFamily="50" charset="-128"/>
                <a:ea typeface="Meiryo UI" panose="020B0604030504040204" pitchFamily="50" charset="-128"/>
              </a:rPr>
              <a:t>ライセンス割当</a:t>
            </a:r>
          </a:p>
        </p:txBody>
      </p:sp>
      <p:sp>
        <p:nvSpPr>
          <p:cNvPr id="162" name="AutoShape 17">
            <a:extLst>
              <a:ext uri="{FF2B5EF4-FFF2-40B4-BE49-F238E27FC236}">
                <a16:creationId xmlns:a16="http://schemas.microsoft.com/office/drawing/2014/main" id="{902EE0C0-C37B-4137-A732-E4C6A5069AE1}"/>
              </a:ext>
            </a:extLst>
          </p:cNvPr>
          <p:cNvSpPr>
            <a:spLocks noChangeArrowheads="1"/>
          </p:cNvSpPr>
          <p:nvPr/>
        </p:nvSpPr>
        <p:spPr bwMode="auto">
          <a:xfrm>
            <a:off x="10018646" y="6725603"/>
            <a:ext cx="1819948" cy="605099"/>
          </a:xfrm>
          <a:prstGeom prst="wedgeEllipseCallout">
            <a:avLst>
              <a:gd name="adj1" fmla="val -35628"/>
              <a:gd name="adj2" fmla="val -69665"/>
            </a:avLst>
          </a:prstGeom>
          <a:solidFill>
            <a:srgbClr val="0070C0"/>
          </a:solidFill>
          <a:ln w="31750" algn="ctr">
            <a:solidFill>
              <a:schemeClr val="bg1"/>
            </a:solidFill>
            <a:miter lim="800000"/>
            <a:headEnd/>
            <a:tailEnd/>
          </a:ln>
          <a:effectLst>
            <a:outerShdw blurRad="63500" sx="102000" sy="102000" algn="ctr" rotWithShape="0">
              <a:prstClr val="black">
                <a:alpha val="40000"/>
              </a:prstClr>
            </a:outerShdw>
          </a:effectLst>
        </p:spPr>
        <p:txBody>
          <a:bodyPr wrap="none" lIns="0" rIns="0" anchor="ctr"/>
          <a:lstStyle/>
          <a:p>
            <a:r>
              <a:rPr lang="ja-JP" altLang="en-US" sz="1400" b="1" dirty="0">
                <a:solidFill>
                  <a:schemeClr val="bg1"/>
                </a:solidFill>
                <a:latin typeface="Meiryo UI" panose="020B0604030504040204" pitchFamily="50" charset="-128"/>
                <a:ea typeface="Meiryo UI" panose="020B0604030504040204" pitchFamily="50" charset="-128"/>
              </a:rPr>
              <a:t>初期設定＋</a:t>
            </a:r>
            <a:endParaRPr lang="en-US" altLang="ja-JP" sz="1400" b="1" dirty="0">
              <a:solidFill>
                <a:schemeClr val="bg1"/>
              </a:solidFill>
              <a:latin typeface="Meiryo UI" panose="020B0604030504040204" pitchFamily="50" charset="-128"/>
              <a:ea typeface="Meiryo UI" panose="020B0604030504040204" pitchFamily="50" charset="-128"/>
            </a:endParaRPr>
          </a:p>
          <a:p>
            <a:r>
              <a:rPr lang="ja-JP" altLang="en-US" sz="1400" b="1" dirty="0">
                <a:solidFill>
                  <a:schemeClr val="bg1"/>
                </a:solidFill>
                <a:latin typeface="Meiryo UI" panose="020B0604030504040204" pitchFamily="50" charset="-128"/>
                <a:ea typeface="Meiryo UI" panose="020B0604030504040204" pitchFamily="50" charset="-128"/>
              </a:rPr>
              <a:t>アプリ配信完了</a:t>
            </a:r>
            <a:endParaRPr lang="en-US" altLang="ja-JP" sz="1400" b="1" dirty="0">
              <a:solidFill>
                <a:schemeClr val="bg1"/>
              </a:solidFill>
              <a:latin typeface="Meiryo UI" panose="020B0604030504040204" pitchFamily="50" charset="-128"/>
              <a:ea typeface="Meiryo UI" panose="020B0604030504040204" pitchFamily="50" charset="-128"/>
            </a:endParaRPr>
          </a:p>
        </p:txBody>
      </p:sp>
      <p:pic>
        <p:nvPicPr>
          <p:cNvPr id="164" name="pixta_32687266-22.png" descr="pixta_32687266-22.png">
            <a:extLst>
              <a:ext uri="{FF2B5EF4-FFF2-40B4-BE49-F238E27FC236}">
                <a16:creationId xmlns:a16="http://schemas.microsoft.com/office/drawing/2014/main" id="{9032EA8E-D432-4F7B-BDEE-0299DA8CA55D}"/>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2984198" y="5224093"/>
            <a:ext cx="1149344" cy="972576"/>
          </a:xfrm>
          <a:prstGeom prst="rect">
            <a:avLst/>
          </a:prstGeom>
          <a:ln w="12700">
            <a:miter lim="400000"/>
          </a:ln>
        </p:spPr>
      </p:pic>
      <p:grpSp>
        <p:nvGrpSpPr>
          <p:cNvPr id="34" name="グループ化 33">
            <a:extLst>
              <a:ext uri="{FF2B5EF4-FFF2-40B4-BE49-F238E27FC236}">
                <a16:creationId xmlns:a16="http://schemas.microsoft.com/office/drawing/2014/main" id="{3D238C57-791E-4027-9B79-A5EAE3D44470}"/>
              </a:ext>
            </a:extLst>
          </p:cNvPr>
          <p:cNvGrpSpPr/>
          <p:nvPr/>
        </p:nvGrpSpPr>
        <p:grpSpPr>
          <a:xfrm>
            <a:off x="9884990" y="5134054"/>
            <a:ext cx="1849809" cy="1351809"/>
            <a:chOff x="9884991" y="5200719"/>
            <a:chExt cx="1546564" cy="1130203"/>
          </a:xfrm>
        </p:grpSpPr>
        <p:grpSp>
          <p:nvGrpSpPr>
            <p:cNvPr id="119" name="グループ化 118">
              <a:extLst>
                <a:ext uri="{FF2B5EF4-FFF2-40B4-BE49-F238E27FC236}">
                  <a16:creationId xmlns:a16="http://schemas.microsoft.com/office/drawing/2014/main" id="{A8866537-FE19-4647-A2B4-91A5BB7227BF}"/>
                </a:ext>
              </a:extLst>
            </p:cNvPr>
            <p:cNvGrpSpPr/>
            <p:nvPr/>
          </p:nvGrpSpPr>
          <p:grpSpPr>
            <a:xfrm>
              <a:off x="10474957" y="5200719"/>
              <a:ext cx="830462" cy="1079325"/>
              <a:chOff x="10498252" y="3556035"/>
              <a:chExt cx="1448581" cy="1882675"/>
            </a:xfrm>
          </p:grpSpPr>
          <p:pic>
            <p:nvPicPr>
              <p:cNvPr id="120" name="図 119">
                <a:extLst>
                  <a:ext uri="{FF2B5EF4-FFF2-40B4-BE49-F238E27FC236}">
                    <a16:creationId xmlns:a16="http://schemas.microsoft.com/office/drawing/2014/main" id="{A3CC3F2D-2A69-43C6-8D5F-7CB8C8AD99D0}"/>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10498252" y="3556035"/>
                <a:ext cx="1448581" cy="1882675"/>
              </a:xfrm>
              <a:prstGeom prst="rect">
                <a:avLst/>
              </a:prstGeom>
            </p:spPr>
          </p:pic>
          <p:sp>
            <p:nvSpPr>
              <p:cNvPr id="122" name="正方形/長方形 121">
                <a:extLst>
                  <a:ext uri="{FF2B5EF4-FFF2-40B4-BE49-F238E27FC236}">
                    <a16:creationId xmlns:a16="http://schemas.microsoft.com/office/drawing/2014/main" id="{0ABE275C-B663-4BDC-AD02-355EAE6F7AFB}"/>
                  </a:ext>
                </a:extLst>
              </p:cNvPr>
              <p:cNvSpPr/>
              <p:nvPr/>
            </p:nvSpPr>
            <p:spPr bwMode="auto">
              <a:xfrm>
                <a:off x="10560614" y="3592285"/>
                <a:ext cx="1386219" cy="1846425"/>
              </a:xfrm>
              <a:prstGeom prst="rect">
                <a:avLst/>
              </a:prstGeom>
              <a:solidFill>
                <a:srgbClr val="000000"/>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grpSp>
        <p:grpSp>
          <p:nvGrpSpPr>
            <p:cNvPr id="124" name="グループ化 123">
              <a:extLst>
                <a:ext uri="{FF2B5EF4-FFF2-40B4-BE49-F238E27FC236}">
                  <a16:creationId xmlns:a16="http://schemas.microsoft.com/office/drawing/2014/main" id="{FB3E4921-2671-4596-B4FF-7DA2B14B63A2}"/>
                </a:ext>
              </a:extLst>
            </p:cNvPr>
            <p:cNvGrpSpPr/>
            <p:nvPr/>
          </p:nvGrpSpPr>
          <p:grpSpPr>
            <a:xfrm>
              <a:off x="10034180" y="5581224"/>
              <a:ext cx="384628" cy="749698"/>
              <a:chOff x="9729402" y="4219754"/>
              <a:chExt cx="670909" cy="1307705"/>
            </a:xfrm>
          </p:grpSpPr>
          <p:pic>
            <p:nvPicPr>
              <p:cNvPr id="125" name="Picture 2">
                <a:extLst>
                  <a:ext uri="{FF2B5EF4-FFF2-40B4-BE49-F238E27FC236}">
                    <a16:creationId xmlns:a16="http://schemas.microsoft.com/office/drawing/2014/main" id="{909294D0-11BA-4E30-B6C6-553CFF48CAAC}"/>
                  </a:ext>
                </a:extLst>
              </p:cNvPr>
              <p:cNvPicPr>
                <a:picLocks noChangeAspect="1" noChangeArrowheads="1"/>
              </p:cNvPicPr>
              <p:nvPr/>
            </p:nvPicPr>
            <p:blipFill>
              <a:blip r:embed="rId9" cstate="screen">
                <a:extLst>
                  <a:ext uri="{28A0092B-C50C-407E-A947-70E740481C1C}">
                    <a14:useLocalDpi xmlns:a14="http://schemas.microsoft.com/office/drawing/2010/main"/>
                  </a:ext>
                </a:extLst>
              </a:blip>
              <a:stretch>
                <a:fillRect/>
              </a:stretch>
            </p:blipFill>
            <p:spPr bwMode="auto">
              <a:xfrm>
                <a:off x="9729402" y="4219754"/>
                <a:ext cx="670909" cy="1307705"/>
              </a:xfrm>
              <a:prstGeom prst="rect">
                <a:avLst/>
              </a:prstGeom>
              <a:noFill/>
              <a:extLst>
                <a:ext uri="{909E8E84-426E-40DD-AFC4-6F175D3DCCD1}">
                  <a14:hiddenFill xmlns:a14="http://schemas.microsoft.com/office/drawing/2010/main">
                    <a:solidFill>
                      <a:srgbClr val="FFFFFF"/>
                    </a:solidFill>
                  </a14:hiddenFill>
                </a:ext>
              </a:extLst>
            </p:spPr>
          </p:pic>
          <p:sp>
            <p:nvSpPr>
              <p:cNvPr id="127" name="正方形/長方形 126">
                <a:extLst>
                  <a:ext uri="{FF2B5EF4-FFF2-40B4-BE49-F238E27FC236}">
                    <a16:creationId xmlns:a16="http://schemas.microsoft.com/office/drawing/2014/main" id="{B793CD1F-AEFC-4AC7-9320-37BEB08F9423}"/>
                  </a:ext>
                </a:extLst>
              </p:cNvPr>
              <p:cNvSpPr/>
              <p:nvPr/>
            </p:nvSpPr>
            <p:spPr bwMode="auto">
              <a:xfrm>
                <a:off x="9786839" y="4270574"/>
                <a:ext cx="562785" cy="1206758"/>
              </a:xfrm>
              <a:prstGeom prst="rect">
                <a:avLst/>
              </a:prstGeom>
              <a:solidFill>
                <a:srgbClr val="000000"/>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grpSp>
        <p:pic>
          <p:nvPicPr>
            <p:cNvPr id="154" name="Picture 3">
              <a:extLst>
                <a:ext uri="{FF2B5EF4-FFF2-40B4-BE49-F238E27FC236}">
                  <a16:creationId xmlns:a16="http://schemas.microsoft.com/office/drawing/2014/main" id="{3B1E3223-2CAA-4D54-BEEB-459616E0BE6B}"/>
                </a:ext>
              </a:extLst>
            </p:cNvPr>
            <p:cNvPicPr>
              <a:picLocks noChangeAspect="1" noChangeArrowheads="1"/>
            </p:cNvPicPr>
            <p:nvPr/>
          </p:nvPicPr>
          <p:blipFill>
            <a:blip r:embed="rId10" cstate="screen">
              <a:extLst>
                <a:ext uri="{BEBA8EAE-BF5A-486C-A8C5-ECC9F3942E4B}">
                  <a14:imgProps xmlns:a14="http://schemas.microsoft.com/office/drawing/2010/main">
                    <a14:imgLayer r:embed="rId11">
                      <a14:imgEffect>
                        <a14:backgroundRemoval t="2857" b="94286" l="1429" r="94286">
                          <a14:foregroundMark x1="32857" y1="14286" x2="81429" y2="32857"/>
                          <a14:foregroundMark x1="70000" y1="15714" x2="50000" y2="82857"/>
                          <a14:foregroundMark x1="50000" y1="82857" x2="24286" y2="27143"/>
                          <a14:foregroundMark x1="20000" y1="24286" x2="22857" y2="80000"/>
                          <a14:foregroundMark x1="10000" y1="21429" x2="52857" y2="8571"/>
                          <a14:foregroundMark x1="10000" y1="25714" x2="22857" y2="94286"/>
                          <a14:foregroundMark x1="1429" y1="80000" x2="4286" y2="18571"/>
                          <a14:foregroundMark x1="50000" y1="92857" x2="94286" y2="51429"/>
                          <a14:foregroundMark x1="8571" y1="12857" x2="4286" y2="18571"/>
                          <a14:foregroundMark x1="8571" y1="8571" x2="22857" y2="2857"/>
                          <a14:foregroundMark x1="11429" y1="8571" x2="21429" y2="2857"/>
                          <a14:foregroundMark x1="20000" y1="2857" x2="11429" y2="7143"/>
                          <a14:backgroundMark x1="94286" y1="1429" x2="98571" y2="5714"/>
                          <a14:backgroundMark x1="97143" y1="8571" x2="97143" y2="0"/>
                          <a14:backgroundMark x1="4286" y1="1429" x2="4286" y2="1429"/>
                          <a14:backgroundMark x1="0" y1="2857" x2="0" y2="7341"/>
                          <a14:backgroundMark x1="1429" y1="1429" x2="5826" y2="940"/>
                        </a14:backgroundRemoval>
                      </a14:imgEffect>
                    </a14:imgLayer>
                  </a14:imgProps>
                </a:ext>
                <a:ext uri="{28A0092B-C50C-407E-A947-70E740481C1C}">
                  <a14:useLocalDpi xmlns:a14="http://schemas.microsoft.com/office/drawing/2010/main"/>
                </a:ext>
              </a:extLst>
            </a:blip>
            <a:srcRect/>
            <a:stretch>
              <a:fillRect/>
            </a:stretch>
          </p:blipFill>
          <p:spPr bwMode="auto">
            <a:xfrm>
              <a:off x="9884991" y="6081376"/>
              <a:ext cx="230494" cy="216308"/>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5" name="Picture 3">
              <a:extLst>
                <a:ext uri="{FF2B5EF4-FFF2-40B4-BE49-F238E27FC236}">
                  <a16:creationId xmlns:a16="http://schemas.microsoft.com/office/drawing/2014/main" id="{C2AE7A6F-B16D-41BB-AFC0-3A91DC00DC03}"/>
                </a:ext>
              </a:extLst>
            </p:cNvPr>
            <p:cNvPicPr>
              <a:picLocks noChangeAspect="1" noChangeArrowheads="1"/>
            </p:cNvPicPr>
            <p:nvPr/>
          </p:nvPicPr>
          <p:blipFill>
            <a:blip r:embed="rId10" cstate="screen">
              <a:extLst>
                <a:ext uri="{BEBA8EAE-BF5A-486C-A8C5-ECC9F3942E4B}">
                  <a14:imgProps xmlns:a14="http://schemas.microsoft.com/office/drawing/2010/main">
                    <a14:imgLayer r:embed="rId11">
                      <a14:imgEffect>
                        <a14:backgroundRemoval t="2857" b="94286" l="1429" r="94286">
                          <a14:foregroundMark x1="32857" y1="14286" x2="81429" y2="32857"/>
                          <a14:foregroundMark x1="70000" y1="15714" x2="50000" y2="82857"/>
                          <a14:foregroundMark x1="50000" y1="82857" x2="24286" y2="27143"/>
                          <a14:foregroundMark x1="20000" y1="24286" x2="22857" y2="80000"/>
                          <a14:foregroundMark x1="10000" y1="21429" x2="52857" y2="8571"/>
                          <a14:foregroundMark x1="10000" y1="25714" x2="22857" y2="94286"/>
                          <a14:foregroundMark x1="1429" y1="80000" x2="4286" y2="18571"/>
                          <a14:foregroundMark x1="50000" y1="92857" x2="94286" y2="51429"/>
                          <a14:foregroundMark x1="8571" y1="12857" x2="4286" y2="18571"/>
                          <a14:foregroundMark x1="8571" y1="8571" x2="22857" y2="2857"/>
                          <a14:foregroundMark x1="11429" y1="8571" x2="21429" y2="2857"/>
                          <a14:foregroundMark x1="20000" y1="2857" x2="11429" y2="7143"/>
                          <a14:backgroundMark x1="94286" y1="1429" x2="98571" y2="5714"/>
                          <a14:backgroundMark x1="97143" y1="8571" x2="97143" y2="0"/>
                          <a14:backgroundMark x1="4286" y1="1429" x2="4286" y2="1429"/>
                          <a14:backgroundMark x1="0" y1="2857" x2="0" y2="7341"/>
                          <a14:backgroundMark x1="1429" y1="1429" x2="5826" y2="940"/>
                        </a14:backgroundRemoval>
                      </a14:imgEffect>
                    </a14:imgLayer>
                  </a14:imgProps>
                </a:ext>
                <a:ext uri="{28A0092B-C50C-407E-A947-70E740481C1C}">
                  <a14:useLocalDpi xmlns:a14="http://schemas.microsoft.com/office/drawing/2010/main"/>
                </a:ext>
              </a:extLst>
            </a:blip>
            <a:srcRect/>
            <a:stretch>
              <a:fillRect/>
            </a:stretch>
          </p:blipFill>
          <p:spPr bwMode="auto">
            <a:xfrm>
              <a:off x="11201061" y="6099578"/>
              <a:ext cx="230494" cy="216308"/>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7" name="Picture 6" descr="http://www.i3-systems.com/corporate/pages/case/hint/dep/hint_dep_01.png">
              <a:extLst>
                <a:ext uri="{FF2B5EF4-FFF2-40B4-BE49-F238E27FC236}">
                  <a16:creationId xmlns:a16="http://schemas.microsoft.com/office/drawing/2014/main" id="{B8B83099-B0F8-4F28-946E-13F7BD084884}"/>
                </a:ext>
              </a:extLst>
            </p:cNvPr>
            <p:cNvPicPr>
              <a:picLocks noChangeAspect="1" noChangeArrowheads="1"/>
            </p:cNvPicPr>
            <p:nvPr/>
          </p:nvPicPr>
          <p:blipFill>
            <a:blip r:embed="rId12" cstate="screen">
              <a:extLst>
                <a:ext uri="{BEBA8EAE-BF5A-486C-A8C5-ECC9F3942E4B}">
                  <a14:imgProps xmlns:a14="http://schemas.microsoft.com/office/drawing/2010/main">
                    <a14:imgLayer r:embed="rId13">
                      <a14:imgEffect>
                        <a14:backgroundRemoval t="2985" b="96020" l="5500" r="98000">
                          <a14:foregroundMark x1="13500" y1="15920" x2="17000" y2="71144"/>
                          <a14:foregroundMark x1="3500" y1="44279" x2="10500" y2="13433"/>
                          <a14:foregroundMark x1="10500" y1="13433" x2="42000" y2="6965"/>
                          <a14:foregroundMark x1="42000" y1="6965" x2="73500" y2="6965"/>
                          <a14:foregroundMark x1="73500" y1="6965" x2="89000" y2="36318"/>
                          <a14:foregroundMark x1="89000" y1="36318" x2="91000" y2="49254"/>
                          <a14:foregroundMark x1="2500" y1="49254" x2="7500" y2="18905"/>
                          <a14:foregroundMark x1="7500" y1="18905" x2="35000" y2="3980"/>
                          <a14:foregroundMark x1="35000" y1="3980" x2="65500" y2="6468"/>
                          <a14:foregroundMark x1="65500" y1="6468" x2="90996" y2="20027"/>
                          <a14:foregroundMark x1="94400" y1="31841" x2="94000" y2="71642"/>
                          <a14:foregroundMark x1="19500" y1="4975" x2="52000" y2="4975"/>
                          <a14:foregroundMark x1="52000" y1="4975" x2="80000" y2="3483"/>
                          <a14:foregroundMark x1="2500" y1="66169" x2="19500" y2="92537"/>
                          <a14:foregroundMark x1="19500" y1="92537" x2="30000" y2="90050"/>
                          <a14:foregroundMark x1="18000" y1="43284" x2="23500" y2="74627"/>
                          <a14:foregroundMark x1="23500" y1="74627" x2="20500" y2="81592"/>
                          <a14:foregroundMark x1="20000" y1="59701" x2="20000" y2="69154"/>
                          <a14:foregroundMark x1="39000" y1="51741" x2="39500" y2="74129"/>
                          <a14:foregroundMark x1="36500" y1="63184" x2="37500" y2="79104"/>
                          <a14:foregroundMark x1="32500" y1="89552" x2="76000" y2="84577"/>
                          <a14:foregroundMark x1="76000" y1="91045" x2="20000" y2="96020"/>
                          <a14:foregroundMark x1="6000" y1="84577" x2="5500" y2="17910"/>
                          <a14:foregroundMark x1="96330" y1="31841" x2="98000" y2="77114"/>
                          <a14:foregroundMark x1="14500" y1="5970" x2="23500" y2="2985"/>
                          <a14:foregroundMark x1="34000" y1="19900" x2="34000" y2="27363"/>
                          <a14:foregroundMark x1="34000" y1="26866" x2="33000" y2="43781"/>
                          <a14:foregroundMark x1="20500" y1="47761" x2="32500" y2="45274"/>
                          <a14:foregroundMark x1="32000" y1="45274" x2="37500" y2="48756"/>
                          <a14:foregroundMark x1="35000" y1="21393" x2="65000" y2="14428"/>
                          <a14:foregroundMark x1="65000" y1="14428" x2="76000" y2="18905"/>
                          <a14:foregroundMark x1="76500" y1="21891" x2="46000" y2="22886"/>
                          <a14:foregroundMark x1="46000" y1="22886" x2="73500" y2="19900"/>
                          <a14:foregroundMark x1="75500" y1="23881" x2="71500" y2="54229"/>
                          <a14:foregroundMark x1="71500" y1="54229" x2="74000" y2="48259"/>
                          <a14:foregroundMark x1="75500" y1="34826" x2="75000" y2="85075"/>
                          <a14:foregroundMark x1="20000" y1="81592" x2="56500" y2="80100"/>
                          <a14:foregroundMark x1="40500" y1="83085" x2="68000" y2="80100"/>
                          <a14:foregroundMark x1="80500" y1="4975" x2="89000" y2="8458"/>
                          <a14:foregroundMark x1="54000" y1="23881" x2="66500" y2="23383"/>
                          <a14:foregroundMark x1="77000" y1="22388" x2="76000" y2="41791"/>
                          <a14:backgroundMark x1="92704" y1="4108" x2="99500" y2="10448"/>
                          <a14:backgroundMark x1="99500" y1="12438" x2="99500" y2="31841"/>
                        </a14:backgroundRemoval>
                      </a14:imgEffect>
                    </a14:imgLayer>
                  </a14:imgProps>
                </a:ext>
                <a:ext uri="{28A0092B-C50C-407E-A947-70E740481C1C}">
                  <a14:useLocalDpi xmlns:a14="http://schemas.microsoft.com/office/drawing/2010/main"/>
                </a:ext>
              </a:extLst>
            </a:blip>
            <a:srcRect/>
            <a:stretch>
              <a:fillRect/>
            </a:stretch>
          </p:blipFill>
          <p:spPr bwMode="auto">
            <a:xfrm>
              <a:off x="10698247" y="5563714"/>
              <a:ext cx="403735" cy="405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8" name="Picture 6" descr="http://www.i3-systems.com/corporate/pages/case/hint/dep/hint_dep_01.png">
              <a:extLst>
                <a:ext uri="{FF2B5EF4-FFF2-40B4-BE49-F238E27FC236}">
                  <a16:creationId xmlns:a16="http://schemas.microsoft.com/office/drawing/2014/main" id="{753E091F-6D60-4528-B8F5-A15E423FEB95}"/>
                </a:ext>
              </a:extLst>
            </p:cNvPr>
            <p:cNvPicPr>
              <a:picLocks noChangeAspect="1" noChangeArrowheads="1"/>
            </p:cNvPicPr>
            <p:nvPr/>
          </p:nvPicPr>
          <p:blipFill>
            <a:blip r:embed="rId14" cstate="screen">
              <a:extLst>
                <a:ext uri="{BEBA8EAE-BF5A-486C-A8C5-ECC9F3942E4B}">
                  <a14:imgProps xmlns:a14="http://schemas.microsoft.com/office/drawing/2010/main">
                    <a14:imgLayer r:embed="rId15">
                      <a14:imgEffect>
                        <a14:backgroundRemoval t="2985" b="96020" l="5500" r="98000">
                          <a14:foregroundMark x1="13500" y1="15920" x2="17000" y2="71144"/>
                          <a14:foregroundMark x1="3500" y1="44279" x2="10500" y2="13433"/>
                          <a14:foregroundMark x1="10500" y1="13433" x2="42000" y2="6965"/>
                          <a14:foregroundMark x1="42000" y1="6965" x2="73500" y2="6965"/>
                          <a14:foregroundMark x1="73500" y1="6965" x2="89000" y2="36318"/>
                          <a14:foregroundMark x1="89000" y1="36318" x2="91000" y2="49254"/>
                          <a14:foregroundMark x1="2500" y1="49254" x2="7500" y2="18905"/>
                          <a14:foregroundMark x1="7500" y1="18905" x2="35000" y2="3980"/>
                          <a14:foregroundMark x1="35000" y1="3980" x2="65500" y2="6468"/>
                          <a14:foregroundMark x1="65500" y1="6468" x2="90996" y2="20027"/>
                          <a14:foregroundMark x1="94400" y1="31841" x2="94000" y2="71642"/>
                          <a14:foregroundMark x1="19500" y1="4975" x2="52000" y2="4975"/>
                          <a14:foregroundMark x1="52000" y1="4975" x2="80000" y2="3483"/>
                          <a14:foregroundMark x1="2500" y1="66169" x2="19500" y2="92537"/>
                          <a14:foregroundMark x1="19500" y1="92537" x2="30000" y2="90050"/>
                          <a14:foregroundMark x1="18000" y1="43284" x2="23500" y2="74627"/>
                          <a14:foregroundMark x1="23500" y1="74627" x2="20500" y2="81592"/>
                          <a14:foregroundMark x1="20000" y1="59701" x2="20000" y2="69154"/>
                          <a14:foregroundMark x1="39000" y1="51741" x2="39500" y2="74129"/>
                          <a14:foregroundMark x1="36500" y1="63184" x2="37500" y2="79104"/>
                          <a14:foregroundMark x1="32500" y1="89552" x2="76000" y2="84577"/>
                          <a14:foregroundMark x1="76000" y1="91045" x2="20000" y2="96020"/>
                          <a14:foregroundMark x1="6000" y1="84577" x2="5500" y2="17910"/>
                          <a14:foregroundMark x1="96330" y1="31841" x2="98000" y2="77114"/>
                          <a14:foregroundMark x1="14500" y1="5970" x2="23500" y2="2985"/>
                          <a14:foregroundMark x1="34000" y1="19900" x2="34000" y2="27363"/>
                          <a14:foregroundMark x1="34000" y1="26866" x2="33000" y2="43781"/>
                          <a14:foregroundMark x1="20500" y1="47761" x2="32500" y2="45274"/>
                          <a14:foregroundMark x1="32000" y1="45274" x2="37500" y2="48756"/>
                          <a14:foregroundMark x1="35000" y1="21393" x2="65000" y2="14428"/>
                          <a14:foregroundMark x1="65000" y1="14428" x2="76000" y2="18905"/>
                          <a14:foregroundMark x1="76500" y1="21891" x2="46000" y2="22886"/>
                          <a14:foregroundMark x1="46000" y1="22886" x2="73500" y2="19900"/>
                          <a14:foregroundMark x1="75500" y1="23881" x2="71500" y2="54229"/>
                          <a14:foregroundMark x1="71500" y1="54229" x2="74000" y2="48259"/>
                          <a14:foregroundMark x1="75500" y1="34826" x2="75000" y2="85075"/>
                          <a14:foregroundMark x1="20000" y1="81592" x2="56500" y2="80100"/>
                          <a14:foregroundMark x1="40500" y1="83085" x2="68000" y2="80100"/>
                          <a14:foregroundMark x1="80500" y1="4975" x2="89000" y2="8458"/>
                          <a14:foregroundMark x1="54000" y1="23881" x2="66500" y2="23383"/>
                          <a14:foregroundMark x1="77000" y1="22388" x2="76000" y2="41791"/>
                          <a14:backgroundMark x1="92704" y1="4108" x2="99500" y2="10448"/>
                          <a14:backgroundMark x1="99500" y1="12438" x2="99500" y2="31841"/>
                        </a14:backgroundRemoval>
                      </a14:imgEffect>
                    </a14:imgLayer>
                  </a14:imgProps>
                </a:ext>
                <a:ext uri="{28A0092B-C50C-407E-A947-70E740481C1C}">
                  <a14:useLocalDpi xmlns:a14="http://schemas.microsoft.com/office/drawing/2010/main"/>
                </a:ext>
              </a:extLst>
            </a:blip>
            <a:srcRect/>
            <a:stretch>
              <a:fillRect/>
            </a:stretch>
          </p:blipFill>
          <p:spPr bwMode="auto">
            <a:xfrm>
              <a:off x="10116263" y="5775578"/>
              <a:ext cx="236209" cy="237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79" name="角丸四角形 13">
            <a:extLst>
              <a:ext uri="{FF2B5EF4-FFF2-40B4-BE49-F238E27FC236}">
                <a16:creationId xmlns:a16="http://schemas.microsoft.com/office/drawing/2014/main" id="{42E959C6-F0BF-4654-9465-C3A7898701A9}"/>
              </a:ext>
            </a:extLst>
          </p:cNvPr>
          <p:cNvSpPr/>
          <p:nvPr/>
        </p:nvSpPr>
        <p:spPr bwMode="auto">
          <a:xfrm>
            <a:off x="9022006" y="360000"/>
            <a:ext cx="1080000" cy="288000"/>
          </a:xfrm>
          <a:prstGeom prst="roundRect">
            <a:avLst>
              <a:gd name="adj" fmla="val 13229"/>
            </a:avLst>
          </a:prstGeom>
          <a:solidFill>
            <a:srgbClr val="898FC3"/>
          </a:solidFill>
          <a:ln w="285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defRPr/>
            </a:pPr>
            <a:r>
              <a:rPr kumimoji="1" lang="en-US" altLang="ja-JP" sz="1400" b="1" kern="0" dirty="0">
                <a:solidFill>
                  <a:srgbClr val="FFFFFF"/>
                </a:solidFill>
                <a:latin typeface="Meiryo UI" panose="020B0604030504040204" pitchFamily="50" charset="-128"/>
                <a:ea typeface="Meiryo UI" panose="020B0604030504040204" pitchFamily="50" charset="-128"/>
                <a:cs typeface="Verdana" panose="020B0604030504040204" pitchFamily="34" charset="0"/>
              </a:rPr>
              <a:t>iOS</a:t>
            </a:r>
            <a:endParaRPr kumimoji="1" lang="ja-JP" altLang="en-US" sz="1400" b="1" kern="0" dirty="0">
              <a:solidFill>
                <a:srgbClr val="FFFFFF"/>
              </a:solidFill>
              <a:latin typeface="Meiryo UI" panose="020B0604030504040204" pitchFamily="50" charset="-128"/>
              <a:ea typeface="Meiryo UI" panose="020B0604030504040204" pitchFamily="50" charset="-128"/>
              <a:cs typeface="Verdana" panose="020B0604030504040204" pitchFamily="34" charset="0"/>
            </a:endParaRPr>
          </a:p>
        </p:txBody>
      </p:sp>
    </p:spTree>
    <p:extLst>
      <p:ext uri="{BB962C8B-B14F-4D97-AF65-F5344CB8AC3E}">
        <p14:creationId xmlns:p14="http://schemas.microsoft.com/office/powerpoint/2010/main" val="3483262934"/>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BC0853D5-C7C6-4E39-9D35-1827F856E4D0}"/>
              </a:ext>
            </a:extLst>
          </p:cNvPr>
          <p:cNvSpPr>
            <a:spLocks noGrp="1"/>
          </p:cNvSpPr>
          <p:nvPr>
            <p:ph type="sldNum" sz="quarter" idx="4"/>
          </p:nvPr>
        </p:nvSpPr>
        <p:spPr/>
        <p:txBody>
          <a:bodyPr/>
          <a:lstStyle/>
          <a:p>
            <a:fld id="{F1BF7F6E-0413-4353-995D-100289A07FF8}" type="slidenum">
              <a:rPr lang="en-US" altLang="ja-JP" smtClean="0"/>
              <a:pPr/>
              <a:t>13</a:t>
            </a:fld>
            <a:endParaRPr lang="en-US" altLang="ja-JP" dirty="0"/>
          </a:p>
        </p:txBody>
      </p:sp>
      <p:sp>
        <p:nvSpPr>
          <p:cNvPr id="4" name="タイトル 3">
            <a:extLst>
              <a:ext uri="{FF2B5EF4-FFF2-40B4-BE49-F238E27FC236}">
                <a16:creationId xmlns:a16="http://schemas.microsoft.com/office/drawing/2014/main" id="{74047141-49B1-49BC-B3C2-A285BF9B6DF7}"/>
              </a:ext>
            </a:extLst>
          </p:cNvPr>
          <p:cNvSpPr>
            <a:spLocks noGrp="1"/>
          </p:cNvSpPr>
          <p:nvPr>
            <p:ph type="title"/>
          </p:nvPr>
        </p:nvSpPr>
        <p:spPr/>
        <p:txBody>
          <a:bodyPr/>
          <a:lstStyle/>
          <a:p>
            <a:r>
              <a:rPr lang="ja-JP" altLang="en-US" dirty="0">
                <a:solidFill>
                  <a:srgbClr val="191919"/>
                </a:solidFill>
                <a:latin typeface="Meiryo UI" panose="020B0604030504040204" pitchFamily="50" charset="-128"/>
                <a:ea typeface="Meiryo UI" panose="020B0604030504040204" pitchFamily="50" charset="-128"/>
                <a:sym typeface="ヒラギノ角ゴ ProN W6" charset="0"/>
              </a:rPr>
              <a:t>提供価格</a:t>
            </a:r>
            <a:endParaRPr kumimoji="1" lang="ja-JP" altLang="en-US" dirty="0"/>
          </a:p>
        </p:txBody>
      </p:sp>
      <p:sp>
        <p:nvSpPr>
          <p:cNvPr id="8" name="正方形/長方形 7">
            <a:extLst>
              <a:ext uri="{FF2B5EF4-FFF2-40B4-BE49-F238E27FC236}">
                <a16:creationId xmlns:a16="http://schemas.microsoft.com/office/drawing/2014/main" id="{1AC09BC3-3F7B-4B3F-BCF2-952F4B447D2E}"/>
              </a:ext>
            </a:extLst>
          </p:cNvPr>
          <p:cNvSpPr/>
          <p:nvPr/>
        </p:nvSpPr>
        <p:spPr>
          <a:xfrm>
            <a:off x="360005" y="8399412"/>
            <a:ext cx="10678105" cy="1025922"/>
          </a:xfrm>
          <a:prstGeom prst="rect">
            <a:avLst/>
          </a:prstGeom>
        </p:spPr>
        <p:txBody>
          <a:bodyPr wrap="square" lIns="0" tIns="0" rIns="0" bIns="0" anchor="ctr" anchorCtr="0">
            <a:spAutoFit/>
          </a:bodyPr>
          <a:lstStyle/>
          <a:p>
            <a:pPr algn="l" fontAlgn="auto">
              <a:spcBef>
                <a:spcPts val="200"/>
              </a:spcBef>
              <a:spcAft>
                <a:spcPts val="0"/>
              </a:spcAft>
              <a:defRPr/>
            </a:pPr>
            <a:r>
              <a:rPr lang="en-US" altLang="ja-JP" sz="1200" kern="0" dirty="0">
                <a:solidFill>
                  <a:schemeClr val="bg1">
                    <a:lumMod val="50000"/>
                  </a:schemeClr>
                </a:solidFill>
                <a:latin typeface="Meiryo UI" panose="020B0604030504040204" pitchFamily="50" charset="-128"/>
                <a:ea typeface="Meiryo UI" panose="020B0604030504040204" pitchFamily="50" charset="-128"/>
              </a:rPr>
              <a:t>※</a:t>
            </a:r>
            <a:r>
              <a:rPr lang="ja-JP" altLang="en-US" sz="1200" kern="0" dirty="0">
                <a:solidFill>
                  <a:schemeClr val="bg1">
                    <a:lumMod val="50000"/>
                  </a:schemeClr>
                </a:solidFill>
                <a:latin typeface="Meiryo UI" panose="020B0604030504040204" pitchFamily="50" charset="-128"/>
                <a:ea typeface="Meiryo UI" panose="020B0604030504040204" pitchFamily="50" charset="-128"/>
              </a:rPr>
              <a:t>オプションサービスは基本サービスのデバイス数と同数でのご契約となります。</a:t>
            </a:r>
            <a:r>
              <a:rPr lang="en-US" altLang="ja-JP" sz="1200" kern="0" dirty="0">
                <a:solidFill>
                  <a:schemeClr val="bg1">
                    <a:lumMod val="50000"/>
                  </a:schemeClr>
                </a:solidFill>
                <a:latin typeface="Meiryo UI" panose="020B0604030504040204" pitchFamily="50" charset="-128"/>
                <a:ea typeface="Meiryo UI" panose="020B0604030504040204" pitchFamily="50" charset="-128"/>
              </a:rPr>
              <a:t> </a:t>
            </a:r>
          </a:p>
          <a:p>
            <a:pPr algn="l" fontAlgn="auto">
              <a:spcBef>
                <a:spcPts val="200"/>
              </a:spcBef>
              <a:spcAft>
                <a:spcPts val="0"/>
              </a:spcAft>
              <a:defRPr/>
            </a:pPr>
            <a:r>
              <a:rPr lang="en-US" altLang="ja-JP" sz="1200" kern="0" dirty="0">
                <a:solidFill>
                  <a:schemeClr val="bg1">
                    <a:lumMod val="50000"/>
                  </a:schemeClr>
                </a:solidFill>
                <a:latin typeface="Meiryo UI" panose="020B0604030504040204" pitchFamily="50" charset="-128"/>
                <a:ea typeface="Meiryo UI" panose="020B0604030504040204" pitchFamily="50" charset="-128"/>
              </a:rPr>
              <a:t>※</a:t>
            </a:r>
            <a:r>
              <a:rPr lang="ja-JP" altLang="en-US" sz="1200" kern="0" dirty="0">
                <a:solidFill>
                  <a:schemeClr val="bg1">
                    <a:lumMod val="50000"/>
                  </a:schemeClr>
                </a:solidFill>
                <a:latin typeface="Meiryo UI" panose="020B0604030504040204" pitchFamily="50" charset="-128"/>
                <a:ea typeface="Meiryo UI" panose="020B0604030504040204" pitchFamily="50" charset="-128"/>
              </a:rPr>
              <a:t>最低利用期間は１カ月となります。</a:t>
            </a:r>
            <a:endParaRPr lang="en-US" altLang="ja-JP" sz="1200" kern="0" dirty="0">
              <a:solidFill>
                <a:schemeClr val="bg1">
                  <a:lumMod val="50000"/>
                </a:schemeClr>
              </a:solidFill>
              <a:latin typeface="Meiryo UI" panose="020B0604030504040204" pitchFamily="50" charset="-128"/>
              <a:ea typeface="Meiryo UI" panose="020B0604030504040204" pitchFamily="50" charset="-128"/>
            </a:endParaRPr>
          </a:p>
          <a:p>
            <a:pPr algn="l" fontAlgn="auto">
              <a:spcBef>
                <a:spcPts val="200"/>
              </a:spcBef>
              <a:spcAft>
                <a:spcPts val="0"/>
              </a:spcAft>
              <a:defRPr/>
            </a:pPr>
            <a:r>
              <a:rPr lang="en-US" altLang="ja-JP" sz="1200" kern="0" dirty="0">
                <a:solidFill>
                  <a:schemeClr val="bg1">
                    <a:lumMod val="50000"/>
                  </a:schemeClr>
                </a:solidFill>
                <a:latin typeface="Meiryo UI" panose="020B0604030504040204" pitchFamily="50" charset="-128"/>
                <a:ea typeface="Meiryo UI" panose="020B0604030504040204" pitchFamily="50" charset="-128"/>
              </a:rPr>
              <a:t>※</a:t>
            </a:r>
            <a:r>
              <a:rPr lang="ja-JP" altLang="en-US" sz="1200" kern="0" dirty="0">
                <a:solidFill>
                  <a:schemeClr val="bg1">
                    <a:lumMod val="50000"/>
                  </a:schemeClr>
                </a:solidFill>
                <a:latin typeface="Meiryo UI" panose="020B0604030504040204" pitchFamily="50" charset="-128"/>
                <a:ea typeface="Meiryo UI" panose="020B0604030504040204" pitchFamily="50" charset="-128"/>
              </a:rPr>
              <a:t>月額使用料：初月無料です。</a:t>
            </a:r>
            <a:endParaRPr lang="en-US" altLang="ja-JP" sz="1200" kern="0" dirty="0">
              <a:solidFill>
                <a:schemeClr val="bg1">
                  <a:lumMod val="50000"/>
                </a:schemeClr>
              </a:solidFill>
              <a:latin typeface="Meiryo UI" panose="020B0604030504040204" pitchFamily="50" charset="-128"/>
              <a:ea typeface="Meiryo UI" panose="020B0604030504040204" pitchFamily="50" charset="-128"/>
            </a:endParaRPr>
          </a:p>
          <a:p>
            <a:pPr algn="l" fontAlgn="auto">
              <a:spcBef>
                <a:spcPts val="200"/>
              </a:spcBef>
              <a:spcAft>
                <a:spcPts val="0"/>
              </a:spcAft>
              <a:defRPr/>
            </a:pPr>
            <a:r>
              <a:rPr lang="en-US" altLang="ja-JP" sz="1200" kern="0" dirty="0">
                <a:solidFill>
                  <a:schemeClr val="bg1">
                    <a:lumMod val="50000"/>
                  </a:schemeClr>
                </a:solidFill>
                <a:latin typeface="Meiryo UI" panose="020B0604030504040204" pitchFamily="50" charset="-128"/>
                <a:ea typeface="Meiryo UI" panose="020B0604030504040204" pitchFamily="50" charset="-128"/>
              </a:rPr>
              <a:t>※</a:t>
            </a:r>
            <a:r>
              <a:rPr lang="ja-JP" altLang="en-US" sz="1200" kern="0" dirty="0">
                <a:solidFill>
                  <a:schemeClr val="bg1">
                    <a:lumMod val="50000"/>
                  </a:schemeClr>
                </a:solidFill>
                <a:latin typeface="Meiryo UI" panose="020B0604030504040204" pitchFamily="50" charset="-128"/>
                <a:ea typeface="Meiryo UI" panose="020B0604030504040204" pitchFamily="50" charset="-128"/>
              </a:rPr>
              <a:t>表示金額は全て税抜です。</a:t>
            </a:r>
            <a:endParaRPr lang="en-US" altLang="ja-JP" sz="1200" kern="0" dirty="0">
              <a:solidFill>
                <a:schemeClr val="bg1">
                  <a:lumMod val="50000"/>
                </a:schemeClr>
              </a:solidFill>
              <a:latin typeface="Meiryo UI" panose="020B0604030504040204" pitchFamily="50" charset="-128"/>
              <a:ea typeface="Meiryo UI" panose="020B0604030504040204" pitchFamily="50" charset="-128"/>
            </a:endParaRPr>
          </a:p>
          <a:p>
            <a:pPr algn="l" fontAlgn="auto">
              <a:spcBef>
                <a:spcPts val="200"/>
              </a:spcBef>
              <a:spcAft>
                <a:spcPts val="0"/>
              </a:spcAft>
              <a:defRPr/>
            </a:pPr>
            <a:r>
              <a:rPr lang="en-US" altLang="ja-JP" sz="1200" kern="0" dirty="0">
                <a:solidFill>
                  <a:schemeClr val="bg1">
                    <a:lumMod val="50000"/>
                  </a:schemeClr>
                </a:solidFill>
                <a:latin typeface="Meiryo UI" panose="020B0604030504040204" pitchFamily="50" charset="-128"/>
                <a:ea typeface="Meiryo UI" panose="020B0604030504040204" pitchFamily="50" charset="-128"/>
              </a:rPr>
              <a:t>※</a:t>
            </a:r>
            <a:r>
              <a:rPr lang="ja-JP" altLang="en-US" sz="1200" kern="0" dirty="0">
                <a:solidFill>
                  <a:schemeClr val="bg1">
                    <a:lumMod val="50000"/>
                  </a:schemeClr>
                </a:solidFill>
                <a:latin typeface="Meiryo UI" panose="020B0604030504040204" pitchFamily="50" charset="-128"/>
                <a:ea typeface="Meiryo UI" panose="020B0604030504040204" pitchFamily="50" charset="-128"/>
              </a:rPr>
              <a:t>無料オプションサービスについてもご利用時にはお申込みが必要となります。</a:t>
            </a:r>
            <a:endParaRPr lang="en-US" altLang="ja-JP" sz="1200" kern="0" dirty="0">
              <a:solidFill>
                <a:schemeClr val="bg1">
                  <a:lumMod val="50000"/>
                </a:schemeClr>
              </a:solidFill>
              <a:latin typeface="Meiryo UI" panose="020B0604030504040204" pitchFamily="50" charset="-128"/>
              <a:ea typeface="Meiryo UI" panose="020B0604030504040204" pitchFamily="50" charset="-128"/>
            </a:endParaRPr>
          </a:p>
        </p:txBody>
      </p:sp>
      <p:graphicFrame>
        <p:nvGraphicFramePr>
          <p:cNvPr id="9" name="表 8">
            <a:extLst>
              <a:ext uri="{FF2B5EF4-FFF2-40B4-BE49-F238E27FC236}">
                <a16:creationId xmlns:a16="http://schemas.microsoft.com/office/drawing/2014/main" id="{5628EF87-877C-4049-B6D7-821FC3DF17B4}"/>
              </a:ext>
            </a:extLst>
          </p:cNvPr>
          <p:cNvGraphicFramePr>
            <a:graphicFrameLocks noGrp="1"/>
          </p:cNvGraphicFramePr>
          <p:nvPr>
            <p:extLst>
              <p:ext uri="{D42A27DB-BD31-4B8C-83A1-F6EECF244321}">
                <p14:modId xmlns:p14="http://schemas.microsoft.com/office/powerpoint/2010/main" val="3833365226"/>
              </p:ext>
            </p:extLst>
          </p:nvPr>
        </p:nvGraphicFramePr>
        <p:xfrm>
          <a:off x="596950" y="2211710"/>
          <a:ext cx="11664650" cy="5616621"/>
        </p:xfrm>
        <a:graphic>
          <a:graphicData uri="http://schemas.openxmlformats.org/drawingml/2006/table">
            <a:tbl>
              <a:tblPr firstRow="1" bandRow="1"/>
              <a:tblGrid>
                <a:gridCol w="1684894">
                  <a:extLst>
                    <a:ext uri="{9D8B030D-6E8A-4147-A177-3AD203B41FA5}">
                      <a16:colId xmlns:a16="http://schemas.microsoft.com/office/drawing/2014/main" val="20000"/>
                    </a:ext>
                  </a:extLst>
                </a:gridCol>
                <a:gridCol w="1749698">
                  <a:extLst>
                    <a:ext uri="{9D8B030D-6E8A-4147-A177-3AD203B41FA5}">
                      <a16:colId xmlns:a16="http://schemas.microsoft.com/office/drawing/2014/main" val="20001"/>
                    </a:ext>
                  </a:extLst>
                </a:gridCol>
                <a:gridCol w="1749698">
                  <a:extLst>
                    <a:ext uri="{9D8B030D-6E8A-4147-A177-3AD203B41FA5}">
                      <a16:colId xmlns:a16="http://schemas.microsoft.com/office/drawing/2014/main" val="20002"/>
                    </a:ext>
                  </a:extLst>
                </a:gridCol>
                <a:gridCol w="1296072">
                  <a:extLst>
                    <a:ext uri="{9D8B030D-6E8A-4147-A177-3AD203B41FA5}">
                      <a16:colId xmlns:a16="http://schemas.microsoft.com/office/drawing/2014/main" val="20003"/>
                    </a:ext>
                  </a:extLst>
                </a:gridCol>
                <a:gridCol w="1296072">
                  <a:extLst>
                    <a:ext uri="{9D8B030D-6E8A-4147-A177-3AD203B41FA5}">
                      <a16:colId xmlns:a16="http://schemas.microsoft.com/office/drawing/2014/main" val="20004"/>
                    </a:ext>
                  </a:extLst>
                </a:gridCol>
                <a:gridCol w="1296072">
                  <a:extLst>
                    <a:ext uri="{9D8B030D-6E8A-4147-A177-3AD203B41FA5}">
                      <a16:colId xmlns:a16="http://schemas.microsoft.com/office/drawing/2014/main" val="20006"/>
                    </a:ext>
                  </a:extLst>
                </a:gridCol>
                <a:gridCol w="1296072">
                  <a:extLst>
                    <a:ext uri="{9D8B030D-6E8A-4147-A177-3AD203B41FA5}">
                      <a16:colId xmlns:a16="http://schemas.microsoft.com/office/drawing/2014/main" val="20007"/>
                    </a:ext>
                  </a:extLst>
                </a:gridCol>
                <a:gridCol w="1296072">
                  <a:extLst>
                    <a:ext uri="{9D8B030D-6E8A-4147-A177-3AD203B41FA5}">
                      <a16:colId xmlns:a16="http://schemas.microsoft.com/office/drawing/2014/main" val="2851359965"/>
                    </a:ext>
                  </a:extLst>
                </a:gridCol>
              </a:tblGrid>
              <a:tr h="418259">
                <a:tc rowSpan="3">
                  <a:txBody>
                    <a:bodyPr/>
                    <a:lstStyle>
                      <a:defPPr>
                        <a:defRPr lang="ja-JP"/>
                      </a:defPPr>
                      <a:lvl1pPr marL="0" algn="l" defTabSz="914400" rtl="0" eaLnBrk="1" latinLnBrk="0" hangingPunct="1">
                        <a:defRPr kumimoji="1" sz="1800" b="1" kern="1200">
                          <a:solidFill>
                            <a:schemeClr val="lt1"/>
                          </a:solidFill>
                          <a:latin typeface="Trebuchet MS"/>
                          <a:ea typeface="HGP創英角ｺﾞｼｯｸUB"/>
                        </a:defRPr>
                      </a:lvl1pPr>
                      <a:lvl2pPr marL="457200" algn="l" defTabSz="914400" rtl="0" eaLnBrk="1" latinLnBrk="0" hangingPunct="1">
                        <a:defRPr kumimoji="1" sz="1800" b="1" kern="1200">
                          <a:solidFill>
                            <a:schemeClr val="lt1"/>
                          </a:solidFill>
                          <a:latin typeface="Trebuchet MS"/>
                          <a:ea typeface="HGP創英角ｺﾞｼｯｸUB"/>
                        </a:defRPr>
                      </a:lvl2pPr>
                      <a:lvl3pPr marL="914400" algn="l" defTabSz="914400" rtl="0" eaLnBrk="1" latinLnBrk="0" hangingPunct="1">
                        <a:defRPr kumimoji="1" sz="1800" b="1" kern="1200">
                          <a:solidFill>
                            <a:schemeClr val="lt1"/>
                          </a:solidFill>
                          <a:latin typeface="Trebuchet MS"/>
                          <a:ea typeface="HGP創英角ｺﾞｼｯｸUB"/>
                        </a:defRPr>
                      </a:lvl3pPr>
                      <a:lvl4pPr marL="1371600" algn="l" defTabSz="914400" rtl="0" eaLnBrk="1" latinLnBrk="0" hangingPunct="1">
                        <a:defRPr kumimoji="1" sz="1800" b="1" kern="1200">
                          <a:solidFill>
                            <a:schemeClr val="lt1"/>
                          </a:solidFill>
                          <a:latin typeface="Trebuchet MS"/>
                          <a:ea typeface="HGP創英角ｺﾞｼｯｸUB"/>
                        </a:defRPr>
                      </a:lvl4pPr>
                      <a:lvl5pPr marL="1828800" algn="l" defTabSz="914400" rtl="0" eaLnBrk="1" latinLnBrk="0" hangingPunct="1">
                        <a:defRPr kumimoji="1" sz="1800" b="1" kern="1200">
                          <a:solidFill>
                            <a:schemeClr val="lt1"/>
                          </a:solidFill>
                          <a:latin typeface="Trebuchet MS"/>
                          <a:ea typeface="HGP創英角ｺﾞｼｯｸUB"/>
                        </a:defRPr>
                      </a:lvl5pPr>
                      <a:lvl6pPr marL="2286000" algn="l" defTabSz="914400" rtl="0" eaLnBrk="1" latinLnBrk="0" hangingPunct="1">
                        <a:defRPr kumimoji="1" sz="1800" b="1" kern="1200">
                          <a:solidFill>
                            <a:schemeClr val="lt1"/>
                          </a:solidFill>
                          <a:latin typeface="Trebuchet MS"/>
                          <a:ea typeface="HGP創英角ｺﾞｼｯｸUB"/>
                        </a:defRPr>
                      </a:lvl6pPr>
                      <a:lvl7pPr marL="2743200" algn="l" defTabSz="914400" rtl="0" eaLnBrk="1" latinLnBrk="0" hangingPunct="1">
                        <a:defRPr kumimoji="1" sz="1800" b="1" kern="1200">
                          <a:solidFill>
                            <a:schemeClr val="lt1"/>
                          </a:solidFill>
                          <a:latin typeface="Trebuchet MS"/>
                          <a:ea typeface="HGP創英角ｺﾞｼｯｸUB"/>
                        </a:defRPr>
                      </a:lvl7pPr>
                      <a:lvl8pPr marL="3200400" algn="l" defTabSz="914400" rtl="0" eaLnBrk="1" latinLnBrk="0" hangingPunct="1">
                        <a:defRPr kumimoji="1" sz="1800" b="1" kern="1200">
                          <a:solidFill>
                            <a:schemeClr val="lt1"/>
                          </a:solidFill>
                          <a:latin typeface="Trebuchet MS"/>
                          <a:ea typeface="HGP創英角ｺﾞｼｯｸUB"/>
                        </a:defRPr>
                      </a:lvl8pPr>
                      <a:lvl9pPr marL="3657600" algn="l" defTabSz="914400" rtl="0" eaLnBrk="1" latinLnBrk="0" hangingPunct="1">
                        <a:defRPr kumimoji="1" sz="1800" b="1" kern="1200">
                          <a:solidFill>
                            <a:schemeClr val="lt1"/>
                          </a:solidFill>
                          <a:latin typeface="Trebuchet MS"/>
                          <a:ea typeface="HGP創英角ｺﾞｼｯｸUB"/>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ja-JP" altLang="en-US" sz="1800" b="1" dirty="0">
                          <a:solidFill>
                            <a:schemeClr val="bg1"/>
                          </a:solidFill>
                          <a:latin typeface="Meiryo UI" panose="020B0604030504040204" pitchFamily="50" charset="-128"/>
                          <a:ea typeface="Meiryo UI" panose="020B0604030504040204" pitchFamily="50" charset="-128"/>
                        </a:rPr>
                        <a:t>デバイス</a:t>
                      </a:r>
                    </a:p>
                  </a:txBody>
                  <a:tcPr marL="0" marR="0" marT="0" marB="0" anchor="ctr">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65000"/>
                      </a:schemeClr>
                    </a:solidFill>
                  </a:tcPr>
                </a:tc>
                <a:tc rowSpan="3">
                  <a:txBody>
                    <a:bodyPr/>
                    <a:lstStyle>
                      <a:defPPr>
                        <a:defRPr lang="ja-JP"/>
                      </a:defPPr>
                      <a:lvl1pPr marL="0" algn="l" defTabSz="914400" rtl="0" eaLnBrk="1" latinLnBrk="0" hangingPunct="1">
                        <a:defRPr kumimoji="1" sz="1800" b="1" kern="1200">
                          <a:solidFill>
                            <a:schemeClr val="lt1"/>
                          </a:solidFill>
                          <a:latin typeface="Trebuchet MS"/>
                          <a:ea typeface="HGP創英角ｺﾞｼｯｸUB"/>
                        </a:defRPr>
                      </a:lvl1pPr>
                      <a:lvl2pPr marL="457200" algn="l" defTabSz="914400" rtl="0" eaLnBrk="1" latinLnBrk="0" hangingPunct="1">
                        <a:defRPr kumimoji="1" sz="1800" b="1" kern="1200">
                          <a:solidFill>
                            <a:schemeClr val="lt1"/>
                          </a:solidFill>
                          <a:latin typeface="Trebuchet MS"/>
                          <a:ea typeface="HGP創英角ｺﾞｼｯｸUB"/>
                        </a:defRPr>
                      </a:lvl2pPr>
                      <a:lvl3pPr marL="914400" algn="l" defTabSz="914400" rtl="0" eaLnBrk="1" latinLnBrk="0" hangingPunct="1">
                        <a:defRPr kumimoji="1" sz="1800" b="1" kern="1200">
                          <a:solidFill>
                            <a:schemeClr val="lt1"/>
                          </a:solidFill>
                          <a:latin typeface="Trebuchet MS"/>
                          <a:ea typeface="HGP創英角ｺﾞｼｯｸUB"/>
                        </a:defRPr>
                      </a:lvl3pPr>
                      <a:lvl4pPr marL="1371600" algn="l" defTabSz="914400" rtl="0" eaLnBrk="1" latinLnBrk="0" hangingPunct="1">
                        <a:defRPr kumimoji="1" sz="1800" b="1" kern="1200">
                          <a:solidFill>
                            <a:schemeClr val="lt1"/>
                          </a:solidFill>
                          <a:latin typeface="Trebuchet MS"/>
                          <a:ea typeface="HGP創英角ｺﾞｼｯｸUB"/>
                        </a:defRPr>
                      </a:lvl4pPr>
                      <a:lvl5pPr marL="1828800" algn="l" defTabSz="914400" rtl="0" eaLnBrk="1" latinLnBrk="0" hangingPunct="1">
                        <a:defRPr kumimoji="1" sz="1800" b="1" kern="1200">
                          <a:solidFill>
                            <a:schemeClr val="lt1"/>
                          </a:solidFill>
                          <a:latin typeface="Trebuchet MS"/>
                          <a:ea typeface="HGP創英角ｺﾞｼｯｸUB"/>
                        </a:defRPr>
                      </a:lvl5pPr>
                      <a:lvl6pPr marL="2286000" algn="l" defTabSz="914400" rtl="0" eaLnBrk="1" latinLnBrk="0" hangingPunct="1">
                        <a:defRPr kumimoji="1" sz="1800" b="1" kern="1200">
                          <a:solidFill>
                            <a:schemeClr val="lt1"/>
                          </a:solidFill>
                          <a:latin typeface="Trebuchet MS"/>
                          <a:ea typeface="HGP創英角ｺﾞｼｯｸUB"/>
                        </a:defRPr>
                      </a:lvl6pPr>
                      <a:lvl7pPr marL="2743200" algn="l" defTabSz="914400" rtl="0" eaLnBrk="1" latinLnBrk="0" hangingPunct="1">
                        <a:defRPr kumimoji="1" sz="1800" b="1" kern="1200">
                          <a:solidFill>
                            <a:schemeClr val="lt1"/>
                          </a:solidFill>
                          <a:latin typeface="Trebuchet MS"/>
                          <a:ea typeface="HGP創英角ｺﾞｼｯｸUB"/>
                        </a:defRPr>
                      </a:lvl7pPr>
                      <a:lvl8pPr marL="3200400" algn="l" defTabSz="914400" rtl="0" eaLnBrk="1" latinLnBrk="0" hangingPunct="1">
                        <a:defRPr kumimoji="1" sz="1800" b="1" kern="1200">
                          <a:solidFill>
                            <a:schemeClr val="lt1"/>
                          </a:solidFill>
                          <a:latin typeface="Trebuchet MS"/>
                          <a:ea typeface="HGP創英角ｺﾞｼｯｸUB"/>
                        </a:defRPr>
                      </a:lvl8pPr>
                      <a:lvl9pPr marL="3657600" algn="l" defTabSz="914400" rtl="0" eaLnBrk="1" latinLnBrk="0" hangingPunct="1">
                        <a:defRPr kumimoji="1" sz="1800" b="1" kern="1200">
                          <a:solidFill>
                            <a:schemeClr val="lt1"/>
                          </a:solidFill>
                          <a:latin typeface="Trebuchet MS"/>
                          <a:ea typeface="HGP創英角ｺﾞｼｯｸUB"/>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ja-JP" altLang="en-US" sz="1800" b="1" dirty="0">
                          <a:solidFill>
                            <a:schemeClr val="bg1"/>
                          </a:solidFill>
                          <a:latin typeface="Meiryo UI" panose="020B0604030504040204" pitchFamily="50" charset="-128"/>
                          <a:ea typeface="Meiryo UI" panose="020B0604030504040204" pitchFamily="50" charset="-128"/>
                        </a:rPr>
                        <a:t>基本サービス</a:t>
                      </a:r>
                      <a:endParaRPr kumimoji="1" lang="en-US" altLang="ja-JP" sz="1800" b="1" dirty="0">
                        <a:solidFill>
                          <a:schemeClr val="bg1"/>
                        </a:solidFill>
                        <a:latin typeface="Meiryo UI" panose="020B0604030504040204" pitchFamily="50" charset="-128"/>
                        <a:ea typeface="Meiryo UI" panose="020B0604030504040204" pitchFamily="50" charset="-128"/>
                      </a:endParaRPr>
                    </a:p>
                    <a:p>
                      <a:pPr marL="0" marR="0" indent="0" algn="ctr" defTabSz="914400" rtl="0" eaLnBrk="1" fontAlgn="auto" latinLnBrk="0" hangingPunct="1">
                        <a:lnSpc>
                          <a:spcPct val="100000"/>
                        </a:lnSpc>
                        <a:spcBef>
                          <a:spcPts val="0"/>
                        </a:spcBef>
                        <a:spcAft>
                          <a:spcPts val="0"/>
                        </a:spcAft>
                        <a:buClrTx/>
                        <a:buSzTx/>
                        <a:buFontTx/>
                        <a:buNone/>
                        <a:tabLst/>
                        <a:defRPr/>
                      </a:pPr>
                      <a:r>
                        <a:rPr kumimoji="1" lang="ja-JP" altLang="en-US" sz="1800" b="1" dirty="0">
                          <a:solidFill>
                            <a:schemeClr val="bg1"/>
                          </a:solidFill>
                          <a:latin typeface="Meiryo UI" panose="020B0604030504040204" pitchFamily="50" charset="-128"/>
                          <a:ea typeface="Meiryo UI" panose="020B0604030504040204" pitchFamily="50" charset="-128"/>
                        </a:rPr>
                        <a:t>（月額）</a:t>
                      </a:r>
                    </a:p>
                  </a:txBody>
                  <a:tcPr marL="0" marR="0" marT="0" marB="0" anchor="ctr">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65000"/>
                      </a:schemeClr>
                    </a:solidFill>
                  </a:tcPr>
                </a:tc>
                <a:tc gridSpan="6">
                  <a:txBody>
                    <a:bodyPr/>
                    <a:lstStyle>
                      <a:defPPr>
                        <a:defRPr lang="ja-JP"/>
                      </a:defPPr>
                      <a:lvl1pPr marL="0" algn="l" defTabSz="914400" rtl="0" eaLnBrk="1" latinLnBrk="0" hangingPunct="1">
                        <a:defRPr kumimoji="1" sz="1800" b="1" kern="1200">
                          <a:solidFill>
                            <a:schemeClr val="lt1"/>
                          </a:solidFill>
                          <a:latin typeface="Trebuchet MS"/>
                          <a:ea typeface="HGP創英角ｺﾞｼｯｸUB"/>
                        </a:defRPr>
                      </a:lvl1pPr>
                      <a:lvl2pPr marL="457200" algn="l" defTabSz="914400" rtl="0" eaLnBrk="1" latinLnBrk="0" hangingPunct="1">
                        <a:defRPr kumimoji="1" sz="1800" b="1" kern="1200">
                          <a:solidFill>
                            <a:schemeClr val="lt1"/>
                          </a:solidFill>
                          <a:latin typeface="Trebuchet MS"/>
                          <a:ea typeface="HGP創英角ｺﾞｼｯｸUB"/>
                        </a:defRPr>
                      </a:lvl2pPr>
                      <a:lvl3pPr marL="914400" algn="l" defTabSz="914400" rtl="0" eaLnBrk="1" latinLnBrk="0" hangingPunct="1">
                        <a:defRPr kumimoji="1" sz="1800" b="1" kern="1200">
                          <a:solidFill>
                            <a:schemeClr val="lt1"/>
                          </a:solidFill>
                          <a:latin typeface="Trebuchet MS"/>
                          <a:ea typeface="HGP創英角ｺﾞｼｯｸUB"/>
                        </a:defRPr>
                      </a:lvl3pPr>
                      <a:lvl4pPr marL="1371600" algn="l" defTabSz="914400" rtl="0" eaLnBrk="1" latinLnBrk="0" hangingPunct="1">
                        <a:defRPr kumimoji="1" sz="1800" b="1" kern="1200">
                          <a:solidFill>
                            <a:schemeClr val="lt1"/>
                          </a:solidFill>
                          <a:latin typeface="Trebuchet MS"/>
                          <a:ea typeface="HGP創英角ｺﾞｼｯｸUB"/>
                        </a:defRPr>
                      </a:lvl4pPr>
                      <a:lvl5pPr marL="1828800" algn="l" defTabSz="914400" rtl="0" eaLnBrk="1" latinLnBrk="0" hangingPunct="1">
                        <a:defRPr kumimoji="1" sz="1800" b="1" kern="1200">
                          <a:solidFill>
                            <a:schemeClr val="lt1"/>
                          </a:solidFill>
                          <a:latin typeface="Trebuchet MS"/>
                          <a:ea typeface="HGP創英角ｺﾞｼｯｸUB"/>
                        </a:defRPr>
                      </a:lvl5pPr>
                      <a:lvl6pPr marL="2286000" algn="l" defTabSz="914400" rtl="0" eaLnBrk="1" latinLnBrk="0" hangingPunct="1">
                        <a:defRPr kumimoji="1" sz="1800" b="1" kern="1200">
                          <a:solidFill>
                            <a:schemeClr val="lt1"/>
                          </a:solidFill>
                          <a:latin typeface="Trebuchet MS"/>
                          <a:ea typeface="HGP創英角ｺﾞｼｯｸUB"/>
                        </a:defRPr>
                      </a:lvl6pPr>
                      <a:lvl7pPr marL="2743200" algn="l" defTabSz="914400" rtl="0" eaLnBrk="1" latinLnBrk="0" hangingPunct="1">
                        <a:defRPr kumimoji="1" sz="1800" b="1" kern="1200">
                          <a:solidFill>
                            <a:schemeClr val="lt1"/>
                          </a:solidFill>
                          <a:latin typeface="Trebuchet MS"/>
                          <a:ea typeface="HGP創英角ｺﾞｼｯｸUB"/>
                        </a:defRPr>
                      </a:lvl7pPr>
                      <a:lvl8pPr marL="3200400" algn="l" defTabSz="914400" rtl="0" eaLnBrk="1" latinLnBrk="0" hangingPunct="1">
                        <a:defRPr kumimoji="1" sz="1800" b="1" kern="1200">
                          <a:solidFill>
                            <a:schemeClr val="lt1"/>
                          </a:solidFill>
                          <a:latin typeface="Trebuchet MS"/>
                          <a:ea typeface="HGP創英角ｺﾞｼｯｸUB"/>
                        </a:defRPr>
                      </a:lvl8pPr>
                      <a:lvl9pPr marL="3657600" algn="l" defTabSz="914400" rtl="0" eaLnBrk="1" latinLnBrk="0" hangingPunct="1">
                        <a:defRPr kumimoji="1" sz="1800" b="1" kern="1200">
                          <a:solidFill>
                            <a:schemeClr val="lt1"/>
                          </a:solidFill>
                          <a:latin typeface="Trebuchet MS"/>
                          <a:ea typeface="HGP創英角ｺﾞｼｯｸUB"/>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ja-JP" altLang="en-US" sz="1800" b="1" dirty="0">
                          <a:solidFill>
                            <a:schemeClr val="bg1"/>
                          </a:solidFill>
                          <a:latin typeface="Meiryo UI" panose="020B0604030504040204" pitchFamily="50" charset="-128"/>
                          <a:ea typeface="Meiryo UI" panose="020B0604030504040204" pitchFamily="50" charset="-128"/>
                        </a:rPr>
                        <a:t>オプションサービス（月額）</a:t>
                      </a:r>
                    </a:p>
                  </a:txBody>
                  <a:tcPr marL="0" marR="0" marT="0" marB="0" anchor="ctr">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65000"/>
                      </a:schemeClr>
                    </a:solidFill>
                  </a:tcPr>
                </a:tc>
                <a:tc hMerge="1">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kumimoji="1" lang="ja-JP" altLang="en-US"/>
                    </a:p>
                  </a:txBody>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kumimoji="1" lang="ja-JP" altLang="en-US" sz="1600" b="0" dirty="0">
                        <a:solidFill>
                          <a:schemeClr val="tx1"/>
                        </a:solidFill>
                        <a:latin typeface="+mn-ea"/>
                        <a:ea typeface="+mn-ea"/>
                      </a:endParaRPr>
                    </a:p>
                  </a:txBody>
                  <a:tcPr anchor="ctr">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a:gsLst>
                        <a:gs pos="0">
                          <a:schemeClr val="bg1"/>
                        </a:gs>
                        <a:gs pos="50000">
                          <a:schemeClr val="bg1">
                            <a:lumMod val="95000"/>
                          </a:schemeClr>
                        </a:gs>
                        <a:gs pos="100000">
                          <a:schemeClr val="bg1">
                            <a:lumMod val="85000"/>
                          </a:schemeClr>
                        </a:gs>
                      </a:gsLst>
                      <a:lin ang="5400000" scaled="0"/>
                    </a:gradFill>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kumimoji="1" lang="ja-JP" altLang="en-US" sz="1600" b="0" dirty="0">
                        <a:solidFill>
                          <a:schemeClr val="tx1"/>
                        </a:solidFill>
                        <a:latin typeface="+mn-ea"/>
                        <a:ea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a:gsLst>
                        <a:gs pos="0">
                          <a:schemeClr val="bg1"/>
                        </a:gs>
                        <a:gs pos="50000">
                          <a:schemeClr val="bg1">
                            <a:lumMod val="95000"/>
                          </a:schemeClr>
                        </a:gs>
                        <a:gs pos="100000">
                          <a:schemeClr val="bg1">
                            <a:lumMod val="85000"/>
                          </a:schemeClr>
                        </a:gs>
                      </a:gsLst>
                      <a:lin ang="5400000" scaled="0"/>
                    </a:gradFill>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1" dirty="0">
                        <a:solidFill>
                          <a:schemeClr val="bg1"/>
                        </a:solidFill>
                        <a:latin typeface="Meiryo UI" panose="020B0604030504040204" pitchFamily="50" charset="-128"/>
                        <a:ea typeface="Meiryo UI" panose="020B0604030504040204" pitchFamily="50" charset="-128"/>
                      </a:endParaRPr>
                    </a:p>
                  </a:txBody>
                  <a:tcPr marL="0" marR="0" marT="0" marB="0" anchor="ctr">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10000"/>
                  </a:ext>
                </a:extLst>
              </a:tr>
              <a:tr h="418259">
                <a:tc v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kumimoji="1" lang="ja-JP" altLang="en-US"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defPPr>
                        <a:defRPr lang="ja-JP"/>
                      </a:defPPr>
                      <a:lvl1pPr marL="0" algn="l" defTabSz="914400" rtl="0" eaLnBrk="1" latinLnBrk="0" hangingPunct="1">
                        <a:defRPr kumimoji="1" sz="1800" kern="1200">
                          <a:solidFill>
                            <a:schemeClr val="dk1"/>
                          </a:solidFill>
                          <a:latin typeface="Trebuchet MS"/>
                          <a:ea typeface="HGP創英角ｺﾞｼｯｸUB"/>
                        </a:defRPr>
                      </a:lvl1pPr>
                      <a:lvl2pPr marL="457200" algn="l" defTabSz="914400" rtl="0" eaLnBrk="1" latinLnBrk="0" hangingPunct="1">
                        <a:defRPr kumimoji="1" sz="1800" kern="1200">
                          <a:solidFill>
                            <a:schemeClr val="dk1"/>
                          </a:solidFill>
                          <a:latin typeface="Trebuchet MS"/>
                          <a:ea typeface="HGP創英角ｺﾞｼｯｸUB"/>
                        </a:defRPr>
                      </a:lvl2pPr>
                      <a:lvl3pPr marL="914400" algn="l" defTabSz="914400" rtl="0" eaLnBrk="1" latinLnBrk="0" hangingPunct="1">
                        <a:defRPr kumimoji="1" sz="1800" kern="1200">
                          <a:solidFill>
                            <a:schemeClr val="dk1"/>
                          </a:solidFill>
                          <a:latin typeface="Trebuchet MS"/>
                          <a:ea typeface="HGP創英角ｺﾞｼｯｸUB"/>
                        </a:defRPr>
                      </a:lvl3pPr>
                      <a:lvl4pPr marL="1371600" algn="l" defTabSz="914400" rtl="0" eaLnBrk="1" latinLnBrk="0" hangingPunct="1">
                        <a:defRPr kumimoji="1" sz="1800" kern="1200">
                          <a:solidFill>
                            <a:schemeClr val="dk1"/>
                          </a:solidFill>
                          <a:latin typeface="Trebuchet MS"/>
                          <a:ea typeface="HGP創英角ｺﾞｼｯｸUB"/>
                        </a:defRPr>
                      </a:lvl4pPr>
                      <a:lvl5pPr marL="1828800" algn="l" defTabSz="914400" rtl="0" eaLnBrk="1" latinLnBrk="0" hangingPunct="1">
                        <a:defRPr kumimoji="1" sz="1800" kern="1200">
                          <a:solidFill>
                            <a:schemeClr val="dk1"/>
                          </a:solidFill>
                          <a:latin typeface="Trebuchet MS"/>
                          <a:ea typeface="HGP創英角ｺﾞｼｯｸUB"/>
                        </a:defRPr>
                      </a:lvl5pPr>
                      <a:lvl6pPr marL="2286000" algn="l" defTabSz="914400" rtl="0" eaLnBrk="1" latinLnBrk="0" hangingPunct="1">
                        <a:defRPr kumimoji="1" sz="1800" kern="1200">
                          <a:solidFill>
                            <a:schemeClr val="dk1"/>
                          </a:solidFill>
                          <a:latin typeface="Trebuchet MS"/>
                          <a:ea typeface="HGP創英角ｺﾞｼｯｸUB"/>
                        </a:defRPr>
                      </a:lvl6pPr>
                      <a:lvl7pPr marL="2743200" algn="l" defTabSz="914400" rtl="0" eaLnBrk="1" latinLnBrk="0" hangingPunct="1">
                        <a:defRPr kumimoji="1" sz="1800" kern="1200">
                          <a:solidFill>
                            <a:schemeClr val="dk1"/>
                          </a:solidFill>
                          <a:latin typeface="Trebuchet MS"/>
                          <a:ea typeface="HGP創英角ｺﾞｼｯｸUB"/>
                        </a:defRPr>
                      </a:lvl7pPr>
                      <a:lvl8pPr marL="3200400" algn="l" defTabSz="914400" rtl="0" eaLnBrk="1" latinLnBrk="0" hangingPunct="1">
                        <a:defRPr kumimoji="1" sz="1800" kern="1200">
                          <a:solidFill>
                            <a:schemeClr val="dk1"/>
                          </a:solidFill>
                          <a:latin typeface="Trebuchet MS"/>
                          <a:ea typeface="HGP創英角ｺﾞｼｯｸUB"/>
                        </a:defRPr>
                      </a:lvl8pPr>
                      <a:lvl9pPr marL="3657600" algn="l" defTabSz="914400" rtl="0" eaLnBrk="1" latinLnBrk="0" hangingPunct="1">
                        <a:defRPr kumimoji="1" sz="1800" kern="1200">
                          <a:solidFill>
                            <a:schemeClr val="dk1"/>
                          </a:solidFill>
                          <a:latin typeface="Trebuchet MS"/>
                          <a:ea typeface="HGP創英角ｺﾞｼｯｸUB"/>
                        </a:defRPr>
                      </a:lvl9pPr>
                    </a:lstStyle>
                    <a:p>
                      <a:pPr algn="ctr"/>
                      <a:r>
                        <a:rPr kumimoji="1" lang="ja-JP" altLang="en-US" sz="1800" b="1" dirty="0">
                          <a:solidFill>
                            <a:schemeClr val="bg1"/>
                          </a:solidFill>
                          <a:latin typeface="Meiryo UI" panose="020B0604030504040204" pitchFamily="50" charset="-128"/>
                          <a:ea typeface="Meiryo UI" panose="020B0604030504040204" pitchFamily="50" charset="-128"/>
                        </a:rPr>
                        <a:t>紛失時</a:t>
                      </a:r>
                      <a:endParaRPr kumimoji="1" lang="en-US" altLang="ja-JP" sz="1800" b="1" dirty="0">
                        <a:solidFill>
                          <a:schemeClr val="bg1"/>
                        </a:solidFill>
                        <a:latin typeface="Meiryo UI" panose="020B0604030504040204" pitchFamily="50" charset="-128"/>
                        <a:ea typeface="Meiryo UI" panose="020B0604030504040204" pitchFamily="50" charset="-128"/>
                      </a:endParaRPr>
                    </a:p>
                    <a:p>
                      <a:pPr algn="ctr"/>
                      <a:r>
                        <a:rPr kumimoji="1" lang="ja-JP" altLang="en-US" sz="1800" b="1" dirty="0">
                          <a:solidFill>
                            <a:schemeClr val="bg1"/>
                          </a:solidFill>
                          <a:latin typeface="Meiryo UI" panose="020B0604030504040204" pitchFamily="50" charset="-128"/>
                          <a:ea typeface="Meiryo UI" panose="020B0604030504040204" pitchFamily="50" charset="-128"/>
                        </a:rPr>
                        <a:t>リカバリー</a:t>
                      </a:r>
                    </a:p>
                  </a:txBody>
                  <a:tcPr marL="0" marR="0" marT="0" marB="0" anchor="ctr">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rowSpan="2">
                  <a:txBody>
                    <a:bodyPr/>
                    <a:lstStyle>
                      <a:defPPr>
                        <a:defRPr lang="ja-JP"/>
                      </a:defPPr>
                      <a:lvl1pPr marL="0" algn="l" defTabSz="914400" rtl="0" eaLnBrk="1" latinLnBrk="0" hangingPunct="1">
                        <a:defRPr kumimoji="1" sz="1800" kern="1200">
                          <a:solidFill>
                            <a:schemeClr val="dk1"/>
                          </a:solidFill>
                          <a:latin typeface="Trebuchet MS"/>
                          <a:ea typeface="HGP創英角ｺﾞｼｯｸUB"/>
                        </a:defRPr>
                      </a:lvl1pPr>
                      <a:lvl2pPr marL="457200" algn="l" defTabSz="914400" rtl="0" eaLnBrk="1" latinLnBrk="0" hangingPunct="1">
                        <a:defRPr kumimoji="1" sz="1800" kern="1200">
                          <a:solidFill>
                            <a:schemeClr val="dk1"/>
                          </a:solidFill>
                          <a:latin typeface="Trebuchet MS"/>
                          <a:ea typeface="HGP創英角ｺﾞｼｯｸUB"/>
                        </a:defRPr>
                      </a:lvl2pPr>
                      <a:lvl3pPr marL="914400" algn="l" defTabSz="914400" rtl="0" eaLnBrk="1" latinLnBrk="0" hangingPunct="1">
                        <a:defRPr kumimoji="1" sz="1800" kern="1200">
                          <a:solidFill>
                            <a:schemeClr val="dk1"/>
                          </a:solidFill>
                          <a:latin typeface="Trebuchet MS"/>
                          <a:ea typeface="HGP創英角ｺﾞｼｯｸUB"/>
                        </a:defRPr>
                      </a:lvl3pPr>
                      <a:lvl4pPr marL="1371600" algn="l" defTabSz="914400" rtl="0" eaLnBrk="1" latinLnBrk="0" hangingPunct="1">
                        <a:defRPr kumimoji="1" sz="1800" kern="1200">
                          <a:solidFill>
                            <a:schemeClr val="dk1"/>
                          </a:solidFill>
                          <a:latin typeface="Trebuchet MS"/>
                          <a:ea typeface="HGP創英角ｺﾞｼｯｸUB"/>
                        </a:defRPr>
                      </a:lvl4pPr>
                      <a:lvl5pPr marL="1828800" algn="l" defTabSz="914400" rtl="0" eaLnBrk="1" latinLnBrk="0" hangingPunct="1">
                        <a:defRPr kumimoji="1" sz="1800" kern="1200">
                          <a:solidFill>
                            <a:schemeClr val="dk1"/>
                          </a:solidFill>
                          <a:latin typeface="Trebuchet MS"/>
                          <a:ea typeface="HGP創英角ｺﾞｼｯｸUB"/>
                        </a:defRPr>
                      </a:lvl5pPr>
                      <a:lvl6pPr marL="2286000" algn="l" defTabSz="914400" rtl="0" eaLnBrk="1" latinLnBrk="0" hangingPunct="1">
                        <a:defRPr kumimoji="1" sz="1800" kern="1200">
                          <a:solidFill>
                            <a:schemeClr val="dk1"/>
                          </a:solidFill>
                          <a:latin typeface="Trebuchet MS"/>
                          <a:ea typeface="HGP創英角ｺﾞｼｯｸUB"/>
                        </a:defRPr>
                      </a:lvl6pPr>
                      <a:lvl7pPr marL="2743200" algn="l" defTabSz="914400" rtl="0" eaLnBrk="1" latinLnBrk="0" hangingPunct="1">
                        <a:defRPr kumimoji="1" sz="1800" kern="1200">
                          <a:solidFill>
                            <a:schemeClr val="dk1"/>
                          </a:solidFill>
                          <a:latin typeface="Trebuchet MS"/>
                          <a:ea typeface="HGP創英角ｺﾞｼｯｸUB"/>
                        </a:defRPr>
                      </a:lvl7pPr>
                      <a:lvl8pPr marL="3200400" algn="l" defTabSz="914400" rtl="0" eaLnBrk="1" latinLnBrk="0" hangingPunct="1">
                        <a:defRPr kumimoji="1" sz="1800" kern="1200">
                          <a:solidFill>
                            <a:schemeClr val="dk1"/>
                          </a:solidFill>
                          <a:latin typeface="Trebuchet MS"/>
                          <a:ea typeface="HGP創英角ｺﾞｼｯｸUB"/>
                        </a:defRPr>
                      </a:lvl8pPr>
                      <a:lvl9pPr marL="3657600" algn="l" defTabSz="914400" rtl="0" eaLnBrk="1" latinLnBrk="0" hangingPunct="1">
                        <a:defRPr kumimoji="1" sz="1800" kern="1200">
                          <a:solidFill>
                            <a:schemeClr val="dk1"/>
                          </a:solidFill>
                          <a:latin typeface="Trebuchet MS"/>
                          <a:ea typeface="HGP創英角ｺﾞｼｯｸUB"/>
                        </a:defRPr>
                      </a:lvl9pPr>
                    </a:lstStyle>
                    <a:p>
                      <a:pPr algn="ctr"/>
                      <a:r>
                        <a:rPr kumimoji="1" lang="en-US" altLang="ja-JP" sz="1800" b="1" dirty="0">
                          <a:solidFill>
                            <a:schemeClr val="bg1"/>
                          </a:solidFill>
                          <a:latin typeface="Meiryo UI" panose="020B0604030504040204" pitchFamily="50" charset="-128"/>
                          <a:ea typeface="Meiryo UI" panose="020B0604030504040204" pitchFamily="50" charset="-128"/>
                        </a:rPr>
                        <a:t>Web</a:t>
                      </a:r>
                    </a:p>
                    <a:p>
                      <a:pPr algn="ctr"/>
                      <a:r>
                        <a:rPr kumimoji="1" lang="ja-JP" altLang="en-US" sz="1800" b="1" dirty="0">
                          <a:solidFill>
                            <a:schemeClr val="bg1"/>
                          </a:solidFill>
                          <a:latin typeface="Meiryo UI" panose="020B0604030504040204" pitchFamily="50" charset="-128"/>
                          <a:ea typeface="Meiryo UI" panose="020B0604030504040204" pitchFamily="50" charset="-128"/>
                        </a:rPr>
                        <a:t>フィルタリング</a:t>
                      </a:r>
                    </a:p>
                  </a:txBody>
                  <a:tcPr marL="0" marR="0" marT="0" marB="0" anchor="ctr">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rowSpan="2">
                  <a:txBody>
                    <a:bodyPr/>
                    <a:lstStyle/>
                    <a:p>
                      <a:pPr algn="ctr"/>
                      <a:r>
                        <a:rPr kumimoji="1" lang="en-US" altLang="ja-JP" sz="1800" b="1" dirty="0">
                          <a:solidFill>
                            <a:schemeClr val="bg1"/>
                          </a:solidFill>
                          <a:latin typeface="Meiryo UI" panose="020B0604030504040204" pitchFamily="50" charset="-128"/>
                          <a:ea typeface="Meiryo UI" panose="020B0604030504040204" pitchFamily="50" charset="-128"/>
                        </a:rPr>
                        <a:t>Managed</a:t>
                      </a:r>
                      <a:r>
                        <a:rPr kumimoji="1" lang="en-US" altLang="ja-JP" sz="1800" b="1" baseline="0" dirty="0">
                          <a:solidFill>
                            <a:schemeClr val="bg1"/>
                          </a:solidFill>
                          <a:latin typeface="Meiryo UI" panose="020B0604030504040204" pitchFamily="50" charset="-128"/>
                          <a:ea typeface="Meiryo UI" panose="020B0604030504040204" pitchFamily="50" charset="-128"/>
                        </a:rPr>
                        <a:t> Apps</a:t>
                      </a:r>
                    </a:p>
                    <a:p>
                      <a:pPr algn="ctr"/>
                      <a:r>
                        <a:rPr kumimoji="1" lang="ja-JP" altLang="en-US" sz="1800" b="1" baseline="0" dirty="0">
                          <a:solidFill>
                            <a:schemeClr val="bg1"/>
                          </a:solidFill>
                          <a:latin typeface="Meiryo UI" panose="020B0604030504040204" pitchFamily="50" charset="-128"/>
                          <a:ea typeface="Meiryo UI" panose="020B0604030504040204" pitchFamily="50" charset="-128"/>
                        </a:rPr>
                        <a:t>容量拡張</a:t>
                      </a:r>
                      <a:endParaRPr kumimoji="1" lang="ja-JP" altLang="en-US" sz="1800" b="1" dirty="0">
                        <a:solidFill>
                          <a:schemeClr val="bg1"/>
                        </a:solidFill>
                        <a:latin typeface="Meiryo UI" panose="020B0604030504040204" pitchFamily="50" charset="-128"/>
                        <a:ea typeface="Meiryo UI" panose="020B0604030504040204" pitchFamily="50" charset="-128"/>
                      </a:endParaRPr>
                    </a:p>
                  </a:txBody>
                  <a:tcPr marL="0" marR="0" marT="0" marB="0" anchor="ctr">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gridSpan="2">
                  <a:txBody>
                    <a:bodyPr/>
                    <a:lstStyle>
                      <a:defPPr>
                        <a:defRPr lang="ja-JP"/>
                      </a:defPPr>
                      <a:lvl1pPr marL="0" algn="l" defTabSz="914400" rtl="0" eaLnBrk="1" latinLnBrk="0" hangingPunct="1">
                        <a:defRPr kumimoji="1" sz="1800" kern="1200">
                          <a:solidFill>
                            <a:schemeClr val="dk1"/>
                          </a:solidFill>
                          <a:latin typeface="Trebuchet MS"/>
                          <a:ea typeface="HGP創英角ｺﾞｼｯｸUB"/>
                        </a:defRPr>
                      </a:lvl1pPr>
                      <a:lvl2pPr marL="457200" algn="l" defTabSz="914400" rtl="0" eaLnBrk="1" latinLnBrk="0" hangingPunct="1">
                        <a:defRPr kumimoji="1" sz="1800" kern="1200">
                          <a:solidFill>
                            <a:schemeClr val="dk1"/>
                          </a:solidFill>
                          <a:latin typeface="Trebuchet MS"/>
                          <a:ea typeface="HGP創英角ｺﾞｼｯｸUB"/>
                        </a:defRPr>
                      </a:lvl2pPr>
                      <a:lvl3pPr marL="914400" algn="l" defTabSz="914400" rtl="0" eaLnBrk="1" latinLnBrk="0" hangingPunct="1">
                        <a:defRPr kumimoji="1" sz="1800" kern="1200">
                          <a:solidFill>
                            <a:schemeClr val="dk1"/>
                          </a:solidFill>
                          <a:latin typeface="Trebuchet MS"/>
                          <a:ea typeface="HGP創英角ｺﾞｼｯｸUB"/>
                        </a:defRPr>
                      </a:lvl3pPr>
                      <a:lvl4pPr marL="1371600" algn="l" defTabSz="914400" rtl="0" eaLnBrk="1" latinLnBrk="0" hangingPunct="1">
                        <a:defRPr kumimoji="1" sz="1800" kern="1200">
                          <a:solidFill>
                            <a:schemeClr val="dk1"/>
                          </a:solidFill>
                          <a:latin typeface="Trebuchet MS"/>
                          <a:ea typeface="HGP創英角ｺﾞｼｯｸUB"/>
                        </a:defRPr>
                      </a:lvl4pPr>
                      <a:lvl5pPr marL="1828800" algn="l" defTabSz="914400" rtl="0" eaLnBrk="1" latinLnBrk="0" hangingPunct="1">
                        <a:defRPr kumimoji="1" sz="1800" kern="1200">
                          <a:solidFill>
                            <a:schemeClr val="dk1"/>
                          </a:solidFill>
                          <a:latin typeface="Trebuchet MS"/>
                          <a:ea typeface="HGP創英角ｺﾞｼｯｸUB"/>
                        </a:defRPr>
                      </a:lvl5pPr>
                      <a:lvl6pPr marL="2286000" algn="l" defTabSz="914400" rtl="0" eaLnBrk="1" latinLnBrk="0" hangingPunct="1">
                        <a:defRPr kumimoji="1" sz="1800" kern="1200">
                          <a:solidFill>
                            <a:schemeClr val="dk1"/>
                          </a:solidFill>
                          <a:latin typeface="Trebuchet MS"/>
                          <a:ea typeface="HGP創英角ｺﾞｼｯｸUB"/>
                        </a:defRPr>
                      </a:lvl6pPr>
                      <a:lvl7pPr marL="2743200" algn="l" defTabSz="914400" rtl="0" eaLnBrk="1" latinLnBrk="0" hangingPunct="1">
                        <a:defRPr kumimoji="1" sz="1800" kern="1200">
                          <a:solidFill>
                            <a:schemeClr val="dk1"/>
                          </a:solidFill>
                          <a:latin typeface="Trebuchet MS"/>
                          <a:ea typeface="HGP創英角ｺﾞｼｯｸUB"/>
                        </a:defRPr>
                      </a:lvl7pPr>
                      <a:lvl8pPr marL="3200400" algn="l" defTabSz="914400" rtl="0" eaLnBrk="1" latinLnBrk="0" hangingPunct="1">
                        <a:defRPr kumimoji="1" sz="1800" kern="1200">
                          <a:solidFill>
                            <a:schemeClr val="dk1"/>
                          </a:solidFill>
                          <a:latin typeface="Trebuchet MS"/>
                          <a:ea typeface="HGP創英角ｺﾞｼｯｸUB"/>
                        </a:defRPr>
                      </a:lvl8pPr>
                      <a:lvl9pPr marL="3657600" algn="l" defTabSz="914400" rtl="0" eaLnBrk="1" latinLnBrk="0" hangingPunct="1">
                        <a:defRPr kumimoji="1" sz="1800" kern="1200">
                          <a:solidFill>
                            <a:schemeClr val="dk1"/>
                          </a:solidFill>
                          <a:latin typeface="Trebuchet MS"/>
                          <a:ea typeface="HGP創英角ｺﾞｼｯｸUB"/>
                        </a:defRPr>
                      </a:lvl9pPr>
                    </a:lstStyle>
                    <a:p>
                      <a:pPr algn="ctr"/>
                      <a:r>
                        <a:rPr kumimoji="1" lang="en-US" altLang="ja-JP" sz="1800" b="1" dirty="0">
                          <a:solidFill>
                            <a:schemeClr val="bg1"/>
                          </a:solidFill>
                          <a:latin typeface="Meiryo UI" panose="020B0604030504040204" pitchFamily="50" charset="-128"/>
                          <a:ea typeface="Meiryo UI" panose="020B0604030504040204" pitchFamily="50" charset="-128"/>
                        </a:rPr>
                        <a:t>API</a:t>
                      </a:r>
                      <a:r>
                        <a:rPr kumimoji="1" lang="ja-JP" altLang="en-US" sz="1800" b="1" dirty="0">
                          <a:solidFill>
                            <a:schemeClr val="bg1"/>
                          </a:solidFill>
                          <a:latin typeface="Meiryo UI" panose="020B0604030504040204" pitchFamily="50" charset="-128"/>
                          <a:ea typeface="Meiryo UI" panose="020B0604030504040204" pitchFamily="50" charset="-128"/>
                        </a:rPr>
                        <a:t>オプション</a:t>
                      </a:r>
                    </a:p>
                  </a:txBody>
                  <a:tcPr marL="0" marR="0" marT="0" marB="0" anchor="ctr">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hMerge="1">
                  <a:txBody>
                    <a:bodyPr/>
                    <a:lstStyle/>
                    <a:p>
                      <a:pPr algn="ctr"/>
                      <a:endParaRPr kumimoji="1" lang="ja-JP" altLang="en-US" sz="1200" b="0" dirty="0">
                        <a:solidFill>
                          <a:schemeClr val="tx1"/>
                        </a:solidFill>
                        <a:latin typeface="+mn-ea"/>
                        <a:ea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a:gsLst>
                        <a:gs pos="0">
                          <a:schemeClr val="bg1"/>
                        </a:gs>
                        <a:gs pos="50000">
                          <a:schemeClr val="bg1">
                            <a:lumMod val="95000"/>
                          </a:schemeClr>
                        </a:gs>
                        <a:gs pos="100000">
                          <a:schemeClr val="bg1">
                            <a:lumMod val="85000"/>
                          </a:schemeClr>
                        </a:gs>
                      </a:gsLst>
                      <a:lin ang="5400000" scaled="0"/>
                    </a:gradFill>
                  </a:tcPr>
                </a:tc>
                <a:tc rowSpan="2">
                  <a:txBody>
                    <a:bodyPr/>
                    <a:lstStyle/>
                    <a:p>
                      <a:pPr algn="ctr"/>
                      <a:r>
                        <a:rPr kumimoji="1" lang="en-US" altLang="ja-JP" sz="1800" b="1" dirty="0">
                          <a:solidFill>
                            <a:schemeClr val="bg1"/>
                          </a:solidFill>
                          <a:latin typeface="Meiryo UI" panose="020B0604030504040204" pitchFamily="50" charset="-128"/>
                          <a:ea typeface="Meiryo UI" panose="020B0604030504040204" pitchFamily="50" charset="-128"/>
                        </a:rPr>
                        <a:t>PC</a:t>
                      </a:r>
                      <a:r>
                        <a:rPr kumimoji="1" lang="ja-JP" altLang="en-US" sz="1800" b="1" dirty="0">
                          <a:solidFill>
                            <a:schemeClr val="bg1"/>
                          </a:solidFill>
                          <a:latin typeface="Meiryo UI" panose="020B0604030504040204" pitchFamily="50" charset="-128"/>
                          <a:ea typeface="Meiryo UI" panose="020B0604030504040204" pitchFamily="50" charset="-128"/>
                        </a:rPr>
                        <a:t>操作</a:t>
                      </a:r>
                      <a:endParaRPr kumimoji="1" lang="en-US" altLang="ja-JP" sz="1800" b="1" dirty="0">
                        <a:solidFill>
                          <a:schemeClr val="bg1"/>
                        </a:solidFill>
                        <a:latin typeface="Meiryo UI" panose="020B0604030504040204" pitchFamily="50" charset="-128"/>
                        <a:ea typeface="Meiryo UI" panose="020B0604030504040204" pitchFamily="50" charset="-128"/>
                      </a:endParaRPr>
                    </a:p>
                    <a:p>
                      <a:pPr algn="ctr"/>
                      <a:r>
                        <a:rPr kumimoji="1" lang="ja-JP" altLang="en-US" sz="1800" b="1" dirty="0">
                          <a:solidFill>
                            <a:schemeClr val="bg1"/>
                          </a:solidFill>
                          <a:latin typeface="Meiryo UI" panose="020B0604030504040204" pitchFamily="50" charset="-128"/>
                          <a:ea typeface="Meiryo UI" panose="020B0604030504040204" pitchFamily="50" charset="-128"/>
                        </a:rPr>
                        <a:t>ログ</a:t>
                      </a:r>
                    </a:p>
                  </a:txBody>
                  <a:tcPr marL="0" marR="0" marT="0" marB="0" anchor="ctr">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extLst>
                  <a:ext uri="{0D108BD9-81ED-4DB2-BD59-A6C34878D82A}">
                    <a16:rowId xmlns:a16="http://schemas.microsoft.com/office/drawing/2014/main" val="10001"/>
                  </a:ext>
                </a:extLst>
              </a:tr>
              <a:tr h="597513">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a:txBody>
                    <a:bodyPr/>
                    <a:lstStyle>
                      <a:defPPr>
                        <a:defRPr lang="ja-JP"/>
                      </a:defPPr>
                      <a:lvl1pPr marL="0" algn="l" defTabSz="914400" rtl="0" eaLnBrk="1" latinLnBrk="0" hangingPunct="1">
                        <a:defRPr kumimoji="1" sz="1800" kern="1200">
                          <a:solidFill>
                            <a:schemeClr val="dk1"/>
                          </a:solidFill>
                          <a:latin typeface="Trebuchet MS"/>
                          <a:ea typeface="HGP創英角ｺﾞｼｯｸUB"/>
                        </a:defRPr>
                      </a:lvl1pPr>
                      <a:lvl2pPr marL="457200" algn="l" defTabSz="914400" rtl="0" eaLnBrk="1" latinLnBrk="0" hangingPunct="1">
                        <a:defRPr kumimoji="1" sz="1800" kern="1200">
                          <a:solidFill>
                            <a:schemeClr val="dk1"/>
                          </a:solidFill>
                          <a:latin typeface="Trebuchet MS"/>
                          <a:ea typeface="HGP創英角ｺﾞｼｯｸUB"/>
                        </a:defRPr>
                      </a:lvl2pPr>
                      <a:lvl3pPr marL="914400" algn="l" defTabSz="914400" rtl="0" eaLnBrk="1" latinLnBrk="0" hangingPunct="1">
                        <a:defRPr kumimoji="1" sz="1800" kern="1200">
                          <a:solidFill>
                            <a:schemeClr val="dk1"/>
                          </a:solidFill>
                          <a:latin typeface="Trebuchet MS"/>
                          <a:ea typeface="HGP創英角ｺﾞｼｯｸUB"/>
                        </a:defRPr>
                      </a:lvl3pPr>
                      <a:lvl4pPr marL="1371600" algn="l" defTabSz="914400" rtl="0" eaLnBrk="1" latinLnBrk="0" hangingPunct="1">
                        <a:defRPr kumimoji="1" sz="1800" kern="1200">
                          <a:solidFill>
                            <a:schemeClr val="dk1"/>
                          </a:solidFill>
                          <a:latin typeface="Trebuchet MS"/>
                          <a:ea typeface="HGP創英角ｺﾞｼｯｸUB"/>
                        </a:defRPr>
                      </a:lvl4pPr>
                      <a:lvl5pPr marL="1828800" algn="l" defTabSz="914400" rtl="0" eaLnBrk="1" latinLnBrk="0" hangingPunct="1">
                        <a:defRPr kumimoji="1" sz="1800" kern="1200">
                          <a:solidFill>
                            <a:schemeClr val="dk1"/>
                          </a:solidFill>
                          <a:latin typeface="Trebuchet MS"/>
                          <a:ea typeface="HGP創英角ｺﾞｼｯｸUB"/>
                        </a:defRPr>
                      </a:lvl5pPr>
                      <a:lvl6pPr marL="2286000" algn="l" defTabSz="914400" rtl="0" eaLnBrk="1" latinLnBrk="0" hangingPunct="1">
                        <a:defRPr kumimoji="1" sz="1800" kern="1200">
                          <a:solidFill>
                            <a:schemeClr val="dk1"/>
                          </a:solidFill>
                          <a:latin typeface="Trebuchet MS"/>
                          <a:ea typeface="HGP創英角ｺﾞｼｯｸUB"/>
                        </a:defRPr>
                      </a:lvl6pPr>
                      <a:lvl7pPr marL="2743200" algn="l" defTabSz="914400" rtl="0" eaLnBrk="1" latinLnBrk="0" hangingPunct="1">
                        <a:defRPr kumimoji="1" sz="1800" kern="1200">
                          <a:solidFill>
                            <a:schemeClr val="dk1"/>
                          </a:solidFill>
                          <a:latin typeface="Trebuchet MS"/>
                          <a:ea typeface="HGP創英角ｺﾞｼｯｸUB"/>
                        </a:defRPr>
                      </a:lvl7pPr>
                      <a:lvl8pPr marL="3200400" algn="l" defTabSz="914400" rtl="0" eaLnBrk="1" latinLnBrk="0" hangingPunct="1">
                        <a:defRPr kumimoji="1" sz="1800" kern="1200">
                          <a:solidFill>
                            <a:schemeClr val="dk1"/>
                          </a:solidFill>
                          <a:latin typeface="Trebuchet MS"/>
                          <a:ea typeface="HGP創英角ｺﾞｼｯｸUB"/>
                        </a:defRPr>
                      </a:lvl8pPr>
                      <a:lvl9pPr marL="3657600" algn="l" defTabSz="914400" rtl="0" eaLnBrk="1" latinLnBrk="0" hangingPunct="1">
                        <a:defRPr kumimoji="1" sz="1800" kern="1200">
                          <a:solidFill>
                            <a:schemeClr val="dk1"/>
                          </a:solidFill>
                          <a:latin typeface="Trebuchet MS"/>
                          <a:ea typeface="HGP創英角ｺﾞｼｯｸUB"/>
                        </a:defRPr>
                      </a:lvl9pPr>
                    </a:lstStyle>
                    <a:p>
                      <a:pPr algn="ctr"/>
                      <a:r>
                        <a:rPr kumimoji="1" lang="en-US" altLang="ja-JP" sz="1800" b="1" dirty="0">
                          <a:solidFill>
                            <a:schemeClr val="bg1"/>
                          </a:solidFill>
                          <a:latin typeface="Meiryo UI" panose="020B0604030504040204" pitchFamily="50" charset="-128"/>
                          <a:ea typeface="Meiryo UI" panose="020B0604030504040204" pitchFamily="50" charset="-128"/>
                        </a:rPr>
                        <a:t>API</a:t>
                      </a:r>
                      <a:r>
                        <a:rPr kumimoji="1" lang="ja-JP" altLang="en-US" sz="1800" b="1" dirty="0">
                          <a:solidFill>
                            <a:schemeClr val="bg1"/>
                          </a:solidFill>
                          <a:latin typeface="Meiryo UI" panose="020B0604030504040204" pitchFamily="50" charset="-128"/>
                          <a:ea typeface="Meiryo UI" panose="020B0604030504040204" pitchFamily="50" charset="-128"/>
                        </a:rPr>
                        <a:t>テスト</a:t>
                      </a:r>
                      <a:endParaRPr kumimoji="1" lang="en-US" altLang="ja-JP" sz="1800" b="1" dirty="0">
                        <a:solidFill>
                          <a:schemeClr val="bg1"/>
                        </a:solidFill>
                        <a:latin typeface="Meiryo UI" panose="020B0604030504040204" pitchFamily="50" charset="-128"/>
                        <a:ea typeface="Meiryo UI" panose="020B0604030504040204" pitchFamily="50" charset="-128"/>
                      </a:endParaRPr>
                    </a:p>
                    <a:p>
                      <a:pPr algn="ctr"/>
                      <a:r>
                        <a:rPr kumimoji="1" lang="ja-JP" altLang="en-US" sz="1800" b="1" dirty="0">
                          <a:solidFill>
                            <a:schemeClr val="bg1"/>
                          </a:solidFill>
                          <a:latin typeface="Meiryo UI" panose="020B0604030504040204" pitchFamily="50" charset="-128"/>
                          <a:ea typeface="Meiryo UI" panose="020B0604030504040204" pitchFamily="50" charset="-128"/>
                        </a:rPr>
                        <a:t>プラン</a:t>
                      </a:r>
                    </a:p>
                  </a:txBody>
                  <a:tcPr marL="0" marR="0" marT="0" marB="0" anchor="ctr">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defPPr>
                        <a:defRPr lang="ja-JP"/>
                      </a:defPPr>
                      <a:lvl1pPr marL="0" algn="l" defTabSz="914400" rtl="0" eaLnBrk="1" latinLnBrk="0" hangingPunct="1">
                        <a:defRPr kumimoji="1" sz="1800" kern="1200">
                          <a:solidFill>
                            <a:schemeClr val="dk1"/>
                          </a:solidFill>
                          <a:latin typeface="Trebuchet MS"/>
                          <a:ea typeface="HGP創英角ｺﾞｼｯｸUB"/>
                        </a:defRPr>
                      </a:lvl1pPr>
                      <a:lvl2pPr marL="457200" algn="l" defTabSz="914400" rtl="0" eaLnBrk="1" latinLnBrk="0" hangingPunct="1">
                        <a:defRPr kumimoji="1" sz="1800" kern="1200">
                          <a:solidFill>
                            <a:schemeClr val="dk1"/>
                          </a:solidFill>
                          <a:latin typeface="Trebuchet MS"/>
                          <a:ea typeface="HGP創英角ｺﾞｼｯｸUB"/>
                        </a:defRPr>
                      </a:lvl2pPr>
                      <a:lvl3pPr marL="914400" algn="l" defTabSz="914400" rtl="0" eaLnBrk="1" latinLnBrk="0" hangingPunct="1">
                        <a:defRPr kumimoji="1" sz="1800" kern="1200">
                          <a:solidFill>
                            <a:schemeClr val="dk1"/>
                          </a:solidFill>
                          <a:latin typeface="Trebuchet MS"/>
                          <a:ea typeface="HGP創英角ｺﾞｼｯｸUB"/>
                        </a:defRPr>
                      </a:lvl3pPr>
                      <a:lvl4pPr marL="1371600" algn="l" defTabSz="914400" rtl="0" eaLnBrk="1" latinLnBrk="0" hangingPunct="1">
                        <a:defRPr kumimoji="1" sz="1800" kern="1200">
                          <a:solidFill>
                            <a:schemeClr val="dk1"/>
                          </a:solidFill>
                          <a:latin typeface="Trebuchet MS"/>
                          <a:ea typeface="HGP創英角ｺﾞｼｯｸUB"/>
                        </a:defRPr>
                      </a:lvl4pPr>
                      <a:lvl5pPr marL="1828800" algn="l" defTabSz="914400" rtl="0" eaLnBrk="1" latinLnBrk="0" hangingPunct="1">
                        <a:defRPr kumimoji="1" sz="1800" kern="1200">
                          <a:solidFill>
                            <a:schemeClr val="dk1"/>
                          </a:solidFill>
                          <a:latin typeface="Trebuchet MS"/>
                          <a:ea typeface="HGP創英角ｺﾞｼｯｸUB"/>
                        </a:defRPr>
                      </a:lvl5pPr>
                      <a:lvl6pPr marL="2286000" algn="l" defTabSz="914400" rtl="0" eaLnBrk="1" latinLnBrk="0" hangingPunct="1">
                        <a:defRPr kumimoji="1" sz="1800" kern="1200">
                          <a:solidFill>
                            <a:schemeClr val="dk1"/>
                          </a:solidFill>
                          <a:latin typeface="Trebuchet MS"/>
                          <a:ea typeface="HGP創英角ｺﾞｼｯｸUB"/>
                        </a:defRPr>
                      </a:lvl6pPr>
                      <a:lvl7pPr marL="2743200" algn="l" defTabSz="914400" rtl="0" eaLnBrk="1" latinLnBrk="0" hangingPunct="1">
                        <a:defRPr kumimoji="1" sz="1800" kern="1200">
                          <a:solidFill>
                            <a:schemeClr val="dk1"/>
                          </a:solidFill>
                          <a:latin typeface="Trebuchet MS"/>
                          <a:ea typeface="HGP創英角ｺﾞｼｯｸUB"/>
                        </a:defRPr>
                      </a:lvl7pPr>
                      <a:lvl8pPr marL="3200400" algn="l" defTabSz="914400" rtl="0" eaLnBrk="1" latinLnBrk="0" hangingPunct="1">
                        <a:defRPr kumimoji="1" sz="1800" kern="1200">
                          <a:solidFill>
                            <a:schemeClr val="dk1"/>
                          </a:solidFill>
                          <a:latin typeface="Trebuchet MS"/>
                          <a:ea typeface="HGP創英角ｺﾞｼｯｸUB"/>
                        </a:defRPr>
                      </a:lvl8pPr>
                      <a:lvl9pPr marL="3657600" algn="l" defTabSz="914400" rtl="0" eaLnBrk="1" latinLnBrk="0" hangingPunct="1">
                        <a:defRPr kumimoji="1" sz="1800" kern="1200">
                          <a:solidFill>
                            <a:schemeClr val="dk1"/>
                          </a:solidFill>
                          <a:latin typeface="Trebuchet MS"/>
                          <a:ea typeface="HGP創英角ｺﾞｼｯｸUB"/>
                        </a:defRPr>
                      </a:lvl9pPr>
                    </a:lstStyle>
                    <a:p>
                      <a:pPr algn="ctr"/>
                      <a:r>
                        <a:rPr kumimoji="1" lang="en-US" altLang="ja-JP" sz="1800" b="1" dirty="0">
                          <a:solidFill>
                            <a:schemeClr val="bg1"/>
                          </a:solidFill>
                          <a:latin typeface="Meiryo UI" panose="020B0604030504040204" pitchFamily="50" charset="-128"/>
                          <a:ea typeface="Meiryo UI" panose="020B0604030504040204" pitchFamily="50" charset="-128"/>
                        </a:rPr>
                        <a:t>API</a:t>
                      </a:r>
                      <a:r>
                        <a:rPr kumimoji="1" lang="ja-JP" altLang="en-US" sz="1800" b="1" dirty="0">
                          <a:solidFill>
                            <a:schemeClr val="bg1"/>
                          </a:solidFill>
                          <a:latin typeface="Meiryo UI" panose="020B0604030504040204" pitchFamily="50" charset="-128"/>
                          <a:ea typeface="Meiryo UI" panose="020B0604030504040204" pitchFamily="50" charset="-128"/>
                        </a:rPr>
                        <a:t>プラン</a:t>
                      </a:r>
                    </a:p>
                  </a:txBody>
                  <a:tcPr marL="0" marR="0" marT="0" marB="0" anchor="ctr">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vMerge="1">
                  <a:txBody>
                    <a:bodyPr/>
                    <a:lstStyle/>
                    <a:p>
                      <a:pPr algn="ctr"/>
                      <a:endParaRPr kumimoji="1" lang="ja-JP" altLang="en-US" sz="1800" b="1" dirty="0">
                        <a:solidFill>
                          <a:schemeClr val="bg1"/>
                        </a:solidFill>
                        <a:latin typeface="Meiryo UI" panose="020B0604030504040204" pitchFamily="50" charset="-128"/>
                        <a:ea typeface="Meiryo UI" panose="020B0604030504040204" pitchFamily="50" charset="-128"/>
                      </a:endParaRPr>
                    </a:p>
                  </a:txBody>
                  <a:tcPr marL="0" marR="0" marT="0" marB="0" anchor="ctr">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extLst>
                  <a:ext uri="{0D108BD9-81ED-4DB2-BD59-A6C34878D82A}">
                    <a16:rowId xmlns:a16="http://schemas.microsoft.com/office/drawing/2014/main" val="10002"/>
                  </a:ext>
                </a:extLst>
              </a:tr>
              <a:tr h="836518">
                <a:tc>
                  <a:txBody>
                    <a:bodyPr/>
                    <a:lstStyle>
                      <a:defPPr>
                        <a:defRPr lang="ja-JP"/>
                      </a:defPPr>
                      <a:lvl1pPr marL="0" algn="l" defTabSz="914400" rtl="0" eaLnBrk="1" latinLnBrk="0" hangingPunct="1">
                        <a:defRPr kumimoji="1" sz="1800" kern="1200">
                          <a:solidFill>
                            <a:schemeClr val="dk1"/>
                          </a:solidFill>
                          <a:latin typeface="Trebuchet MS"/>
                          <a:ea typeface="HGP創英角ｺﾞｼｯｸUB"/>
                        </a:defRPr>
                      </a:lvl1pPr>
                      <a:lvl2pPr marL="457200" algn="l" defTabSz="914400" rtl="0" eaLnBrk="1" latinLnBrk="0" hangingPunct="1">
                        <a:defRPr kumimoji="1" sz="1800" kern="1200">
                          <a:solidFill>
                            <a:schemeClr val="dk1"/>
                          </a:solidFill>
                          <a:latin typeface="Trebuchet MS"/>
                          <a:ea typeface="HGP創英角ｺﾞｼｯｸUB"/>
                        </a:defRPr>
                      </a:lvl2pPr>
                      <a:lvl3pPr marL="914400" algn="l" defTabSz="914400" rtl="0" eaLnBrk="1" latinLnBrk="0" hangingPunct="1">
                        <a:defRPr kumimoji="1" sz="1800" kern="1200">
                          <a:solidFill>
                            <a:schemeClr val="dk1"/>
                          </a:solidFill>
                          <a:latin typeface="Trebuchet MS"/>
                          <a:ea typeface="HGP創英角ｺﾞｼｯｸUB"/>
                        </a:defRPr>
                      </a:lvl3pPr>
                      <a:lvl4pPr marL="1371600" algn="l" defTabSz="914400" rtl="0" eaLnBrk="1" latinLnBrk="0" hangingPunct="1">
                        <a:defRPr kumimoji="1" sz="1800" kern="1200">
                          <a:solidFill>
                            <a:schemeClr val="dk1"/>
                          </a:solidFill>
                          <a:latin typeface="Trebuchet MS"/>
                          <a:ea typeface="HGP創英角ｺﾞｼｯｸUB"/>
                        </a:defRPr>
                      </a:lvl4pPr>
                      <a:lvl5pPr marL="1828800" algn="l" defTabSz="914400" rtl="0" eaLnBrk="1" latinLnBrk="0" hangingPunct="1">
                        <a:defRPr kumimoji="1" sz="1800" kern="1200">
                          <a:solidFill>
                            <a:schemeClr val="dk1"/>
                          </a:solidFill>
                          <a:latin typeface="Trebuchet MS"/>
                          <a:ea typeface="HGP創英角ｺﾞｼｯｸUB"/>
                        </a:defRPr>
                      </a:lvl5pPr>
                      <a:lvl6pPr marL="2286000" algn="l" defTabSz="914400" rtl="0" eaLnBrk="1" latinLnBrk="0" hangingPunct="1">
                        <a:defRPr kumimoji="1" sz="1800" kern="1200">
                          <a:solidFill>
                            <a:schemeClr val="dk1"/>
                          </a:solidFill>
                          <a:latin typeface="Trebuchet MS"/>
                          <a:ea typeface="HGP創英角ｺﾞｼｯｸUB"/>
                        </a:defRPr>
                      </a:lvl6pPr>
                      <a:lvl7pPr marL="2743200" algn="l" defTabSz="914400" rtl="0" eaLnBrk="1" latinLnBrk="0" hangingPunct="1">
                        <a:defRPr kumimoji="1" sz="1800" kern="1200">
                          <a:solidFill>
                            <a:schemeClr val="dk1"/>
                          </a:solidFill>
                          <a:latin typeface="Trebuchet MS"/>
                          <a:ea typeface="HGP創英角ｺﾞｼｯｸUB"/>
                        </a:defRPr>
                      </a:lvl7pPr>
                      <a:lvl8pPr marL="3200400" algn="l" defTabSz="914400" rtl="0" eaLnBrk="1" latinLnBrk="0" hangingPunct="1">
                        <a:defRPr kumimoji="1" sz="1800" kern="1200">
                          <a:solidFill>
                            <a:schemeClr val="dk1"/>
                          </a:solidFill>
                          <a:latin typeface="Trebuchet MS"/>
                          <a:ea typeface="HGP創英角ｺﾞｼｯｸUB"/>
                        </a:defRPr>
                      </a:lvl8pPr>
                      <a:lvl9pPr marL="3657600" algn="l" defTabSz="914400" rtl="0" eaLnBrk="1" latinLnBrk="0" hangingPunct="1">
                        <a:defRPr kumimoji="1" sz="1800" kern="1200">
                          <a:solidFill>
                            <a:schemeClr val="dk1"/>
                          </a:solidFill>
                          <a:latin typeface="Trebuchet MS"/>
                          <a:ea typeface="HGP創英角ｺﾞｼｯｸUB"/>
                        </a:defRPr>
                      </a:lvl9pPr>
                    </a:lstStyle>
                    <a:p>
                      <a:pPr marL="144000" algn="l">
                        <a:spcBef>
                          <a:spcPts val="400"/>
                        </a:spcBef>
                      </a:pPr>
                      <a:r>
                        <a:rPr kumimoji="1" lang="en-US" altLang="ja-JP" sz="1800" b="0" dirty="0">
                          <a:latin typeface="Meiryo UI" panose="020B0604030504040204" pitchFamily="50" charset="-128"/>
                          <a:ea typeface="Meiryo UI" panose="020B0604030504040204" pitchFamily="50" charset="-128"/>
                        </a:rPr>
                        <a:t>iOS</a:t>
                      </a:r>
                      <a:endParaRPr kumimoji="1" lang="ja-JP" altLang="en-US" sz="1800" b="0" dirty="0">
                        <a:latin typeface="Meiryo UI" panose="020B0604030504040204" pitchFamily="50" charset="-128"/>
                        <a:ea typeface="Meiryo UI" panose="020B0604030504040204" pitchFamily="50" charset="-128"/>
                      </a:endParaRPr>
                    </a:p>
                  </a:txBody>
                  <a:tcPr marL="72000" marR="72000" marT="0" marB="0" anchor="ctr">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defPPr>
                        <a:defRPr lang="ja-JP"/>
                      </a:defPPr>
                      <a:lvl1pPr marL="0" algn="l" defTabSz="914400" rtl="0" eaLnBrk="1" latinLnBrk="0" hangingPunct="1">
                        <a:defRPr kumimoji="1" sz="1800" kern="1200">
                          <a:solidFill>
                            <a:schemeClr val="dk1"/>
                          </a:solidFill>
                          <a:latin typeface="Trebuchet MS"/>
                          <a:ea typeface="HGP創英角ｺﾞｼｯｸUB"/>
                        </a:defRPr>
                      </a:lvl1pPr>
                      <a:lvl2pPr marL="457200" algn="l" defTabSz="914400" rtl="0" eaLnBrk="1" latinLnBrk="0" hangingPunct="1">
                        <a:defRPr kumimoji="1" sz="1800" kern="1200">
                          <a:solidFill>
                            <a:schemeClr val="dk1"/>
                          </a:solidFill>
                          <a:latin typeface="Trebuchet MS"/>
                          <a:ea typeface="HGP創英角ｺﾞｼｯｸUB"/>
                        </a:defRPr>
                      </a:lvl2pPr>
                      <a:lvl3pPr marL="914400" algn="l" defTabSz="914400" rtl="0" eaLnBrk="1" latinLnBrk="0" hangingPunct="1">
                        <a:defRPr kumimoji="1" sz="1800" kern="1200">
                          <a:solidFill>
                            <a:schemeClr val="dk1"/>
                          </a:solidFill>
                          <a:latin typeface="Trebuchet MS"/>
                          <a:ea typeface="HGP創英角ｺﾞｼｯｸUB"/>
                        </a:defRPr>
                      </a:lvl3pPr>
                      <a:lvl4pPr marL="1371600" algn="l" defTabSz="914400" rtl="0" eaLnBrk="1" latinLnBrk="0" hangingPunct="1">
                        <a:defRPr kumimoji="1" sz="1800" kern="1200">
                          <a:solidFill>
                            <a:schemeClr val="dk1"/>
                          </a:solidFill>
                          <a:latin typeface="Trebuchet MS"/>
                          <a:ea typeface="HGP創英角ｺﾞｼｯｸUB"/>
                        </a:defRPr>
                      </a:lvl4pPr>
                      <a:lvl5pPr marL="1828800" algn="l" defTabSz="914400" rtl="0" eaLnBrk="1" latinLnBrk="0" hangingPunct="1">
                        <a:defRPr kumimoji="1" sz="1800" kern="1200">
                          <a:solidFill>
                            <a:schemeClr val="dk1"/>
                          </a:solidFill>
                          <a:latin typeface="Trebuchet MS"/>
                          <a:ea typeface="HGP創英角ｺﾞｼｯｸUB"/>
                        </a:defRPr>
                      </a:lvl5pPr>
                      <a:lvl6pPr marL="2286000" algn="l" defTabSz="914400" rtl="0" eaLnBrk="1" latinLnBrk="0" hangingPunct="1">
                        <a:defRPr kumimoji="1" sz="1800" kern="1200">
                          <a:solidFill>
                            <a:schemeClr val="dk1"/>
                          </a:solidFill>
                          <a:latin typeface="Trebuchet MS"/>
                          <a:ea typeface="HGP創英角ｺﾞｼｯｸUB"/>
                        </a:defRPr>
                      </a:lvl6pPr>
                      <a:lvl7pPr marL="2743200" algn="l" defTabSz="914400" rtl="0" eaLnBrk="1" latinLnBrk="0" hangingPunct="1">
                        <a:defRPr kumimoji="1" sz="1800" kern="1200">
                          <a:solidFill>
                            <a:schemeClr val="dk1"/>
                          </a:solidFill>
                          <a:latin typeface="Trebuchet MS"/>
                          <a:ea typeface="HGP創英角ｺﾞｼｯｸUB"/>
                        </a:defRPr>
                      </a:lvl7pPr>
                      <a:lvl8pPr marL="3200400" algn="l" defTabSz="914400" rtl="0" eaLnBrk="1" latinLnBrk="0" hangingPunct="1">
                        <a:defRPr kumimoji="1" sz="1800" kern="1200">
                          <a:solidFill>
                            <a:schemeClr val="dk1"/>
                          </a:solidFill>
                          <a:latin typeface="Trebuchet MS"/>
                          <a:ea typeface="HGP創英角ｺﾞｼｯｸUB"/>
                        </a:defRPr>
                      </a:lvl8pPr>
                      <a:lvl9pPr marL="3657600" algn="l" defTabSz="914400" rtl="0" eaLnBrk="1" latinLnBrk="0" hangingPunct="1">
                        <a:defRPr kumimoji="1" sz="1800" kern="1200">
                          <a:solidFill>
                            <a:schemeClr val="dk1"/>
                          </a:solidFill>
                          <a:latin typeface="Trebuchet MS"/>
                          <a:ea typeface="HGP創英角ｺﾞｼｯｸUB"/>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ja-JP" sz="2600" b="1" dirty="0">
                          <a:solidFill>
                            <a:srgbClr val="00B050"/>
                          </a:solidFill>
                          <a:latin typeface="Meiryo UI" panose="020B0604030504040204" pitchFamily="50" charset="-128"/>
                          <a:ea typeface="Meiryo UI" panose="020B0604030504040204" pitchFamily="50" charset="-128"/>
                        </a:rPr>
                        <a:t>300</a:t>
                      </a:r>
                      <a:r>
                        <a:rPr lang="ja-JP" altLang="en-US" sz="2600" b="1" dirty="0">
                          <a:solidFill>
                            <a:srgbClr val="00B050"/>
                          </a:solidFill>
                          <a:latin typeface="Meiryo UI" panose="020B0604030504040204" pitchFamily="50" charset="-128"/>
                          <a:ea typeface="Meiryo UI" panose="020B0604030504040204" pitchFamily="50" charset="-128"/>
                        </a:rPr>
                        <a:t>円</a:t>
                      </a:r>
                      <a:r>
                        <a:rPr lang="en-US" altLang="ja-JP" sz="1600" dirty="0">
                          <a:solidFill>
                            <a:srgbClr val="00B050"/>
                          </a:solidFill>
                          <a:latin typeface="Meiryo UI" panose="020B0604030504040204" pitchFamily="50" charset="-128"/>
                          <a:ea typeface="Meiryo UI" panose="020B0604030504040204" pitchFamily="50" charset="-128"/>
                        </a:rPr>
                        <a:t>/ID</a:t>
                      </a:r>
                      <a:endParaRPr kumimoji="1" lang="ja-JP" altLang="en-US" sz="1600" dirty="0">
                        <a:solidFill>
                          <a:srgbClr val="00B050"/>
                        </a:solidFill>
                        <a:latin typeface="Meiryo UI" panose="020B0604030504040204" pitchFamily="50" charset="-128"/>
                        <a:ea typeface="Meiryo UI" panose="020B0604030504040204" pitchFamily="50" charset="-128"/>
                      </a:endParaRPr>
                    </a:p>
                  </a:txBody>
                  <a:tcPr marL="0" marR="0" marT="0" marB="0" anchor="ctr">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solidFill>
                      <a:srgbClr val="FFFFFF">
                        <a:tint val="40000"/>
                      </a:srgbClr>
                    </a:solidFill>
                  </a:tcPr>
                </a:tc>
                <a:tc>
                  <a:txBody>
                    <a:bodyPr/>
                    <a:lstStyle>
                      <a:defPPr>
                        <a:defRPr lang="ja-JP"/>
                      </a:defPPr>
                      <a:lvl1pPr marL="0" algn="l" defTabSz="914400" rtl="0" eaLnBrk="1" latinLnBrk="0" hangingPunct="1">
                        <a:defRPr kumimoji="1" sz="1800" kern="1200">
                          <a:solidFill>
                            <a:schemeClr val="dk1"/>
                          </a:solidFill>
                          <a:latin typeface="Trebuchet MS"/>
                          <a:ea typeface="HGP創英角ｺﾞｼｯｸUB"/>
                        </a:defRPr>
                      </a:lvl1pPr>
                      <a:lvl2pPr marL="457200" algn="l" defTabSz="914400" rtl="0" eaLnBrk="1" latinLnBrk="0" hangingPunct="1">
                        <a:defRPr kumimoji="1" sz="1800" kern="1200">
                          <a:solidFill>
                            <a:schemeClr val="dk1"/>
                          </a:solidFill>
                          <a:latin typeface="Trebuchet MS"/>
                          <a:ea typeface="HGP創英角ｺﾞｼｯｸUB"/>
                        </a:defRPr>
                      </a:lvl2pPr>
                      <a:lvl3pPr marL="914400" algn="l" defTabSz="914400" rtl="0" eaLnBrk="1" latinLnBrk="0" hangingPunct="1">
                        <a:defRPr kumimoji="1" sz="1800" kern="1200">
                          <a:solidFill>
                            <a:schemeClr val="dk1"/>
                          </a:solidFill>
                          <a:latin typeface="Trebuchet MS"/>
                          <a:ea typeface="HGP創英角ｺﾞｼｯｸUB"/>
                        </a:defRPr>
                      </a:lvl3pPr>
                      <a:lvl4pPr marL="1371600" algn="l" defTabSz="914400" rtl="0" eaLnBrk="1" latinLnBrk="0" hangingPunct="1">
                        <a:defRPr kumimoji="1" sz="1800" kern="1200">
                          <a:solidFill>
                            <a:schemeClr val="dk1"/>
                          </a:solidFill>
                          <a:latin typeface="Trebuchet MS"/>
                          <a:ea typeface="HGP創英角ｺﾞｼｯｸUB"/>
                        </a:defRPr>
                      </a:lvl4pPr>
                      <a:lvl5pPr marL="1828800" algn="l" defTabSz="914400" rtl="0" eaLnBrk="1" latinLnBrk="0" hangingPunct="1">
                        <a:defRPr kumimoji="1" sz="1800" kern="1200">
                          <a:solidFill>
                            <a:schemeClr val="dk1"/>
                          </a:solidFill>
                          <a:latin typeface="Trebuchet MS"/>
                          <a:ea typeface="HGP創英角ｺﾞｼｯｸUB"/>
                        </a:defRPr>
                      </a:lvl5pPr>
                      <a:lvl6pPr marL="2286000" algn="l" defTabSz="914400" rtl="0" eaLnBrk="1" latinLnBrk="0" hangingPunct="1">
                        <a:defRPr kumimoji="1" sz="1800" kern="1200">
                          <a:solidFill>
                            <a:schemeClr val="dk1"/>
                          </a:solidFill>
                          <a:latin typeface="Trebuchet MS"/>
                          <a:ea typeface="HGP創英角ｺﾞｼｯｸUB"/>
                        </a:defRPr>
                      </a:lvl6pPr>
                      <a:lvl7pPr marL="2743200" algn="l" defTabSz="914400" rtl="0" eaLnBrk="1" latinLnBrk="0" hangingPunct="1">
                        <a:defRPr kumimoji="1" sz="1800" kern="1200">
                          <a:solidFill>
                            <a:schemeClr val="dk1"/>
                          </a:solidFill>
                          <a:latin typeface="Trebuchet MS"/>
                          <a:ea typeface="HGP創英角ｺﾞｼｯｸUB"/>
                        </a:defRPr>
                      </a:lvl7pPr>
                      <a:lvl8pPr marL="3200400" algn="l" defTabSz="914400" rtl="0" eaLnBrk="1" latinLnBrk="0" hangingPunct="1">
                        <a:defRPr kumimoji="1" sz="1800" kern="1200">
                          <a:solidFill>
                            <a:schemeClr val="dk1"/>
                          </a:solidFill>
                          <a:latin typeface="Trebuchet MS"/>
                          <a:ea typeface="HGP創英角ｺﾞｼｯｸUB"/>
                        </a:defRPr>
                      </a:lvl8pPr>
                      <a:lvl9pPr marL="3657600" algn="l" defTabSz="914400" rtl="0" eaLnBrk="1" latinLnBrk="0" hangingPunct="1">
                        <a:defRPr kumimoji="1" sz="1800" kern="1200">
                          <a:solidFill>
                            <a:schemeClr val="dk1"/>
                          </a:solidFill>
                          <a:latin typeface="Trebuchet MS"/>
                          <a:ea typeface="HGP創英角ｺﾞｼｯｸUB"/>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ja-JP" sz="2600" b="1" dirty="0">
                          <a:solidFill>
                            <a:srgbClr val="00B050"/>
                          </a:solidFill>
                          <a:latin typeface="Meiryo UI" panose="020B0604030504040204" pitchFamily="50" charset="-128"/>
                          <a:ea typeface="Meiryo UI" panose="020B0604030504040204" pitchFamily="50" charset="-128"/>
                        </a:rPr>
                        <a:t>200</a:t>
                      </a:r>
                      <a:r>
                        <a:rPr lang="ja-JP" altLang="en-US" sz="2600" b="1" dirty="0">
                          <a:solidFill>
                            <a:srgbClr val="00B050"/>
                          </a:solidFill>
                          <a:latin typeface="Meiryo UI" panose="020B0604030504040204" pitchFamily="50" charset="-128"/>
                          <a:ea typeface="Meiryo UI" panose="020B0604030504040204" pitchFamily="50" charset="-128"/>
                        </a:rPr>
                        <a:t>円</a:t>
                      </a:r>
                      <a:r>
                        <a:rPr lang="en-US" altLang="ja-JP" sz="1600" dirty="0">
                          <a:solidFill>
                            <a:srgbClr val="00B050"/>
                          </a:solidFill>
                          <a:latin typeface="Meiryo UI" panose="020B0604030504040204" pitchFamily="50" charset="-128"/>
                          <a:ea typeface="Meiryo UI" panose="020B0604030504040204" pitchFamily="50" charset="-128"/>
                        </a:rPr>
                        <a:t>/ID</a:t>
                      </a:r>
                      <a:endParaRPr lang="ja-JP" altLang="en-US" sz="1600" dirty="0">
                        <a:solidFill>
                          <a:srgbClr val="00B050"/>
                        </a:solidFill>
                        <a:latin typeface="Meiryo UI" panose="020B0604030504040204" pitchFamily="50" charset="-128"/>
                        <a:ea typeface="Meiryo UI" panose="020B0604030504040204" pitchFamily="50" charset="-128"/>
                      </a:endParaRPr>
                    </a:p>
                  </a:txBody>
                  <a:tcPr marL="0" marR="0" marT="0" marB="0" anchor="ctr">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solidFill>
                      <a:srgbClr val="FFFFFF">
                        <a:tint val="40000"/>
                      </a:srgbClr>
                    </a:solidFill>
                  </a:tcPr>
                </a:tc>
                <a:tc>
                  <a:txBody>
                    <a:bodyPr/>
                    <a:lstStyle>
                      <a:defPPr>
                        <a:defRPr lang="ja-JP"/>
                      </a:defPPr>
                      <a:lvl1pPr marL="0" algn="l" defTabSz="914400" rtl="0" eaLnBrk="1" latinLnBrk="0" hangingPunct="1">
                        <a:defRPr kumimoji="1" sz="1800" kern="1200">
                          <a:solidFill>
                            <a:schemeClr val="dk1"/>
                          </a:solidFill>
                          <a:latin typeface="Trebuchet MS"/>
                          <a:ea typeface="HGP創英角ｺﾞｼｯｸUB"/>
                        </a:defRPr>
                      </a:lvl1pPr>
                      <a:lvl2pPr marL="457200" algn="l" defTabSz="914400" rtl="0" eaLnBrk="1" latinLnBrk="0" hangingPunct="1">
                        <a:defRPr kumimoji="1" sz="1800" kern="1200">
                          <a:solidFill>
                            <a:schemeClr val="dk1"/>
                          </a:solidFill>
                          <a:latin typeface="Trebuchet MS"/>
                          <a:ea typeface="HGP創英角ｺﾞｼｯｸUB"/>
                        </a:defRPr>
                      </a:lvl2pPr>
                      <a:lvl3pPr marL="914400" algn="l" defTabSz="914400" rtl="0" eaLnBrk="1" latinLnBrk="0" hangingPunct="1">
                        <a:defRPr kumimoji="1" sz="1800" kern="1200">
                          <a:solidFill>
                            <a:schemeClr val="dk1"/>
                          </a:solidFill>
                          <a:latin typeface="Trebuchet MS"/>
                          <a:ea typeface="HGP創英角ｺﾞｼｯｸUB"/>
                        </a:defRPr>
                      </a:lvl3pPr>
                      <a:lvl4pPr marL="1371600" algn="l" defTabSz="914400" rtl="0" eaLnBrk="1" latinLnBrk="0" hangingPunct="1">
                        <a:defRPr kumimoji="1" sz="1800" kern="1200">
                          <a:solidFill>
                            <a:schemeClr val="dk1"/>
                          </a:solidFill>
                          <a:latin typeface="Trebuchet MS"/>
                          <a:ea typeface="HGP創英角ｺﾞｼｯｸUB"/>
                        </a:defRPr>
                      </a:lvl4pPr>
                      <a:lvl5pPr marL="1828800" algn="l" defTabSz="914400" rtl="0" eaLnBrk="1" latinLnBrk="0" hangingPunct="1">
                        <a:defRPr kumimoji="1" sz="1800" kern="1200">
                          <a:solidFill>
                            <a:schemeClr val="dk1"/>
                          </a:solidFill>
                          <a:latin typeface="Trebuchet MS"/>
                          <a:ea typeface="HGP創英角ｺﾞｼｯｸUB"/>
                        </a:defRPr>
                      </a:lvl5pPr>
                      <a:lvl6pPr marL="2286000" algn="l" defTabSz="914400" rtl="0" eaLnBrk="1" latinLnBrk="0" hangingPunct="1">
                        <a:defRPr kumimoji="1" sz="1800" kern="1200">
                          <a:solidFill>
                            <a:schemeClr val="dk1"/>
                          </a:solidFill>
                          <a:latin typeface="Trebuchet MS"/>
                          <a:ea typeface="HGP創英角ｺﾞｼｯｸUB"/>
                        </a:defRPr>
                      </a:lvl6pPr>
                      <a:lvl7pPr marL="2743200" algn="l" defTabSz="914400" rtl="0" eaLnBrk="1" latinLnBrk="0" hangingPunct="1">
                        <a:defRPr kumimoji="1" sz="1800" kern="1200">
                          <a:solidFill>
                            <a:schemeClr val="dk1"/>
                          </a:solidFill>
                          <a:latin typeface="Trebuchet MS"/>
                          <a:ea typeface="HGP創英角ｺﾞｼｯｸUB"/>
                        </a:defRPr>
                      </a:lvl7pPr>
                      <a:lvl8pPr marL="3200400" algn="l" defTabSz="914400" rtl="0" eaLnBrk="1" latinLnBrk="0" hangingPunct="1">
                        <a:defRPr kumimoji="1" sz="1800" kern="1200">
                          <a:solidFill>
                            <a:schemeClr val="dk1"/>
                          </a:solidFill>
                          <a:latin typeface="Trebuchet MS"/>
                          <a:ea typeface="HGP創英角ｺﾞｼｯｸUB"/>
                        </a:defRPr>
                      </a:lvl8pPr>
                      <a:lvl9pPr marL="3657600" algn="l" defTabSz="914400" rtl="0" eaLnBrk="1" latinLnBrk="0" hangingPunct="1">
                        <a:defRPr kumimoji="1" sz="1800" kern="1200">
                          <a:solidFill>
                            <a:schemeClr val="dk1"/>
                          </a:solidFill>
                          <a:latin typeface="Trebuchet MS"/>
                          <a:ea typeface="HGP創英角ｺﾞｼｯｸUB"/>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ja-JP" sz="2000" dirty="0">
                          <a:solidFill>
                            <a:schemeClr val="tx1"/>
                          </a:solidFill>
                          <a:latin typeface="Meiryo UI" panose="020B0604030504040204" pitchFamily="50" charset="-128"/>
                          <a:ea typeface="Meiryo UI" panose="020B0604030504040204" pitchFamily="50" charset="-128"/>
                        </a:rPr>
                        <a:t>200</a:t>
                      </a:r>
                      <a:r>
                        <a:rPr lang="ja-JP" altLang="en-US" sz="2000" dirty="0">
                          <a:solidFill>
                            <a:schemeClr val="tx1"/>
                          </a:solidFill>
                          <a:latin typeface="Meiryo UI" panose="020B0604030504040204" pitchFamily="50" charset="-128"/>
                          <a:ea typeface="Meiryo UI" panose="020B0604030504040204" pitchFamily="50" charset="-128"/>
                        </a:rPr>
                        <a:t>円</a:t>
                      </a:r>
                      <a:r>
                        <a:rPr lang="en-US" altLang="ja-JP" sz="1600" dirty="0">
                          <a:solidFill>
                            <a:schemeClr val="tx1"/>
                          </a:solidFill>
                          <a:latin typeface="Meiryo UI" panose="020B0604030504040204" pitchFamily="50" charset="-128"/>
                          <a:ea typeface="Meiryo UI" panose="020B0604030504040204" pitchFamily="50" charset="-128"/>
                        </a:rPr>
                        <a:t>/ID</a:t>
                      </a:r>
                      <a:endParaRPr lang="ja-JP" altLang="en-US" sz="1600" dirty="0">
                        <a:solidFill>
                          <a:schemeClr val="tx1"/>
                        </a:solidFill>
                        <a:latin typeface="Meiryo UI" panose="020B0604030504040204" pitchFamily="50" charset="-128"/>
                        <a:ea typeface="Meiryo UI" panose="020B0604030504040204" pitchFamily="50" charset="-128"/>
                      </a:endParaRPr>
                    </a:p>
                  </a:txBody>
                  <a:tcPr marL="0" marR="0" marT="0" marB="0" anchor="ctr">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solidFill>
                      <a:srgbClr val="FFFFFF">
                        <a:tint val="40000"/>
                      </a:srgb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ja-JP" sz="2000" dirty="0">
                          <a:solidFill>
                            <a:schemeClr val="tx1"/>
                          </a:solidFill>
                          <a:latin typeface="Meiryo UI" panose="020B0604030504040204" pitchFamily="50" charset="-128"/>
                          <a:ea typeface="Meiryo UI" panose="020B0604030504040204" pitchFamily="50" charset="-128"/>
                        </a:rPr>
                        <a:t>100</a:t>
                      </a:r>
                      <a:r>
                        <a:rPr lang="ja-JP" altLang="en-US" sz="2000" dirty="0">
                          <a:solidFill>
                            <a:schemeClr val="tx1"/>
                          </a:solidFill>
                          <a:latin typeface="Meiryo UI" panose="020B0604030504040204" pitchFamily="50" charset="-128"/>
                          <a:ea typeface="Meiryo UI" panose="020B0604030504040204" pitchFamily="50" charset="-128"/>
                        </a:rPr>
                        <a:t>円</a:t>
                      </a:r>
                      <a:r>
                        <a:rPr lang="en-US" altLang="ja-JP" sz="1600" dirty="0">
                          <a:solidFill>
                            <a:schemeClr val="tx1"/>
                          </a:solidFill>
                          <a:latin typeface="Meiryo UI" panose="020B0604030504040204" pitchFamily="50" charset="-128"/>
                          <a:ea typeface="Meiryo UI" panose="020B0604030504040204" pitchFamily="50" charset="-128"/>
                        </a:rPr>
                        <a:t>/ID</a:t>
                      </a:r>
                      <a:endParaRPr lang="ja-JP" altLang="en-US" sz="1600" dirty="0">
                        <a:solidFill>
                          <a:schemeClr val="tx1"/>
                        </a:solidFill>
                        <a:latin typeface="Meiryo UI" panose="020B0604030504040204" pitchFamily="50" charset="-128"/>
                        <a:ea typeface="Meiryo UI" panose="020B0604030504040204" pitchFamily="50" charset="-128"/>
                      </a:endParaRPr>
                    </a:p>
                  </a:txBody>
                  <a:tcPr marL="0" marR="0" marT="0" marB="0" anchor="ctr">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solidFill>
                      <a:srgbClr val="FFFFFF">
                        <a:tint val="40000"/>
                      </a:srgbClr>
                    </a:solidFill>
                  </a:tcPr>
                </a:tc>
                <a:tc rowSpan="2">
                  <a:txBody>
                    <a:bodyPr/>
                    <a:lstStyle>
                      <a:defPPr>
                        <a:defRPr lang="ja-JP"/>
                      </a:defPPr>
                      <a:lvl1pPr marL="0" algn="l" defTabSz="914400" rtl="0" eaLnBrk="1" latinLnBrk="0" hangingPunct="1">
                        <a:defRPr kumimoji="1" sz="1800" kern="1200">
                          <a:solidFill>
                            <a:schemeClr val="dk1"/>
                          </a:solidFill>
                          <a:latin typeface="Trebuchet MS"/>
                          <a:ea typeface="HGP創英角ｺﾞｼｯｸUB"/>
                        </a:defRPr>
                      </a:lvl1pPr>
                      <a:lvl2pPr marL="457200" algn="l" defTabSz="914400" rtl="0" eaLnBrk="1" latinLnBrk="0" hangingPunct="1">
                        <a:defRPr kumimoji="1" sz="1800" kern="1200">
                          <a:solidFill>
                            <a:schemeClr val="dk1"/>
                          </a:solidFill>
                          <a:latin typeface="Trebuchet MS"/>
                          <a:ea typeface="HGP創英角ｺﾞｼｯｸUB"/>
                        </a:defRPr>
                      </a:lvl2pPr>
                      <a:lvl3pPr marL="914400" algn="l" defTabSz="914400" rtl="0" eaLnBrk="1" latinLnBrk="0" hangingPunct="1">
                        <a:defRPr kumimoji="1" sz="1800" kern="1200">
                          <a:solidFill>
                            <a:schemeClr val="dk1"/>
                          </a:solidFill>
                          <a:latin typeface="Trebuchet MS"/>
                          <a:ea typeface="HGP創英角ｺﾞｼｯｸUB"/>
                        </a:defRPr>
                      </a:lvl3pPr>
                      <a:lvl4pPr marL="1371600" algn="l" defTabSz="914400" rtl="0" eaLnBrk="1" latinLnBrk="0" hangingPunct="1">
                        <a:defRPr kumimoji="1" sz="1800" kern="1200">
                          <a:solidFill>
                            <a:schemeClr val="dk1"/>
                          </a:solidFill>
                          <a:latin typeface="Trebuchet MS"/>
                          <a:ea typeface="HGP創英角ｺﾞｼｯｸUB"/>
                        </a:defRPr>
                      </a:lvl4pPr>
                      <a:lvl5pPr marL="1828800" algn="l" defTabSz="914400" rtl="0" eaLnBrk="1" latinLnBrk="0" hangingPunct="1">
                        <a:defRPr kumimoji="1" sz="1800" kern="1200">
                          <a:solidFill>
                            <a:schemeClr val="dk1"/>
                          </a:solidFill>
                          <a:latin typeface="Trebuchet MS"/>
                          <a:ea typeface="HGP創英角ｺﾞｼｯｸUB"/>
                        </a:defRPr>
                      </a:lvl5pPr>
                      <a:lvl6pPr marL="2286000" algn="l" defTabSz="914400" rtl="0" eaLnBrk="1" latinLnBrk="0" hangingPunct="1">
                        <a:defRPr kumimoji="1" sz="1800" kern="1200">
                          <a:solidFill>
                            <a:schemeClr val="dk1"/>
                          </a:solidFill>
                          <a:latin typeface="Trebuchet MS"/>
                          <a:ea typeface="HGP創英角ｺﾞｼｯｸUB"/>
                        </a:defRPr>
                      </a:lvl6pPr>
                      <a:lvl7pPr marL="2743200" algn="l" defTabSz="914400" rtl="0" eaLnBrk="1" latinLnBrk="0" hangingPunct="1">
                        <a:defRPr kumimoji="1" sz="1800" kern="1200">
                          <a:solidFill>
                            <a:schemeClr val="dk1"/>
                          </a:solidFill>
                          <a:latin typeface="Trebuchet MS"/>
                          <a:ea typeface="HGP創英角ｺﾞｼｯｸUB"/>
                        </a:defRPr>
                      </a:lvl7pPr>
                      <a:lvl8pPr marL="3200400" algn="l" defTabSz="914400" rtl="0" eaLnBrk="1" latinLnBrk="0" hangingPunct="1">
                        <a:defRPr kumimoji="1" sz="1800" kern="1200">
                          <a:solidFill>
                            <a:schemeClr val="dk1"/>
                          </a:solidFill>
                          <a:latin typeface="Trebuchet MS"/>
                          <a:ea typeface="HGP創英角ｺﾞｼｯｸUB"/>
                        </a:defRPr>
                      </a:lvl8pPr>
                      <a:lvl9pPr marL="3657600" algn="l" defTabSz="914400" rtl="0" eaLnBrk="1" latinLnBrk="0" hangingPunct="1">
                        <a:defRPr kumimoji="1" sz="1800" kern="1200">
                          <a:solidFill>
                            <a:schemeClr val="dk1"/>
                          </a:solidFill>
                          <a:latin typeface="Trebuchet MS"/>
                          <a:ea typeface="HGP創英角ｺﾞｼｯｸUB"/>
                        </a:defRPr>
                      </a:lvl9pPr>
                    </a:lstStyle>
                    <a:p>
                      <a:pPr algn="ctr"/>
                      <a:r>
                        <a:rPr kumimoji="1" lang="en-US" altLang="ja-JP" sz="1600" dirty="0">
                          <a:solidFill>
                            <a:schemeClr val="tx1"/>
                          </a:solidFill>
                          <a:latin typeface="Meiryo UI" panose="020B0604030504040204" pitchFamily="50" charset="-128"/>
                          <a:ea typeface="Meiryo UI" panose="020B0604030504040204" pitchFamily="50" charset="-128"/>
                        </a:rPr>
                        <a:t>100,000</a:t>
                      </a:r>
                      <a:r>
                        <a:rPr kumimoji="1" lang="ja-JP" altLang="en-US" sz="1600" dirty="0">
                          <a:solidFill>
                            <a:schemeClr val="tx1"/>
                          </a:solidFill>
                          <a:latin typeface="Meiryo UI" panose="020B0604030504040204" pitchFamily="50" charset="-128"/>
                          <a:ea typeface="Meiryo UI" panose="020B0604030504040204" pitchFamily="50" charset="-128"/>
                        </a:rPr>
                        <a:t>円</a:t>
                      </a:r>
                      <a:endParaRPr kumimoji="1" lang="en-US" altLang="ja-JP" sz="1600" dirty="0">
                        <a:solidFill>
                          <a:schemeClr val="tx1"/>
                        </a:solidFill>
                        <a:latin typeface="Meiryo UI" panose="020B0604030504040204" pitchFamily="50" charset="-128"/>
                        <a:ea typeface="Meiryo UI" panose="020B0604030504040204" pitchFamily="50" charset="-128"/>
                      </a:endParaRPr>
                    </a:p>
                    <a:p>
                      <a:pPr algn="ctr"/>
                      <a:r>
                        <a:rPr kumimoji="1" lang="en-US" altLang="ja-JP" sz="1400" dirty="0">
                          <a:solidFill>
                            <a:schemeClr val="tx1"/>
                          </a:solidFill>
                          <a:latin typeface="Meiryo UI" panose="020B0604030504040204" pitchFamily="50" charset="-128"/>
                          <a:ea typeface="Meiryo UI" panose="020B0604030504040204" pitchFamily="50" charset="-128"/>
                        </a:rPr>
                        <a:t>/DM</a:t>
                      </a:r>
                      <a:r>
                        <a:rPr kumimoji="1" lang="ja-JP" altLang="en-US" sz="1400" dirty="0">
                          <a:solidFill>
                            <a:schemeClr val="tx1"/>
                          </a:solidFill>
                          <a:latin typeface="Meiryo UI" panose="020B0604030504040204" pitchFamily="50" charset="-128"/>
                          <a:ea typeface="Meiryo UI" panose="020B0604030504040204" pitchFamily="50" charset="-128"/>
                        </a:rPr>
                        <a:t>コード</a:t>
                      </a:r>
                    </a:p>
                    <a:p>
                      <a:pPr marL="0" marR="0" lvl="0" indent="0" algn="ctr" defTabSz="914400" rtl="0" eaLnBrk="1" fontAlgn="base" latinLnBrk="0" hangingPunct="1">
                        <a:lnSpc>
                          <a:spcPct val="100000"/>
                        </a:lnSpc>
                        <a:spcBef>
                          <a:spcPts val="0"/>
                        </a:spcBef>
                        <a:spcAft>
                          <a:spcPct val="0"/>
                        </a:spcAft>
                        <a:buClrTx/>
                        <a:buSzTx/>
                        <a:buFontTx/>
                        <a:buNone/>
                        <a:tabLst/>
                        <a:defRPr/>
                      </a:pPr>
                      <a:r>
                        <a:rPr kumimoji="1" lang="en-US" altLang="ja-JP" sz="1600" b="0" dirty="0">
                          <a:solidFill>
                            <a:schemeClr val="tx1"/>
                          </a:solidFill>
                          <a:latin typeface="Meiryo UI" panose="020B0604030504040204" pitchFamily="50" charset="-128"/>
                          <a:ea typeface="Meiryo UI" panose="020B0604030504040204" pitchFamily="50" charset="-128"/>
                        </a:rPr>
                        <a:t>―</a:t>
                      </a:r>
                    </a:p>
                  </a:txBody>
                  <a:tcPr marL="0" marR="0" marT="0" marB="0" anchor="ctr">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rowSpan="2">
                  <a:txBody>
                    <a:bodyPr/>
                    <a:lstStyle>
                      <a:defPPr>
                        <a:defRPr lang="ja-JP"/>
                      </a:defPPr>
                      <a:lvl1pPr marL="0" algn="l" defTabSz="914400" rtl="0" eaLnBrk="1" latinLnBrk="0" hangingPunct="1">
                        <a:defRPr kumimoji="1" sz="1800" kern="1200">
                          <a:solidFill>
                            <a:schemeClr val="dk1"/>
                          </a:solidFill>
                          <a:latin typeface="Trebuchet MS"/>
                          <a:ea typeface="HGP創英角ｺﾞｼｯｸUB"/>
                        </a:defRPr>
                      </a:lvl1pPr>
                      <a:lvl2pPr marL="457200" algn="l" defTabSz="914400" rtl="0" eaLnBrk="1" latinLnBrk="0" hangingPunct="1">
                        <a:defRPr kumimoji="1" sz="1800" kern="1200">
                          <a:solidFill>
                            <a:schemeClr val="dk1"/>
                          </a:solidFill>
                          <a:latin typeface="Trebuchet MS"/>
                          <a:ea typeface="HGP創英角ｺﾞｼｯｸUB"/>
                        </a:defRPr>
                      </a:lvl2pPr>
                      <a:lvl3pPr marL="914400" algn="l" defTabSz="914400" rtl="0" eaLnBrk="1" latinLnBrk="0" hangingPunct="1">
                        <a:defRPr kumimoji="1" sz="1800" kern="1200">
                          <a:solidFill>
                            <a:schemeClr val="dk1"/>
                          </a:solidFill>
                          <a:latin typeface="Trebuchet MS"/>
                          <a:ea typeface="HGP創英角ｺﾞｼｯｸUB"/>
                        </a:defRPr>
                      </a:lvl3pPr>
                      <a:lvl4pPr marL="1371600" algn="l" defTabSz="914400" rtl="0" eaLnBrk="1" latinLnBrk="0" hangingPunct="1">
                        <a:defRPr kumimoji="1" sz="1800" kern="1200">
                          <a:solidFill>
                            <a:schemeClr val="dk1"/>
                          </a:solidFill>
                          <a:latin typeface="Trebuchet MS"/>
                          <a:ea typeface="HGP創英角ｺﾞｼｯｸUB"/>
                        </a:defRPr>
                      </a:lvl4pPr>
                      <a:lvl5pPr marL="1828800" algn="l" defTabSz="914400" rtl="0" eaLnBrk="1" latinLnBrk="0" hangingPunct="1">
                        <a:defRPr kumimoji="1" sz="1800" kern="1200">
                          <a:solidFill>
                            <a:schemeClr val="dk1"/>
                          </a:solidFill>
                          <a:latin typeface="Trebuchet MS"/>
                          <a:ea typeface="HGP創英角ｺﾞｼｯｸUB"/>
                        </a:defRPr>
                      </a:lvl5pPr>
                      <a:lvl6pPr marL="2286000" algn="l" defTabSz="914400" rtl="0" eaLnBrk="1" latinLnBrk="0" hangingPunct="1">
                        <a:defRPr kumimoji="1" sz="1800" kern="1200">
                          <a:solidFill>
                            <a:schemeClr val="dk1"/>
                          </a:solidFill>
                          <a:latin typeface="Trebuchet MS"/>
                          <a:ea typeface="HGP創英角ｺﾞｼｯｸUB"/>
                        </a:defRPr>
                      </a:lvl6pPr>
                      <a:lvl7pPr marL="2743200" algn="l" defTabSz="914400" rtl="0" eaLnBrk="1" latinLnBrk="0" hangingPunct="1">
                        <a:defRPr kumimoji="1" sz="1800" kern="1200">
                          <a:solidFill>
                            <a:schemeClr val="dk1"/>
                          </a:solidFill>
                          <a:latin typeface="Trebuchet MS"/>
                          <a:ea typeface="HGP創英角ｺﾞｼｯｸUB"/>
                        </a:defRPr>
                      </a:lvl7pPr>
                      <a:lvl8pPr marL="3200400" algn="l" defTabSz="914400" rtl="0" eaLnBrk="1" latinLnBrk="0" hangingPunct="1">
                        <a:defRPr kumimoji="1" sz="1800" kern="1200">
                          <a:solidFill>
                            <a:schemeClr val="dk1"/>
                          </a:solidFill>
                          <a:latin typeface="Trebuchet MS"/>
                          <a:ea typeface="HGP創英角ｺﾞｼｯｸUB"/>
                        </a:defRPr>
                      </a:lvl8pPr>
                      <a:lvl9pPr marL="3657600" algn="l" defTabSz="914400" rtl="0" eaLnBrk="1" latinLnBrk="0" hangingPunct="1">
                        <a:defRPr kumimoji="1" sz="1800" kern="1200">
                          <a:solidFill>
                            <a:schemeClr val="dk1"/>
                          </a:solidFill>
                          <a:latin typeface="Trebuchet MS"/>
                          <a:ea typeface="HGP創英角ｺﾞｼｯｸUB"/>
                        </a:defRPr>
                      </a:lvl9pPr>
                    </a:lstStyle>
                    <a:p>
                      <a:pPr algn="ctr"/>
                      <a:r>
                        <a:rPr kumimoji="1" lang="en-US" altLang="ja-JP" sz="1600" dirty="0">
                          <a:solidFill>
                            <a:schemeClr val="tx1"/>
                          </a:solidFill>
                          <a:latin typeface="Meiryo UI" panose="020B0604030504040204" pitchFamily="50" charset="-128"/>
                          <a:ea typeface="Meiryo UI" panose="020B0604030504040204" pitchFamily="50" charset="-128"/>
                        </a:rPr>
                        <a:t>300,000</a:t>
                      </a:r>
                      <a:r>
                        <a:rPr kumimoji="1" lang="ja-JP" altLang="en-US" sz="1600" dirty="0">
                          <a:solidFill>
                            <a:schemeClr val="tx1"/>
                          </a:solidFill>
                          <a:latin typeface="Meiryo UI" panose="020B0604030504040204" pitchFamily="50" charset="-128"/>
                          <a:ea typeface="Meiryo UI" panose="020B0604030504040204" pitchFamily="50" charset="-128"/>
                        </a:rPr>
                        <a:t>円</a:t>
                      </a:r>
                      <a:endParaRPr kumimoji="1" lang="en-US" altLang="ja-JP" sz="1600" dirty="0">
                        <a:solidFill>
                          <a:schemeClr val="tx1"/>
                        </a:solidFill>
                        <a:latin typeface="Meiryo UI" panose="020B0604030504040204" pitchFamily="50" charset="-128"/>
                        <a:ea typeface="Meiryo UI" panose="020B0604030504040204" pitchFamily="50" charset="-128"/>
                      </a:endParaRPr>
                    </a:p>
                    <a:p>
                      <a:pPr algn="ctr"/>
                      <a:r>
                        <a:rPr kumimoji="1" lang="en-US" altLang="ja-JP" sz="1400" dirty="0">
                          <a:solidFill>
                            <a:schemeClr val="tx1"/>
                          </a:solidFill>
                          <a:latin typeface="Meiryo UI" panose="020B0604030504040204" pitchFamily="50" charset="-128"/>
                          <a:ea typeface="Meiryo UI" panose="020B0604030504040204" pitchFamily="50" charset="-128"/>
                        </a:rPr>
                        <a:t>/DM</a:t>
                      </a:r>
                      <a:r>
                        <a:rPr kumimoji="1" lang="ja-JP" altLang="en-US" sz="1400" dirty="0">
                          <a:solidFill>
                            <a:schemeClr val="tx1"/>
                          </a:solidFill>
                          <a:latin typeface="Meiryo UI" panose="020B0604030504040204" pitchFamily="50" charset="-128"/>
                          <a:ea typeface="Meiryo UI" panose="020B0604030504040204" pitchFamily="50" charset="-128"/>
                        </a:rPr>
                        <a:t>コード</a:t>
                      </a:r>
                    </a:p>
                    <a:p>
                      <a:pPr marL="0" marR="0" lvl="0" indent="0" algn="ctr" defTabSz="914400" rtl="0" eaLnBrk="1" fontAlgn="base" latinLnBrk="0" hangingPunct="1">
                        <a:lnSpc>
                          <a:spcPct val="100000"/>
                        </a:lnSpc>
                        <a:spcBef>
                          <a:spcPts val="0"/>
                        </a:spcBef>
                        <a:spcAft>
                          <a:spcPct val="0"/>
                        </a:spcAft>
                        <a:buClrTx/>
                        <a:buSzTx/>
                        <a:buFontTx/>
                        <a:buNone/>
                        <a:tabLst/>
                        <a:defRPr/>
                      </a:pPr>
                      <a:r>
                        <a:rPr kumimoji="1" lang="en-US" altLang="ja-JP" sz="1600" b="0" dirty="0">
                          <a:solidFill>
                            <a:schemeClr val="tx1"/>
                          </a:solidFill>
                          <a:latin typeface="Meiryo UI" panose="020B0604030504040204" pitchFamily="50" charset="-128"/>
                          <a:ea typeface="Meiryo UI" panose="020B0604030504040204" pitchFamily="50" charset="-128"/>
                        </a:rPr>
                        <a:t>―</a:t>
                      </a:r>
                    </a:p>
                  </a:txBody>
                  <a:tcPr marL="0" marR="0" marT="0" marB="0" anchor="ctr">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defRPr/>
                      </a:pPr>
                      <a:r>
                        <a:rPr kumimoji="1" lang="en-US" altLang="ja-JP" sz="16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rPr>
                        <a:t>―</a:t>
                      </a:r>
                      <a:endParaRPr kumimoji="1" lang="en-US" altLang="ja-JP" sz="16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endParaRPr>
                    </a:p>
                  </a:txBody>
                  <a:tcPr marL="0" marR="0" marT="0" marB="0" anchor="ctr">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3"/>
                  </a:ext>
                </a:extLst>
              </a:tr>
              <a:tr h="836518">
                <a:tc>
                  <a:txBody>
                    <a:bodyPr/>
                    <a:lstStyle>
                      <a:defPPr>
                        <a:defRPr lang="ja-JP"/>
                      </a:defPPr>
                      <a:lvl1pPr marL="0" algn="l" defTabSz="914400" rtl="0" eaLnBrk="1" latinLnBrk="0" hangingPunct="1">
                        <a:defRPr kumimoji="1" sz="1800" kern="1200">
                          <a:solidFill>
                            <a:schemeClr val="dk1"/>
                          </a:solidFill>
                          <a:latin typeface="Trebuchet MS"/>
                          <a:ea typeface="HGP創英角ｺﾞｼｯｸUB"/>
                        </a:defRPr>
                      </a:lvl1pPr>
                      <a:lvl2pPr marL="457200" algn="l" defTabSz="914400" rtl="0" eaLnBrk="1" latinLnBrk="0" hangingPunct="1">
                        <a:defRPr kumimoji="1" sz="1800" kern="1200">
                          <a:solidFill>
                            <a:schemeClr val="dk1"/>
                          </a:solidFill>
                          <a:latin typeface="Trebuchet MS"/>
                          <a:ea typeface="HGP創英角ｺﾞｼｯｸUB"/>
                        </a:defRPr>
                      </a:lvl2pPr>
                      <a:lvl3pPr marL="914400" algn="l" defTabSz="914400" rtl="0" eaLnBrk="1" latinLnBrk="0" hangingPunct="1">
                        <a:defRPr kumimoji="1" sz="1800" kern="1200">
                          <a:solidFill>
                            <a:schemeClr val="dk1"/>
                          </a:solidFill>
                          <a:latin typeface="Trebuchet MS"/>
                          <a:ea typeface="HGP創英角ｺﾞｼｯｸUB"/>
                        </a:defRPr>
                      </a:lvl3pPr>
                      <a:lvl4pPr marL="1371600" algn="l" defTabSz="914400" rtl="0" eaLnBrk="1" latinLnBrk="0" hangingPunct="1">
                        <a:defRPr kumimoji="1" sz="1800" kern="1200">
                          <a:solidFill>
                            <a:schemeClr val="dk1"/>
                          </a:solidFill>
                          <a:latin typeface="Trebuchet MS"/>
                          <a:ea typeface="HGP創英角ｺﾞｼｯｸUB"/>
                        </a:defRPr>
                      </a:lvl4pPr>
                      <a:lvl5pPr marL="1828800" algn="l" defTabSz="914400" rtl="0" eaLnBrk="1" latinLnBrk="0" hangingPunct="1">
                        <a:defRPr kumimoji="1" sz="1800" kern="1200">
                          <a:solidFill>
                            <a:schemeClr val="dk1"/>
                          </a:solidFill>
                          <a:latin typeface="Trebuchet MS"/>
                          <a:ea typeface="HGP創英角ｺﾞｼｯｸUB"/>
                        </a:defRPr>
                      </a:lvl5pPr>
                      <a:lvl6pPr marL="2286000" algn="l" defTabSz="914400" rtl="0" eaLnBrk="1" latinLnBrk="0" hangingPunct="1">
                        <a:defRPr kumimoji="1" sz="1800" kern="1200">
                          <a:solidFill>
                            <a:schemeClr val="dk1"/>
                          </a:solidFill>
                          <a:latin typeface="Trebuchet MS"/>
                          <a:ea typeface="HGP創英角ｺﾞｼｯｸUB"/>
                        </a:defRPr>
                      </a:lvl6pPr>
                      <a:lvl7pPr marL="2743200" algn="l" defTabSz="914400" rtl="0" eaLnBrk="1" latinLnBrk="0" hangingPunct="1">
                        <a:defRPr kumimoji="1" sz="1800" kern="1200">
                          <a:solidFill>
                            <a:schemeClr val="dk1"/>
                          </a:solidFill>
                          <a:latin typeface="Trebuchet MS"/>
                          <a:ea typeface="HGP創英角ｺﾞｼｯｸUB"/>
                        </a:defRPr>
                      </a:lvl7pPr>
                      <a:lvl8pPr marL="3200400" algn="l" defTabSz="914400" rtl="0" eaLnBrk="1" latinLnBrk="0" hangingPunct="1">
                        <a:defRPr kumimoji="1" sz="1800" kern="1200">
                          <a:solidFill>
                            <a:schemeClr val="dk1"/>
                          </a:solidFill>
                          <a:latin typeface="Trebuchet MS"/>
                          <a:ea typeface="HGP創英角ｺﾞｼｯｸUB"/>
                        </a:defRPr>
                      </a:lvl8pPr>
                      <a:lvl9pPr marL="3657600" algn="l" defTabSz="914400" rtl="0" eaLnBrk="1" latinLnBrk="0" hangingPunct="1">
                        <a:defRPr kumimoji="1" sz="1800" kern="1200">
                          <a:solidFill>
                            <a:schemeClr val="dk1"/>
                          </a:solidFill>
                          <a:latin typeface="Trebuchet MS"/>
                          <a:ea typeface="HGP創英角ｺﾞｼｯｸUB"/>
                        </a:defRPr>
                      </a:lvl9pPr>
                    </a:lstStyle>
                    <a:p>
                      <a:pPr marL="144000" algn="l">
                        <a:spcBef>
                          <a:spcPts val="400"/>
                        </a:spcBef>
                      </a:pPr>
                      <a:r>
                        <a:rPr kumimoji="1" lang="en-US" altLang="ja-JP" sz="1800" b="0" dirty="0">
                          <a:latin typeface="Meiryo UI" panose="020B0604030504040204" pitchFamily="50" charset="-128"/>
                          <a:ea typeface="Meiryo UI" panose="020B0604030504040204" pitchFamily="50" charset="-128"/>
                        </a:rPr>
                        <a:t>Android</a:t>
                      </a:r>
                      <a:endParaRPr kumimoji="1" lang="ja-JP" altLang="en-US" sz="1800" b="0" dirty="0">
                        <a:latin typeface="Meiryo UI" panose="020B0604030504040204" pitchFamily="50" charset="-128"/>
                        <a:ea typeface="Meiryo UI" panose="020B0604030504040204" pitchFamily="50" charset="-128"/>
                      </a:endParaRPr>
                    </a:p>
                  </a:txBody>
                  <a:tcPr marL="72000" marR="72000" marT="0" marB="0" anchor="ctr">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defPPr>
                        <a:defRPr lang="ja-JP"/>
                      </a:defPPr>
                      <a:lvl1pPr marL="0" algn="l" defTabSz="914400" rtl="0" eaLnBrk="1" latinLnBrk="0" hangingPunct="1">
                        <a:defRPr kumimoji="1" sz="1800" kern="1200">
                          <a:solidFill>
                            <a:schemeClr val="dk1"/>
                          </a:solidFill>
                          <a:latin typeface="Trebuchet MS"/>
                          <a:ea typeface="HGP創英角ｺﾞｼｯｸUB"/>
                        </a:defRPr>
                      </a:lvl1pPr>
                      <a:lvl2pPr marL="457200" algn="l" defTabSz="914400" rtl="0" eaLnBrk="1" latinLnBrk="0" hangingPunct="1">
                        <a:defRPr kumimoji="1" sz="1800" kern="1200">
                          <a:solidFill>
                            <a:schemeClr val="dk1"/>
                          </a:solidFill>
                          <a:latin typeface="Trebuchet MS"/>
                          <a:ea typeface="HGP創英角ｺﾞｼｯｸUB"/>
                        </a:defRPr>
                      </a:lvl2pPr>
                      <a:lvl3pPr marL="914400" algn="l" defTabSz="914400" rtl="0" eaLnBrk="1" latinLnBrk="0" hangingPunct="1">
                        <a:defRPr kumimoji="1" sz="1800" kern="1200">
                          <a:solidFill>
                            <a:schemeClr val="dk1"/>
                          </a:solidFill>
                          <a:latin typeface="Trebuchet MS"/>
                          <a:ea typeface="HGP創英角ｺﾞｼｯｸUB"/>
                        </a:defRPr>
                      </a:lvl3pPr>
                      <a:lvl4pPr marL="1371600" algn="l" defTabSz="914400" rtl="0" eaLnBrk="1" latinLnBrk="0" hangingPunct="1">
                        <a:defRPr kumimoji="1" sz="1800" kern="1200">
                          <a:solidFill>
                            <a:schemeClr val="dk1"/>
                          </a:solidFill>
                          <a:latin typeface="Trebuchet MS"/>
                          <a:ea typeface="HGP創英角ｺﾞｼｯｸUB"/>
                        </a:defRPr>
                      </a:lvl4pPr>
                      <a:lvl5pPr marL="1828800" algn="l" defTabSz="914400" rtl="0" eaLnBrk="1" latinLnBrk="0" hangingPunct="1">
                        <a:defRPr kumimoji="1" sz="1800" kern="1200">
                          <a:solidFill>
                            <a:schemeClr val="dk1"/>
                          </a:solidFill>
                          <a:latin typeface="Trebuchet MS"/>
                          <a:ea typeface="HGP創英角ｺﾞｼｯｸUB"/>
                        </a:defRPr>
                      </a:lvl5pPr>
                      <a:lvl6pPr marL="2286000" algn="l" defTabSz="914400" rtl="0" eaLnBrk="1" latinLnBrk="0" hangingPunct="1">
                        <a:defRPr kumimoji="1" sz="1800" kern="1200">
                          <a:solidFill>
                            <a:schemeClr val="dk1"/>
                          </a:solidFill>
                          <a:latin typeface="Trebuchet MS"/>
                          <a:ea typeface="HGP創英角ｺﾞｼｯｸUB"/>
                        </a:defRPr>
                      </a:lvl6pPr>
                      <a:lvl7pPr marL="2743200" algn="l" defTabSz="914400" rtl="0" eaLnBrk="1" latinLnBrk="0" hangingPunct="1">
                        <a:defRPr kumimoji="1" sz="1800" kern="1200">
                          <a:solidFill>
                            <a:schemeClr val="dk1"/>
                          </a:solidFill>
                          <a:latin typeface="Trebuchet MS"/>
                          <a:ea typeface="HGP創英角ｺﾞｼｯｸUB"/>
                        </a:defRPr>
                      </a:lvl7pPr>
                      <a:lvl8pPr marL="3200400" algn="l" defTabSz="914400" rtl="0" eaLnBrk="1" latinLnBrk="0" hangingPunct="1">
                        <a:defRPr kumimoji="1" sz="1800" kern="1200">
                          <a:solidFill>
                            <a:schemeClr val="dk1"/>
                          </a:solidFill>
                          <a:latin typeface="Trebuchet MS"/>
                          <a:ea typeface="HGP創英角ｺﾞｼｯｸUB"/>
                        </a:defRPr>
                      </a:lvl8pPr>
                      <a:lvl9pPr marL="3657600" algn="l" defTabSz="914400" rtl="0" eaLnBrk="1" latinLnBrk="0" hangingPunct="1">
                        <a:defRPr kumimoji="1" sz="1800" kern="1200">
                          <a:solidFill>
                            <a:schemeClr val="dk1"/>
                          </a:solidFill>
                          <a:latin typeface="Trebuchet MS"/>
                          <a:ea typeface="HGP創英角ｺﾞｼｯｸUB"/>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ja-JP" sz="2600" b="1" dirty="0">
                          <a:solidFill>
                            <a:srgbClr val="00B050"/>
                          </a:solidFill>
                          <a:latin typeface="Meiryo UI" panose="020B0604030504040204" pitchFamily="50" charset="-128"/>
                          <a:ea typeface="Meiryo UI" panose="020B0604030504040204" pitchFamily="50" charset="-128"/>
                        </a:rPr>
                        <a:t>300</a:t>
                      </a:r>
                      <a:r>
                        <a:rPr lang="ja-JP" altLang="en-US" sz="2600" b="1" dirty="0">
                          <a:solidFill>
                            <a:srgbClr val="00B050"/>
                          </a:solidFill>
                          <a:latin typeface="Meiryo UI" panose="020B0604030504040204" pitchFamily="50" charset="-128"/>
                          <a:ea typeface="Meiryo UI" panose="020B0604030504040204" pitchFamily="50" charset="-128"/>
                        </a:rPr>
                        <a:t>円</a:t>
                      </a:r>
                      <a:r>
                        <a:rPr lang="en-US" altLang="ja-JP" sz="1600" dirty="0">
                          <a:solidFill>
                            <a:srgbClr val="00B050"/>
                          </a:solidFill>
                          <a:latin typeface="Meiryo UI" panose="020B0604030504040204" pitchFamily="50" charset="-128"/>
                          <a:ea typeface="Meiryo UI" panose="020B0604030504040204" pitchFamily="50" charset="-128"/>
                        </a:rPr>
                        <a:t>/ID</a:t>
                      </a:r>
                      <a:endParaRPr kumimoji="1" lang="ja-JP" altLang="en-US" sz="1600" dirty="0">
                        <a:solidFill>
                          <a:srgbClr val="00B050"/>
                        </a:solidFill>
                        <a:latin typeface="Meiryo UI" panose="020B0604030504040204" pitchFamily="50" charset="-128"/>
                        <a:ea typeface="Meiryo UI" panose="020B0604030504040204" pitchFamily="50" charset="-128"/>
                      </a:endParaRPr>
                    </a:p>
                  </a:txBody>
                  <a:tcPr marL="0" marR="0" marT="0" marB="0" anchor="ctr">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solidFill>
                      <a:srgbClr val="FFFFFF">
                        <a:tint val="20000"/>
                      </a:srgbClr>
                    </a:solidFill>
                  </a:tcPr>
                </a:tc>
                <a:tc>
                  <a:txBody>
                    <a:bodyPr/>
                    <a:lstStyle>
                      <a:defPPr>
                        <a:defRPr lang="ja-JP"/>
                      </a:defPPr>
                      <a:lvl1pPr marL="0" algn="l" defTabSz="914400" rtl="0" eaLnBrk="1" latinLnBrk="0" hangingPunct="1">
                        <a:defRPr kumimoji="1" sz="1800" kern="1200">
                          <a:solidFill>
                            <a:schemeClr val="dk1"/>
                          </a:solidFill>
                          <a:latin typeface="Trebuchet MS"/>
                          <a:ea typeface="HGP創英角ｺﾞｼｯｸUB"/>
                        </a:defRPr>
                      </a:lvl1pPr>
                      <a:lvl2pPr marL="457200" algn="l" defTabSz="914400" rtl="0" eaLnBrk="1" latinLnBrk="0" hangingPunct="1">
                        <a:defRPr kumimoji="1" sz="1800" kern="1200">
                          <a:solidFill>
                            <a:schemeClr val="dk1"/>
                          </a:solidFill>
                          <a:latin typeface="Trebuchet MS"/>
                          <a:ea typeface="HGP創英角ｺﾞｼｯｸUB"/>
                        </a:defRPr>
                      </a:lvl2pPr>
                      <a:lvl3pPr marL="914400" algn="l" defTabSz="914400" rtl="0" eaLnBrk="1" latinLnBrk="0" hangingPunct="1">
                        <a:defRPr kumimoji="1" sz="1800" kern="1200">
                          <a:solidFill>
                            <a:schemeClr val="dk1"/>
                          </a:solidFill>
                          <a:latin typeface="Trebuchet MS"/>
                          <a:ea typeface="HGP創英角ｺﾞｼｯｸUB"/>
                        </a:defRPr>
                      </a:lvl3pPr>
                      <a:lvl4pPr marL="1371600" algn="l" defTabSz="914400" rtl="0" eaLnBrk="1" latinLnBrk="0" hangingPunct="1">
                        <a:defRPr kumimoji="1" sz="1800" kern="1200">
                          <a:solidFill>
                            <a:schemeClr val="dk1"/>
                          </a:solidFill>
                          <a:latin typeface="Trebuchet MS"/>
                          <a:ea typeface="HGP創英角ｺﾞｼｯｸUB"/>
                        </a:defRPr>
                      </a:lvl4pPr>
                      <a:lvl5pPr marL="1828800" algn="l" defTabSz="914400" rtl="0" eaLnBrk="1" latinLnBrk="0" hangingPunct="1">
                        <a:defRPr kumimoji="1" sz="1800" kern="1200">
                          <a:solidFill>
                            <a:schemeClr val="dk1"/>
                          </a:solidFill>
                          <a:latin typeface="Trebuchet MS"/>
                          <a:ea typeface="HGP創英角ｺﾞｼｯｸUB"/>
                        </a:defRPr>
                      </a:lvl5pPr>
                      <a:lvl6pPr marL="2286000" algn="l" defTabSz="914400" rtl="0" eaLnBrk="1" latinLnBrk="0" hangingPunct="1">
                        <a:defRPr kumimoji="1" sz="1800" kern="1200">
                          <a:solidFill>
                            <a:schemeClr val="dk1"/>
                          </a:solidFill>
                          <a:latin typeface="Trebuchet MS"/>
                          <a:ea typeface="HGP創英角ｺﾞｼｯｸUB"/>
                        </a:defRPr>
                      </a:lvl6pPr>
                      <a:lvl7pPr marL="2743200" algn="l" defTabSz="914400" rtl="0" eaLnBrk="1" latinLnBrk="0" hangingPunct="1">
                        <a:defRPr kumimoji="1" sz="1800" kern="1200">
                          <a:solidFill>
                            <a:schemeClr val="dk1"/>
                          </a:solidFill>
                          <a:latin typeface="Trebuchet MS"/>
                          <a:ea typeface="HGP創英角ｺﾞｼｯｸUB"/>
                        </a:defRPr>
                      </a:lvl7pPr>
                      <a:lvl8pPr marL="3200400" algn="l" defTabSz="914400" rtl="0" eaLnBrk="1" latinLnBrk="0" hangingPunct="1">
                        <a:defRPr kumimoji="1" sz="1800" kern="1200">
                          <a:solidFill>
                            <a:schemeClr val="dk1"/>
                          </a:solidFill>
                          <a:latin typeface="Trebuchet MS"/>
                          <a:ea typeface="HGP創英角ｺﾞｼｯｸUB"/>
                        </a:defRPr>
                      </a:lvl8pPr>
                      <a:lvl9pPr marL="3657600" algn="l" defTabSz="914400" rtl="0" eaLnBrk="1" latinLnBrk="0" hangingPunct="1">
                        <a:defRPr kumimoji="1" sz="1800" kern="1200">
                          <a:solidFill>
                            <a:schemeClr val="dk1"/>
                          </a:solidFill>
                          <a:latin typeface="Trebuchet MS"/>
                          <a:ea typeface="HGP創英角ｺﾞｼｯｸUB"/>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ja-JP" sz="2600" b="1" dirty="0">
                          <a:solidFill>
                            <a:srgbClr val="00B050"/>
                          </a:solidFill>
                          <a:latin typeface="Meiryo UI" panose="020B0604030504040204" pitchFamily="50" charset="-128"/>
                          <a:ea typeface="Meiryo UI" panose="020B0604030504040204" pitchFamily="50" charset="-128"/>
                        </a:rPr>
                        <a:t>200</a:t>
                      </a:r>
                      <a:r>
                        <a:rPr lang="ja-JP" altLang="en-US" sz="2600" b="1" dirty="0">
                          <a:solidFill>
                            <a:srgbClr val="00B050"/>
                          </a:solidFill>
                          <a:latin typeface="Meiryo UI" panose="020B0604030504040204" pitchFamily="50" charset="-128"/>
                          <a:ea typeface="Meiryo UI" panose="020B0604030504040204" pitchFamily="50" charset="-128"/>
                        </a:rPr>
                        <a:t>円</a:t>
                      </a:r>
                      <a:r>
                        <a:rPr lang="en-US" altLang="ja-JP" sz="1600" dirty="0">
                          <a:solidFill>
                            <a:srgbClr val="00B050"/>
                          </a:solidFill>
                          <a:latin typeface="Meiryo UI" panose="020B0604030504040204" pitchFamily="50" charset="-128"/>
                          <a:ea typeface="Meiryo UI" panose="020B0604030504040204" pitchFamily="50" charset="-128"/>
                        </a:rPr>
                        <a:t>/ID</a:t>
                      </a:r>
                      <a:endParaRPr lang="ja-JP" altLang="en-US" sz="1600" dirty="0">
                        <a:solidFill>
                          <a:srgbClr val="00B050"/>
                        </a:solidFill>
                        <a:latin typeface="Meiryo UI" panose="020B0604030504040204" pitchFamily="50" charset="-128"/>
                        <a:ea typeface="Meiryo UI" panose="020B0604030504040204" pitchFamily="50" charset="-128"/>
                      </a:endParaRPr>
                    </a:p>
                  </a:txBody>
                  <a:tcPr marL="0" marR="0" marT="0" marB="0" anchor="ctr">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solidFill>
                      <a:srgbClr val="FFFFFF">
                        <a:tint val="20000"/>
                      </a:srgbClr>
                    </a:solidFill>
                  </a:tcPr>
                </a:tc>
                <a:tc>
                  <a:txBody>
                    <a:bodyPr/>
                    <a:lstStyle>
                      <a:defPPr>
                        <a:defRPr lang="ja-JP"/>
                      </a:defPPr>
                      <a:lvl1pPr marL="0" algn="l" defTabSz="914400" rtl="0" eaLnBrk="1" latinLnBrk="0" hangingPunct="1">
                        <a:defRPr kumimoji="1" sz="1800" kern="1200">
                          <a:solidFill>
                            <a:schemeClr val="dk1"/>
                          </a:solidFill>
                          <a:latin typeface="Trebuchet MS"/>
                          <a:ea typeface="HGP創英角ｺﾞｼｯｸUB"/>
                        </a:defRPr>
                      </a:lvl1pPr>
                      <a:lvl2pPr marL="457200" algn="l" defTabSz="914400" rtl="0" eaLnBrk="1" latinLnBrk="0" hangingPunct="1">
                        <a:defRPr kumimoji="1" sz="1800" kern="1200">
                          <a:solidFill>
                            <a:schemeClr val="dk1"/>
                          </a:solidFill>
                          <a:latin typeface="Trebuchet MS"/>
                          <a:ea typeface="HGP創英角ｺﾞｼｯｸUB"/>
                        </a:defRPr>
                      </a:lvl2pPr>
                      <a:lvl3pPr marL="914400" algn="l" defTabSz="914400" rtl="0" eaLnBrk="1" latinLnBrk="0" hangingPunct="1">
                        <a:defRPr kumimoji="1" sz="1800" kern="1200">
                          <a:solidFill>
                            <a:schemeClr val="dk1"/>
                          </a:solidFill>
                          <a:latin typeface="Trebuchet MS"/>
                          <a:ea typeface="HGP創英角ｺﾞｼｯｸUB"/>
                        </a:defRPr>
                      </a:lvl3pPr>
                      <a:lvl4pPr marL="1371600" algn="l" defTabSz="914400" rtl="0" eaLnBrk="1" latinLnBrk="0" hangingPunct="1">
                        <a:defRPr kumimoji="1" sz="1800" kern="1200">
                          <a:solidFill>
                            <a:schemeClr val="dk1"/>
                          </a:solidFill>
                          <a:latin typeface="Trebuchet MS"/>
                          <a:ea typeface="HGP創英角ｺﾞｼｯｸUB"/>
                        </a:defRPr>
                      </a:lvl4pPr>
                      <a:lvl5pPr marL="1828800" algn="l" defTabSz="914400" rtl="0" eaLnBrk="1" latinLnBrk="0" hangingPunct="1">
                        <a:defRPr kumimoji="1" sz="1800" kern="1200">
                          <a:solidFill>
                            <a:schemeClr val="dk1"/>
                          </a:solidFill>
                          <a:latin typeface="Trebuchet MS"/>
                          <a:ea typeface="HGP創英角ｺﾞｼｯｸUB"/>
                        </a:defRPr>
                      </a:lvl5pPr>
                      <a:lvl6pPr marL="2286000" algn="l" defTabSz="914400" rtl="0" eaLnBrk="1" latinLnBrk="0" hangingPunct="1">
                        <a:defRPr kumimoji="1" sz="1800" kern="1200">
                          <a:solidFill>
                            <a:schemeClr val="dk1"/>
                          </a:solidFill>
                          <a:latin typeface="Trebuchet MS"/>
                          <a:ea typeface="HGP創英角ｺﾞｼｯｸUB"/>
                        </a:defRPr>
                      </a:lvl6pPr>
                      <a:lvl7pPr marL="2743200" algn="l" defTabSz="914400" rtl="0" eaLnBrk="1" latinLnBrk="0" hangingPunct="1">
                        <a:defRPr kumimoji="1" sz="1800" kern="1200">
                          <a:solidFill>
                            <a:schemeClr val="dk1"/>
                          </a:solidFill>
                          <a:latin typeface="Trebuchet MS"/>
                          <a:ea typeface="HGP創英角ｺﾞｼｯｸUB"/>
                        </a:defRPr>
                      </a:lvl7pPr>
                      <a:lvl8pPr marL="3200400" algn="l" defTabSz="914400" rtl="0" eaLnBrk="1" latinLnBrk="0" hangingPunct="1">
                        <a:defRPr kumimoji="1" sz="1800" kern="1200">
                          <a:solidFill>
                            <a:schemeClr val="dk1"/>
                          </a:solidFill>
                          <a:latin typeface="Trebuchet MS"/>
                          <a:ea typeface="HGP創英角ｺﾞｼｯｸUB"/>
                        </a:defRPr>
                      </a:lvl8pPr>
                      <a:lvl9pPr marL="3657600" algn="l" defTabSz="914400" rtl="0" eaLnBrk="1" latinLnBrk="0" hangingPunct="1">
                        <a:defRPr kumimoji="1" sz="1800" kern="1200">
                          <a:solidFill>
                            <a:schemeClr val="dk1"/>
                          </a:solidFill>
                          <a:latin typeface="Trebuchet MS"/>
                          <a:ea typeface="HGP創英角ｺﾞｼｯｸUB"/>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ja-JP" sz="2000" dirty="0">
                          <a:solidFill>
                            <a:schemeClr val="tx1"/>
                          </a:solidFill>
                          <a:latin typeface="Meiryo UI" panose="020B0604030504040204" pitchFamily="50" charset="-128"/>
                          <a:ea typeface="Meiryo UI" panose="020B0604030504040204" pitchFamily="50" charset="-128"/>
                        </a:rPr>
                        <a:t>200</a:t>
                      </a:r>
                      <a:r>
                        <a:rPr lang="ja-JP" altLang="en-US" sz="2000" dirty="0">
                          <a:solidFill>
                            <a:schemeClr val="tx1"/>
                          </a:solidFill>
                          <a:latin typeface="Meiryo UI" panose="020B0604030504040204" pitchFamily="50" charset="-128"/>
                          <a:ea typeface="Meiryo UI" panose="020B0604030504040204" pitchFamily="50" charset="-128"/>
                        </a:rPr>
                        <a:t>円</a:t>
                      </a:r>
                      <a:r>
                        <a:rPr lang="en-US" altLang="ja-JP" sz="1600" dirty="0">
                          <a:solidFill>
                            <a:schemeClr val="tx1"/>
                          </a:solidFill>
                          <a:latin typeface="Meiryo UI" panose="020B0604030504040204" pitchFamily="50" charset="-128"/>
                          <a:ea typeface="Meiryo UI" panose="020B0604030504040204" pitchFamily="50" charset="-128"/>
                        </a:rPr>
                        <a:t>/ID</a:t>
                      </a:r>
                      <a:endParaRPr lang="ja-JP" altLang="en-US" sz="1600" dirty="0">
                        <a:solidFill>
                          <a:schemeClr val="tx1"/>
                        </a:solidFill>
                        <a:latin typeface="Meiryo UI" panose="020B0604030504040204" pitchFamily="50" charset="-128"/>
                        <a:ea typeface="Meiryo UI" panose="020B0604030504040204" pitchFamily="50" charset="-128"/>
                      </a:endParaRPr>
                    </a:p>
                  </a:txBody>
                  <a:tcPr marL="0" marR="0" marT="0" marB="0" anchor="ctr">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solidFill>
                      <a:srgbClr val="FFFFFF">
                        <a:tint val="20000"/>
                      </a:srgb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ja-JP" sz="2000" dirty="0">
                          <a:solidFill>
                            <a:schemeClr val="tx1"/>
                          </a:solidFill>
                          <a:latin typeface="Meiryo UI" panose="020B0604030504040204" pitchFamily="50" charset="-128"/>
                          <a:ea typeface="Meiryo UI" panose="020B0604030504040204" pitchFamily="50" charset="-128"/>
                        </a:rPr>
                        <a:t>100</a:t>
                      </a:r>
                      <a:r>
                        <a:rPr lang="ja-JP" altLang="en-US" sz="2000" dirty="0">
                          <a:solidFill>
                            <a:schemeClr val="tx1"/>
                          </a:solidFill>
                          <a:latin typeface="Meiryo UI" panose="020B0604030504040204" pitchFamily="50" charset="-128"/>
                          <a:ea typeface="Meiryo UI" panose="020B0604030504040204" pitchFamily="50" charset="-128"/>
                        </a:rPr>
                        <a:t>円</a:t>
                      </a:r>
                      <a:r>
                        <a:rPr lang="en-US" altLang="ja-JP" sz="1600" dirty="0">
                          <a:solidFill>
                            <a:schemeClr val="tx1"/>
                          </a:solidFill>
                          <a:latin typeface="Meiryo UI" panose="020B0604030504040204" pitchFamily="50" charset="-128"/>
                          <a:ea typeface="Meiryo UI" panose="020B0604030504040204" pitchFamily="50" charset="-128"/>
                        </a:rPr>
                        <a:t>/ID</a:t>
                      </a:r>
                      <a:endParaRPr lang="ja-JP" altLang="en-US" sz="1600" dirty="0">
                        <a:solidFill>
                          <a:schemeClr val="tx1"/>
                        </a:solidFill>
                        <a:latin typeface="Meiryo UI" panose="020B0604030504040204" pitchFamily="50" charset="-128"/>
                        <a:ea typeface="Meiryo UI" panose="020B0604030504040204" pitchFamily="50" charset="-128"/>
                      </a:endParaRPr>
                    </a:p>
                  </a:txBody>
                  <a:tcPr marL="0" marR="0" marT="0" marB="0" anchor="ctr">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solidFill>
                      <a:srgbClr val="FFFFFF">
                        <a:tint val="20000"/>
                      </a:srgbClr>
                    </a:solidFill>
                  </a:tcPr>
                </a:tc>
                <a:tc vMerge="1">
                  <a:txBody>
                    <a:bodyPr/>
                    <a:lstStyle>
                      <a:defPPr>
                        <a:defRPr lang="ja-JP"/>
                      </a:defPPr>
                      <a:lvl1pPr marL="0" algn="l" defTabSz="914400" rtl="0" eaLnBrk="1" latinLnBrk="0" hangingPunct="1">
                        <a:defRPr kumimoji="1" sz="1800" kern="1200">
                          <a:solidFill>
                            <a:schemeClr val="dk1"/>
                          </a:solidFill>
                          <a:latin typeface="Trebuchet MS"/>
                          <a:ea typeface="HGP創英角ｺﾞｼｯｸUB"/>
                        </a:defRPr>
                      </a:lvl1pPr>
                      <a:lvl2pPr marL="457200" algn="l" defTabSz="914400" rtl="0" eaLnBrk="1" latinLnBrk="0" hangingPunct="1">
                        <a:defRPr kumimoji="1" sz="1800" kern="1200">
                          <a:solidFill>
                            <a:schemeClr val="dk1"/>
                          </a:solidFill>
                          <a:latin typeface="Trebuchet MS"/>
                          <a:ea typeface="HGP創英角ｺﾞｼｯｸUB"/>
                        </a:defRPr>
                      </a:lvl2pPr>
                      <a:lvl3pPr marL="914400" algn="l" defTabSz="914400" rtl="0" eaLnBrk="1" latinLnBrk="0" hangingPunct="1">
                        <a:defRPr kumimoji="1" sz="1800" kern="1200">
                          <a:solidFill>
                            <a:schemeClr val="dk1"/>
                          </a:solidFill>
                          <a:latin typeface="Trebuchet MS"/>
                          <a:ea typeface="HGP創英角ｺﾞｼｯｸUB"/>
                        </a:defRPr>
                      </a:lvl3pPr>
                      <a:lvl4pPr marL="1371600" algn="l" defTabSz="914400" rtl="0" eaLnBrk="1" latinLnBrk="0" hangingPunct="1">
                        <a:defRPr kumimoji="1" sz="1800" kern="1200">
                          <a:solidFill>
                            <a:schemeClr val="dk1"/>
                          </a:solidFill>
                          <a:latin typeface="Trebuchet MS"/>
                          <a:ea typeface="HGP創英角ｺﾞｼｯｸUB"/>
                        </a:defRPr>
                      </a:lvl4pPr>
                      <a:lvl5pPr marL="1828800" algn="l" defTabSz="914400" rtl="0" eaLnBrk="1" latinLnBrk="0" hangingPunct="1">
                        <a:defRPr kumimoji="1" sz="1800" kern="1200">
                          <a:solidFill>
                            <a:schemeClr val="dk1"/>
                          </a:solidFill>
                          <a:latin typeface="Trebuchet MS"/>
                          <a:ea typeface="HGP創英角ｺﾞｼｯｸUB"/>
                        </a:defRPr>
                      </a:lvl5pPr>
                      <a:lvl6pPr marL="2286000" algn="l" defTabSz="914400" rtl="0" eaLnBrk="1" latinLnBrk="0" hangingPunct="1">
                        <a:defRPr kumimoji="1" sz="1800" kern="1200">
                          <a:solidFill>
                            <a:schemeClr val="dk1"/>
                          </a:solidFill>
                          <a:latin typeface="Trebuchet MS"/>
                          <a:ea typeface="HGP創英角ｺﾞｼｯｸUB"/>
                        </a:defRPr>
                      </a:lvl6pPr>
                      <a:lvl7pPr marL="2743200" algn="l" defTabSz="914400" rtl="0" eaLnBrk="1" latinLnBrk="0" hangingPunct="1">
                        <a:defRPr kumimoji="1" sz="1800" kern="1200">
                          <a:solidFill>
                            <a:schemeClr val="dk1"/>
                          </a:solidFill>
                          <a:latin typeface="Trebuchet MS"/>
                          <a:ea typeface="HGP創英角ｺﾞｼｯｸUB"/>
                        </a:defRPr>
                      </a:lvl7pPr>
                      <a:lvl8pPr marL="3200400" algn="l" defTabSz="914400" rtl="0" eaLnBrk="1" latinLnBrk="0" hangingPunct="1">
                        <a:defRPr kumimoji="1" sz="1800" kern="1200">
                          <a:solidFill>
                            <a:schemeClr val="dk1"/>
                          </a:solidFill>
                          <a:latin typeface="Trebuchet MS"/>
                          <a:ea typeface="HGP創英角ｺﾞｼｯｸUB"/>
                        </a:defRPr>
                      </a:lvl8pPr>
                      <a:lvl9pPr marL="3657600" algn="l" defTabSz="914400" rtl="0" eaLnBrk="1" latinLnBrk="0" hangingPunct="1">
                        <a:defRPr kumimoji="1" sz="1800" kern="1200">
                          <a:solidFill>
                            <a:schemeClr val="dk1"/>
                          </a:solidFill>
                          <a:latin typeface="Trebuchet MS"/>
                          <a:ea typeface="HGP創英角ｺﾞｼｯｸUB"/>
                        </a:defRPr>
                      </a:lvl9pPr>
                    </a:lstStyle>
                    <a:p>
                      <a:pPr marL="0" marR="0" lvl="0" indent="0" algn="ctr" defTabSz="914400" rtl="0" eaLnBrk="1" fontAlgn="base" latinLnBrk="0" hangingPunct="1">
                        <a:lnSpc>
                          <a:spcPct val="100000"/>
                        </a:lnSpc>
                        <a:spcBef>
                          <a:spcPts val="0"/>
                        </a:spcBef>
                        <a:spcAft>
                          <a:spcPct val="0"/>
                        </a:spcAft>
                        <a:buClrTx/>
                        <a:buSzTx/>
                        <a:buFontTx/>
                        <a:buNone/>
                        <a:tabLst/>
                        <a:defRPr/>
                      </a:pPr>
                      <a:endParaRPr kumimoji="1" lang="en-US" altLang="ja-JP" sz="1600" b="0" dirty="0">
                        <a:solidFill>
                          <a:schemeClr val="tx1"/>
                        </a:solidFill>
                        <a:latin typeface="Meiryo UI" panose="020B0604030504040204" pitchFamily="50" charset="-128"/>
                        <a:ea typeface="Meiryo UI" panose="020B0604030504040204" pitchFamily="50" charset="-128"/>
                      </a:endParaRPr>
                    </a:p>
                  </a:txBody>
                  <a:tcPr marL="0" marR="0" marT="0" marB="0" anchor="ctr">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solidFill>
                      <a:srgbClr val="FFFFFF">
                        <a:tint val="20000"/>
                      </a:srgbClr>
                    </a:solidFill>
                  </a:tcPr>
                </a:tc>
                <a:tc vMerge="1">
                  <a:txBody>
                    <a:bodyPr/>
                    <a:lstStyle>
                      <a:defPPr>
                        <a:defRPr lang="ja-JP"/>
                      </a:defPPr>
                      <a:lvl1pPr marL="0" algn="l" defTabSz="914400" rtl="0" eaLnBrk="1" latinLnBrk="0" hangingPunct="1">
                        <a:defRPr kumimoji="1" sz="1800" kern="1200">
                          <a:solidFill>
                            <a:schemeClr val="dk1"/>
                          </a:solidFill>
                          <a:latin typeface="Trebuchet MS"/>
                          <a:ea typeface="HGP創英角ｺﾞｼｯｸUB"/>
                        </a:defRPr>
                      </a:lvl1pPr>
                      <a:lvl2pPr marL="457200" algn="l" defTabSz="914400" rtl="0" eaLnBrk="1" latinLnBrk="0" hangingPunct="1">
                        <a:defRPr kumimoji="1" sz="1800" kern="1200">
                          <a:solidFill>
                            <a:schemeClr val="dk1"/>
                          </a:solidFill>
                          <a:latin typeface="Trebuchet MS"/>
                          <a:ea typeface="HGP創英角ｺﾞｼｯｸUB"/>
                        </a:defRPr>
                      </a:lvl2pPr>
                      <a:lvl3pPr marL="914400" algn="l" defTabSz="914400" rtl="0" eaLnBrk="1" latinLnBrk="0" hangingPunct="1">
                        <a:defRPr kumimoji="1" sz="1800" kern="1200">
                          <a:solidFill>
                            <a:schemeClr val="dk1"/>
                          </a:solidFill>
                          <a:latin typeface="Trebuchet MS"/>
                          <a:ea typeface="HGP創英角ｺﾞｼｯｸUB"/>
                        </a:defRPr>
                      </a:lvl3pPr>
                      <a:lvl4pPr marL="1371600" algn="l" defTabSz="914400" rtl="0" eaLnBrk="1" latinLnBrk="0" hangingPunct="1">
                        <a:defRPr kumimoji="1" sz="1800" kern="1200">
                          <a:solidFill>
                            <a:schemeClr val="dk1"/>
                          </a:solidFill>
                          <a:latin typeface="Trebuchet MS"/>
                          <a:ea typeface="HGP創英角ｺﾞｼｯｸUB"/>
                        </a:defRPr>
                      </a:lvl4pPr>
                      <a:lvl5pPr marL="1828800" algn="l" defTabSz="914400" rtl="0" eaLnBrk="1" latinLnBrk="0" hangingPunct="1">
                        <a:defRPr kumimoji="1" sz="1800" kern="1200">
                          <a:solidFill>
                            <a:schemeClr val="dk1"/>
                          </a:solidFill>
                          <a:latin typeface="Trebuchet MS"/>
                          <a:ea typeface="HGP創英角ｺﾞｼｯｸUB"/>
                        </a:defRPr>
                      </a:lvl5pPr>
                      <a:lvl6pPr marL="2286000" algn="l" defTabSz="914400" rtl="0" eaLnBrk="1" latinLnBrk="0" hangingPunct="1">
                        <a:defRPr kumimoji="1" sz="1800" kern="1200">
                          <a:solidFill>
                            <a:schemeClr val="dk1"/>
                          </a:solidFill>
                          <a:latin typeface="Trebuchet MS"/>
                          <a:ea typeface="HGP創英角ｺﾞｼｯｸUB"/>
                        </a:defRPr>
                      </a:lvl6pPr>
                      <a:lvl7pPr marL="2743200" algn="l" defTabSz="914400" rtl="0" eaLnBrk="1" latinLnBrk="0" hangingPunct="1">
                        <a:defRPr kumimoji="1" sz="1800" kern="1200">
                          <a:solidFill>
                            <a:schemeClr val="dk1"/>
                          </a:solidFill>
                          <a:latin typeface="Trebuchet MS"/>
                          <a:ea typeface="HGP創英角ｺﾞｼｯｸUB"/>
                        </a:defRPr>
                      </a:lvl7pPr>
                      <a:lvl8pPr marL="3200400" algn="l" defTabSz="914400" rtl="0" eaLnBrk="1" latinLnBrk="0" hangingPunct="1">
                        <a:defRPr kumimoji="1" sz="1800" kern="1200">
                          <a:solidFill>
                            <a:schemeClr val="dk1"/>
                          </a:solidFill>
                          <a:latin typeface="Trebuchet MS"/>
                          <a:ea typeface="HGP創英角ｺﾞｼｯｸUB"/>
                        </a:defRPr>
                      </a:lvl8pPr>
                      <a:lvl9pPr marL="3657600" algn="l" defTabSz="914400" rtl="0" eaLnBrk="1" latinLnBrk="0" hangingPunct="1">
                        <a:defRPr kumimoji="1" sz="1800" kern="1200">
                          <a:solidFill>
                            <a:schemeClr val="dk1"/>
                          </a:solidFill>
                          <a:latin typeface="Trebuchet MS"/>
                          <a:ea typeface="HGP創英角ｺﾞｼｯｸUB"/>
                        </a:defRPr>
                      </a:lvl9pPr>
                    </a:lstStyle>
                    <a:p>
                      <a:pPr marL="0" marR="0" lvl="0" indent="0" algn="ctr" defTabSz="914400" rtl="0" eaLnBrk="1" fontAlgn="base" latinLnBrk="0" hangingPunct="1">
                        <a:lnSpc>
                          <a:spcPct val="100000"/>
                        </a:lnSpc>
                        <a:spcBef>
                          <a:spcPts val="0"/>
                        </a:spcBef>
                        <a:spcAft>
                          <a:spcPct val="0"/>
                        </a:spcAft>
                        <a:buClrTx/>
                        <a:buSzTx/>
                        <a:buFontTx/>
                        <a:buNone/>
                        <a:tabLst/>
                        <a:defRPr/>
                      </a:pPr>
                      <a:endParaRPr kumimoji="1" lang="en-US" altLang="ja-JP" sz="1600" b="0" dirty="0">
                        <a:solidFill>
                          <a:schemeClr val="tx1"/>
                        </a:solidFill>
                        <a:latin typeface="Meiryo UI" panose="020B0604030504040204" pitchFamily="50" charset="-128"/>
                        <a:ea typeface="Meiryo UI" panose="020B0604030504040204" pitchFamily="50" charset="-128"/>
                      </a:endParaRPr>
                    </a:p>
                  </a:txBody>
                  <a:tcPr marL="0" marR="0" marT="0" marB="0" anchor="ctr">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solidFill>
                      <a:srgbClr val="FFFFFF">
                        <a:tint val="20000"/>
                      </a:srgbClr>
                    </a:solidFill>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defRPr/>
                      </a:pPr>
                      <a:r>
                        <a:rPr kumimoji="1" lang="en-US" altLang="ja-JP" sz="16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rPr>
                        <a:t>―</a:t>
                      </a:r>
                      <a:endParaRPr kumimoji="1" lang="en-US" altLang="ja-JP" sz="16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endParaRPr>
                    </a:p>
                  </a:txBody>
                  <a:tcPr marL="0" marR="0" marT="0" marB="0" anchor="ctr">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solidFill>
                      <a:srgbClr val="FFFFFF">
                        <a:tint val="20000"/>
                      </a:srgbClr>
                    </a:solidFill>
                  </a:tcPr>
                </a:tc>
                <a:extLst>
                  <a:ext uri="{0D108BD9-81ED-4DB2-BD59-A6C34878D82A}">
                    <a16:rowId xmlns:a16="http://schemas.microsoft.com/office/drawing/2014/main" val="10004"/>
                  </a:ext>
                </a:extLst>
              </a:tr>
              <a:tr h="836518">
                <a:tc>
                  <a:txBody>
                    <a:bodyPr/>
                    <a:lstStyle/>
                    <a:p>
                      <a:pPr marL="144000" marR="0" indent="0" algn="l" defTabSz="914400" rtl="0" eaLnBrk="1" fontAlgn="auto" latinLnBrk="0" hangingPunct="1">
                        <a:lnSpc>
                          <a:spcPct val="100000"/>
                        </a:lnSpc>
                        <a:spcBef>
                          <a:spcPts val="400"/>
                        </a:spcBef>
                        <a:spcAft>
                          <a:spcPts val="0"/>
                        </a:spcAft>
                        <a:buClrTx/>
                        <a:buSzTx/>
                        <a:buFontTx/>
                        <a:buNone/>
                        <a:tabLst/>
                        <a:defRPr/>
                      </a:pPr>
                      <a:r>
                        <a:rPr kumimoji="1" lang="en-US" altLang="ja-JP" sz="1800" b="0" dirty="0">
                          <a:latin typeface="Meiryo UI" panose="020B0604030504040204" pitchFamily="50" charset="-128"/>
                          <a:ea typeface="Meiryo UI" panose="020B0604030504040204" pitchFamily="50" charset="-128"/>
                        </a:rPr>
                        <a:t>4G</a:t>
                      </a:r>
                      <a:r>
                        <a:rPr kumimoji="1" lang="ja-JP" altLang="en-US" sz="1800" b="0" dirty="0">
                          <a:latin typeface="Meiryo UI" panose="020B0604030504040204" pitchFamily="50" charset="-128"/>
                          <a:ea typeface="Meiryo UI" panose="020B0604030504040204" pitchFamily="50" charset="-128"/>
                        </a:rPr>
                        <a:t>ケータイ</a:t>
                      </a:r>
                    </a:p>
                  </a:txBody>
                  <a:tcPr marL="72000" marR="72000" marT="0" marB="0" anchor="ctr">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defPPr>
                        <a:defRPr lang="ja-JP"/>
                      </a:defPPr>
                      <a:lvl1pPr marL="0" algn="l" defTabSz="914400" rtl="0" eaLnBrk="1" latinLnBrk="0" hangingPunct="1">
                        <a:defRPr kumimoji="1" sz="1800" kern="1200">
                          <a:solidFill>
                            <a:schemeClr val="dk1"/>
                          </a:solidFill>
                          <a:latin typeface="Trebuchet MS"/>
                          <a:ea typeface="HGP創英角ｺﾞｼｯｸUB"/>
                        </a:defRPr>
                      </a:lvl1pPr>
                      <a:lvl2pPr marL="457200" algn="l" defTabSz="914400" rtl="0" eaLnBrk="1" latinLnBrk="0" hangingPunct="1">
                        <a:defRPr kumimoji="1" sz="1800" kern="1200">
                          <a:solidFill>
                            <a:schemeClr val="dk1"/>
                          </a:solidFill>
                          <a:latin typeface="Trebuchet MS"/>
                          <a:ea typeface="HGP創英角ｺﾞｼｯｸUB"/>
                        </a:defRPr>
                      </a:lvl2pPr>
                      <a:lvl3pPr marL="914400" algn="l" defTabSz="914400" rtl="0" eaLnBrk="1" latinLnBrk="0" hangingPunct="1">
                        <a:defRPr kumimoji="1" sz="1800" kern="1200">
                          <a:solidFill>
                            <a:schemeClr val="dk1"/>
                          </a:solidFill>
                          <a:latin typeface="Trebuchet MS"/>
                          <a:ea typeface="HGP創英角ｺﾞｼｯｸUB"/>
                        </a:defRPr>
                      </a:lvl3pPr>
                      <a:lvl4pPr marL="1371600" algn="l" defTabSz="914400" rtl="0" eaLnBrk="1" latinLnBrk="0" hangingPunct="1">
                        <a:defRPr kumimoji="1" sz="1800" kern="1200">
                          <a:solidFill>
                            <a:schemeClr val="dk1"/>
                          </a:solidFill>
                          <a:latin typeface="Trebuchet MS"/>
                          <a:ea typeface="HGP創英角ｺﾞｼｯｸUB"/>
                        </a:defRPr>
                      </a:lvl4pPr>
                      <a:lvl5pPr marL="1828800" algn="l" defTabSz="914400" rtl="0" eaLnBrk="1" latinLnBrk="0" hangingPunct="1">
                        <a:defRPr kumimoji="1" sz="1800" kern="1200">
                          <a:solidFill>
                            <a:schemeClr val="dk1"/>
                          </a:solidFill>
                          <a:latin typeface="Trebuchet MS"/>
                          <a:ea typeface="HGP創英角ｺﾞｼｯｸUB"/>
                        </a:defRPr>
                      </a:lvl5pPr>
                      <a:lvl6pPr marL="2286000" algn="l" defTabSz="914400" rtl="0" eaLnBrk="1" latinLnBrk="0" hangingPunct="1">
                        <a:defRPr kumimoji="1" sz="1800" kern="1200">
                          <a:solidFill>
                            <a:schemeClr val="dk1"/>
                          </a:solidFill>
                          <a:latin typeface="Trebuchet MS"/>
                          <a:ea typeface="HGP創英角ｺﾞｼｯｸUB"/>
                        </a:defRPr>
                      </a:lvl6pPr>
                      <a:lvl7pPr marL="2743200" algn="l" defTabSz="914400" rtl="0" eaLnBrk="1" latinLnBrk="0" hangingPunct="1">
                        <a:defRPr kumimoji="1" sz="1800" kern="1200">
                          <a:solidFill>
                            <a:schemeClr val="dk1"/>
                          </a:solidFill>
                          <a:latin typeface="Trebuchet MS"/>
                          <a:ea typeface="HGP創英角ｺﾞｼｯｸUB"/>
                        </a:defRPr>
                      </a:lvl7pPr>
                      <a:lvl8pPr marL="3200400" algn="l" defTabSz="914400" rtl="0" eaLnBrk="1" latinLnBrk="0" hangingPunct="1">
                        <a:defRPr kumimoji="1" sz="1800" kern="1200">
                          <a:solidFill>
                            <a:schemeClr val="dk1"/>
                          </a:solidFill>
                          <a:latin typeface="Trebuchet MS"/>
                          <a:ea typeface="HGP創英角ｺﾞｼｯｸUB"/>
                        </a:defRPr>
                      </a:lvl8pPr>
                      <a:lvl9pPr marL="3657600" algn="l" defTabSz="914400" rtl="0" eaLnBrk="1" latinLnBrk="0" hangingPunct="1">
                        <a:defRPr kumimoji="1" sz="1800" kern="1200">
                          <a:solidFill>
                            <a:schemeClr val="dk1"/>
                          </a:solidFill>
                          <a:latin typeface="Trebuchet MS"/>
                          <a:ea typeface="HGP創英角ｺﾞｼｯｸUB"/>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ja-JP" sz="2600" b="1" dirty="0">
                          <a:solidFill>
                            <a:srgbClr val="00B050"/>
                          </a:solidFill>
                          <a:latin typeface="Meiryo UI" panose="020B0604030504040204" pitchFamily="50" charset="-128"/>
                          <a:ea typeface="Meiryo UI" panose="020B0604030504040204" pitchFamily="50" charset="-128"/>
                        </a:rPr>
                        <a:t>100</a:t>
                      </a:r>
                      <a:r>
                        <a:rPr lang="ja-JP" altLang="en-US" sz="2600" b="1" dirty="0">
                          <a:solidFill>
                            <a:srgbClr val="00B050"/>
                          </a:solidFill>
                          <a:latin typeface="Meiryo UI" panose="020B0604030504040204" pitchFamily="50" charset="-128"/>
                          <a:ea typeface="Meiryo UI" panose="020B0604030504040204" pitchFamily="50" charset="-128"/>
                        </a:rPr>
                        <a:t>円</a:t>
                      </a:r>
                      <a:r>
                        <a:rPr lang="en-US" altLang="ja-JP" sz="1600" dirty="0">
                          <a:solidFill>
                            <a:srgbClr val="00B050"/>
                          </a:solidFill>
                          <a:latin typeface="Meiryo UI" panose="020B0604030504040204" pitchFamily="50" charset="-128"/>
                          <a:ea typeface="Meiryo UI" panose="020B0604030504040204" pitchFamily="50" charset="-128"/>
                        </a:rPr>
                        <a:t>/ID</a:t>
                      </a:r>
                      <a:endParaRPr kumimoji="1" lang="ja-JP" altLang="en-US" sz="1600" dirty="0">
                        <a:solidFill>
                          <a:srgbClr val="00B050"/>
                        </a:solidFill>
                        <a:latin typeface="Meiryo UI" panose="020B0604030504040204" pitchFamily="50" charset="-128"/>
                        <a:ea typeface="Meiryo UI" panose="020B0604030504040204" pitchFamily="50" charset="-128"/>
                      </a:endParaRPr>
                    </a:p>
                  </a:txBody>
                  <a:tcPr marL="0" marR="0" marT="0" marB="0" anchor="ctr">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solidFill>
                      <a:srgbClr val="FFFFFF">
                        <a:tint val="20000"/>
                      </a:srgbClr>
                    </a:solidFill>
                  </a:tcPr>
                </a:tc>
                <a:tc>
                  <a:txBody>
                    <a:bodyPr/>
                    <a:lstStyle>
                      <a:defPPr>
                        <a:defRPr lang="ja-JP"/>
                      </a:defPPr>
                      <a:lvl1pPr marL="0" algn="l" defTabSz="914400" rtl="0" eaLnBrk="1" latinLnBrk="0" hangingPunct="1">
                        <a:defRPr kumimoji="1" sz="1800" kern="1200">
                          <a:solidFill>
                            <a:schemeClr val="dk1"/>
                          </a:solidFill>
                          <a:latin typeface="Trebuchet MS"/>
                          <a:ea typeface="HGP創英角ｺﾞｼｯｸUB"/>
                        </a:defRPr>
                      </a:lvl1pPr>
                      <a:lvl2pPr marL="457200" algn="l" defTabSz="914400" rtl="0" eaLnBrk="1" latinLnBrk="0" hangingPunct="1">
                        <a:defRPr kumimoji="1" sz="1800" kern="1200">
                          <a:solidFill>
                            <a:schemeClr val="dk1"/>
                          </a:solidFill>
                          <a:latin typeface="Trebuchet MS"/>
                          <a:ea typeface="HGP創英角ｺﾞｼｯｸUB"/>
                        </a:defRPr>
                      </a:lvl2pPr>
                      <a:lvl3pPr marL="914400" algn="l" defTabSz="914400" rtl="0" eaLnBrk="1" latinLnBrk="0" hangingPunct="1">
                        <a:defRPr kumimoji="1" sz="1800" kern="1200">
                          <a:solidFill>
                            <a:schemeClr val="dk1"/>
                          </a:solidFill>
                          <a:latin typeface="Trebuchet MS"/>
                          <a:ea typeface="HGP創英角ｺﾞｼｯｸUB"/>
                        </a:defRPr>
                      </a:lvl3pPr>
                      <a:lvl4pPr marL="1371600" algn="l" defTabSz="914400" rtl="0" eaLnBrk="1" latinLnBrk="0" hangingPunct="1">
                        <a:defRPr kumimoji="1" sz="1800" kern="1200">
                          <a:solidFill>
                            <a:schemeClr val="dk1"/>
                          </a:solidFill>
                          <a:latin typeface="Trebuchet MS"/>
                          <a:ea typeface="HGP創英角ｺﾞｼｯｸUB"/>
                        </a:defRPr>
                      </a:lvl4pPr>
                      <a:lvl5pPr marL="1828800" algn="l" defTabSz="914400" rtl="0" eaLnBrk="1" latinLnBrk="0" hangingPunct="1">
                        <a:defRPr kumimoji="1" sz="1800" kern="1200">
                          <a:solidFill>
                            <a:schemeClr val="dk1"/>
                          </a:solidFill>
                          <a:latin typeface="Trebuchet MS"/>
                          <a:ea typeface="HGP創英角ｺﾞｼｯｸUB"/>
                        </a:defRPr>
                      </a:lvl5pPr>
                      <a:lvl6pPr marL="2286000" algn="l" defTabSz="914400" rtl="0" eaLnBrk="1" latinLnBrk="0" hangingPunct="1">
                        <a:defRPr kumimoji="1" sz="1800" kern="1200">
                          <a:solidFill>
                            <a:schemeClr val="dk1"/>
                          </a:solidFill>
                          <a:latin typeface="Trebuchet MS"/>
                          <a:ea typeface="HGP創英角ｺﾞｼｯｸUB"/>
                        </a:defRPr>
                      </a:lvl6pPr>
                      <a:lvl7pPr marL="2743200" algn="l" defTabSz="914400" rtl="0" eaLnBrk="1" latinLnBrk="0" hangingPunct="1">
                        <a:defRPr kumimoji="1" sz="1800" kern="1200">
                          <a:solidFill>
                            <a:schemeClr val="dk1"/>
                          </a:solidFill>
                          <a:latin typeface="Trebuchet MS"/>
                          <a:ea typeface="HGP創英角ｺﾞｼｯｸUB"/>
                        </a:defRPr>
                      </a:lvl7pPr>
                      <a:lvl8pPr marL="3200400" algn="l" defTabSz="914400" rtl="0" eaLnBrk="1" latinLnBrk="0" hangingPunct="1">
                        <a:defRPr kumimoji="1" sz="1800" kern="1200">
                          <a:solidFill>
                            <a:schemeClr val="dk1"/>
                          </a:solidFill>
                          <a:latin typeface="Trebuchet MS"/>
                          <a:ea typeface="HGP創英角ｺﾞｼｯｸUB"/>
                        </a:defRPr>
                      </a:lvl8pPr>
                      <a:lvl9pPr marL="3657600" algn="l" defTabSz="914400" rtl="0" eaLnBrk="1" latinLnBrk="0" hangingPunct="1">
                        <a:defRPr kumimoji="1" sz="1800" kern="1200">
                          <a:solidFill>
                            <a:schemeClr val="dk1"/>
                          </a:solidFill>
                          <a:latin typeface="Trebuchet MS"/>
                          <a:ea typeface="HGP創英角ｺﾞｼｯｸUB"/>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ja-JP" sz="2600" b="1" dirty="0">
                          <a:solidFill>
                            <a:srgbClr val="00B050"/>
                          </a:solidFill>
                          <a:latin typeface="Meiryo UI" panose="020B0604030504040204" pitchFamily="50" charset="-128"/>
                          <a:ea typeface="Meiryo UI" panose="020B0604030504040204" pitchFamily="50" charset="-128"/>
                        </a:rPr>
                        <a:t>100</a:t>
                      </a:r>
                      <a:r>
                        <a:rPr lang="ja-JP" altLang="en-US" sz="2600" b="1" dirty="0">
                          <a:solidFill>
                            <a:srgbClr val="00B050"/>
                          </a:solidFill>
                          <a:latin typeface="Meiryo UI" panose="020B0604030504040204" pitchFamily="50" charset="-128"/>
                          <a:ea typeface="Meiryo UI" panose="020B0604030504040204" pitchFamily="50" charset="-128"/>
                        </a:rPr>
                        <a:t>円</a:t>
                      </a:r>
                      <a:r>
                        <a:rPr lang="en-US" altLang="ja-JP" sz="1600" dirty="0">
                          <a:solidFill>
                            <a:srgbClr val="00B050"/>
                          </a:solidFill>
                          <a:latin typeface="Meiryo UI" panose="020B0604030504040204" pitchFamily="50" charset="-128"/>
                          <a:ea typeface="Meiryo UI" panose="020B0604030504040204" pitchFamily="50" charset="-128"/>
                        </a:rPr>
                        <a:t>/ID</a:t>
                      </a:r>
                      <a:endParaRPr lang="ja-JP" altLang="en-US" sz="1600" dirty="0">
                        <a:solidFill>
                          <a:srgbClr val="00B050"/>
                        </a:solidFill>
                        <a:latin typeface="Meiryo UI" panose="020B0604030504040204" pitchFamily="50" charset="-128"/>
                        <a:ea typeface="Meiryo UI" panose="020B0604030504040204" pitchFamily="50" charset="-128"/>
                      </a:endParaRPr>
                    </a:p>
                  </a:txBody>
                  <a:tcPr marL="0" marR="0" marT="0" marB="0" anchor="ctr">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solidFill>
                      <a:srgbClr val="FFFFFF">
                        <a:tint val="20000"/>
                      </a:srgbClr>
                    </a:solidFill>
                  </a:tcPr>
                </a:tc>
                <a:tc>
                  <a:txBody>
                    <a:bodyPr/>
                    <a:lstStyle>
                      <a:defPPr>
                        <a:defRPr lang="ja-JP"/>
                      </a:defPPr>
                      <a:lvl1pPr marL="0" algn="l" defTabSz="914400" rtl="0" eaLnBrk="1" latinLnBrk="0" hangingPunct="1">
                        <a:defRPr kumimoji="1" sz="1800" kern="1200">
                          <a:solidFill>
                            <a:schemeClr val="dk1"/>
                          </a:solidFill>
                          <a:latin typeface="Trebuchet MS"/>
                          <a:ea typeface="HGP創英角ｺﾞｼｯｸUB"/>
                        </a:defRPr>
                      </a:lvl1pPr>
                      <a:lvl2pPr marL="457200" algn="l" defTabSz="914400" rtl="0" eaLnBrk="1" latinLnBrk="0" hangingPunct="1">
                        <a:defRPr kumimoji="1" sz="1800" kern="1200">
                          <a:solidFill>
                            <a:schemeClr val="dk1"/>
                          </a:solidFill>
                          <a:latin typeface="Trebuchet MS"/>
                          <a:ea typeface="HGP創英角ｺﾞｼｯｸUB"/>
                        </a:defRPr>
                      </a:lvl2pPr>
                      <a:lvl3pPr marL="914400" algn="l" defTabSz="914400" rtl="0" eaLnBrk="1" latinLnBrk="0" hangingPunct="1">
                        <a:defRPr kumimoji="1" sz="1800" kern="1200">
                          <a:solidFill>
                            <a:schemeClr val="dk1"/>
                          </a:solidFill>
                          <a:latin typeface="Trebuchet MS"/>
                          <a:ea typeface="HGP創英角ｺﾞｼｯｸUB"/>
                        </a:defRPr>
                      </a:lvl3pPr>
                      <a:lvl4pPr marL="1371600" algn="l" defTabSz="914400" rtl="0" eaLnBrk="1" latinLnBrk="0" hangingPunct="1">
                        <a:defRPr kumimoji="1" sz="1800" kern="1200">
                          <a:solidFill>
                            <a:schemeClr val="dk1"/>
                          </a:solidFill>
                          <a:latin typeface="Trebuchet MS"/>
                          <a:ea typeface="HGP創英角ｺﾞｼｯｸUB"/>
                        </a:defRPr>
                      </a:lvl4pPr>
                      <a:lvl5pPr marL="1828800" algn="l" defTabSz="914400" rtl="0" eaLnBrk="1" latinLnBrk="0" hangingPunct="1">
                        <a:defRPr kumimoji="1" sz="1800" kern="1200">
                          <a:solidFill>
                            <a:schemeClr val="dk1"/>
                          </a:solidFill>
                          <a:latin typeface="Trebuchet MS"/>
                          <a:ea typeface="HGP創英角ｺﾞｼｯｸUB"/>
                        </a:defRPr>
                      </a:lvl5pPr>
                      <a:lvl6pPr marL="2286000" algn="l" defTabSz="914400" rtl="0" eaLnBrk="1" latinLnBrk="0" hangingPunct="1">
                        <a:defRPr kumimoji="1" sz="1800" kern="1200">
                          <a:solidFill>
                            <a:schemeClr val="dk1"/>
                          </a:solidFill>
                          <a:latin typeface="Trebuchet MS"/>
                          <a:ea typeface="HGP創英角ｺﾞｼｯｸUB"/>
                        </a:defRPr>
                      </a:lvl6pPr>
                      <a:lvl7pPr marL="2743200" algn="l" defTabSz="914400" rtl="0" eaLnBrk="1" latinLnBrk="0" hangingPunct="1">
                        <a:defRPr kumimoji="1" sz="1800" kern="1200">
                          <a:solidFill>
                            <a:schemeClr val="dk1"/>
                          </a:solidFill>
                          <a:latin typeface="Trebuchet MS"/>
                          <a:ea typeface="HGP創英角ｺﾞｼｯｸUB"/>
                        </a:defRPr>
                      </a:lvl7pPr>
                      <a:lvl8pPr marL="3200400" algn="l" defTabSz="914400" rtl="0" eaLnBrk="1" latinLnBrk="0" hangingPunct="1">
                        <a:defRPr kumimoji="1" sz="1800" kern="1200">
                          <a:solidFill>
                            <a:schemeClr val="dk1"/>
                          </a:solidFill>
                          <a:latin typeface="Trebuchet MS"/>
                          <a:ea typeface="HGP創英角ｺﾞｼｯｸUB"/>
                        </a:defRPr>
                      </a:lvl8pPr>
                      <a:lvl9pPr marL="3657600" algn="l" defTabSz="914400" rtl="0" eaLnBrk="1" latinLnBrk="0" hangingPunct="1">
                        <a:defRPr kumimoji="1" sz="1800" kern="1200">
                          <a:solidFill>
                            <a:schemeClr val="dk1"/>
                          </a:solidFill>
                          <a:latin typeface="Trebuchet MS"/>
                          <a:ea typeface="HGP創英角ｺﾞｼｯｸUB"/>
                        </a:defRPr>
                      </a:lvl9pPr>
                    </a:lstStyle>
                    <a:p>
                      <a:pPr marL="0" marR="0" lvl="0" indent="0" algn="ctr" defTabSz="914400" rtl="0" eaLnBrk="1" fontAlgn="base" latinLnBrk="0" hangingPunct="1">
                        <a:lnSpc>
                          <a:spcPct val="100000"/>
                        </a:lnSpc>
                        <a:spcBef>
                          <a:spcPts val="0"/>
                        </a:spcBef>
                        <a:spcAft>
                          <a:spcPct val="0"/>
                        </a:spcAft>
                        <a:buClrTx/>
                        <a:buSzTx/>
                        <a:buFontTx/>
                        <a:buNone/>
                        <a:tabLst/>
                        <a:defRPr/>
                      </a:pPr>
                      <a:r>
                        <a:rPr kumimoji="1" lang="en-US" altLang="ja-JP" sz="1600" b="0" dirty="0">
                          <a:solidFill>
                            <a:schemeClr val="tx1"/>
                          </a:solidFill>
                          <a:latin typeface="Meiryo UI" panose="020B0604030504040204" pitchFamily="50" charset="-128"/>
                          <a:ea typeface="Meiryo UI" panose="020B0604030504040204" pitchFamily="50" charset="-128"/>
                        </a:rPr>
                        <a:t>―</a:t>
                      </a:r>
                    </a:p>
                  </a:txBody>
                  <a:tcPr marL="0" marR="0" marT="0" marB="0" anchor="ctr">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solidFill>
                      <a:srgbClr val="FFFFFF">
                        <a:tint val="20000"/>
                      </a:srgbClr>
                    </a:solidFill>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defRPr/>
                      </a:pPr>
                      <a:r>
                        <a:rPr kumimoji="1" lang="en-US" altLang="ja-JP" sz="1600" b="0" dirty="0">
                          <a:solidFill>
                            <a:schemeClr val="tx1"/>
                          </a:solidFill>
                          <a:latin typeface="Meiryo UI" panose="020B0604030504040204" pitchFamily="50" charset="-128"/>
                          <a:ea typeface="Meiryo UI" panose="020B0604030504040204" pitchFamily="50" charset="-128"/>
                        </a:rPr>
                        <a:t>―</a:t>
                      </a:r>
                    </a:p>
                  </a:txBody>
                  <a:tcPr marL="0" marR="0" marT="0" marB="0" anchor="ctr">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solidFill>
                      <a:srgbClr val="FFFFFF">
                        <a:tint val="20000"/>
                      </a:srgbClr>
                    </a:solidFill>
                  </a:tcPr>
                </a:tc>
                <a:tc>
                  <a:txBody>
                    <a:bodyPr/>
                    <a:lstStyle>
                      <a:defPPr>
                        <a:defRPr lang="ja-JP"/>
                      </a:defPPr>
                      <a:lvl1pPr marL="0" algn="l" defTabSz="914400" rtl="0" eaLnBrk="1" latinLnBrk="0" hangingPunct="1">
                        <a:defRPr kumimoji="1" sz="1800" kern="1200">
                          <a:solidFill>
                            <a:schemeClr val="dk1"/>
                          </a:solidFill>
                          <a:latin typeface="Trebuchet MS"/>
                          <a:ea typeface="HGP創英角ｺﾞｼｯｸUB"/>
                        </a:defRPr>
                      </a:lvl1pPr>
                      <a:lvl2pPr marL="457200" algn="l" defTabSz="914400" rtl="0" eaLnBrk="1" latinLnBrk="0" hangingPunct="1">
                        <a:defRPr kumimoji="1" sz="1800" kern="1200">
                          <a:solidFill>
                            <a:schemeClr val="dk1"/>
                          </a:solidFill>
                          <a:latin typeface="Trebuchet MS"/>
                          <a:ea typeface="HGP創英角ｺﾞｼｯｸUB"/>
                        </a:defRPr>
                      </a:lvl2pPr>
                      <a:lvl3pPr marL="914400" algn="l" defTabSz="914400" rtl="0" eaLnBrk="1" latinLnBrk="0" hangingPunct="1">
                        <a:defRPr kumimoji="1" sz="1800" kern="1200">
                          <a:solidFill>
                            <a:schemeClr val="dk1"/>
                          </a:solidFill>
                          <a:latin typeface="Trebuchet MS"/>
                          <a:ea typeface="HGP創英角ｺﾞｼｯｸUB"/>
                        </a:defRPr>
                      </a:lvl3pPr>
                      <a:lvl4pPr marL="1371600" algn="l" defTabSz="914400" rtl="0" eaLnBrk="1" latinLnBrk="0" hangingPunct="1">
                        <a:defRPr kumimoji="1" sz="1800" kern="1200">
                          <a:solidFill>
                            <a:schemeClr val="dk1"/>
                          </a:solidFill>
                          <a:latin typeface="Trebuchet MS"/>
                          <a:ea typeface="HGP創英角ｺﾞｼｯｸUB"/>
                        </a:defRPr>
                      </a:lvl4pPr>
                      <a:lvl5pPr marL="1828800" algn="l" defTabSz="914400" rtl="0" eaLnBrk="1" latinLnBrk="0" hangingPunct="1">
                        <a:defRPr kumimoji="1" sz="1800" kern="1200">
                          <a:solidFill>
                            <a:schemeClr val="dk1"/>
                          </a:solidFill>
                          <a:latin typeface="Trebuchet MS"/>
                          <a:ea typeface="HGP創英角ｺﾞｼｯｸUB"/>
                        </a:defRPr>
                      </a:lvl5pPr>
                      <a:lvl6pPr marL="2286000" algn="l" defTabSz="914400" rtl="0" eaLnBrk="1" latinLnBrk="0" hangingPunct="1">
                        <a:defRPr kumimoji="1" sz="1800" kern="1200">
                          <a:solidFill>
                            <a:schemeClr val="dk1"/>
                          </a:solidFill>
                          <a:latin typeface="Trebuchet MS"/>
                          <a:ea typeface="HGP創英角ｺﾞｼｯｸUB"/>
                        </a:defRPr>
                      </a:lvl6pPr>
                      <a:lvl7pPr marL="2743200" algn="l" defTabSz="914400" rtl="0" eaLnBrk="1" latinLnBrk="0" hangingPunct="1">
                        <a:defRPr kumimoji="1" sz="1800" kern="1200">
                          <a:solidFill>
                            <a:schemeClr val="dk1"/>
                          </a:solidFill>
                          <a:latin typeface="Trebuchet MS"/>
                          <a:ea typeface="HGP創英角ｺﾞｼｯｸUB"/>
                        </a:defRPr>
                      </a:lvl7pPr>
                      <a:lvl8pPr marL="3200400" algn="l" defTabSz="914400" rtl="0" eaLnBrk="1" latinLnBrk="0" hangingPunct="1">
                        <a:defRPr kumimoji="1" sz="1800" kern="1200">
                          <a:solidFill>
                            <a:schemeClr val="dk1"/>
                          </a:solidFill>
                          <a:latin typeface="Trebuchet MS"/>
                          <a:ea typeface="HGP創英角ｺﾞｼｯｸUB"/>
                        </a:defRPr>
                      </a:lvl8pPr>
                      <a:lvl9pPr marL="3657600" algn="l" defTabSz="914400" rtl="0" eaLnBrk="1" latinLnBrk="0" hangingPunct="1">
                        <a:defRPr kumimoji="1" sz="1800" kern="1200">
                          <a:solidFill>
                            <a:schemeClr val="dk1"/>
                          </a:solidFill>
                          <a:latin typeface="Trebuchet MS"/>
                          <a:ea typeface="HGP創英角ｺﾞｼｯｸUB"/>
                        </a:defRPr>
                      </a:lvl9pPr>
                    </a:lstStyle>
                    <a:p>
                      <a:pPr marL="0" marR="0" lvl="0" indent="0" algn="ctr" defTabSz="914400" rtl="0" eaLnBrk="1" fontAlgn="base" latinLnBrk="0" hangingPunct="1">
                        <a:lnSpc>
                          <a:spcPct val="100000"/>
                        </a:lnSpc>
                        <a:spcBef>
                          <a:spcPts val="0"/>
                        </a:spcBef>
                        <a:spcAft>
                          <a:spcPct val="0"/>
                        </a:spcAft>
                        <a:buClrTx/>
                        <a:buSzTx/>
                        <a:buFontTx/>
                        <a:buNone/>
                        <a:tabLst/>
                        <a:defRPr/>
                      </a:pPr>
                      <a:r>
                        <a:rPr kumimoji="1" lang="en-US" altLang="ja-JP" sz="1600" b="0" dirty="0">
                          <a:solidFill>
                            <a:schemeClr val="tx1"/>
                          </a:solidFill>
                          <a:latin typeface="Meiryo UI" panose="020B0604030504040204" pitchFamily="50" charset="-128"/>
                          <a:ea typeface="Meiryo UI" panose="020B0604030504040204" pitchFamily="50" charset="-128"/>
                        </a:rPr>
                        <a:t>―</a:t>
                      </a:r>
                    </a:p>
                  </a:txBody>
                  <a:tcPr marL="0" marR="0" marT="0" marB="0" anchor="ctr">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solidFill>
                      <a:srgbClr val="FFFFFF">
                        <a:tint val="20000"/>
                      </a:srgbClr>
                    </a:solidFill>
                  </a:tcPr>
                </a:tc>
                <a:tc>
                  <a:txBody>
                    <a:bodyPr/>
                    <a:lstStyle>
                      <a:defPPr>
                        <a:defRPr lang="ja-JP"/>
                      </a:defPPr>
                      <a:lvl1pPr marL="0" algn="l" defTabSz="914400" rtl="0" eaLnBrk="1" latinLnBrk="0" hangingPunct="1">
                        <a:defRPr kumimoji="1" sz="1800" kern="1200">
                          <a:solidFill>
                            <a:schemeClr val="dk1"/>
                          </a:solidFill>
                          <a:latin typeface="Trebuchet MS"/>
                          <a:ea typeface="HGP創英角ｺﾞｼｯｸUB"/>
                        </a:defRPr>
                      </a:lvl1pPr>
                      <a:lvl2pPr marL="457200" algn="l" defTabSz="914400" rtl="0" eaLnBrk="1" latinLnBrk="0" hangingPunct="1">
                        <a:defRPr kumimoji="1" sz="1800" kern="1200">
                          <a:solidFill>
                            <a:schemeClr val="dk1"/>
                          </a:solidFill>
                          <a:latin typeface="Trebuchet MS"/>
                          <a:ea typeface="HGP創英角ｺﾞｼｯｸUB"/>
                        </a:defRPr>
                      </a:lvl2pPr>
                      <a:lvl3pPr marL="914400" algn="l" defTabSz="914400" rtl="0" eaLnBrk="1" latinLnBrk="0" hangingPunct="1">
                        <a:defRPr kumimoji="1" sz="1800" kern="1200">
                          <a:solidFill>
                            <a:schemeClr val="dk1"/>
                          </a:solidFill>
                          <a:latin typeface="Trebuchet MS"/>
                          <a:ea typeface="HGP創英角ｺﾞｼｯｸUB"/>
                        </a:defRPr>
                      </a:lvl3pPr>
                      <a:lvl4pPr marL="1371600" algn="l" defTabSz="914400" rtl="0" eaLnBrk="1" latinLnBrk="0" hangingPunct="1">
                        <a:defRPr kumimoji="1" sz="1800" kern="1200">
                          <a:solidFill>
                            <a:schemeClr val="dk1"/>
                          </a:solidFill>
                          <a:latin typeface="Trebuchet MS"/>
                          <a:ea typeface="HGP創英角ｺﾞｼｯｸUB"/>
                        </a:defRPr>
                      </a:lvl4pPr>
                      <a:lvl5pPr marL="1828800" algn="l" defTabSz="914400" rtl="0" eaLnBrk="1" latinLnBrk="0" hangingPunct="1">
                        <a:defRPr kumimoji="1" sz="1800" kern="1200">
                          <a:solidFill>
                            <a:schemeClr val="dk1"/>
                          </a:solidFill>
                          <a:latin typeface="Trebuchet MS"/>
                          <a:ea typeface="HGP創英角ｺﾞｼｯｸUB"/>
                        </a:defRPr>
                      </a:lvl5pPr>
                      <a:lvl6pPr marL="2286000" algn="l" defTabSz="914400" rtl="0" eaLnBrk="1" latinLnBrk="0" hangingPunct="1">
                        <a:defRPr kumimoji="1" sz="1800" kern="1200">
                          <a:solidFill>
                            <a:schemeClr val="dk1"/>
                          </a:solidFill>
                          <a:latin typeface="Trebuchet MS"/>
                          <a:ea typeface="HGP創英角ｺﾞｼｯｸUB"/>
                        </a:defRPr>
                      </a:lvl6pPr>
                      <a:lvl7pPr marL="2743200" algn="l" defTabSz="914400" rtl="0" eaLnBrk="1" latinLnBrk="0" hangingPunct="1">
                        <a:defRPr kumimoji="1" sz="1800" kern="1200">
                          <a:solidFill>
                            <a:schemeClr val="dk1"/>
                          </a:solidFill>
                          <a:latin typeface="Trebuchet MS"/>
                          <a:ea typeface="HGP創英角ｺﾞｼｯｸUB"/>
                        </a:defRPr>
                      </a:lvl7pPr>
                      <a:lvl8pPr marL="3200400" algn="l" defTabSz="914400" rtl="0" eaLnBrk="1" latinLnBrk="0" hangingPunct="1">
                        <a:defRPr kumimoji="1" sz="1800" kern="1200">
                          <a:solidFill>
                            <a:schemeClr val="dk1"/>
                          </a:solidFill>
                          <a:latin typeface="Trebuchet MS"/>
                          <a:ea typeface="HGP創英角ｺﾞｼｯｸUB"/>
                        </a:defRPr>
                      </a:lvl8pPr>
                      <a:lvl9pPr marL="3657600" algn="l" defTabSz="914400" rtl="0" eaLnBrk="1" latinLnBrk="0" hangingPunct="1">
                        <a:defRPr kumimoji="1" sz="1800" kern="1200">
                          <a:solidFill>
                            <a:schemeClr val="dk1"/>
                          </a:solidFill>
                          <a:latin typeface="Trebuchet MS"/>
                          <a:ea typeface="HGP創英角ｺﾞｼｯｸUB"/>
                        </a:defRPr>
                      </a:lvl9pPr>
                    </a:lstStyle>
                    <a:p>
                      <a:pPr marL="0" marR="0" lvl="0" indent="0" algn="ctr" defTabSz="914400" rtl="0" eaLnBrk="1" fontAlgn="base" latinLnBrk="0" hangingPunct="1">
                        <a:lnSpc>
                          <a:spcPct val="100000"/>
                        </a:lnSpc>
                        <a:spcBef>
                          <a:spcPts val="0"/>
                        </a:spcBef>
                        <a:spcAft>
                          <a:spcPct val="0"/>
                        </a:spcAft>
                        <a:buClrTx/>
                        <a:buSzTx/>
                        <a:buFontTx/>
                        <a:buNone/>
                        <a:tabLst/>
                        <a:defRPr/>
                      </a:pPr>
                      <a:r>
                        <a:rPr kumimoji="1" lang="en-US" altLang="ja-JP" sz="1600" b="0" dirty="0">
                          <a:solidFill>
                            <a:schemeClr val="tx1"/>
                          </a:solidFill>
                          <a:latin typeface="Meiryo UI" panose="020B0604030504040204" pitchFamily="50" charset="-128"/>
                          <a:ea typeface="Meiryo UI" panose="020B0604030504040204" pitchFamily="50" charset="-128"/>
                        </a:rPr>
                        <a:t>―</a:t>
                      </a:r>
                    </a:p>
                  </a:txBody>
                  <a:tcPr marL="0" marR="0" marT="0" marB="0" anchor="ctr">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solidFill>
                      <a:srgbClr val="FFFFFF">
                        <a:tint val="20000"/>
                      </a:srgbClr>
                    </a:solidFill>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defRPr/>
                      </a:pPr>
                      <a:r>
                        <a:rPr kumimoji="1" lang="en-US" altLang="ja-JP" sz="16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rPr>
                        <a:t>―</a:t>
                      </a:r>
                    </a:p>
                  </a:txBody>
                  <a:tcPr marL="0" marR="0" marT="0" marB="0" anchor="ctr">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solidFill>
                      <a:srgbClr val="FFFFFF">
                        <a:tint val="20000"/>
                      </a:srgbClr>
                    </a:solidFill>
                  </a:tcPr>
                </a:tc>
                <a:extLst>
                  <a:ext uri="{0D108BD9-81ED-4DB2-BD59-A6C34878D82A}">
                    <a16:rowId xmlns:a16="http://schemas.microsoft.com/office/drawing/2014/main" val="3271082208"/>
                  </a:ext>
                </a:extLst>
              </a:tr>
              <a:tr h="836518">
                <a:tc>
                  <a:txBody>
                    <a:bodyPr/>
                    <a:lstStyle/>
                    <a:p>
                      <a:pPr marL="144000" marR="0" indent="0" algn="l" defTabSz="914400" rtl="0" eaLnBrk="1" fontAlgn="auto" latinLnBrk="0" hangingPunct="1">
                        <a:lnSpc>
                          <a:spcPct val="100000"/>
                        </a:lnSpc>
                        <a:spcBef>
                          <a:spcPts val="400"/>
                        </a:spcBef>
                        <a:spcAft>
                          <a:spcPts val="0"/>
                        </a:spcAft>
                        <a:buClrTx/>
                        <a:buSzTx/>
                        <a:buFontTx/>
                        <a:buNone/>
                        <a:tabLst/>
                        <a:defRPr/>
                      </a:pPr>
                      <a:r>
                        <a:rPr kumimoji="1" lang="en-US" altLang="ja-JP" sz="1800" b="0" dirty="0">
                          <a:latin typeface="Meiryo UI" panose="020B0604030504040204" pitchFamily="50" charset="-128"/>
                          <a:ea typeface="Meiryo UI" panose="020B0604030504040204" pitchFamily="50" charset="-128"/>
                        </a:rPr>
                        <a:t>PC</a:t>
                      </a:r>
                    </a:p>
                    <a:p>
                      <a:pPr marL="144000" marR="0" indent="0" algn="l" defTabSz="914400" rtl="0" eaLnBrk="1" fontAlgn="auto" latinLnBrk="0" hangingPunct="1">
                        <a:lnSpc>
                          <a:spcPct val="100000"/>
                        </a:lnSpc>
                        <a:spcBef>
                          <a:spcPts val="400"/>
                        </a:spcBef>
                        <a:spcAft>
                          <a:spcPts val="0"/>
                        </a:spcAft>
                        <a:buClrTx/>
                        <a:buSzTx/>
                        <a:buFontTx/>
                        <a:buNone/>
                        <a:tabLst/>
                        <a:defRPr/>
                      </a:pPr>
                      <a:r>
                        <a:rPr kumimoji="1" lang="en-US" altLang="ja-JP" sz="1800" b="0" dirty="0">
                          <a:latin typeface="Meiryo UI" panose="020B0604030504040204" pitchFamily="50" charset="-128"/>
                          <a:ea typeface="Meiryo UI" panose="020B0604030504040204" pitchFamily="50" charset="-128"/>
                        </a:rPr>
                        <a:t>(Windows)</a:t>
                      </a:r>
                      <a:endParaRPr kumimoji="1" lang="ja-JP" altLang="en-US" sz="1800" b="0" dirty="0">
                        <a:latin typeface="Meiryo UI" panose="020B0604030504040204" pitchFamily="50" charset="-128"/>
                        <a:ea typeface="Meiryo UI" panose="020B0604030504040204" pitchFamily="50" charset="-128"/>
                      </a:endParaRPr>
                    </a:p>
                  </a:txBody>
                  <a:tcPr marL="72000" marR="72000" marT="0" marB="0" anchor="ctr">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defPPr>
                        <a:defRPr lang="ja-JP"/>
                      </a:defPPr>
                      <a:lvl1pPr marL="0" algn="l" defTabSz="914400" rtl="0" eaLnBrk="1" latinLnBrk="0" hangingPunct="1">
                        <a:defRPr kumimoji="1" sz="1800" kern="1200">
                          <a:solidFill>
                            <a:schemeClr val="dk1"/>
                          </a:solidFill>
                          <a:latin typeface="Trebuchet MS"/>
                          <a:ea typeface="HGP創英角ｺﾞｼｯｸUB"/>
                        </a:defRPr>
                      </a:lvl1pPr>
                      <a:lvl2pPr marL="457200" algn="l" defTabSz="914400" rtl="0" eaLnBrk="1" latinLnBrk="0" hangingPunct="1">
                        <a:defRPr kumimoji="1" sz="1800" kern="1200">
                          <a:solidFill>
                            <a:schemeClr val="dk1"/>
                          </a:solidFill>
                          <a:latin typeface="Trebuchet MS"/>
                          <a:ea typeface="HGP創英角ｺﾞｼｯｸUB"/>
                        </a:defRPr>
                      </a:lvl2pPr>
                      <a:lvl3pPr marL="914400" algn="l" defTabSz="914400" rtl="0" eaLnBrk="1" latinLnBrk="0" hangingPunct="1">
                        <a:defRPr kumimoji="1" sz="1800" kern="1200">
                          <a:solidFill>
                            <a:schemeClr val="dk1"/>
                          </a:solidFill>
                          <a:latin typeface="Trebuchet MS"/>
                          <a:ea typeface="HGP創英角ｺﾞｼｯｸUB"/>
                        </a:defRPr>
                      </a:lvl3pPr>
                      <a:lvl4pPr marL="1371600" algn="l" defTabSz="914400" rtl="0" eaLnBrk="1" latinLnBrk="0" hangingPunct="1">
                        <a:defRPr kumimoji="1" sz="1800" kern="1200">
                          <a:solidFill>
                            <a:schemeClr val="dk1"/>
                          </a:solidFill>
                          <a:latin typeface="Trebuchet MS"/>
                          <a:ea typeface="HGP創英角ｺﾞｼｯｸUB"/>
                        </a:defRPr>
                      </a:lvl4pPr>
                      <a:lvl5pPr marL="1828800" algn="l" defTabSz="914400" rtl="0" eaLnBrk="1" latinLnBrk="0" hangingPunct="1">
                        <a:defRPr kumimoji="1" sz="1800" kern="1200">
                          <a:solidFill>
                            <a:schemeClr val="dk1"/>
                          </a:solidFill>
                          <a:latin typeface="Trebuchet MS"/>
                          <a:ea typeface="HGP創英角ｺﾞｼｯｸUB"/>
                        </a:defRPr>
                      </a:lvl5pPr>
                      <a:lvl6pPr marL="2286000" algn="l" defTabSz="914400" rtl="0" eaLnBrk="1" latinLnBrk="0" hangingPunct="1">
                        <a:defRPr kumimoji="1" sz="1800" kern="1200">
                          <a:solidFill>
                            <a:schemeClr val="dk1"/>
                          </a:solidFill>
                          <a:latin typeface="Trebuchet MS"/>
                          <a:ea typeface="HGP創英角ｺﾞｼｯｸUB"/>
                        </a:defRPr>
                      </a:lvl6pPr>
                      <a:lvl7pPr marL="2743200" algn="l" defTabSz="914400" rtl="0" eaLnBrk="1" latinLnBrk="0" hangingPunct="1">
                        <a:defRPr kumimoji="1" sz="1800" kern="1200">
                          <a:solidFill>
                            <a:schemeClr val="dk1"/>
                          </a:solidFill>
                          <a:latin typeface="Trebuchet MS"/>
                          <a:ea typeface="HGP創英角ｺﾞｼｯｸUB"/>
                        </a:defRPr>
                      </a:lvl7pPr>
                      <a:lvl8pPr marL="3200400" algn="l" defTabSz="914400" rtl="0" eaLnBrk="1" latinLnBrk="0" hangingPunct="1">
                        <a:defRPr kumimoji="1" sz="1800" kern="1200">
                          <a:solidFill>
                            <a:schemeClr val="dk1"/>
                          </a:solidFill>
                          <a:latin typeface="Trebuchet MS"/>
                          <a:ea typeface="HGP創英角ｺﾞｼｯｸUB"/>
                        </a:defRPr>
                      </a:lvl8pPr>
                      <a:lvl9pPr marL="3657600" algn="l" defTabSz="914400" rtl="0" eaLnBrk="1" latinLnBrk="0" hangingPunct="1">
                        <a:defRPr kumimoji="1" sz="1800" kern="1200">
                          <a:solidFill>
                            <a:schemeClr val="dk1"/>
                          </a:solidFill>
                          <a:latin typeface="Trebuchet MS"/>
                          <a:ea typeface="HGP創英角ｺﾞｼｯｸUB"/>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ja-JP" sz="2600" b="1" dirty="0">
                          <a:solidFill>
                            <a:srgbClr val="00B050"/>
                          </a:solidFill>
                          <a:latin typeface="Meiryo UI" panose="020B0604030504040204" pitchFamily="50" charset="-128"/>
                          <a:ea typeface="Meiryo UI" panose="020B0604030504040204" pitchFamily="50" charset="-128"/>
                        </a:rPr>
                        <a:t>400</a:t>
                      </a:r>
                      <a:r>
                        <a:rPr lang="ja-JP" altLang="en-US" sz="2600" b="1" dirty="0">
                          <a:solidFill>
                            <a:srgbClr val="00B050"/>
                          </a:solidFill>
                          <a:latin typeface="Meiryo UI" panose="020B0604030504040204" pitchFamily="50" charset="-128"/>
                          <a:ea typeface="Meiryo UI" panose="020B0604030504040204" pitchFamily="50" charset="-128"/>
                        </a:rPr>
                        <a:t>円</a:t>
                      </a:r>
                      <a:r>
                        <a:rPr lang="en-US" altLang="ja-JP" sz="1600" dirty="0">
                          <a:solidFill>
                            <a:srgbClr val="00B050"/>
                          </a:solidFill>
                          <a:latin typeface="Meiryo UI" panose="020B0604030504040204" pitchFamily="50" charset="-128"/>
                          <a:ea typeface="Meiryo UI" panose="020B0604030504040204" pitchFamily="50" charset="-128"/>
                        </a:rPr>
                        <a:t>/ID</a:t>
                      </a:r>
                    </a:p>
                  </a:txBody>
                  <a:tcPr marL="0" marR="0" marT="0" marB="0" anchor="ctr">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solidFill>
                      <a:srgbClr val="FFFFFF">
                        <a:tint val="20000"/>
                      </a:srgbClr>
                    </a:solidFill>
                  </a:tcPr>
                </a:tc>
                <a:tc>
                  <a:txBody>
                    <a:bodyPr/>
                    <a:lstStyle>
                      <a:defPPr>
                        <a:defRPr lang="ja-JP"/>
                      </a:defPPr>
                      <a:lvl1pPr marL="0" algn="l" defTabSz="914400" rtl="0" eaLnBrk="1" latinLnBrk="0" hangingPunct="1">
                        <a:defRPr kumimoji="1" sz="1800" kern="1200">
                          <a:solidFill>
                            <a:schemeClr val="dk1"/>
                          </a:solidFill>
                          <a:latin typeface="Trebuchet MS"/>
                          <a:ea typeface="HGP創英角ｺﾞｼｯｸUB"/>
                        </a:defRPr>
                      </a:lvl1pPr>
                      <a:lvl2pPr marL="457200" algn="l" defTabSz="914400" rtl="0" eaLnBrk="1" latinLnBrk="0" hangingPunct="1">
                        <a:defRPr kumimoji="1" sz="1800" kern="1200">
                          <a:solidFill>
                            <a:schemeClr val="dk1"/>
                          </a:solidFill>
                          <a:latin typeface="Trebuchet MS"/>
                          <a:ea typeface="HGP創英角ｺﾞｼｯｸUB"/>
                        </a:defRPr>
                      </a:lvl2pPr>
                      <a:lvl3pPr marL="914400" algn="l" defTabSz="914400" rtl="0" eaLnBrk="1" latinLnBrk="0" hangingPunct="1">
                        <a:defRPr kumimoji="1" sz="1800" kern="1200">
                          <a:solidFill>
                            <a:schemeClr val="dk1"/>
                          </a:solidFill>
                          <a:latin typeface="Trebuchet MS"/>
                          <a:ea typeface="HGP創英角ｺﾞｼｯｸUB"/>
                        </a:defRPr>
                      </a:lvl3pPr>
                      <a:lvl4pPr marL="1371600" algn="l" defTabSz="914400" rtl="0" eaLnBrk="1" latinLnBrk="0" hangingPunct="1">
                        <a:defRPr kumimoji="1" sz="1800" kern="1200">
                          <a:solidFill>
                            <a:schemeClr val="dk1"/>
                          </a:solidFill>
                          <a:latin typeface="Trebuchet MS"/>
                          <a:ea typeface="HGP創英角ｺﾞｼｯｸUB"/>
                        </a:defRPr>
                      </a:lvl4pPr>
                      <a:lvl5pPr marL="1828800" algn="l" defTabSz="914400" rtl="0" eaLnBrk="1" latinLnBrk="0" hangingPunct="1">
                        <a:defRPr kumimoji="1" sz="1800" kern="1200">
                          <a:solidFill>
                            <a:schemeClr val="dk1"/>
                          </a:solidFill>
                          <a:latin typeface="Trebuchet MS"/>
                          <a:ea typeface="HGP創英角ｺﾞｼｯｸUB"/>
                        </a:defRPr>
                      </a:lvl5pPr>
                      <a:lvl6pPr marL="2286000" algn="l" defTabSz="914400" rtl="0" eaLnBrk="1" latinLnBrk="0" hangingPunct="1">
                        <a:defRPr kumimoji="1" sz="1800" kern="1200">
                          <a:solidFill>
                            <a:schemeClr val="dk1"/>
                          </a:solidFill>
                          <a:latin typeface="Trebuchet MS"/>
                          <a:ea typeface="HGP創英角ｺﾞｼｯｸUB"/>
                        </a:defRPr>
                      </a:lvl6pPr>
                      <a:lvl7pPr marL="2743200" algn="l" defTabSz="914400" rtl="0" eaLnBrk="1" latinLnBrk="0" hangingPunct="1">
                        <a:defRPr kumimoji="1" sz="1800" kern="1200">
                          <a:solidFill>
                            <a:schemeClr val="dk1"/>
                          </a:solidFill>
                          <a:latin typeface="Trebuchet MS"/>
                          <a:ea typeface="HGP創英角ｺﾞｼｯｸUB"/>
                        </a:defRPr>
                      </a:lvl7pPr>
                      <a:lvl8pPr marL="3200400" algn="l" defTabSz="914400" rtl="0" eaLnBrk="1" latinLnBrk="0" hangingPunct="1">
                        <a:defRPr kumimoji="1" sz="1800" kern="1200">
                          <a:solidFill>
                            <a:schemeClr val="dk1"/>
                          </a:solidFill>
                          <a:latin typeface="Trebuchet MS"/>
                          <a:ea typeface="HGP創英角ｺﾞｼｯｸUB"/>
                        </a:defRPr>
                      </a:lvl8pPr>
                      <a:lvl9pPr marL="3657600" algn="l" defTabSz="914400" rtl="0" eaLnBrk="1" latinLnBrk="0" hangingPunct="1">
                        <a:defRPr kumimoji="1" sz="1800" kern="1200">
                          <a:solidFill>
                            <a:schemeClr val="dk1"/>
                          </a:solidFill>
                          <a:latin typeface="Trebuchet MS"/>
                          <a:ea typeface="HGP創英角ｺﾞｼｯｸUB"/>
                        </a:defRPr>
                      </a:lvl9pPr>
                    </a:lstStyle>
                    <a:p>
                      <a:pPr marL="0" marR="0" lvl="0" indent="0" algn="ctr" defTabSz="914400" rtl="0" eaLnBrk="1" fontAlgn="base" latinLnBrk="0" hangingPunct="1">
                        <a:lnSpc>
                          <a:spcPct val="100000"/>
                        </a:lnSpc>
                        <a:spcBef>
                          <a:spcPts val="0"/>
                        </a:spcBef>
                        <a:spcAft>
                          <a:spcPct val="0"/>
                        </a:spcAft>
                        <a:buClrTx/>
                        <a:buSzTx/>
                        <a:buFontTx/>
                        <a:buNone/>
                        <a:tabLst/>
                        <a:defRPr/>
                      </a:pPr>
                      <a:r>
                        <a:rPr kumimoji="1" lang="en-US" altLang="ja-JP" sz="1600" b="0" dirty="0">
                          <a:solidFill>
                            <a:schemeClr val="tx1"/>
                          </a:solidFill>
                          <a:latin typeface="Meiryo UI" panose="020B0604030504040204" pitchFamily="50" charset="-128"/>
                          <a:ea typeface="Meiryo UI" panose="020B0604030504040204" pitchFamily="50" charset="-128"/>
                        </a:rPr>
                        <a:t>―</a:t>
                      </a:r>
                    </a:p>
                  </a:txBody>
                  <a:tcPr marL="0" marR="0" marT="0" marB="0" anchor="ctr">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solidFill>
                      <a:srgbClr val="FFFFFF">
                        <a:tint val="20000"/>
                      </a:srgbClr>
                    </a:solidFill>
                  </a:tcPr>
                </a:tc>
                <a:tc>
                  <a:txBody>
                    <a:bodyPr/>
                    <a:lstStyle>
                      <a:defPPr>
                        <a:defRPr lang="ja-JP"/>
                      </a:defPPr>
                      <a:lvl1pPr marL="0" algn="l" defTabSz="914400" rtl="0" eaLnBrk="1" latinLnBrk="0" hangingPunct="1">
                        <a:defRPr kumimoji="1" sz="1800" kern="1200">
                          <a:solidFill>
                            <a:schemeClr val="dk1"/>
                          </a:solidFill>
                          <a:latin typeface="Trebuchet MS"/>
                          <a:ea typeface="HGP創英角ｺﾞｼｯｸUB"/>
                        </a:defRPr>
                      </a:lvl1pPr>
                      <a:lvl2pPr marL="457200" algn="l" defTabSz="914400" rtl="0" eaLnBrk="1" latinLnBrk="0" hangingPunct="1">
                        <a:defRPr kumimoji="1" sz="1800" kern="1200">
                          <a:solidFill>
                            <a:schemeClr val="dk1"/>
                          </a:solidFill>
                          <a:latin typeface="Trebuchet MS"/>
                          <a:ea typeface="HGP創英角ｺﾞｼｯｸUB"/>
                        </a:defRPr>
                      </a:lvl2pPr>
                      <a:lvl3pPr marL="914400" algn="l" defTabSz="914400" rtl="0" eaLnBrk="1" latinLnBrk="0" hangingPunct="1">
                        <a:defRPr kumimoji="1" sz="1800" kern="1200">
                          <a:solidFill>
                            <a:schemeClr val="dk1"/>
                          </a:solidFill>
                          <a:latin typeface="Trebuchet MS"/>
                          <a:ea typeface="HGP創英角ｺﾞｼｯｸUB"/>
                        </a:defRPr>
                      </a:lvl3pPr>
                      <a:lvl4pPr marL="1371600" algn="l" defTabSz="914400" rtl="0" eaLnBrk="1" latinLnBrk="0" hangingPunct="1">
                        <a:defRPr kumimoji="1" sz="1800" kern="1200">
                          <a:solidFill>
                            <a:schemeClr val="dk1"/>
                          </a:solidFill>
                          <a:latin typeface="Trebuchet MS"/>
                          <a:ea typeface="HGP創英角ｺﾞｼｯｸUB"/>
                        </a:defRPr>
                      </a:lvl4pPr>
                      <a:lvl5pPr marL="1828800" algn="l" defTabSz="914400" rtl="0" eaLnBrk="1" latinLnBrk="0" hangingPunct="1">
                        <a:defRPr kumimoji="1" sz="1800" kern="1200">
                          <a:solidFill>
                            <a:schemeClr val="dk1"/>
                          </a:solidFill>
                          <a:latin typeface="Trebuchet MS"/>
                          <a:ea typeface="HGP創英角ｺﾞｼｯｸUB"/>
                        </a:defRPr>
                      </a:lvl5pPr>
                      <a:lvl6pPr marL="2286000" algn="l" defTabSz="914400" rtl="0" eaLnBrk="1" latinLnBrk="0" hangingPunct="1">
                        <a:defRPr kumimoji="1" sz="1800" kern="1200">
                          <a:solidFill>
                            <a:schemeClr val="dk1"/>
                          </a:solidFill>
                          <a:latin typeface="Trebuchet MS"/>
                          <a:ea typeface="HGP創英角ｺﾞｼｯｸUB"/>
                        </a:defRPr>
                      </a:lvl6pPr>
                      <a:lvl7pPr marL="2743200" algn="l" defTabSz="914400" rtl="0" eaLnBrk="1" latinLnBrk="0" hangingPunct="1">
                        <a:defRPr kumimoji="1" sz="1800" kern="1200">
                          <a:solidFill>
                            <a:schemeClr val="dk1"/>
                          </a:solidFill>
                          <a:latin typeface="Trebuchet MS"/>
                          <a:ea typeface="HGP創英角ｺﾞｼｯｸUB"/>
                        </a:defRPr>
                      </a:lvl7pPr>
                      <a:lvl8pPr marL="3200400" algn="l" defTabSz="914400" rtl="0" eaLnBrk="1" latinLnBrk="0" hangingPunct="1">
                        <a:defRPr kumimoji="1" sz="1800" kern="1200">
                          <a:solidFill>
                            <a:schemeClr val="dk1"/>
                          </a:solidFill>
                          <a:latin typeface="Trebuchet MS"/>
                          <a:ea typeface="HGP創英角ｺﾞｼｯｸUB"/>
                        </a:defRPr>
                      </a:lvl8pPr>
                      <a:lvl9pPr marL="3657600" algn="l" defTabSz="914400" rtl="0" eaLnBrk="1" latinLnBrk="0" hangingPunct="1">
                        <a:defRPr kumimoji="1" sz="1800" kern="1200">
                          <a:solidFill>
                            <a:schemeClr val="dk1"/>
                          </a:solidFill>
                          <a:latin typeface="Trebuchet MS"/>
                          <a:ea typeface="HGP創英角ｺﾞｼｯｸUB"/>
                        </a:defRPr>
                      </a:lvl9pPr>
                    </a:lstStyle>
                    <a:p>
                      <a:pPr marL="0" marR="0" lvl="0" indent="0" algn="ctr" defTabSz="914400" rtl="0" eaLnBrk="1" fontAlgn="base" latinLnBrk="0" hangingPunct="1">
                        <a:lnSpc>
                          <a:spcPct val="100000"/>
                        </a:lnSpc>
                        <a:spcBef>
                          <a:spcPts val="0"/>
                        </a:spcBef>
                        <a:spcAft>
                          <a:spcPct val="0"/>
                        </a:spcAft>
                        <a:buClrTx/>
                        <a:buSzTx/>
                        <a:buFontTx/>
                        <a:buNone/>
                        <a:tabLst/>
                        <a:defRPr/>
                      </a:pPr>
                      <a:r>
                        <a:rPr kumimoji="1" lang="en-US" altLang="ja-JP" sz="1600" b="0" dirty="0">
                          <a:solidFill>
                            <a:schemeClr val="tx1"/>
                          </a:solidFill>
                          <a:latin typeface="Meiryo UI" panose="020B0604030504040204" pitchFamily="50" charset="-128"/>
                          <a:ea typeface="Meiryo UI" panose="020B0604030504040204" pitchFamily="50" charset="-128"/>
                        </a:rPr>
                        <a:t>―</a:t>
                      </a:r>
                    </a:p>
                  </a:txBody>
                  <a:tcPr marL="0" marR="0" marT="0" marB="0" anchor="ctr">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solidFill>
                      <a:srgbClr val="FFFFFF">
                        <a:tint val="20000"/>
                      </a:srgbClr>
                    </a:solidFill>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defRPr/>
                      </a:pPr>
                      <a:r>
                        <a:rPr kumimoji="1" lang="en-US" altLang="ja-JP" sz="1600" b="0" dirty="0">
                          <a:solidFill>
                            <a:schemeClr val="tx1"/>
                          </a:solidFill>
                          <a:latin typeface="Meiryo UI" panose="020B0604030504040204" pitchFamily="50" charset="-128"/>
                          <a:ea typeface="Meiryo UI" panose="020B0604030504040204" pitchFamily="50" charset="-128"/>
                        </a:rPr>
                        <a:t>―</a:t>
                      </a:r>
                    </a:p>
                  </a:txBody>
                  <a:tcPr marL="0" marR="0" marT="0" marB="0" anchor="ctr">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solidFill>
                      <a:srgbClr val="FFFFFF">
                        <a:tint val="20000"/>
                      </a:srgbClr>
                    </a:solidFill>
                  </a:tcPr>
                </a:tc>
                <a:tc>
                  <a:txBody>
                    <a:bodyPr/>
                    <a:lstStyle>
                      <a:defPPr>
                        <a:defRPr lang="ja-JP"/>
                      </a:defPPr>
                      <a:lvl1pPr marL="0" algn="l" defTabSz="914400" rtl="0" eaLnBrk="1" latinLnBrk="0" hangingPunct="1">
                        <a:defRPr kumimoji="1" sz="1800" kern="1200">
                          <a:solidFill>
                            <a:schemeClr val="dk1"/>
                          </a:solidFill>
                          <a:latin typeface="Trebuchet MS"/>
                          <a:ea typeface="HGP創英角ｺﾞｼｯｸUB"/>
                        </a:defRPr>
                      </a:lvl1pPr>
                      <a:lvl2pPr marL="457200" algn="l" defTabSz="914400" rtl="0" eaLnBrk="1" latinLnBrk="0" hangingPunct="1">
                        <a:defRPr kumimoji="1" sz="1800" kern="1200">
                          <a:solidFill>
                            <a:schemeClr val="dk1"/>
                          </a:solidFill>
                          <a:latin typeface="Trebuchet MS"/>
                          <a:ea typeface="HGP創英角ｺﾞｼｯｸUB"/>
                        </a:defRPr>
                      </a:lvl2pPr>
                      <a:lvl3pPr marL="914400" algn="l" defTabSz="914400" rtl="0" eaLnBrk="1" latinLnBrk="0" hangingPunct="1">
                        <a:defRPr kumimoji="1" sz="1800" kern="1200">
                          <a:solidFill>
                            <a:schemeClr val="dk1"/>
                          </a:solidFill>
                          <a:latin typeface="Trebuchet MS"/>
                          <a:ea typeface="HGP創英角ｺﾞｼｯｸUB"/>
                        </a:defRPr>
                      </a:lvl3pPr>
                      <a:lvl4pPr marL="1371600" algn="l" defTabSz="914400" rtl="0" eaLnBrk="1" latinLnBrk="0" hangingPunct="1">
                        <a:defRPr kumimoji="1" sz="1800" kern="1200">
                          <a:solidFill>
                            <a:schemeClr val="dk1"/>
                          </a:solidFill>
                          <a:latin typeface="Trebuchet MS"/>
                          <a:ea typeface="HGP創英角ｺﾞｼｯｸUB"/>
                        </a:defRPr>
                      </a:lvl4pPr>
                      <a:lvl5pPr marL="1828800" algn="l" defTabSz="914400" rtl="0" eaLnBrk="1" latinLnBrk="0" hangingPunct="1">
                        <a:defRPr kumimoji="1" sz="1800" kern="1200">
                          <a:solidFill>
                            <a:schemeClr val="dk1"/>
                          </a:solidFill>
                          <a:latin typeface="Trebuchet MS"/>
                          <a:ea typeface="HGP創英角ｺﾞｼｯｸUB"/>
                        </a:defRPr>
                      </a:lvl5pPr>
                      <a:lvl6pPr marL="2286000" algn="l" defTabSz="914400" rtl="0" eaLnBrk="1" latinLnBrk="0" hangingPunct="1">
                        <a:defRPr kumimoji="1" sz="1800" kern="1200">
                          <a:solidFill>
                            <a:schemeClr val="dk1"/>
                          </a:solidFill>
                          <a:latin typeface="Trebuchet MS"/>
                          <a:ea typeface="HGP創英角ｺﾞｼｯｸUB"/>
                        </a:defRPr>
                      </a:lvl6pPr>
                      <a:lvl7pPr marL="2743200" algn="l" defTabSz="914400" rtl="0" eaLnBrk="1" latinLnBrk="0" hangingPunct="1">
                        <a:defRPr kumimoji="1" sz="1800" kern="1200">
                          <a:solidFill>
                            <a:schemeClr val="dk1"/>
                          </a:solidFill>
                          <a:latin typeface="Trebuchet MS"/>
                          <a:ea typeface="HGP創英角ｺﾞｼｯｸUB"/>
                        </a:defRPr>
                      </a:lvl7pPr>
                      <a:lvl8pPr marL="3200400" algn="l" defTabSz="914400" rtl="0" eaLnBrk="1" latinLnBrk="0" hangingPunct="1">
                        <a:defRPr kumimoji="1" sz="1800" kern="1200">
                          <a:solidFill>
                            <a:schemeClr val="dk1"/>
                          </a:solidFill>
                          <a:latin typeface="Trebuchet MS"/>
                          <a:ea typeface="HGP創英角ｺﾞｼｯｸUB"/>
                        </a:defRPr>
                      </a:lvl8pPr>
                      <a:lvl9pPr marL="3657600" algn="l" defTabSz="914400" rtl="0" eaLnBrk="1" latinLnBrk="0" hangingPunct="1">
                        <a:defRPr kumimoji="1" sz="1800" kern="1200">
                          <a:solidFill>
                            <a:schemeClr val="dk1"/>
                          </a:solidFill>
                          <a:latin typeface="Trebuchet MS"/>
                          <a:ea typeface="HGP創英角ｺﾞｼｯｸUB"/>
                        </a:defRPr>
                      </a:lvl9pPr>
                    </a:lstStyle>
                    <a:p>
                      <a:pPr marL="0" marR="0" lvl="0" indent="0" algn="ctr" defTabSz="914400" rtl="0" eaLnBrk="1" fontAlgn="base" latinLnBrk="0" hangingPunct="1">
                        <a:lnSpc>
                          <a:spcPct val="100000"/>
                        </a:lnSpc>
                        <a:spcBef>
                          <a:spcPts val="0"/>
                        </a:spcBef>
                        <a:spcAft>
                          <a:spcPct val="0"/>
                        </a:spcAft>
                        <a:buClrTx/>
                        <a:buSzTx/>
                        <a:buFontTx/>
                        <a:buNone/>
                        <a:tabLst/>
                        <a:defRPr/>
                      </a:pPr>
                      <a:r>
                        <a:rPr kumimoji="1" lang="en-US" altLang="ja-JP" sz="1600" b="0" dirty="0">
                          <a:solidFill>
                            <a:schemeClr val="tx1"/>
                          </a:solidFill>
                          <a:latin typeface="Meiryo UI" panose="020B0604030504040204" pitchFamily="50" charset="-128"/>
                          <a:ea typeface="Meiryo UI" panose="020B0604030504040204" pitchFamily="50" charset="-128"/>
                        </a:rPr>
                        <a:t>―</a:t>
                      </a:r>
                    </a:p>
                  </a:txBody>
                  <a:tcPr marL="0" marR="0" marT="0" marB="0" anchor="ctr">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solidFill>
                      <a:srgbClr val="FFFFFF">
                        <a:tint val="20000"/>
                      </a:srgbClr>
                    </a:solidFill>
                  </a:tcPr>
                </a:tc>
                <a:tc>
                  <a:txBody>
                    <a:bodyPr/>
                    <a:lstStyle>
                      <a:defPPr>
                        <a:defRPr lang="ja-JP"/>
                      </a:defPPr>
                      <a:lvl1pPr marL="0" algn="l" defTabSz="914400" rtl="0" eaLnBrk="1" latinLnBrk="0" hangingPunct="1">
                        <a:defRPr kumimoji="1" sz="1800" kern="1200">
                          <a:solidFill>
                            <a:schemeClr val="dk1"/>
                          </a:solidFill>
                          <a:latin typeface="Trebuchet MS"/>
                          <a:ea typeface="HGP創英角ｺﾞｼｯｸUB"/>
                        </a:defRPr>
                      </a:lvl1pPr>
                      <a:lvl2pPr marL="457200" algn="l" defTabSz="914400" rtl="0" eaLnBrk="1" latinLnBrk="0" hangingPunct="1">
                        <a:defRPr kumimoji="1" sz="1800" kern="1200">
                          <a:solidFill>
                            <a:schemeClr val="dk1"/>
                          </a:solidFill>
                          <a:latin typeface="Trebuchet MS"/>
                          <a:ea typeface="HGP創英角ｺﾞｼｯｸUB"/>
                        </a:defRPr>
                      </a:lvl2pPr>
                      <a:lvl3pPr marL="914400" algn="l" defTabSz="914400" rtl="0" eaLnBrk="1" latinLnBrk="0" hangingPunct="1">
                        <a:defRPr kumimoji="1" sz="1800" kern="1200">
                          <a:solidFill>
                            <a:schemeClr val="dk1"/>
                          </a:solidFill>
                          <a:latin typeface="Trebuchet MS"/>
                          <a:ea typeface="HGP創英角ｺﾞｼｯｸUB"/>
                        </a:defRPr>
                      </a:lvl3pPr>
                      <a:lvl4pPr marL="1371600" algn="l" defTabSz="914400" rtl="0" eaLnBrk="1" latinLnBrk="0" hangingPunct="1">
                        <a:defRPr kumimoji="1" sz="1800" kern="1200">
                          <a:solidFill>
                            <a:schemeClr val="dk1"/>
                          </a:solidFill>
                          <a:latin typeface="Trebuchet MS"/>
                          <a:ea typeface="HGP創英角ｺﾞｼｯｸUB"/>
                        </a:defRPr>
                      </a:lvl4pPr>
                      <a:lvl5pPr marL="1828800" algn="l" defTabSz="914400" rtl="0" eaLnBrk="1" latinLnBrk="0" hangingPunct="1">
                        <a:defRPr kumimoji="1" sz="1800" kern="1200">
                          <a:solidFill>
                            <a:schemeClr val="dk1"/>
                          </a:solidFill>
                          <a:latin typeface="Trebuchet MS"/>
                          <a:ea typeface="HGP創英角ｺﾞｼｯｸUB"/>
                        </a:defRPr>
                      </a:lvl5pPr>
                      <a:lvl6pPr marL="2286000" algn="l" defTabSz="914400" rtl="0" eaLnBrk="1" latinLnBrk="0" hangingPunct="1">
                        <a:defRPr kumimoji="1" sz="1800" kern="1200">
                          <a:solidFill>
                            <a:schemeClr val="dk1"/>
                          </a:solidFill>
                          <a:latin typeface="Trebuchet MS"/>
                          <a:ea typeface="HGP創英角ｺﾞｼｯｸUB"/>
                        </a:defRPr>
                      </a:lvl6pPr>
                      <a:lvl7pPr marL="2743200" algn="l" defTabSz="914400" rtl="0" eaLnBrk="1" latinLnBrk="0" hangingPunct="1">
                        <a:defRPr kumimoji="1" sz="1800" kern="1200">
                          <a:solidFill>
                            <a:schemeClr val="dk1"/>
                          </a:solidFill>
                          <a:latin typeface="Trebuchet MS"/>
                          <a:ea typeface="HGP創英角ｺﾞｼｯｸUB"/>
                        </a:defRPr>
                      </a:lvl7pPr>
                      <a:lvl8pPr marL="3200400" algn="l" defTabSz="914400" rtl="0" eaLnBrk="1" latinLnBrk="0" hangingPunct="1">
                        <a:defRPr kumimoji="1" sz="1800" kern="1200">
                          <a:solidFill>
                            <a:schemeClr val="dk1"/>
                          </a:solidFill>
                          <a:latin typeface="Trebuchet MS"/>
                          <a:ea typeface="HGP創英角ｺﾞｼｯｸUB"/>
                        </a:defRPr>
                      </a:lvl8pPr>
                      <a:lvl9pPr marL="3657600" algn="l" defTabSz="914400" rtl="0" eaLnBrk="1" latinLnBrk="0" hangingPunct="1">
                        <a:defRPr kumimoji="1" sz="1800" kern="1200">
                          <a:solidFill>
                            <a:schemeClr val="dk1"/>
                          </a:solidFill>
                          <a:latin typeface="Trebuchet MS"/>
                          <a:ea typeface="HGP創英角ｺﾞｼｯｸUB"/>
                        </a:defRPr>
                      </a:lvl9pPr>
                    </a:lstStyle>
                    <a:p>
                      <a:pPr marL="0" marR="0" lvl="0" indent="0" algn="ctr" defTabSz="914400" rtl="0" eaLnBrk="1" fontAlgn="base" latinLnBrk="0" hangingPunct="1">
                        <a:lnSpc>
                          <a:spcPct val="100000"/>
                        </a:lnSpc>
                        <a:spcBef>
                          <a:spcPts val="0"/>
                        </a:spcBef>
                        <a:spcAft>
                          <a:spcPct val="0"/>
                        </a:spcAft>
                        <a:buClrTx/>
                        <a:buSzTx/>
                        <a:buFontTx/>
                        <a:buNone/>
                        <a:tabLst/>
                        <a:defRPr/>
                      </a:pPr>
                      <a:r>
                        <a:rPr kumimoji="1" lang="en-US" altLang="ja-JP" sz="1600" b="0" dirty="0">
                          <a:solidFill>
                            <a:schemeClr val="tx1"/>
                          </a:solidFill>
                          <a:latin typeface="Meiryo UI" panose="020B0604030504040204" pitchFamily="50" charset="-128"/>
                          <a:ea typeface="Meiryo UI" panose="020B0604030504040204" pitchFamily="50" charset="-128"/>
                        </a:rPr>
                        <a:t>―</a:t>
                      </a:r>
                    </a:p>
                  </a:txBody>
                  <a:tcPr marL="0" marR="0" marT="0" marB="0" anchor="ctr">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solidFill>
                      <a:srgbClr val="FFFFFF">
                        <a:tint val="20000"/>
                      </a:srgb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ja-JP" sz="2000" dirty="0">
                          <a:solidFill>
                            <a:schemeClr val="tx1"/>
                          </a:solidFill>
                          <a:latin typeface="Meiryo UI" panose="020B0604030504040204" pitchFamily="50" charset="-128"/>
                          <a:ea typeface="Meiryo UI" panose="020B0604030504040204" pitchFamily="50" charset="-128"/>
                        </a:rPr>
                        <a:t>500</a:t>
                      </a:r>
                      <a:r>
                        <a:rPr lang="ja-JP" altLang="en-US" sz="2000" dirty="0">
                          <a:solidFill>
                            <a:schemeClr val="tx1"/>
                          </a:solidFill>
                          <a:latin typeface="Meiryo UI" panose="020B0604030504040204" pitchFamily="50" charset="-128"/>
                          <a:ea typeface="Meiryo UI" panose="020B0604030504040204" pitchFamily="50" charset="-128"/>
                        </a:rPr>
                        <a:t>円</a:t>
                      </a:r>
                      <a:r>
                        <a:rPr lang="en-US" altLang="ja-JP" sz="1600" dirty="0">
                          <a:solidFill>
                            <a:schemeClr val="tx1"/>
                          </a:solidFill>
                          <a:latin typeface="Meiryo UI" panose="020B0604030504040204" pitchFamily="50" charset="-128"/>
                          <a:ea typeface="Meiryo UI" panose="020B0604030504040204" pitchFamily="50" charset="-128"/>
                        </a:rPr>
                        <a:t>/ID</a:t>
                      </a:r>
                      <a:endParaRPr lang="ja-JP" altLang="en-US" sz="1600" dirty="0">
                        <a:solidFill>
                          <a:schemeClr val="tx1"/>
                        </a:solidFill>
                        <a:latin typeface="Meiryo UI" panose="020B0604030504040204" pitchFamily="50" charset="-128"/>
                        <a:ea typeface="Meiryo UI" panose="020B0604030504040204" pitchFamily="50" charset="-128"/>
                      </a:endParaRPr>
                    </a:p>
                  </a:txBody>
                  <a:tcPr marL="0" marR="0" marT="0" marB="0" anchor="ctr">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solidFill>
                      <a:srgbClr val="FFFFFF">
                        <a:tint val="20000"/>
                      </a:srgbClr>
                    </a:solidFill>
                  </a:tcPr>
                </a:tc>
                <a:extLst>
                  <a:ext uri="{0D108BD9-81ED-4DB2-BD59-A6C34878D82A}">
                    <a16:rowId xmlns:a16="http://schemas.microsoft.com/office/drawing/2014/main" val="10005"/>
                  </a:ext>
                </a:extLst>
              </a:tr>
              <a:tr h="836518">
                <a:tc>
                  <a:txBody>
                    <a:bodyPr/>
                    <a:lstStyle/>
                    <a:p>
                      <a:pPr marL="144000" marR="0" indent="0" algn="l" defTabSz="914400" rtl="0" eaLnBrk="1" fontAlgn="auto" latinLnBrk="0" hangingPunct="1">
                        <a:lnSpc>
                          <a:spcPct val="100000"/>
                        </a:lnSpc>
                        <a:spcBef>
                          <a:spcPts val="400"/>
                        </a:spcBef>
                        <a:spcAft>
                          <a:spcPts val="0"/>
                        </a:spcAft>
                        <a:buClrTx/>
                        <a:buSzTx/>
                        <a:buFontTx/>
                        <a:buNone/>
                        <a:tabLst/>
                        <a:defRPr/>
                      </a:pPr>
                      <a:r>
                        <a:rPr kumimoji="1" lang="en-US" altLang="ja-JP" sz="1800" b="0" dirty="0">
                          <a:latin typeface="Meiryo UI" panose="020B0604030504040204" pitchFamily="50" charset="-128"/>
                          <a:ea typeface="Meiryo UI" panose="020B0604030504040204" pitchFamily="50" charset="-128"/>
                        </a:rPr>
                        <a:t>PC</a:t>
                      </a:r>
                    </a:p>
                    <a:p>
                      <a:pPr marL="144000" marR="0" indent="0" algn="l" defTabSz="914400" rtl="0" eaLnBrk="1" fontAlgn="auto" latinLnBrk="0" hangingPunct="1">
                        <a:lnSpc>
                          <a:spcPct val="100000"/>
                        </a:lnSpc>
                        <a:spcBef>
                          <a:spcPts val="400"/>
                        </a:spcBef>
                        <a:spcAft>
                          <a:spcPts val="0"/>
                        </a:spcAft>
                        <a:buClrTx/>
                        <a:buSzTx/>
                        <a:buFontTx/>
                        <a:buNone/>
                        <a:tabLst/>
                        <a:defRPr/>
                      </a:pPr>
                      <a:r>
                        <a:rPr kumimoji="1" lang="en-US" altLang="ja-JP" sz="1800" b="0" dirty="0">
                          <a:latin typeface="Meiryo UI" panose="020B0604030504040204" pitchFamily="50" charset="-128"/>
                          <a:ea typeface="Meiryo UI" panose="020B0604030504040204" pitchFamily="50" charset="-128"/>
                        </a:rPr>
                        <a:t>(Mac)</a:t>
                      </a:r>
                      <a:endParaRPr kumimoji="1" lang="ja-JP" altLang="en-US" sz="1800" b="0" dirty="0">
                        <a:latin typeface="Meiryo UI" panose="020B0604030504040204" pitchFamily="50" charset="-128"/>
                        <a:ea typeface="Meiryo UI" panose="020B0604030504040204" pitchFamily="50" charset="-128"/>
                      </a:endParaRPr>
                    </a:p>
                  </a:txBody>
                  <a:tcPr marL="72000" marR="72000" marT="0" marB="0" anchor="ctr">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defPPr>
                        <a:defRPr lang="ja-JP"/>
                      </a:defPPr>
                      <a:lvl1pPr marL="0" algn="l" defTabSz="914400" rtl="0" eaLnBrk="1" latinLnBrk="0" hangingPunct="1">
                        <a:defRPr kumimoji="1" sz="1800" kern="1200">
                          <a:solidFill>
                            <a:schemeClr val="dk1"/>
                          </a:solidFill>
                          <a:latin typeface="Trebuchet MS"/>
                          <a:ea typeface="HGP創英角ｺﾞｼｯｸUB"/>
                        </a:defRPr>
                      </a:lvl1pPr>
                      <a:lvl2pPr marL="457200" algn="l" defTabSz="914400" rtl="0" eaLnBrk="1" latinLnBrk="0" hangingPunct="1">
                        <a:defRPr kumimoji="1" sz="1800" kern="1200">
                          <a:solidFill>
                            <a:schemeClr val="dk1"/>
                          </a:solidFill>
                          <a:latin typeface="Trebuchet MS"/>
                          <a:ea typeface="HGP創英角ｺﾞｼｯｸUB"/>
                        </a:defRPr>
                      </a:lvl2pPr>
                      <a:lvl3pPr marL="914400" algn="l" defTabSz="914400" rtl="0" eaLnBrk="1" latinLnBrk="0" hangingPunct="1">
                        <a:defRPr kumimoji="1" sz="1800" kern="1200">
                          <a:solidFill>
                            <a:schemeClr val="dk1"/>
                          </a:solidFill>
                          <a:latin typeface="Trebuchet MS"/>
                          <a:ea typeface="HGP創英角ｺﾞｼｯｸUB"/>
                        </a:defRPr>
                      </a:lvl3pPr>
                      <a:lvl4pPr marL="1371600" algn="l" defTabSz="914400" rtl="0" eaLnBrk="1" latinLnBrk="0" hangingPunct="1">
                        <a:defRPr kumimoji="1" sz="1800" kern="1200">
                          <a:solidFill>
                            <a:schemeClr val="dk1"/>
                          </a:solidFill>
                          <a:latin typeface="Trebuchet MS"/>
                          <a:ea typeface="HGP創英角ｺﾞｼｯｸUB"/>
                        </a:defRPr>
                      </a:lvl4pPr>
                      <a:lvl5pPr marL="1828800" algn="l" defTabSz="914400" rtl="0" eaLnBrk="1" latinLnBrk="0" hangingPunct="1">
                        <a:defRPr kumimoji="1" sz="1800" kern="1200">
                          <a:solidFill>
                            <a:schemeClr val="dk1"/>
                          </a:solidFill>
                          <a:latin typeface="Trebuchet MS"/>
                          <a:ea typeface="HGP創英角ｺﾞｼｯｸUB"/>
                        </a:defRPr>
                      </a:lvl5pPr>
                      <a:lvl6pPr marL="2286000" algn="l" defTabSz="914400" rtl="0" eaLnBrk="1" latinLnBrk="0" hangingPunct="1">
                        <a:defRPr kumimoji="1" sz="1800" kern="1200">
                          <a:solidFill>
                            <a:schemeClr val="dk1"/>
                          </a:solidFill>
                          <a:latin typeface="Trebuchet MS"/>
                          <a:ea typeface="HGP創英角ｺﾞｼｯｸUB"/>
                        </a:defRPr>
                      </a:lvl6pPr>
                      <a:lvl7pPr marL="2743200" algn="l" defTabSz="914400" rtl="0" eaLnBrk="1" latinLnBrk="0" hangingPunct="1">
                        <a:defRPr kumimoji="1" sz="1800" kern="1200">
                          <a:solidFill>
                            <a:schemeClr val="dk1"/>
                          </a:solidFill>
                          <a:latin typeface="Trebuchet MS"/>
                          <a:ea typeface="HGP創英角ｺﾞｼｯｸUB"/>
                        </a:defRPr>
                      </a:lvl7pPr>
                      <a:lvl8pPr marL="3200400" algn="l" defTabSz="914400" rtl="0" eaLnBrk="1" latinLnBrk="0" hangingPunct="1">
                        <a:defRPr kumimoji="1" sz="1800" kern="1200">
                          <a:solidFill>
                            <a:schemeClr val="dk1"/>
                          </a:solidFill>
                          <a:latin typeface="Trebuchet MS"/>
                          <a:ea typeface="HGP創英角ｺﾞｼｯｸUB"/>
                        </a:defRPr>
                      </a:lvl8pPr>
                      <a:lvl9pPr marL="3657600" algn="l" defTabSz="914400" rtl="0" eaLnBrk="1" latinLnBrk="0" hangingPunct="1">
                        <a:defRPr kumimoji="1" sz="1800" kern="1200">
                          <a:solidFill>
                            <a:schemeClr val="dk1"/>
                          </a:solidFill>
                          <a:latin typeface="Trebuchet MS"/>
                          <a:ea typeface="HGP創英角ｺﾞｼｯｸUB"/>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ja-JP" sz="2600" b="1" dirty="0">
                          <a:solidFill>
                            <a:srgbClr val="00B050"/>
                          </a:solidFill>
                          <a:latin typeface="Meiryo UI" panose="020B0604030504040204" pitchFamily="50" charset="-128"/>
                          <a:ea typeface="Meiryo UI" panose="020B0604030504040204" pitchFamily="50" charset="-128"/>
                        </a:rPr>
                        <a:t>400</a:t>
                      </a:r>
                      <a:r>
                        <a:rPr lang="ja-JP" altLang="en-US" sz="2600" b="1" dirty="0">
                          <a:solidFill>
                            <a:srgbClr val="00B050"/>
                          </a:solidFill>
                          <a:latin typeface="Meiryo UI" panose="020B0604030504040204" pitchFamily="50" charset="-128"/>
                          <a:ea typeface="Meiryo UI" panose="020B0604030504040204" pitchFamily="50" charset="-128"/>
                        </a:rPr>
                        <a:t>円</a:t>
                      </a:r>
                      <a:r>
                        <a:rPr lang="en-US" altLang="ja-JP" sz="1600" dirty="0">
                          <a:solidFill>
                            <a:srgbClr val="00B050"/>
                          </a:solidFill>
                          <a:latin typeface="Meiryo UI" panose="020B0604030504040204" pitchFamily="50" charset="-128"/>
                          <a:ea typeface="Meiryo UI" panose="020B0604030504040204" pitchFamily="50" charset="-128"/>
                        </a:rPr>
                        <a:t>/ID</a:t>
                      </a:r>
                    </a:p>
                  </a:txBody>
                  <a:tcPr marL="0" marR="0" marT="0" marB="0" anchor="ctr">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solidFill>
                      <a:srgbClr val="FFFFFF">
                        <a:tint val="20000"/>
                      </a:srgbClr>
                    </a:solidFill>
                  </a:tcPr>
                </a:tc>
                <a:tc>
                  <a:txBody>
                    <a:bodyPr/>
                    <a:lstStyle>
                      <a:defPPr>
                        <a:defRPr lang="ja-JP"/>
                      </a:defPPr>
                      <a:lvl1pPr marL="0" algn="l" defTabSz="914400" rtl="0" eaLnBrk="1" latinLnBrk="0" hangingPunct="1">
                        <a:defRPr kumimoji="1" sz="1800" kern="1200">
                          <a:solidFill>
                            <a:schemeClr val="dk1"/>
                          </a:solidFill>
                          <a:latin typeface="Trebuchet MS"/>
                          <a:ea typeface="HGP創英角ｺﾞｼｯｸUB"/>
                        </a:defRPr>
                      </a:lvl1pPr>
                      <a:lvl2pPr marL="457200" algn="l" defTabSz="914400" rtl="0" eaLnBrk="1" latinLnBrk="0" hangingPunct="1">
                        <a:defRPr kumimoji="1" sz="1800" kern="1200">
                          <a:solidFill>
                            <a:schemeClr val="dk1"/>
                          </a:solidFill>
                          <a:latin typeface="Trebuchet MS"/>
                          <a:ea typeface="HGP創英角ｺﾞｼｯｸUB"/>
                        </a:defRPr>
                      </a:lvl2pPr>
                      <a:lvl3pPr marL="914400" algn="l" defTabSz="914400" rtl="0" eaLnBrk="1" latinLnBrk="0" hangingPunct="1">
                        <a:defRPr kumimoji="1" sz="1800" kern="1200">
                          <a:solidFill>
                            <a:schemeClr val="dk1"/>
                          </a:solidFill>
                          <a:latin typeface="Trebuchet MS"/>
                          <a:ea typeface="HGP創英角ｺﾞｼｯｸUB"/>
                        </a:defRPr>
                      </a:lvl3pPr>
                      <a:lvl4pPr marL="1371600" algn="l" defTabSz="914400" rtl="0" eaLnBrk="1" latinLnBrk="0" hangingPunct="1">
                        <a:defRPr kumimoji="1" sz="1800" kern="1200">
                          <a:solidFill>
                            <a:schemeClr val="dk1"/>
                          </a:solidFill>
                          <a:latin typeface="Trebuchet MS"/>
                          <a:ea typeface="HGP創英角ｺﾞｼｯｸUB"/>
                        </a:defRPr>
                      </a:lvl4pPr>
                      <a:lvl5pPr marL="1828800" algn="l" defTabSz="914400" rtl="0" eaLnBrk="1" latinLnBrk="0" hangingPunct="1">
                        <a:defRPr kumimoji="1" sz="1800" kern="1200">
                          <a:solidFill>
                            <a:schemeClr val="dk1"/>
                          </a:solidFill>
                          <a:latin typeface="Trebuchet MS"/>
                          <a:ea typeface="HGP創英角ｺﾞｼｯｸUB"/>
                        </a:defRPr>
                      </a:lvl5pPr>
                      <a:lvl6pPr marL="2286000" algn="l" defTabSz="914400" rtl="0" eaLnBrk="1" latinLnBrk="0" hangingPunct="1">
                        <a:defRPr kumimoji="1" sz="1800" kern="1200">
                          <a:solidFill>
                            <a:schemeClr val="dk1"/>
                          </a:solidFill>
                          <a:latin typeface="Trebuchet MS"/>
                          <a:ea typeface="HGP創英角ｺﾞｼｯｸUB"/>
                        </a:defRPr>
                      </a:lvl6pPr>
                      <a:lvl7pPr marL="2743200" algn="l" defTabSz="914400" rtl="0" eaLnBrk="1" latinLnBrk="0" hangingPunct="1">
                        <a:defRPr kumimoji="1" sz="1800" kern="1200">
                          <a:solidFill>
                            <a:schemeClr val="dk1"/>
                          </a:solidFill>
                          <a:latin typeface="Trebuchet MS"/>
                          <a:ea typeface="HGP創英角ｺﾞｼｯｸUB"/>
                        </a:defRPr>
                      </a:lvl7pPr>
                      <a:lvl8pPr marL="3200400" algn="l" defTabSz="914400" rtl="0" eaLnBrk="1" latinLnBrk="0" hangingPunct="1">
                        <a:defRPr kumimoji="1" sz="1800" kern="1200">
                          <a:solidFill>
                            <a:schemeClr val="dk1"/>
                          </a:solidFill>
                          <a:latin typeface="Trebuchet MS"/>
                          <a:ea typeface="HGP創英角ｺﾞｼｯｸUB"/>
                        </a:defRPr>
                      </a:lvl8pPr>
                      <a:lvl9pPr marL="3657600" algn="l" defTabSz="914400" rtl="0" eaLnBrk="1" latinLnBrk="0" hangingPunct="1">
                        <a:defRPr kumimoji="1" sz="1800" kern="1200">
                          <a:solidFill>
                            <a:schemeClr val="dk1"/>
                          </a:solidFill>
                          <a:latin typeface="Trebuchet MS"/>
                          <a:ea typeface="HGP創英角ｺﾞｼｯｸUB"/>
                        </a:defRPr>
                      </a:lvl9pPr>
                    </a:lstStyle>
                    <a:p>
                      <a:pPr marL="0" marR="0" lvl="0" indent="0" algn="ctr" defTabSz="914400" rtl="0" eaLnBrk="1" fontAlgn="base" latinLnBrk="0" hangingPunct="1">
                        <a:lnSpc>
                          <a:spcPct val="100000"/>
                        </a:lnSpc>
                        <a:spcBef>
                          <a:spcPts val="0"/>
                        </a:spcBef>
                        <a:spcAft>
                          <a:spcPct val="0"/>
                        </a:spcAft>
                        <a:buClrTx/>
                        <a:buSzTx/>
                        <a:buFontTx/>
                        <a:buNone/>
                        <a:tabLst/>
                        <a:defRPr/>
                      </a:pPr>
                      <a:r>
                        <a:rPr kumimoji="1" lang="en-US" altLang="ja-JP" sz="1600" b="0" dirty="0">
                          <a:solidFill>
                            <a:schemeClr val="tx1"/>
                          </a:solidFill>
                          <a:latin typeface="Meiryo UI" panose="020B0604030504040204" pitchFamily="50" charset="-128"/>
                          <a:ea typeface="Meiryo UI" panose="020B0604030504040204" pitchFamily="50" charset="-128"/>
                        </a:rPr>
                        <a:t>―</a:t>
                      </a:r>
                    </a:p>
                  </a:txBody>
                  <a:tcPr marL="0" marR="0" marT="0" marB="0" anchor="ctr">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solidFill>
                      <a:srgbClr val="FFFFFF">
                        <a:tint val="20000"/>
                      </a:srgbClr>
                    </a:solidFill>
                  </a:tcPr>
                </a:tc>
                <a:tc>
                  <a:txBody>
                    <a:bodyPr/>
                    <a:lstStyle>
                      <a:defPPr>
                        <a:defRPr lang="ja-JP"/>
                      </a:defPPr>
                      <a:lvl1pPr marL="0" algn="l" defTabSz="914400" rtl="0" eaLnBrk="1" latinLnBrk="0" hangingPunct="1">
                        <a:defRPr kumimoji="1" sz="1800" kern="1200">
                          <a:solidFill>
                            <a:schemeClr val="dk1"/>
                          </a:solidFill>
                          <a:latin typeface="Trebuchet MS"/>
                          <a:ea typeface="HGP創英角ｺﾞｼｯｸUB"/>
                        </a:defRPr>
                      </a:lvl1pPr>
                      <a:lvl2pPr marL="457200" algn="l" defTabSz="914400" rtl="0" eaLnBrk="1" latinLnBrk="0" hangingPunct="1">
                        <a:defRPr kumimoji="1" sz="1800" kern="1200">
                          <a:solidFill>
                            <a:schemeClr val="dk1"/>
                          </a:solidFill>
                          <a:latin typeface="Trebuchet MS"/>
                          <a:ea typeface="HGP創英角ｺﾞｼｯｸUB"/>
                        </a:defRPr>
                      </a:lvl2pPr>
                      <a:lvl3pPr marL="914400" algn="l" defTabSz="914400" rtl="0" eaLnBrk="1" latinLnBrk="0" hangingPunct="1">
                        <a:defRPr kumimoji="1" sz="1800" kern="1200">
                          <a:solidFill>
                            <a:schemeClr val="dk1"/>
                          </a:solidFill>
                          <a:latin typeface="Trebuchet MS"/>
                          <a:ea typeface="HGP創英角ｺﾞｼｯｸUB"/>
                        </a:defRPr>
                      </a:lvl3pPr>
                      <a:lvl4pPr marL="1371600" algn="l" defTabSz="914400" rtl="0" eaLnBrk="1" latinLnBrk="0" hangingPunct="1">
                        <a:defRPr kumimoji="1" sz="1800" kern="1200">
                          <a:solidFill>
                            <a:schemeClr val="dk1"/>
                          </a:solidFill>
                          <a:latin typeface="Trebuchet MS"/>
                          <a:ea typeface="HGP創英角ｺﾞｼｯｸUB"/>
                        </a:defRPr>
                      </a:lvl4pPr>
                      <a:lvl5pPr marL="1828800" algn="l" defTabSz="914400" rtl="0" eaLnBrk="1" latinLnBrk="0" hangingPunct="1">
                        <a:defRPr kumimoji="1" sz="1800" kern="1200">
                          <a:solidFill>
                            <a:schemeClr val="dk1"/>
                          </a:solidFill>
                          <a:latin typeface="Trebuchet MS"/>
                          <a:ea typeface="HGP創英角ｺﾞｼｯｸUB"/>
                        </a:defRPr>
                      </a:lvl5pPr>
                      <a:lvl6pPr marL="2286000" algn="l" defTabSz="914400" rtl="0" eaLnBrk="1" latinLnBrk="0" hangingPunct="1">
                        <a:defRPr kumimoji="1" sz="1800" kern="1200">
                          <a:solidFill>
                            <a:schemeClr val="dk1"/>
                          </a:solidFill>
                          <a:latin typeface="Trebuchet MS"/>
                          <a:ea typeface="HGP創英角ｺﾞｼｯｸUB"/>
                        </a:defRPr>
                      </a:lvl6pPr>
                      <a:lvl7pPr marL="2743200" algn="l" defTabSz="914400" rtl="0" eaLnBrk="1" latinLnBrk="0" hangingPunct="1">
                        <a:defRPr kumimoji="1" sz="1800" kern="1200">
                          <a:solidFill>
                            <a:schemeClr val="dk1"/>
                          </a:solidFill>
                          <a:latin typeface="Trebuchet MS"/>
                          <a:ea typeface="HGP創英角ｺﾞｼｯｸUB"/>
                        </a:defRPr>
                      </a:lvl7pPr>
                      <a:lvl8pPr marL="3200400" algn="l" defTabSz="914400" rtl="0" eaLnBrk="1" latinLnBrk="0" hangingPunct="1">
                        <a:defRPr kumimoji="1" sz="1800" kern="1200">
                          <a:solidFill>
                            <a:schemeClr val="dk1"/>
                          </a:solidFill>
                          <a:latin typeface="Trebuchet MS"/>
                          <a:ea typeface="HGP創英角ｺﾞｼｯｸUB"/>
                        </a:defRPr>
                      </a:lvl8pPr>
                      <a:lvl9pPr marL="3657600" algn="l" defTabSz="914400" rtl="0" eaLnBrk="1" latinLnBrk="0" hangingPunct="1">
                        <a:defRPr kumimoji="1" sz="1800" kern="1200">
                          <a:solidFill>
                            <a:schemeClr val="dk1"/>
                          </a:solidFill>
                          <a:latin typeface="Trebuchet MS"/>
                          <a:ea typeface="HGP創英角ｺﾞｼｯｸUB"/>
                        </a:defRPr>
                      </a:lvl9pPr>
                    </a:lstStyle>
                    <a:p>
                      <a:pPr marL="0" marR="0" lvl="0" indent="0" algn="ctr" defTabSz="914400" rtl="0" eaLnBrk="1" fontAlgn="base" latinLnBrk="0" hangingPunct="1">
                        <a:lnSpc>
                          <a:spcPct val="100000"/>
                        </a:lnSpc>
                        <a:spcBef>
                          <a:spcPts val="0"/>
                        </a:spcBef>
                        <a:spcAft>
                          <a:spcPct val="0"/>
                        </a:spcAft>
                        <a:buClrTx/>
                        <a:buSzTx/>
                        <a:buFontTx/>
                        <a:buNone/>
                        <a:tabLst/>
                        <a:defRPr/>
                      </a:pPr>
                      <a:r>
                        <a:rPr kumimoji="1" lang="en-US" altLang="ja-JP" sz="1600" b="0" dirty="0">
                          <a:solidFill>
                            <a:schemeClr val="tx1"/>
                          </a:solidFill>
                          <a:latin typeface="Meiryo UI" panose="020B0604030504040204" pitchFamily="50" charset="-128"/>
                          <a:ea typeface="Meiryo UI" panose="020B0604030504040204" pitchFamily="50" charset="-128"/>
                        </a:rPr>
                        <a:t>―</a:t>
                      </a:r>
                    </a:p>
                  </a:txBody>
                  <a:tcPr marL="0" marR="0" marT="0" marB="0" anchor="ctr">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solidFill>
                      <a:srgbClr val="FFFFFF">
                        <a:tint val="20000"/>
                      </a:srgbClr>
                    </a:solidFill>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defRPr/>
                      </a:pPr>
                      <a:r>
                        <a:rPr kumimoji="1" lang="en-US" altLang="ja-JP" sz="1600" b="0" dirty="0">
                          <a:solidFill>
                            <a:schemeClr val="tx1"/>
                          </a:solidFill>
                          <a:latin typeface="Meiryo UI" panose="020B0604030504040204" pitchFamily="50" charset="-128"/>
                          <a:ea typeface="Meiryo UI" panose="020B0604030504040204" pitchFamily="50" charset="-128"/>
                        </a:rPr>
                        <a:t>―</a:t>
                      </a:r>
                    </a:p>
                  </a:txBody>
                  <a:tcPr marL="0" marR="0" marT="0" marB="0" anchor="ctr">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solidFill>
                      <a:srgbClr val="FFFFFF">
                        <a:tint val="20000"/>
                      </a:srgbClr>
                    </a:solidFill>
                  </a:tcPr>
                </a:tc>
                <a:tc>
                  <a:txBody>
                    <a:bodyPr/>
                    <a:lstStyle>
                      <a:defPPr>
                        <a:defRPr lang="ja-JP"/>
                      </a:defPPr>
                      <a:lvl1pPr marL="0" algn="l" defTabSz="914400" rtl="0" eaLnBrk="1" latinLnBrk="0" hangingPunct="1">
                        <a:defRPr kumimoji="1" sz="1800" kern="1200">
                          <a:solidFill>
                            <a:schemeClr val="dk1"/>
                          </a:solidFill>
                          <a:latin typeface="Trebuchet MS"/>
                          <a:ea typeface="HGP創英角ｺﾞｼｯｸUB"/>
                        </a:defRPr>
                      </a:lvl1pPr>
                      <a:lvl2pPr marL="457200" algn="l" defTabSz="914400" rtl="0" eaLnBrk="1" latinLnBrk="0" hangingPunct="1">
                        <a:defRPr kumimoji="1" sz="1800" kern="1200">
                          <a:solidFill>
                            <a:schemeClr val="dk1"/>
                          </a:solidFill>
                          <a:latin typeface="Trebuchet MS"/>
                          <a:ea typeface="HGP創英角ｺﾞｼｯｸUB"/>
                        </a:defRPr>
                      </a:lvl2pPr>
                      <a:lvl3pPr marL="914400" algn="l" defTabSz="914400" rtl="0" eaLnBrk="1" latinLnBrk="0" hangingPunct="1">
                        <a:defRPr kumimoji="1" sz="1800" kern="1200">
                          <a:solidFill>
                            <a:schemeClr val="dk1"/>
                          </a:solidFill>
                          <a:latin typeface="Trebuchet MS"/>
                          <a:ea typeface="HGP創英角ｺﾞｼｯｸUB"/>
                        </a:defRPr>
                      </a:lvl3pPr>
                      <a:lvl4pPr marL="1371600" algn="l" defTabSz="914400" rtl="0" eaLnBrk="1" latinLnBrk="0" hangingPunct="1">
                        <a:defRPr kumimoji="1" sz="1800" kern="1200">
                          <a:solidFill>
                            <a:schemeClr val="dk1"/>
                          </a:solidFill>
                          <a:latin typeface="Trebuchet MS"/>
                          <a:ea typeface="HGP創英角ｺﾞｼｯｸUB"/>
                        </a:defRPr>
                      </a:lvl4pPr>
                      <a:lvl5pPr marL="1828800" algn="l" defTabSz="914400" rtl="0" eaLnBrk="1" latinLnBrk="0" hangingPunct="1">
                        <a:defRPr kumimoji="1" sz="1800" kern="1200">
                          <a:solidFill>
                            <a:schemeClr val="dk1"/>
                          </a:solidFill>
                          <a:latin typeface="Trebuchet MS"/>
                          <a:ea typeface="HGP創英角ｺﾞｼｯｸUB"/>
                        </a:defRPr>
                      </a:lvl5pPr>
                      <a:lvl6pPr marL="2286000" algn="l" defTabSz="914400" rtl="0" eaLnBrk="1" latinLnBrk="0" hangingPunct="1">
                        <a:defRPr kumimoji="1" sz="1800" kern="1200">
                          <a:solidFill>
                            <a:schemeClr val="dk1"/>
                          </a:solidFill>
                          <a:latin typeface="Trebuchet MS"/>
                          <a:ea typeface="HGP創英角ｺﾞｼｯｸUB"/>
                        </a:defRPr>
                      </a:lvl6pPr>
                      <a:lvl7pPr marL="2743200" algn="l" defTabSz="914400" rtl="0" eaLnBrk="1" latinLnBrk="0" hangingPunct="1">
                        <a:defRPr kumimoji="1" sz="1800" kern="1200">
                          <a:solidFill>
                            <a:schemeClr val="dk1"/>
                          </a:solidFill>
                          <a:latin typeface="Trebuchet MS"/>
                          <a:ea typeface="HGP創英角ｺﾞｼｯｸUB"/>
                        </a:defRPr>
                      </a:lvl7pPr>
                      <a:lvl8pPr marL="3200400" algn="l" defTabSz="914400" rtl="0" eaLnBrk="1" latinLnBrk="0" hangingPunct="1">
                        <a:defRPr kumimoji="1" sz="1800" kern="1200">
                          <a:solidFill>
                            <a:schemeClr val="dk1"/>
                          </a:solidFill>
                          <a:latin typeface="Trebuchet MS"/>
                          <a:ea typeface="HGP創英角ｺﾞｼｯｸUB"/>
                        </a:defRPr>
                      </a:lvl8pPr>
                      <a:lvl9pPr marL="3657600" algn="l" defTabSz="914400" rtl="0" eaLnBrk="1" latinLnBrk="0" hangingPunct="1">
                        <a:defRPr kumimoji="1" sz="1800" kern="1200">
                          <a:solidFill>
                            <a:schemeClr val="dk1"/>
                          </a:solidFill>
                          <a:latin typeface="Trebuchet MS"/>
                          <a:ea typeface="HGP創英角ｺﾞｼｯｸUB"/>
                        </a:defRPr>
                      </a:lvl9pPr>
                    </a:lstStyle>
                    <a:p>
                      <a:pPr marL="0" marR="0" lvl="0" indent="0" algn="ctr" defTabSz="914400" rtl="0" eaLnBrk="1" fontAlgn="base" latinLnBrk="0" hangingPunct="1">
                        <a:lnSpc>
                          <a:spcPct val="100000"/>
                        </a:lnSpc>
                        <a:spcBef>
                          <a:spcPts val="0"/>
                        </a:spcBef>
                        <a:spcAft>
                          <a:spcPct val="0"/>
                        </a:spcAft>
                        <a:buClrTx/>
                        <a:buSzTx/>
                        <a:buFontTx/>
                        <a:buNone/>
                        <a:tabLst/>
                        <a:defRPr/>
                      </a:pPr>
                      <a:r>
                        <a:rPr kumimoji="1" lang="en-US" altLang="ja-JP" sz="1600" b="0" dirty="0">
                          <a:solidFill>
                            <a:schemeClr val="tx1"/>
                          </a:solidFill>
                          <a:latin typeface="Meiryo UI" panose="020B0604030504040204" pitchFamily="50" charset="-128"/>
                          <a:ea typeface="Meiryo UI" panose="020B0604030504040204" pitchFamily="50" charset="-128"/>
                        </a:rPr>
                        <a:t>―</a:t>
                      </a:r>
                    </a:p>
                  </a:txBody>
                  <a:tcPr marL="0" marR="0" marT="0" marB="0" anchor="ctr">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solidFill>
                      <a:srgbClr val="FFFFFF">
                        <a:tint val="20000"/>
                      </a:srgbClr>
                    </a:solidFill>
                  </a:tcPr>
                </a:tc>
                <a:tc>
                  <a:txBody>
                    <a:bodyPr/>
                    <a:lstStyle>
                      <a:defPPr>
                        <a:defRPr lang="ja-JP"/>
                      </a:defPPr>
                      <a:lvl1pPr marL="0" algn="l" defTabSz="914400" rtl="0" eaLnBrk="1" latinLnBrk="0" hangingPunct="1">
                        <a:defRPr kumimoji="1" sz="1800" kern="1200">
                          <a:solidFill>
                            <a:schemeClr val="dk1"/>
                          </a:solidFill>
                          <a:latin typeface="Trebuchet MS"/>
                          <a:ea typeface="HGP創英角ｺﾞｼｯｸUB"/>
                        </a:defRPr>
                      </a:lvl1pPr>
                      <a:lvl2pPr marL="457200" algn="l" defTabSz="914400" rtl="0" eaLnBrk="1" latinLnBrk="0" hangingPunct="1">
                        <a:defRPr kumimoji="1" sz="1800" kern="1200">
                          <a:solidFill>
                            <a:schemeClr val="dk1"/>
                          </a:solidFill>
                          <a:latin typeface="Trebuchet MS"/>
                          <a:ea typeface="HGP創英角ｺﾞｼｯｸUB"/>
                        </a:defRPr>
                      </a:lvl2pPr>
                      <a:lvl3pPr marL="914400" algn="l" defTabSz="914400" rtl="0" eaLnBrk="1" latinLnBrk="0" hangingPunct="1">
                        <a:defRPr kumimoji="1" sz="1800" kern="1200">
                          <a:solidFill>
                            <a:schemeClr val="dk1"/>
                          </a:solidFill>
                          <a:latin typeface="Trebuchet MS"/>
                          <a:ea typeface="HGP創英角ｺﾞｼｯｸUB"/>
                        </a:defRPr>
                      </a:lvl3pPr>
                      <a:lvl4pPr marL="1371600" algn="l" defTabSz="914400" rtl="0" eaLnBrk="1" latinLnBrk="0" hangingPunct="1">
                        <a:defRPr kumimoji="1" sz="1800" kern="1200">
                          <a:solidFill>
                            <a:schemeClr val="dk1"/>
                          </a:solidFill>
                          <a:latin typeface="Trebuchet MS"/>
                          <a:ea typeface="HGP創英角ｺﾞｼｯｸUB"/>
                        </a:defRPr>
                      </a:lvl4pPr>
                      <a:lvl5pPr marL="1828800" algn="l" defTabSz="914400" rtl="0" eaLnBrk="1" latinLnBrk="0" hangingPunct="1">
                        <a:defRPr kumimoji="1" sz="1800" kern="1200">
                          <a:solidFill>
                            <a:schemeClr val="dk1"/>
                          </a:solidFill>
                          <a:latin typeface="Trebuchet MS"/>
                          <a:ea typeface="HGP創英角ｺﾞｼｯｸUB"/>
                        </a:defRPr>
                      </a:lvl5pPr>
                      <a:lvl6pPr marL="2286000" algn="l" defTabSz="914400" rtl="0" eaLnBrk="1" latinLnBrk="0" hangingPunct="1">
                        <a:defRPr kumimoji="1" sz="1800" kern="1200">
                          <a:solidFill>
                            <a:schemeClr val="dk1"/>
                          </a:solidFill>
                          <a:latin typeface="Trebuchet MS"/>
                          <a:ea typeface="HGP創英角ｺﾞｼｯｸUB"/>
                        </a:defRPr>
                      </a:lvl6pPr>
                      <a:lvl7pPr marL="2743200" algn="l" defTabSz="914400" rtl="0" eaLnBrk="1" latinLnBrk="0" hangingPunct="1">
                        <a:defRPr kumimoji="1" sz="1800" kern="1200">
                          <a:solidFill>
                            <a:schemeClr val="dk1"/>
                          </a:solidFill>
                          <a:latin typeface="Trebuchet MS"/>
                          <a:ea typeface="HGP創英角ｺﾞｼｯｸUB"/>
                        </a:defRPr>
                      </a:lvl7pPr>
                      <a:lvl8pPr marL="3200400" algn="l" defTabSz="914400" rtl="0" eaLnBrk="1" latinLnBrk="0" hangingPunct="1">
                        <a:defRPr kumimoji="1" sz="1800" kern="1200">
                          <a:solidFill>
                            <a:schemeClr val="dk1"/>
                          </a:solidFill>
                          <a:latin typeface="Trebuchet MS"/>
                          <a:ea typeface="HGP創英角ｺﾞｼｯｸUB"/>
                        </a:defRPr>
                      </a:lvl8pPr>
                      <a:lvl9pPr marL="3657600" algn="l" defTabSz="914400" rtl="0" eaLnBrk="1" latinLnBrk="0" hangingPunct="1">
                        <a:defRPr kumimoji="1" sz="1800" kern="1200">
                          <a:solidFill>
                            <a:schemeClr val="dk1"/>
                          </a:solidFill>
                          <a:latin typeface="Trebuchet MS"/>
                          <a:ea typeface="HGP創英角ｺﾞｼｯｸUB"/>
                        </a:defRPr>
                      </a:lvl9pPr>
                    </a:lstStyle>
                    <a:p>
                      <a:pPr marL="0" marR="0" lvl="0" indent="0" algn="ctr" defTabSz="914400" rtl="0" eaLnBrk="1" fontAlgn="base" latinLnBrk="0" hangingPunct="1">
                        <a:lnSpc>
                          <a:spcPct val="100000"/>
                        </a:lnSpc>
                        <a:spcBef>
                          <a:spcPts val="0"/>
                        </a:spcBef>
                        <a:spcAft>
                          <a:spcPct val="0"/>
                        </a:spcAft>
                        <a:buClrTx/>
                        <a:buSzTx/>
                        <a:buFontTx/>
                        <a:buNone/>
                        <a:tabLst/>
                        <a:defRPr/>
                      </a:pPr>
                      <a:r>
                        <a:rPr kumimoji="1" lang="en-US" altLang="ja-JP" sz="1600" b="0" dirty="0">
                          <a:solidFill>
                            <a:schemeClr val="tx1"/>
                          </a:solidFill>
                          <a:latin typeface="Meiryo UI" panose="020B0604030504040204" pitchFamily="50" charset="-128"/>
                          <a:ea typeface="Meiryo UI" panose="020B0604030504040204" pitchFamily="50" charset="-128"/>
                        </a:rPr>
                        <a:t>――</a:t>
                      </a:r>
                    </a:p>
                  </a:txBody>
                  <a:tcPr marL="0" marR="0" marT="0" marB="0" anchor="ctr">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solidFill>
                      <a:srgbClr val="FFFFFF">
                        <a:tint val="20000"/>
                      </a:srgb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en-US" altLang="ja-JP" sz="1600" b="0" dirty="0">
                          <a:solidFill>
                            <a:schemeClr val="tx1"/>
                          </a:solidFill>
                          <a:latin typeface="Meiryo UI" panose="020B0604030504040204" pitchFamily="50" charset="-128"/>
                          <a:ea typeface="Meiryo UI" panose="020B0604030504040204" pitchFamily="50" charset="-128"/>
                        </a:rPr>
                        <a:t>―</a:t>
                      </a:r>
                      <a:endParaRPr lang="ja-JP" altLang="en-US" sz="1600" dirty="0">
                        <a:solidFill>
                          <a:schemeClr val="tx1"/>
                        </a:solidFill>
                        <a:latin typeface="Meiryo UI" panose="020B0604030504040204" pitchFamily="50" charset="-128"/>
                        <a:ea typeface="Meiryo UI" panose="020B0604030504040204" pitchFamily="50" charset="-128"/>
                      </a:endParaRPr>
                    </a:p>
                  </a:txBody>
                  <a:tcPr marL="0" marR="0" marT="0" marB="0" anchor="ctr">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solidFill>
                      <a:srgbClr val="FFFFFF">
                        <a:tint val="20000"/>
                      </a:srgbClr>
                    </a:solidFill>
                  </a:tcPr>
                </a:tc>
                <a:extLst>
                  <a:ext uri="{0D108BD9-81ED-4DB2-BD59-A6C34878D82A}">
                    <a16:rowId xmlns:a16="http://schemas.microsoft.com/office/drawing/2014/main" val="2437229396"/>
                  </a:ext>
                </a:extLst>
              </a:tr>
            </a:tbl>
          </a:graphicData>
        </a:graphic>
      </p:graphicFrame>
      <p:sp>
        <p:nvSpPr>
          <p:cNvPr id="12" name="テキスト ボックス 11">
            <a:extLst>
              <a:ext uri="{FF2B5EF4-FFF2-40B4-BE49-F238E27FC236}">
                <a16:creationId xmlns:a16="http://schemas.microsoft.com/office/drawing/2014/main" id="{A37F3C75-FA04-48C8-BA18-7E182E2EF181}"/>
              </a:ext>
            </a:extLst>
          </p:cNvPr>
          <p:cNvSpPr txBox="1"/>
          <p:nvPr/>
        </p:nvSpPr>
        <p:spPr>
          <a:xfrm>
            <a:off x="741600" y="1512000"/>
            <a:ext cx="11520000" cy="576000"/>
          </a:xfrm>
          <a:prstGeom prst="rect">
            <a:avLst/>
          </a:prstGeom>
          <a:noFill/>
        </p:spPr>
        <p:txBody>
          <a:bodyPr wrap="square" lIns="0" rIns="0" rtlCol="0" anchor="t" anchorCtr="0">
            <a:noAutofit/>
          </a:bodyPr>
          <a:lstStyle/>
          <a:p>
            <a:pPr fontAlgn="auto">
              <a:spcBef>
                <a:spcPts val="0"/>
              </a:spcBef>
              <a:spcAft>
                <a:spcPts val="0"/>
              </a:spcAft>
              <a:defRPr/>
            </a:pPr>
            <a:r>
              <a:rPr lang="en-US" altLang="ja-JP" sz="3000" dirty="0">
                <a:solidFill>
                  <a:sysClr val="windowText" lastClr="000000"/>
                </a:solidFill>
                <a:latin typeface="Meiryo UI" panose="020B0604030504040204" pitchFamily="50" charset="-128"/>
                <a:ea typeface="Meiryo UI" panose="020B0604030504040204" pitchFamily="50" charset="-128"/>
                <a:cs typeface="Arial Unicode MS" pitchFamily="50" charset="-128"/>
              </a:rPr>
              <a:t>1</a:t>
            </a:r>
            <a:r>
              <a:rPr lang="ja-JP" altLang="en-US" sz="3000" dirty="0">
                <a:solidFill>
                  <a:sysClr val="windowText" lastClr="000000"/>
                </a:solidFill>
                <a:latin typeface="Meiryo UI" panose="020B0604030504040204" pitchFamily="50" charset="-128"/>
                <a:ea typeface="Meiryo UI" panose="020B0604030504040204" pitchFamily="50" charset="-128"/>
                <a:cs typeface="Arial Unicode MS" pitchFamily="50" charset="-128"/>
              </a:rPr>
              <a:t>デバイスから申込可能、無料トライアル実施中</a:t>
            </a:r>
          </a:p>
        </p:txBody>
      </p:sp>
    </p:spTree>
    <p:extLst>
      <p:ext uri="{BB962C8B-B14F-4D97-AF65-F5344CB8AC3E}">
        <p14:creationId xmlns:p14="http://schemas.microsoft.com/office/powerpoint/2010/main" val="2934032707"/>
      </p:ext>
    </p:extLst>
  </p:cSld>
  <p:clrMapOvr>
    <a:masterClrMapping/>
  </p:clrMapOvr>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144944C1-185B-4A15-8DE8-5FC4D1D96C91}"/>
              </a:ext>
            </a:extLst>
          </p:cNvPr>
          <p:cNvSpPr txBox="1"/>
          <p:nvPr/>
        </p:nvSpPr>
        <p:spPr>
          <a:xfrm>
            <a:off x="1520287" y="4406646"/>
            <a:ext cx="9962638" cy="938719"/>
          </a:xfrm>
          <a:prstGeom prst="rect">
            <a:avLst/>
          </a:prstGeom>
          <a:noFill/>
        </p:spPr>
        <p:txBody>
          <a:bodyPr wrap="square" rtlCol="0" anchor="ctr" anchorCtr="1">
            <a:spAutoFit/>
          </a:bodyPr>
          <a:lstStyle/>
          <a:p>
            <a:pPr lvl="0"/>
            <a:r>
              <a:rPr lang="en-US" altLang="ja-JP" sz="5500" dirty="0">
                <a:solidFill>
                  <a:schemeClr val="bg1"/>
                </a:solidFill>
                <a:latin typeface="Meiryo UI" panose="020B0604030504040204" pitchFamily="50" charset="-128"/>
                <a:ea typeface="Meiryo UI" panose="020B0604030504040204" pitchFamily="50" charset="-128"/>
              </a:rPr>
              <a:t>Appendix</a:t>
            </a:r>
            <a:endParaRPr lang="ja-JP" altLang="en-US" sz="5500" dirty="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50528159"/>
      </p:ext>
    </p:extLst>
  </p:cSld>
  <p:clrMapOvr>
    <a:masterClrMapping/>
  </p:clrMapOvr>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0C5FAC49-12E3-40C3-8678-3F2A9DE11ECF}"/>
              </a:ext>
            </a:extLst>
          </p:cNvPr>
          <p:cNvSpPr>
            <a:spLocks noGrp="1"/>
          </p:cNvSpPr>
          <p:nvPr>
            <p:ph type="sldNum" sz="quarter" idx="4"/>
          </p:nvPr>
        </p:nvSpPr>
        <p:spPr/>
        <p:txBody>
          <a:bodyPr/>
          <a:lstStyle/>
          <a:p>
            <a:fld id="{F1BF7F6E-0413-4353-995D-100289A07FF8}" type="slidenum">
              <a:rPr lang="en-US" altLang="ja-JP" smtClean="0"/>
              <a:pPr/>
              <a:t>131</a:t>
            </a:fld>
            <a:endParaRPr lang="en-US" altLang="ja-JP" dirty="0"/>
          </a:p>
        </p:txBody>
      </p:sp>
      <p:sp>
        <p:nvSpPr>
          <p:cNvPr id="4" name="タイトル 3">
            <a:extLst>
              <a:ext uri="{FF2B5EF4-FFF2-40B4-BE49-F238E27FC236}">
                <a16:creationId xmlns:a16="http://schemas.microsoft.com/office/drawing/2014/main" id="{BCB46099-F0E2-43C9-A6ED-C0B245AB4A7C}"/>
              </a:ext>
            </a:extLst>
          </p:cNvPr>
          <p:cNvSpPr>
            <a:spLocks noGrp="1"/>
          </p:cNvSpPr>
          <p:nvPr>
            <p:ph type="title"/>
          </p:nvPr>
        </p:nvSpPr>
        <p:spPr/>
        <p:txBody>
          <a:bodyPr/>
          <a:lstStyle/>
          <a:p>
            <a:pPr marL="39688"/>
            <a:r>
              <a:rPr kumimoji="1" lang="en-US" altLang="ja-JP" dirty="0">
                <a:latin typeface="Meiryo UI" panose="020B0604030504040204" pitchFamily="50" charset="-128"/>
                <a:ea typeface="Meiryo UI" panose="020B0604030504040204" pitchFamily="50" charset="-128"/>
              </a:rPr>
              <a:t>BCDM</a:t>
            </a:r>
            <a:r>
              <a:rPr kumimoji="1" lang="ja-JP" altLang="en-US" dirty="0">
                <a:latin typeface="Meiryo UI" panose="020B0604030504040204" pitchFamily="50" charset="-128"/>
                <a:ea typeface="Meiryo UI" panose="020B0604030504040204" pitchFamily="50" charset="-128"/>
              </a:rPr>
              <a:t>利用にあたってのネットワーク要件</a:t>
            </a:r>
            <a:endParaRPr kumimoji="1" lang="ja-JP" altLang="en-US" dirty="0"/>
          </a:p>
        </p:txBody>
      </p:sp>
      <p:sp>
        <p:nvSpPr>
          <p:cNvPr id="6" name="テキスト ボックス 5">
            <a:extLst>
              <a:ext uri="{FF2B5EF4-FFF2-40B4-BE49-F238E27FC236}">
                <a16:creationId xmlns:a16="http://schemas.microsoft.com/office/drawing/2014/main" id="{A44B05F4-78C4-402B-8BD1-DD017708AAE2}"/>
              </a:ext>
            </a:extLst>
          </p:cNvPr>
          <p:cNvSpPr txBox="1"/>
          <p:nvPr/>
        </p:nvSpPr>
        <p:spPr>
          <a:xfrm>
            <a:off x="777606" y="1512001"/>
            <a:ext cx="10548536" cy="339670"/>
          </a:xfrm>
          <a:prstGeom prst="rect">
            <a:avLst/>
          </a:prstGeom>
          <a:noFill/>
        </p:spPr>
        <p:txBody>
          <a:bodyPr wrap="square" lIns="0" rIns="0" rtlCol="0" anchor="t" anchorCtr="0">
            <a:noAutofit/>
          </a:bodyPr>
          <a:lstStyle/>
          <a:p>
            <a:pPr algn="l">
              <a:spcBef>
                <a:spcPts val="0"/>
              </a:spcBef>
            </a:pPr>
            <a:r>
              <a:rPr kumimoji="1" lang="ja-JP" altLang="en-US" sz="1600" dirty="0">
                <a:solidFill>
                  <a:schemeClr val="tx1"/>
                </a:solidFill>
                <a:latin typeface="Meiryo UI" panose="020B0604030504040204" pitchFamily="50" charset="-128"/>
                <a:ea typeface="Meiryo UI" panose="020B0604030504040204" pitchFamily="50" charset="-128"/>
              </a:rPr>
              <a:t>デバイスマネジメントでは、以下の通信ポートを使用しますので、ネットワーク管理者の方にご相談の上、必要に応じて設定ください。</a:t>
            </a:r>
            <a:endParaRPr kumimoji="1" lang="en-US" altLang="ja-JP" sz="1600" dirty="0">
              <a:solidFill>
                <a:schemeClr val="tx1"/>
              </a:solidFill>
              <a:latin typeface="Meiryo UI" panose="020B0604030504040204" pitchFamily="50" charset="-128"/>
              <a:ea typeface="Meiryo UI" panose="020B0604030504040204" pitchFamily="50" charset="-128"/>
            </a:endParaRPr>
          </a:p>
        </p:txBody>
      </p:sp>
      <p:graphicFrame>
        <p:nvGraphicFramePr>
          <p:cNvPr id="8" name="Group 122">
            <a:extLst>
              <a:ext uri="{FF2B5EF4-FFF2-40B4-BE49-F238E27FC236}">
                <a16:creationId xmlns:a16="http://schemas.microsoft.com/office/drawing/2014/main" id="{50774658-4103-446C-BFB5-A3434CD2DE94}"/>
              </a:ext>
            </a:extLst>
          </p:cNvPr>
          <p:cNvGraphicFramePr>
            <a:graphicFrameLocks/>
          </p:cNvGraphicFramePr>
          <p:nvPr>
            <p:extLst>
              <p:ext uri="{D42A27DB-BD31-4B8C-83A1-F6EECF244321}">
                <p14:modId xmlns:p14="http://schemas.microsoft.com/office/powerpoint/2010/main" val="1284395775"/>
              </p:ext>
            </p:extLst>
          </p:nvPr>
        </p:nvGraphicFramePr>
        <p:xfrm>
          <a:off x="741600" y="1923678"/>
          <a:ext cx="11520000" cy="7154461"/>
        </p:xfrm>
        <a:graphic>
          <a:graphicData uri="http://schemas.openxmlformats.org/drawingml/2006/table">
            <a:tbl>
              <a:tblPr/>
              <a:tblGrid>
                <a:gridCol w="792000">
                  <a:extLst>
                    <a:ext uri="{9D8B030D-6E8A-4147-A177-3AD203B41FA5}">
                      <a16:colId xmlns:a16="http://schemas.microsoft.com/office/drawing/2014/main" val="20000"/>
                    </a:ext>
                  </a:extLst>
                </a:gridCol>
                <a:gridCol w="1440000">
                  <a:extLst>
                    <a:ext uri="{9D8B030D-6E8A-4147-A177-3AD203B41FA5}">
                      <a16:colId xmlns:a16="http://schemas.microsoft.com/office/drawing/2014/main" val="1787597676"/>
                    </a:ext>
                  </a:extLst>
                </a:gridCol>
                <a:gridCol w="4644000">
                  <a:extLst>
                    <a:ext uri="{9D8B030D-6E8A-4147-A177-3AD203B41FA5}">
                      <a16:colId xmlns:a16="http://schemas.microsoft.com/office/drawing/2014/main" val="20001"/>
                    </a:ext>
                  </a:extLst>
                </a:gridCol>
                <a:gridCol w="4644000">
                  <a:extLst>
                    <a:ext uri="{9D8B030D-6E8A-4147-A177-3AD203B41FA5}">
                      <a16:colId xmlns:a16="http://schemas.microsoft.com/office/drawing/2014/main" val="391268688"/>
                    </a:ext>
                  </a:extLst>
                </a:gridCol>
              </a:tblGrid>
              <a:tr h="394219">
                <a:tc>
                  <a:txBody>
                    <a:bodyPr/>
                    <a:lstStyle>
                      <a:defPPr>
                        <a:defRPr lang="ja-JP"/>
                      </a:defPPr>
                      <a:lvl1pPr marL="0" algn="l" defTabSz="914400" rtl="0" eaLnBrk="1" latinLnBrk="0" hangingPunct="1">
                        <a:defRPr kumimoji="1" sz="1800" kern="1200">
                          <a:solidFill>
                            <a:schemeClr val="tx1"/>
                          </a:solidFill>
                          <a:latin typeface="Trebuchet MS"/>
                          <a:ea typeface="HGP創英角ｺﾞｼｯｸUB"/>
                        </a:defRPr>
                      </a:lvl1pPr>
                      <a:lvl2pPr marL="457200" algn="l" defTabSz="914400" rtl="0" eaLnBrk="1" latinLnBrk="0" hangingPunct="1">
                        <a:defRPr kumimoji="1" sz="1800" kern="1200">
                          <a:solidFill>
                            <a:schemeClr val="tx1"/>
                          </a:solidFill>
                          <a:latin typeface="Trebuchet MS"/>
                          <a:ea typeface="HGP創英角ｺﾞｼｯｸUB"/>
                        </a:defRPr>
                      </a:lvl2pPr>
                      <a:lvl3pPr marL="914400" algn="l" defTabSz="914400" rtl="0" eaLnBrk="1" latinLnBrk="0" hangingPunct="1">
                        <a:defRPr kumimoji="1" sz="1800" kern="1200">
                          <a:solidFill>
                            <a:schemeClr val="tx1"/>
                          </a:solidFill>
                          <a:latin typeface="Trebuchet MS"/>
                          <a:ea typeface="HGP創英角ｺﾞｼｯｸUB"/>
                        </a:defRPr>
                      </a:lvl3pPr>
                      <a:lvl4pPr marL="1371600" algn="l" defTabSz="914400" rtl="0" eaLnBrk="1" latinLnBrk="0" hangingPunct="1">
                        <a:defRPr kumimoji="1" sz="1800" kern="1200">
                          <a:solidFill>
                            <a:schemeClr val="tx1"/>
                          </a:solidFill>
                          <a:latin typeface="Trebuchet MS"/>
                          <a:ea typeface="HGP創英角ｺﾞｼｯｸUB"/>
                        </a:defRPr>
                      </a:lvl4pPr>
                      <a:lvl5pPr marL="1828800" algn="l" defTabSz="914400" rtl="0" eaLnBrk="1" latinLnBrk="0" hangingPunct="1">
                        <a:defRPr kumimoji="1" sz="1800" kern="1200">
                          <a:solidFill>
                            <a:schemeClr val="tx1"/>
                          </a:solidFill>
                          <a:latin typeface="Trebuchet MS"/>
                          <a:ea typeface="HGP創英角ｺﾞｼｯｸUB"/>
                        </a:defRPr>
                      </a:lvl5pPr>
                      <a:lvl6pPr marL="2286000" algn="l" defTabSz="914400" rtl="0" eaLnBrk="1" latinLnBrk="0" hangingPunct="1">
                        <a:defRPr kumimoji="1" sz="1800" kern="1200">
                          <a:solidFill>
                            <a:schemeClr val="tx1"/>
                          </a:solidFill>
                          <a:latin typeface="Trebuchet MS"/>
                          <a:ea typeface="HGP創英角ｺﾞｼｯｸUB"/>
                        </a:defRPr>
                      </a:lvl6pPr>
                      <a:lvl7pPr marL="2743200" algn="l" defTabSz="914400" rtl="0" eaLnBrk="1" latinLnBrk="0" hangingPunct="1">
                        <a:defRPr kumimoji="1" sz="1800" kern="1200">
                          <a:solidFill>
                            <a:schemeClr val="tx1"/>
                          </a:solidFill>
                          <a:latin typeface="Trebuchet MS"/>
                          <a:ea typeface="HGP創英角ｺﾞｼｯｸUB"/>
                        </a:defRPr>
                      </a:lvl7pPr>
                      <a:lvl8pPr marL="3200400" algn="l" defTabSz="914400" rtl="0" eaLnBrk="1" latinLnBrk="0" hangingPunct="1">
                        <a:defRPr kumimoji="1" sz="1800" kern="1200">
                          <a:solidFill>
                            <a:schemeClr val="tx1"/>
                          </a:solidFill>
                          <a:latin typeface="Trebuchet MS"/>
                          <a:ea typeface="HGP創英角ｺﾞｼｯｸUB"/>
                        </a:defRPr>
                      </a:lvl8pPr>
                      <a:lvl9pPr marL="3657600" algn="l" defTabSz="914400" rtl="0" eaLnBrk="1" latinLnBrk="0" hangingPunct="1">
                        <a:defRPr kumimoji="1" sz="1800" kern="1200">
                          <a:solidFill>
                            <a:schemeClr val="tx1"/>
                          </a:solidFill>
                          <a:latin typeface="Trebuchet MS"/>
                          <a:ea typeface="HGP創英角ｺﾞｼｯｸUB"/>
                        </a:defRPr>
                      </a:lvl9pPr>
                    </a:lstStyle>
                    <a:p>
                      <a:pPr marL="0" marR="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1" kern="1200" dirty="0">
                        <a:solidFill>
                          <a:schemeClr val="bg1"/>
                        </a:solidFill>
                        <a:latin typeface="Meiryo UI" panose="020B0604030504040204" pitchFamily="50" charset="-128"/>
                        <a:ea typeface="Meiryo UI" panose="020B0604030504040204" pitchFamily="50" charset="-128"/>
                        <a:cs typeface="+mn-cs"/>
                      </a:endParaRPr>
                    </a:p>
                  </a:txBody>
                  <a:tcPr marL="0" marR="0" marT="0" marB="0" anchor="ctr" anchorCtr="1" horzOverflow="overflow">
                    <a:lnL w="12700" cap="flat" cmpd="sng" algn="ctr">
                      <a:no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kumimoji="1" lang="ja-JP" altLang="en-US" sz="1800" b="1" kern="1200" dirty="0">
                          <a:solidFill>
                            <a:schemeClr val="bg1"/>
                          </a:solidFill>
                          <a:latin typeface="Meiryo UI" panose="020B0604030504040204" pitchFamily="50" charset="-128"/>
                          <a:ea typeface="Meiryo UI" panose="020B0604030504040204" pitchFamily="50" charset="-128"/>
                          <a:cs typeface="+mn-cs"/>
                        </a:rPr>
                        <a:t>事　項</a:t>
                      </a:r>
                    </a:p>
                  </a:txBody>
                  <a:tcPr marL="0" marR="0" marT="0" marB="0" anchor="ctr" anchorCtr="1"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a:noFill/>
                    </a:lnTlToBr>
                    <a:lnBlToTr>
                      <a:noFill/>
                    </a:lnBlToTr>
                    <a:solidFill>
                      <a:schemeClr val="bg1">
                        <a:lumMod val="65000"/>
                      </a:schemeClr>
                    </a:solidFill>
                  </a:tcPr>
                </a:tc>
                <a:tc gridSpan="2">
                  <a:txBody>
                    <a:bodyPr/>
                    <a:lstStyle>
                      <a:defPPr>
                        <a:defRPr lang="ja-JP"/>
                      </a:defPPr>
                      <a:lvl1pPr marL="0" algn="l" defTabSz="914400" rtl="0" eaLnBrk="1" latinLnBrk="0" hangingPunct="1">
                        <a:defRPr kumimoji="1" sz="1800" kern="1200">
                          <a:solidFill>
                            <a:schemeClr val="tx1"/>
                          </a:solidFill>
                          <a:latin typeface="Trebuchet MS"/>
                          <a:ea typeface="HGP創英角ｺﾞｼｯｸUB"/>
                        </a:defRPr>
                      </a:lvl1pPr>
                      <a:lvl2pPr marL="457200" algn="l" defTabSz="914400" rtl="0" eaLnBrk="1" latinLnBrk="0" hangingPunct="1">
                        <a:defRPr kumimoji="1" sz="1800" kern="1200">
                          <a:solidFill>
                            <a:schemeClr val="tx1"/>
                          </a:solidFill>
                          <a:latin typeface="Trebuchet MS"/>
                          <a:ea typeface="HGP創英角ｺﾞｼｯｸUB"/>
                        </a:defRPr>
                      </a:lvl2pPr>
                      <a:lvl3pPr marL="914400" algn="l" defTabSz="914400" rtl="0" eaLnBrk="1" latinLnBrk="0" hangingPunct="1">
                        <a:defRPr kumimoji="1" sz="1800" kern="1200">
                          <a:solidFill>
                            <a:schemeClr val="tx1"/>
                          </a:solidFill>
                          <a:latin typeface="Trebuchet MS"/>
                          <a:ea typeface="HGP創英角ｺﾞｼｯｸUB"/>
                        </a:defRPr>
                      </a:lvl3pPr>
                      <a:lvl4pPr marL="1371600" algn="l" defTabSz="914400" rtl="0" eaLnBrk="1" latinLnBrk="0" hangingPunct="1">
                        <a:defRPr kumimoji="1" sz="1800" kern="1200">
                          <a:solidFill>
                            <a:schemeClr val="tx1"/>
                          </a:solidFill>
                          <a:latin typeface="Trebuchet MS"/>
                          <a:ea typeface="HGP創英角ｺﾞｼｯｸUB"/>
                        </a:defRPr>
                      </a:lvl4pPr>
                      <a:lvl5pPr marL="1828800" algn="l" defTabSz="914400" rtl="0" eaLnBrk="1" latinLnBrk="0" hangingPunct="1">
                        <a:defRPr kumimoji="1" sz="1800" kern="1200">
                          <a:solidFill>
                            <a:schemeClr val="tx1"/>
                          </a:solidFill>
                          <a:latin typeface="Trebuchet MS"/>
                          <a:ea typeface="HGP創英角ｺﾞｼｯｸUB"/>
                        </a:defRPr>
                      </a:lvl5pPr>
                      <a:lvl6pPr marL="2286000" algn="l" defTabSz="914400" rtl="0" eaLnBrk="1" latinLnBrk="0" hangingPunct="1">
                        <a:defRPr kumimoji="1" sz="1800" kern="1200">
                          <a:solidFill>
                            <a:schemeClr val="tx1"/>
                          </a:solidFill>
                          <a:latin typeface="Trebuchet MS"/>
                          <a:ea typeface="HGP創英角ｺﾞｼｯｸUB"/>
                        </a:defRPr>
                      </a:lvl6pPr>
                      <a:lvl7pPr marL="2743200" algn="l" defTabSz="914400" rtl="0" eaLnBrk="1" latinLnBrk="0" hangingPunct="1">
                        <a:defRPr kumimoji="1" sz="1800" kern="1200">
                          <a:solidFill>
                            <a:schemeClr val="tx1"/>
                          </a:solidFill>
                          <a:latin typeface="Trebuchet MS"/>
                          <a:ea typeface="HGP創英角ｺﾞｼｯｸUB"/>
                        </a:defRPr>
                      </a:lvl7pPr>
                      <a:lvl8pPr marL="3200400" algn="l" defTabSz="914400" rtl="0" eaLnBrk="1" latinLnBrk="0" hangingPunct="1">
                        <a:defRPr kumimoji="1" sz="1800" kern="1200">
                          <a:solidFill>
                            <a:schemeClr val="tx1"/>
                          </a:solidFill>
                          <a:latin typeface="Trebuchet MS"/>
                          <a:ea typeface="HGP創英角ｺﾞｼｯｸUB"/>
                        </a:defRPr>
                      </a:lvl8pPr>
                      <a:lvl9pPr marL="3657600" algn="l" defTabSz="914400" rtl="0" eaLnBrk="1" latinLnBrk="0" hangingPunct="1">
                        <a:defRPr kumimoji="1" sz="1800" kern="1200">
                          <a:solidFill>
                            <a:schemeClr val="tx1"/>
                          </a:solidFill>
                          <a:latin typeface="Trebuchet MS"/>
                          <a:ea typeface="HGP創英角ｺﾞｼｯｸUB"/>
                        </a:defRPr>
                      </a:lvl9pPr>
                    </a:lstStyle>
                    <a:p>
                      <a:pPr marL="0" marR="0" lvl="0" indent="0" algn="ctr" defTabSz="914400" rtl="0" eaLnBrk="1" fontAlgn="base" latinLnBrk="0" hangingPunct="1">
                        <a:lnSpc>
                          <a:spcPct val="100000"/>
                        </a:lnSpc>
                        <a:spcBef>
                          <a:spcPts val="0"/>
                        </a:spcBef>
                        <a:spcAft>
                          <a:spcPts val="0"/>
                        </a:spcAft>
                        <a:buClrTx/>
                        <a:buSzTx/>
                        <a:buFontTx/>
                        <a:buNone/>
                        <a:tabLst/>
                      </a:pPr>
                      <a:r>
                        <a:rPr kumimoji="1" lang="ja-JP" altLang="en-US" sz="1800" b="1" i="0" u="none" strike="noStrike" cap="none" normalizeH="0" baseline="0" dirty="0">
                          <a:ln>
                            <a:noFill/>
                          </a:ln>
                          <a:solidFill>
                            <a:schemeClr val="bg1"/>
                          </a:solidFill>
                          <a:effectLst/>
                          <a:latin typeface="Meiryo UI" panose="020B0604030504040204" pitchFamily="50" charset="-128"/>
                          <a:ea typeface="Meiryo UI" panose="020B0604030504040204" pitchFamily="50" charset="-128"/>
                        </a:rPr>
                        <a:t>詳　細</a:t>
                      </a:r>
                      <a:endParaRPr kumimoji="1" lang="en-US" altLang="ja-JP" sz="1800" b="1" i="0" u="none" strike="noStrike" cap="none" normalizeH="0" baseline="0" dirty="0">
                        <a:ln>
                          <a:noFill/>
                        </a:ln>
                        <a:solidFill>
                          <a:schemeClr val="bg1"/>
                        </a:solidFill>
                        <a:effectLst/>
                        <a:latin typeface="Meiryo UI" panose="020B0604030504040204" pitchFamily="50" charset="-128"/>
                        <a:ea typeface="Meiryo UI" panose="020B0604030504040204" pitchFamily="50" charset="-128"/>
                      </a:endParaRPr>
                    </a:p>
                  </a:txBody>
                  <a:tcPr marL="0" marR="0" marT="0" marB="0" anchor="ctr" anchorCtr="1"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solidFill>
                      <a:schemeClr val="bg1">
                        <a:lumMod val="65000"/>
                      </a:schemeClr>
                    </a:solidFill>
                  </a:tcPr>
                </a:tc>
                <a:tc hMerge="1">
                  <a:txBody>
                    <a:bodyPr/>
                    <a:lstStyle/>
                    <a:p>
                      <a:endParaRPr kumimoji="1" lang="ja-JP" altLang="en-US"/>
                    </a:p>
                  </a:txBody>
                  <a:tcPr/>
                </a:tc>
                <a:extLst>
                  <a:ext uri="{0D108BD9-81ED-4DB2-BD59-A6C34878D82A}">
                    <a16:rowId xmlns:a16="http://schemas.microsoft.com/office/drawing/2014/main" val="10000"/>
                  </a:ext>
                </a:extLst>
              </a:tr>
              <a:tr h="2448000">
                <a:tc rowSpan="5">
                  <a:txBody>
                    <a:bodyPr/>
                    <a:lstStyle/>
                    <a:p>
                      <a:pPr marL="0"/>
                      <a:r>
                        <a:rPr kumimoji="1" lang="en-US" altLang="ja-JP" kern="1200" spc="-300" baseline="0" dirty="0"/>
                        <a:t>BCDM</a:t>
                      </a:r>
                      <a:r>
                        <a:rPr kumimoji="1" lang="ja-JP" altLang="en-US" kern="1200" spc="-300" baseline="0" dirty="0"/>
                        <a:t>ネットワーク要件</a:t>
                      </a:r>
                    </a:p>
                  </a:txBody>
                  <a:tcPr marL="0" marR="0" marT="0" marB="0" vert="wordArtVertRtl" anchor="ctr" anchorCtr="1">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marL="90488" marR="0" lvl="0" indent="0" algn="l" defTabSz="914400" rtl="0" eaLnBrk="1" fontAlgn="base" latinLnBrk="0" hangingPunct="1">
                        <a:lnSpc>
                          <a:spcPct val="100000"/>
                        </a:lnSpc>
                        <a:spcBef>
                          <a:spcPct val="20000"/>
                        </a:spcBef>
                        <a:spcAft>
                          <a:spcPct val="0"/>
                        </a:spcAft>
                        <a:buClrTx/>
                        <a:buSzTx/>
                        <a:buFontTx/>
                        <a:buNone/>
                        <a:tabLst/>
                        <a:defRPr/>
                      </a:pPr>
                      <a:r>
                        <a:rPr kumimoji="1" lang="en-US" altLang="ja-JP" sz="18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iOS</a:t>
                      </a:r>
                      <a:r>
                        <a:rPr kumimoji="1" lang="ja-JP" altLang="en-US" sz="18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a:t>
                      </a:r>
                      <a:r>
                        <a:rPr kumimoji="1" lang="en-US" altLang="ja-JP" sz="18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macOS</a:t>
                      </a:r>
                    </a:p>
                  </a:txBody>
                  <a:tcPr marL="72000" marR="144000" marT="0" marB="0" anchor="ctr" horzOverflow="overflow">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a:noFill/>
                    </a:lnTlToBr>
                    <a:lnBlToTr>
                      <a:noFill/>
                    </a:lnBlToTr>
                    <a:solidFill>
                      <a:schemeClr val="bg1">
                        <a:lumMod val="85000"/>
                      </a:schemeClr>
                    </a:solidFill>
                  </a:tcPr>
                </a:tc>
                <a:tc gridSpan="2">
                  <a:txBody>
                    <a:bodyPr/>
                    <a:lstStyle/>
                    <a:p>
                      <a:pPr marL="144000" indent="-144000" algn="l" fontAlgn="auto">
                        <a:spcBef>
                          <a:spcPts val="400"/>
                        </a:spcBef>
                        <a:spcAft>
                          <a:spcPts val="0"/>
                        </a:spcAft>
                        <a:buFont typeface="Arial" panose="020B0604020202020204" pitchFamily="34" charset="0"/>
                        <a:buChar char="•"/>
                        <a:defRPr/>
                      </a:pPr>
                      <a:r>
                        <a:rPr kumimoji="1" lang="ja-JP" altLang="en-US" sz="1600" dirty="0">
                          <a:solidFill>
                            <a:schemeClr val="tx1"/>
                          </a:solidFill>
                          <a:latin typeface="Meiryo UI" panose="020B0604030504040204" pitchFamily="50" charset="-128"/>
                          <a:ea typeface="Meiryo UI" panose="020B0604030504040204" pitchFamily="50" charset="-128"/>
                        </a:rPr>
                        <a:t>以下に記載されている</a:t>
                      </a:r>
                      <a:r>
                        <a:rPr kumimoji="1" lang="en-US" altLang="ja-JP" sz="1600" dirty="0">
                          <a:solidFill>
                            <a:schemeClr val="tx1"/>
                          </a:solidFill>
                          <a:latin typeface="Meiryo UI" panose="020B0604030504040204" pitchFamily="50" charset="-128"/>
                          <a:ea typeface="Meiryo UI" panose="020B0604030504040204" pitchFamily="50" charset="-128"/>
                        </a:rPr>
                        <a:t>URL</a:t>
                      </a:r>
                      <a:r>
                        <a:rPr kumimoji="1" lang="ja-JP" altLang="en-US" sz="1600" dirty="0">
                          <a:solidFill>
                            <a:schemeClr val="tx1"/>
                          </a:solidFill>
                          <a:latin typeface="Meiryo UI" panose="020B0604030504040204" pitchFamily="50" charset="-128"/>
                          <a:ea typeface="Meiryo UI" panose="020B0604030504040204" pitchFamily="50" charset="-128"/>
                        </a:rPr>
                        <a:t>へ通信ができるように設定する必要があります。</a:t>
                      </a:r>
                      <a:endParaRPr kumimoji="1" lang="en-US" altLang="ja-JP" sz="1600" dirty="0">
                        <a:solidFill>
                          <a:schemeClr val="tx1"/>
                        </a:solidFill>
                        <a:latin typeface="Meiryo UI" panose="020B0604030504040204" pitchFamily="50" charset="-128"/>
                        <a:ea typeface="Meiryo UI" panose="020B0604030504040204" pitchFamily="50" charset="-128"/>
                      </a:endParaRPr>
                    </a:p>
                    <a:p>
                      <a:pPr marL="0" indent="0" algn="l" fontAlgn="auto">
                        <a:spcBef>
                          <a:spcPts val="400"/>
                        </a:spcBef>
                        <a:spcAft>
                          <a:spcPts val="0"/>
                        </a:spcAft>
                        <a:buFont typeface="Arial" panose="020B0604020202020204" pitchFamily="34" charset="0"/>
                        <a:buNone/>
                        <a:defRPr/>
                      </a:pPr>
                      <a:r>
                        <a:rPr kumimoji="1" lang="ja-JP" altLang="en-US" sz="1600" b="1" dirty="0">
                          <a:solidFill>
                            <a:srgbClr val="00B050"/>
                          </a:solidFill>
                          <a:latin typeface="Meiryo UI" panose="020B0604030504040204" pitchFamily="50" charset="-128"/>
                          <a:ea typeface="Meiryo UI" panose="020B0604030504040204" pitchFamily="50" charset="-128"/>
                        </a:rPr>
                        <a:t>　</a:t>
                      </a:r>
                      <a:r>
                        <a:rPr kumimoji="1" lang="en-US" altLang="ja-JP" sz="1600" b="1" dirty="0">
                          <a:solidFill>
                            <a:srgbClr val="00B050"/>
                          </a:solidFill>
                          <a:latin typeface="Meiryo UI" panose="020B0604030504040204" pitchFamily="50" charset="-128"/>
                          <a:ea typeface="Meiryo UI" panose="020B0604030504040204" pitchFamily="50" charset="-128"/>
                          <a:hlinkClick r:id="rId2">
                            <a:extLst>
                              <a:ext uri="{A12FA001-AC4F-418D-AE19-62706E023703}">
                                <ahyp:hlinkClr xmlns:ahyp="http://schemas.microsoft.com/office/drawing/2018/hyperlinkcolor" val="tx"/>
                              </a:ext>
                            </a:extLst>
                          </a:hlinkClick>
                        </a:rPr>
                        <a:t>https://support.apple.com/ja-jp/HT201999</a:t>
                      </a:r>
                      <a:endParaRPr kumimoji="1" lang="en-US" altLang="ja-JP" sz="1600" b="1" dirty="0">
                        <a:solidFill>
                          <a:srgbClr val="00B050"/>
                        </a:solidFill>
                        <a:latin typeface="Meiryo UI" panose="020B0604030504040204" pitchFamily="50" charset="-128"/>
                        <a:ea typeface="Meiryo UI" panose="020B0604030504040204" pitchFamily="50" charset="-128"/>
                      </a:endParaRPr>
                    </a:p>
                    <a:p>
                      <a:pPr marL="0" indent="0" algn="l" fontAlgn="auto">
                        <a:spcBef>
                          <a:spcPts val="400"/>
                        </a:spcBef>
                        <a:spcAft>
                          <a:spcPts val="0"/>
                        </a:spcAft>
                        <a:buFont typeface="Arial" panose="020B0604020202020204" pitchFamily="34" charset="0"/>
                        <a:buNone/>
                        <a:defRPr/>
                      </a:pPr>
                      <a:r>
                        <a:rPr kumimoji="1" lang="ja-JP" altLang="en-US" sz="1600" dirty="0">
                          <a:solidFill>
                            <a:schemeClr val="tx1"/>
                          </a:solidFill>
                          <a:latin typeface="Meiryo UI" panose="020B0604030504040204" pitchFamily="50" charset="-128"/>
                          <a:ea typeface="Meiryo UI" panose="020B0604030504040204" pitchFamily="50" charset="-128"/>
                        </a:rPr>
                        <a:t>　宛先ポート：</a:t>
                      </a:r>
                      <a:r>
                        <a:rPr kumimoji="1" lang="en-US" altLang="ja-JP" sz="1600" dirty="0">
                          <a:solidFill>
                            <a:schemeClr val="tx1"/>
                          </a:solidFill>
                          <a:latin typeface="Meiryo UI" panose="020B0604030504040204" pitchFamily="50" charset="-128"/>
                          <a:ea typeface="Meiryo UI" panose="020B0604030504040204" pitchFamily="50" charset="-128"/>
                        </a:rPr>
                        <a:t>80</a:t>
                      </a:r>
                      <a:r>
                        <a:rPr kumimoji="1" lang="ja-JP" altLang="en-US" sz="1600" dirty="0">
                          <a:solidFill>
                            <a:schemeClr val="tx1"/>
                          </a:solidFill>
                          <a:latin typeface="Meiryo UI" panose="020B0604030504040204" pitchFamily="50" charset="-128"/>
                          <a:ea typeface="Meiryo UI" panose="020B0604030504040204" pitchFamily="50" charset="-128"/>
                        </a:rPr>
                        <a:t>（</a:t>
                      </a:r>
                      <a:r>
                        <a:rPr kumimoji="1" lang="en-US" altLang="ja-JP" sz="1600" dirty="0">
                          <a:solidFill>
                            <a:schemeClr val="tx1"/>
                          </a:solidFill>
                          <a:latin typeface="Meiryo UI" panose="020B0604030504040204" pitchFamily="50" charset="-128"/>
                          <a:ea typeface="Meiryo UI" panose="020B0604030504040204" pitchFamily="50" charset="-128"/>
                        </a:rPr>
                        <a:t>TCP</a:t>
                      </a:r>
                      <a:r>
                        <a:rPr kumimoji="1" lang="ja-JP" altLang="en-US" sz="1600" dirty="0">
                          <a:solidFill>
                            <a:schemeClr val="tx1"/>
                          </a:solidFill>
                          <a:latin typeface="Meiryo UI" panose="020B0604030504040204" pitchFamily="50" charset="-128"/>
                          <a:ea typeface="Meiryo UI" panose="020B0604030504040204" pitchFamily="50" charset="-128"/>
                        </a:rPr>
                        <a:t>）、</a:t>
                      </a:r>
                      <a:r>
                        <a:rPr kumimoji="1" lang="en-US" altLang="ja-JP" sz="1600" dirty="0">
                          <a:solidFill>
                            <a:schemeClr val="tx1"/>
                          </a:solidFill>
                          <a:latin typeface="Meiryo UI" panose="020B0604030504040204" pitchFamily="50" charset="-128"/>
                          <a:ea typeface="Meiryo UI" panose="020B0604030504040204" pitchFamily="50" charset="-128"/>
                        </a:rPr>
                        <a:t>443</a:t>
                      </a:r>
                      <a:r>
                        <a:rPr kumimoji="1" lang="ja-JP" altLang="en-US" sz="1600" dirty="0">
                          <a:solidFill>
                            <a:schemeClr val="tx1"/>
                          </a:solidFill>
                          <a:latin typeface="Meiryo UI" panose="020B0604030504040204" pitchFamily="50" charset="-128"/>
                          <a:ea typeface="Meiryo UI" panose="020B0604030504040204" pitchFamily="50" charset="-128"/>
                        </a:rPr>
                        <a:t>（</a:t>
                      </a:r>
                      <a:r>
                        <a:rPr kumimoji="1" lang="en-US" altLang="ja-JP" sz="1600" dirty="0">
                          <a:solidFill>
                            <a:schemeClr val="tx1"/>
                          </a:solidFill>
                          <a:latin typeface="Meiryo UI" panose="020B0604030504040204" pitchFamily="50" charset="-128"/>
                          <a:ea typeface="Meiryo UI" panose="020B0604030504040204" pitchFamily="50" charset="-128"/>
                        </a:rPr>
                        <a:t>TCP</a:t>
                      </a:r>
                      <a:r>
                        <a:rPr kumimoji="1" lang="ja-JP" altLang="en-US" sz="1600" dirty="0">
                          <a:solidFill>
                            <a:schemeClr val="tx1"/>
                          </a:solidFill>
                          <a:latin typeface="Meiryo UI" panose="020B0604030504040204" pitchFamily="50" charset="-128"/>
                          <a:ea typeface="Meiryo UI" panose="020B0604030504040204" pitchFamily="50" charset="-128"/>
                        </a:rPr>
                        <a:t>）、</a:t>
                      </a:r>
                      <a:r>
                        <a:rPr kumimoji="1" lang="en-US" altLang="ja-JP" sz="1600" dirty="0">
                          <a:solidFill>
                            <a:schemeClr val="tx1"/>
                          </a:solidFill>
                          <a:latin typeface="Meiryo UI" panose="020B0604030504040204" pitchFamily="50" charset="-128"/>
                          <a:ea typeface="Meiryo UI" panose="020B0604030504040204" pitchFamily="50" charset="-128"/>
                        </a:rPr>
                        <a:t>123</a:t>
                      </a:r>
                      <a:r>
                        <a:rPr kumimoji="1" lang="ja-JP" altLang="en-US" sz="1600" dirty="0">
                          <a:solidFill>
                            <a:schemeClr val="tx1"/>
                          </a:solidFill>
                          <a:latin typeface="Meiryo UI" panose="020B0604030504040204" pitchFamily="50" charset="-128"/>
                          <a:ea typeface="Meiryo UI" panose="020B0604030504040204" pitchFamily="50" charset="-128"/>
                        </a:rPr>
                        <a:t>（</a:t>
                      </a:r>
                      <a:r>
                        <a:rPr kumimoji="1" lang="en-US" altLang="ja-JP" sz="1600" dirty="0">
                          <a:solidFill>
                            <a:schemeClr val="tx1"/>
                          </a:solidFill>
                          <a:latin typeface="Meiryo UI" panose="020B0604030504040204" pitchFamily="50" charset="-128"/>
                          <a:ea typeface="Meiryo UI" panose="020B0604030504040204" pitchFamily="50" charset="-128"/>
                        </a:rPr>
                        <a:t>UDP</a:t>
                      </a:r>
                      <a:r>
                        <a:rPr kumimoji="1" lang="ja-JP" altLang="en-US" sz="1600" dirty="0">
                          <a:solidFill>
                            <a:schemeClr val="tx1"/>
                          </a:solidFill>
                          <a:latin typeface="Meiryo UI" panose="020B0604030504040204" pitchFamily="50" charset="-128"/>
                          <a:ea typeface="Meiryo UI" panose="020B0604030504040204" pitchFamily="50" charset="-128"/>
                        </a:rPr>
                        <a:t>、</a:t>
                      </a:r>
                      <a:r>
                        <a:rPr kumimoji="1" lang="en-US" altLang="ja-JP" sz="1600" dirty="0">
                          <a:solidFill>
                            <a:schemeClr val="tx1"/>
                          </a:solidFill>
                          <a:latin typeface="Meiryo UI" panose="020B0604030504040204" pitchFamily="50" charset="-128"/>
                          <a:ea typeface="Meiryo UI" panose="020B0604030504040204" pitchFamily="50" charset="-128"/>
                        </a:rPr>
                        <a:t>TCP</a:t>
                      </a:r>
                      <a:r>
                        <a:rPr kumimoji="1" lang="ja-JP" altLang="en-US" sz="1600" dirty="0">
                          <a:solidFill>
                            <a:schemeClr val="tx1"/>
                          </a:solidFill>
                          <a:latin typeface="Meiryo UI" panose="020B0604030504040204" pitchFamily="50" charset="-128"/>
                          <a:ea typeface="Meiryo UI" panose="020B0604030504040204" pitchFamily="50" charset="-128"/>
                        </a:rPr>
                        <a:t>）</a:t>
                      </a:r>
                    </a:p>
                    <a:p>
                      <a:pPr marL="0" indent="0" algn="l" fontAlgn="auto">
                        <a:spcBef>
                          <a:spcPts val="400"/>
                        </a:spcBef>
                        <a:spcAft>
                          <a:spcPts val="0"/>
                        </a:spcAft>
                        <a:buFont typeface="Arial" panose="020B0604020202020204" pitchFamily="34" charset="0"/>
                        <a:buNone/>
                        <a:defRPr/>
                      </a:pPr>
                      <a:r>
                        <a:rPr kumimoji="1" lang="ja-JP" altLang="en-US" sz="1600" dirty="0">
                          <a:solidFill>
                            <a:schemeClr val="tx1"/>
                          </a:solidFill>
                          <a:latin typeface="Meiryo UI" panose="020B0604030504040204" pitchFamily="50" charset="-128"/>
                          <a:ea typeface="Meiryo UI" panose="020B0604030504040204" pitchFamily="50" charset="-128"/>
                        </a:rPr>
                        <a:t>　</a:t>
                      </a:r>
                      <a:r>
                        <a:rPr kumimoji="1" lang="en-US" altLang="ja-JP" sz="1600" dirty="0">
                          <a:solidFill>
                            <a:schemeClr val="tx1"/>
                          </a:solidFill>
                          <a:latin typeface="Meiryo UI" panose="020B0604030504040204" pitchFamily="50" charset="-128"/>
                          <a:ea typeface="Meiryo UI" panose="020B0604030504040204" pitchFamily="50" charset="-128"/>
                        </a:rPr>
                        <a:t>※</a:t>
                      </a:r>
                      <a:r>
                        <a:rPr kumimoji="1" lang="ja-JP" altLang="en-US" sz="1600" dirty="0">
                          <a:solidFill>
                            <a:schemeClr val="tx1"/>
                          </a:solidFill>
                          <a:latin typeface="Meiryo UI" panose="020B0604030504040204" pitchFamily="50" charset="-128"/>
                          <a:ea typeface="Meiryo UI" panose="020B0604030504040204" pitchFamily="50" charset="-128"/>
                        </a:rPr>
                        <a:t>プロキシサーバを経由しないようお願いします。</a:t>
                      </a:r>
                    </a:p>
                    <a:p>
                      <a:pPr marL="0" indent="0" algn="l" fontAlgn="auto">
                        <a:spcBef>
                          <a:spcPts val="400"/>
                        </a:spcBef>
                        <a:spcAft>
                          <a:spcPts val="0"/>
                        </a:spcAft>
                        <a:buFont typeface="Arial" panose="020B0604020202020204" pitchFamily="34" charset="0"/>
                        <a:buNone/>
                        <a:defRPr/>
                      </a:pPr>
                      <a:r>
                        <a:rPr kumimoji="1" lang="ja-JP" altLang="en-US" sz="1600" dirty="0">
                          <a:solidFill>
                            <a:schemeClr val="tx1"/>
                          </a:solidFill>
                          <a:latin typeface="Meiryo UI" panose="020B0604030504040204" pitchFamily="50" charset="-128"/>
                          <a:ea typeface="Meiryo UI" panose="020B0604030504040204" pitchFamily="50" charset="-128"/>
                        </a:rPr>
                        <a:t>　</a:t>
                      </a:r>
                      <a:r>
                        <a:rPr kumimoji="1" lang="en-US" altLang="ja-JP" sz="1600" dirty="0">
                          <a:solidFill>
                            <a:schemeClr val="tx1"/>
                          </a:solidFill>
                          <a:latin typeface="Meiryo UI" panose="020B0604030504040204" pitchFamily="50" charset="-128"/>
                          <a:ea typeface="Meiryo UI" panose="020B0604030504040204" pitchFamily="50" charset="-128"/>
                        </a:rPr>
                        <a:t>※</a:t>
                      </a:r>
                      <a:r>
                        <a:rPr kumimoji="1" lang="ja-JP" altLang="en-US" sz="1600" dirty="0">
                          <a:solidFill>
                            <a:schemeClr val="tx1"/>
                          </a:solidFill>
                          <a:latin typeface="Meiryo UI" panose="020B0604030504040204" pitchFamily="50" charset="-128"/>
                          <a:ea typeface="Meiryo UI" panose="020B0604030504040204" pitchFamily="50" charset="-128"/>
                        </a:rPr>
                        <a:t>非公開の</a:t>
                      </a:r>
                      <a:r>
                        <a:rPr kumimoji="1" lang="en-US" altLang="ja-JP" sz="1600" dirty="0">
                          <a:solidFill>
                            <a:schemeClr val="tx1"/>
                          </a:solidFill>
                          <a:latin typeface="Meiryo UI" panose="020B0604030504040204" pitchFamily="50" charset="-128"/>
                          <a:ea typeface="Meiryo UI" panose="020B0604030504040204" pitchFamily="50" charset="-128"/>
                        </a:rPr>
                        <a:t>URL</a:t>
                      </a:r>
                      <a:r>
                        <a:rPr kumimoji="1" lang="ja-JP" altLang="en-US" sz="1600" dirty="0">
                          <a:solidFill>
                            <a:schemeClr val="tx1"/>
                          </a:solidFill>
                          <a:latin typeface="Meiryo UI" panose="020B0604030504040204" pitchFamily="50" charset="-128"/>
                          <a:ea typeface="Meiryo UI" panose="020B0604030504040204" pitchFamily="50" charset="-128"/>
                        </a:rPr>
                        <a:t>も存在するため、宛先</a:t>
                      </a:r>
                      <a:r>
                        <a:rPr kumimoji="1" lang="en-US" altLang="ja-JP" sz="1600" dirty="0">
                          <a:solidFill>
                            <a:schemeClr val="tx1"/>
                          </a:solidFill>
                          <a:latin typeface="Meiryo UI" panose="020B0604030504040204" pitchFamily="50" charset="-128"/>
                          <a:ea typeface="Meiryo UI" panose="020B0604030504040204" pitchFamily="50" charset="-128"/>
                        </a:rPr>
                        <a:t>URL</a:t>
                      </a:r>
                      <a:r>
                        <a:rPr kumimoji="1" lang="ja-JP" altLang="en-US" sz="1600" dirty="0">
                          <a:solidFill>
                            <a:schemeClr val="tx1"/>
                          </a:solidFill>
                          <a:latin typeface="Meiryo UI" panose="020B0604030504040204" pitchFamily="50" charset="-128"/>
                          <a:ea typeface="Meiryo UI" panose="020B0604030504040204" pitchFamily="50" charset="-128"/>
                        </a:rPr>
                        <a:t>としては”*</a:t>
                      </a:r>
                      <a:r>
                        <a:rPr kumimoji="1" lang="en-US" altLang="ja-JP" sz="1600" dirty="0">
                          <a:solidFill>
                            <a:schemeClr val="tx1"/>
                          </a:solidFill>
                          <a:latin typeface="Meiryo UI" panose="020B0604030504040204" pitchFamily="50" charset="-128"/>
                          <a:ea typeface="Meiryo UI" panose="020B0604030504040204" pitchFamily="50" charset="-128"/>
                        </a:rPr>
                        <a:t>.apple.com”</a:t>
                      </a:r>
                      <a:r>
                        <a:rPr kumimoji="1" lang="ja-JP" altLang="en-US" sz="1600" dirty="0">
                          <a:solidFill>
                            <a:schemeClr val="tx1"/>
                          </a:solidFill>
                          <a:latin typeface="Meiryo UI" panose="020B0604030504040204" pitchFamily="50" charset="-128"/>
                          <a:ea typeface="Meiryo UI" panose="020B0604030504040204" pitchFamily="50" charset="-128"/>
                        </a:rPr>
                        <a:t>を推奨いたします。</a:t>
                      </a:r>
                      <a:endParaRPr kumimoji="1" lang="en-US" altLang="ja-JP" sz="1600" dirty="0">
                        <a:solidFill>
                          <a:schemeClr val="tx1"/>
                        </a:solidFill>
                        <a:latin typeface="Meiryo UI" panose="020B0604030504040204" pitchFamily="50" charset="-128"/>
                        <a:ea typeface="Meiryo UI" panose="020B0604030504040204" pitchFamily="50" charset="-128"/>
                      </a:endParaRPr>
                    </a:p>
                    <a:p>
                      <a:pPr marL="0" indent="0" algn="l" fontAlgn="auto">
                        <a:spcBef>
                          <a:spcPts val="400"/>
                        </a:spcBef>
                        <a:spcAft>
                          <a:spcPts val="0"/>
                        </a:spcAft>
                        <a:buFont typeface="Arial" panose="020B0604020202020204" pitchFamily="34" charset="0"/>
                        <a:buNone/>
                        <a:defRPr/>
                      </a:pPr>
                      <a:endParaRPr kumimoji="1" lang="en-US" altLang="ja-JP" sz="800" kern="0" dirty="0">
                        <a:solidFill>
                          <a:schemeClr val="tx1"/>
                        </a:solidFill>
                        <a:latin typeface="Meiryo UI" panose="020B0604030504040204" pitchFamily="50" charset="-128"/>
                        <a:ea typeface="Meiryo UI" panose="020B0604030504040204" pitchFamily="50" charset="-128"/>
                      </a:endParaRPr>
                    </a:p>
                    <a:p>
                      <a:pPr marL="144000" indent="-144000" algn="l" fontAlgn="auto">
                        <a:spcBef>
                          <a:spcPts val="400"/>
                        </a:spcBef>
                        <a:spcAft>
                          <a:spcPts val="0"/>
                        </a:spcAft>
                        <a:buFont typeface="Arial" panose="020B0604020202020204" pitchFamily="34" charset="0"/>
                        <a:buChar char="•"/>
                        <a:defRPr/>
                      </a:pPr>
                      <a:r>
                        <a:rPr kumimoji="1" lang="en-US" altLang="ja-JP" sz="1600" dirty="0">
                          <a:solidFill>
                            <a:schemeClr val="tx1"/>
                          </a:solidFill>
                          <a:latin typeface="Meiryo UI" panose="020B0604030504040204" pitchFamily="50" charset="-128"/>
                          <a:ea typeface="Meiryo UI" panose="020B0604030504040204" pitchFamily="50" charset="-128"/>
                        </a:rPr>
                        <a:t>APNS</a:t>
                      </a:r>
                      <a:r>
                        <a:rPr kumimoji="1" lang="ja-JP" altLang="en-US" sz="1600" dirty="0">
                          <a:solidFill>
                            <a:schemeClr val="tx1"/>
                          </a:solidFill>
                          <a:latin typeface="Meiryo UI" panose="020B0604030504040204" pitchFamily="50" charset="-128"/>
                          <a:ea typeface="Meiryo UI" panose="020B0604030504040204" pitchFamily="50" charset="-128"/>
                        </a:rPr>
                        <a:t>を利用するためにもポートを開放する必要があります。詳細は以下</a:t>
                      </a:r>
                      <a:r>
                        <a:rPr kumimoji="1" lang="en-US" altLang="ja-JP" sz="1600" dirty="0">
                          <a:solidFill>
                            <a:schemeClr val="tx1"/>
                          </a:solidFill>
                          <a:latin typeface="Meiryo UI" panose="020B0604030504040204" pitchFamily="50" charset="-128"/>
                          <a:ea typeface="Meiryo UI" panose="020B0604030504040204" pitchFamily="50" charset="-128"/>
                        </a:rPr>
                        <a:t>URL</a:t>
                      </a:r>
                      <a:r>
                        <a:rPr kumimoji="1" lang="ja-JP" altLang="en-US" sz="1600" dirty="0">
                          <a:solidFill>
                            <a:schemeClr val="tx1"/>
                          </a:solidFill>
                          <a:latin typeface="Meiryo UI" panose="020B0604030504040204" pitchFamily="50" charset="-128"/>
                          <a:ea typeface="Meiryo UI" panose="020B0604030504040204" pitchFamily="50" charset="-128"/>
                        </a:rPr>
                        <a:t>をご確認下さい。</a:t>
                      </a:r>
                      <a:endParaRPr kumimoji="1" lang="en-US" altLang="ja-JP" sz="1600" dirty="0">
                        <a:solidFill>
                          <a:schemeClr val="tx1"/>
                        </a:solidFill>
                        <a:latin typeface="Meiryo UI" panose="020B0604030504040204" pitchFamily="50" charset="-128"/>
                        <a:ea typeface="Meiryo UI" panose="020B0604030504040204" pitchFamily="50" charset="-128"/>
                      </a:endParaRPr>
                    </a:p>
                    <a:p>
                      <a:pPr marL="0" marR="0" lvl="0" indent="0" algn="l" defTabSz="914400" rtl="0" eaLnBrk="1" fontAlgn="auto" latinLnBrk="0" hangingPunct="1">
                        <a:lnSpc>
                          <a:spcPct val="100000"/>
                        </a:lnSpc>
                        <a:spcBef>
                          <a:spcPts val="400"/>
                        </a:spcBef>
                        <a:spcAft>
                          <a:spcPts val="0"/>
                        </a:spcAft>
                        <a:buClrTx/>
                        <a:buSzTx/>
                        <a:buFont typeface="Arial" panose="020B0604020202020204" pitchFamily="34" charset="0"/>
                        <a:buNone/>
                        <a:tabLst/>
                        <a:defRPr/>
                      </a:pPr>
                      <a:r>
                        <a:rPr kumimoji="1" lang="ja-JP" altLang="en-US" sz="1600" b="1" kern="0" dirty="0">
                          <a:solidFill>
                            <a:srgbClr val="00B050"/>
                          </a:solidFill>
                          <a:latin typeface="Meiryo UI" panose="020B0604030504040204" pitchFamily="50" charset="-128"/>
                          <a:ea typeface="Meiryo UI" panose="020B0604030504040204" pitchFamily="50" charset="-128"/>
                        </a:rPr>
                        <a:t>　</a:t>
                      </a:r>
                      <a:r>
                        <a:rPr kumimoji="1" lang="en-US" altLang="ja-JP" sz="1600" b="1" dirty="0">
                          <a:solidFill>
                            <a:srgbClr val="00B050"/>
                          </a:solidFill>
                          <a:latin typeface="Meiryo UI" panose="020B0604030504040204" pitchFamily="50" charset="-128"/>
                          <a:ea typeface="Meiryo UI" panose="020B0604030504040204" pitchFamily="50" charset="-128"/>
                          <a:hlinkClick r:id="rId3">
                            <a:extLst>
                              <a:ext uri="{A12FA001-AC4F-418D-AE19-62706E023703}">
                                <ahyp:hlinkClr xmlns:ahyp="http://schemas.microsoft.com/office/drawing/2018/hyperlinkcolor" val="tx"/>
                              </a:ext>
                            </a:extLst>
                          </a:hlinkClick>
                        </a:rPr>
                        <a:t>https://support.apple.com/ja-jp/HT203609</a:t>
                      </a:r>
                      <a:endParaRPr kumimoji="1" lang="en-US" altLang="ja-JP" sz="1600" b="1" dirty="0">
                        <a:solidFill>
                          <a:srgbClr val="00B050"/>
                        </a:solidFill>
                        <a:latin typeface="Meiryo UI" panose="020B0604030504040204" pitchFamily="50" charset="-128"/>
                        <a:ea typeface="Meiryo UI" panose="020B0604030504040204" pitchFamily="50" charset="-128"/>
                      </a:endParaRPr>
                    </a:p>
                  </a:txBody>
                  <a:tcPr marL="216000" marR="144000" marT="0" marB="0" anchor="ctr" horzOverflow="overflow">
                    <a:lnL w="12700" cap="flat" cmpd="sng" algn="ctr">
                      <a:solidFill>
                        <a:schemeClr val="tx1">
                          <a:lumMod val="50000"/>
                          <a:lumOff val="50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solidFill>
                      <a:schemeClr val="bg1"/>
                    </a:solidFill>
                  </a:tcPr>
                </a:tc>
                <a:tc hMerge="1">
                  <a:txBody>
                    <a:bodyPr/>
                    <a:lstStyle/>
                    <a:p>
                      <a:pPr marL="144000" indent="-144000" algn="l" fontAlgn="auto">
                        <a:spcBef>
                          <a:spcPts val="400"/>
                        </a:spcBef>
                        <a:spcAft>
                          <a:spcPts val="0"/>
                        </a:spcAft>
                        <a:buFont typeface="Arial" panose="020B0604020202020204" pitchFamily="34" charset="0"/>
                        <a:buChar char="•"/>
                        <a:defRPr/>
                      </a:pPr>
                      <a:endParaRPr kumimoji="1" lang="ja-JP" altLang="en-US" sz="1600" kern="0" dirty="0">
                        <a:solidFill>
                          <a:sysClr val="windowText" lastClr="000000"/>
                        </a:solidFill>
                        <a:latin typeface="Meiryo UI" panose="020B0604030504040204" pitchFamily="50" charset="-128"/>
                        <a:ea typeface="Meiryo UI" panose="020B0604030504040204" pitchFamily="50" charset="-128"/>
                      </a:endParaRPr>
                    </a:p>
                  </a:txBody>
                  <a:tcPr marL="216000" marR="144000" marT="0" marB="0" anchor="ctr" horzOverflow="overflow">
                    <a:lnL w="12700" cap="flat" cmpd="sng" algn="ctr">
                      <a:noFill/>
                      <a:prstDash val="sysDot"/>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4121643062"/>
                  </a:ext>
                </a:extLst>
              </a:tr>
              <a:tr h="1404000">
                <a:tc vMerge="1">
                  <a:txBody>
                    <a:bodyPr/>
                    <a:lstStyle/>
                    <a:p>
                      <a:pPr algn="l"/>
                      <a:endParaRPr lang="en-US" altLang="ja-JP" sz="1800" b="1" dirty="0">
                        <a:solidFill>
                          <a:srgbClr val="FF0000"/>
                        </a:solidFill>
                        <a:latin typeface="Meiryo UI" panose="020B0604030504040204" pitchFamily="50" charset="-128"/>
                        <a:ea typeface="Meiryo UI" panose="020B0604030504040204" pitchFamily="50" charset="-128"/>
                      </a:endParaRPr>
                    </a:p>
                  </a:txBody>
                  <a:tcPr marL="90011" marR="90011" marT="46806" marB="46806" anchor="ctr" horzOverflow="overflow">
                    <a:lnL w="12700" cap="flat" cmpd="sng" algn="ctr">
                      <a:noFill/>
                      <a:prstDash val="solid"/>
                      <a:round/>
                      <a:headEnd type="none" w="med" len="med"/>
                      <a:tailEnd type="none" w="med" len="med"/>
                    </a:lnL>
                    <a:lnR w="12700" cap="flat" cmpd="sng" algn="ctr">
                      <a:solidFill>
                        <a:srgbClr val="5F5F5F"/>
                      </a:solidFill>
                      <a:prstDash val="solid"/>
                      <a:round/>
                      <a:headEnd type="none" w="med" len="med"/>
                      <a:tailEnd type="none" w="med" len="med"/>
                    </a:lnR>
                    <a:lnT w="12700" cap="flat" cmpd="sng" algn="ctr">
                      <a:solidFill>
                        <a:srgbClr val="5F5F5F"/>
                      </a:solidFill>
                      <a:prstDash val="solid"/>
                      <a:round/>
                      <a:headEnd type="none" w="med" len="med"/>
                      <a:tailEnd type="none" w="med" len="med"/>
                    </a:lnT>
                    <a:lnB w="12700" cap="flat" cmpd="sng" algn="ctr">
                      <a:solidFill>
                        <a:srgbClr val="5F5F5F"/>
                      </a:solidFill>
                      <a:prstDash val="solid"/>
                      <a:round/>
                      <a:headEnd type="none" w="med" len="med"/>
                      <a:tailEnd type="none" w="med" len="med"/>
                    </a:lnB>
                    <a:lnTlToBr>
                      <a:noFill/>
                    </a:lnTlToBr>
                    <a:lnBlToTr>
                      <a:noFill/>
                    </a:lnBlToTr>
                    <a:noFill/>
                  </a:tcPr>
                </a:tc>
                <a:tc>
                  <a:txBody>
                    <a:bodyPr/>
                    <a:lstStyle/>
                    <a:p>
                      <a:pPr marL="90488" marR="0" lvl="0" indent="0" algn="l" defTabSz="914400" rtl="0" eaLnBrk="1" fontAlgn="base" latinLnBrk="0" hangingPunct="1">
                        <a:lnSpc>
                          <a:spcPct val="100000"/>
                        </a:lnSpc>
                        <a:spcBef>
                          <a:spcPct val="20000"/>
                        </a:spcBef>
                        <a:spcAft>
                          <a:spcPct val="0"/>
                        </a:spcAft>
                        <a:buClrTx/>
                        <a:buSzTx/>
                        <a:buFontTx/>
                        <a:buNone/>
                        <a:tabLst/>
                      </a:pPr>
                      <a:r>
                        <a:rPr kumimoji="1" lang="en-US" altLang="ja-JP" sz="18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Android</a:t>
                      </a:r>
                    </a:p>
                  </a:txBody>
                  <a:tcPr marL="72000" marR="144000" marT="0" marB="0" anchor="ctr" horzOverflow="overflow">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a:noFill/>
                    </a:lnTlToBr>
                    <a:lnBlToTr>
                      <a:noFill/>
                    </a:lnBlToTr>
                    <a:solidFill>
                      <a:schemeClr val="bg1">
                        <a:lumMod val="85000"/>
                      </a:schemeClr>
                    </a:solidFill>
                  </a:tcPr>
                </a:tc>
                <a:tc>
                  <a:txBody>
                    <a:bodyPr/>
                    <a:lstStyle/>
                    <a:p>
                      <a:pPr marL="144000" indent="-144000" algn="l" fontAlgn="auto">
                        <a:spcBef>
                          <a:spcPts val="400"/>
                        </a:spcBef>
                        <a:spcAft>
                          <a:spcPts val="0"/>
                        </a:spcAft>
                        <a:buFont typeface="Arial" panose="020B0604020202020204" pitchFamily="34" charset="0"/>
                        <a:buChar char="•"/>
                        <a:defRPr/>
                      </a:pPr>
                      <a:r>
                        <a:rPr lang="en-US" altLang="ja-JP" sz="1600" kern="0" dirty="0">
                          <a:solidFill>
                            <a:sysClr val="windowText" lastClr="000000"/>
                          </a:solidFill>
                          <a:latin typeface="Meiryo UI" panose="020B0604030504040204" pitchFamily="50" charset="-128"/>
                          <a:ea typeface="Meiryo UI" panose="020B0604030504040204" pitchFamily="50" charset="-128"/>
                        </a:rPr>
                        <a:t>80/</a:t>
                      </a:r>
                      <a:r>
                        <a:rPr lang="en-US" altLang="ja-JP" sz="1600" kern="0" dirty="0" err="1">
                          <a:solidFill>
                            <a:sysClr val="windowText" lastClr="000000"/>
                          </a:solidFill>
                          <a:latin typeface="Meiryo UI" panose="020B0604030504040204" pitchFamily="50" charset="-128"/>
                          <a:ea typeface="Meiryo UI" panose="020B0604030504040204" pitchFamily="50" charset="-128"/>
                        </a:rPr>
                        <a:t>tcp</a:t>
                      </a:r>
                      <a:r>
                        <a:rPr lang="en-US" altLang="ja-JP" sz="1600" kern="0" dirty="0">
                          <a:solidFill>
                            <a:sysClr val="windowText" lastClr="000000"/>
                          </a:solidFill>
                          <a:latin typeface="Meiryo UI" panose="020B0604030504040204" pitchFamily="50" charset="-128"/>
                          <a:ea typeface="Meiryo UI" panose="020B0604030504040204" pitchFamily="50" charset="-128"/>
                        </a:rPr>
                        <a:t> (HTTP</a:t>
                      </a:r>
                      <a:r>
                        <a:rPr lang="ja-JP" altLang="en-US" sz="1600" kern="0" dirty="0">
                          <a:solidFill>
                            <a:sysClr val="windowText" lastClr="000000"/>
                          </a:solidFill>
                          <a:latin typeface="Meiryo UI" panose="020B0604030504040204" pitchFamily="50" charset="-128"/>
                          <a:ea typeface="Meiryo UI" panose="020B0604030504040204" pitchFamily="50" charset="-128"/>
                        </a:rPr>
                        <a:t>通信</a:t>
                      </a:r>
                      <a:r>
                        <a:rPr lang="en-US" altLang="ja-JP" sz="1600" kern="0" dirty="0">
                          <a:solidFill>
                            <a:sysClr val="windowText" lastClr="000000"/>
                          </a:solidFill>
                          <a:latin typeface="Meiryo UI" panose="020B0604030504040204" pitchFamily="50" charset="-128"/>
                          <a:ea typeface="Meiryo UI" panose="020B0604030504040204" pitchFamily="50" charset="-128"/>
                        </a:rPr>
                        <a:t>)</a:t>
                      </a:r>
                    </a:p>
                    <a:p>
                      <a:pPr marL="144000" indent="-144000" algn="l" fontAlgn="auto">
                        <a:spcBef>
                          <a:spcPts val="400"/>
                        </a:spcBef>
                        <a:spcAft>
                          <a:spcPts val="0"/>
                        </a:spcAft>
                        <a:buFont typeface="Arial" panose="020B0604020202020204" pitchFamily="34" charset="0"/>
                        <a:buChar char="•"/>
                        <a:defRPr/>
                      </a:pPr>
                      <a:r>
                        <a:rPr lang="en-US" altLang="ja-JP" sz="1600" kern="0" dirty="0">
                          <a:solidFill>
                            <a:sysClr val="windowText" lastClr="000000"/>
                          </a:solidFill>
                          <a:latin typeface="Meiryo UI" panose="020B0604030504040204" pitchFamily="50" charset="-128"/>
                          <a:ea typeface="Meiryo UI" panose="020B0604030504040204" pitchFamily="50" charset="-128"/>
                        </a:rPr>
                        <a:t>443/</a:t>
                      </a:r>
                      <a:r>
                        <a:rPr lang="en-US" altLang="ja-JP" sz="1600" kern="0" dirty="0" err="1">
                          <a:solidFill>
                            <a:sysClr val="windowText" lastClr="000000"/>
                          </a:solidFill>
                          <a:latin typeface="Meiryo UI" panose="020B0604030504040204" pitchFamily="50" charset="-128"/>
                          <a:ea typeface="Meiryo UI" panose="020B0604030504040204" pitchFamily="50" charset="-128"/>
                        </a:rPr>
                        <a:t>tcp</a:t>
                      </a:r>
                      <a:r>
                        <a:rPr lang="en-US" altLang="ja-JP" sz="1600" kern="0" dirty="0">
                          <a:solidFill>
                            <a:sysClr val="windowText" lastClr="000000"/>
                          </a:solidFill>
                          <a:latin typeface="Meiryo UI" panose="020B0604030504040204" pitchFamily="50" charset="-128"/>
                          <a:ea typeface="Meiryo UI" panose="020B0604030504040204" pitchFamily="50" charset="-128"/>
                        </a:rPr>
                        <a:t> (HTTP</a:t>
                      </a:r>
                      <a:r>
                        <a:rPr lang="ja-JP" altLang="en-US" sz="1600" kern="0" dirty="0">
                          <a:solidFill>
                            <a:sysClr val="windowText" lastClr="000000"/>
                          </a:solidFill>
                          <a:latin typeface="Meiryo UI" panose="020B0604030504040204" pitchFamily="50" charset="-128"/>
                          <a:ea typeface="Meiryo UI" panose="020B0604030504040204" pitchFamily="50" charset="-128"/>
                        </a:rPr>
                        <a:t>　</a:t>
                      </a:r>
                      <a:r>
                        <a:rPr lang="en-US" altLang="ja-JP" sz="1600" kern="0" dirty="0">
                          <a:solidFill>
                            <a:sysClr val="windowText" lastClr="000000"/>
                          </a:solidFill>
                          <a:latin typeface="Meiryo UI" panose="020B0604030504040204" pitchFamily="50" charset="-128"/>
                          <a:ea typeface="Meiryo UI" panose="020B0604030504040204" pitchFamily="50" charset="-128"/>
                        </a:rPr>
                        <a:t>SSL</a:t>
                      </a:r>
                      <a:r>
                        <a:rPr lang="ja-JP" altLang="en-US" sz="1600" kern="0" dirty="0">
                          <a:solidFill>
                            <a:sysClr val="windowText" lastClr="000000"/>
                          </a:solidFill>
                          <a:latin typeface="Meiryo UI" panose="020B0604030504040204" pitchFamily="50" charset="-128"/>
                          <a:ea typeface="Meiryo UI" panose="020B0604030504040204" pitchFamily="50" charset="-128"/>
                        </a:rPr>
                        <a:t>通信</a:t>
                      </a:r>
                      <a:r>
                        <a:rPr lang="en-US" altLang="ja-JP" sz="1600" kern="0" dirty="0">
                          <a:solidFill>
                            <a:sysClr val="windowText" lastClr="000000"/>
                          </a:solidFill>
                          <a:latin typeface="Meiryo UI" panose="020B0604030504040204" pitchFamily="50" charset="-128"/>
                          <a:ea typeface="Meiryo UI" panose="020B0604030504040204" pitchFamily="50" charset="-128"/>
                        </a:rPr>
                        <a:t>)</a:t>
                      </a:r>
                    </a:p>
                    <a:p>
                      <a:pPr marL="144000" indent="-144000" algn="l" fontAlgn="auto">
                        <a:spcBef>
                          <a:spcPts val="400"/>
                        </a:spcBef>
                        <a:spcAft>
                          <a:spcPts val="0"/>
                        </a:spcAft>
                        <a:buFont typeface="Arial" panose="020B0604020202020204" pitchFamily="34" charset="0"/>
                        <a:buChar char="•"/>
                        <a:defRPr/>
                      </a:pPr>
                      <a:r>
                        <a:rPr lang="en-US" altLang="ja-JP" sz="1600" kern="0" dirty="0">
                          <a:solidFill>
                            <a:sysClr val="windowText" lastClr="000000"/>
                          </a:solidFill>
                          <a:latin typeface="Meiryo UI" panose="020B0604030504040204" pitchFamily="50" charset="-128"/>
                          <a:ea typeface="Meiryo UI" panose="020B0604030504040204" pitchFamily="50" charset="-128"/>
                        </a:rPr>
                        <a:t>5228,5229,5230/</a:t>
                      </a:r>
                      <a:r>
                        <a:rPr lang="en-US" altLang="ja-JP" sz="1600" kern="0" dirty="0" err="1">
                          <a:solidFill>
                            <a:sysClr val="windowText" lastClr="000000"/>
                          </a:solidFill>
                          <a:latin typeface="Meiryo UI" panose="020B0604030504040204" pitchFamily="50" charset="-128"/>
                          <a:ea typeface="Meiryo UI" panose="020B0604030504040204" pitchFamily="50" charset="-128"/>
                        </a:rPr>
                        <a:t>tcp</a:t>
                      </a:r>
                      <a:r>
                        <a:rPr lang="en-US" altLang="ja-JP" sz="1600" kern="0" dirty="0">
                          <a:solidFill>
                            <a:sysClr val="windowText" lastClr="000000"/>
                          </a:solidFill>
                          <a:latin typeface="Meiryo UI" panose="020B0604030504040204" pitchFamily="50" charset="-128"/>
                          <a:ea typeface="Meiryo UI" panose="020B0604030504040204" pitchFamily="50" charset="-128"/>
                        </a:rPr>
                        <a:t> (FCM </a:t>
                      </a:r>
                      <a:r>
                        <a:rPr lang="ja-JP" altLang="en-US" sz="1600" kern="0" dirty="0">
                          <a:solidFill>
                            <a:sysClr val="windowText" lastClr="000000"/>
                          </a:solidFill>
                          <a:latin typeface="Meiryo UI" panose="020B0604030504040204" pitchFamily="50" charset="-128"/>
                          <a:ea typeface="Meiryo UI" panose="020B0604030504040204" pitchFamily="50" charset="-128"/>
                        </a:rPr>
                        <a:t>サーバ</a:t>
                      </a:r>
                      <a:r>
                        <a:rPr lang="en-US" altLang="ja-JP" sz="1600" kern="0" dirty="0">
                          <a:solidFill>
                            <a:sysClr val="windowText" lastClr="000000"/>
                          </a:solidFill>
                          <a:latin typeface="Meiryo UI" panose="020B0604030504040204" pitchFamily="50" charset="-128"/>
                          <a:ea typeface="Meiryo UI" panose="020B0604030504040204" pitchFamily="50" charset="-128"/>
                        </a:rPr>
                        <a:t>)</a:t>
                      </a:r>
                      <a:endParaRPr kumimoji="1" lang="ja-JP" altLang="en-US" sz="1600" kern="0" dirty="0">
                        <a:solidFill>
                          <a:sysClr val="windowText" lastClr="000000"/>
                        </a:solidFill>
                        <a:latin typeface="Meiryo UI" panose="020B0604030504040204" pitchFamily="50" charset="-128"/>
                        <a:ea typeface="Meiryo UI" panose="020B0604030504040204" pitchFamily="50" charset="-128"/>
                      </a:endParaRPr>
                    </a:p>
                  </a:txBody>
                  <a:tcPr marL="216000" marR="144000" marT="0" marB="0" anchor="ctr" horzOverflow="overflow">
                    <a:lnL w="12700" cap="flat" cmpd="sng" algn="ctr">
                      <a:solidFill>
                        <a:schemeClr val="tx1">
                          <a:lumMod val="50000"/>
                          <a:lumOff val="50000"/>
                        </a:schemeClr>
                      </a:solidFill>
                      <a:prstDash val="solid"/>
                      <a:round/>
                      <a:headEnd type="none" w="med" len="med"/>
                      <a:tailEnd type="none" w="med" len="med"/>
                    </a:lnL>
                    <a:lnR w="12700" cap="flat" cmpd="sng" algn="ctr">
                      <a:noFill/>
                      <a:prstDash val="sysDot"/>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solidFill>
                      <a:schemeClr val="bg1"/>
                    </a:solidFill>
                  </a:tcPr>
                </a:tc>
                <a:tc>
                  <a:txBody>
                    <a:bodyPr/>
                    <a:lstStyle/>
                    <a:p>
                      <a:pPr marL="0" algn="l" fontAlgn="auto">
                        <a:spcBef>
                          <a:spcPts val="400"/>
                        </a:spcBef>
                        <a:spcAft>
                          <a:spcPts val="0"/>
                        </a:spcAft>
                        <a:defRPr/>
                      </a:pPr>
                      <a:endParaRPr kumimoji="1" lang="ja-JP" altLang="en-US" sz="1600" kern="0" dirty="0">
                        <a:solidFill>
                          <a:sysClr val="windowText" lastClr="000000"/>
                        </a:solidFill>
                        <a:latin typeface="Meiryo UI" panose="020B0604030504040204" pitchFamily="50" charset="-128"/>
                        <a:ea typeface="Meiryo UI" panose="020B0604030504040204" pitchFamily="50" charset="-128"/>
                      </a:endParaRPr>
                    </a:p>
                  </a:txBody>
                  <a:tcPr marL="216000" marR="144000" marT="0" marB="0" anchor="ctr" horzOverflow="overflow">
                    <a:lnL w="12700" cap="flat" cmpd="sng" algn="ctr">
                      <a:noFill/>
                      <a:prstDash val="sysDot"/>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3203692045"/>
                  </a:ext>
                </a:extLst>
              </a:tr>
              <a:tr h="496242">
                <a:tc vMerge="1">
                  <a:txBody>
                    <a:bodyPr/>
                    <a:lstStyle/>
                    <a:p>
                      <a:pPr algn="l"/>
                      <a:endParaRPr lang="en-US" altLang="ja-JP" sz="1800" b="1" dirty="0">
                        <a:solidFill>
                          <a:srgbClr val="FF0000"/>
                        </a:solidFill>
                        <a:latin typeface="Meiryo UI" panose="020B0604030504040204" pitchFamily="50" charset="-128"/>
                        <a:ea typeface="Meiryo UI" panose="020B0604030504040204" pitchFamily="50" charset="-128"/>
                      </a:endParaRPr>
                    </a:p>
                  </a:txBody>
                  <a:tcPr marL="90011" marR="90011" marT="46806" marB="46806" anchor="ctr" horzOverflow="overflow">
                    <a:lnL w="12700" cap="flat" cmpd="sng" algn="ctr">
                      <a:noFill/>
                      <a:prstDash val="solid"/>
                      <a:round/>
                      <a:headEnd type="none" w="med" len="med"/>
                      <a:tailEnd type="none" w="med" len="med"/>
                    </a:lnL>
                    <a:lnR w="12700" cap="flat" cmpd="sng" algn="ctr">
                      <a:solidFill>
                        <a:srgbClr val="5F5F5F"/>
                      </a:solidFill>
                      <a:prstDash val="solid"/>
                      <a:round/>
                      <a:headEnd type="none" w="med" len="med"/>
                      <a:tailEnd type="none" w="med" len="med"/>
                    </a:lnR>
                    <a:lnT w="12700" cap="flat" cmpd="sng" algn="ctr">
                      <a:solidFill>
                        <a:srgbClr val="5F5F5F"/>
                      </a:solidFill>
                      <a:prstDash val="solid"/>
                      <a:round/>
                      <a:headEnd type="none" w="med" len="med"/>
                      <a:tailEnd type="none" w="med" len="med"/>
                    </a:lnT>
                    <a:lnB w="12700" cap="flat" cmpd="sng" algn="ctr">
                      <a:solidFill>
                        <a:srgbClr val="5F5F5F"/>
                      </a:solidFill>
                      <a:prstDash val="solid"/>
                      <a:round/>
                      <a:headEnd type="none" w="med" len="med"/>
                      <a:tailEnd type="none" w="med" len="med"/>
                    </a:lnB>
                    <a:lnTlToBr>
                      <a:noFill/>
                    </a:lnTlToBr>
                    <a:lnBlToTr>
                      <a:noFill/>
                    </a:lnBlToTr>
                    <a:noFill/>
                  </a:tcPr>
                </a:tc>
                <a:tc>
                  <a:txBody>
                    <a:bodyPr/>
                    <a:lstStyle/>
                    <a:p>
                      <a:pPr marL="90488" marR="0" lvl="0" indent="0" algn="l" defTabSz="914400" rtl="0" eaLnBrk="1" fontAlgn="base" latinLnBrk="0" hangingPunct="1">
                        <a:lnSpc>
                          <a:spcPct val="100000"/>
                        </a:lnSpc>
                        <a:spcBef>
                          <a:spcPct val="20000"/>
                        </a:spcBef>
                        <a:spcAft>
                          <a:spcPct val="0"/>
                        </a:spcAft>
                        <a:buClrTx/>
                        <a:buSzTx/>
                        <a:buFontTx/>
                        <a:buNone/>
                        <a:tabLst/>
                      </a:pPr>
                      <a:r>
                        <a:rPr kumimoji="1" lang="en-US" altLang="ja-JP" sz="18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Windows</a:t>
                      </a:r>
                    </a:p>
                  </a:txBody>
                  <a:tcPr marL="72000" marR="144000" marT="0" marB="0" anchor="ctr" horzOverflow="overflow">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a:noFill/>
                    </a:lnTlToBr>
                    <a:lnBlToTr>
                      <a:noFill/>
                    </a:lnBlToTr>
                    <a:solidFill>
                      <a:schemeClr val="bg1">
                        <a:lumMod val="85000"/>
                      </a:schemeClr>
                    </a:solidFill>
                  </a:tcPr>
                </a:tc>
                <a:tc>
                  <a:txBody>
                    <a:bodyPr/>
                    <a:lstStyle/>
                    <a:p>
                      <a:pPr marL="144000" indent="-144000" algn="l" fontAlgn="auto">
                        <a:lnSpc>
                          <a:spcPct val="100000"/>
                        </a:lnSpc>
                        <a:spcBef>
                          <a:spcPts val="400"/>
                        </a:spcBef>
                        <a:spcAft>
                          <a:spcPts val="0"/>
                        </a:spcAft>
                        <a:buFont typeface="Arial" panose="020B0604020202020204" pitchFamily="34" charset="0"/>
                        <a:buChar char="•"/>
                        <a:defRPr/>
                      </a:pPr>
                      <a:r>
                        <a:rPr lang="en-US" altLang="ja-JP" sz="1600" kern="0" dirty="0">
                          <a:solidFill>
                            <a:sysClr val="windowText" lastClr="000000"/>
                          </a:solidFill>
                          <a:latin typeface="Meiryo UI" panose="020B0604030504040204" pitchFamily="50" charset="-128"/>
                          <a:ea typeface="Meiryo UI" panose="020B0604030504040204" pitchFamily="50" charset="-128"/>
                        </a:rPr>
                        <a:t>80/</a:t>
                      </a:r>
                      <a:r>
                        <a:rPr lang="en-US" altLang="ja-JP" sz="1600" kern="0" dirty="0" err="1">
                          <a:solidFill>
                            <a:sysClr val="windowText" lastClr="000000"/>
                          </a:solidFill>
                          <a:latin typeface="Meiryo UI" panose="020B0604030504040204" pitchFamily="50" charset="-128"/>
                          <a:ea typeface="Meiryo UI" panose="020B0604030504040204" pitchFamily="50" charset="-128"/>
                        </a:rPr>
                        <a:t>tcp</a:t>
                      </a:r>
                      <a:r>
                        <a:rPr lang="en-US" altLang="ja-JP" sz="1600" kern="0" dirty="0">
                          <a:solidFill>
                            <a:sysClr val="windowText" lastClr="000000"/>
                          </a:solidFill>
                          <a:latin typeface="Meiryo UI" panose="020B0604030504040204" pitchFamily="50" charset="-128"/>
                          <a:ea typeface="Meiryo UI" panose="020B0604030504040204" pitchFamily="50" charset="-128"/>
                        </a:rPr>
                        <a:t> (HTTP</a:t>
                      </a:r>
                      <a:r>
                        <a:rPr lang="ja-JP" altLang="en-US" sz="1600" kern="0" dirty="0">
                          <a:solidFill>
                            <a:sysClr val="windowText" lastClr="000000"/>
                          </a:solidFill>
                          <a:latin typeface="Meiryo UI" panose="020B0604030504040204" pitchFamily="50" charset="-128"/>
                          <a:ea typeface="Meiryo UI" panose="020B0604030504040204" pitchFamily="50" charset="-128"/>
                        </a:rPr>
                        <a:t>通信</a:t>
                      </a:r>
                      <a:r>
                        <a:rPr lang="en-US" altLang="ja-JP" sz="1600" kern="0" dirty="0">
                          <a:solidFill>
                            <a:sysClr val="windowText" lastClr="000000"/>
                          </a:solidFill>
                          <a:latin typeface="Meiryo UI" panose="020B0604030504040204" pitchFamily="50" charset="-128"/>
                          <a:ea typeface="Meiryo UI" panose="020B0604030504040204" pitchFamily="50" charset="-128"/>
                        </a:rPr>
                        <a:t>)</a:t>
                      </a:r>
                    </a:p>
                  </a:txBody>
                  <a:tcPr marL="216000" marR="144000" marT="0" marB="0" anchor="ctr" horzOverflow="overflow">
                    <a:lnL w="12700" cap="flat" cmpd="sng" algn="ctr">
                      <a:solidFill>
                        <a:schemeClr val="tx1">
                          <a:lumMod val="50000"/>
                          <a:lumOff val="50000"/>
                        </a:schemeClr>
                      </a:solidFill>
                      <a:prstDash val="solid"/>
                      <a:round/>
                      <a:headEnd type="none" w="med" len="med"/>
                      <a:tailEnd type="none" w="med" len="med"/>
                    </a:lnL>
                    <a:lnR w="12700" cap="flat" cmpd="sng" algn="ctr">
                      <a:noFill/>
                      <a:prstDash val="sysDot"/>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solidFill>
                      <a:schemeClr val="bg1"/>
                    </a:solidFill>
                  </a:tcPr>
                </a:tc>
                <a:tc>
                  <a:txBody>
                    <a:bodyPr/>
                    <a:lstStyle/>
                    <a:p>
                      <a:pPr marL="144000" marR="0" lvl="0" indent="-144000" algn="l" defTabSz="914400" rtl="0" eaLnBrk="1" fontAlgn="auto" latinLnBrk="0" hangingPunct="1">
                        <a:lnSpc>
                          <a:spcPct val="100000"/>
                        </a:lnSpc>
                        <a:spcBef>
                          <a:spcPts val="400"/>
                        </a:spcBef>
                        <a:spcAft>
                          <a:spcPts val="0"/>
                        </a:spcAft>
                        <a:buClrTx/>
                        <a:buSzTx/>
                        <a:buFont typeface="Arial" panose="020B0604020202020204" pitchFamily="34" charset="0"/>
                        <a:buChar char="•"/>
                        <a:tabLst/>
                        <a:defRPr/>
                      </a:pPr>
                      <a:r>
                        <a:rPr lang="en-US" altLang="ja-JP" sz="1600" kern="0" dirty="0">
                          <a:solidFill>
                            <a:sysClr val="windowText" lastClr="000000"/>
                          </a:solidFill>
                          <a:latin typeface="Meiryo UI" panose="020B0604030504040204" pitchFamily="50" charset="-128"/>
                          <a:ea typeface="Meiryo UI" panose="020B0604030504040204" pitchFamily="50" charset="-128"/>
                        </a:rPr>
                        <a:t>443/</a:t>
                      </a:r>
                      <a:r>
                        <a:rPr lang="en-US" altLang="ja-JP" sz="1600" kern="0" dirty="0" err="1">
                          <a:solidFill>
                            <a:sysClr val="windowText" lastClr="000000"/>
                          </a:solidFill>
                          <a:latin typeface="Meiryo UI" panose="020B0604030504040204" pitchFamily="50" charset="-128"/>
                          <a:ea typeface="Meiryo UI" panose="020B0604030504040204" pitchFamily="50" charset="-128"/>
                        </a:rPr>
                        <a:t>tcp</a:t>
                      </a:r>
                      <a:r>
                        <a:rPr lang="en-US" altLang="ja-JP" sz="1600" kern="0" dirty="0">
                          <a:solidFill>
                            <a:sysClr val="windowText" lastClr="000000"/>
                          </a:solidFill>
                          <a:latin typeface="Meiryo UI" panose="020B0604030504040204" pitchFamily="50" charset="-128"/>
                          <a:ea typeface="Meiryo UI" panose="020B0604030504040204" pitchFamily="50" charset="-128"/>
                        </a:rPr>
                        <a:t> (HTTP</a:t>
                      </a:r>
                      <a:r>
                        <a:rPr lang="ja-JP" altLang="en-US" sz="1600" kern="0" dirty="0">
                          <a:solidFill>
                            <a:sysClr val="windowText" lastClr="000000"/>
                          </a:solidFill>
                          <a:latin typeface="Meiryo UI" panose="020B0604030504040204" pitchFamily="50" charset="-128"/>
                          <a:ea typeface="Meiryo UI" panose="020B0604030504040204" pitchFamily="50" charset="-128"/>
                        </a:rPr>
                        <a:t>　</a:t>
                      </a:r>
                      <a:r>
                        <a:rPr lang="en-US" altLang="ja-JP" sz="1600" kern="0" dirty="0">
                          <a:solidFill>
                            <a:sysClr val="windowText" lastClr="000000"/>
                          </a:solidFill>
                          <a:latin typeface="Meiryo UI" panose="020B0604030504040204" pitchFamily="50" charset="-128"/>
                          <a:ea typeface="Meiryo UI" panose="020B0604030504040204" pitchFamily="50" charset="-128"/>
                        </a:rPr>
                        <a:t>SSL</a:t>
                      </a:r>
                      <a:r>
                        <a:rPr lang="ja-JP" altLang="en-US" sz="1600" kern="0" dirty="0">
                          <a:solidFill>
                            <a:sysClr val="windowText" lastClr="000000"/>
                          </a:solidFill>
                          <a:latin typeface="Meiryo UI" panose="020B0604030504040204" pitchFamily="50" charset="-128"/>
                          <a:ea typeface="Meiryo UI" panose="020B0604030504040204" pitchFamily="50" charset="-128"/>
                        </a:rPr>
                        <a:t>通信</a:t>
                      </a:r>
                      <a:r>
                        <a:rPr lang="en-US" altLang="ja-JP" sz="1600" kern="0" dirty="0">
                          <a:solidFill>
                            <a:sysClr val="windowText" lastClr="000000"/>
                          </a:solidFill>
                          <a:latin typeface="Meiryo UI" panose="020B0604030504040204" pitchFamily="50" charset="-128"/>
                          <a:ea typeface="Meiryo UI" panose="020B0604030504040204" pitchFamily="50" charset="-128"/>
                        </a:rPr>
                        <a:t>)</a:t>
                      </a:r>
                    </a:p>
                  </a:txBody>
                  <a:tcPr marL="216000" marR="144000" marT="0" marB="0" anchor="ctr" horzOverflow="overflow">
                    <a:lnL w="12700" cap="flat" cmpd="sng" algn="ctr">
                      <a:noFill/>
                      <a:prstDash val="sysDot"/>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550854632"/>
                  </a:ext>
                </a:extLst>
              </a:tr>
              <a:tr h="648000">
                <a:tc vMerge="1">
                  <a:txBody>
                    <a:bodyPr/>
                    <a:lstStyle/>
                    <a:p>
                      <a:endParaRPr kumimoji="1" lang="ja-JP" altLang="en-US"/>
                    </a:p>
                  </a:txBody>
                  <a:tcPr/>
                </a:tc>
                <a:tc rowSpan="2">
                  <a:txBody>
                    <a:bodyPr/>
                    <a:lstStyle/>
                    <a:p>
                      <a:pPr marL="90488" marR="0" lvl="0" indent="0" algn="l" defTabSz="914400" rtl="0" eaLnBrk="1" fontAlgn="base" latinLnBrk="0" hangingPunct="1">
                        <a:lnSpc>
                          <a:spcPct val="100000"/>
                        </a:lnSpc>
                        <a:spcBef>
                          <a:spcPct val="20000"/>
                        </a:spcBef>
                        <a:spcAft>
                          <a:spcPct val="0"/>
                        </a:spcAft>
                        <a:buClrTx/>
                        <a:buSzTx/>
                        <a:buFontTx/>
                        <a:buNone/>
                        <a:tabLst/>
                      </a:pPr>
                      <a:r>
                        <a:rPr kumimoji="1" lang="en-US" altLang="ja-JP" sz="1800" b="0" dirty="0">
                          <a:solidFill>
                            <a:schemeClr val="tx1"/>
                          </a:solidFill>
                          <a:latin typeface="Meiryo UI" panose="020B0604030504040204" pitchFamily="50" charset="-128"/>
                          <a:ea typeface="Meiryo UI" panose="020B0604030504040204" pitchFamily="50" charset="-128"/>
                        </a:rPr>
                        <a:t>Web</a:t>
                      </a:r>
                    </a:p>
                    <a:p>
                      <a:pPr marL="90488" marR="0" lvl="0" indent="0" algn="l" defTabSz="914400" rtl="0" eaLnBrk="1" fontAlgn="base" latinLnBrk="0" hangingPunct="1">
                        <a:lnSpc>
                          <a:spcPct val="100000"/>
                        </a:lnSpc>
                        <a:spcBef>
                          <a:spcPct val="20000"/>
                        </a:spcBef>
                        <a:spcAft>
                          <a:spcPct val="0"/>
                        </a:spcAft>
                        <a:buClrTx/>
                        <a:buSzTx/>
                        <a:buFontTx/>
                        <a:buNone/>
                        <a:tabLst/>
                      </a:pPr>
                      <a:r>
                        <a:rPr kumimoji="1" lang="ja-JP" altLang="en-US" sz="1800" b="0" dirty="0">
                          <a:solidFill>
                            <a:schemeClr val="tx1"/>
                          </a:solidFill>
                          <a:latin typeface="Meiryo UI" panose="020B0604030504040204" pitchFamily="50" charset="-128"/>
                          <a:ea typeface="Meiryo UI" panose="020B0604030504040204" pitchFamily="50" charset="-128"/>
                        </a:rPr>
                        <a:t>フィルタリング</a:t>
                      </a:r>
                      <a:endParaRPr kumimoji="1" lang="en-US" altLang="ja-JP" sz="1800" b="0" dirty="0">
                        <a:solidFill>
                          <a:schemeClr val="tx1"/>
                        </a:solidFill>
                        <a:latin typeface="Meiryo UI" panose="020B0604030504040204" pitchFamily="50" charset="-128"/>
                        <a:ea typeface="Meiryo UI" panose="020B0604030504040204" pitchFamily="50" charset="-128"/>
                      </a:endParaRPr>
                    </a:p>
                  </a:txBody>
                  <a:tcPr marL="72000" marR="144000" marT="0" marB="0" anchor="ctr" horzOverflow="overflow">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a:noFill/>
                    </a:lnTlToBr>
                    <a:lnBlToTr>
                      <a:noFill/>
                    </a:lnBlToTr>
                    <a:solidFill>
                      <a:schemeClr val="bg1">
                        <a:lumMod val="85000"/>
                      </a:schemeClr>
                    </a:solidFill>
                  </a:tcPr>
                </a:tc>
                <a:tc gridSpan="2">
                  <a:txBody>
                    <a:bodyPr/>
                    <a:lstStyle/>
                    <a:p>
                      <a:pPr marL="0" marR="0" lvl="0" indent="0" algn="l" defTabSz="914400" rtl="0" eaLnBrk="1" fontAlgn="base" latinLnBrk="0" hangingPunct="1">
                        <a:lnSpc>
                          <a:spcPct val="100000"/>
                        </a:lnSpc>
                        <a:spcBef>
                          <a:spcPts val="600"/>
                        </a:spcBef>
                        <a:spcAft>
                          <a:spcPts val="0"/>
                        </a:spcAft>
                        <a:buClrTx/>
                        <a:buSzTx/>
                        <a:buFont typeface="Arial" panose="020B0604020202020204" pitchFamily="34" charset="0"/>
                        <a:buNone/>
                        <a:tabLst/>
                        <a:defRPr/>
                      </a:pPr>
                      <a:r>
                        <a:rPr kumimoji="1" lang="en-US" altLang="ja-JP" sz="1600" b="0" dirty="0">
                          <a:solidFill>
                            <a:schemeClr val="tx1"/>
                          </a:solidFill>
                          <a:latin typeface="Meiryo UI" panose="020B0604030504040204" pitchFamily="50" charset="-128"/>
                          <a:ea typeface="Meiryo UI" panose="020B0604030504040204" pitchFamily="50" charset="-128"/>
                        </a:rPr>
                        <a:t>BC</a:t>
                      </a:r>
                      <a:r>
                        <a:rPr kumimoji="1" lang="ja-JP" altLang="en-US" sz="1600" b="0" dirty="0">
                          <a:solidFill>
                            <a:schemeClr val="tx1"/>
                          </a:solidFill>
                          <a:latin typeface="Meiryo UI" panose="020B0604030504040204" pitchFamily="50" charset="-128"/>
                          <a:ea typeface="Meiryo UI" panose="020B0604030504040204" pitchFamily="50" charset="-128"/>
                        </a:rPr>
                        <a:t>ブラウザは、</a:t>
                      </a:r>
                      <a:r>
                        <a:rPr kumimoji="1" lang="en-US" altLang="ja-JP" sz="1600" b="0" dirty="0">
                          <a:solidFill>
                            <a:schemeClr val="tx1"/>
                          </a:solidFill>
                          <a:latin typeface="Meiryo UI" panose="020B0604030504040204" pitchFamily="50" charset="-128"/>
                          <a:ea typeface="Meiryo UI" panose="020B0604030504040204" pitchFamily="50" charset="-128"/>
                        </a:rPr>
                        <a:t>Wi-Fi</a:t>
                      </a:r>
                      <a:r>
                        <a:rPr kumimoji="1" lang="ja-JP" altLang="en-US" sz="1600" b="0" dirty="0">
                          <a:solidFill>
                            <a:schemeClr val="tx1"/>
                          </a:solidFill>
                          <a:latin typeface="Meiryo UI" panose="020B0604030504040204" pitchFamily="50" charset="-128"/>
                          <a:ea typeface="Meiryo UI" panose="020B0604030504040204" pitchFamily="50" charset="-128"/>
                        </a:rPr>
                        <a:t>環境・</a:t>
                      </a:r>
                      <a:r>
                        <a:rPr kumimoji="1" lang="en-US" altLang="ja-JP" sz="1600" b="0" dirty="0">
                          <a:solidFill>
                            <a:schemeClr val="tx1"/>
                          </a:solidFill>
                          <a:latin typeface="Meiryo UI" panose="020B0604030504040204" pitchFamily="50" charset="-128"/>
                          <a:ea typeface="Meiryo UI" panose="020B0604030504040204" pitchFamily="50" charset="-128"/>
                        </a:rPr>
                        <a:t>VPN</a:t>
                      </a:r>
                      <a:r>
                        <a:rPr kumimoji="1" lang="ja-JP" altLang="en-US" sz="1600" b="0" dirty="0">
                          <a:solidFill>
                            <a:schemeClr val="tx1"/>
                          </a:solidFill>
                          <a:latin typeface="Meiryo UI" panose="020B0604030504040204" pitchFamily="50" charset="-128"/>
                          <a:ea typeface="Meiryo UI" panose="020B0604030504040204" pitchFamily="50" charset="-128"/>
                        </a:rPr>
                        <a:t>などを利用して閉域環境下にて運用を行う場合、以下のホスト及びポート番号を使用できる必要があります。</a:t>
                      </a:r>
                      <a:endParaRPr kumimoji="1" lang="en-US" altLang="ja-JP" sz="1600" b="0" dirty="0">
                        <a:solidFill>
                          <a:schemeClr val="tx1"/>
                        </a:solidFill>
                        <a:latin typeface="Meiryo UI" panose="020B0604030504040204" pitchFamily="50" charset="-128"/>
                        <a:ea typeface="Meiryo UI" panose="020B0604030504040204" pitchFamily="50" charset="-128"/>
                      </a:endParaRPr>
                    </a:p>
                  </a:txBody>
                  <a:tcPr marL="216000" marR="144000" marT="108000" marB="0" anchor="ctr" horzOverflow="overflow">
                    <a:lnL w="12700" cap="flat" cmpd="sng" algn="ctr">
                      <a:solidFill>
                        <a:schemeClr val="tx1">
                          <a:lumMod val="50000"/>
                          <a:lumOff val="50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noFill/>
                      <a:prstDash val="sysDot"/>
                      <a:round/>
                      <a:headEnd type="none" w="med" len="med"/>
                      <a:tailEnd type="none" w="med" len="med"/>
                    </a:lnB>
                    <a:lnTlToBr>
                      <a:noFill/>
                    </a:lnTlToBr>
                    <a:lnBlToTr>
                      <a:noFill/>
                    </a:lnBlToTr>
                    <a:solidFill>
                      <a:schemeClr val="bg1"/>
                    </a:solidFill>
                  </a:tcPr>
                </a:tc>
                <a:tc hMerge="1">
                  <a:txBody>
                    <a:bodyPr/>
                    <a:lstStyle/>
                    <a:p>
                      <a:endParaRPr kumimoji="1" lang="ja-JP" altLang="en-US"/>
                    </a:p>
                  </a:txBody>
                  <a:tcPr/>
                </a:tc>
                <a:extLst>
                  <a:ext uri="{0D108BD9-81ED-4DB2-BD59-A6C34878D82A}">
                    <a16:rowId xmlns:a16="http://schemas.microsoft.com/office/drawing/2014/main" val="2789561080"/>
                  </a:ext>
                </a:extLst>
              </a:tr>
              <a:tr h="1764000">
                <a:tc vMerge="1">
                  <a:txBody>
                    <a:bodyPr/>
                    <a:lstStyle/>
                    <a:p>
                      <a:pPr algn="l"/>
                      <a:endParaRPr lang="en-US" altLang="ja-JP" sz="1800" b="1" dirty="0">
                        <a:solidFill>
                          <a:srgbClr val="FF0000"/>
                        </a:solidFill>
                        <a:latin typeface="Meiryo UI" panose="020B0604030504040204" pitchFamily="50" charset="-128"/>
                        <a:ea typeface="Meiryo UI" panose="020B0604030504040204" pitchFamily="50" charset="-128"/>
                      </a:endParaRPr>
                    </a:p>
                  </a:txBody>
                  <a:tcPr marL="90011" marR="90011" marT="46806" marB="46806" anchor="ctr" horzOverflow="overflow">
                    <a:lnL w="12700" cap="flat" cmpd="sng" algn="ctr">
                      <a:noFill/>
                      <a:prstDash val="solid"/>
                      <a:round/>
                      <a:headEnd type="none" w="med" len="med"/>
                      <a:tailEnd type="none" w="med" len="med"/>
                    </a:lnL>
                    <a:lnR w="12700" cap="flat" cmpd="sng" algn="ctr">
                      <a:solidFill>
                        <a:srgbClr val="5F5F5F"/>
                      </a:solidFill>
                      <a:prstDash val="solid"/>
                      <a:round/>
                      <a:headEnd type="none" w="med" len="med"/>
                      <a:tailEnd type="none" w="med" len="med"/>
                    </a:lnR>
                    <a:lnT w="12700" cap="flat" cmpd="sng" algn="ctr">
                      <a:solidFill>
                        <a:srgbClr val="5F5F5F"/>
                      </a:solidFill>
                      <a:prstDash val="solid"/>
                      <a:round/>
                      <a:headEnd type="none" w="med" len="med"/>
                      <a:tailEnd type="none" w="med" len="med"/>
                    </a:lnT>
                    <a:lnB w="28575" cap="flat" cmpd="sng" algn="ctr">
                      <a:solidFill>
                        <a:srgbClr val="FFFFFF">
                          <a:lumMod val="50000"/>
                        </a:srgbClr>
                      </a:solidFill>
                      <a:prstDash val="solid"/>
                      <a:round/>
                      <a:headEnd type="none" w="med" len="med"/>
                      <a:tailEnd type="none" w="med" len="med"/>
                    </a:lnB>
                    <a:lnTlToBr>
                      <a:noFill/>
                    </a:lnTlToBr>
                    <a:lnBlToTr>
                      <a:noFill/>
                    </a:lnBlToTr>
                    <a:noFill/>
                  </a:tcPr>
                </a:tc>
                <a:tc vMerge="1">
                  <a:txBody>
                    <a:bodyPr/>
                    <a:lstStyle/>
                    <a:p>
                      <a:pPr marL="90488" marR="0" lvl="0" indent="0" algn="l" defTabSz="914400" rtl="0" eaLnBrk="1" fontAlgn="base" latinLnBrk="0" hangingPunct="1">
                        <a:lnSpc>
                          <a:spcPct val="100000"/>
                        </a:lnSpc>
                        <a:spcBef>
                          <a:spcPct val="20000"/>
                        </a:spcBef>
                        <a:spcAft>
                          <a:spcPct val="0"/>
                        </a:spcAft>
                        <a:buClrTx/>
                        <a:buSzTx/>
                        <a:buFontTx/>
                        <a:buNone/>
                        <a:tabLst/>
                      </a:pPr>
                      <a:endParaRPr kumimoji="1" lang="en-US" altLang="ja-JP" sz="1800" b="0" dirty="0">
                        <a:solidFill>
                          <a:schemeClr val="tx1"/>
                        </a:solidFill>
                        <a:latin typeface="Meiryo UI" panose="020B0604030504040204" pitchFamily="50" charset="-128"/>
                        <a:ea typeface="Meiryo UI" panose="020B0604030504040204" pitchFamily="50" charset="-128"/>
                      </a:endParaRPr>
                    </a:p>
                  </a:txBody>
                  <a:tcPr marL="72000" marR="144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solidFill>
                      <a:schemeClr val="bg1">
                        <a:lumMod val="85000"/>
                      </a:schemeClr>
                    </a:solidFill>
                  </a:tcPr>
                </a:tc>
                <a:tc>
                  <a:txBody>
                    <a:bodyPr/>
                    <a:lstStyle/>
                    <a:p>
                      <a:pPr marL="144000" marR="0" lvl="0" indent="-144000" algn="l" defTabSz="914400" rtl="0" eaLnBrk="1" fontAlgn="base" latinLnBrk="0" hangingPunct="1">
                        <a:lnSpc>
                          <a:spcPct val="100000"/>
                        </a:lnSpc>
                        <a:spcBef>
                          <a:spcPts val="600"/>
                        </a:spcBef>
                        <a:spcAft>
                          <a:spcPts val="0"/>
                        </a:spcAft>
                        <a:buClrTx/>
                        <a:buSzTx/>
                        <a:buFont typeface="Arial" panose="020B0604020202020204" pitchFamily="34" charset="0"/>
                        <a:buChar char="•"/>
                        <a:tabLst/>
                        <a:defRPr/>
                      </a:pPr>
                      <a:r>
                        <a:rPr kumimoji="1" lang="en-US" altLang="ja-JP" sz="1600" b="0" dirty="0">
                          <a:solidFill>
                            <a:schemeClr val="tx1"/>
                          </a:solidFill>
                          <a:latin typeface="Meiryo UI" panose="020B0604030504040204" pitchFamily="50" charset="-128"/>
                          <a:ea typeface="Meiryo UI" panose="020B0604030504040204" pitchFamily="50" charset="-128"/>
                        </a:rPr>
                        <a:t>https://bb.bizconcier-dm.jp:443</a:t>
                      </a:r>
                    </a:p>
                    <a:p>
                      <a:pPr marL="144000" marR="0" lvl="0" indent="-144000" algn="l" defTabSz="914400" rtl="0" eaLnBrk="1" fontAlgn="base" latinLnBrk="0" hangingPunct="1">
                        <a:lnSpc>
                          <a:spcPct val="100000"/>
                        </a:lnSpc>
                        <a:spcBef>
                          <a:spcPts val="600"/>
                        </a:spcBef>
                        <a:spcAft>
                          <a:spcPts val="0"/>
                        </a:spcAft>
                        <a:buClrTx/>
                        <a:buSzTx/>
                        <a:buFont typeface="Arial" panose="020B0604020202020204" pitchFamily="34" charset="0"/>
                        <a:buChar char="•"/>
                        <a:tabLst/>
                        <a:defRPr/>
                      </a:pPr>
                      <a:r>
                        <a:rPr kumimoji="1" lang="en-US" altLang="ja-JP" sz="1600" b="0" dirty="0">
                          <a:solidFill>
                            <a:schemeClr val="tx1"/>
                          </a:solidFill>
                          <a:latin typeface="Meiryo UI" panose="020B0604030504040204" pitchFamily="50" charset="-128"/>
                          <a:ea typeface="Meiryo UI" panose="020B0604030504040204" pitchFamily="50" charset="-128"/>
                        </a:rPr>
                        <a:t>https://auth.bizconcier-dm.jp:443</a:t>
                      </a:r>
                    </a:p>
                    <a:p>
                      <a:pPr marL="144000" marR="0" lvl="0" indent="-144000" algn="l" defTabSz="914400" rtl="0" eaLnBrk="1" fontAlgn="base" latinLnBrk="0" hangingPunct="1">
                        <a:lnSpc>
                          <a:spcPct val="100000"/>
                        </a:lnSpc>
                        <a:spcBef>
                          <a:spcPts val="600"/>
                        </a:spcBef>
                        <a:spcAft>
                          <a:spcPts val="0"/>
                        </a:spcAft>
                        <a:buClrTx/>
                        <a:buSzTx/>
                        <a:buFont typeface="Arial" panose="020B0604020202020204" pitchFamily="34" charset="0"/>
                        <a:buChar char="•"/>
                        <a:tabLst/>
                        <a:defRPr/>
                      </a:pPr>
                      <a:r>
                        <a:rPr kumimoji="1" lang="en-US" altLang="ja-JP" sz="1600" b="0" dirty="0">
                          <a:solidFill>
                            <a:schemeClr val="tx1"/>
                          </a:solidFill>
                          <a:latin typeface="Meiryo UI" panose="020B0604030504040204" pitchFamily="50" charset="-128"/>
                          <a:ea typeface="Meiryo UI" panose="020B0604030504040204" pitchFamily="50" charset="-128"/>
                        </a:rPr>
                        <a:t>https://bbf.bizconcier-dm.com:443</a:t>
                      </a:r>
                    </a:p>
                    <a:p>
                      <a:pPr marL="144000" marR="0" lvl="0" indent="-144000" algn="l" defTabSz="914400" rtl="0" eaLnBrk="1" fontAlgn="base" latinLnBrk="0" hangingPunct="1">
                        <a:lnSpc>
                          <a:spcPct val="100000"/>
                        </a:lnSpc>
                        <a:spcBef>
                          <a:spcPts val="600"/>
                        </a:spcBef>
                        <a:spcAft>
                          <a:spcPts val="0"/>
                        </a:spcAft>
                        <a:buClrTx/>
                        <a:buSzTx/>
                        <a:buFont typeface="Arial" panose="020B0604020202020204" pitchFamily="34" charset="0"/>
                        <a:buChar char="•"/>
                        <a:tabLst/>
                        <a:defRPr/>
                      </a:pPr>
                      <a:r>
                        <a:rPr kumimoji="1" lang="en-US" altLang="ja-JP" sz="1600" b="0" dirty="0">
                          <a:solidFill>
                            <a:schemeClr val="tx1"/>
                          </a:solidFill>
                          <a:latin typeface="Meiryo UI" panose="020B0604030504040204" pitchFamily="50" charset="-128"/>
                          <a:ea typeface="Meiryo UI" panose="020B0604030504040204" pitchFamily="50" charset="-128"/>
                        </a:rPr>
                        <a:t>https://bbp.bizconcier-dm.com:443</a:t>
                      </a:r>
                    </a:p>
                    <a:p>
                      <a:pPr marL="144000" marR="0" lvl="0" indent="-144000" algn="l" defTabSz="914400" rtl="0" eaLnBrk="1" fontAlgn="base" latinLnBrk="0" hangingPunct="1">
                        <a:lnSpc>
                          <a:spcPct val="100000"/>
                        </a:lnSpc>
                        <a:spcBef>
                          <a:spcPts val="600"/>
                        </a:spcBef>
                        <a:spcAft>
                          <a:spcPts val="0"/>
                        </a:spcAft>
                        <a:buClrTx/>
                        <a:buSzTx/>
                        <a:buFont typeface="Arial" panose="020B0604020202020204" pitchFamily="34" charset="0"/>
                        <a:buChar char="•"/>
                        <a:tabLst/>
                        <a:defRPr/>
                      </a:pPr>
                      <a:r>
                        <a:rPr kumimoji="1" lang="en-US" altLang="ja-JP" sz="1600" b="0" dirty="0">
                          <a:solidFill>
                            <a:schemeClr val="tx1"/>
                          </a:solidFill>
                          <a:latin typeface="Meiryo UI" panose="020B0604030504040204" pitchFamily="50" charset="-128"/>
                          <a:ea typeface="Meiryo UI" panose="020B0604030504040204" pitchFamily="50" charset="-128"/>
                        </a:rPr>
                        <a:t>https://bbp.bizconcier-dm.jp:443</a:t>
                      </a:r>
                    </a:p>
                  </a:txBody>
                  <a:tcPr marL="216000" marR="144000" marT="0" marB="0" anchor="ctr" horzOverflow="overflow">
                    <a:lnL w="12700" cap="flat" cmpd="sng" algn="ctr">
                      <a:solidFill>
                        <a:schemeClr val="tx1">
                          <a:lumMod val="50000"/>
                          <a:lumOff val="50000"/>
                        </a:schemeClr>
                      </a:solidFill>
                      <a:prstDash val="solid"/>
                      <a:round/>
                      <a:headEnd type="none" w="med" len="med"/>
                      <a:tailEnd type="none" w="med" len="med"/>
                    </a:lnL>
                    <a:lnR w="9525" cap="flat" cmpd="sng" algn="ctr">
                      <a:noFill/>
                      <a:prstDash val="solid"/>
                      <a:round/>
                      <a:headEnd type="none" w="med" len="med"/>
                      <a:tailEnd type="none" w="med" len="med"/>
                    </a:lnR>
                    <a:lnT w="12700" cap="flat" cmpd="sng" algn="ctr">
                      <a:noFill/>
                      <a:prstDash val="sysDot"/>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a:noFill/>
                    </a:lnTlToBr>
                    <a:lnBlToTr>
                      <a:noFill/>
                    </a:lnBlToTr>
                    <a:solidFill>
                      <a:schemeClr val="bg1"/>
                    </a:solidFill>
                  </a:tcPr>
                </a:tc>
                <a:tc>
                  <a:txBody>
                    <a:bodyPr/>
                    <a:lstStyle/>
                    <a:p>
                      <a:pPr marL="144000" marR="0" lvl="0" indent="-144000" algn="l" defTabSz="914400" rtl="0" eaLnBrk="1" fontAlgn="base" latinLnBrk="0" hangingPunct="1">
                        <a:lnSpc>
                          <a:spcPct val="100000"/>
                        </a:lnSpc>
                        <a:spcBef>
                          <a:spcPts val="600"/>
                        </a:spcBef>
                        <a:spcAft>
                          <a:spcPts val="0"/>
                        </a:spcAft>
                        <a:buClrTx/>
                        <a:buSzTx/>
                        <a:buFont typeface="Arial" panose="020B0604020202020204" pitchFamily="34" charset="0"/>
                        <a:buChar char="•"/>
                        <a:tabLst/>
                        <a:defRPr/>
                      </a:pPr>
                      <a:r>
                        <a:rPr kumimoji="1" lang="en-US" altLang="ja-JP" sz="1600" b="0" dirty="0">
                          <a:solidFill>
                            <a:schemeClr val="tx1"/>
                          </a:solidFill>
                          <a:latin typeface="Meiryo UI" panose="020B0604030504040204" pitchFamily="50" charset="-128"/>
                          <a:ea typeface="Meiryo UI" panose="020B0604030504040204" pitchFamily="50" charset="-128"/>
                        </a:rPr>
                        <a:t>https://bbm.bizconcier-dm.jp:443</a:t>
                      </a:r>
                    </a:p>
                    <a:p>
                      <a:pPr marL="144000" marR="0" lvl="0" indent="-144000" algn="l" defTabSz="914400" rtl="0" eaLnBrk="1" fontAlgn="base" latinLnBrk="0" hangingPunct="1">
                        <a:lnSpc>
                          <a:spcPct val="100000"/>
                        </a:lnSpc>
                        <a:spcBef>
                          <a:spcPts val="600"/>
                        </a:spcBef>
                        <a:spcAft>
                          <a:spcPts val="0"/>
                        </a:spcAft>
                        <a:buClrTx/>
                        <a:buSzTx/>
                        <a:buFont typeface="Arial" panose="020B0604020202020204" pitchFamily="34" charset="0"/>
                        <a:buChar char="•"/>
                        <a:tabLst/>
                        <a:defRPr/>
                      </a:pPr>
                      <a:r>
                        <a:rPr kumimoji="1" lang="en-US" altLang="ja-JP" sz="1600" b="0" dirty="0">
                          <a:solidFill>
                            <a:schemeClr val="tx1"/>
                          </a:solidFill>
                          <a:latin typeface="Meiryo UI" panose="020B0604030504040204" pitchFamily="50" charset="-128"/>
                          <a:ea typeface="Meiryo UI" panose="020B0604030504040204" pitchFamily="50" charset="-128"/>
                        </a:rPr>
                        <a:t>http://bb.bizconcier-dm.jp:8080</a:t>
                      </a:r>
                    </a:p>
                    <a:p>
                      <a:pPr marL="144000" marR="0" lvl="0" indent="-144000" algn="l" defTabSz="914400" rtl="0" eaLnBrk="1" fontAlgn="base" latinLnBrk="0" hangingPunct="1">
                        <a:lnSpc>
                          <a:spcPct val="100000"/>
                        </a:lnSpc>
                        <a:spcBef>
                          <a:spcPts val="600"/>
                        </a:spcBef>
                        <a:spcAft>
                          <a:spcPts val="0"/>
                        </a:spcAft>
                        <a:buClrTx/>
                        <a:buSzTx/>
                        <a:buFont typeface="Arial" panose="020B0604020202020204" pitchFamily="34" charset="0"/>
                        <a:buChar char="•"/>
                        <a:tabLst/>
                        <a:defRPr/>
                      </a:pPr>
                      <a:r>
                        <a:rPr kumimoji="1" lang="en-US" altLang="ja-JP" sz="1600" b="0" dirty="0">
                          <a:solidFill>
                            <a:schemeClr val="tx1"/>
                          </a:solidFill>
                          <a:latin typeface="Meiryo UI" panose="020B0604030504040204" pitchFamily="50" charset="-128"/>
                          <a:ea typeface="Meiryo UI" panose="020B0604030504040204" pitchFamily="50" charset="-128"/>
                        </a:rPr>
                        <a:t>http://bbm.bizconcier-dm.com:8080</a:t>
                      </a:r>
                    </a:p>
                    <a:p>
                      <a:pPr marL="144000" marR="0" lvl="0" indent="-144000" algn="l" defTabSz="914400" rtl="0" eaLnBrk="1" fontAlgn="base" latinLnBrk="0" hangingPunct="1">
                        <a:lnSpc>
                          <a:spcPct val="100000"/>
                        </a:lnSpc>
                        <a:spcBef>
                          <a:spcPts val="600"/>
                        </a:spcBef>
                        <a:spcAft>
                          <a:spcPts val="0"/>
                        </a:spcAft>
                        <a:buClrTx/>
                        <a:buSzTx/>
                        <a:buFont typeface="Arial" panose="020B0604020202020204" pitchFamily="34" charset="0"/>
                        <a:buChar char="•"/>
                        <a:tabLst/>
                        <a:defRPr/>
                      </a:pPr>
                      <a:r>
                        <a:rPr kumimoji="1" lang="en-US" altLang="ja-JP" sz="1600" b="0" dirty="0">
                          <a:solidFill>
                            <a:schemeClr val="tx1"/>
                          </a:solidFill>
                          <a:latin typeface="Meiryo UI" panose="020B0604030504040204" pitchFamily="50" charset="-128"/>
                          <a:ea typeface="Meiryo UI" panose="020B0604030504040204" pitchFamily="50" charset="-128"/>
                        </a:rPr>
                        <a:t>http://bb.bizconcier-dm.jp:80</a:t>
                      </a:r>
                    </a:p>
                    <a:p>
                      <a:pPr marL="144000" marR="0" lvl="0" indent="-144000" algn="l" defTabSz="914400" rtl="0" eaLnBrk="1" fontAlgn="base" latinLnBrk="0" hangingPunct="1">
                        <a:lnSpc>
                          <a:spcPct val="100000"/>
                        </a:lnSpc>
                        <a:spcBef>
                          <a:spcPts val="600"/>
                        </a:spcBef>
                        <a:spcAft>
                          <a:spcPts val="0"/>
                        </a:spcAft>
                        <a:buClrTx/>
                        <a:buSzTx/>
                        <a:buFont typeface="Arial" panose="020B0604020202020204" pitchFamily="34" charset="0"/>
                        <a:buChar char="•"/>
                        <a:tabLst/>
                        <a:defRPr/>
                      </a:pPr>
                      <a:r>
                        <a:rPr kumimoji="1" lang="en-US" altLang="ja-JP" sz="1600" b="0" u="none" dirty="0">
                          <a:solidFill>
                            <a:schemeClr val="tx1"/>
                          </a:solidFill>
                          <a:latin typeface="Meiryo UI" panose="020B0604030504040204" pitchFamily="50" charset="-128"/>
                          <a:ea typeface="Meiryo UI" panose="020B0604030504040204" pitchFamily="50" charset="-128"/>
                        </a:rPr>
                        <a:t>http://bbf.bizconcier-dm.com:80</a:t>
                      </a:r>
                      <a:endParaRPr kumimoji="1" lang="ja-JP" altLang="en-US" b="0" dirty="0">
                        <a:solidFill>
                          <a:schemeClr val="tx1"/>
                        </a:solidFill>
                      </a:endParaRPr>
                    </a:p>
                  </a:txBody>
                  <a:tcPr marL="216000" marR="144000" marT="0" marB="0" anchor="ctr" horzOverflow="overflow">
                    <a:lnL w="9525" cap="flat" cmpd="sng" algn="ctr">
                      <a:no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noFill/>
                      <a:prstDash val="sysDot"/>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2316128358"/>
                  </a:ext>
                </a:extLst>
              </a:tr>
            </a:tbl>
          </a:graphicData>
        </a:graphic>
      </p:graphicFrame>
    </p:spTree>
    <p:extLst>
      <p:ext uri="{BB962C8B-B14F-4D97-AF65-F5344CB8AC3E}">
        <p14:creationId xmlns:p14="http://schemas.microsoft.com/office/powerpoint/2010/main" val="437205908"/>
      </p:ext>
    </p:extLst>
  </p:cSld>
  <p:clrMapOvr>
    <a:masterClrMapping/>
  </p:clrMapOvr>
  <p:transition/>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F9615209-5BCA-4E95-9DB6-07907C1A5CF0}"/>
              </a:ext>
            </a:extLst>
          </p:cNvPr>
          <p:cNvSpPr>
            <a:spLocks noGrp="1"/>
          </p:cNvSpPr>
          <p:nvPr>
            <p:ph type="sldNum" sz="quarter" idx="4"/>
          </p:nvPr>
        </p:nvSpPr>
        <p:spPr/>
        <p:txBody>
          <a:bodyPr/>
          <a:lstStyle/>
          <a:p>
            <a:fld id="{F1BF7F6E-0413-4353-995D-100289A07FF8}" type="slidenum">
              <a:rPr lang="en-US" altLang="ja-JP" smtClean="0"/>
              <a:pPr/>
              <a:t>132</a:t>
            </a:fld>
            <a:endParaRPr lang="en-US" altLang="ja-JP" dirty="0"/>
          </a:p>
        </p:txBody>
      </p:sp>
      <p:sp>
        <p:nvSpPr>
          <p:cNvPr id="4" name="タイトル 3">
            <a:extLst>
              <a:ext uri="{FF2B5EF4-FFF2-40B4-BE49-F238E27FC236}">
                <a16:creationId xmlns:a16="http://schemas.microsoft.com/office/drawing/2014/main" id="{F759F0B3-6CE5-4841-9585-E18B7835255A}"/>
              </a:ext>
            </a:extLst>
          </p:cNvPr>
          <p:cNvSpPr>
            <a:spLocks noGrp="1"/>
          </p:cNvSpPr>
          <p:nvPr>
            <p:ph type="title"/>
          </p:nvPr>
        </p:nvSpPr>
        <p:spPr/>
        <p:txBody>
          <a:bodyPr/>
          <a:lstStyle/>
          <a:p>
            <a:r>
              <a:rPr lang="ja-JP" altLang="en-US" dirty="0">
                <a:solidFill>
                  <a:srgbClr val="191919"/>
                </a:solidFill>
                <a:latin typeface="Meiryo UI" panose="020B0604030504040204" pitchFamily="50" charset="-128"/>
                <a:ea typeface="Meiryo UI" panose="020B0604030504040204" pitchFamily="50" charset="-128"/>
                <a:sym typeface="ヒラギノ角ゴ ProN W6" charset="0"/>
              </a:rPr>
              <a:t>かんたん一括設定（</a:t>
            </a:r>
            <a:r>
              <a:rPr lang="en-US" altLang="ja-JP" dirty="0">
                <a:solidFill>
                  <a:srgbClr val="191919"/>
                </a:solidFill>
                <a:latin typeface="Meiryo UI" panose="020B0604030504040204" pitchFamily="50" charset="-128"/>
                <a:ea typeface="Meiryo UI" panose="020B0604030504040204" pitchFamily="50" charset="-128"/>
                <a:sym typeface="ヒラギノ角ゴ ProN W6" charset="0"/>
              </a:rPr>
              <a:t>iOS</a:t>
            </a:r>
            <a:r>
              <a:rPr lang="ja-JP" altLang="en-US" dirty="0">
                <a:solidFill>
                  <a:srgbClr val="191919"/>
                </a:solidFill>
                <a:latin typeface="Meiryo UI" panose="020B0604030504040204" pitchFamily="50" charset="-128"/>
                <a:ea typeface="Meiryo UI" panose="020B0604030504040204" pitchFamily="50" charset="-128"/>
                <a:sym typeface="ヒラギノ角ゴ ProN W6" charset="0"/>
              </a:rPr>
              <a:t>）❶</a:t>
            </a:r>
            <a:endParaRPr kumimoji="1" lang="ja-JP" altLang="en-US" dirty="0"/>
          </a:p>
        </p:txBody>
      </p:sp>
      <p:sp>
        <p:nvSpPr>
          <p:cNvPr id="6" name="テキスト ボックス 5">
            <a:extLst>
              <a:ext uri="{FF2B5EF4-FFF2-40B4-BE49-F238E27FC236}">
                <a16:creationId xmlns:a16="http://schemas.microsoft.com/office/drawing/2014/main" id="{EA00D4E3-8034-4706-9943-80AE01886DED}"/>
              </a:ext>
            </a:extLst>
          </p:cNvPr>
          <p:cNvSpPr txBox="1"/>
          <p:nvPr/>
        </p:nvSpPr>
        <p:spPr>
          <a:xfrm>
            <a:off x="777606" y="1512000"/>
            <a:ext cx="6516088" cy="446891"/>
          </a:xfrm>
          <a:prstGeom prst="rect">
            <a:avLst/>
          </a:prstGeom>
          <a:noFill/>
        </p:spPr>
        <p:txBody>
          <a:bodyPr wrap="square" lIns="0" tIns="0" rIns="0" bIns="0" rtlCol="0" anchor="ctr" anchorCtr="0">
            <a:noAutofit/>
          </a:bodyPr>
          <a:lstStyle/>
          <a:p>
            <a:pPr lvl="0" algn="l">
              <a:spcBef>
                <a:spcPts val="0"/>
              </a:spcBef>
            </a:pPr>
            <a:r>
              <a:rPr kumimoji="1" lang="ja-JP" altLang="en-US" sz="2400" dirty="0">
                <a:solidFill>
                  <a:schemeClr val="tx1"/>
                </a:solidFill>
                <a:latin typeface="Meiryo UI" panose="020B0604030504040204" pitchFamily="50" charset="-128"/>
                <a:ea typeface="Meiryo UI" panose="020B0604030504040204" pitchFamily="50" charset="-128"/>
              </a:rPr>
              <a:t>かんたん一括設定の項目一覧</a:t>
            </a:r>
            <a:endParaRPr kumimoji="1" lang="en-US" altLang="ja-JP" sz="2400" dirty="0">
              <a:solidFill>
                <a:schemeClr val="tx1"/>
              </a:solidFill>
              <a:latin typeface="Meiryo UI" panose="020B0604030504040204" pitchFamily="50" charset="-128"/>
              <a:ea typeface="Meiryo UI" panose="020B0604030504040204" pitchFamily="50" charset="-128"/>
            </a:endParaRPr>
          </a:p>
        </p:txBody>
      </p:sp>
      <p:graphicFrame>
        <p:nvGraphicFramePr>
          <p:cNvPr id="8" name="Group 81">
            <a:extLst>
              <a:ext uri="{FF2B5EF4-FFF2-40B4-BE49-F238E27FC236}">
                <a16:creationId xmlns:a16="http://schemas.microsoft.com/office/drawing/2014/main" id="{6EEB9FB8-3ADB-4559-8CB2-3CE6CAE45637}"/>
              </a:ext>
            </a:extLst>
          </p:cNvPr>
          <p:cNvGraphicFramePr>
            <a:graphicFrameLocks/>
          </p:cNvGraphicFramePr>
          <p:nvPr>
            <p:extLst>
              <p:ext uri="{D42A27DB-BD31-4B8C-83A1-F6EECF244321}">
                <p14:modId xmlns:p14="http://schemas.microsoft.com/office/powerpoint/2010/main" val="3392534382"/>
              </p:ext>
            </p:extLst>
          </p:nvPr>
        </p:nvGraphicFramePr>
        <p:xfrm>
          <a:off x="741600" y="2062800"/>
          <a:ext cx="11520000" cy="7200476"/>
        </p:xfrm>
        <a:graphic>
          <a:graphicData uri="http://schemas.openxmlformats.org/drawingml/2006/table">
            <a:tbl>
              <a:tblPr/>
              <a:tblGrid>
                <a:gridCol w="1368000">
                  <a:extLst>
                    <a:ext uri="{9D8B030D-6E8A-4147-A177-3AD203B41FA5}">
                      <a16:colId xmlns:a16="http://schemas.microsoft.com/office/drawing/2014/main" val="20000"/>
                    </a:ext>
                  </a:extLst>
                </a:gridCol>
                <a:gridCol w="3384000">
                  <a:extLst>
                    <a:ext uri="{9D8B030D-6E8A-4147-A177-3AD203B41FA5}">
                      <a16:colId xmlns:a16="http://schemas.microsoft.com/office/drawing/2014/main" val="20001"/>
                    </a:ext>
                  </a:extLst>
                </a:gridCol>
                <a:gridCol w="1368046">
                  <a:extLst>
                    <a:ext uri="{9D8B030D-6E8A-4147-A177-3AD203B41FA5}">
                      <a16:colId xmlns:a16="http://schemas.microsoft.com/office/drawing/2014/main" val="2604831916"/>
                    </a:ext>
                  </a:extLst>
                </a:gridCol>
                <a:gridCol w="5399954">
                  <a:extLst>
                    <a:ext uri="{9D8B030D-6E8A-4147-A177-3AD203B41FA5}">
                      <a16:colId xmlns:a16="http://schemas.microsoft.com/office/drawing/2014/main" val="3393021600"/>
                    </a:ext>
                  </a:extLst>
                </a:gridCol>
              </a:tblGrid>
              <a:tr h="1085014">
                <a:tc>
                  <a:txBody>
                    <a:bodyPr/>
                    <a:lstStyle/>
                    <a:p>
                      <a:pPr marL="144000" marR="0" lvl="0" indent="0" algn="l" defTabSz="914400" rtl="0" eaLnBrk="1" fontAlgn="base" latinLnBrk="0" hangingPunct="1">
                        <a:lnSpc>
                          <a:spcPct val="100000"/>
                        </a:lnSpc>
                        <a:spcBef>
                          <a:spcPts val="0"/>
                        </a:spcBef>
                        <a:spcAft>
                          <a:spcPct val="0"/>
                        </a:spcAft>
                        <a:buClrTx/>
                        <a:buSzTx/>
                        <a:buFontTx/>
                        <a:buNone/>
                        <a:tabLst/>
                      </a:pPr>
                      <a:r>
                        <a:rPr kumimoji="1" lang="ja-JP" altLang="en-US" sz="18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一　般</a:t>
                      </a:r>
                    </a:p>
                  </a:txBody>
                  <a:tcPr marL="72000" marR="144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noFill/>
                  </a:tcPr>
                </a:tc>
                <a:tc>
                  <a:txBody>
                    <a:bodyPr/>
                    <a:lstStyle/>
                    <a:p>
                      <a:pPr marL="144000" indent="-144000" algn="l">
                        <a:spcBef>
                          <a:spcPts val="400"/>
                        </a:spcBef>
                        <a:spcAft>
                          <a:spcPts val="0"/>
                        </a:spcAft>
                        <a:buFont typeface="Arial" panose="020B0604020202020204" pitchFamily="34" charset="0"/>
                        <a:buChar char="•"/>
                      </a:pPr>
                      <a:r>
                        <a:rPr kumimoji="1" lang="ja-JP" altLang="en-US" sz="1600" b="0" kern="1200" dirty="0">
                          <a:solidFill>
                            <a:schemeClr val="tx1"/>
                          </a:solidFill>
                          <a:latin typeface="Meiryo UI" panose="020B0604030504040204" pitchFamily="50" charset="-128"/>
                          <a:ea typeface="Meiryo UI" panose="020B0604030504040204" pitchFamily="50" charset="-128"/>
                          <a:cs typeface="+mn-cs"/>
                        </a:rPr>
                        <a:t>プロファイル名称</a:t>
                      </a:r>
                      <a:endParaRPr kumimoji="1" lang="en-US" altLang="ja-JP" sz="1600" b="0" kern="1200" dirty="0">
                        <a:solidFill>
                          <a:schemeClr val="tx1"/>
                        </a:solidFill>
                        <a:latin typeface="Meiryo UI" panose="020B0604030504040204" pitchFamily="50" charset="-128"/>
                        <a:ea typeface="Meiryo UI" panose="020B0604030504040204" pitchFamily="50" charset="-128"/>
                        <a:cs typeface="+mn-cs"/>
                      </a:endParaRPr>
                    </a:p>
                    <a:p>
                      <a:pPr marL="144000" indent="-144000" algn="l">
                        <a:spcBef>
                          <a:spcPts val="400"/>
                        </a:spcBef>
                        <a:spcAft>
                          <a:spcPts val="0"/>
                        </a:spcAft>
                        <a:buFont typeface="Arial" panose="020B0604020202020204" pitchFamily="34" charset="0"/>
                        <a:buChar char="•"/>
                      </a:pPr>
                      <a:r>
                        <a:rPr kumimoji="1" lang="ja-JP" altLang="en-US" sz="1600" b="0" kern="1200" dirty="0">
                          <a:solidFill>
                            <a:schemeClr val="tx1"/>
                          </a:solidFill>
                          <a:latin typeface="Meiryo UI" panose="020B0604030504040204" pitchFamily="50" charset="-128"/>
                          <a:ea typeface="Meiryo UI" panose="020B0604030504040204" pitchFamily="50" charset="-128"/>
                          <a:cs typeface="+mn-cs"/>
                        </a:rPr>
                        <a:t>組織名</a:t>
                      </a:r>
                      <a:endParaRPr kumimoji="1" lang="en-US" altLang="ja-JP" sz="1600" b="0" kern="1200" dirty="0">
                        <a:solidFill>
                          <a:schemeClr val="tx1"/>
                        </a:solidFill>
                        <a:latin typeface="Meiryo UI" panose="020B0604030504040204" pitchFamily="50" charset="-128"/>
                        <a:ea typeface="Meiryo UI" panose="020B0604030504040204" pitchFamily="50" charset="-128"/>
                        <a:cs typeface="+mn-cs"/>
                      </a:endParaRPr>
                    </a:p>
                    <a:p>
                      <a:pPr marL="144000" indent="-144000" algn="l">
                        <a:spcBef>
                          <a:spcPts val="400"/>
                        </a:spcBef>
                        <a:spcAft>
                          <a:spcPts val="0"/>
                        </a:spcAft>
                        <a:buFont typeface="Arial" panose="020B0604020202020204" pitchFamily="34" charset="0"/>
                        <a:buChar char="•"/>
                      </a:pPr>
                      <a:r>
                        <a:rPr kumimoji="1" lang="ja-JP" altLang="en-US" sz="1600" b="0" kern="1200" dirty="0">
                          <a:solidFill>
                            <a:schemeClr val="tx1"/>
                          </a:solidFill>
                          <a:latin typeface="Meiryo UI" panose="020B0604030504040204" pitchFamily="50" charset="-128"/>
                          <a:ea typeface="Meiryo UI" panose="020B0604030504040204" pitchFamily="50" charset="-128"/>
                          <a:cs typeface="+mn-cs"/>
                        </a:rPr>
                        <a:t>説明</a:t>
                      </a:r>
                      <a:endParaRPr kumimoji="1" lang="en-US" altLang="ja-JP" sz="1600" b="0" kern="1200" dirty="0">
                        <a:solidFill>
                          <a:schemeClr val="tx1"/>
                        </a:solidFill>
                        <a:latin typeface="Meiryo UI" panose="020B0604030504040204" pitchFamily="50" charset="-128"/>
                        <a:ea typeface="Meiryo UI" panose="020B0604030504040204" pitchFamily="50" charset="-128"/>
                        <a:cs typeface="+mn-cs"/>
                      </a:endParaRPr>
                    </a:p>
                  </a:txBody>
                  <a:tcPr marL="216000" marR="144000" marT="0" marB="0" anchor="ctr" horzOverflow="overflow">
                    <a:lnL w="9525" cap="flat" cmpd="sng" algn="ctr">
                      <a:solidFill>
                        <a:schemeClr val="tx1">
                          <a:lumMod val="65000"/>
                          <a:lumOff val="35000"/>
                        </a:schemeClr>
                      </a:solidFill>
                      <a:prstDash val="solid"/>
                      <a:round/>
                      <a:headEnd type="none" w="med" len="med"/>
                      <a:tailEnd type="none" w="med" len="med"/>
                    </a:lnL>
                    <a:lnR w="12700" cap="flat" cmpd="sng" algn="ctr">
                      <a:noFill/>
                      <a:prstDash val="sysDot"/>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solidFill>
                      <a:schemeClr val="bg1"/>
                    </a:solidFill>
                  </a:tcPr>
                </a:tc>
                <a:tc gridSpan="2">
                  <a:txBody>
                    <a:bodyPr/>
                    <a:lstStyle/>
                    <a:p>
                      <a:pPr marL="144000" indent="-144000" algn="l">
                        <a:spcBef>
                          <a:spcPts val="400"/>
                        </a:spcBef>
                        <a:buFont typeface="Arial" panose="020B0604020202020204" pitchFamily="34" charset="0"/>
                        <a:buChar char="•"/>
                      </a:pPr>
                      <a:r>
                        <a:rPr kumimoji="1" lang="ja-JP" altLang="en-US" sz="1600" dirty="0">
                          <a:solidFill>
                            <a:schemeClr val="tx1"/>
                          </a:solidFill>
                          <a:latin typeface="Meiryo UI" panose="020B0604030504040204" pitchFamily="50" charset="-128"/>
                          <a:ea typeface="Meiryo UI" panose="020B0604030504040204" pitchFamily="50" charset="-128"/>
                        </a:rPr>
                        <a:t>デバイスでのプロファイル削除（認証時、許可しない）</a:t>
                      </a:r>
                      <a:endParaRPr kumimoji="1" lang="en-US" altLang="ja-JP" sz="1600" dirty="0">
                        <a:solidFill>
                          <a:schemeClr val="tx1"/>
                        </a:solidFill>
                        <a:latin typeface="Meiryo UI" panose="020B0604030504040204" pitchFamily="50" charset="-128"/>
                        <a:ea typeface="Meiryo UI" panose="020B0604030504040204" pitchFamily="50" charset="-128"/>
                      </a:endParaRPr>
                    </a:p>
                    <a:p>
                      <a:pPr marL="144000" indent="-144000" algn="l">
                        <a:spcBef>
                          <a:spcPts val="400"/>
                        </a:spcBef>
                        <a:buFont typeface="Arial" panose="020B0604020202020204" pitchFamily="34" charset="0"/>
                        <a:buChar char="•"/>
                      </a:pPr>
                      <a:r>
                        <a:rPr kumimoji="1" lang="ja-JP" altLang="en-US" sz="1600" dirty="0">
                          <a:solidFill>
                            <a:schemeClr val="tx1"/>
                          </a:solidFill>
                          <a:latin typeface="Meiryo UI" panose="020B0604030504040204" pitchFamily="50" charset="-128"/>
                          <a:ea typeface="Meiryo UI" panose="020B0604030504040204" pitchFamily="50" charset="-128"/>
                        </a:rPr>
                        <a:t>プロファイルのスケジュール削除（しない、指定日、一定期間後）</a:t>
                      </a:r>
                      <a:endParaRPr kumimoji="1" lang="en-US" altLang="ja-JP" sz="1600" dirty="0">
                        <a:solidFill>
                          <a:schemeClr val="tx1"/>
                        </a:solidFill>
                        <a:latin typeface="Meiryo UI" panose="020B0604030504040204" pitchFamily="50" charset="-128"/>
                        <a:ea typeface="Meiryo UI" panose="020B0604030504040204" pitchFamily="50" charset="-128"/>
                      </a:endParaRPr>
                    </a:p>
                  </a:txBody>
                  <a:tcPr marL="216000" marR="144000" marT="0" marB="0" anchor="ctr" horzOverflow="overflow">
                    <a:lnL w="12700" cap="flat" cmpd="sng" algn="ctr">
                      <a:noFill/>
                      <a:prstDash val="sysDot"/>
                      <a:round/>
                      <a:headEnd type="none" w="med" len="med"/>
                      <a:tailEnd type="none" w="med" len="med"/>
                    </a:lnL>
                    <a:lnR w="9525" cap="flat" cmpd="sng" algn="ctr">
                      <a:no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solidFill>
                      <a:schemeClr val="bg1"/>
                    </a:solidFill>
                  </a:tcPr>
                </a:tc>
                <a:tc hMerge="1">
                  <a:txBody>
                    <a:bodyPr/>
                    <a:lstStyle/>
                    <a:p>
                      <a:pPr marL="144000" indent="-144000" algn="l">
                        <a:spcBef>
                          <a:spcPts val="400"/>
                        </a:spcBef>
                        <a:buFont typeface="Arial" panose="020B0604020202020204" pitchFamily="34" charset="0"/>
                        <a:buChar char="•"/>
                      </a:pPr>
                      <a:endParaRPr kumimoji="1" lang="en-US" altLang="ja-JP" sz="1600" dirty="0">
                        <a:solidFill>
                          <a:schemeClr val="tx1"/>
                        </a:solidFill>
                        <a:latin typeface="Meiryo UI" panose="020B0604030504040204" pitchFamily="50" charset="-128"/>
                        <a:ea typeface="Meiryo UI" panose="020B0604030504040204" pitchFamily="50" charset="-128"/>
                      </a:endParaRPr>
                    </a:p>
                  </a:txBody>
                  <a:tcPr marL="216000" marR="144000" marT="0" marB="0" anchor="ctr" horzOverflow="overflow">
                    <a:lnL w="12700" cap="flat" cmpd="sng" algn="ctr">
                      <a:noFill/>
                      <a:prstDash val="sysDot"/>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3290982">
                <a:tc>
                  <a:txBody>
                    <a:bodyPr/>
                    <a:lstStyle/>
                    <a:p>
                      <a:pPr marL="144000" marR="0" lvl="0" indent="0" algn="l" defTabSz="914400" rtl="0" eaLnBrk="1" fontAlgn="base" latinLnBrk="0" hangingPunct="1">
                        <a:lnSpc>
                          <a:spcPct val="100000"/>
                        </a:lnSpc>
                        <a:spcBef>
                          <a:spcPts val="0"/>
                        </a:spcBef>
                        <a:spcAft>
                          <a:spcPct val="0"/>
                        </a:spcAft>
                        <a:buClrTx/>
                        <a:buSzTx/>
                        <a:buFontTx/>
                        <a:buNone/>
                        <a:tabLst/>
                      </a:pPr>
                      <a:r>
                        <a:rPr kumimoji="1" lang="ja-JP" altLang="en-US" sz="18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パスコード</a:t>
                      </a:r>
                    </a:p>
                  </a:txBody>
                  <a:tcPr marL="72000" marR="144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noFill/>
                  </a:tcPr>
                </a:tc>
                <a:tc gridSpan="3">
                  <a:txBody>
                    <a:bodyPr/>
                    <a:lstStyle/>
                    <a:p>
                      <a:pPr marL="144000" marR="0" lvl="0" indent="-144000" algn="l" defTabSz="914400" rtl="0" eaLnBrk="1" fontAlgn="base" latinLnBrk="0" hangingPunct="1">
                        <a:lnSpc>
                          <a:spcPct val="100000"/>
                        </a:lnSpc>
                        <a:spcBef>
                          <a:spcPts val="400"/>
                        </a:spcBef>
                        <a:spcAft>
                          <a:spcPts val="0"/>
                        </a:spcAft>
                        <a:buClrTx/>
                        <a:buSzTx/>
                        <a:buFont typeface="Arial" panose="020B0604020202020204" pitchFamily="34" charset="0"/>
                        <a:buChar char="•"/>
                        <a:tabLst/>
                      </a:pPr>
                      <a:r>
                        <a:rPr kumimoji="1" lang="ja-JP" altLang="en-US" sz="1600" b="0" kern="1200" dirty="0">
                          <a:solidFill>
                            <a:schemeClr val="tx1"/>
                          </a:solidFill>
                          <a:latin typeface="Meiryo UI" panose="020B0604030504040204" pitchFamily="50" charset="-128"/>
                          <a:ea typeface="Meiryo UI" panose="020B0604030504040204" pitchFamily="50" charset="-128"/>
                          <a:cs typeface="+mn-cs"/>
                        </a:rPr>
                        <a:t>起動時にパスコードを要求</a:t>
                      </a:r>
                      <a:endParaRPr kumimoji="1" lang="en-US" altLang="ja-JP" sz="1600" b="0" kern="1200" dirty="0">
                        <a:solidFill>
                          <a:schemeClr val="tx1"/>
                        </a:solidFill>
                        <a:latin typeface="Meiryo UI" panose="020B0604030504040204" pitchFamily="50" charset="-128"/>
                        <a:ea typeface="Meiryo UI" panose="020B0604030504040204" pitchFamily="50" charset="-128"/>
                        <a:cs typeface="+mn-cs"/>
                      </a:endParaRPr>
                    </a:p>
                    <a:p>
                      <a:pPr marL="144000" marR="0" lvl="0" indent="-144000" algn="l" defTabSz="914400" rtl="0" eaLnBrk="1" fontAlgn="base" latinLnBrk="0" hangingPunct="1">
                        <a:lnSpc>
                          <a:spcPct val="100000"/>
                        </a:lnSpc>
                        <a:spcBef>
                          <a:spcPts val="400"/>
                        </a:spcBef>
                        <a:spcAft>
                          <a:spcPts val="0"/>
                        </a:spcAft>
                        <a:buClrTx/>
                        <a:buSzTx/>
                        <a:buFont typeface="Arial" panose="020B0604020202020204" pitchFamily="34" charset="0"/>
                        <a:buChar char="•"/>
                        <a:tabLst/>
                      </a:pPr>
                      <a:r>
                        <a:rPr kumimoji="1" lang="ja-JP" altLang="en-US" sz="1600" b="0" kern="1200" dirty="0">
                          <a:solidFill>
                            <a:schemeClr val="tx1"/>
                          </a:solidFill>
                          <a:latin typeface="Meiryo UI" panose="020B0604030504040204" pitchFamily="50" charset="-128"/>
                          <a:ea typeface="Meiryo UI" panose="020B0604030504040204" pitchFamily="50" charset="-128"/>
                          <a:cs typeface="+mn-cs"/>
                        </a:rPr>
                        <a:t>簡単なパスコードの使用（許可、禁止）</a:t>
                      </a:r>
                      <a:endParaRPr kumimoji="1" lang="en-US" altLang="ja-JP" sz="1600" b="0" kern="1200" dirty="0">
                        <a:solidFill>
                          <a:schemeClr val="tx1"/>
                        </a:solidFill>
                        <a:latin typeface="Meiryo UI" panose="020B0604030504040204" pitchFamily="50" charset="-128"/>
                        <a:ea typeface="Meiryo UI" panose="020B0604030504040204" pitchFamily="50" charset="-128"/>
                        <a:cs typeface="+mn-cs"/>
                      </a:endParaRPr>
                    </a:p>
                    <a:p>
                      <a:pPr marL="144000" marR="0" lvl="0" indent="-144000" algn="l" defTabSz="914400" rtl="0" eaLnBrk="1" fontAlgn="base" latinLnBrk="0" hangingPunct="1">
                        <a:lnSpc>
                          <a:spcPct val="100000"/>
                        </a:lnSpc>
                        <a:spcBef>
                          <a:spcPts val="400"/>
                        </a:spcBef>
                        <a:spcAft>
                          <a:spcPts val="0"/>
                        </a:spcAft>
                        <a:buClrTx/>
                        <a:buSzTx/>
                        <a:buFont typeface="Arial" panose="020B0604020202020204" pitchFamily="34" charset="0"/>
                        <a:buChar char="•"/>
                        <a:tabLst/>
                      </a:pPr>
                      <a:r>
                        <a:rPr kumimoji="1" lang="ja-JP" altLang="en-US" sz="1600" b="0" kern="1200" dirty="0">
                          <a:solidFill>
                            <a:schemeClr val="tx1"/>
                          </a:solidFill>
                          <a:latin typeface="Meiryo UI" panose="020B0604030504040204" pitchFamily="50" charset="-128"/>
                          <a:ea typeface="Meiryo UI" panose="020B0604030504040204" pitchFamily="50" charset="-128"/>
                          <a:cs typeface="+mn-cs"/>
                        </a:rPr>
                        <a:t>パスコードに英数字を含める（必要、不要）</a:t>
                      </a:r>
                      <a:endParaRPr kumimoji="1" lang="en-US" altLang="ja-JP" sz="1600" b="0" kern="1200" dirty="0">
                        <a:solidFill>
                          <a:schemeClr val="tx1"/>
                        </a:solidFill>
                        <a:latin typeface="Meiryo UI" panose="020B0604030504040204" pitchFamily="50" charset="-128"/>
                        <a:ea typeface="Meiryo UI" panose="020B0604030504040204" pitchFamily="50" charset="-128"/>
                        <a:cs typeface="+mn-cs"/>
                      </a:endParaRPr>
                    </a:p>
                    <a:p>
                      <a:pPr marL="144000" marR="0" lvl="0" indent="-144000" algn="l" defTabSz="914400" rtl="0" eaLnBrk="1" fontAlgn="base" latinLnBrk="0" hangingPunct="1">
                        <a:lnSpc>
                          <a:spcPct val="100000"/>
                        </a:lnSpc>
                        <a:spcBef>
                          <a:spcPts val="400"/>
                        </a:spcBef>
                        <a:spcAft>
                          <a:spcPts val="0"/>
                        </a:spcAft>
                        <a:buClrTx/>
                        <a:buSzTx/>
                        <a:buFont typeface="Arial" panose="020B0604020202020204" pitchFamily="34" charset="0"/>
                        <a:buChar char="•"/>
                        <a:tabLst/>
                      </a:pPr>
                      <a:r>
                        <a:rPr kumimoji="1" lang="ja-JP" altLang="en-US" sz="1600" b="0" kern="1200" dirty="0">
                          <a:solidFill>
                            <a:schemeClr val="tx1"/>
                          </a:solidFill>
                          <a:latin typeface="Meiryo UI" panose="020B0604030504040204" pitchFamily="50" charset="-128"/>
                          <a:ea typeface="Meiryo UI" panose="020B0604030504040204" pitchFamily="50" charset="-128"/>
                          <a:cs typeface="+mn-cs"/>
                        </a:rPr>
                        <a:t>パスコードの最小桁数（１～１６）</a:t>
                      </a:r>
                      <a:endParaRPr kumimoji="1" lang="en-US" altLang="ja-JP" sz="1600" b="0" kern="1200" dirty="0">
                        <a:solidFill>
                          <a:schemeClr val="tx1"/>
                        </a:solidFill>
                        <a:latin typeface="Meiryo UI" panose="020B0604030504040204" pitchFamily="50" charset="-128"/>
                        <a:ea typeface="Meiryo UI" panose="020B0604030504040204" pitchFamily="50" charset="-128"/>
                        <a:cs typeface="+mn-cs"/>
                      </a:endParaRPr>
                    </a:p>
                    <a:p>
                      <a:pPr marL="144000" marR="0" lvl="0" indent="-144000" algn="l" defTabSz="914400" rtl="0" eaLnBrk="1" fontAlgn="base" latinLnBrk="0" hangingPunct="1">
                        <a:lnSpc>
                          <a:spcPct val="100000"/>
                        </a:lnSpc>
                        <a:spcBef>
                          <a:spcPts val="400"/>
                        </a:spcBef>
                        <a:spcAft>
                          <a:spcPts val="0"/>
                        </a:spcAft>
                        <a:buClrTx/>
                        <a:buSzTx/>
                        <a:buFont typeface="Arial" panose="020B0604020202020204" pitchFamily="34" charset="0"/>
                        <a:buChar char="•"/>
                        <a:tabLst/>
                      </a:pPr>
                      <a:r>
                        <a:rPr kumimoji="1" lang="ja-JP" altLang="en-US" sz="1600" b="0" kern="1200" dirty="0">
                          <a:solidFill>
                            <a:schemeClr val="tx1"/>
                          </a:solidFill>
                          <a:latin typeface="Meiryo UI" panose="020B0604030504040204" pitchFamily="50" charset="-128"/>
                          <a:ea typeface="Meiryo UI" panose="020B0604030504040204" pitchFamily="50" charset="-128"/>
                          <a:cs typeface="+mn-cs"/>
                        </a:rPr>
                        <a:t>英数字以外に使用できる文字の最小数（１～４）</a:t>
                      </a:r>
                      <a:endParaRPr kumimoji="1" lang="en-US" altLang="ja-JP" sz="1600" b="0" kern="1200" dirty="0">
                        <a:solidFill>
                          <a:schemeClr val="tx1"/>
                        </a:solidFill>
                        <a:latin typeface="Meiryo UI" panose="020B0604030504040204" pitchFamily="50" charset="-128"/>
                        <a:ea typeface="Meiryo UI" panose="020B0604030504040204" pitchFamily="50" charset="-128"/>
                        <a:cs typeface="+mn-cs"/>
                      </a:endParaRPr>
                    </a:p>
                    <a:p>
                      <a:pPr marL="144000" marR="0" lvl="0" indent="-144000" algn="l" defTabSz="914400" rtl="0" eaLnBrk="1" fontAlgn="base" latinLnBrk="0" hangingPunct="1">
                        <a:lnSpc>
                          <a:spcPct val="100000"/>
                        </a:lnSpc>
                        <a:spcBef>
                          <a:spcPts val="400"/>
                        </a:spcBef>
                        <a:spcAft>
                          <a:spcPts val="0"/>
                        </a:spcAft>
                        <a:buClrTx/>
                        <a:buSzTx/>
                        <a:buFont typeface="Arial" panose="020B0604020202020204" pitchFamily="34" charset="0"/>
                        <a:buChar char="•"/>
                        <a:tabLst/>
                      </a:pPr>
                      <a:r>
                        <a:rPr kumimoji="1" lang="ja-JP" altLang="en-US" sz="1600" b="0" kern="1200" dirty="0">
                          <a:solidFill>
                            <a:schemeClr val="tx1"/>
                          </a:solidFill>
                          <a:latin typeface="Meiryo UI" panose="020B0604030504040204" pitchFamily="50" charset="-128"/>
                          <a:ea typeface="Meiryo UI" panose="020B0604030504040204" pitchFamily="50" charset="-128"/>
                          <a:cs typeface="+mn-cs"/>
                        </a:rPr>
                        <a:t>パスコードの有効期限（１～７３０）</a:t>
                      </a:r>
                      <a:endParaRPr kumimoji="1" lang="en-US" altLang="ja-JP" sz="1600" b="0" kern="1200" dirty="0">
                        <a:solidFill>
                          <a:schemeClr val="tx1"/>
                        </a:solidFill>
                        <a:latin typeface="Meiryo UI" panose="020B0604030504040204" pitchFamily="50" charset="-128"/>
                        <a:ea typeface="Meiryo UI" panose="020B0604030504040204" pitchFamily="50" charset="-128"/>
                        <a:cs typeface="+mn-cs"/>
                      </a:endParaRPr>
                    </a:p>
                    <a:p>
                      <a:pPr marL="144000" marR="0" lvl="0" indent="-144000" algn="l" defTabSz="914400" rtl="0" eaLnBrk="1" fontAlgn="base" latinLnBrk="0" hangingPunct="1">
                        <a:lnSpc>
                          <a:spcPct val="100000"/>
                        </a:lnSpc>
                        <a:spcBef>
                          <a:spcPts val="400"/>
                        </a:spcBef>
                        <a:spcAft>
                          <a:spcPts val="0"/>
                        </a:spcAft>
                        <a:buClrTx/>
                        <a:buSzTx/>
                        <a:buFont typeface="Arial" panose="020B0604020202020204" pitchFamily="34" charset="0"/>
                        <a:buChar char="•"/>
                        <a:tabLst/>
                      </a:pPr>
                      <a:r>
                        <a:rPr kumimoji="1" lang="ja-JP" altLang="en-US" sz="1600" b="0" kern="1200" dirty="0">
                          <a:solidFill>
                            <a:schemeClr val="tx1"/>
                          </a:solidFill>
                          <a:latin typeface="Meiryo UI" panose="020B0604030504040204" pitchFamily="50" charset="-128"/>
                          <a:ea typeface="Meiryo UI" panose="020B0604030504040204" pitchFamily="50" charset="-128"/>
                          <a:cs typeface="+mn-cs"/>
                        </a:rPr>
                        <a:t>スリープまでの時間の範囲（１～５分、</a:t>
                      </a:r>
                      <a:r>
                        <a:rPr kumimoji="1" lang="en-US" altLang="ja-JP" sz="1600" b="0" kern="1200" dirty="0">
                          <a:solidFill>
                            <a:schemeClr val="tx1"/>
                          </a:solidFill>
                          <a:latin typeface="Meiryo UI" panose="020B0604030504040204" pitchFamily="50" charset="-128"/>
                          <a:ea typeface="Meiryo UI" panose="020B0604030504040204" pitchFamily="50" charset="-128"/>
                          <a:cs typeface="+mn-cs"/>
                        </a:rPr>
                        <a:t>10</a:t>
                      </a:r>
                      <a:r>
                        <a:rPr kumimoji="1" lang="ja-JP" altLang="en-US" sz="1600" b="0" kern="1200" dirty="0">
                          <a:solidFill>
                            <a:schemeClr val="tx1"/>
                          </a:solidFill>
                          <a:latin typeface="Meiryo UI" panose="020B0604030504040204" pitchFamily="50" charset="-128"/>
                          <a:ea typeface="Meiryo UI" panose="020B0604030504040204" pitchFamily="50" charset="-128"/>
                          <a:cs typeface="+mn-cs"/>
                        </a:rPr>
                        <a:t>分、</a:t>
                      </a:r>
                      <a:r>
                        <a:rPr kumimoji="1" lang="en-US" altLang="ja-JP" sz="1600" b="0" kern="1200" dirty="0">
                          <a:solidFill>
                            <a:schemeClr val="tx1"/>
                          </a:solidFill>
                          <a:latin typeface="Meiryo UI" panose="020B0604030504040204" pitchFamily="50" charset="-128"/>
                          <a:ea typeface="Meiryo UI" panose="020B0604030504040204" pitchFamily="50" charset="-128"/>
                          <a:cs typeface="+mn-cs"/>
                        </a:rPr>
                        <a:t>15</a:t>
                      </a:r>
                      <a:r>
                        <a:rPr kumimoji="1" lang="ja-JP" altLang="en-US" sz="1600" b="0" kern="1200" dirty="0">
                          <a:solidFill>
                            <a:schemeClr val="tx1"/>
                          </a:solidFill>
                          <a:latin typeface="Meiryo UI" panose="020B0604030504040204" pitchFamily="50" charset="-128"/>
                          <a:ea typeface="Meiryo UI" panose="020B0604030504040204" pitchFamily="50" charset="-128"/>
                          <a:cs typeface="+mn-cs"/>
                        </a:rPr>
                        <a:t>分）</a:t>
                      </a:r>
                      <a:endParaRPr kumimoji="1" lang="en-US" altLang="ja-JP" sz="1600" b="0" kern="1200" dirty="0">
                        <a:solidFill>
                          <a:schemeClr val="tx1"/>
                        </a:solidFill>
                        <a:latin typeface="Meiryo UI" panose="020B0604030504040204" pitchFamily="50" charset="-128"/>
                        <a:ea typeface="Meiryo UI" panose="020B0604030504040204" pitchFamily="50" charset="-128"/>
                        <a:cs typeface="+mn-cs"/>
                      </a:endParaRPr>
                    </a:p>
                    <a:p>
                      <a:pPr marL="144000" marR="0" lvl="0" indent="-144000" algn="l" defTabSz="914400" rtl="0" eaLnBrk="1" fontAlgn="base" latinLnBrk="0" hangingPunct="1">
                        <a:lnSpc>
                          <a:spcPct val="100000"/>
                        </a:lnSpc>
                        <a:spcBef>
                          <a:spcPts val="400"/>
                        </a:spcBef>
                        <a:spcAft>
                          <a:spcPts val="0"/>
                        </a:spcAft>
                        <a:buClrTx/>
                        <a:buSzTx/>
                        <a:buFont typeface="Arial" panose="020B0604020202020204" pitchFamily="34" charset="0"/>
                        <a:buChar char="•"/>
                        <a:tabLst/>
                      </a:pPr>
                      <a:r>
                        <a:rPr kumimoji="1" lang="ja-JP" altLang="en-US" sz="1600" b="0" kern="1200" dirty="0">
                          <a:solidFill>
                            <a:schemeClr val="tx1"/>
                          </a:solidFill>
                          <a:latin typeface="Meiryo UI" panose="020B0604030504040204" pitchFamily="50" charset="-128"/>
                          <a:ea typeface="Meiryo UI" panose="020B0604030504040204" pitchFamily="50" charset="-128"/>
                          <a:cs typeface="+mn-cs"/>
                        </a:rPr>
                        <a:t>この数までパスコード再利用禁止（１～５０）</a:t>
                      </a:r>
                      <a:endParaRPr kumimoji="1" lang="en-US" altLang="ja-JP" sz="1600" b="0" kern="1200" dirty="0">
                        <a:solidFill>
                          <a:schemeClr val="tx1"/>
                        </a:solidFill>
                        <a:latin typeface="Meiryo UI" panose="020B0604030504040204" pitchFamily="50" charset="-128"/>
                        <a:ea typeface="Meiryo UI" panose="020B0604030504040204" pitchFamily="50" charset="-128"/>
                        <a:cs typeface="+mn-cs"/>
                      </a:endParaRPr>
                    </a:p>
                    <a:p>
                      <a:pPr marL="144000" marR="0" lvl="0" indent="-144000" algn="l" defTabSz="914400" rtl="0" eaLnBrk="1" fontAlgn="base" latinLnBrk="0" hangingPunct="1">
                        <a:lnSpc>
                          <a:spcPct val="100000"/>
                        </a:lnSpc>
                        <a:spcBef>
                          <a:spcPts val="400"/>
                        </a:spcBef>
                        <a:spcAft>
                          <a:spcPts val="0"/>
                        </a:spcAft>
                        <a:buClrTx/>
                        <a:buSzTx/>
                        <a:buFont typeface="Arial" panose="020B0604020202020204" pitchFamily="34" charset="0"/>
                        <a:buChar char="•"/>
                        <a:tabLst/>
                      </a:pPr>
                      <a:r>
                        <a:rPr kumimoji="1" lang="ja-JP" altLang="en-US" sz="1600" b="0" kern="1200" dirty="0">
                          <a:solidFill>
                            <a:schemeClr val="tx1"/>
                          </a:solidFill>
                          <a:latin typeface="Meiryo UI" panose="020B0604030504040204" pitchFamily="50" charset="-128"/>
                          <a:ea typeface="Meiryo UI" panose="020B0604030504040204" pitchFamily="50" charset="-128"/>
                          <a:cs typeface="+mn-cs"/>
                        </a:rPr>
                        <a:t>パスコードロックまでの時間の範囲（即時、１分、５分、１５分、１時間、４時間）</a:t>
                      </a:r>
                      <a:endParaRPr kumimoji="1" lang="en-US" altLang="ja-JP" sz="1600" b="0" kern="1200" dirty="0">
                        <a:solidFill>
                          <a:schemeClr val="tx1"/>
                        </a:solidFill>
                        <a:latin typeface="Meiryo UI" panose="020B0604030504040204" pitchFamily="50" charset="-128"/>
                        <a:ea typeface="Meiryo UI" panose="020B0604030504040204" pitchFamily="50" charset="-128"/>
                        <a:cs typeface="+mn-cs"/>
                      </a:endParaRPr>
                    </a:p>
                    <a:p>
                      <a:pPr marL="144000" marR="0" lvl="0" indent="-144000" algn="l" defTabSz="914400" rtl="0" eaLnBrk="1" fontAlgn="base" latinLnBrk="0" hangingPunct="1">
                        <a:lnSpc>
                          <a:spcPct val="100000"/>
                        </a:lnSpc>
                        <a:spcBef>
                          <a:spcPts val="400"/>
                        </a:spcBef>
                        <a:spcAft>
                          <a:spcPts val="0"/>
                        </a:spcAft>
                        <a:buClrTx/>
                        <a:buSzTx/>
                        <a:buFont typeface="Arial" panose="020B0604020202020204" pitchFamily="34" charset="0"/>
                        <a:buChar char="•"/>
                        <a:tabLst/>
                      </a:pPr>
                      <a:r>
                        <a:rPr kumimoji="1" lang="ja-JP" altLang="en-US" sz="1600" b="0" kern="1200" dirty="0">
                          <a:solidFill>
                            <a:schemeClr val="tx1"/>
                          </a:solidFill>
                          <a:latin typeface="Meiryo UI" panose="020B0604030504040204" pitchFamily="50" charset="-128"/>
                          <a:ea typeface="Meiryo UI" panose="020B0604030504040204" pitchFamily="50" charset="-128"/>
                          <a:cs typeface="+mn-cs"/>
                        </a:rPr>
                        <a:t>連続してパスコードを間違えるとデータを削除（２～１０）</a:t>
                      </a:r>
                      <a:endParaRPr kumimoji="1" lang="en-US" altLang="ja-JP" sz="1600" b="0" kern="1200" dirty="0">
                        <a:solidFill>
                          <a:schemeClr val="tx1"/>
                        </a:solidFill>
                        <a:latin typeface="Meiryo UI" panose="020B0604030504040204" pitchFamily="50" charset="-128"/>
                        <a:ea typeface="Meiryo UI" panose="020B0604030504040204" pitchFamily="50" charset="-128"/>
                        <a:cs typeface="+mn-cs"/>
                      </a:endParaRPr>
                    </a:p>
                  </a:txBody>
                  <a:tcPr marL="216000" marR="144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solidFill>
                      <a:schemeClr val="bg1"/>
                    </a:solidFill>
                  </a:tcPr>
                </a:tc>
                <a:tc hMerge="1">
                  <a:txBody>
                    <a:bodyPr/>
                    <a:lstStyle/>
                    <a:p>
                      <a:endParaRPr kumimoji="1" lang="ja-JP" altLang="en-US"/>
                    </a:p>
                  </a:txBody>
                  <a:tcPr/>
                </a:tc>
                <a:tc hMerge="1">
                  <a:txBody>
                    <a:bodyPr/>
                    <a:lstStyle/>
                    <a:p>
                      <a:pPr marL="144000" marR="0" lvl="0" indent="-144000" algn="l" defTabSz="914400" rtl="0" eaLnBrk="1" fontAlgn="base" latinLnBrk="0" hangingPunct="1">
                        <a:lnSpc>
                          <a:spcPct val="100000"/>
                        </a:lnSpc>
                        <a:spcBef>
                          <a:spcPts val="400"/>
                        </a:spcBef>
                        <a:spcAft>
                          <a:spcPts val="0"/>
                        </a:spcAft>
                        <a:buClrTx/>
                        <a:buSzTx/>
                        <a:buFont typeface="Arial" panose="020B0604020202020204" pitchFamily="34" charset="0"/>
                        <a:buChar char="•"/>
                        <a:tabLst/>
                      </a:pPr>
                      <a:endParaRPr kumimoji="1" lang="en-US" altLang="ja-JP" sz="1600" b="0" kern="1200" dirty="0">
                        <a:solidFill>
                          <a:schemeClr val="tx1"/>
                        </a:solidFill>
                        <a:latin typeface="Meiryo UI" panose="020B0604030504040204" pitchFamily="50" charset="-128"/>
                        <a:ea typeface="Meiryo UI" panose="020B0604030504040204" pitchFamily="50" charset="-128"/>
                        <a:cs typeface="+mn-cs"/>
                      </a:endParaRPr>
                    </a:p>
                  </a:txBody>
                  <a:tcPr marL="216000" marR="144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2644114">
                <a:tc>
                  <a:txBody>
                    <a:bodyPr/>
                    <a:lstStyle/>
                    <a:p>
                      <a:pPr marL="144000" marR="0" lvl="0" indent="0" algn="l" defTabSz="914400" rtl="0" eaLnBrk="1" fontAlgn="base" latinLnBrk="0" hangingPunct="1">
                        <a:lnSpc>
                          <a:spcPct val="100000"/>
                        </a:lnSpc>
                        <a:spcBef>
                          <a:spcPts val="0"/>
                        </a:spcBef>
                        <a:spcAft>
                          <a:spcPct val="0"/>
                        </a:spcAft>
                        <a:buClrTx/>
                        <a:buSzTx/>
                        <a:buFontTx/>
                        <a:buNone/>
                        <a:tabLst/>
                      </a:pPr>
                      <a:r>
                        <a:rPr kumimoji="1" lang="ja-JP" altLang="en-US" sz="18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制　限</a:t>
                      </a:r>
                    </a:p>
                  </a:txBody>
                  <a:tcPr marL="72000" marR="144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noFill/>
                  </a:tcPr>
                </a:tc>
                <a:tc gridSpan="2">
                  <a:txBody>
                    <a:bodyPr/>
                    <a:lstStyle/>
                    <a:p>
                      <a:pPr marL="0" marR="0" lvl="0" indent="0" algn="l" defTabSz="914400" rtl="0" eaLnBrk="1" fontAlgn="base" latinLnBrk="0" hangingPunct="1">
                        <a:lnSpc>
                          <a:spcPct val="100000"/>
                        </a:lnSpc>
                        <a:spcBef>
                          <a:spcPts val="400"/>
                        </a:spcBef>
                        <a:spcAft>
                          <a:spcPts val="0"/>
                        </a:spcAft>
                        <a:buClrTx/>
                        <a:buSzTx/>
                        <a:buFont typeface="Arial" panose="020B0604020202020204" pitchFamily="34" charset="0"/>
                        <a:buNone/>
                        <a:tabLst/>
                        <a:defRPr/>
                      </a:pPr>
                      <a:r>
                        <a:rPr kumimoji="1" lang="en-US" altLang="ja-JP" sz="1800" b="1" dirty="0">
                          <a:solidFill>
                            <a:schemeClr val="tx1"/>
                          </a:solidFill>
                          <a:latin typeface="Meiryo UI" panose="020B0604030504040204" pitchFamily="50" charset="-128"/>
                          <a:ea typeface="Meiryo UI" panose="020B0604030504040204" pitchFamily="50" charset="-128"/>
                        </a:rPr>
                        <a:t>【</a:t>
                      </a:r>
                      <a:r>
                        <a:rPr kumimoji="1" lang="ja-JP" altLang="en-US" sz="1800" b="1" dirty="0">
                          <a:solidFill>
                            <a:schemeClr val="tx1"/>
                          </a:solidFill>
                          <a:latin typeface="Meiryo UI" panose="020B0604030504040204" pitchFamily="50" charset="-128"/>
                          <a:ea typeface="Meiryo UI" panose="020B0604030504040204" pitchFamily="50" charset="-128"/>
                        </a:rPr>
                        <a:t>機能</a:t>
                      </a:r>
                      <a:r>
                        <a:rPr kumimoji="1" lang="en-US" altLang="ja-JP" sz="1800" b="1" dirty="0">
                          <a:solidFill>
                            <a:schemeClr val="tx1"/>
                          </a:solidFill>
                          <a:latin typeface="Meiryo UI" panose="020B0604030504040204" pitchFamily="50" charset="-128"/>
                          <a:ea typeface="Meiryo UI" panose="020B0604030504040204" pitchFamily="50" charset="-128"/>
                        </a:rPr>
                        <a:t>】</a:t>
                      </a:r>
                      <a:endParaRPr kumimoji="1" lang="en-US" altLang="ja-JP" sz="18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endParaRPr>
                    </a:p>
                    <a:p>
                      <a:pPr marL="144000" marR="0" lvl="0" indent="-144000" algn="l" defTabSz="914400" rtl="0" eaLnBrk="1" fontAlgn="base" latinLnBrk="0" hangingPunct="1">
                        <a:lnSpc>
                          <a:spcPct val="100000"/>
                        </a:lnSpc>
                        <a:spcBef>
                          <a:spcPts val="400"/>
                        </a:spcBef>
                        <a:spcAft>
                          <a:spcPts val="0"/>
                        </a:spcAft>
                        <a:buClrTx/>
                        <a:buSzTx/>
                        <a:buFont typeface="Arial" panose="020B0604020202020204" pitchFamily="34" charset="0"/>
                        <a:buChar char="•"/>
                        <a:tabLst/>
                      </a:pPr>
                      <a:r>
                        <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カメラの使用</a:t>
                      </a:r>
                      <a:endParaRPr kumimoji="1" lang="en-US" altLang="ja-JP"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endParaRPr>
                    </a:p>
                    <a:p>
                      <a:pPr marL="144000" marR="0" lvl="0" indent="-144000" algn="l" defTabSz="914400" rtl="0" eaLnBrk="1" fontAlgn="base" latinLnBrk="0" hangingPunct="1">
                        <a:lnSpc>
                          <a:spcPct val="100000"/>
                        </a:lnSpc>
                        <a:spcBef>
                          <a:spcPts val="400"/>
                        </a:spcBef>
                        <a:spcAft>
                          <a:spcPts val="0"/>
                        </a:spcAft>
                        <a:buClrTx/>
                        <a:buSzTx/>
                        <a:buFont typeface="Arial" panose="020B0604020202020204" pitchFamily="34" charset="0"/>
                        <a:buChar char="•"/>
                        <a:tabLst/>
                      </a:pPr>
                      <a:r>
                        <a:rPr kumimoji="1" lang="en-US" altLang="ja-JP" sz="1600" b="0" i="0" u="none" strike="noStrike" cap="none" normalizeH="0" baseline="0" dirty="0" err="1">
                          <a:ln>
                            <a:noFill/>
                          </a:ln>
                          <a:solidFill>
                            <a:schemeClr val="tx1"/>
                          </a:solidFill>
                          <a:effectLst/>
                          <a:latin typeface="Meiryo UI" panose="020B0604030504040204" pitchFamily="50" charset="-128"/>
                          <a:ea typeface="Meiryo UI" panose="020B0604030504040204" pitchFamily="50" charset="-128"/>
                        </a:rPr>
                        <a:t>Facetime</a:t>
                      </a:r>
                      <a:r>
                        <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を許可（</a:t>
                      </a:r>
                      <a:r>
                        <a:rPr kumimoji="1" lang="en-US" altLang="ja-JP"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SV</a:t>
                      </a:r>
                      <a:r>
                        <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a:t>
                      </a:r>
                      <a:endParaRPr kumimoji="1" lang="en-US" altLang="ja-JP"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endParaRPr>
                    </a:p>
                    <a:p>
                      <a:pPr marL="144000" marR="0" lvl="0" indent="-144000" algn="l" defTabSz="914400" rtl="0" eaLnBrk="1" fontAlgn="base" latinLnBrk="0" hangingPunct="1">
                        <a:lnSpc>
                          <a:spcPct val="100000"/>
                        </a:lnSpc>
                        <a:spcBef>
                          <a:spcPts val="400"/>
                        </a:spcBef>
                        <a:spcAft>
                          <a:spcPts val="0"/>
                        </a:spcAft>
                        <a:buClrTx/>
                        <a:buSzTx/>
                        <a:buFont typeface="Arial" panose="020B0604020202020204" pitchFamily="34" charset="0"/>
                        <a:buChar char="•"/>
                        <a:tabLst/>
                      </a:pPr>
                      <a:r>
                        <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スクリーンショットと画面収録を許可</a:t>
                      </a:r>
                      <a:endParaRPr kumimoji="1" lang="en-US" altLang="ja-JP"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endParaRPr>
                    </a:p>
                    <a:p>
                      <a:pPr marL="144000" marR="0" lvl="0" indent="-144000" algn="l" defTabSz="914400" rtl="0" eaLnBrk="1" fontAlgn="base" latinLnBrk="0" hangingPunct="1">
                        <a:lnSpc>
                          <a:spcPct val="100000"/>
                        </a:lnSpc>
                        <a:spcBef>
                          <a:spcPts val="400"/>
                        </a:spcBef>
                        <a:spcAft>
                          <a:spcPts val="0"/>
                        </a:spcAft>
                        <a:buClrTx/>
                        <a:buSzTx/>
                        <a:buFont typeface="Arial" panose="020B0604020202020204" pitchFamily="34" charset="0"/>
                        <a:buChar char="•"/>
                        <a:tabLst/>
                      </a:pPr>
                      <a:r>
                        <a:rPr kumimoji="1" lang="en-US" altLang="ja-JP" sz="1600" b="0" i="0" u="none" strike="noStrike" cap="none" normalizeH="0" baseline="0" dirty="0" err="1">
                          <a:ln>
                            <a:noFill/>
                          </a:ln>
                          <a:solidFill>
                            <a:schemeClr val="tx1"/>
                          </a:solidFill>
                          <a:effectLst/>
                          <a:latin typeface="Meiryo UI" panose="020B0604030504040204" pitchFamily="50" charset="-128"/>
                          <a:ea typeface="Meiryo UI" panose="020B0604030504040204" pitchFamily="50" charset="-128"/>
                        </a:rPr>
                        <a:t>AirPlay</a:t>
                      </a:r>
                      <a:r>
                        <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、”クラスルーム”による画面の閲覧、および画面共有の許可</a:t>
                      </a:r>
                      <a:endParaRPr kumimoji="1" lang="en-US" altLang="ja-JP"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endParaRPr>
                    </a:p>
                    <a:p>
                      <a:pPr marL="144000" marR="0" lvl="0" indent="-144000" algn="l" defTabSz="914400" rtl="0" eaLnBrk="1" fontAlgn="base" latinLnBrk="0" hangingPunct="1">
                        <a:lnSpc>
                          <a:spcPct val="100000"/>
                        </a:lnSpc>
                        <a:spcBef>
                          <a:spcPts val="400"/>
                        </a:spcBef>
                        <a:spcAft>
                          <a:spcPts val="0"/>
                        </a:spcAft>
                        <a:buClrTx/>
                        <a:buSzTx/>
                        <a:buFont typeface="Arial" panose="020B0604020202020204" pitchFamily="34" charset="0"/>
                        <a:buChar char="•"/>
                        <a:tabLst/>
                        <a:defRPr/>
                      </a:pPr>
                      <a:r>
                        <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”クラスルーム”にプロンプトなしでの</a:t>
                      </a:r>
                      <a:r>
                        <a:rPr kumimoji="1" lang="en-US" altLang="ja-JP" sz="1600" b="0" i="0" u="none" strike="noStrike" cap="none" normalizeH="0" baseline="0" dirty="0" err="1">
                          <a:ln>
                            <a:noFill/>
                          </a:ln>
                          <a:solidFill>
                            <a:schemeClr val="tx1"/>
                          </a:solidFill>
                          <a:effectLst/>
                          <a:latin typeface="Meiryo UI" panose="020B0604030504040204" pitchFamily="50" charset="-128"/>
                          <a:ea typeface="Meiryo UI" panose="020B0604030504040204" pitchFamily="50" charset="-128"/>
                        </a:rPr>
                        <a:t>AirPlay</a:t>
                      </a:r>
                      <a:r>
                        <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と”画面を表示”の実行を許可（</a:t>
                      </a:r>
                      <a:r>
                        <a:rPr kumimoji="1" lang="en-US" altLang="ja-JP"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SV</a:t>
                      </a:r>
                      <a:r>
                        <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a:t>
                      </a:r>
                      <a:endParaRPr kumimoji="1" lang="en-US" altLang="ja-JP"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endParaRPr>
                    </a:p>
                    <a:p>
                      <a:pPr marL="144000" marR="0" lvl="0" indent="-144000" algn="l" defTabSz="914400" rtl="0" eaLnBrk="1" fontAlgn="base" latinLnBrk="0" hangingPunct="1">
                        <a:lnSpc>
                          <a:spcPct val="100000"/>
                        </a:lnSpc>
                        <a:spcBef>
                          <a:spcPts val="400"/>
                        </a:spcBef>
                        <a:spcAft>
                          <a:spcPts val="0"/>
                        </a:spcAft>
                        <a:buClrTx/>
                        <a:buSzTx/>
                        <a:buFont typeface="Arial" panose="020B0604020202020204" pitchFamily="34" charset="0"/>
                        <a:buChar char="•"/>
                        <a:tabLst/>
                      </a:pPr>
                      <a:r>
                        <a:rPr kumimoji="1" lang="en-US" altLang="ja-JP"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Airdrop</a:t>
                      </a:r>
                      <a:r>
                        <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を許可（</a:t>
                      </a:r>
                      <a:r>
                        <a:rPr kumimoji="1" lang="en-US" altLang="ja-JP"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SV</a:t>
                      </a:r>
                      <a:r>
                        <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a:t>
                      </a:r>
                      <a:endParaRPr kumimoji="1" lang="en-US" altLang="ja-JP"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endParaRPr>
                    </a:p>
                    <a:p>
                      <a:pPr marL="144000" marR="0" lvl="0" indent="-144000" algn="l" defTabSz="914400" rtl="0" eaLnBrk="1" fontAlgn="base" latinLnBrk="0" hangingPunct="1">
                        <a:lnSpc>
                          <a:spcPct val="100000"/>
                        </a:lnSpc>
                        <a:spcBef>
                          <a:spcPts val="400"/>
                        </a:spcBef>
                        <a:spcAft>
                          <a:spcPts val="0"/>
                        </a:spcAft>
                        <a:buClrTx/>
                        <a:buSzTx/>
                        <a:buFont typeface="Arial" panose="020B0604020202020204" pitchFamily="34" charset="0"/>
                        <a:buChar char="•"/>
                        <a:tabLst/>
                      </a:pPr>
                      <a:r>
                        <a:rPr kumimoji="1" lang="en-US" altLang="ja-JP"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iMessage</a:t>
                      </a:r>
                      <a:r>
                        <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を許可（</a:t>
                      </a:r>
                      <a:r>
                        <a:rPr kumimoji="1" lang="en-US" altLang="ja-JP"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SV</a:t>
                      </a:r>
                      <a:r>
                        <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a:t>
                      </a:r>
                      <a:endParaRPr kumimoji="1" lang="en-US" altLang="ja-JP"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endParaRPr>
                    </a:p>
                  </a:txBody>
                  <a:tcPr marL="216000" marR="144000" marT="0" marB="0" anchor="ctr" horzOverflow="overflow">
                    <a:lnL w="9525" cap="flat" cmpd="sng" algn="ctr">
                      <a:solidFill>
                        <a:schemeClr val="tx1">
                          <a:lumMod val="65000"/>
                          <a:lumOff val="35000"/>
                        </a:schemeClr>
                      </a:solidFill>
                      <a:prstDash val="solid"/>
                      <a:round/>
                      <a:headEnd type="none" w="med" len="med"/>
                      <a:tailEnd type="none" w="med" len="med"/>
                    </a:lnL>
                    <a:lnR w="12700" cap="flat" cmpd="sng" algn="ctr">
                      <a:noFill/>
                      <a:prstDash val="sysDot"/>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solidFill>
                      <a:schemeClr val="bg1"/>
                    </a:solidFill>
                  </a:tcPr>
                </a:tc>
                <a:tc hMerge="1">
                  <a:txBody>
                    <a:bodyPr/>
                    <a:lstStyle/>
                    <a:p>
                      <a:pPr marL="144000" indent="-144000" algn="l">
                        <a:spcBef>
                          <a:spcPts val="400"/>
                        </a:spcBef>
                        <a:buFont typeface="Arial" panose="020B0604020202020204" pitchFamily="34" charset="0"/>
                        <a:buChar char="•"/>
                      </a:pPr>
                      <a:endParaRPr kumimoji="1" lang="en-US" altLang="ja-JP" sz="1600" dirty="0">
                        <a:solidFill>
                          <a:schemeClr val="tx1"/>
                        </a:solidFill>
                        <a:latin typeface="Meiryo UI" panose="020B0604030504040204" pitchFamily="50" charset="-128"/>
                        <a:ea typeface="Meiryo UI" panose="020B0604030504040204" pitchFamily="50" charset="-128"/>
                      </a:endParaRPr>
                    </a:p>
                    <a:p>
                      <a:pPr marL="144000" marR="0" lvl="0" indent="-144000" algn="l" defTabSz="914400" rtl="0" eaLnBrk="1" fontAlgn="auto" latinLnBrk="0" hangingPunct="1">
                        <a:lnSpc>
                          <a:spcPct val="100000"/>
                        </a:lnSpc>
                        <a:spcBef>
                          <a:spcPts val="400"/>
                        </a:spcBef>
                        <a:spcAft>
                          <a:spcPts val="0"/>
                        </a:spcAft>
                        <a:buClrTx/>
                        <a:buSzTx/>
                        <a:buFont typeface="Arial" panose="020B0604020202020204" pitchFamily="34" charset="0"/>
                        <a:buChar char="•"/>
                        <a:tabLst/>
                        <a:defRPr/>
                      </a:pPr>
                      <a:r>
                        <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音声ダイヤルを許可</a:t>
                      </a:r>
                      <a:endParaRPr kumimoji="1" lang="en-US" altLang="ja-JP" sz="1600" dirty="0">
                        <a:solidFill>
                          <a:schemeClr val="tx1"/>
                        </a:solidFill>
                        <a:latin typeface="Meiryo UI" panose="020B0604030504040204" pitchFamily="50" charset="-128"/>
                        <a:ea typeface="Meiryo UI" panose="020B0604030504040204" pitchFamily="50" charset="-128"/>
                      </a:endParaRPr>
                    </a:p>
                    <a:p>
                      <a:pPr marL="144000" indent="-144000" algn="l">
                        <a:spcBef>
                          <a:spcPts val="400"/>
                        </a:spcBef>
                        <a:buFont typeface="Arial" panose="020B0604020202020204" pitchFamily="34" charset="0"/>
                        <a:buChar char="•"/>
                      </a:pPr>
                      <a:r>
                        <a:rPr kumimoji="1" lang="en-US" altLang="ja-JP" sz="1600" dirty="0">
                          <a:solidFill>
                            <a:schemeClr val="tx1"/>
                          </a:solidFill>
                          <a:latin typeface="Meiryo UI" panose="020B0604030504040204" pitchFamily="50" charset="-128"/>
                          <a:ea typeface="Meiryo UI" panose="020B0604030504040204" pitchFamily="50" charset="-128"/>
                        </a:rPr>
                        <a:t>Siri</a:t>
                      </a:r>
                      <a:r>
                        <a:rPr kumimoji="1" lang="ja-JP" altLang="en-US" sz="1600" dirty="0">
                          <a:solidFill>
                            <a:schemeClr val="tx1"/>
                          </a:solidFill>
                          <a:latin typeface="Meiryo UI" panose="020B0604030504040204" pitchFamily="50" charset="-128"/>
                          <a:ea typeface="Meiryo UI" panose="020B0604030504040204" pitchFamily="50" charset="-128"/>
                        </a:rPr>
                        <a:t>を許可</a:t>
                      </a:r>
                      <a:endParaRPr kumimoji="1" lang="en-US" altLang="ja-JP" sz="1600" dirty="0">
                        <a:solidFill>
                          <a:schemeClr val="tx1"/>
                        </a:solidFill>
                        <a:latin typeface="Meiryo UI" panose="020B0604030504040204" pitchFamily="50" charset="-128"/>
                        <a:ea typeface="Meiryo UI" panose="020B0604030504040204" pitchFamily="50" charset="-128"/>
                      </a:endParaRPr>
                    </a:p>
                    <a:p>
                      <a:pPr marL="144000" indent="-144000" algn="l">
                        <a:spcBef>
                          <a:spcPts val="400"/>
                        </a:spcBef>
                        <a:buFont typeface="Arial" panose="020B0604020202020204" pitchFamily="34" charset="0"/>
                        <a:buChar char="•"/>
                      </a:pPr>
                      <a:r>
                        <a:rPr kumimoji="1" lang="ja-JP" altLang="en-US" sz="1600" dirty="0">
                          <a:solidFill>
                            <a:schemeClr val="tx1"/>
                          </a:solidFill>
                          <a:latin typeface="Meiryo UI" panose="020B0604030504040204" pitchFamily="50" charset="-128"/>
                          <a:ea typeface="Meiryo UI" panose="020B0604030504040204" pitchFamily="50" charset="-128"/>
                        </a:rPr>
                        <a:t>デバイスのロック中も</a:t>
                      </a:r>
                      <a:r>
                        <a:rPr kumimoji="1" lang="en-US" altLang="ja-JP" sz="1600" dirty="0">
                          <a:solidFill>
                            <a:schemeClr val="tx1"/>
                          </a:solidFill>
                          <a:latin typeface="Meiryo UI" panose="020B0604030504040204" pitchFamily="50" charset="-128"/>
                          <a:ea typeface="Meiryo UI" panose="020B0604030504040204" pitchFamily="50" charset="-128"/>
                        </a:rPr>
                        <a:t>Siri</a:t>
                      </a:r>
                      <a:r>
                        <a:rPr kumimoji="1" lang="ja-JP" altLang="en-US" sz="1600" dirty="0">
                          <a:solidFill>
                            <a:schemeClr val="tx1"/>
                          </a:solidFill>
                          <a:latin typeface="Meiryo UI" panose="020B0604030504040204" pitchFamily="50" charset="-128"/>
                          <a:ea typeface="Meiryo UI" panose="020B0604030504040204" pitchFamily="50" charset="-128"/>
                        </a:rPr>
                        <a:t>を許可</a:t>
                      </a:r>
                      <a:endParaRPr kumimoji="1" lang="en-US" altLang="ja-JP" sz="1600" dirty="0">
                        <a:solidFill>
                          <a:schemeClr val="tx1"/>
                        </a:solidFill>
                        <a:latin typeface="Meiryo UI" panose="020B0604030504040204" pitchFamily="50" charset="-128"/>
                        <a:ea typeface="Meiryo UI" panose="020B0604030504040204" pitchFamily="50" charset="-128"/>
                      </a:endParaRPr>
                    </a:p>
                    <a:p>
                      <a:pPr marL="144000" indent="-144000" algn="l">
                        <a:spcBef>
                          <a:spcPts val="400"/>
                        </a:spcBef>
                        <a:buFont typeface="Arial" panose="020B0604020202020204" pitchFamily="34" charset="0"/>
                        <a:buChar char="•"/>
                      </a:pPr>
                      <a:r>
                        <a:rPr kumimoji="1" lang="en-US" altLang="ja-JP" sz="1600" dirty="0">
                          <a:solidFill>
                            <a:schemeClr val="tx1"/>
                          </a:solidFill>
                          <a:latin typeface="Meiryo UI" panose="020B0604030504040204" pitchFamily="50" charset="-128"/>
                          <a:ea typeface="Meiryo UI" panose="020B0604030504040204" pitchFamily="50" charset="-128"/>
                        </a:rPr>
                        <a:t>Siri</a:t>
                      </a:r>
                      <a:r>
                        <a:rPr kumimoji="1" lang="ja-JP" altLang="en-US" sz="1600" dirty="0">
                          <a:solidFill>
                            <a:schemeClr val="tx1"/>
                          </a:solidFill>
                          <a:latin typeface="Meiryo UI" panose="020B0604030504040204" pitchFamily="50" charset="-128"/>
                          <a:ea typeface="Meiryo UI" panose="020B0604030504040204" pitchFamily="50" charset="-128"/>
                        </a:rPr>
                        <a:t>の不適切な単語フィルタを有効にする（</a:t>
                      </a:r>
                      <a:r>
                        <a:rPr kumimoji="1" lang="en-US" altLang="ja-JP" sz="1600" dirty="0">
                          <a:solidFill>
                            <a:schemeClr val="tx1"/>
                          </a:solidFill>
                          <a:latin typeface="Meiryo UI" panose="020B0604030504040204" pitchFamily="50" charset="-128"/>
                          <a:ea typeface="Meiryo UI" panose="020B0604030504040204" pitchFamily="50" charset="-128"/>
                        </a:rPr>
                        <a:t>SV</a:t>
                      </a:r>
                      <a:r>
                        <a:rPr kumimoji="1" lang="ja-JP" altLang="en-US" sz="1600" dirty="0">
                          <a:solidFill>
                            <a:schemeClr val="tx1"/>
                          </a:solidFill>
                          <a:latin typeface="Meiryo UI" panose="020B0604030504040204" pitchFamily="50" charset="-128"/>
                          <a:ea typeface="Meiryo UI" panose="020B0604030504040204" pitchFamily="50" charset="-128"/>
                        </a:rPr>
                        <a:t>）</a:t>
                      </a:r>
                      <a:endParaRPr kumimoji="1" lang="en-US" altLang="ja-JP" sz="1600" dirty="0">
                        <a:solidFill>
                          <a:schemeClr val="tx1"/>
                        </a:solidFill>
                        <a:latin typeface="Meiryo UI" panose="020B0604030504040204" pitchFamily="50" charset="-128"/>
                        <a:ea typeface="Meiryo UI" panose="020B0604030504040204" pitchFamily="50" charset="-128"/>
                      </a:endParaRPr>
                    </a:p>
                    <a:p>
                      <a:pPr marL="144000" indent="-144000" algn="l">
                        <a:spcBef>
                          <a:spcPts val="400"/>
                        </a:spcBef>
                        <a:buFont typeface="Arial" panose="020B0604020202020204" pitchFamily="34" charset="0"/>
                        <a:buChar char="•"/>
                      </a:pPr>
                      <a:r>
                        <a:rPr kumimoji="1" lang="en-US" altLang="ja-JP" sz="1600" dirty="0">
                          <a:solidFill>
                            <a:schemeClr val="tx1"/>
                          </a:solidFill>
                          <a:latin typeface="Meiryo UI" panose="020B0604030504040204" pitchFamily="50" charset="-128"/>
                          <a:ea typeface="Meiryo UI" panose="020B0604030504040204" pitchFamily="50" charset="-128"/>
                        </a:rPr>
                        <a:t>Siri</a:t>
                      </a:r>
                      <a:r>
                        <a:rPr kumimoji="1" lang="ja-JP" altLang="en-US" sz="1600" dirty="0">
                          <a:solidFill>
                            <a:schemeClr val="tx1"/>
                          </a:solidFill>
                          <a:latin typeface="Meiryo UI" panose="020B0604030504040204" pitchFamily="50" charset="-128"/>
                          <a:ea typeface="Meiryo UI" panose="020B0604030504040204" pitchFamily="50" charset="-128"/>
                        </a:rPr>
                        <a:t>にユーザ生成コンテンツを表示（</a:t>
                      </a:r>
                      <a:r>
                        <a:rPr kumimoji="1" lang="en-US" altLang="ja-JP" sz="1600" dirty="0">
                          <a:solidFill>
                            <a:schemeClr val="tx1"/>
                          </a:solidFill>
                          <a:latin typeface="Meiryo UI" panose="020B0604030504040204" pitchFamily="50" charset="-128"/>
                          <a:ea typeface="Meiryo UI" panose="020B0604030504040204" pitchFamily="50" charset="-128"/>
                        </a:rPr>
                        <a:t>SV</a:t>
                      </a:r>
                      <a:r>
                        <a:rPr kumimoji="1" lang="ja-JP" altLang="en-US" sz="1600" dirty="0">
                          <a:solidFill>
                            <a:schemeClr val="tx1"/>
                          </a:solidFill>
                          <a:latin typeface="Meiryo UI" panose="020B0604030504040204" pitchFamily="50" charset="-128"/>
                          <a:ea typeface="Meiryo UI" panose="020B0604030504040204" pitchFamily="50" charset="-128"/>
                        </a:rPr>
                        <a:t>）</a:t>
                      </a:r>
                      <a:endParaRPr kumimoji="1" lang="en-US" altLang="ja-JP" sz="1600" dirty="0">
                        <a:solidFill>
                          <a:schemeClr val="tx1"/>
                        </a:solidFill>
                        <a:latin typeface="Meiryo UI" panose="020B0604030504040204" pitchFamily="50" charset="-128"/>
                        <a:ea typeface="Meiryo UI" panose="020B0604030504040204" pitchFamily="50" charset="-128"/>
                      </a:endParaRPr>
                    </a:p>
                    <a:p>
                      <a:pPr marL="144000" indent="-144000" algn="l">
                        <a:spcBef>
                          <a:spcPts val="400"/>
                        </a:spcBef>
                        <a:buFont typeface="Arial" panose="020B0604020202020204" pitchFamily="34" charset="0"/>
                        <a:buChar char="•"/>
                      </a:pPr>
                      <a:r>
                        <a:rPr kumimoji="1" lang="en-US" altLang="ja-JP" sz="1600" dirty="0">
                          <a:solidFill>
                            <a:schemeClr val="tx1"/>
                          </a:solidFill>
                          <a:latin typeface="Meiryo UI" panose="020B0604030504040204" pitchFamily="50" charset="-128"/>
                          <a:ea typeface="Meiryo UI" panose="020B0604030504040204" pitchFamily="50" charset="-128"/>
                        </a:rPr>
                        <a:t>Siri</a:t>
                      </a:r>
                      <a:r>
                        <a:rPr kumimoji="1" lang="ja-JP" altLang="en-US" sz="1600" dirty="0">
                          <a:solidFill>
                            <a:schemeClr val="tx1"/>
                          </a:solidFill>
                          <a:latin typeface="Meiryo UI" panose="020B0604030504040204" pitchFamily="50" charset="-128"/>
                          <a:ea typeface="Meiryo UI" panose="020B0604030504040204" pitchFamily="50" charset="-128"/>
                        </a:rPr>
                        <a:t>の検索候補を許可</a:t>
                      </a:r>
                      <a:endParaRPr kumimoji="1" lang="en-US" altLang="ja-JP" sz="1600" dirty="0">
                        <a:solidFill>
                          <a:schemeClr val="tx1"/>
                        </a:solidFill>
                        <a:latin typeface="Meiryo UI" panose="020B0604030504040204" pitchFamily="50" charset="-128"/>
                        <a:ea typeface="Meiryo UI" panose="020B0604030504040204" pitchFamily="50" charset="-128"/>
                      </a:endParaRPr>
                    </a:p>
                    <a:p>
                      <a:pPr marL="144000" indent="-144000" algn="l">
                        <a:spcBef>
                          <a:spcPts val="400"/>
                        </a:spcBef>
                        <a:buFont typeface="Arial" panose="020B0604020202020204" pitchFamily="34" charset="0"/>
                        <a:buChar char="•"/>
                      </a:pPr>
                      <a:r>
                        <a:rPr kumimoji="1" lang="en-US" altLang="ja-JP" sz="1600" dirty="0" err="1">
                          <a:solidFill>
                            <a:schemeClr val="tx1"/>
                          </a:solidFill>
                          <a:latin typeface="Meiryo UI" panose="020B0604030504040204" pitchFamily="50" charset="-128"/>
                          <a:ea typeface="Meiryo UI" panose="020B0604030504040204" pitchFamily="50" charset="-128"/>
                        </a:rPr>
                        <a:t>iBooks</a:t>
                      </a:r>
                      <a:r>
                        <a:rPr kumimoji="1" lang="en-US" altLang="ja-JP" sz="1600" dirty="0">
                          <a:solidFill>
                            <a:schemeClr val="tx1"/>
                          </a:solidFill>
                          <a:latin typeface="Meiryo UI" panose="020B0604030504040204" pitchFamily="50" charset="-128"/>
                          <a:ea typeface="Meiryo UI" panose="020B0604030504040204" pitchFamily="50" charset="-128"/>
                        </a:rPr>
                        <a:t> Store</a:t>
                      </a:r>
                      <a:r>
                        <a:rPr kumimoji="1" lang="ja-JP" altLang="en-US" sz="1600" dirty="0">
                          <a:solidFill>
                            <a:schemeClr val="tx1"/>
                          </a:solidFill>
                          <a:latin typeface="Meiryo UI" panose="020B0604030504040204" pitchFamily="50" charset="-128"/>
                          <a:ea typeface="Meiryo UI" panose="020B0604030504040204" pitchFamily="50" charset="-128"/>
                        </a:rPr>
                        <a:t>を許可（</a:t>
                      </a:r>
                      <a:r>
                        <a:rPr kumimoji="1" lang="en-US" altLang="ja-JP" sz="1600" dirty="0">
                          <a:solidFill>
                            <a:schemeClr val="tx1"/>
                          </a:solidFill>
                          <a:latin typeface="Meiryo UI" panose="020B0604030504040204" pitchFamily="50" charset="-128"/>
                          <a:ea typeface="Meiryo UI" panose="020B0604030504040204" pitchFamily="50" charset="-128"/>
                        </a:rPr>
                        <a:t>SV</a:t>
                      </a:r>
                      <a:r>
                        <a:rPr kumimoji="1" lang="ja-JP" altLang="en-US" sz="1600" dirty="0">
                          <a:solidFill>
                            <a:schemeClr val="tx1"/>
                          </a:solidFill>
                          <a:latin typeface="Meiryo UI" panose="020B0604030504040204" pitchFamily="50" charset="-128"/>
                          <a:ea typeface="Meiryo UI" panose="020B0604030504040204" pitchFamily="50" charset="-128"/>
                        </a:rPr>
                        <a:t>）</a:t>
                      </a:r>
                      <a:endParaRPr kumimoji="1" lang="en-US" altLang="ja-JP" sz="1600" dirty="0">
                        <a:solidFill>
                          <a:schemeClr val="tx1"/>
                        </a:solidFill>
                        <a:latin typeface="Meiryo UI" panose="020B0604030504040204" pitchFamily="50" charset="-128"/>
                        <a:ea typeface="Meiryo UI" panose="020B0604030504040204" pitchFamily="50" charset="-128"/>
                      </a:endParaRPr>
                    </a:p>
                    <a:p>
                      <a:pPr marL="144000" indent="-144000" algn="l">
                        <a:spcBef>
                          <a:spcPts val="400"/>
                        </a:spcBef>
                        <a:buFont typeface="Arial" panose="020B0604020202020204" pitchFamily="34" charset="0"/>
                        <a:buChar char="•"/>
                      </a:pPr>
                      <a:r>
                        <a:rPr kumimoji="1" lang="en-US" altLang="ja-JP" sz="1600" dirty="0">
                          <a:solidFill>
                            <a:schemeClr val="tx1"/>
                          </a:solidFill>
                          <a:latin typeface="Meiryo UI" panose="020B0604030504040204" pitchFamily="50" charset="-128"/>
                          <a:ea typeface="Meiryo UI" panose="020B0604030504040204" pitchFamily="50" charset="-128"/>
                        </a:rPr>
                        <a:t>App</a:t>
                      </a:r>
                      <a:r>
                        <a:rPr kumimoji="1" lang="ja-JP" altLang="en-US" sz="1600" dirty="0">
                          <a:solidFill>
                            <a:schemeClr val="tx1"/>
                          </a:solidFill>
                          <a:latin typeface="Meiryo UI" panose="020B0604030504040204" pitchFamily="50" charset="-128"/>
                          <a:ea typeface="Meiryo UI" panose="020B0604030504040204" pitchFamily="50" charset="-128"/>
                        </a:rPr>
                        <a:t>のインストールを許可</a:t>
                      </a:r>
                      <a:r>
                        <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a:t>
                      </a:r>
                      <a:r>
                        <a:rPr kumimoji="1" lang="en-US" altLang="ja-JP"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SV</a:t>
                      </a:r>
                      <a:r>
                        <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a:t>
                      </a:r>
                      <a:endParaRPr kumimoji="1" lang="en-US" altLang="ja-JP" sz="1600" dirty="0">
                        <a:solidFill>
                          <a:schemeClr val="tx1"/>
                        </a:solidFill>
                        <a:latin typeface="Meiryo UI" panose="020B0604030504040204" pitchFamily="50" charset="-128"/>
                        <a:ea typeface="Meiryo UI" panose="020B0604030504040204" pitchFamily="50" charset="-128"/>
                      </a:endParaRPr>
                    </a:p>
                  </a:txBody>
                  <a:tcPr marL="216000" marR="144000" marT="0" marB="0" anchor="ctr" horzOverflow="overflow">
                    <a:lnL w="12700" cap="flat" cmpd="sng" algn="ctr">
                      <a:noFill/>
                      <a:prstDash val="sysDot"/>
                      <a:round/>
                      <a:headEnd type="none" w="med" len="med"/>
                      <a:tailEnd type="none" w="med" len="med"/>
                    </a:lnL>
                    <a:lnR w="9525" cap="flat" cmpd="sng" algn="ctr">
                      <a:no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solidFill>
                      <a:schemeClr val="bg1"/>
                    </a:solidFill>
                  </a:tcPr>
                </a:tc>
                <a:tc>
                  <a:txBody>
                    <a:bodyPr/>
                    <a:lstStyle/>
                    <a:p>
                      <a:pPr marL="144000" indent="-144000" algn="l">
                        <a:spcBef>
                          <a:spcPts val="400"/>
                        </a:spcBef>
                        <a:buFont typeface="Arial" panose="020B0604020202020204" pitchFamily="34" charset="0"/>
                        <a:buChar char="•"/>
                      </a:pPr>
                      <a:endParaRPr kumimoji="1" lang="en-US" altLang="ja-JP" sz="1600" dirty="0">
                        <a:solidFill>
                          <a:schemeClr val="tx1"/>
                        </a:solidFill>
                        <a:latin typeface="Meiryo UI" panose="020B0604030504040204" pitchFamily="50" charset="-128"/>
                        <a:ea typeface="Meiryo UI" panose="020B0604030504040204" pitchFamily="50" charset="-128"/>
                      </a:endParaRPr>
                    </a:p>
                    <a:p>
                      <a:pPr marL="144000" marR="0" lvl="0" indent="-144000" algn="l" defTabSz="914400" rtl="0" eaLnBrk="1" fontAlgn="base" latinLnBrk="0" hangingPunct="1">
                        <a:lnSpc>
                          <a:spcPct val="100000"/>
                        </a:lnSpc>
                        <a:spcBef>
                          <a:spcPts val="400"/>
                        </a:spcBef>
                        <a:spcAft>
                          <a:spcPts val="0"/>
                        </a:spcAft>
                        <a:buClrTx/>
                        <a:buSzTx/>
                        <a:buFont typeface="Arial" panose="020B0604020202020204" pitchFamily="34" charset="0"/>
                        <a:buChar char="•"/>
                        <a:tabLst/>
                      </a:pPr>
                      <a:r>
                        <a:rPr kumimoji="1" lang="en-US" altLang="ja-JP"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Apple Music</a:t>
                      </a:r>
                      <a:r>
                        <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を許可（</a:t>
                      </a:r>
                      <a:r>
                        <a:rPr kumimoji="1" lang="en-US" altLang="ja-JP"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SV</a:t>
                      </a:r>
                      <a:r>
                        <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a:t>
                      </a:r>
                      <a:endParaRPr kumimoji="1" lang="en-US" altLang="ja-JP"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endParaRPr>
                    </a:p>
                    <a:p>
                      <a:pPr marL="144000" marR="0" lvl="0" indent="-144000" algn="l" defTabSz="914400" rtl="0" eaLnBrk="1" fontAlgn="base" latinLnBrk="0" hangingPunct="1">
                        <a:lnSpc>
                          <a:spcPct val="100000"/>
                        </a:lnSpc>
                        <a:spcBef>
                          <a:spcPts val="400"/>
                        </a:spcBef>
                        <a:spcAft>
                          <a:spcPts val="0"/>
                        </a:spcAft>
                        <a:buClrTx/>
                        <a:buSzTx/>
                        <a:buFont typeface="Arial" panose="020B0604020202020204" pitchFamily="34" charset="0"/>
                        <a:buChar char="•"/>
                        <a:tabLst/>
                      </a:pPr>
                      <a:r>
                        <a:rPr kumimoji="1" lang="en-US" altLang="ja-JP"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Radio</a:t>
                      </a:r>
                      <a:r>
                        <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を許可（</a:t>
                      </a:r>
                      <a:r>
                        <a:rPr kumimoji="1" lang="en-US" altLang="ja-JP"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SV</a:t>
                      </a:r>
                      <a:r>
                        <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a:t>
                      </a:r>
                      <a:endParaRPr kumimoji="1" lang="en-US" altLang="ja-JP"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endParaRPr>
                    </a:p>
                    <a:p>
                      <a:pPr marL="144000" marR="0" lvl="0" indent="-144000" algn="l" defTabSz="914400" rtl="0" eaLnBrk="1" fontAlgn="auto" latinLnBrk="0" hangingPunct="1">
                        <a:lnSpc>
                          <a:spcPct val="100000"/>
                        </a:lnSpc>
                        <a:spcBef>
                          <a:spcPts val="400"/>
                        </a:spcBef>
                        <a:spcAft>
                          <a:spcPts val="0"/>
                        </a:spcAft>
                        <a:buClrTx/>
                        <a:buSzTx/>
                        <a:buFont typeface="Arial" panose="020B0604020202020204" pitchFamily="34" charset="0"/>
                        <a:buChar char="•"/>
                        <a:tabLst/>
                        <a:defRPr/>
                      </a:pPr>
                      <a:r>
                        <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音声ダイヤルを許可</a:t>
                      </a:r>
                      <a:endParaRPr kumimoji="1" lang="en-US" altLang="ja-JP" sz="1600" dirty="0">
                        <a:solidFill>
                          <a:schemeClr val="tx1"/>
                        </a:solidFill>
                        <a:latin typeface="Meiryo UI" panose="020B0604030504040204" pitchFamily="50" charset="-128"/>
                        <a:ea typeface="Meiryo UI" panose="020B0604030504040204" pitchFamily="50" charset="-128"/>
                      </a:endParaRPr>
                    </a:p>
                    <a:p>
                      <a:pPr marL="144000" indent="-144000" algn="l">
                        <a:spcBef>
                          <a:spcPts val="400"/>
                        </a:spcBef>
                        <a:buFont typeface="Arial" panose="020B0604020202020204" pitchFamily="34" charset="0"/>
                        <a:buChar char="•"/>
                      </a:pPr>
                      <a:r>
                        <a:rPr kumimoji="1" lang="en-US" altLang="ja-JP" sz="1600" dirty="0">
                          <a:solidFill>
                            <a:schemeClr val="tx1"/>
                          </a:solidFill>
                          <a:latin typeface="Meiryo UI" panose="020B0604030504040204" pitchFamily="50" charset="-128"/>
                          <a:ea typeface="Meiryo UI" panose="020B0604030504040204" pitchFamily="50" charset="-128"/>
                        </a:rPr>
                        <a:t>Siri</a:t>
                      </a:r>
                      <a:r>
                        <a:rPr kumimoji="1" lang="ja-JP" altLang="en-US" sz="1600" dirty="0">
                          <a:solidFill>
                            <a:schemeClr val="tx1"/>
                          </a:solidFill>
                          <a:latin typeface="Meiryo UI" panose="020B0604030504040204" pitchFamily="50" charset="-128"/>
                          <a:ea typeface="Meiryo UI" panose="020B0604030504040204" pitchFamily="50" charset="-128"/>
                        </a:rPr>
                        <a:t>を許可</a:t>
                      </a:r>
                      <a:endParaRPr kumimoji="1" lang="en-US" altLang="ja-JP" sz="1600" dirty="0">
                        <a:solidFill>
                          <a:schemeClr val="tx1"/>
                        </a:solidFill>
                        <a:latin typeface="Meiryo UI" panose="020B0604030504040204" pitchFamily="50" charset="-128"/>
                        <a:ea typeface="Meiryo UI" panose="020B0604030504040204" pitchFamily="50" charset="-128"/>
                      </a:endParaRPr>
                    </a:p>
                    <a:p>
                      <a:pPr marL="144000" indent="-144000" algn="l">
                        <a:spcBef>
                          <a:spcPts val="400"/>
                        </a:spcBef>
                        <a:buFont typeface="Arial" panose="020B0604020202020204" pitchFamily="34" charset="0"/>
                        <a:buChar char="•"/>
                      </a:pPr>
                      <a:r>
                        <a:rPr kumimoji="1" lang="ja-JP" altLang="en-US" sz="1600" dirty="0">
                          <a:solidFill>
                            <a:schemeClr val="tx1"/>
                          </a:solidFill>
                          <a:latin typeface="Meiryo UI" panose="020B0604030504040204" pitchFamily="50" charset="-128"/>
                          <a:ea typeface="Meiryo UI" panose="020B0604030504040204" pitchFamily="50" charset="-128"/>
                        </a:rPr>
                        <a:t>デバイスのロック中も</a:t>
                      </a:r>
                      <a:r>
                        <a:rPr kumimoji="1" lang="en-US" altLang="ja-JP" sz="1600" dirty="0">
                          <a:solidFill>
                            <a:schemeClr val="tx1"/>
                          </a:solidFill>
                          <a:latin typeface="Meiryo UI" panose="020B0604030504040204" pitchFamily="50" charset="-128"/>
                          <a:ea typeface="Meiryo UI" panose="020B0604030504040204" pitchFamily="50" charset="-128"/>
                        </a:rPr>
                        <a:t>Siri</a:t>
                      </a:r>
                      <a:r>
                        <a:rPr kumimoji="1" lang="ja-JP" altLang="en-US" sz="1600" dirty="0">
                          <a:solidFill>
                            <a:schemeClr val="tx1"/>
                          </a:solidFill>
                          <a:latin typeface="Meiryo UI" panose="020B0604030504040204" pitchFamily="50" charset="-128"/>
                          <a:ea typeface="Meiryo UI" panose="020B0604030504040204" pitchFamily="50" charset="-128"/>
                        </a:rPr>
                        <a:t>を許可</a:t>
                      </a:r>
                      <a:endParaRPr kumimoji="1" lang="en-US" altLang="ja-JP" sz="1600" dirty="0">
                        <a:solidFill>
                          <a:schemeClr val="tx1"/>
                        </a:solidFill>
                        <a:latin typeface="Meiryo UI" panose="020B0604030504040204" pitchFamily="50" charset="-128"/>
                        <a:ea typeface="Meiryo UI" panose="020B0604030504040204" pitchFamily="50" charset="-128"/>
                      </a:endParaRPr>
                    </a:p>
                    <a:p>
                      <a:pPr marL="144000" indent="-144000" algn="l">
                        <a:spcBef>
                          <a:spcPts val="400"/>
                        </a:spcBef>
                        <a:buFont typeface="Arial" panose="020B0604020202020204" pitchFamily="34" charset="0"/>
                        <a:buChar char="•"/>
                      </a:pPr>
                      <a:r>
                        <a:rPr kumimoji="1" lang="en-US" altLang="ja-JP" sz="1600" dirty="0">
                          <a:solidFill>
                            <a:schemeClr val="tx1"/>
                          </a:solidFill>
                          <a:latin typeface="Meiryo UI" panose="020B0604030504040204" pitchFamily="50" charset="-128"/>
                          <a:ea typeface="Meiryo UI" panose="020B0604030504040204" pitchFamily="50" charset="-128"/>
                        </a:rPr>
                        <a:t>Siri</a:t>
                      </a:r>
                      <a:r>
                        <a:rPr kumimoji="1" lang="ja-JP" altLang="en-US" sz="1600" dirty="0">
                          <a:solidFill>
                            <a:schemeClr val="tx1"/>
                          </a:solidFill>
                          <a:latin typeface="Meiryo UI" panose="020B0604030504040204" pitchFamily="50" charset="-128"/>
                          <a:ea typeface="Meiryo UI" panose="020B0604030504040204" pitchFamily="50" charset="-128"/>
                        </a:rPr>
                        <a:t>の不適切な単語フィルタを有効にする（</a:t>
                      </a:r>
                      <a:r>
                        <a:rPr kumimoji="1" lang="en-US" altLang="ja-JP" sz="1600" dirty="0">
                          <a:solidFill>
                            <a:schemeClr val="tx1"/>
                          </a:solidFill>
                          <a:latin typeface="Meiryo UI" panose="020B0604030504040204" pitchFamily="50" charset="-128"/>
                          <a:ea typeface="Meiryo UI" panose="020B0604030504040204" pitchFamily="50" charset="-128"/>
                        </a:rPr>
                        <a:t>SV</a:t>
                      </a:r>
                      <a:r>
                        <a:rPr kumimoji="1" lang="ja-JP" altLang="en-US" sz="1600" dirty="0">
                          <a:solidFill>
                            <a:schemeClr val="tx1"/>
                          </a:solidFill>
                          <a:latin typeface="Meiryo UI" panose="020B0604030504040204" pitchFamily="50" charset="-128"/>
                          <a:ea typeface="Meiryo UI" panose="020B0604030504040204" pitchFamily="50" charset="-128"/>
                        </a:rPr>
                        <a:t>）</a:t>
                      </a:r>
                      <a:endParaRPr kumimoji="1" lang="en-US" altLang="ja-JP" sz="1600" dirty="0">
                        <a:solidFill>
                          <a:schemeClr val="tx1"/>
                        </a:solidFill>
                        <a:latin typeface="Meiryo UI" panose="020B0604030504040204" pitchFamily="50" charset="-128"/>
                        <a:ea typeface="Meiryo UI" panose="020B0604030504040204" pitchFamily="50" charset="-128"/>
                      </a:endParaRPr>
                    </a:p>
                    <a:p>
                      <a:pPr marL="144000" marR="0" lvl="0" indent="-144000" algn="l" defTabSz="914400" rtl="0" eaLnBrk="1" fontAlgn="auto" latinLnBrk="0" hangingPunct="1">
                        <a:lnSpc>
                          <a:spcPct val="100000"/>
                        </a:lnSpc>
                        <a:spcBef>
                          <a:spcPts val="400"/>
                        </a:spcBef>
                        <a:spcAft>
                          <a:spcPts val="0"/>
                        </a:spcAft>
                        <a:buClrTx/>
                        <a:buSzTx/>
                        <a:buFont typeface="Arial" panose="020B0604020202020204" pitchFamily="34" charset="0"/>
                        <a:buChar char="•"/>
                        <a:tabLst/>
                        <a:defRPr/>
                      </a:pPr>
                      <a:r>
                        <a:rPr kumimoji="1" lang="en-US" altLang="ja-JP" sz="1600" dirty="0">
                          <a:solidFill>
                            <a:schemeClr val="tx1"/>
                          </a:solidFill>
                          <a:latin typeface="Meiryo UI" panose="020B0604030504040204" pitchFamily="50" charset="-128"/>
                          <a:ea typeface="Meiryo UI" panose="020B0604030504040204" pitchFamily="50" charset="-128"/>
                        </a:rPr>
                        <a:t>Siri</a:t>
                      </a:r>
                      <a:r>
                        <a:rPr kumimoji="1" lang="ja-JP" altLang="en-US" sz="1600" dirty="0">
                          <a:solidFill>
                            <a:schemeClr val="tx1"/>
                          </a:solidFill>
                          <a:latin typeface="Meiryo UI" panose="020B0604030504040204" pitchFamily="50" charset="-128"/>
                          <a:ea typeface="Meiryo UI" panose="020B0604030504040204" pitchFamily="50" charset="-128"/>
                        </a:rPr>
                        <a:t>にユーザ生成コンテンツを表示（</a:t>
                      </a:r>
                      <a:r>
                        <a:rPr kumimoji="1" lang="en-US" altLang="ja-JP" sz="1600" dirty="0">
                          <a:solidFill>
                            <a:schemeClr val="tx1"/>
                          </a:solidFill>
                          <a:latin typeface="Meiryo UI" panose="020B0604030504040204" pitchFamily="50" charset="-128"/>
                          <a:ea typeface="Meiryo UI" panose="020B0604030504040204" pitchFamily="50" charset="-128"/>
                        </a:rPr>
                        <a:t>SV</a:t>
                      </a:r>
                      <a:r>
                        <a:rPr kumimoji="1" lang="ja-JP" altLang="en-US" sz="1600" dirty="0">
                          <a:solidFill>
                            <a:schemeClr val="tx1"/>
                          </a:solidFill>
                          <a:latin typeface="Meiryo UI" panose="020B0604030504040204" pitchFamily="50" charset="-128"/>
                          <a:ea typeface="Meiryo UI" panose="020B0604030504040204" pitchFamily="50" charset="-128"/>
                        </a:rPr>
                        <a:t>）</a:t>
                      </a:r>
                      <a:endParaRPr kumimoji="1" lang="en-US" altLang="ja-JP" sz="1600" dirty="0">
                        <a:solidFill>
                          <a:schemeClr val="tx1"/>
                        </a:solidFill>
                        <a:latin typeface="Meiryo UI" panose="020B0604030504040204" pitchFamily="50" charset="-128"/>
                        <a:ea typeface="Meiryo UI" panose="020B0604030504040204" pitchFamily="50" charset="-128"/>
                      </a:endParaRPr>
                    </a:p>
                    <a:p>
                      <a:pPr marL="144000" marR="0" lvl="0" indent="-144000" algn="l" defTabSz="914400" rtl="0" eaLnBrk="1" fontAlgn="auto" latinLnBrk="0" hangingPunct="1">
                        <a:lnSpc>
                          <a:spcPct val="100000"/>
                        </a:lnSpc>
                        <a:spcBef>
                          <a:spcPts val="400"/>
                        </a:spcBef>
                        <a:spcAft>
                          <a:spcPts val="0"/>
                        </a:spcAft>
                        <a:buClrTx/>
                        <a:buSzTx/>
                        <a:buFont typeface="Arial" panose="020B0604020202020204" pitchFamily="34" charset="0"/>
                        <a:buChar char="•"/>
                        <a:tabLst/>
                        <a:defRPr/>
                      </a:pPr>
                      <a:r>
                        <a:rPr kumimoji="1" lang="en-US" altLang="ja-JP" sz="1600" dirty="0">
                          <a:solidFill>
                            <a:schemeClr val="tx1"/>
                          </a:solidFill>
                          <a:latin typeface="Meiryo UI" panose="020B0604030504040204" pitchFamily="50" charset="-128"/>
                          <a:ea typeface="Meiryo UI" panose="020B0604030504040204" pitchFamily="50" charset="-128"/>
                        </a:rPr>
                        <a:t>Siri</a:t>
                      </a:r>
                      <a:r>
                        <a:rPr kumimoji="1" lang="ja-JP" altLang="en-US" sz="1600" dirty="0">
                          <a:solidFill>
                            <a:schemeClr val="tx1"/>
                          </a:solidFill>
                          <a:latin typeface="Meiryo UI" panose="020B0604030504040204" pitchFamily="50" charset="-128"/>
                          <a:ea typeface="Meiryo UI" panose="020B0604030504040204" pitchFamily="50" charset="-128"/>
                        </a:rPr>
                        <a:t>の検索候補を許可</a:t>
                      </a:r>
                      <a:endParaRPr kumimoji="1" lang="en-US" altLang="ja-JP" sz="1600" dirty="0">
                        <a:solidFill>
                          <a:schemeClr val="tx1"/>
                        </a:solidFill>
                        <a:latin typeface="Meiryo UI" panose="020B0604030504040204" pitchFamily="50" charset="-128"/>
                        <a:ea typeface="Meiryo UI" panose="020B0604030504040204" pitchFamily="50" charset="-128"/>
                      </a:endParaRPr>
                    </a:p>
                  </a:txBody>
                  <a:tcPr marL="216000" marR="144000" marT="0" marB="0" anchor="ctr" horzOverflow="overflow">
                    <a:lnL w="12700" cap="flat" cmpd="sng" algn="ctr">
                      <a:noFill/>
                      <a:prstDash val="sysDot"/>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bl>
          </a:graphicData>
        </a:graphic>
      </p:graphicFrame>
      <p:sp>
        <p:nvSpPr>
          <p:cNvPr id="2" name="テキスト ボックス 1">
            <a:extLst>
              <a:ext uri="{FF2B5EF4-FFF2-40B4-BE49-F238E27FC236}">
                <a16:creationId xmlns:a16="http://schemas.microsoft.com/office/drawing/2014/main" id="{A3A258B6-DF9D-47D9-B5B9-4C63776C7590}"/>
              </a:ext>
            </a:extLst>
          </p:cNvPr>
          <p:cNvSpPr txBox="1"/>
          <p:nvPr/>
        </p:nvSpPr>
        <p:spPr>
          <a:xfrm>
            <a:off x="777606" y="9320757"/>
            <a:ext cx="11340624" cy="307777"/>
          </a:xfrm>
          <a:prstGeom prst="rect">
            <a:avLst/>
          </a:prstGeom>
          <a:noFill/>
        </p:spPr>
        <p:txBody>
          <a:bodyPr wrap="square" rtlCol="0">
            <a:spAutoFit/>
          </a:bodyPr>
          <a:lstStyle/>
          <a:p>
            <a:pPr algn="l"/>
            <a:r>
              <a:rPr kumimoji="1" lang="en-US" altLang="ja-JP" sz="1400" dirty="0">
                <a:latin typeface="Meiryo UI" panose="020B0604030504040204" pitchFamily="50" charset="-128"/>
                <a:ea typeface="Meiryo UI" panose="020B0604030504040204" pitchFamily="50" charset="-128"/>
              </a:rPr>
              <a:t>※</a:t>
            </a:r>
            <a:r>
              <a:rPr kumimoji="1" lang="ja-JP" altLang="en-US" sz="1400" dirty="0">
                <a:latin typeface="Meiryo UI" panose="020B0604030504040204" pitchFamily="50" charset="-128"/>
                <a:ea typeface="Meiryo UI" panose="020B0604030504040204" pitchFamily="50" charset="-128"/>
              </a:rPr>
              <a:t> 今後の</a:t>
            </a:r>
            <a:r>
              <a:rPr kumimoji="1" lang="en-US" altLang="ja-JP" sz="1400" dirty="0">
                <a:latin typeface="Meiryo UI" panose="020B0604030504040204" pitchFamily="50" charset="-128"/>
                <a:ea typeface="Meiryo UI" panose="020B0604030504040204" pitchFamily="50" charset="-128"/>
              </a:rPr>
              <a:t>iOS</a:t>
            </a:r>
            <a:r>
              <a:rPr kumimoji="1" lang="ja-JP" altLang="en-US" sz="1400" dirty="0">
                <a:latin typeface="Meiryo UI" panose="020B0604030504040204" pitchFamily="50" charset="-128"/>
                <a:ea typeface="Meiryo UI" panose="020B0604030504040204" pitchFamily="50" charset="-128"/>
              </a:rPr>
              <a:t>のアップデートにより、監理モード（</a:t>
            </a:r>
            <a:r>
              <a:rPr kumimoji="1" lang="en-US" altLang="ja-JP" sz="1400" dirty="0">
                <a:latin typeface="Meiryo UI" panose="020B0604030504040204" pitchFamily="50" charset="-128"/>
                <a:ea typeface="Meiryo UI" panose="020B0604030504040204" pitchFamily="50" charset="-128"/>
              </a:rPr>
              <a:t>SV)</a:t>
            </a:r>
            <a:r>
              <a:rPr kumimoji="1" lang="ja-JP" altLang="en-US" sz="1400" dirty="0">
                <a:latin typeface="Meiryo UI" panose="020B0604030504040204" pitchFamily="50" charset="-128"/>
                <a:ea typeface="Meiryo UI" panose="020B0604030504040204" pitchFamily="50" charset="-128"/>
              </a:rPr>
              <a:t>でないと制御できない項目が発生する可能性があります。</a:t>
            </a:r>
          </a:p>
        </p:txBody>
      </p:sp>
    </p:spTree>
    <p:extLst>
      <p:ext uri="{BB962C8B-B14F-4D97-AF65-F5344CB8AC3E}">
        <p14:creationId xmlns:p14="http://schemas.microsoft.com/office/powerpoint/2010/main" val="378030800"/>
      </p:ext>
    </p:extLst>
  </p:cSld>
  <p:clrMapOvr>
    <a:masterClrMapping/>
  </p:clrMapOvr>
  <p:transition/>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C3219800-B650-49DF-9478-123B8FDB9A84}"/>
              </a:ext>
            </a:extLst>
          </p:cNvPr>
          <p:cNvSpPr>
            <a:spLocks noGrp="1"/>
          </p:cNvSpPr>
          <p:nvPr>
            <p:ph type="sldNum" sz="quarter" idx="4"/>
          </p:nvPr>
        </p:nvSpPr>
        <p:spPr/>
        <p:txBody>
          <a:bodyPr/>
          <a:lstStyle/>
          <a:p>
            <a:fld id="{F1BF7F6E-0413-4353-995D-100289A07FF8}" type="slidenum">
              <a:rPr lang="en-US" altLang="ja-JP" smtClean="0"/>
              <a:pPr/>
              <a:t>133</a:t>
            </a:fld>
            <a:endParaRPr lang="en-US" altLang="ja-JP" dirty="0"/>
          </a:p>
        </p:txBody>
      </p:sp>
      <p:sp>
        <p:nvSpPr>
          <p:cNvPr id="4" name="タイトル 3">
            <a:extLst>
              <a:ext uri="{FF2B5EF4-FFF2-40B4-BE49-F238E27FC236}">
                <a16:creationId xmlns:a16="http://schemas.microsoft.com/office/drawing/2014/main" id="{D7ABA927-D7A0-499C-9832-40F4C8591D17}"/>
              </a:ext>
            </a:extLst>
          </p:cNvPr>
          <p:cNvSpPr>
            <a:spLocks noGrp="1"/>
          </p:cNvSpPr>
          <p:nvPr>
            <p:ph type="title"/>
          </p:nvPr>
        </p:nvSpPr>
        <p:spPr/>
        <p:txBody>
          <a:bodyPr/>
          <a:lstStyle/>
          <a:p>
            <a:r>
              <a:rPr lang="ja-JP" altLang="en-US" dirty="0">
                <a:solidFill>
                  <a:srgbClr val="191919"/>
                </a:solidFill>
                <a:latin typeface="Meiryo UI" panose="020B0604030504040204" pitchFamily="50" charset="-128"/>
                <a:ea typeface="Meiryo UI" panose="020B0604030504040204" pitchFamily="50" charset="-128"/>
                <a:sym typeface="ヒラギノ角ゴ ProN W6" charset="0"/>
              </a:rPr>
              <a:t>かんたん一括設定（</a:t>
            </a:r>
            <a:r>
              <a:rPr lang="en-US" altLang="ja-JP" dirty="0">
                <a:solidFill>
                  <a:srgbClr val="191919"/>
                </a:solidFill>
                <a:latin typeface="Meiryo UI" panose="020B0604030504040204" pitchFamily="50" charset="-128"/>
                <a:ea typeface="Meiryo UI" panose="020B0604030504040204" pitchFamily="50" charset="-128"/>
                <a:sym typeface="ヒラギノ角ゴ ProN W6" charset="0"/>
              </a:rPr>
              <a:t>iOS</a:t>
            </a:r>
            <a:r>
              <a:rPr lang="ja-JP" altLang="en-US" dirty="0">
                <a:solidFill>
                  <a:srgbClr val="191919"/>
                </a:solidFill>
                <a:latin typeface="Meiryo UI" panose="020B0604030504040204" pitchFamily="50" charset="-128"/>
                <a:ea typeface="Meiryo UI" panose="020B0604030504040204" pitchFamily="50" charset="-128"/>
                <a:sym typeface="ヒラギノ角ゴ ProN W6" charset="0"/>
              </a:rPr>
              <a:t>）❷</a:t>
            </a:r>
            <a:endParaRPr kumimoji="1" lang="ja-JP" altLang="en-US" dirty="0"/>
          </a:p>
        </p:txBody>
      </p:sp>
      <p:sp>
        <p:nvSpPr>
          <p:cNvPr id="5" name="テキスト ボックス 4">
            <a:extLst>
              <a:ext uri="{FF2B5EF4-FFF2-40B4-BE49-F238E27FC236}">
                <a16:creationId xmlns:a16="http://schemas.microsoft.com/office/drawing/2014/main" id="{8452D17F-7E60-468B-BB05-7D99C5739B3F}"/>
              </a:ext>
            </a:extLst>
          </p:cNvPr>
          <p:cNvSpPr txBox="1"/>
          <p:nvPr/>
        </p:nvSpPr>
        <p:spPr>
          <a:xfrm>
            <a:off x="668958" y="1203598"/>
            <a:ext cx="6516088" cy="446891"/>
          </a:xfrm>
          <a:prstGeom prst="rect">
            <a:avLst/>
          </a:prstGeom>
          <a:noFill/>
        </p:spPr>
        <p:txBody>
          <a:bodyPr wrap="square" lIns="0" tIns="0" rIns="0" bIns="0" rtlCol="0" anchor="ctr" anchorCtr="0">
            <a:noAutofit/>
          </a:bodyPr>
          <a:lstStyle/>
          <a:p>
            <a:pPr lvl="0" algn="l">
              <a:spcBef>
                <a:spcPts val="0"/>
              </a:spcBef>
            </a:pPr>
            <a:r>
              <a:rPr kumimoji="1" lang="ja-JP" altLang="en-US" sz="2400" dirty="0">
                <a:solidFill>
                  <a:schemeClr val="tx1"/>
                </a:solidFill>
                <a:latin typeface="Meiryo UI" panose="020B0604030504040204" pitchFamily="50" charset="-128"/>
                <a:ea typeface="Meiryo UI" panose="020B0604030504040204" pitchFamily="50" charset="-128"/>
              </a:rPr>
              <a:t>かんたん一括設定の項目一覧</a:t>
            </a:r>
            <a:endParaRPr kumimoji="1" lang="en-US" altLang="ja-JP" sz="2400" dirty="0">
              <a:solidFill>
                <a:schemeClr val="tx1"/>
              </a:solidFill>
              <a:latin typeface="Meiryo UI" panose="020B0604030504040204" pitchFamily="50" charset="-128"/>
              <a:ea typeface="Meiryo UI" panose="020B0604030504040204" pitchFamily="50" charset="-128"/>
            </a:endParaRPr>
          </a:p>
        </p:txBody>
      </p:sp>
      <p:graphicFrame>
        <p:nvGraphicFramePr>
          <p:cNvPr id="6" name="Group 81">
            <a:extLst>
              <a:ext uri="{FF2B5EF4-FFF2-40B4-BE49-F238E27FC236}">
                <a16:creationId xmlns:a16="http://schemas.microsoft.com/office/drawing/2014/main" id="{46B871F3-35CA-4FEA-85BC-5C4A8CF1E9D6}"/>
              </a:ext>
            </a:extLst>
          </p:cNvPr>
          <p:cNvGraphicFramePr>
            <a:graphicFrameLocks/>
          </p:cNvGraphicFramePr>
          <p:nvPr>
            <p:extLst>
              <p:ext uri="{D42A27DB-BD31-4B8C-83A1-F6EECF244321}">
                <p14:modId xmlns:p14="http://schemas.microsoft.com/office/powerpoint/2010/main" val="2366044676"/>
              </p:ext>
            </p:extLst>
          </p:nvPr>
        </p:nvGraphicFramePr>
        <p:xfrm>
          <a:off x="668958" y="1634887"/>
          <a:ext cx="11520000" cy="7874000"/>
        </p:xfrm>
        <a:graphic>
          <a:graphicData uri="http://schemas.openxmlformats.org/drawingml/2006/table">
            <a:tbl>
              <a:tblPr/>
              <a:tblGrid>
                <a:gridCol w="1368000">
                  <a:extLst>
                    <a:ext uri="{9D8B030D-6E8A-4147-A177-3AD203B41FA5}">
                      <a16:colId xmlns:a16="http://schemas.microsoft.com/office/drawing/2014/main" val="20000"/>
                    </a:ext>
                  </a:extLst>
                </a:gridCol>
                <a:gridCol w="5076000">
                  <a:extLst>
                    <a:ext uri="{9D8B030D-6E8A-4147-A177-3AD203B41FA5}">
                      <a16:colId xmlns:a16="http://schemas.microsoft.com/office/drawing/2014/main" val="20001"/>
                    </a:ext>
                  </a:extLst>
                </a:gridCol>
                <a:gridCol w="5076000">
                  <a:extLst>
                    <a:ext uri="{9D8B030D-6E8A-4147-A177-3AD203B41FA5}">
                      <a16:colId xmlns:a16="http://schemas.microsoft.com/office/drawing/2014/main" val="361080464"/>
                    </a:ext>
                  </a:extLst>
                </a:gridCol>
              </a:tblGrid>
              <a:tr h="7489591">
                <a:tc>
                  <a:txBody>
                    <a:bodyPr/>
                    <a:lstStyle/>
                    <a:p>
                      <a:pPr marL="144000" marR="0" lvl="0" indent="0" algn="l" defTabSz="914400" rtl="0" eaLnBrk="1" fontAlgn="base" latinLnBrk="0" hangingPunct="1">
                        <a:lnSpc>
                          <a:spcPct val="100000"/>
                        </a:lnSpc>
                        <a:spcBef>
                          <a:spcPts val="0"/>
                        </a:spcBef>
                        <a:spcAft>
                          <a:spcPct val="0"/>
                        </a:spcAft>
                        <a:buClrTx/>
                        <a:buSzTx/>
                        <a:buFontTx/>
                        <a:buNone/>
                        <a:tabLst/>
                      </a:pPr>
                      <a:r>
                        <a:rPr kumimoji="1" lang="ja-JP" altLang="en-US" sz="18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制　限</a:t>
                      </a:r>
                    </a:p>
                  </a:txBody>
                  <a:tcPr marL="72000" marR="144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noFill/>
                  </a:tcPr>
                </a:tc>
                <a:tc>
                  <a:txBody>
                    <a:bodyPr/>
                    <a:lstStyle/>
                    <a:p>
                      <a:pPr marL="144000" indent="-144000" algn="l">
                        <a:spcBef>
                          <a:spcPts val="400"/>
                        </a:spcBef>
                        <a:buFont typeface="Arial" panose="020B0604020202020204" pitchFamily="34" charset="0"/>
                        <a:buChar char="•"/>
                      </a:pPr>
                      <a:r>
                        <a:rPr kumimoji="1" lang="en-US" altLang="ja-JP" sz="1600" dirty="0" err="1">
                          <a:solidFill>
                            <a:schemeClr val="tx1"/>
                          </a:solidFill>
                          <a:latin typeface="Meiryo UI" panose="020B0604030504040204" pitchFamily="50" charset="-128"/>
                          <a:ea typeface="Meiryo UI" panose="020B0604030504040204" pitchFamily="50" charset="-128"/>
                        </a:rPr>
                        <a:t>iBooks</a:t>
                      </a:r>
                      <a:r>
                        <a:rPr kumimoji="1" lang="en-US" altLang="ja-JP" sz="1600" dirty="0">
                          <a:solidFill>
                            <a:schemeClr val="tx1"/>
                          </a:solidFill>
                          <a:latin typeface="Meiryo UI" panose="020B0604030504040204" pitchFamily="50" charset="-128"/>
                          <a:ea typeface="Meiryo UI" panose="020B0604030504040204" pitchFamily="50" charset="-128"/>
                        </a:rPr>
                        <a:t> Store</a:t>
                      </a:r>
                      <a:r>
                        <a:rPr kumimoji="1" lang="ja-JP" altLang="en-US" sz="1600" dirty="0">
                          <a:solidFill>
                            <a:schemeClr val="tx1"/>
                          </a:solidFill>
                          <a:latin typeface="Meiryo UI" panose="020B0604030504040204" pitchFamily="50" charset="-128"/>
                          <a:ea typeface="Meiryo UI" panose="020B0604030504040204" pitchFamily="50" charset="-128"/>
                        </a:rPr>
                        <a:t>を許可（</a:t>
                      </a:r>
                      <a:r>
                        <a:rPr kumimoji="1" lang="en-US" altLang="ja-JP" sz="1600" dirty="0">
                          <a:solidFill>
                            <a:schemeClr val="tx1"/>
                          </a:solidFill>
                          <a:latin typeface="Meiryo UI" panose="020B0604030504040204" pitchFamily="50" charset="-128"/>
                          <a:ea typeface="Meiryo UI" panose="020B0604030504040204" pitchFamily="50" charset="-128"/>
                        </a:rPr>
                        <a:t>SV</a:t>
                      </a:r>
                      <a:r>
                        <a:rPr kumimoji="1" lang="ja-JP" altLang="en-US" sz="1600" dirty="0">
                          <a:solidFill>
                            <a:schemeClr val="tx1"/>
                          </a:solidFill>
                          <a:latin typeface="Meiryo UI" panose="020B0604030504040204" pitchFamily="50" charset="-128"/>
                          <a:ea typeface="Meiryo UI" panose="020B0604030504040204" pitchFamily="50" charset="-128"/>
                        </a:rPr>
                        <a:t>）</a:t>
                      </a:r>
                      <a:endParaRPr kumimoji="1" lang="en-US" altLang="ja-JP" sz="1600" dirty="0">
                        <a:solidFill>
                          <a:schemeClr val="tx1"/>
                        </a:solidFill>
                        <a:latin typeface="Meiryo UI" panose="020B0604030504040204" pitchFamily="50" charset="-128"/>
                        <a:ea typeface="Meiryo UI" panose="020B0604030504040204" pitchFamily="50" charset="-128"/>
                      </a:endParaRPr>
                    </a:p>
                    <a:p>
                      <a:pPr marL="144000" indent="-144000" algn="l">
                        <a:spcBef>
                          <a:spcPts val="400"/>
                        </a:spcBef>
                        <a:buFont typeface="Arial" panose="020B0604020202020204" pitchFamily="34" charset="0"/>
                        <a:buChar char="•"/>
                      </a:pPr>
                      <a:r>
                        <a:rPr kumimoji="1" lang="en-US" altLang="ja-JP" sz="1600" dirty="0">
                          <a:solidFill>
                            <a:schemeClr val="tx1"/>
                          </a:solidFill>
                          <a:latin typeface="Meiryo UI" panose="020B0604030504040204" pitchFamily="50" charset="-128"/>
                          <a:ea typeface="Meiryo UI" panose="020B0604030504040204" pitchFamily="50" charset="-128"/>
                        </a:rPr>
                        <a:t>App</a:t>
                      </a:r>
                      <a:r>
                        <a:rPr kumimoji="1" lang="ja-JP" altLang="en-US" sz="1600" dirty="0">
                          <a:solidFill>
                            <a:schemeClr val="tx1"/>
                          </a:solidFill>
                          <a:latin typeface="Meiryo UI" panose="020B0604030504040204" pitchFamily="50" charset="-128"/>
                          <a:ea typeface="Meiryo UI" panose="020B0604030504040204" pitchFamily="50" charset="-128"/>
                        </a:rPr>
                        <a:t>のインストールを許可</a:t>
                      </a:r>
                      <a:r>
                        <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a:t>
                      </a:r>
                      <a:r>
                        <a:rPr kumimoji="1" lang="en-US" altLang="ja-JP"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SV</a:t>
                      </a:r>
                      <a:r>
                        <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a:t>
                      </a:r>
                      <a:endParaRPr kumimoji="1" lang="en-US" altLang="ja-JP"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endParaRPr>
                    </a:p>
                    <a:p>
                      <a:pPr marL="144000" marR="0" lvl="0" indent="-144000" algn="l" defTabSz="914400" rtl="0" eaLnBrk="1" fontAlgn="auto" latinLnBrk="0" hangingPunct="1">
                        <a:lnSpc>
                          <a:spcPct val="100000"/>
                        </a:lnSpc>
                        <a:spcBef>
                          <a:spcPts val="400"/>
                        </a:spcBef>
                        <a:spcAft>
                          <a:spcPts val="0"/>
                        </a:spcAft>
                        <a:buClrTx/>
                        <a:buSzTx/>
                        <a:buFont typeface="Arial" panose="020B0604020202020204" pitchFamily="34" charset="0"/>
                        <a:buChar char="•"/>
                        <a:tabLst/>
                        <a:defRPr/>
                      </a:pPr>
                      <a:r>
                        <a:rPr kumimoji="1" lang="en-US" altLang="ja-JP" sz="1400" b="0" kern="1200" dirty="0">
                          <a:solidFill>
                            <a:schemeClr val="tx1"/>
                          </a:solidFill>
                          <a:latin typeface="Meiryo UI" panose="020B0604030504040204" pitchFamily="50" charset="-128"/>
                          <a:ea typeface="Meiryo UI" panose="020B0604030504040204" pitchFamily="50" charset="-128"/>
                          <a:cs typeface="+mn-cs"/>
                        </a:rPr>
                        <a:t>App</a:t>
                      </a:r>
                      <a:r>
                        <a:rPr kumimoji="1" lang="ja-JP" altLang="en-US" sz="1400" b="0" kern="1200" dirty="0">
                          <a:solidFill>
                            <a:schemeClr val="tx1"/>
                          </a:solidFill>
                          <a:latin typeface="Meiryo UI" panose="020B0604030504040204" pitchFamily="50" charset="-128"/>
                          <a:ea typeface="Meiryo UI" panose="020B0604030504040204" pitchFamily="50" charset="-128"/>
                          <a:cs typeface="+mn-cs"/>
                        </a:rPr>
                        <a:t> </a:t>
                      </a:r>
                      <a:r>
                        <a:rPr kumimoji="1" lang="en-US" altLang="ja-JP" sz="1400" b="0" kern="1200" dirty="0">
                          <a:solidFill>
                            <a:schemeClr val="tx1"/>
                          </a:solidFill>
                          <a:latin typeface="Meiryo UI" panose="020B0604030504040204" pitchFamily="50" charset="-128"/>
                          <a:ea typeface="Meiryo UI" panose="020B0604030504040204" pitchFamily="50" charset="-128"/>
                          <a:cs typeface="+mn-cs"/>
                        </a:rPr>
                        <a:t>Store</a:t>
                      </a:r>
                      <a:r>
                        <a:rPr kumimoji="1" lang="ja-JP" altLang="en-US" sz="1400" b="0" kern="1200" dirty="0">
                          <a:solidFill>
                            <a:schemeClr val="tx1"/>
                          </a:solidFill>
                          <a:latin typeface="Meiryo UI" panose="020B0604030504040204" pitchFamily="50" charset="-128"/>
                          <a:ea typeface="Meiryo UI" panose="020B0604030504040204" pitchFamily="50" charset="-128"/>
                          <a:cs typeface="+mn-cs"/>
                        </a:rPr>
                        <a:t>からの</a:t>
                      </a:r>
                      <a:r>
                        <a:rPr kumimoji="1" lang="en-US" altLang="ja-JP" sz="1400" b="0" kern="1200" dirty="0">
                          <a:solidFill>
                            <a:schemeClr val="tx1"/>
                          </a:solidFill>
                          <a:latin typeface="Meiryo UI" panose="020B0604030504040204" pitchFamily="50" charset="-128"/>
                          <a:ea typeface="Meiryo UI" panose="020B0604030504040204" pitchFamily="50" charset="-128"/>
                          <a:cs typeface="+mn-cs"/>
                        </a:rPr>
                        <a:t>App</a:t>
                      </a:r>
                      <a:r>
                        <a:rPr kumimoji="1" lang="ja-JP" altLang="en-US" sz="1400" b="0" kern="1200" dirty="0">
                          <a:solidFill>
                            <a:schemeClr val="tx1"/>
                          </a:solidFill>
                          <a:latin typeface="Meiryo UI" panose="020B0604030504040204" pitchFamily="50" charset="-128"/>
                          <a:ea typeface="Meiryo UI" panose="020B0604030504040204" pitchFamily="50" charset="-128"/>
                          <a:cs typeface="+mn-cs"/>
                        </a:rPr>
                        <a:t>のインストールを許可</a:t>
                      </a:r>
                      <a:r>
                        <a:rPr kumimoji="1" lang="ja-JP" altLang="en-US" sz="1400" b="0" kern="1200" baseline="0" dirty="0">
                          <a:solidFill>
                            <a:schemeClr val="tx1"/>
                          </a:solidFill>
                          <a:latin typeface="Meiryo UI" panose="020B0604030504040204" pitchFamily="50" charset="-128"/>
                          <a:ea typeface="Meiryo UI" panose="020B0604030504040204" pitchFamily="50" charset="-128"/>
                          <a:cs typeface="+mn-cs"/>
                        </a:rPr>
                        <a:t>（</a:t>
                      </a:r>
                      <a:r>
                        <a:rPr kumimoji="1" lang="en-US" altLang="ja-JP" sz="1400" b="0" kern="1200" baseline="0" dirty="0">
                          <a:solidFill>
                            <a:schemeClr val="tx1"/>
                          </a:solidFill>
                          <a:latin typeface="Meiryo UI" panose="020B0604030504040204" pitchFamily="50" charset="-128"/>
                          <a:ea typeface="Meiryo UI" panose="020B0604030504040204" pitchFamily="50" charset="-128"/>
                          <a:cs typeface="+mn-cs"/>
                        </a:rPr>
                        <a:t>iOS9</a:t>
                      </a:r>
                      <a:r>
                        <a:rPr kumimoji="1" lang="ja-JP" altLang="en-US" sz="1400" b="0" kern="1200" baseline="0" dirty="0">
                          <a:solidFill>
                            <a:schemeClr val="tx1"/>
                          </a:solidFill>
                          <a:latin typeface="Meiryo UI" panose="020B0604030504040204" pitchFamily="50" charset="-128"/>
                          <a:ea typeface="Meiryo UI" panose="020B0604030504040204" pitchFamily="50" charset="-128"/>
                          <a:cs typeface="+mn-cs"/>
                        </a:rPr>
                        <a:t>）</a:t>
                      </a:r>
                      <a:r>
                        <a:rPr kumimoji="1" lang="ja-JP" altLang="en-US" sz="1400" b="0" kern="1200" dirty="0">
                          <a:solidFill>
                            <a:schemeClr val="tx1"/>
                          </a:solidFill>
                          <a:latin typeface="Meiryo UI" panose="020B0604030504040204" pitchFamily="50" charset="-128"/>
                          <a:ea typeface="Meiryo UI" panose="020B0604030504040204" pitchFamily="50" charset="-128"/>
                          <a:cs typeface="+mn-cs"/>
                        </a:rPr>
                        <a:t>（</a:t>
                      </a:r>
                      <a:r>
                        <a:rPr kumimoji="1" lang="en-US" altLang="ja-JP" sz="1400" b="0" kern="1200" dirty="0">
                          <a:solidFill>
                            <a:schemeClr val="tx1"/>
                          </a:solidFill>
                          <a:latin typeface="Meiryo UI" panose="020B0604030504040204" pitchFamily="50" charset="-128"/>
                          <a:ea typeface="Meiryo UI" panose="020B0604030504040204" pitchFamily="50" charset="-128"/>
                          <a:cs typeface="+mn-cs"/>
                        </a:rPr>
                        <a:t>SV</a:t>
                      </a:r>
                      <a:r>
                        <a:rPr kumimoji="1" lang="ja-JP" altLang="en-US" sz="1400" b="0" kern="1200" dirty="0">
                          <a:solidFill>
                            <a:schemeClr val="tx1"/>
                          </a:solidFill>
                          <a:latin typeface="Meiryo UI" panose="020B0604030504040204" pitchFamily="50" charset="-128"/>
                          <a:ea typeface="Meiryo UI" panose="020B0604030504040204" pitchFamily="50" charset="-128"/>
                          <a:cs typeface="+mn-cs"/>
                        </a:rPr>
                        <a:t>）</a:t>
                      </a:r>
                      <a:endParaRPr kumimoji="1" lang="en-US" altLang="ja-JP" sz="1400" b="0" kern="1200" dirty="0">
                        <a:solidFill>
                          <a:schemeClr val="tx1"/>
                        </a:solidFill>
                        <a:latin typeface="Meiryo UI" panose="020B0604030504040204" pitchFamily="50" charset="-128"/>
                        <a:ea typeface="Meiryo UI" panose="020B0604030504040204" pitchFamily="50" charset="-128"/>
                        <a:cs typeface="+mn-cs"/>
                      </a:endParaRPr>
                    </a:p>
                    <a:p>
                      <a:pPr marL="144000" indent="-144000" algn="l">
                        <a:spcBef>
                          <a:spcPts val="400"/>
                        </a:spcBef>
                        <a:buFont typeface="Arial" panose="020B0604020202020204" pitchFamily="34" charset="0"/>
                        <a:buChar char="•"/>
                      </a:pPr>
                      <a:r>
                        <a:rPr kumimoji="1" lang="en-US" altLang="ja-JP" sz="1600" b="0" kern="1200" dirty="0">
                          <a:solidFill>
                            <a:schemeClr val="tx1"/>
                          </a:solidFill>
                          <a:latin typeface="Meiryo UI" panose="020B0604030504040204" pitchFamily="50" charset="-128"/>
                          <a:ea typeface="Meiryo UI" panose="020B0604030504040204" pitchFamily="50" charset="-128"/>
                          <a:cs typeface="+mn-cs"/>
                        </a:rPr>
                        <a:t>App</a:t>
                      </a:r>
                      <a:r>
                        <a:rPr kumimoji="1" lang="ja-JP" altLang="en-US" sz="1600" b="0" kern="1200" dirty="0">
                          <a:solidFill>
                            <a:schemeClr val="tx1"/>
                          </a:solidFill>
                          <a:latin typeface="Meiryo UI" panose="020B0604030504040204" pitchFamily="50" charset="-128"/>
                          <a:ea typeface="Meiryo UI" panose="020B0604030504040204" pitchFamily="50" charset="-128"/>
                          <a:cs typeface="+mn-cs"/>
                        </a:rPr>
                        <a:t>の自動ダウンロードを許可</a:t>
                      </a:r>
                      <a:r>
                        <a:rPr kumimoji="1" lang="ja-JP" altLang="en-US" sz="1600" b="0" kern="1200" baseline="0" dirty="0">
                          <a:solidFill>
                            <a:schemeClr val="tx1"/>
                          </a:solidFill>
                          <a:latin typeface="Meiryo UI" panose="020B0604030504040204" pitchFamily="50" charset="-128"/>
                          <a:ea typeface="Meiryo UI" panose="020B0604030504040204" pitchFamily="50" charset="-128"/>
                          <a:cs typeface="+mn-cs"/>
                        </a:rPr>
                        <a:t>（</a:t>
                      </a:r>
                      <a:r>
                        <a:rPr kumimoji="1" lang="en-US" altLang="ja-JP" sz="1600" b="0" kern="1200" baseline="0" dirty="0">
                          <a:solidFill>
                            <a:schemeClr val="tx1"/>
                          </a:solidFill>
                          <a:latin typeface="Meiryo UI" panose="020B0604030504040204" pitchFamily="50" charset="-128"/>
                          <a:ea typeface="Meiryo UI" panose="020B0604030504040204" pitchFamily="50" charset="-128"/>
                          <a:cs typeface="+mn-cs"/>
                        </a:rPr>
                        <a:t>iOS9</a:t>
                      </a:r>
                      <a:r>
                        <a:rPr kumimoji="1" lang="ja-JP" altLang="en-US" sz="1600" b="0" kern="1200" baseline="0" dirty="0">
                          <a:solidFill>
                            <a:schemeClr val="tx1"/>
                          </a:solidFill>
                          <a:latin typeface="Meiryo UI" panose="020B0604030504040204" pitchFamily="50" charset="-128"/>
                          <a:ea typeface="Meiryo UI" panose="020B0604030504040204" pitchFamily="50" charset="-128"/>
                          <a:cs typeface="+mn-cs"/>
                        </a:rPr>
                        <a:t>）</a:t>
                      </a:r>
                      <a:r>
                        <a:rPr kumimoji="1" lang="ja-JP" altLang="en-US" sz="1600" b="0" kern="1200" dirty="0">
                          <a:solidFill>
                            <a:schemeClr val="tx1"/>
                          </a:solidFill>
                          <a:latin typeface="Meiryo UI" panose="020B0604030504040204" pitchFamily="50" charset="-128"/>
                          <a:ea typeface="Meiryo UI" panose="020B0604030504040204" pitchFamily="50" charset="-128"/>
                          <a:cs typeface="+mn-cs"/>
                        </a:rPr>
                        <a:t>（</a:t>
                      </a:r>
                      <a:r>
                        <a:rPr kumimoji="1" lang="en-US" altLang="ja-JP" sz="1600" b="0" kern="1200" dirty="0">
                          <a:solidFill>
                            <a:schemeClr val="tx1"/>
                          </a:solidFill>
                          <a:latin typeface="Meiryo UI" panose="020B0604030504040204" pitchFamily="50" charset="-128"/>
                          <a:ea typeface="Meiryo UI" panose="020B0604030504040204" pitchFamily="50" charset="-128"/>
                          <a:cs typeface="+mn-cs"/>
                        </a:rPr>
                        <a:t>SV</a:t>
                      </a:r>
                      <a:r>
                        <a:rPr kumimoji="1" lang="ja-JP" altLang="en-US" sz="1600" b="0" kern="1200" dirty="0">
                          <a:solidFill>
                            <a:schemeClr val="tx1"/>
                          </a:solidFill>
                          <a:latin typeface="Meiryo UI" panose="020B0604030504040204" pitchFamily="50" charset="-128"/>
                          <a:ea typeface="Meiryo UI" panose="020B0604030504040204" pitchFamily="50" charset="-128"/>
                          <a:cs typeface="+mn-cs"/>
                        </a:rPr>
                        <a:t>）</a:t>
                      </a:r>
                      <a:endParaRPr kumimoji="1" lang="en-US" altLang="ja-JP" sz="1600" b="0" kern="1200" dirty="0">
                        <a:solidFill>
                          <a:schemeClr val="tx1"/>
                        </a:solidFill>
                        <a:latin typeface="Meiryo UI" panose="020B0604030504040204" pitchFamily="50" charset="-128"/>
                        <a:ea typeface="Meiryo UI" panose="020B0604030504040204" pitchFamily="50" charset="-128"/>
                        <a:cs typeface="+mn-cs"/>
                      </a:endParaRPr>
                    </a:p>
                    <a:p>
                      <a:pPr marL="144000" indent="-144000" algn="l">
                        <a:spcBef>
                          <a:spcPts val="400"/>
                        </a:spcBef>
                        <a:buFont typeface="Arial" panose="020B0604020202020204" pitchFamily="34" charset="0"/>
                        <a:buChar char="•"/>
                      </a:pPr>
                      <a:r>
                        <a:rPr kumimoji="1" lang="en-US" altLang="ja-JP" sz="1600" b="0" kern="1200" dirty="0">
                          <a:solidFill>
                            <a:schemeClr val="tx1"/>
                          </a:solidFill>
                          <a:latin typeface="Meiryo UI" panose="020B0604030504040204" pitchFamily="50" charset="-128"/>
                          <a:ea typeface="Meiryo UI" panose="020B0604030504040204" pitchFamily="50" charset="-128"/>
                          <a:cs typeface="+mn-cs"/>
                        </a:rPr>
                        <a:t>App</a:t>
                      </a:r>
                      <a:r>
                        <a:rPr kumimoji="1" lang="ja-JP" altLang="en-US" sz="1600" b="0" kern="1200" dirty="0">
                          <a:solidFill>
                            <a:schemeClr val="tx1"/>
                          </a:solidFill>
                          <a:latin typeface="Meiryo UI" panose="020B0604030504040204" pitchFamily="50" charset="-128"/>
                          <a:ea typeface="Meiryo UI" panose="020B0604030504040204" pitchFamily="50" charset="-128"/>
                          <a:cs typeface="+mn-cs"/>
                        </a:rPr>
                        <a:t>の削除を許可（</a:t>
                      </a:r>
                      <a:r>
                        <a:rPr kumimoji="1" lang="en-US" altLang="ja-JP" sz="1600" b="0" kern="1200" dirty="0">
                          <a:solidFill>
                            <a:schemeClr val="tx1"/>
                          </a:solidFill>
                          <a:latin typeface="Meiryo UI" panose="020B0604030504040204" pitchFamily="50" charset="-128"/>
                          <a:ea typeface="Meiryo UI" panose="020B0604030504040204" pitchFamily="50" charset="-128"/>
                          <a:cs typeface="+mn-cs"/>
                        </a:rPr>
                        <a:t>SV</a:t>
                      </a:r>
                      <a:r>
                        <a:rPr kumimoji="1" lang="ja-JP" altLang="en-US" sz="1600" b="0" kern="1200" dirty="0">
                          <a:solidFill>
                            <a:schemeClr val="tx1"/>
                          </a:solidFill>
                          <a:latin typeface="Meiryo UI" panose="020B0604030504040204" pitchFamily="50" charset="-128"/>
                          <a:ea typeface="Meiryo UI" panose="020B0604030504040204" pitchFamily="50" charset="-128"/>
                          <a:cs typeface="+mn-cs"/>
                        </a:rPr>
                        <a:t>）</a:t>
                      </a:r>
                      <a:endParaRPr kumimoji="1" lang="en-US" altLang="ja-JP" sz="1600" b="0" kern="1200" dirty="0">
                        <a:solidFill>
                          <a:schemeClr val="tx1"/>
                        </a:solidFill>
                        <a:latin typeface="Meiryo UI" panose="020B0604030504040204" pitchFamily="50" charset="-128"/>
                        <a:ea typeface="Meiryo UI" panose="020B0604030504040204" pitchFamily="50" charset="-128"/>
                        <a:cs typeface="+mn-cs"/>
                      </a:endParaRPr>
                    </a:p>
                    <a:p>
                      <a:pPr marL="144000" indent="-144000" algn="l">
                        <a:spcBef>
                          <a:spcPts val="400"/>
                        </a:spcBef>
                        <a:buFont typeface="Arial" panose="020B0604020202020204" pitchFamily="34" charset="0"/>
                        <a:buChar char="•"/>
                      </a:pPr>
                      <a:r>
                        <a:rPr kumimoji="1" lang="ja-JP" altLang="en-US" sz="1600" b="0" kern="1200" dirty="0">
                          <a:solidFill>
                            <a:schemeClr val="tx1"/>
                          </a:solidFill>
                          <a:latin typeface="Meiryo UI" panose="020B0604030504040204" pitchFamily="50" charset="-128"/>
                          <a:ea typeface="Meiryo UI" panose="020B0604030504040204" pitchFamily="50" charset="-128"/>
                          <a:cs typeface="+mn-cs"/>
                        </a:rPr>
                        <a:t>システム</a:t>
                      </a:r>
                      <a:r>
                        <a:rPr kumimoji="1" lang="en-US" altLang="ja-JP" sz="1600" b="0" kern="1200" dirty="0">
                          <a:solidFill>
                            <a:schemeClr val="tx1"/>
                          </a:solidFill>
                          <a:latin typeface="Meiryo UI" panose="020B0604030504040204" pitchFamily="50" charset="-128"/>
                          <a:ea typeface="Meiryo UI" panose="020B0604030504040204" pitchFamily="50" charset="-128"/>
                          <a:cs typeface="+mn-cs"/>
                        </a:rPr>
                        <a:t>App</a:t>
                      </a:r>
                      <a:r>
                        <a:rPr kumimoji="1" lang="ja-JP" altLang="en-US" sz="1600" b="0" kern="1200" dirty="0">
                          <a:solidFill>
                            <a:schemeClr val="tx1"/>
                          </a:solidFill>
                          <a:latin typeface="Meiryo UI" panose="020B0604030504040204" pitchFamily="50" charset="-128"/>
                          <a:ea typeface="Meiryo UI" panose="020B0604030504040204" pitchFamily="50" charset="-128"/>
                          <a:cs typeface="+mn-cs"/>
                        </a:rPr>
                        <a:t>の削除を許可（</a:t>
                      </a:r>
                      <a:r>
                        <a:rPr kumimoji="1" lang="en-US" altLang="ja-JP" sz="1600" b="0" kern="1200" dirty="0">
                          <a:solidFill>
                            <a:schemeClr val="tx1"/>
                          </a:solidFill>
                          <a:latin typeface="Meiryo UI" panose="020B0604030504040204" pitchFamily="50" charset="-128"/>
                          <a:ea typeface="Meiryo UI" panose="020B0604030504040204" pitchFamily="50" charset="-128"/>
                          <a:cs typeface="+mn-cs"/>
                        </a:rPr>
                        <a:t>SV</a:t>
                      </a:r>
                      <a:r>
                        <a:rPr kumimoji="1" lang="ja-JP" altLang="en-US" sz="1600" b="0" kern="1200" dirty="0">
                          <a:solidFill>
                            <a:schemeClr val="tx1"/>
                          </a:solidFill>
                          <a:latin typeface="Meiryo UI" panose="020B0604030504040204" pitchFamily="50" charset="-128"/>
                          <a:ea typeface="Meiryo UI" panose="020B0604030504040204" pitchFamily="50" charset="-128"/>
                          <a:cs typeface="+mn-cs"/>
                        </a:rPr>
                        <a:t>）</a:t>
                      </a:r>
                      <a:endParaRPr kumimoji="1" lang="en-US" altLang="ja-JP" sz="1600" b="0" kern="1200" dirty="0">
                        <a:solidFill>
                          <a:schemeClr val="tx1"/>
                        </a:solidFill>
                        <a:latin typeface="Meiryo UI" panose="020B0604030504040204" pitchFamily="50" charset="-128"/>
                        <a:ea typeface="Meiryo UI" panose="020B0604030504040204" pitchFamily="50" charset="-128"/>
                        <a:cs typeface="+mn-cs"/>
                      </a:endParaRPr>
                    </a:p>
                    <a:p>
                      <a:pPr marL="144000" indent="-144000" algn="l">
                        <a:spcBef>
                          <a:spcPts val="400"/>
                        </a:spcBef>
                        <a:buFont typeface="Arial" panose="020B0604020202020204" pitchFamily="34" charset="0"/>
                        <a:buChar char="•"/>
                      </a:pPr>
                      <a:r>
                        <a:rPr kumimoji="1" lang="en-US" altLang="ja-JP" sz="1800" b="0" i="0" kern="1200" dirty="0">
                          <a:solidFill>
                            <a:schemeClr val="tx1"/>
                          </a:solidFill>
                          <a:effectLst/>
                          <a:latin typeface="+mn-lt"/>
                          <a:ea typeface="+mn-ea"/>
                          <a:cs typeface="+mn-cs"/>
                        </a:rPr>
                        <a:t>App Clip</a:t>
                      </a:r>
                      <a:r>
                        <a:rPr kumimoji="1" lang="ja-JP" altLang="en-US" sz="1800" b="0" i="0" kern="1200" dirty="0">
                          <a:solidFill>
                            <a:schemeClr val="tx1"/>
                          </a:solidFill>
                          <a:effectLst/>
                          <a:latin typeface="+mn-lt"/>
                          <a:ea typeface="+mn-ea"/>
                          <a:cs typeface="+mn-cs"/>
                        </a:rPr>
                        <a:t>を許可（</a:t>
                      </a:r>
                      <a:r>
                        <a:rPr kumimoji="1" lang="en-US" altLang="ja-JP" sz="1800" b="0" i="0" kern="1200" dirty="0">
                          <a:solidFill>
                            <a:schemeClr val="tx1"/>
                          </a:solidFill>
                          <a:effectLst/>
                          <a:latin typeface="+mn-lt"/>
                          <a:ea typeface="+mn-ea"/>
                          <a:cs typeface="+mn-cs"/>
                        </a:rPr>
                        <a:t>SV</a:t>
                      </a:r>
                      <a:r>
                        <a:rPr kumimoji="1" lang="ja-JP" altLang="en-US" sz="1800" b="0" i="0" kern="1200" dirty="0">
                          <a:solidFill>
                            <a:schemeClr val="tx1"/>
                          </a:solidFill>
                          <a:effectLst/>
                          <a:latin typeface="+mn-lt"/>
                          <a:ea typeface="+mn-ea"/>
                          <a:cs typeface="+mn-cs"/>
                        </a:rPr>
                        <a:t>）</a:t>
                      </a:r>
                      <a:endParaRPr kumimoji="1" lang="en-US" altLang="ja-JP" sz="1600" b="0" kern="1200" dirty="0">
                        <a:solidFill>
                          <a:schemeClr val="tx1"/>
                        </a:solidFill>
                        <a:latin typeface="Meiryo UI" panose="020B0604030504040204" pitchFamily="50" charset="-128"/>
                        <a:ea typeface="Meiryo UI" panose="020B0604030504040204" pitchFamily="50" charset="-128"/>
                        <a:cs typeface="+mn-cs"/>
                      </a:endParaRPr>
                    </a:p>
                    <a:p>
                      <a:pPr marL="144000" indent="-144000" algn="l">
                        <a:spcBef>
                          <a:spcPts val="400"/>
                        </a:spcBef>
                        <a:buFont typeface="Arial" panose="020B0604020202020204" pitchFamily="34" charset="0"/>
                        <a:buChar char="•"/>
                      </a:pPr>
                      <a:r>
                        <a:rPr kumimoji="1" lang="en-US" altLang="ja-JP" sz="1600" b="0" kern="1200" dirty="0">
                          <a:solidFill>
                            <a:schemeClr val="tx1"/>
                          </a:solidFill>
                          <a:latin typeface="Meiryo UI" panose="020B0604030504040204" pitchFamily="50" charset="-128"/>
                          <a:ea typeface="Meiryo UI" panose="020B0604030504040204" pitchFamily="50" charset="-128"/>
                          <a:cs typeface="+mn-cs"/>
                        </a:rPr>
                        <a:t>App</a:t>
                      </a:r>
                      <a:r>
                        <a:rPr kumimoji="1" lang="ja-JP" altLang="en-US" sz="1600" b="0" kern="1200" dirty="0">
                          <a:solidFill>
                            <a:schemeClr val="tx1"/>
                          </a:solidFill>
                          <a:latin typeface="Meiryo UI" panose="020B0604030504040204" pitchFamily="50" charset="-128"/>
                          <a:ea typeface="Meiryo UI" panose="020B0604030504040204" pitchFamily="50" charset="-128"/>
                          <a:cs typeface="+mn-cs"/>
                        </a:rPr>
                        <a:t>内課金を許可</a:t>
                      </a:r>
                      <a:endParaRPr kumimoji="1" lang="en-US" altLang="ja-JP" sz="1600" b="0" kern="1200" dirty="0">
                        <a:solidFill>
                          <a:schemeClr val="tx1"/>
                        </a:solidFill>
                        <a:latin typeface="Meiryo UI" panose="020B0604030504040204" pitchFamily="50" charset="-128"/>
                        <a:ea typeface="Meiryo UI" panose="020B0604030504040204" pitchFamily="50" charset="-128"/>
                        <a:cs typeface="+mn-cs"/>
                      </a:endParaRPr>
                    </a:p>
                    <a:p>
                      <a:pPr marL="144000" indent="-144000" algn="l">
                        <a:spcBef>
                          <a:spcPts val="400"/>
                        </a:spcBef>
                        <a:buFont typeface="Arial" panose="020B0604020202020204" pitchFamily="34" charset="0"/>
                        <a:buChar char="•"/>
                      </a:pPr>
                      <a:r>
                        <a:rPr kumimoji="1" lang="ja-JP" altLang="en-US" sz="1600" b="0" kern="1200" dirty="0">
                          <a:solidFill>
                            <a:schemeClr val="tx1"/>
                          </a:solidFill>
                          <a:latin typeface="Meiryo UI" panose="020B0604030504040204" pitchFamily="50" charset="-128"/>
                          <a:ea typeface="Meiryo UI" panose="020B0604030504040204" pitchFamily="50" charset="-128"/>
                          <a:cs typeface="+mn-cs"/>
                        </a:rPr>
                        <a:t>購入時に常に</a:t>
                      </a:r>
                      <a:r>
                        <a:rPr kumimoji="1" lang="en-US" altLang="ja-JP" sz="1600" b="0" kern="1200" dirty="0">
                          <a:solidFill>
                            <a:schemeClr val="tx1"/>
                          </a:solidFill>
                          <a:latin typeface="Meiryo UI" panose="020B0604030504040204" pitchFamily="50" charset="-128"/>
                          <a:ea typeface="Meiryo UI" panose="020B0604030504040204" pitchFamily="50" charset="-128"/>
                          <a:cs typeface="+mn-cs"/>
                        </a:rPr>
                        <a:t>iTunes</a:t>
                      </a:r>
                      <a:r>
                        <a:rPr kumimoji="1" lang="en-US" altLang="ja-JP" sz="1600" b="0" kern="1200" baseline="0" dirty="0">
                          <a:solidFill>
                            <a:schemeClr val="tx1"/>
                          </a:solidFill>
                          <a:latin typeface="Meiryo UI" panose="020B0604030504040204" pitchFamily="50" charset="-128"/>
                          <a:ea typeface="Meiryo UI" panose="020B0604030504040204" pitchFamily="50" charset="-128"/>
                          <a:cs typeface="+mn-cs"/>
                        </a:rPr>
                        <a:t> Store</a:t>
                      </a:r>
                      <a:r>
                        <a:rPr kumimoji="1" lang="ja-JP" altLang="en-US" sz="1600" b="0" kern="1200" baseline="0" dirty="0">
                          <a:solidFill>
                            <a:schemeClr val="tx1"/>
                          </a:solidFill>
                          <a:latin typeface="Meiryo UI" panose="020B0604030504040204" pitchFamily="50" charset="-128"/>
                          <a:ea typeface="Meiryo UI" panose="020B0604030504040204" pitchFamily="50" charset="-128"/>
                          <a:cs typeface="+mn-cs"/>
                        </a:rPr>
                        <a:t>パスワードを要求</a:t>
                      </a:r>
                      <a:endParaRPr kumimoji="1" lang="en-US" altLang="ja-JP" sz="1600" b="0" kern="1200" baseline="0" dirty="0">
                        <a:solidFill>
                          <a:schemeClr val="tx1"/>
                        </a:solidFill>
                        <a:latin typeface="Meiryo UI" panose="020B0604030504040204" pitchFamily="50" charset="-128"/>
                        <a:ea typeface="Meiryo UI" panose="020B0604030504040204" pitchFamily="50" charset="-128"/>
                        <a:cs typeface="+mn-cs"/>
                      </a:endParaRPr>
                    </a:p>
                    <a:p>
                      <a:pPr marL="144000" indent="-144000" algn="l">
                        <a:spcBef>
                          <a:spcPts val="400"/>
                        </a:spcBef>
                        <a:buFont typeface="Arial" panose="020B0604020202020204" pitchFamily="34" charset="0"/>
                        <a:buChar char="•"/>
                      </a:pPr>
                      <a:r>
                        <a:rPr kumimoji="1" lang="en-US" altLang="ja-JP" sz="1600" b="0" kern="1200" baseline="0" dirty="0">
                          <a:solidFill>
                            <a:schemeClr val="tx1"/>
                          </a:solidFill>
                          <a:latin typeface="Meiryo UI" panose="020B0604030504040204" pitchFamily="50" charset="-128"/>
                          <a:ea typeface="Meiryo UI" panose="020B0604030504040204" pitchFamily="50" charset="-128"/>
                          <a:cs typeface="+mn-cs"/>
                        </a:rPr>
                        <a:t>iCloud</a:t>
                      </a:r>
                      <a:r>
                        <a:rPr kumimoji="1" lang="ja-JP" altLang="en-US" sz="1600" b="0" kern="1200" baseline="0" dirty="0">
                          <a:solidFill>
                            <a:schemeClr val="tx1"/>
                          </a:solidFill>
                          <a:latin typeface="Meiryo UI" panose="020B0604030504040204" pitchFamily="50" charset="-128"/>
                          <a:ea typeface="Meiryo UI" panose="020B0604030504040204" pitchFamily="50" charset="-128"/>
                          <a:cs typeface="+mn-cs"/>
                        </a:rPr>
                        <a:t>バックアップを許可</a:t>
                      </a:r>
                      <a:endParaRPr kumimoji="1" lang="en-US" altLang="ja-JP" sz="1600" b="0" kern="1200" baseline="0" dirty="0">
                        <a:solidFill>
                          <a:schemeClr val="tx1"/>
                        </a:solidFill>
                        <a:latin typeface="Meiryo UI" panose="020B0604030504040204" pitchFamily="50" charset="-128"/>
                        <a:ea typeface="Meiryo UI" panose="020B0604030504040204" pitchFamily="50" charset="-128"/>
                        <a:cs typeface="+mn-cs"/>
                      </a:endParaRPr>
                    </a:p>
                    <a:p>
                      <a:pPr marL="144000" indent="-144000" algn="l">
                        <a:spcBef>
                          <a:spcPts val="400"/>
                        </a:spcBef>
                        <a:buFont typeface="Arial" panose="020B0604020202020204" pitchFamily="34" charset="0"/>
                        <a:buChar char="•"/>
                      </a:pPr>
                      <a:r>
                        <a:rPr kumimoji="1" lang="en-US" altLang="ja-JP" sz="1600" b="0" kern="1200" baseline="0" dirty="0">
                          <a:solidFill>
                            <a:schemeClr val="tx1"/>
                          </a:solidFill>
                          <a:latin typeface="Meiryo UI" panose="020B0604030504040204" pitchFamily="50" charset="-128"/>
                          <a:ea typeface="Meiryo UI" panose="020B0604030504040204" pitchFamily="50" charset="-128"/>
                          <a:cs typeface="+mn-cs"/>
                        </a:rPr>
                        <a:t>iCloud</a:t>
                      </a:r>
                      <a:r>
                        <a:rPr kumimoji="1" lang="ja-JP" altLang="en-US" sz="1600" b="0" kern="1200" baseline="0" dirty="0">
                          <a:solidFill>
                            <a:schemeClr val="tx1"/>
                          </a:solidFill>
                          <a:latin typeface="Meiryo UI" panose="020B0604030504040204" pitchFamily="50" charset="-128"/>
                          <a:ea typeface="Meiryo UI" panose="020B0604030504040204" pitchFamily="50" charset="-128"/>
                          <a:cs typeface="+mn-cs"/>
                        </a:rPr>
                        <a:t>書類とデータを許可</a:t>
                      </a:r>
                      <a:r>
                        <a:rPr kumimoji="1" lang="ja-JP" altLang="en-US" sz="1600" b="0" kern="1200" dirty="0">
                          <a:solidFill>
                            <a:schemeClr val="tx1"/>
                          </a:solidFill>
                          <a:latin typeface="Meiryo UI" panose="020B0604030504040204" pitchFamily="50" charset="-128"/>
                          <a:ea typeface="Meiryo UI" panose="020B0604030504040204" pitchFamily="50" charset="-128"/>
                          <a:cs typeface="+mn-cs"/>
                        </a:rPr>
                        <a:t>（</a:t>
                      </a:r>
                      <a:r>
                        <a:rPr kumimoji="1" lang="en-US" altLang="ja-JP" sz="1600" b="0" kern="1200" dirty="0">
                          <a:solidFill>
                            <a:schemeClr val="tx1"/>
                          </a:solidFill>
                          <a:latin typeface="Meiryo UI" panose="020B0604030504040204" pitchFamily="50" charset="-128"/>
                          <a:ea typeface="Meiryo UI" panose="020B0604030504040204" pitchFamily="50" charset="-128"/>
                          <a:cs typeface="+mn-cs"/>
                        </a:rPr>
                        <a:t>SV</a:t>
                      </a:r>
                      <a:r>
                        <a:rPr kumimoji="1" lang="ja-JP" altLang="en-US" sz="1600" b="0" kern="1200" dirty="0">
                          <a:solidFill>
                            <a:schemeClr val="tx1"/>
                          </a:solidFill>
                          <a:latin typeface="Meiryo UI" panose="020B0604030504040204" pitchFamily="50" charset="-128"/>
                          <a:ea typeface="Meiryo UI" panose="020B0604030504040204" pitchFamily="50" charset="-128"/>
                          <a:cs typeface="+mn-cs"/>
                        </a:rPr>
                        <a:t>）</a:t>
                      </a:r>
                      <a:endParaRPr kumimoji="1" lang="en-US" altLang="ja-JP" sz="1600" b="0" kern="1200" dirty="0">
                        <a:solidFill>
                          <a:schemeClr val="tx1"/>
                        </a:solidFill>
                        <a:latin typeface="Meiryo UI" panose="020B0604030504040204" pitchFamily="50" charset="-128"/>
                        <a:ea typeface="Meiryo UI" panose="020B0604030504040204" pitchFamily="50" charset="-128"/>
                        <a:cs typeface="+mn-cs"/>
                      </a:endParaRPr>
                    </a:p>
                    <a:p>
                      <a:pPr marL="144000" indent="-144000" algn="l">
                        <a:spcBef>
                          <a:spcPts val="400"/>
                        </a:spcBef>
                        <a:buFont typeface="Arial" panose="020B0604020202020204" pitchFamily="34" charset="0"/>
                        <a:buChar char="•"/>
                      </a:pPr>
                      <a:r>
                        <a:rPr kumimoji="1" lang="en-US" altLang="ja-JP" sz="1600" b="0" kern="1200" dirty="0">
                          <a:solidFill>
                            <a:schemeClr val="tx1"/>
                          </a:solidFill>
                          <a:latin typeface="Meiryo UI" panose="020B0604030504040204" pitchFamily="50" charset="-128"/>
                          <a:ea typeface="Meiryo UI" panose="020B0604030504040204" pitchFamily="50" charset="-128"/>
                          <a:cs typeface="+mn-cs"/>
                        </a:rPr>
                        <a:t>iCloud</a:t>
                      </a:r>
                      <a:r>
                        <a:rPr kumimoji="1" lang="ja-JP" altLang="en-US" sz="1600" b="0" kern="1200" dirty="0">
                          <a:solidFill>
                            <a:schemeClr val="tx1"/>
                          </a:solidFill>
                          <a:latin typeface="Meiryo UI" panose="020B0604030504040204" pitchFamily="50" charset="-128"/>
                          <a:ea typeface="Meiryo UI" panose="020B0604030504040204" pitchFamily="50" charset="-128"/>
                          <a:cs typeface="+mn-cs"/>
                        </a:rPr>
                        <a:t>キーチェーンを許可</a:t>
                      </a:r>
                      <a:endParaRPr kumimoji="1" lang="en-US" altLang="ja-JP" sz="1600" b="0" kern="1200" dirty="0">
                        <a:solidFill>
                          <a:schemeClr val="tx1"/>
                        </a:solidFill>
                        <a:latin typeface="Meiryo UI" panose="020B0604030504040204" pitchFamily="50" charset="-128"/>
                        <a:ea typeface="Meiryo UI" panose="020B0604030504040204" pitchFamily="50" charset="-128"/>
                        <a:cs typeface="+mn-cs"/>
                      </a:endParaRPr>
                    </a:p>
                    <a:p>
                      <a:pPr marL="144000" indent="-144000" algn="l">
                        <a:spcBef>
                          <a:spcPts val="400"/>
                        </a:spcBef>
                        <a:buFont typeface="Arial" panose="020B0604020202020204" pitchFamily="34" charset="0"/>
                        <a:buChar char="•"/>
                      </a:pPr>
                      <a:r>
                        <a:rPr kumimoji="1" lang="ja-JP" altLang="en-US" sz="1600" b="0" kern="1200" dirty="0">
                          <a:solidFill>
                            <a:schemeClr val="tx1"/>
                          </a:solidFill>
                          <a:latin typeface="Meiryo UI" panose="020B0604030504040204" pitchFamily="50" charset="-128"/>
                          <a:ea typeface="Meiryo UI" panose="020B0604030504040204" pitchFamily="50" charset="-128"/>
                          <a:cs typeface="+mn-cs"/>
                        </a:rPr>
                        <a:t>管理対象</a:t>
                      </a:r>
                      <a:r>
                        <a:rPr kumimoji="1" lang="en-US" altLang="ja-JP" sz="1600" b="0" kern="1200" dirty="0">
                          <a:solidFill>
                            <a:schemeClr val="tx1"/>
                          </a:solidFill>
                          <a:latin typeface="Meiryo UI" panose="020B0604030504040204" pitchFamily="50" charset="-128"/>
                          <a:ea typeface="Meiryo UI" panose="020B0604030504040204" pitchFamily="50" charset="-128"/>
                          <a:cs typeface="+mn-cs"/>
                        </a:rPr>
                        <a:t>App</a:t>
                      </a:r>
                      <a:r>
                        <a:rPr kumimoji="1" lang="ja-JP" altLang="en-US" sz="1600" b="0" kern="1200" dirty="0">
                          <a:solidFill>
                            <a:schemeClr val="tx1"/>
                          </a:solidFill>
                          <a:latin typeface="Meiryo UI" panose="020B0604030504040204" pitchFamily="50" charset="-128"/>
                          <a:ea typeface="Meiryo UI" panose="020B0604030504040204" pitchFamily="50" charset="-128"/>
                          <a:cs typeface="+mn-cs"/>
                        </a:rPr>
                        <a:t>が</a:t>
                      </a:r>
                      <a:r>
                        <a:rPr kumimoji="1" lang="en-US" altLang="ja-JP" sz="1600" b="0" kern="1200" dirty="0">
                          <a:solidFill>
                            <a:schemeClr val="tx1"/>
                          </a:solidFill>
                          <a:latin typeface="Meiryo UI" panose="020B0604030504040204" pitchFamily="50" charset="-128"/>
                          <a:ea typeface="Meiryo UI" panose="020B0604030504040204" pitchFamily="50" charset="-128"/>
                          <a:cs typeface="+mn-cs"/>
                        </a:rPr>
                        <a:t>iCloud</a:t>
                      </a:r>
                      <a:r>
                        <a:rPr kumimoji="1" lang="ja-JP" altLang="en-US" sz="1600" b="0" kern="1200" dirty="0">
                          <a:solidFill>
                            <a:schemeClr val="tx1"/>
                          </a:solidFill>
                          <a:latin typeface="Meiryo UI" panose="020B0604030504040204" pitchFamily="50" charset="-128"/>
                          <a:ea typeface="Meiryo UI" panose="020B0604030504040204" pitchFamily="50" charset="-128"/>
                          <a:cs typeface="+mn-cs"/>
                        </a:rPr>
                        <a:t>にデータを保存することを許可</a:t>
                      </a:r>
                      <a:endParaRPr kumimoji="1" lang="en-US" altLang="ja-JP" sz="1600" b="0" kern="1200" dirty="0">
                        <a:solidFill>
                          <a:schemeClr val="tx1"/>
                        </a:solidFill>
                        <a:latin typeface="Meiryo UI" panose="020B0604030504040204" pitchFamily="50" charset="-128"/>
                        <a:ea typeface="Meiryo UI" panose="020B0604030504040204" pitchFamily="50" charset="-128"/>
                        <a:cs typeface="+mn-cs"/>
                      </a:endParaRPr>
                    </a:p>
                    <a:p>
                      <a:pPr marL="144000" indent="-144000" algn="l">
                        <a:spcBef>
                          <a:spcPts val="400"/>
                        </a:spcBef>
                        <a:buFont typeface="Arial" panose="020B0604020202020204" pitchFamily="34" charset="0"/>
                        <a:buChar char="•"/>
                      </a:pPr>
                      <a:r>
                        <a:rPr kumimoji="1" lang="ja-JP" altLang="en-US" sz="1600" b="0" kern="1200" dirty="0">
                          <a:solidFill>
                            <a:schemeClr val="tx1"/>
                          </a:solidFill>
                          <a:latin typeface="Meiryo UI" panose="020B0604030504040204" pitchFamily="50" charset="-128"/>
                          <a:ea typeface="Meiryo UI" panose="020B0604030504040204" pitchFamily="50" charset="-128"/>
                          <a:cs typeface="+mn-cs"/>
                        </a:rPr>
                        <a:t>エンタープライズブックのバックアップを許可</a:t>
                      </a:r>
                      <a:endParaRPr kumimoji="1" lang="en-US" altLang="ja-JP" sz="1600" b="0" kern="1200" dirty="0">
                        <a:solidFill>
                          <a:schemeClr val="tx1"/>
                        </a:solidFill>
                        <a:latin typeface="Meiryo UI" panose="020B0604030504040204" pitchFamily="50" charset="-128"/>
                        <a:ea typeface="Meiryo UI" panose="020B0604030504040204" pitchFamily="50" charset="-128"/>
                        <a:cs typeface="+mn-cs"/>
                      </a:endParaRPr>
                    </a:p>
                    <a:p>
                      <a:pPr marL="144000" indent="-144000" algn="l">
                        <a:spcBef>
                          <a:spcPts val="400"/>
                        </a:spcBef>
                        <a:buFont typeface="Arial" panose="020B0604020202020204" pitchFamily="34" charset="0"/>
                        <a:buChar char="•"/>
                      </a:pPr>
                      <a:r>
                        <a:rPr kumimoji="1" lang="ja-JP" altLang="en-US" sz="1600" b="0" kern="1200" dirty="0">
                          <a:solidFill>
                            <a:schemeClr val="tx1"/>
                          </a:solidFill>
                          <a:latin typeface="Meiryo UI" panose="020B0604030504040204" pitchFamily="50" charset="-128"/>
                          <a:ea typeface="Meiryo UI" panose="020B0604030504040204" pitchFamily="50" charset="-128"/>
                          <a:cs typeface="+mn-cs"/>
                        </a:rPr>
                        <a:t>エンタープライズのメモとハイライトの同期を許可</a:t>
                      </a:r>
                      <a:endParaRPr kumimoji="1" lang="en-US" altLang="ja-JP" sz="1600" b="0" kern="1200" dirty="0">
                        <a:solidFill>
                          <a:schemeClr val="tx1"/>
                        </a:solidFill>
                        <a:latin typeface="Meiryo UI" panose="020B0604030504040204" pitchFamily="50" charset="-128"/>
                        <a:ea typeface="Meiryo UI" panose="020B0604030504040204" pitchFamily="50" charset="-128"/>
                        <a:cs typeface="+mn-cs"/>
                      </a:endParaRPr>
                    </a:p>
                    <a:p>
                      <a:pPr marL="144000" indent="-144000" algn="l">
                        <a:spcBef>
                          <a:spcPts val="400"/>
                        </a:spcBef>
                        <a:buFont typeface="Arial" panose="020B0604020202020204" pitchFamily="34" charset="0"/>
                        <a:buChar char="•"/>
                      </a:pPr>
                      <a:r>
                        <a:rPr kumimoji="1" lang="ja-JP" altLang="en-US" sz="1600" b="0" kern="1200" dirty="0">
                          <a:solidFill>
                            <a:schemeClr val="tx1"/>
                          </a:solidFill>
                          <a:latin typeface="Meiryo UI" panose="020B0604030504040204" pitchFamily="50" charset="-128"/>
                          <a:ea typeface="Meiryo UI" panose="020B0604030504040204" pitchFamily="50" charset="-128"/>
                          <a:cs typeface="+mn-cs"/>
                        </a:rPr>
                        <a:t>共有アルバムを許可</a:t>
                      </a:r>
                      <a:endParaRPr kumimoji="1" lang="en-US" altLang="ja-JP" sz="1600" b="0" kern="1200" dirty="0">
                        <a:solidFill>
                          <a:schemeClr val="tx1"/>
                        </a:solidFill>
                        <a:latin typeface="Meiryo UI" panose="020B0604030504040204" pitchFamily="50" charset="-128"/>
                        <a:ea typeface="Meiryo UI" panose="020B0604030504040204" pitchFamily="50" charset="-128"/>
                        <a:cs typeface="+mn-cs"/>
                      </a:endParaRPr>
                    </a:p>
                    <a:p>
                      <a:pPr marL="144000" indent="-144000" algn="l">
                        <a:spcBef>
                          <a:spcPts val="400"/>
                        </a:spcBef>
                        <a:buFont typeface="Arial" panose="020B0604020202020204" pitchFamily="34" charset="0"/>
                        <a:buChar char="•"/>
                      </a:pPr>
                      <a:r>
                        <a:rPr kumimoji="1" lang="en-US" altLang="ja-JP" sz="1600" b="0" kern="1200" dirty="0">
                          <a:solidFill>
                            <a:schemeClr val="tx1"/>
                          </a:solidFill>
                          <a:latin typeface="Meiryo UI" panose="020B0604030504040204" pitchFamily="50" charset="-128"/>
                          <a:ea typeface="Meiryo UI" panose="020B0604030504040204" pitchFamily="50" charset="-128"/>
                          <a:cs typeface="+mn-cs"/>
                        </a:rPr>
                        <a:t>iCloud</a:t>
                      </a:r>
                      <a:r>
                        <a:rPr kumimoji="1" lang="ja-JP" altLang="en-US" sz="1600" b="0" kern="1200" dirty="0">
                          <a:solidFill>
                            <a:schemeClr val="tx1"/>
                          </a:solidFill>
                          <a:latin typeface="Meiryo UI" panose="020B0604030504040204" pitchFamily="50" charset="-128"/>
                          <a:ea typeface="Meiryo UI" panose="020B0604030504040204" pitchFamily="50" charset="-128"/>
                          <a:cs typeface="+mn-cs"/>
                        </a:rPr>
                        <a:t>での写真共有を許可</a:t>
                      </a:r>
                      <a:endParaRPr kumimoji="1" lang="en-US" altLang="ja-JP" sz="1600" b="0" kern="1200" dirty="0">
                        <a:solidFill>
                          <a:schemeClr val="tx1"/>
                        </a:solidFill>
                        <a:latin typeface="Meiryo UI" panose="020B0604030504040204" pitchFamily="50" charset="-128"/>
                        <a:ea typeface="Meiryo UI" panose="020B0604030504040204" pitchFamily="50" charset="-128"/>
                        <a:cs typeface="+mn-cs"/>
                      </a:endParaRPr>
                    </a:p>
                    <a:p>
                      <a:pPr marL="144000" indent="-144000" algn="l">
                        <a:spcBef>
                          <a:spcPts val="400"/>
                        </a:spcBef>
                        <a:buFont typeface="Arial" panose="020B0604020202020204" pitchFamily="34" charset="0"/>
                        <a:buChar char="•"/>
                      </a:pPr>
                      <a:r>
                        <a:rPr kumimoji="1" lang="en-US" altLang="ja-JP" sz="1600" b="0" kern="1200" dirty="0">
                          <a:solidFill>
                            <a:schemeClr val="tx1"/>
                          </a:solidFill>
                          <a:latin typeface="Meiryo UI" panose="020B0604030504040204" pitchFamily="50" charset="-128"/>
                          <a:ea typeface="Meiryo UI" panose="020B0604030504040204" pitchFamily="50" charset="-128"/>
                          <a:cs typeface="+mn-cs"/>
                        </a:rPr>
                        <a:t>“</a:t>
                      </a:r>
                      <a:r>
                        <a:rPr kumimoji="1" lang="ja-JP" altLang="en-US" sz="1600" b="0" kern="1200" dirty="0">
                          <a:solidFill>
                            <a:schemeClr val="tx1"/>
                          </a:solidFill>
                          <a:latin typeface="Meiryo UI" panose="020B0604030504040204" pitchFamily="50" charset="-128"/>
                          <a:ea typeface="Meiryo UI" panose="020B0604030504040204" pitchFamily="50" charset="-128"/>
                          <a:cs typeface="+mn-cs"/>
                        </a:rPr>
                        <a:t>自分のフォトストリーム”を許可</a:t>
                      </a:r>
                      <a:endParaRPr kumimoji="1" lang="en-US" altLang="ja-JP" sz="1600" b="0" kern="1200" dirty="0">
                        <a:solidFill>
                          <a:schemeClr val="tx1"/>
                        </a:solidFill>
                        <a:latin typeface="Meiryo UI" panose="020B0604030504040204" pitchFamily="50" charset="-128"/>
                        <a:ea typeface="Meiryo UI" panose="020B0604030504040204" pitchFamily="50" charset="-128"/>
                        <a:cs typeface="+mn-cs"/>
                      </a:endParaRPr>
                    </a:p>
                    <a:p>
                      <a:pPr marL="144000" indent="-144000" algn="l">
                        <a:spcBef>
                          <a:spcPts val="400"/>
                        </a:spcBef>
                        <a:buFont typeface="Arial" panose="020B0604020202020204" pitchFamily="34" charset="0"/>
                        <a:buChar char="•"/>
                      </a:pPr>
                      <a:r>
                        <a:rPr kumimoji="1" lang="ja-JP" altLang="en-US" sz="1600" b="0" kern="1200" dirty="0">
                          <a:solidFill>
                            <a:schemeClr val="tx1"/>
                          </a:solidFill>
                          <a:latin typeface="Meiryo UI" panose="020B0604030504040204" pitchFamily="50" charset="-128"/>
                          <a:ea typeface="Meiryo UI" panose="020B0604030504040204" pitchFamily="50" charset="-128"/>
                          <a:cs typeface="+mn-cs"/>
                        </a:rPr>
                        <a:t>ローミング中の自動同期を許可</a:t>
                      </a:r>
                      <a:endParaRPr kumimoji="1" lang="en-US" altLang="ja-JP" sz="1600" b="0" kern="1200" dirty="0">
                        <a:solidFill>
                          <a:schemeClr val="tx1"/>
                        </a:solidFill>
                        <a:latin typeface="Meiryo UI" panose="020B0604030504040204" pitchFamily="50" charset="-128"/>
                        <a:ea typeface="Meiryo UI" panose="020B0604030504040204" pitchFamily="50" charset="-128"/>
                        <a:cs typeface="+mn-cs"/>
                      </a:endParaRPr>
                    </a:p>
                    <a:p>
                      <a:pPr marL="144000" indent="-144000" algn="l">
                        <a:spcBef>
                          <a:spcPts val="400"/>
                        </a:spcBef>
                        <a:buFont typeface="Arial" panose="020B0604020202020204" pitchFamily="34" charset="0"/>
                        <a:buChar char="•"/>
                      </a:pPr>
                      <a:r>
                        <a:rPr kumimoji="1" lang="ja-JP" altLang="en-US" sz="1600" b="0" kern="1200" dirty="0">
                          <a:solidFill>
                            <a:schemeClr val="tx1"/>
                          </a:solidFill>
                          <a:latin typeface="Meiryo UI" panose="020B0604030504040204" pitchFamily="50" charset="-128"/>
                          <a:ea typeface="Meiryo UI" panose="020B0604030504040204" pitchFamily="50" charset="-128"/>
                          <a:cs typeface="+mn-cs"/>
                        </a:rPr>
                        <a:t>”ファイル”</a:t>
                      </a:r>
                      <a:r>
                        <a:rPr kumimoji="1" lang="en-US" altLang="ja-JP" sz="1600" b="0" kern="1200" dirty="0">
                          <a:solidFill>
                            <a:schemeClr val="tx1"/>
                          </a:solidFill>
                          <a:latin typeface="Meiryo UI" panose="020B0604030504040204" pitchFamily="50" charset="-128"/>
                          <a:ea typeface="Meiryo UI" panose="020B0604030504040204" pitchFamily="50" charset="-128"/>
                          <a:cs typeface="+mn-cs"/>
                        </a:rPr>
                        <a:t>App</a:t>
                      </a:r>
                      <a:r>
                        <a:rPr kumimoji="1" lang="ja-JP" altLang="en-US" sz="1600" b="0" kern="1200" dirty="0">
                          <a:solidFill>
                            <a:schemeClr val="tx1"/>
                          </a:solidFill>
                          <a:latin typeface="Meiryo UI" panose="020B0604030504040204" pitchFamily="50" charset="-128"/>
                          <a:ea typeface="Meiryo UI" panose="020B0604030504040204" pitchFamily="50" charset="-128"/>
                          <a:cs typeface="+mn-cs"/>
                        </a:rPr>
                        <a:t>で</a:t>
                      </a:r>
                      <a:r>
                        <a:rPr kumimoji="1" lang="en-US" altLang="ja-JP" sz="1600" b="0" kern="1200" dirty="0">
                          <a:solidFill>
                            <a:schemeClr val="tx1"/>
                          </a:solidFill>
                          <a:latin typeface="Meiryo UI" panose="020B0604030504040204" pitchFamily="50" charset="-128"/>
                          <a:ea typeface="Meiryo UI" panose="020B0604030504040204" pitchFamily="50" charset="-128"/>
                          <a:cs typeface="+mn-cs"/>
                        </a:rPr>
                        <a:t>USB</a:t>
                      </a:r>
                      <a:r>
                        <a:rPr kumimoji="1" lang="ja-JP" altLang="en-US" sz="1600" b="0" kern="1200" dirty="0">
                          <a:solidFill>
                            <a:schemeClr val="tx1"/>
                          </a:solidFill>
                          <a:latin typeface="Meiryo UI" panose="020B0604030504040204" pitchFamily="50" charset="-128"/>
                          <a:ea typeface="Meiryo UI" panose="020B0604030504040204" pitchFamily="50" charset="-128"/>
                          <a:cs typeface="+mn-cs"/>
                        </a:rPr>
                        <a:t>ドライブへのアクセスを許可（</a:t>
                      </a:r>
                      <a:r>
                        <a:rPr kumimoji="1" lang="en-US" altLang="ja-JP" sz="1600" b="0" kern="1200" dirty="0">
                          <a:solidFill>
                            <a:schemeClr val="tx1"/>
                          </a:solidFill>
                          <a:latin typeface="Meiryo UI" panose="020B0604030504040204" pitchFamily="50" charset="-128"/>
                          <a:ea typeface="Meiryo UI" panose="020B0604030504040204" pitchFamily="50" charset="-128"/>
                          <a:cs typeface="+mn-cs"/>
                        </a:rPr>
                        <a:t>SV</a:t>
                      </a:r>
                      <a:r>
                        <a:rPr kumimoji="1" lang="ja-JP" altLang="en-US" sz="1600" b="0" kern="1200" dirty="0">
                          <a:solidFill>
                            <a:schemeClr val="tx1"/>
                          </a:solidFill>
                          <a:latin typeface="Meiryo UI" panose="020B0604030504040204" pitchFamily="50" charset="-128"/>
                          <a:ea typeface="Meiryo UI" panose="020B0604030504040204" pitchFamily="50" charset="-128"/>
                          <a:cs typeface="+mn-cs"/>
                        </a:rPr>
                        <a:t>）</a:t>
                      </a:r>
                      <a:endParaRPr kumimoji="1" lang="en-US" altLang="ja-JP" sz="1600" b="0" kern="1200" dirty="0">
                        <a:solidFill>
                          <a:schemeClr val="tx1"/>
                        </a:solidFill>
                        <a:latin typeface="Meiryo UI" panose="020B0604030504040204" pitchFamily="50" charset="-128"/>
                        <a:ea typeface="Meiryo UI" panose="020B0604030504040204" pitchFamily="50" charset="-128"/>
                        <a:cs typeface="+mn-cs"/>
                      </a:endParaRPr>
                    </a:p>
                    <a:p>
                      <a:pPr marL="144000" indent="-144000" algn="l">
                        <a:spcBef>
                          <a:spcPts val="400"/>
                        </a:spcBef>
                        <a:buFont typeface="Arial" panose="020B0604020202020204" pitchFamily="34" charset="0"/>
                        <a:buChar char="•"/>
                      </a:pPr>
                      <a:r>
                        <a:rPr kumimoji="1" lang="ja-JP" altLang="en-US" sz="1400" b="0" kern="1200" dirty="0">
                          <a:solidFill>
                            <a:schemeClr val="tx1"/>
                          </a:solidFill>
                          <a:latin typeface="Meiryo UI" panose="020B0604030504040204" pitchFamily="50" charset="-128"/>
                          <a:ea typeface="Meiryo UI" panose="020B0604030504040204" pitchFamily="50" charset="-128"/>
                          <a:cs typeface="+mn-cs"/>
                        </a:rPr>
                        <a:t>”ファイル”</a:t>
                      </a:r>
                      <a:r>
                        <a:rPr kumimoji="1" lang="en-US" altLang="ja-JP" sz="1400" b="0" kern="1200" dirty="0">
                          <a:solidFill>
                            <a:schemeClr val="tx1"/>
                          </a:solidFill>
                          <a:latin typeface="Meiryo UI" panose="020B0604030504040204" pitchFamily="50" charset="-128"/>
                          <a:ea typeface="Meiryo UI" panose="020B0604030504040204" pitchFamily="50" charset="-128"/>
                          <a:cs typeface="+mn-cs"/>
                        </a:rPr>
                        <a:t>App</a:t>
                      </a:r>
                      <a:r>
                        <a:rPr kumimoji="1" lang="ja-JP" altLang="en-US" sz="1400" b="0" kern="1200" dirty="0">
                          <a:solidFill>
                            <a:schemeClr val="tx1"/>
                          </a:solidFill>
                          <a:latin typeface="Meiryo UI" panose="020B0604030504040204" pitchFamily="50" charset="-128"/>
                          <a:ea typeface="Meiryo UI" panose="020B0604030504040204" pitchFamily="50" charset="-128"/>
                          <a:cs typeface="+mn-cs"/>
                        </a:rPr>
                        <a:t>でネットワークドライブへのアクセスを許可（</a:t>
                      </a:r>
                      <a:r>
                        <a:rPr kumimoji="1" lang="en-US" altLang="ja-JP" sz="1400" b="0" kern="1200" dirty="0">
                          <a:solidFill>
                            <a:schemeClr val="tx1"/>
                          </a:solidFill>
                          <a:latin typeface="Meiryo UI" panose="020B0604030504040204" pitchFamily="50" charset="-128"/>
                          <a:ea typeface="Meiryo UI" panose="020B0604030504040204" pitchFamily="50" charset="-128"/>
                          <a:cs typeface="+mn-cs"/>
                        </a:rPr>
                        <a:t>SV</a:t>
                      </a:r>
                      <a:r>
                        <a:rPr kumimoji="1" lang="ja-JP" altLang="en-US" sz="1400" b="0" kern="1200" dirty="0">
                          <a:solidFill>
                            <a:schemeClr val="tx1"/>
                          </a:solidFill>
                          <a:latin typeface="Meiryo UI" panose="020B0604030504040204" pitchFamily="50" charset="-128"/>
                          <a:ea typeface="Meiryo UI" panose="020B0604030504040204" pitchFamily="50" charset="-128"/>
                          <a:cs typeface="+mn-cs"/>
                        </a:rPr>
                        <a:t>）</a:t>
                      </a:r>
                      <a:endParaRPr kumimoji="1" lang="en-US" altLang="ja-JP" sz="1400" b="0" kern="1200" dirty="0">
                        <a:solidFill>
                          <a:schemeClr val="tx1"/>
                        </a:solidFill>
                        <a:latin typeface="Meiryo UI" panose="020B0604030504040204" pitchFamily="50" charset="-128"/>
                        <a:ea typeface="Meiryo UI" panose="020B0604030504040204" pitchFamily="50" charset="-128"/>
                        <a:cs typeface="+mn-cs"/>
                      </a:endParaRPr>
                    </a:p>
                    <a:p>
                      <a:pPr marL="144000" indent="-144000" algn="l">
                        <a:spcBef>
                          <a:spcPts val="400"/>
                        </a:spcBef>
                        <a:buFont typeface="Arial" panose="020B0604020202020204" pitchFamily="34" charset="0"/>
                        <a:buChar char="•"/>
                      </a:pPr>
                      <a:r>
                        <a:rPr kumimoji="1" lang="ja-JP" altLang="en-US" sz="1600" b="0" kern="1200" dirty="0">
                          <a:solidFill>
                            <a:schemeClr val="tx1"/>
                          </a:solidFill>
                          <a:latin typeface="Meiryo UI" panose="020B0604030504040204" pitchFamily="50" charset="-128"/>
                          <a:ea typeface="Meiryo UI" panose="020B0604030504040204" pitchFamily="50" charset="-128"/>
                          <a:cs typeface="+mn-cs"/>
                        </a:rPr>
                        <a:t>強制的に暗号化バックアップ</a:t>
                      </a:r>
                      <a:endParaRPr kumimoji="1" lang="en-US" altLang="ja-JP" sz="1600" b="0" kern="1200" dirty="0">
                        <a:solidFill>
                          <a:schemeClr val="tx1"/>
                        </a:solidFill>
                        <a:latin typeface="Meiryo UI" panose="020B0604030504040204" pitchFamily="50" charset="-128"/>
                        <a:ea typeface="Meiryo UI" panose="020B0604030504040204" pitchFamily="50" charset="-128"/>
                        <a:cs typeface="+mn-cs"/>
                      </a:endParaRPr>
                    </a:p>
                    <a:p>
                      <a:pPr marL="144000" indent="-144000" algn="l">
                        <a:spcBef>
                          <a:spcPts val="400"/>
                        </a:spcBef>
                        <a:buFont typeface="Arial" panose="020B0604020202020204" pitchFamily="34" charset="0"/>
                        <a:buChar char="•"/>
                      </a:pPr>
                      <a:r>
                        <a:rPr kumimoji="1" lang="ja-JP" altLang="en-US" sz="1600" b="0" kern="1200" dirty="0">
                          <a:solidFill>
                            <a:schemeClr val="tx1"/>
                          </a:solidFill>
                          <a:latin typeface="Meiryo UI" panose="020B0604030504040204" pitchFamily="50" charset="-128"/>
                          <a:ea typeface="Meiryo UI" panose="020B0604030504040204" pitchFamily="50" charset="-128"/>
                          <a:cs typeface="+mn-cs"/>
                        </a:rPr>
                        <a:t>強制的に追跡型広告を制限</a:t>
                      </a:r>
                      <a:endParaRPr kumimoji="1" lang="en-US" altLang="ja-JP" sz="1600" b="0" kern="1200" dirty="0">
                        <a:solidFill>
                          <a:schemeClr val="tx1"/>
                        </a:solidFill>
                        <a:latin typeface="Meiryo UI" panose="020B0604030504040204" pitchFamily="50" charset="-128"/>
                        <a:ea typeface="Meiryo UI" panose="020B0604030504040204" pitchFamily="50" charset="-128"/>
                        <a:cs typeface="+mn-cs"/>
                      </a:endParaRPr>
                    </a:p>
                    <a:p>
                      <a:pPr marL="144000" indent="-144000" algn="l">
                        <a:spcBef>
                          <a:spcPts val="400"/>
                        </a:spcBef>
                        <a:buFont typeface="Arial" panose="020B0604020202020204" pitchFamily="34" charset="0"/>
                        <a:buChar char="•"/>
                      </a:pPr>
                      <a:r>
                        <a:rPr kumimoji="1" lang="ja-JP" altLang="en-US" sz="1600" b="0" kern="1200" dirty="0">
                          <a:solidFill>
                            <a:schemeClr val="tx1"/>
                          </a:solidFill>
                          <a:latin typeface="Meiryo UI" panose="020B0604030504040204" pitchFamily="50" charset="-128"/>
                          <a:ea typeface="Meiryo UI" panose="020B0604030504040204" pitchFamily="50" charset="-128"/>
                          <a:cs typeface="+mn-cs"/>
                        </a:rPr>
                        <a:t>“すべてのコンテンツと設定を消去”を許可（</a:t>
                      </a:r>
                      <a:r>
                        <a:rPr kumimoji="1" lang="en-US" altLang="ja-JP" sz="1600" b="0" kern="1200" dirty="0">
                          <a:solidFill>
                            <a:schemeClr val="tx1"/>
                          </a:solidFill>
                          <a:latin typeface="Meiryo UI" panose="020B0604030504040204" pitchFamily="50" charset="-128"/>
                          <a:ea typeface="Meiryo UI" panose="020B0604030504040204" pitchFamily="50" charset="-128"/>
                          <a:cs typeface="+mn-cs"/>
                        </a:rPr>
                        <a:t>SV</a:t>
                      </a:r>
                      <a:r>
                        <a:rPr kumimoji="1" lang="ja-JP" altLang="en-US" sz="1600" b="0" kern="1200" dirty="0">
                          <a:solidFill>
                            <a:schemeClr val="tx1"/>
                          </a:solidFill>
                          <a:latin typeface="Meiryo UI" panose="020B0604030504040204" pitchFamily="50" charset="-128"/>
                          <a:ea typeface="Meiryo UI" panose="020B0604030504040204" pitchFamily="50" charset="-128"/>
                          <a:cs typeface="+mn-cs"/>
                        </a:rPr>
                        <a:t>）</a:t>
                      </a:r>
                      <a:endParaRPr kumimoji="1" lang="en-US" altLang="ja-JP" sz="1600" b="0" kern="1200" dirty="0">
                        <a:solidFill>
                          <a:schemeClr val="tx1"/>
                        </a:solidFill>
                        <a:latin typeface="Meiryo UI" panose="020B0604030504040204" pitchFamily="50" charset="-128"/>
                        <a:ea typeface="Meiryo UI" panose="020B0604030504040204" pitchFamily="50" charset="-128"/>
                        <a:cs typeface="+mn-cs"/>
                      </a:endParaRPr>
                    </a:p>
                    <a:p>
                      <a:pPr marL="144000" indent="-144000" algn="l">
                        <a:spcBef>
                          <a:spcPts val="400"/>
                        </a:spcBef>
                        <a:buFont typeface="Arial" panose="020B0604020202020204" pitchFamily="34" charset="0"/>
                        <a:buChar char="•"/>
                      </a:pPr>
                      <a:r>
                        <a:rPr kumimoji="1" lang="ja-JP" altLang="en-US" sz="1600" b="0" kern="1200" dirty="0">
                          <a:solidFill>
                            <a:schemeClr val="tx1"/>
                          </a:solidFill>
                          <a:latin typeface="Meiryo UI" panose="020B0604030504040204" pitchFamily="50" charset="-128"/>
                          <a:ea typeface="Meiryo UI" panose="020B0604030504040204" pitchFamily="50" charset="-128"/>
                          <a:cs typeface="+mn-cs"/>
                        </a:rPr>
                        <a:t>信頼されていない</a:t>
                      </a:r>
                      <a:r>
                        <a:rPr kumimoji="1" lang="en-US" altLang="ja-JP" sz="1600" b="0" kern="1200" dirty="0">
                          <a:solidFill>
                            <a:schemeClr val="tx1"/>
                          </a:solidFill>
                          <a:latin typeface="Meiryo UI" panose="020B0604030504040204" pitchFamily="50" charset="-128"/>
                          <a:ea typeface="Meiryo UI" panose="020B0604030504040204" pitchFamily="50" charset="-128"/>
                          <a:cs typeface="+mn-cs"/>
                        </a:rPr>
                        <a:t>TLS</a:t>
                      </a:r>
                      <a:r>
                        <a:rPr kumimoji="1" lang="ja-JP" altLang="en-US" sz="1600" b="0" kern="1200" dirty="0">
                          <a:solidFill>
                            <a:schemeClr val="tx1"/>
                          </a:solidFill>
                          <a:latin typeface="Meiryo UI" panose="020B0604030504040204" pitchFamily="50" charset="-128"/>
                          <a:ea typeface="Meiryo UI" panose="020B0604030504040204" pitchFamily="50" charset="-128"/>
                          <a:cs typeface="+mn-cs"/>
                        </a:rPr>
                        <a:t>証明書の受け入れをユーザに許可</a:t>
                      </a:r>
                      <a:endParaRPr kumimoji="1" lang="en-US" altLang="ja-JP" sz="1600" b="0" kern="1200" dirty="0">
                        <a:solidFill>
                          <a:schemeClr val="tx1"/>
                        </a:solidFill>
                        <a:latin typeface="Meiryo UI" panose="020B0604030504040204" pitchFamily="50" charset="-128"/>
                        <a:ea typeface="Meiryo UI" panose="020B0604030504040204" pitchFamily="50" charset="-128"/>
                        <a:cs typeface="+mn-cs"/>
                      </a:endParaRPr>
                    </a:p>
                    <a:p>
                      <a:pPr marL="144000" indent="-144000" algn="l">
                        <a:spcBef>
                          <a:spcPts val="400"/>
                        </a:spcBef>
                        <a:buFont typeface="Arial" panose="020B0604020202020204" pitchFamily="34" charset="0"/>
                        <a:buChar char="•"/>
                      </a:pPr>
                      <a:r>
                        <a:rPr kumimoji="1" lang="ja-JP" altLang="en-US" sz="1600" b="0" kern="1200" dirty="0">
                          <a:solidFill>
                            <a:schemeClr val="tx1"/>
                          </a:solidFill>
                          <a:latin typeface="Meiryo UI" panose="020B0604030504040204" pitchFamily="50" charset="-128"/>
                          <a:ea typeface="Meiryo UI" panose="020B0604030504040204" pitchFamily="50" charset="-128"/>
                          <a:cs typeface="+mn-cs"/>
                        </a:rPr>
                        <a:t>証明書信頼設定の自動アップデートを許可</a:t>
                      </a:r>
                      <a:endParaRPr kumimoji="1" lang="en-US" altLang="ja-JP" sz="1600" b="0" kern="1200" dirty="0">
                        <a:solidFill>
                          <a:schemeClr val="tx1"/>
                        </a:solidFill>
                        <a:latin typeface="Meiryo UI" panose="020B0604030504040204" pitchFamily="50" charset="-128"/>
                        <a:ea typeface="Meiryo UI" panose="020B0604030504040204" pitchFamily="50" charset="-128"/>
                        <a:cs typeface="+mn-cs"/>
                      </a:endParaRPr>
                    </a:p>
                    <a:p>
                      <a:pPr marL="144000" marR="0" lvl="0" indent="-144000" algn="l" defTabSz="914400" rtl="0" eaLnBrk="1" fontAlgn="auto" latinLnBrk="0" hangingPunct="1">
                        <a:lnSpc>
                          <a:spcPct val="100000"/>
                        </a:lnSpc>
                        <a:spcBef>
                          <a:spcPts val="400"/>
                        </a:spcBef>
                        <a:spcAft>
                          <a:spcPts val="0"/>
                        </a:spcAft>
                        <a:buClrTx/>
                        <a:buSzTx/>
                        <a:buFont typeface="Arial" panose="020B0604020202020204" pitchFamily="34" charset="0"/>
                        <a:buChar char="•"/>
                        <a:tabLst/>
                        <a:defRPr/>
                      </a:pPr>
                      <a:r>
                        <a:rPr kumimoji="1" lang="ja-JP" altLang="en-US" sz="1600" b="0" kern="1200" dirty="0">
                          <a:solidFill>
                            <a:schemeClr val="tx1"/>
                          </a:solidFill>
                          <a:latin typeface="Meiryo UI" panose="020B0604030504040204" pitchFamily="50" charset="-128"/>
                          <a:ea typeface="Meiryo UI" panose="020B0604030504040204" pitchFamily="50" charset="-128"/>
                          <a:cs typeface="+mn-cs"/>
                        </a:rPr>
                        <a:t>制限の構成を許可（</a:t>
                      </a:r>
                      <a:r>
                        <a:rPr kumimoji="1" lang="en-US" altLang="ja-JP" sz="1600" b="0" kern="1200" dirty="0">
                          <a:solidFill>
                            <a:schemeClr val="tx1"/>
                          </a:solidFill>
                          <a:latin typeface="Meiryo UI" panose="020B0604030504040204" pitchFamily="50" charset="-128"/>
                          <a:ea typeface="Meiryo UI" panose="020B0604030504040204" pitchFamily="50" charset="-128"/>
                          <a:cs typeface="+mn-cs"/>
                        </a:rPr>
                        <a:t>SV</a:t>
                      </a:r>
                      <a:r>
                        <a:rPr kumimoji="1" lang="ja-JP" altLang="en-US" sz="1600" b="0" kern="1200" dirty="0">
                          <a:solidFill>
                            <a:schemeClr val="tx1"/>
                          </a:solidFill>
                          <a:latin typeface="Meiryo UI" panose="020B0604030504040204" pitchFamily="50" charset="-128"/>
                          <a:ea typeface="Meiryo UI" panose="020B0604030504040204" pitchFamily="50" charset="-128"/>
                          <a:cs typeface="+mn-cs"/>
                        </a:rPr>
                        <a:t>）</a:t>
                      </a:r>
                      <a:endParaRPr kumimoji="1" lang="en-US" altLang="ja-JP" sz="1600" b="0" kern="1200" dirty="0">
                        <a:solidFill>
                          <a:schemeClr val="tx1"/>
                        </a:solidFill>
                        <a:latin typeface="Meiryo UI" panose="020B0604030504040204" pitchFamily="50" charset="-128"/>
                        <a:ea typeface="Meiryo UI" panose="020B0604030504040204" pitchFamily="50" charset="-128"/>
                        <a:cs typeface="+mn-cs"/>
                      </a:endParaRPr>
                    </a:p>
                  </a:txBody>
                  <a:tcPr marL="216000" marR="144000" marT="0" marB="0" horzOverflow="overflow">
                    <a:lnL w="9525" cap="flat" cmpd="sng" algn="ctr">
                      <a:solidFill>
                        <a:schemeClr val="tx1">
                          <a:lumMod val="65000"/>
                          <a:lumOff val="35000"/>
                        </a:schemeClr>
                      </a:solidFill>
                      <a:prstDash val="solid"/>
                      <a:round/>
                      <a:headEnd type="none" w="med" len="med"/>
                      <a:tailEnd type="none" w="med" len="med"/>
                    </a:lnL>
                    <a:lnR w="12700" cap="flat" cmpd="sng" algn="ctr">
                      <a:noFill/>
                      <a:prstDash val="sysDot"/>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solidFill>
                      <a:schemeClr val="bg1"/>
                    </a:solidFill>
                  </a:tcPr>
                </a:tc>
                <a:tc>
                  <a:txBody>
                    <a:bodyPr/>
                    <a:lstStyle/>
                    <a:p>
                      <a:pPr marL="144000" indent="-144000" algn="l">
                        <a:spcBef>
                          <a:spcPts val="400"/>
                        </a:spcBef>
                        <a:buFont typeface="Arial" panose="020B0604020202020204" pitchFamily="34" charset="0"/>
                        <a:buChar char="•"/>
                      </a:pPr>
                      <a:r>
                        <a:rPr kumimoji="1" lang="ja-JP" altLang="en-US" sz="1600" b="0" kern="1200" dirty="0">
                          <a:solidFill>
                            <a:schemeClr val="tx1"/>
                          </a:solidFill>
                          <a:latin typeface="Meiryo UI" panose="020B0604030504040204" pitchFamily="50" charset="-128"/>
                          <a:ea typeface="Meiryo UI" panose="020B0604030504040204" pitchFamily="50" charset="-128"/>
                          <a:cs typeface="+mn-cs"/>
                        </a:rPr>
                        <a:t>構成プロファイルのインストールを許可（</a:t>
                      </a:r>
                      <a:r>
                        <a:rPr kumimoji="1" lang="en-US" altLang="ja-JP" sz="1600" b="0" kern="1200" dirty="0">
                          <a:solidFill>
                            <a:schemeClr val="tx1"/>
                          </a:solidFill>
                          <a:latin typeface="Meiryo UI" panose="020B0604030504040204" pitchFamily="50" charset="-128"/>
                          <a:ea typeface="Meiryo UI" panose="020B0604030504040204" pitchFamily="50" charset="-128"/>
                          <a:cs typeface="+mn-cs"/>
                        </a:rPr>
                        <a:t>SV</a:t>
                      </a:r>
                      <a:r>
                        <a:rPr kumimoji="1" lang="ja-JP" altLang="en-US" sz="1600" b="0" kern="1200" dirty="0">
                          <a:solidFill>
                            <a:schemeClr val="tx1"/>
                          </a:solidFill>
                          <a:latin typeface="Meiryo UI" panose="020B0604030504040204" pitchFamily="50" charset="-128"/>
                          <a:ea typeface="Meiryo UI" panose="020B0604030504040204" pitchFamily="50" charset="-128"/>
                          <a:cs typeface="+mn-cs"/>
                        </a:rPr>
                        <a:t>）</a:t>
                      </a:r>
                      <a:endParaRPr kumimoji="1" lang="en-US" altLang="ja-JP" sz="1600" b="0" kern="1200" dirty="0">
                        <a:solidFill>
                          <a:schemeClr val="tx1"/>
                        </a:solidFill>
                        <a:latin typeface="Meiryo UI" panose="020B0604030504040204" pitchFamily="50" charset="-128"/>
                        <a:ea typeface="Meiryo UI" panose="020B0604030504040204" pitchFamily="50" charset="-128"/>
                        <a:cs typeface="+mn-cs"/>
                      </a:endParaRPr>
                    </a:p>
                    <a:p>
                      <a:pPr marL="144000" indent="-144000" algn="l">
                        <a:spcBef>
                          <a:spcPts val="400"/>
                        </a:spcBef>
                        <a:buFont typeface="Arial" panose="020B0604020202020204" pitchFamily="34" charset="0"/>
                        <a:buChar char="•"/>
                      </a:pPr>
                      <a:r>
                        <a:rPr kumimoji="1" lang="en-US" altLang="ja-JP" sz="1600" b="0" kern="1200" dirty="0">
                          <a:solidFill>
                            <a:schemeClr val="tx1"/>
                          </a:solidFill>
                          <a:latin typeface="Meiryo UI" panose="020B0604030504040204" pitchFamily="50" charset="-128"/>
                          <a:ea typeface="Meiryo UI" panose="020B0604030504040204" pitchFamily="50" charset="-128"/>
                          <a:cs typeface="+mn-cs"/>
                        </a:rPr>
                        <a:t>VPN</a:t>
                      </a:r>
                      <a:r>
                        <a:rPr kumimoji="1" lang="ja-JP" altLang="en-US" sz="1600" b="0" kern="1200" dirty="0">
                          <a:solidFill>
                            <a:schemeClr val="tx1"/>
                          </a:solidFill>
                          <a:latin typeface="Meiryo UI" panose="020B0604030504040204" pitchFamily="50" charset="-128"/>
                          <a:ea typeface="Meiryo UI" panose="020B0604030504040204" pitchFamily="50" charset="-128"/>
                          <a:cs typeface="+mn-cs"/>
                        </a:rPr>
                        <a:t>構成の追加を許可（</a:t>
                      </a:r>
                      <a:r>
                        <a:rPr kumimoji="1" lang="en-US" altLang="ja-JP" sz="1600" b="0" kern="1200" dirty="0">
                          <a:solidFill>
                            <a:schemeClr val="tx1"/>
                          </a:solidFill>
                          <a:latin typeface="Meiryo UI" panose="020B0604030504040204" pitchFamily="50" charset="-128"/>
                          <a:ea typeface="Meiryo UI" panose="020B0604030504040204" pitchFamily="50" charset="-128"/>
                          <a:cs typeface="+mn-cs"/>
                        </a:rPr>
                        <a:t>SV</a:t>
                      </a:r>
                      <a:r>
                        <a:rPr kumimoji="1" lang="ja-JP" altLang="en-US" sz="1600" b="0" kern="1200" dirty="0">
                          <a:solidFill>
                            <a:schemeClr val="tx1"/>
                          </a:solidFill>
                          <a:latin typeface="Meiryo UI" panose="020B0604030504040204" pitchFamily="50" charset="-128"/>
                          <a:ea typeface="Meiryo UI" panose="020B0604030504040204" pitchFamily="50" charset="-128"/>
                          <a:cs typeface="+mn-cs"/>
                        </a:rPr>
                        <a:t>）</a:t>
                      </a:r>
                      <a:endParaRPr kumimoji="1" lang="en-US" altLang="ja-JP" sz="1600" b="0" kern="1200" dirty="0">
                        <a:solidFill>
                          <a:schemeClr val="tx1"/>
                        </a:solidFill>
                        <a:latin typeface="Meiryo UI" panose="020B0604030504040204" pitchFamily="50" charset="-128"/>
                        <a:ea typeface="Meiryo UI" panose="020B0604030504040204" pitchFamily="50" charset="-128"/>
                        <a:cs typeface="+mn-cs"/>
                      </a:endParaRPr>
                    </a:p>
                    <a:p>
                      <a:pPr marL="144000" marR="0" lvl="0" indent="-144000" algn="l" defTabSz="914400" rtl="0" eaLnBrk="1" fontAlgn="auto" latinLnBrk="0" hangingPunct="1">
                        <a:lnSpc>
                          <a:spcPct val="100000"/>
                        </a:lnSpc>
                        <a:spcBef>
                          <a:spcPts val="400"/>
                        </a:spcBef>
                        <a:spcAft>
                          <a:spcPts val="0"/>
                        </a:spcAft>
                        <a:buClrTx/>
                        <a:buSzTx/>
                        <a:buFont typeface="Arial" panose="020B0604020202020204" pitchFamily="34" charset="0"/>
                        <a:buChar char="•"/>
                        <a:tabLst/>
                        <a:defRPr/>
                      </a:pPr>
                      <a:r>
                        <a:rPr kumimoji="1" lang="ja-JP" altLang="en-US" sz="1600" b="0" kern="1200" dirty="0">
                          <a:solidFill>
                            <a:schemeClr val="tx1"/>
                          </a:solidFill>
                          <a:latin typeface="Meiryo UI" panose="020B0604030504040204" pitchFamily="50" charset="-128"/>
                          <a:ea typeface="Meiryo UI" panose="020B0604030504040204" pitchFamily="50" charset="-128"/>
                          <a:cs typeface="+mn-cs"/>
                        </a:rPr>
                        <a:t>日付と時刻を強制的に自動設定（</a:t>
                      </a:r>
                      <a:r>
                        <a:rPr kumimoji="1" lang="en-US" altLang="ja-JP" sz="1600" b="0" kern="1200" dirty="0">
                          <a:solidFill>
                            <a:schemeClr val="tx1"/>
                          </a:solidFill>
                          <a:latin typeface="Meiryo UI" panose="020B0604030504040204" pitchFamily="50" charset="-128"/>
                          <a:ea typeface="Meiryo UI" panose="020B0604030504040204" pitchFamily="50" charset="-128"/>
                          <a:cs typeface="+mn-cs"/>
                        </a:rPr>
                        <a:t>SV</a:t>
                      </a:r>
                      <a:r>
                        <a:rPr kumimoji="1" lang="ja-JP" altLang="en-US" sz="1600" b="0" kern="1200" dirty="0">
                          <a:solidFill>
                            <a:schemeClr val="tx1"/>
                          </a:solidFill>
                          <a:latin typeface="Meiryo UI" panose="020B0604030504040204" pitchFamily="50" charset="-128"/>
                          <a:ea typeface="Meiryo UI" panose="020B0604030504040204" pitchFamily="50" charset="-128"/>
                          <a:cs typeface="+mn-cs"/>
                        </a:rPr>
                        <a:t>）</a:t>
                      </a:r>
                      <a:endParaRPr kumimoji="1" lang="en-US" altLang="ja-JP" sz="1600" b="0" kern="1200" dirty="0">
                        <a:solidFill>
                          <a:schemeClr val="tx1"/>
                        </a:solidFill>
                        <a:latin typeface="Meiryo UI" panose="020B0604030504040204" pitchFamily="50" charset="-128"/>
                        <a:ea typeface="Meiryo UI" panose="020B0604030504040204" pitchFamily="50" charset="-128"/>
                        <a:cs typeface="+mn-cs"/>
                      </a:endParaRPr>
                    </a:p>
                    <a:p>
                      <a:pPr marL="144000" marR="0" lvl="0" indent="-144000" algn="l" defTabSz="914400" rtl="0" eaLnBrk="1" fontAlgn="auto" latinLnBrk="0" hangingPunct="1">
                        <a:lnSpc>
                          <a:spcPct val="100000"/>
                        </a:lnSpc>
                        <a:spcBef>
                          <a:spcPts val="400"/>
                        </a:spcBef>
                        <a:spcAft>
                          <a:spcPts val="0"/>
                        </a:spcAft>
                        <a:buClrTx/>
                        <a:buSzTx/>
                        <a:buFont typeface="Arial" panose="020B0604020202020204" pitchFamily="34" charset="0"/>
                        <a:buChar char="•"/>
                        <a:tabLst/>
                        <a:defRPr/>
                      </a:pPr>
                      <a:r>
                        <a:rPr kumimoji="1" lang="en-US" altLang="ja-JP" sz="1600" b="0" kern="1200" dirty="0">
                          <a:solidFill>
                            <a:schemeClr val="tx1"/>
                          </a:solidFill>
                          <a:latin typeface="Meiryo UI" panose="020B0604030504040204" pitchFamily="50" charset="-128"/>
                          <a:ea typeface="Meiryo UI" panose="020B0604030504040204" pitchFamily="50" charset="-128"/>
                          <a:cs typeface="+mn-cs"/>
                        </a:rPr>
                        <a:t>Wi-Fi</a:t>
                      </a:r>
                      <a:r>
                        <a:rPr kumimoji="1" lang="ja-JP" altLang="en-US" sz="1600" b="0" kern="1200" dirty="0">
                          <a:solidFill>
                            <a:schemeClr val="tx1"/>
                          </a:solidFill>
                          <a:latin typeface="Meiryo UI" panose="020B0604030504040204" pitchFamily="50" charset="-128"/>
                          <a:ea typeface="Meiryo UI" panose="020B0604030504040204" pitchFamily="50" charset="-128"/>
                          <a:cs typeface="+mn-cs"/>
                        </a:rPr>
                        <a:t>の設定を強制的にオン（</a:t>
                      </a:r>
                      <a:r>
                        <a:rPr kumimoji="1" lang="en-US" altLang="ja-JP" sz="1600" b="0" kern="1200" dirty="0">
                          <a:solidFill>
                            <a:schemeClr val="tx1"/>
                          </a:solidFill>
                          <a:latin typeface="Meiryo UI" panose="020B0604030504040204" pitchFamily="50" charset="-128"/>
                          <a:ea typeface="Meiryo UI" panose="020B0604030504040204" pitchFamily="50" charset="-128"/>
                          <a:cs typeface="+mn-cs"/>
                        </a:rPr>
                        <a:t>SV</a:t>
                      </a:r>
                      <a:r>
                        <a:rPr kumimoji="1" lang="ja-JP" altLang="en-US" sz="1600" b="0" kern="1200" dirty="0">
                          <a:solidFill>
                            <a:schemeClr val="tx1"/>
                          </a:solidFill>
                          <a:latin typeface="Meiryo UI" panose="020B0604030504040204" pitchFamily="50" charset="-128"/>
                          <a:ea typeface="Meiryo UI" panose="020B0604030504040204" pitchFamily="50" charset="-128"/>
                          <a:cs typeface="+mn-cs"/>
                        </a:rPr>
                        <a:t>）</a:t>
                      </a:r>
                      <a:endParaRPr kumimoji="1" lang="en-US" altLang="ja-JP" sz="1600" b="0" kern="1200" dirty="0">
                        <a:solidFill>
                          <a:schemeClr val="tx1"/>
                        </a:solidFill>
                        <a:latin typeface="Meiryo UI" panose="020B0604030504040204" pitchFamily="50" charset="-128"/>
                        <a:ea typeface="Meiryo UI" panose="020B0604030504040204" pitchFamily="50" charset="-128"/>
                        <a:cs typeface="+mn-cs"/>
                      </a:endParaRPr>
                    </a:p>
                    <a:p>
                      <a:pPr marL="144000" marR="0" lvl="0" indent="-144000" algn="l" defTabSz="914400" rtl="0" eaLnBrk="1" fontAlgn="auto" latinLnBrk="0" hangingPunct="1">
                        <a:lnSpc>
                          <a:spcPct val="100000"/>
                        </a:lnSpc>
                        <a:spcBef>
                          <a:spcPts val="400"/>
                        </a:spcBef>
                        <a:spcAft>
                          <a:spcPts val="0"/>
                        </a:spcAft>
                        <a:buClrTx/>
                        <a:buSzTx/>
                        <a:buFont typeface="Arial" panose="020B0604020202020204" pitchFamily="34" charset="0"/>
                        <a:buChar char="•"/>
                        <a:tabLst/>
                        <a:defRPr/>
                      </a:pPr>
                      <a:r>
                        <a:rPr kumimoji="1" lang="ja-JP" altLang="en-US" sz="1600" b="0" kern="1200" dirty="0">
                          <a:solidFill>
                            <a:schemeClr val="tx1"/>
                          </a:solidFill>
                          <a:latin typeface="Meiryo UI" panose="020B0604030504040204" pitchFamily="50" charset="-128"/>
                          <a:ea typeface="Meiryo UI" panose="020B0604030504040204" pitchFamily="50" charset="-128"/>
                          <a:cs typeface="+mn-cs"/>
                        </a:rPr>
                        <a:t>アカウント設定の変更を許可（</a:t>
                      </a:r>
                      <a:r>
                        <a:rPr kumimoji="1" lang="en-US" altLang="ja-JP" sz="1600" b="0" kern="1200" dirty="0">
                          <a:solidFill>
                            <a:schemeClr val="tx1"/>
                          </a:solidFill>
                          <a:latin typeface="Meiryo UI" panose="020B0604030504040204" pitchFamily="50" charset="-128"/>
                          <a:ea typeface="Meiryo UI" panose="020B0604030504040204" pitchFamily="50" charset="-128"/>
                          <a:cs typeface="+mn-cs"/>
                        </a:rPr>
                        <a:t>SV</a:t>
                      </a:r>
                      <a:r>
                        <a:rPr kumimoji="1" lang="ja-JP" altLang="en-US" sz="1600" b="0" kern="1200" dirty="0">
                          <a:solidFill>
                            <a:schemeClr val="tx1"/>
                          </a:solidFill>
                          <a:latin typeface="Meiryo UI" panose="020B0604030504040204" pitchFamily="50" charset="-128"/>
                          <a:ea typeface="Meiryo UI" panose="020B0604030504040204" pitchFamily="50" charset="-128"/>
                          <a:cs typeface="+mn-cs"/>
                        </a:rPr>
                        <a:t>）</a:t>
                      </a:r>
                      <a:endParaRPr kumimoji="1" lang="en-US" altLang="ja-JP" sz="1600" b="0" kern="1200" dirty="0">
                        <a:solidFill>
                          <a:schemeClr val="tx1"/>
                        </a:solidFill>
                        <a:latin typeface="Meiryo UI" panose="020B0604030504040204" pitchFamily="50" charset="-128"/>
                        <a:ea typeface="Meiryo UI" panose="020B0604030504040204" pitchFamily="50" charset="-128"/>
                        <a:cs typeface="+mn-cs"/>
                      </a:endParaRPr>
                    </a:p>
                    <a:p>
                      <a:pPr marL="144000" indent="-144000" algn="l">
                        <a:spcBef>
                          <a:spcPts val="400"/>
                        </a:spcBef>
                        <a:buFont typeface="Arial" panose="020B0604020202020204" pitchFamily="34" charset="0"/>
                        <a:buChar char="•"/>
                      </a:pPr>
                      <a:r>
                        <a:rPr kumimoji="1" lang="en-US" altLang="ja-JP" sz="1600" b="0" kern="1200" dirty="0">
                          <a:solidFill>
                            <a:schemeClr val="tx1"/>
                          </a:solidFill>
                          <a:latin typeface="Meiryo UI" panose="020B0604030504040204" pitchFamily="50" charset="-128"/>
                          <a:ea typeface="Meiryo UI" panose="020B0604030504040204" pitchFamily="50" charset="-128"/>
                          <a:cs typeface="+mn-cs"/>
                        </a:rPr>
                        <a:t>Bluetooth</a:t>
                      </a:r>
                      <a:r>
                        <a:rPr kumimoji="1" lang="ja-JP" altLang="en-US" sz="1600" b="0" kern="1200" dirty="0">
                          <a:solidFill>
                            <a:schemeClr val="tx1"/>
                          </a:solidFill>
                          <a:latin typeface="Meiryo UI" panose="020B0604030504040204" pitchFamily="50" charset="-128"/>
                          <a:ea typeface="Meiryo UI" panose="020B0604030504040204" pitchFamily="50" charset="-128"/>
                          <a:cs typeface="+mn-cs"/>
                        </a:rPr>
                        <a:t>設定の変更を許可（</a:t>
                      </a:r>
                      <a:r>
                        <a:rPr kumimoji="1" lang="en-US" altLang="ja-JP" sz="1600" b="0" kern="1200" dirty="0">
                          <a:solidFill>
                            <a:schemeClr val="tx1"/>
                          </a:solidFill>
                          <a:latin typeface="Meiryo UI" panose="020B0604030504040204" pitchFamily="50" charset="-128"/>
                          <a:ea typeface="Meiryo UI" panose="020B0604030504040204" pitchFamily="50" charset="-128"/>
                          <a:cs typeface="+mn-cs"/>
                        </a:rPr>
                        <a:t>SV</a:t>
                      </a:r>
                      <a:r>
                        <a:rPr kumimoji="1" lang="ja-JP" altLang="en-US" sz="1600" b="0" kern="1200" dirty="0">
                          <a:solidFill>
                            <a:schemeClr val="tx1"/>
                          </a:solidFill>
                          <a:latin typeface="Meiryo UI" panose="020B0604030504040204" pitchFamily="50" charset="-128"/>
                          <a:ea typeface="Meiryo UI" panose="020B0604030504040204" pitchFamily="50" charset="-128"/>
                          <a:cs typeface="+mn-cs"/>
                        </a:rPr>
                        <a:t>）</a:t>
                      </a:r>
                      <a:endParaRPr kumimoji="1" lang="en-US" altLang="ja-JP" sz="1600" b="0" kern="1200" dirty="0">
                        <a:solidFill>
                          <a:schemeClr val="tx1"/>
                        </a:solidFill>
                        <a:latin typeface="Meiryo UI" panose="020B0604030504040204" pitchFamily="50" charset="-128"/>
                        <a:ea typeface="Meiryo UI" panose="020B0604030504040204" pitchFamily="50" charset="-128"/>
                        <a:cs typeface="+mn-cs"/>
                      </a:endParaRPr>
                    </a:p>
                    <a:p>
                      <a:pPr marL="144000" indent="-144000" algn="l">
                        <a:spcBef>
                          <a:spcPts val="400"/>
                        </a:spcBef>
                        <a:buFont typeface="Arial" panose="020B0604020202020204" pitchFamily="34" charset="0"/>
                        <a:buChar char="•"/>
                      </a:pPr>
                      <a:r>
                        <a:rPr kumimoji="1" lang="ja-JP" altLang="en-US" sz="1600" b="0" kern="1200" dirty="0">
                          <a:solidFill>
                            <a:schemeClr val="tx1"/>
                          </a:solidFill>
                          <a:latin typeface="Meiryo UI" panose="020B0604030504040204" pitchFamily="50" charset="-128"/>
                          <a:ea typeface="Meiryo UI" panose="020B0604030504040204" pitchFamily="50" charset="-128"/>
                          <a:cs typeface="+mn-cs"/>
                        </a:rPr>
                        <a:t>モバイルデータ通信</a:t>
                      </a:r>
                      <a:r>
                        <a:rPr kumimoji="1" lang="en-US" altLang="ja-JP" sz="1600" b="0" kern="1200" dirty="0">
                          <a:solidFill>
                            <a:schemeClr val="tx1"/>
                          </a:solidFill>
                          <a:latin typeface="Meiryo UI" panose="020B0604030504040204" pitchFamily="50" charset="-128"/>
                          <a:ea typeface="Meiryo UI" panose="020B0604030504040204" pitchFamily="50" charset="-128"/>
                          <a:cs typeface="+mn-cs"/>
                        </a:rPr>
                        <a:t>App</a:t>
                      </a:r>
                      <a:r>
                        <a:rPr kumimoji="1" lang="ja-JP" altLang="en-US" sz="1600" b="0" kern="1200" dirty="0">
                          <a:solidFill>
                            <a:schemeClr val="tx1"/>
                          </a:solidFill>
                          <a:latin typeface="Meiryo UI" panose="020B0604030504040204" pitchFamily="50" charset="-128"/>
                          <a:ea typeface="Meiryo UI" panose="020B0604030504040204" pitchFamily="50" charset="-128"/>
                          <a:cs typeface="+mn-cs"/>
                        </a:rPr>
                        <a:t>設定の変更を許可（</a:t>
                      </a:r>
                      <a:r>
                        <a:rPr kumimoji="1" lang="en-US" altLang="ja-JP" sz="1600" b="0" kern="1200" dirty="0">
                          <a:solidFill>
                            <a:schemeClr val="tx1"/>
                          </a:solidFill>
                          <a:latin typeface="Meiryo UI" panose="020B0604030504040204" pitchFamily="50" charset="-128"/>
                          <a:ea typeface="Meiryo UI" panose="020B0604030504040204" pitchFamily="50" charset="-128"/>
                          <a:cs typeface="+mn-cs"/>
                        </a:rPr>
                        <a:t>SV</a:t>
                      </a:r>
                      <a:r>
                        <a:rPr kumimoji="1" lang="ja-JP" altLang="en-US" sz="1600" b="0" kern="1200" dirty="0">
                          <a:solidFill>
                            <a:schemeClr val="tx1"/>
                          </a:solidFill>
                          <a:latin typeface="Meiryo UI" panose="020B0604030504040204" pitchFamily="50" charset="-128"/>
                          <a:ea typeface="Meiryo UI" panose="020B0604030504040204" pitchFamily="50" charset="-128"/>
                          <a:cs typeface="+mn-cs"/>
                        </a:rPr>
                        <a:t>）</a:t>
                      </a:r>
                      <a:endParaRPr kumimoji="1" lang="en-US" altLang="ja-JP" sz="1600" b="0" kern="1200" dirty="0">
                        <a:solidFill>
                          <a:schemeClr val="tx1"/>
                        </a:solidFill>
                        <a:latin typeface="Meiryo UI" panose="020B0604030504040204" pitchFamily="50" charset="-128"/>
                        <a:ea typeface="Meiryo UI" panose="020B0604030504040204" pitchFamily="50" charset="-128"/>
                        <a:cs typeface="+mn-cs"/>
                      </a:endParaRPr>
                    </a:p>
                    <a:p>
                      <a:pPr marL="144000" marR="0" lvl="0" indent="-144000" algn="l" defTabSz="914400" rtl="0" eaLnBrk="1" fontAlgn="auto" latinLnBrk="0" hangingPunct="1">
                        <a:lnSpc>
                          <a:spcPct val="100000"/>
                        </a:lnSpc>
                        <a:spcBef>
                          <a:spcPts val="400"/>
                        </a:spcBef>
                        <a:spcAft>
                          <a:spcPts val="0"/>
                        </a:spcAft>
                        <a:buClrTx/>
                        <a:buSzTx/>
                        <a:buFont typeface="Arial" panose="020B0604020202020204" pitchFamily="34" charset="0"/>
                        <a:buChar char="•"/>
                        <a:tabLst/>
                        <a:defRPr/>
                      </a:pPr>
                      <a:r>
                        <a:rPr kumimoji="1" lang="ja-JP" altLang="en-US" sz="1600" b="0" kern="1200" dirty="0">
                          <a:solidFill>
                            <a:schemeClr val="tx1"/>
                          </a:solidFill>
                          <a:latin typeface="Meiryo UI" panose="020B0604030504040204" pitchFamily="50" charset="-128"/>
                          <a:ea typeface="Meiryo UI" panose="020B0604030504040204" pitchFamily="50" charset="-128"/>
                          <a:cs typeface="+mn-cs"/>
                        </a:rPr>
                        <a:t>モバイルデータ通信プラン設定の変更を許可（</a:t>
                      </a:r>
                      <a:r>
                        <a:rPr kumimoji="1" lang="en-US" altLang="ja-JP" sz="1600" b="0" kern="1200" dirty="0">
                          <a:solidFill>
                            <a:schemeClr val="tx1"/>
                          </a:solidFill>
                          <a:latin typeface="Meiryo UI" panose="020B0604030504040204" pitchFamily="50" charset="-128"/>
                          <a:ea typeface="Meiryo UI" panose="020B0604030504040204" pitchFamily="50" charset="-128"/>
                          <a:cs typeface="+mn-cs"/>
                        </a:rPr>
                        <a:t>SV</a:t>
                      </a:r>
                      <a:r>
                        <a:rPr kumimoji="1" lang="ja-JP" altLang="en-US" sz="1600" b="0" kern="1200" dirty="0">
                          <a:solidFill>
                            <a:schemeClr val="tx1"/>
                          </a:solidFill>
                          <a:latin typeface="Meiryo UI" panose="020B0604030504040204" pitchFamily="50" charset="-128"/>
                          <a:ea typeface="Meiryo UI" panose="020B0604030504040204" pitchFamily="50" charset="-128"/>
                          <a:cs typeface="+mn-cs"/>
                        </a:rPr>
                        <a:t>）</a:t>
                      </a:r>
                      <a:endParaRPr kumimoji="1" lang="en-US" altLang="ja-JP" sz="1600" b="0" kern="1200" dirty="0">
                        <a:solidFill>
                          <a:schemeClr val="tx1"/>
                        </a:solidFill>
                        <a:latin typeface="Meiryo UI" panose="020B0604030504040204" pitchFamily="50" charset="-128"/>
                        <a:ea typeface="Meiryo UI" panose="020B0604030504040204" pitchFamily="50" charset="-128"/>
                        <a:cs typeface="+mn-cs"/>
                      </a:endParaRPr>
                    </a:p>
                    <a:p>
                      <a:pPr marL="144000" marR="0" lvl="0" indent="-144000" algn="l" defTabSz="914400" rtl="0" eaLnBrk="1" fontAlgn="auto" latinLnBrk="0" hangingPunct="1">
                        <a:lnSpc>
                          <a:spcPct val="100000"/>
                        </a:lnSpc>
                        <a:spcBef>
                          <a:spcPts val="400"/>
                        </a:spcBef>
                        <a:spcAft>
                          <a:spcPts val="0"/>
                        </a:spcAft>
                        <a:buClrTx/>
                        <a:buSzTx/>
                        <a:buFont typeface="Arial" panose="020B0604020202020204" pitchFamily="34" charset="0"/>
                        <a:buChar char="•"/>
                        <a:tabLst/>
                        <a:defRPr/>
                      </a:pPr>
                      <a:r>
                        <a:rPr kumimoji="1" lang="en-US" altLang="ja-JP" sz="1600" b="0" kern="1200" dirty="0" err="1">
                          <a:solidFill>
                            <a:schemeClr val="tx1"/>
                          </a:solidFill>
                          <a:latin typeface="Meiryo UI" panose="020B0604030504040204" pitchFamily="50" charset="-128"/>
                          <a:ea typeface="Meiryo UI" panose="020B0604030504040204" pitchFamily="50" charset="-128"/>
                          <a:cs typeface="+mn-cs"/>
                        </a:rPr>
                        <a:t>eSIM</a:t>
                      </a:r>
                      <a:r>
                        <a:rPr kumimoji="1" lang="ja-JP" altLang="en-US" sz="1600" b="0" kern="1200" dirty="0">
                          <a:solidFill>
                            <a:schemeClr val="tx1"/>
                          </a:solidFill>
                          <a:latin typeface="Meiryo UI" panose="020B0604030504040204" pitchFamily="50" charset="-128"/>
                          <a:ea typeface="Meiryo UI" panose="020B0604030504040204" pitchFamily="50" charset="-128"/>
                          <a:cs typeface="+mn-cs"/>
                        </a:rPr>
                        <a:t>設定の変更を許可（</a:t>
                      </a:r>
                      <a:r>
                        <a:rPr kumimoji="1" lang="en-US" altLang="ja-JP" sz="1600" b="0" kern="1200" dirty="0">
                          <a:solidFill>
                            <a:schemeClr val="tx1"/>
                          </a:solidFill>
                          <a:latin typeface="Meiryo UI" panose="020B0604030504040204" pitchFamily="50" charset="-128"/>
                          <a:ea typeface="Meiryo UI" panose="020B0604030504040204" pitchFamily="50" charset="-128"/>
                          <a:cs typeface="+mn-cs"/>
                        </a:rPr>
                        <a:t>SV</a:t>
                      </a:r>
                      <a:r>
                        <a:rPr kumimoji="1" lang="ja-JP" altLang="en-US" sz="1600" b="0" kern="1200" dirty="0">
                          <a:solidFill>
                            <a:schemeClr val="tx1"/>
                          </a:solidFill>
                          <a:latin typeface="Meiryo UI" panose="020B0604030504040204" pitchFamily="50" charset="-128"/>
                          <a:ea typeface="Meiryo UI" panose="020B0604030504040204" pitchFamily="50" charset="-128"/>
                          <a:cs typeface="+mn-cs"/>
                        </a:rPr>
                        <a:t>）</a:t>
                      </a:r>
                      <a:endParaRPr kumimoji="1" lang="en-US" altLang="ja-JP" sz="1600" b="0" kern="1200" dirty="0">
                        <a:solidFill>
                          <a:schemeClr val="tx1"/>
                        </a:solidFill>
                        <a:latin typeface="Meiryo UI" panose="020B0604030504040204" pitchFamily="50" charset="-128"/>
                        <a:ea typeface="Meiryo UI" panose="020B0604030504040204" pitchFamily="50" charset="-128"/>
                        <a:cs typeface="+mn-cs"/>
                      </a:endParaRPr>
                    </a:p>
                    <a:p>
                      <a:pPr marL="144000" indent="-144000" algn="l">
                        <a:spcBef>
                          <a:spcPts val="400"/>
                        </a:spcBef>
                        <a:buFont typeface="Arial" panose="020B0604020202020204" pitchFamily="34" charset="0"/>
                        <a:buChar char="•"/>
                      </a:pPr>
                      <a:r>
                        <a:rPr kumimoji="1" lang="ja-JP" altLang="en-US" sz="1600" b="0" kern="1200" dirty="0">
                          <a:solidFill>
                            <a:schemeClr val="tx1"/>
                          </a:solidFill>
                          <a:latin typeface="Meiryo UI" panose="020B0604030504040204" pitchFamily="50" charset="-128"/>
                          <a:ea typeface="Meiryo UI" panose="020B0604030504040204" pitchFamily="50" charset="-128"/>
                          <a:cs typeface="+mn-cs"/>
                        </a:rPr>
                        <a:t>デバイス名の変更を許可</a:t>
                      </a:r>
                      <a:r>
                        <a:rPr kumimoji="1" lang="ja-JP" altLang="en-US" sz="1600" b="0" kern="1200" baseline="0" dirty="0">
                          <a:solidFill>
                            <a:schemeClr val="tx1"/>
                          </a:solidFill>
                          <a:latin typeface="Meiryo UI" panose="020B0604030504040204" pitchFamily="50" charset="-128"/>
                          <a:ea typeface="Meiryo UI" panose="020B0604030504040204" pitchFamily="50" charset="-128"/>
                          <a:cs typeface="+mn-cs"/>
                        </a:rPr>
                        <a:t>（</a:t>
                      </a:r>
                      <a:r>
                        <a:rPr kumimoji="1" lang="en-US" altLang="ja-JP" sz="1600" b="0" kern="1200" baseline="0" dirty="0">
                          <a:solidFill>
                            <a:schemeClr val="tx1"/>
                          </a:solidFill>
                          <a:latin typeface="Meiryo UI" panose="020B0604030504040204" pitchFamily="50" charset="-128"/>
                          <a:ea typeface="Meiryo UI" panose="020B0604030504040204" pitchFamily="50" charset="-128"/>
                          <a:cs typeface="+mn-cs"/>
                        </a:rPr>
                        <a:t>iOS9</a:t>
                      </a:r>
                      <a:r>
                        <a:rPr kumimoji="1" lang="ja-JP" altLang="en-US" sz="1600" b="0" kern="1200" baseline="0" dirty="0">
                          <a:solidFill>
                            <a:schemeClr val="tx1"/>
                          </a:solidFill>
                          <a:latin typeface="Meiryo UI" panose="020B0604030504040204" pitchFamily="50" charset="-128"/>
                          <a:ea typeface="Meiryo UI" panose="020B0604030504040204" pitchFamily="50" charset="-128"/>
                          <a:cs typeface="+mn-cs"/>
                        </a:rPr>
                        <a:t>）</a:t>
                      </a:r>
                      <a:r>
                        <a:rPr kumimoji="1" lang="ja-JP" altLang="en-US" sz="1600" b="0" kern="1200" dirty="0">
                          <a:solidFill>
                            <a:schemeClr val="tx1"/>
                          </a:solidFill>
                          <a:latin typeface="Meiryo UI" panose="020B0604030504040204" pitchFamily="50" charset="-128"/>
                          <a:ea typeface="Meiryo UI" panose="020B0604030504040204" pitchFamily="50" charset="-128"/>
                          <a:cs typeface="+mn-cs"/>
                        </a:rPr>
                        <a:t>（</a:t>
                      </a:r>
                      <a:r>
                        <a:rPr kumimoji="1" lang="en-US" altLang="ja-JP" sz="1600" b="0" kern="1200" dirty="0">
                          <a:solidFill>
                            <a:schemeClr val="tx1"/>
                          </a:solidFill>
                          <a:latin typeface="Meiryo UI" panose="020B0604030504040204" pitchFamily="50" charset="-128"/>
                          <a:ea typeface="Meiryo UI" panose="020B0604030504040204" pitchFamily="50" charset="-128"/>
                          <a:cs typeface="+mn-cs"/>
                        </a:rPr>
                        <a:t>SV</a:t>
                      </a:r>
                      <a:r>
                        <a:rPr kumimoji="1" lang="ja-JP" altLang="en-US" sz="1600" b="0" kern="1200" dirty="0">
                          <a:solidFill>
                            <a:schemeClr val="tx1"/>
                          </a:solidFill>
                          <a:latin typeface="Meiryo UI" panose="020B0604030504040204" pitchFamily="50" charset="-128"/>
                          <a:ea typeface="Meiryo UI" panose="020B0604030504040204" pitchFamily="50" charset="-128"/>
                          <a:cs typeface="+mn-cs"/>
                        </a:rPr>
                        <a:t>）</a:t>
                      </a:r>
                      <a:endParaRPr kumimoji="1" lang="en-US" altLang="ja-JP" sz="1600" b="0" kern="1200" dirty="0">
                        <a:solidFill>
                          <a:schemeClr val="tx1"/>
                        </a:solidFill>
                        <a:latin typeface="Meiryo UI" panose="020B0604030504040204" pitchFamily="50" charset="-128"/>
                        <a:ea typeface="Meiryo UI" panose="020B0604030504040204" pitchFamily="50" charset="-128"/>
                        <a:cs typeface="+mn-cs"/>
                      </a:endParaRPr>
                    </a:p>
                    <a:p>
                      <a:pPr marL="144000" indent="-144000" algn="l">
                        <a:spcBef>
                          <a:spcPts val="400"/>
                        </a:spcBef>
                        <a:buFont typeface="Arial" panose="020B0604020202020204" pitchFamily="34" charset="0"/>
                        <a:buChar char="•"/>
                      </a:pPr>
                      <a:r>
                        <a:rPr kumimoji="1" lang="en-US" altLang="ja-JP" sz="1600" b="0" kern="1200" dirty="0">
                          <a:solidFill>
                            <a:schemeClr val="tx1"/>
                          </a:solidFill>
                          <a:latin typeface="Meiryo UI" panose="020B0604030504040204" pitchFamily="50" charset="-128"/>
                          <a:ea typeface="Meiryo UI" panose="020B0604030504040204" pitchFamily="50" charset="-128"/>
                          <a:cs typeface="+mn-cs"/>
                        </a:rPr>
                        <a:t>“</a:t>
                      </a:r>
                      <a:r>
                        <a:rPr kumimoji="1" lang="ja-JP" altLang="en-US" sz="1600" b="0" kern="1200" dirty="0">
                          <a:solidFill>
                            <a:schemeClr val="tx1"/>
                          </a:solidFill>
                          <a:latin typeface="Meiryo UI" panose="020B0604030504040204" pitchFamily="50" charset="-128"/>
                          <a:ea typeface="Meiryo UI" panose="020B0604030504040204" pitchFamily="50" charset="-128"/>
                          <a:cs typeface="+mn-cs"/>
                        </a:rPr>
                        <a:t>友達を探す”設定の変更を許可（</a:t>
                      </a:r>
                      <a:r>
                        <a:rPr kumimoji="1" lang="en-US" altLang="ja-JP" sz="1600" b="0" kern="1200" dirty="0">
                          <a:solidFill>
                            <a:schemeClr val="tx1"/>
                          </a:solidFill>
                          <a:latin typeface="Meiryo UI" panose="020B0604030504040204" pitchFamily="50" charset="-128"/>
                          <a:ea typeface="Meiryo UI" panose="020B0604030504040204" pitchFamily="50" charset="-128"/>
                          <a:cs typeface="+mn-cs"/>
                        </a:rPr>
                        <a:t>SV</a:t>
                      </a:r>
                      <a:r>
                        <a:rPr kumimoji="1" lang="ja-JP" altLang="en-US" sz="1600" b="0" kern="1200" dirty="0">
                          <a:solidFill>
                            <a:schemeClr val="tx1"/>
                          </a:solidFill>
                          <a:latin typeface="Meiryo UI" panose="020B0604030504040204" pitchFamily="50" charset="-128"/>
                          <a:ea typeface="Meiryo UI" panose="020B0604030504040204" pitchFamily="50" charset="-128"/>
                          <a:cs typeface="+mn-cs"/>
                        </a:rPr>
                        <a:t>）</a:t>
                      </a:r>
                      <a:endParaRPr kumimoji="1" lang="en-US" altLang="ja-JP" sz="1600" b="0" kern="1200" dirty="0">
                        <a:solidFill>
                          <a:schemeClr val="tx1"/>
                        </a:solidFill>
                        <a:latin typeface="Meiryo UI" panose="020B0604030504040204" pitchFamily="50" charset="-128"/>
                        <a:ea typeface="Meiryo UI" panose="020B0604030504040204" pitchFamily="50" charset="-128"/>
                        <a:cs typeface="+mn-cs"/>
                      </a:endParaRPr>
                    </a:p>
                    <a:p>
                      <a:pPr marL="144000" indent="-144000" algn="l">
                        <a:spcBef>
                          <a:spcPts val="400"/>
                        </a:spcBef>
                        <a:buFont typeface="Arial" panose="020B0604020202020204" pitchFamily="34" charset="0"/>
                        <a:buChar char="•"/>
                      </a:pPr>
                      <a:r>
                        <a:rPr kumimoji="1" lang="ja-JP" altLang="en-US" sz="1600" b="0" kern="1200" dirty="0">
                          <a:solidFill>
                            <a:schemeClr val="tx1"/>
                          </a:solidFill>
                          <a:latin typeface="Meiryo UI" panose="020B0604030504040204" pitchFamily="50" charset="-128"/>
                          <a:ea typeface="Meiryo UI" panose="020B0604030504040204" pitchFamily="50" charset="-128"/>
                          <a:cs typeface="+mn-cs"/>
                        </a:rPr>
                        <a:t>通知設定の変更を許可（</a:t>
                      </a:r>
                      <a:r>
                        <a:rPr kumimoji="1" lang="en-US" altLang="ja-JP" sz="1600" b="0" kern="1200" dirty="0">
                          <a:solidFill>
                            <a:schemeClr val="tx1"/>
                          </a:solidFill>
                          <a:latin typeface="Meiryo UI" panose="020B0604030504040204" pitchFamily="50" charset="-128"/>
                          <a:ea typeface="Meiryo UI" panose="020B0604030504040204" pitchFamily="50" charset="-128"/>
                          <a:cs typeface="+mn-cs"/>
                        </a:rPr>
                        <a:t>SV</a:t>
                      </a:r>
                      <a:r>
                        <a:rPr kumimoji="1" lang="ja-JP" altLang="en-US" sz="1600" b="0" kern="1200" dirty="0">
                          <a:solidFill>
                            <a:schemeClr val="tx1"/>
                          </a:solidFill>
                          <a:latin typeface="Meiryo UI" panose="020B0604030504040204" pitchFamily="50" charset="-128"/>
                          <a:ea typeface="Meiryo UI" panose="020B0604030504040204" pitchFamily="50" charset="-128"/>
                          <a:cs typeface="+mn-cs"/>
                        </a:rPr>
                        <a:t>）</a:t>
                      </a:r>
                      <a:endParaRPr kumimoji="1" lang="en-US" altLang="ja-JP" sz="1600" b="0" kern="1200" dirty="0">
                        <a:solidFill>
                          <a:schemeClr val="tx1"/>
                        </a:solidFill>
                        <a:latin typeface="Meiryo UI" panose="020B0604030504040204" pitchFamily="50" charset="-128"/>
                        <a:ea typeface="Meiryo UI" panose="020B0604030504040204" pitchFamily="50" charset="-128"/>
                        <a:cs typeface="+mn-cs"/>
                      </a:endParaRPr>
                    </a:p>
                    <a:p>
                      <a:pPr marL="144000" indent="-144000" algn="l">
                        <a:spcBef>
                          <a:spcPts val="400"/>
                        </a:spcBef>
                        <a:buFont typeface="Arial" panose="020B0604020202020204" pitchFamily="34" charset="0"/>
                        <a:buChar char="•"/>
                      </a:pPr>
                      <a:r>
                        <a:rPr kumimoji="1" lang="ja-JP" altLang="en-US" sz="1600" b="0" kern="1200" dirty="0">
                          <a:solidFill>
                            <a:schemeClr val="tx1"/>
                          </a:solidFill>
                          <a:latin typeface="Meiryo UI" panose="020B0604030504040204" pitchFamily="50" charset="-128"/>
                          <a:ea typeface="Meiryo UI" panose="020B0604030504040204" pitchFamily="50" charset="-128"/>
                          <a:cs typeface="+mn-cs"/>
                        </a:rPr>
                        <a:t>パスコードの変更を許可</a:t>
                      </a:r>
                      <a:r>
                        <a:rPr kumimoji="1" lang="ja-JP" altLang="en-US" sz="1600" b="0" kern="1200" baseline="0" dirty="0">
                          <a:solidFill>
                            <a:schemeClr val="tx1"/>
                          </a:solidFill>
                          <a:latin typeface="Meiryo UI" panose="020B0604030504040204" pitchFamily="50" charset="-128"/>
                          <a:ea typeface="Meiryo UI" panose="020B0604030504040204" pitchFamily="50" charset="-128"/>
                          <a:cs typeface="+mn-cs"/>
                        </a:rPr>
                        <a:t>（</a:t>
                      </a:r>
                      <a:r>
                        <a:rPr kumimoji="1" lang="en-US" altLang="ja-JP" sz="1600" b="0" kern="1200" baseline="0" dirty="0">
                          <a:solidFill>
                            <a:schemeClr val="tx1"/>
                          </a:solidFill>
                          <a:latin typeface="Meiryo UI" panose="020B0604030504040204" pitchFamily="50" charset="-128"/>
                          <a:ea typeface="Meiryo UI" panose="020B0604030504040204" pitchFamily="50" charset="-128"/>
                          <a:cs typeface="+mn-cs"/>
                        </a:rPr>
                        <a:t>iOS9</a:t>
                      </a:r>
                      <a:r>
                        <a:rPr kumimoji="1" lang="ja-JP" altLang="en-US" sz="1600" b="0" kern="1200" baseline="0" dirty="0">
                          <a:solidFill>
                            <a:schemeClr val="tx1"/>
                          </a:solidFill>
                          <a:latin typeface="Meiryo UI" panose="020B0604030504040204" pitchFamily="50" charset="-128"/>
                          <a:ea typeface="Meiryo UI" panose="020B0604030504040204" pitchFamily="50" charset="-128"/>
                          <a:cs typeface="+mn-cs"/>
                        </a:rPr>
                        <a:t>）</a:t>
                      </a:r>
                      <a:r>
                        <a:rPr kumimoji="1" lang="ja-JP" altLang="en-US" sz="1600" b="0" kern="1200" dirty="0">
                          <a:solidFill>
                            <a:schemeClr val="tx1"/>
                          </a:solidFill>
                          <a:latin typeface="Meiryo UI" panose="020B0604030504040204" pitchFamily="50" charset="-128"/>
                          <a:ea typeface="Meiryo UI" panose="020B0604030504040204" pitchFamily="50" charset="-128"/>
                          <a:cs typeface="+mn-cs"/>
                        </a:rPr>
                        <a:t>（</a:t>
                      </a:r>
                      <a:r>
                        <a:rPr kumimoji="1" lang="en-US" altLang="ja-JP" sz="1600" b="0" kern="1200" dirty="0">
                          <a:solidFill>
                            <a:schemeClr val="tx1"/>
                          </a:solidFill>
                          <a:latin typeface="Meiryo UI" panose="020B0604030504040204" pitchFamily="50" charset="-128"/>
                          <a:ea typeface="Meiryo UI" panose="020B0604030504040204" pitchFamily="50" charset="-128"/>
                          <a:cs typeface="+mn-cs"/>
                        </a:rPr>
                        <a:t>SV</a:t>
                      </a:r>
                      <a:r>
                        <a:rPr kumimoji="1" lang="ja-JP" altLang="en-US" sz="1600" b="0" kern="1200" dirty="0">
                          <a:solidFill>
                            <a:schemeClr val="tx1"/>
                          </a:solidFill>
                          <a:latin typeface="Meiryo UI" panose="020B0604030504040204" pitchFamily="50" charset="-128"/>
                          <a:ea typeface="Meiryo UI" panose="020B0604030504040204" pitchFamily="50" charset="-128"/>
                          <a:cs typeface="+mn-cs"/>
                        </a:rPr>
                        <a:t>）</a:t>
                      </a:r>
                      <a:endParaRPr kumimoji="1" lang="en-US" altLang="ja-JP" sz="1600" b="0" kern="1200" dirty="0">
                        <a:solidFill>
                          <a:schemeClr val="tx1"/>
                        </a:solidFill>
                        <a:latin typeface="Meiryo UI" panose="020B0604030504040204" pitchFamily="50" charset="-128"/>
                        <a:ea typeface="Meiryo UI" panose="020B0604030504040204" pitchFamily="50" charset="-128"/>
                        <a:cs typeface="+mn-cs"/>
                      </a:endParaRPr>
                    </a:p>
                    <a:p>
                      <a:pPr marL="144000" indent="-144000" algn="l">
                        <a:spcBef>
                          <a:spcPts val="400"/>
                        </a:spcBef>
                        <a:buFont typeface="Arial" panose="020B0604020202020204" pitchFamily="34" charset="0"/>
                        <a:buChar char="•"/>
                      </a:pPr>
                      <a:r>
                        <a:rPr kumimoji="1" lang="en-US" altLang="ja-JP" sz="1600" b="0" kern="1200" dirty="0">
                          <a:solidFill>
                            <a:schemeClr val="tx1"/>
                          </a:solidFill>
                          <a:latin typeface="Meiryo UI" panose="020B0604030504040204" pitchFamily="50" charset="-128"/>
                          <a:ea typeface="Meiryo UI" panose="020B0604030504040204" pitchFamily="50" charset="-128"/>
                          <a:cs typeface="+mn-cs"/>
                        </a:rPr>
                        <a:t>Touch</a:t>
                      </a:r>
                      <a:r>
                        <a:rPr kumimoji="1" lang="ja-JP" altLang="en-US" sz="1600" b="0" kern="1200" dirty="0">
                          <a:solidFill>
                            <a:schemeClr val="tx1"/>
                          </a:solidFill>
                          <a:latin typeface="Meiryo UI" panose="020B0604030504040204" pitchFamily="50" charset="-128"/>
                          <a:ea typeface="Meiryo UI" panose="020B0604030504040204" pitchFamily="50" charset="-128"/>
                          <a:cs typeface="+mn-cs"/>
                        </a:rPr>
                        <a:t> </a:t>
                      </a:r>
                      <a:r>
                        <a:rPr kumimoji="1" lang="en-US" altLang="ja-JP" sz="1600" b="0" kern="1200" dirty="0">
                          <a:solidFill>
                            <a:schemeClr val="tx1"/>
                          </a:solidFill>
                          <a:latin typeface="Meiryo UI" panose="020B0604030504040204" pitchFamily="50" charset="-128"/>
                          <a:ea typeface="Meiryo UI" panose="020B0604030504040204" pitchFamily="50" charset="-128"/>
                          <a:cs typeface="+mn-cs"/>
                        </a:rPr>
                        <a:t>ID</a:t>
                      </a:r>
                      <a:r>
                        <a:rPr kumimoji="1" lang="ja-JP" altLang="en-US" sz="1600" b="0" kern="1200" dirty="0">
                          <a:solidFill>
                            <a:schemeClr val="tx1"/>
                          </a:solidFill>
                          <a:latin typeface="Meiryo UI" panose="020B0604030504040204" pitchFamily="50" charset="-128"/>
                          <a:ea typeface="Meiryo UI" panose="020B0604030504040204" pitchFamily="50" charset="-128"/>
                          <a:cs typeface="+mn-cs"/>
                        </a:rPr>
                        <a:t>指紋の変更を許可（</a:t>
                      </a:r>
                      <a:r>
                        <a:rPr kumimoji="1" lang="en-US" altLang="ja-JP" sz="1600" b="0" kern="1200" dirty="0">
                          <a:solidFill>
                            <a:schemeClr val="tx1"/>
                          </a:solidFill>
                          <a:latin typeface="Meiryo UI" panose="020B0604030504040204" pitchFamily="50" charset="-128"/>
                          <a:ea typeface="Meiryo UI" panose="020B0604030504040204" pitchFamily="50" charset="-128"/>
                          <a:cs typeface="+mn-cs"/>
                        </a:rPr>
                        <a:t>SV</a:t>
                      </a:r>
                      <a:r>
                        <a:rPr kumimoji="1" lang="ja-JP" altLang="en-US" sz="1600" b="0" kern="1200" dirty="0">
                          <a:solidFill>
                            <a:schemeClr val="tx1"/>
                          </a:solidFill>
                          <a:latin typeface="Meiryo UI" panose="020B0604030504040204" pitchFamily="50" charset="-128"/>
                          <a:ea typeface="Meiryo UI" panose="020B0604030504040204" pitchFamily="50" charset="-128"/>
                          <a:cs typeface="+mn-cs"/>
                        </a:rPr>
                        <a:t>）</a:t>
                      </a:r>
                      <a:endParaRPr kumimoji="1" lang="en-US" altLang="ja-JP" sz="1600" b="0" kern="1200" dirty="0">
                        <a:solidFill>
                          <a:schemeClr val="tx1"/>
                        </a:solidFill>
                        <a:latin typeface="Meiryo UI" panose="020B0604030504040204" pitchFamily="50" charset="-128"/>
                        <a:ea typeface="Meiryo UI" panose="020B0604030504040204" pitchFamily="50" charset="-128"/>
                        <a:cs typeface="+mn-cs"/>
                      </a:endParaRPr>
                    </a:p>
                    <a:p>
                      <a:pPr marL="144000" indent="-144000" algn="l">
                        <a:spcBef>
                          <a:spcPts val="400"/>
                        </a:spcBef>
                        <a:buFont typeface="Arial" panose="020B0604020202020204" pitchFamily="34" charset="0"/>
                        <a:buChar char="•"/>
                      </a:pPr>
                      <a:r>
                        <a:rPr kumimoji="1" lang="ja-JP" altLang="en-US" sz="1600" b="0" kern="1200" dirty="0">
                          <a:solidFill>
                            <a:schemeClr val="tx1"/>
                          </a:solidFill>
                          <a:latin typeface="Meiryo UI" panose="020B0604030504040204" pitchFamily="50" charset="-128"/>
                          <a:ea typeface="Meiryo UI" panose="020B0604030504040204" pitchFamily="50" charset="-128"/>
                          <a:cs typeface="+mn-cs"/>
                        </a:rPr>
                        <a:t>壁紙の変更を許可（</a:t>
                      </a:r>
                      <a:r>
                        <a:rPr kumimoji="1" lang="en-US" altLang="ja-JP" sz="1600" b="0" kern="1200" dirty="0">
                          <a:solidFill>
                            <a:schemeClr val="tx1"/>
                          </a:solidFill>
                          <a:latin typeface="Meiryo UI" panose="020B0604030504040204" pitchFamily="50" charset="-128"/>
                          <a:ea typeface="Meiryo UI" panose="020B0604030504040204" pitchFamily="50" charset="-128"/>
                          <a:cs typeface="+mn-cs"/>
                        </a:rPr>
                        <a:t>SV</a:t>
                      </a:r>
                      <a:r>
                        <a:rPr kumimoji="1" lang="ja-JP" altLang="en-US" sz="1600" b="0" kern="1200" dirty="0">
                          <a:solidFill>
                            <a:schemeClr val="tx1"/>
                          </a:solidFill>
                          <a:latin typeface="Meiryo UI" panose="020B0604030504040204" pitchFamily="50" charset="-128"/>
                          <a:ea typeface="Meiryo UI" panose="020B0604030504040204" pitchFamily="50" charset="-128"/>
                          <a:cs typeface="+mn-cs"/>
                        </a:rPr>
                        <a:t>）</a:t>
                      </a:r>
                      <a:endParaRPr kumimoji="1" lang="en-US" altLang="ja-JP" sz="1600" b="0" kern="1200" dirty="0">
                        <a:solidFill>
                          <a:schemeClr val="tx1"/>
                        </a:solidFill>
                        <a:latin typeface="Meiryo UI" panose="020B0604030504040204" pitchFamily="50" charset="-128"/>
                        <a:ea typeface="Meiryo UI" panose="020B0604030504040204" pitchFamily="50" charset="-128"/>
                        <a:cs typeface="+mn-cs"/>
                      </a:endParaRPr>
                    </a:p>
                    <a:p>
                      <a:pPr marL="144000" indent="-144000" algn="l">
                        <a:spcBef>
                          <a:spcPts val="400"/>
                        </a:spcBef>
                        <a:buFont typeface="Arial" panose="020B0604020202020204" pitchFamily="34" charset="0"/>
                        <a:buChar char="•"/>
                      </a:pPr>
                      <a:r>
                        <a:rPr kumimoji="1" lang="ja-JP" altLang="en-US" sz="1600" b="0" kern="1200" dirty="0">
                          <a:solidFill>
                            <a:schemeClr val="tx1"/>
                          </a:solidFill>
                          <a:latin typeface="Meiryo UI" panose="020B0604030504040204" pitchFamily="50" charset="-128"/>
                          <a:ea typeface="Meiryo UI" panose="020B0604030504040204" pitchFamily="50" charset="-128"/>
                          <a:cs typeface="+mn-cs"/>
                        </a:rPr>
                        <a:t>インターネット共有設定の変更を許可（</a:t>
                      </a:r>
                      <a:r>
                        <a:rPr kumimoji="1" lang="en-US" altLang="ja-JP" sz="1600" b="0" kern="1200" dirty="0">
                          <a:solidFill>
                            <a:schemeClr val="tx1"/>
                          </a:solidFill>
                          <a:latin typeface="Meiryo UI" panose="020B0604030504040204" pitchFamily="50" charset="-128"/>
                          <a:ea typeface="Meiryo UI" panose="020B0604030504040204" pitchFamily="50" charset="-128"/>
                          <a:cs typeface="+mn-cs"/>
                        </a:rPr>
                        <a:t>SV</a:t>
                      </a:r>
                      <a:r>
                        <a:rPr kumimoji="1" lang="ja-JP" altLang="en-US" sz="1600" b="0" kern="1200" dirty="0">
                          <a:solidFill>
                            <a:schemeClr val="tx1"/>
                          </a:solidFill>
                          <a:latin typeface="Meiryo UI" panose="020B0604030504040204" pitchFamily="50" charset="-128"/>
                          <a:ea typeface="Meiryo UI" panose="020B0604030504040204" pitchFamily="50" charset="-128"/>
                          <a:cs typeface="+mn-cs"/>
                        </a:rPr>
                        <a:t>）</a:t>
                      </a:r>
                      <a:endParaRPr kumimoji="1" lang="en-US" altLang="ja-JP" sz="1600" b="0" kern="1200" dirty="0">
                        <a:solidFill>
                          <a:schemeClr val="tx1"/>
                        </a:solidFill>
                        <a:latin typeface="Meiryo UI" panose="020B0604030504040204" pitchFamily="50" charset="-128"/>
                        <a:ea typeface="Meiryo UI" panose="020B0604030504040204" pitchFamily="50" charset="-128"/>
                        <a:cs typeface="+mn-cs"/>
                      </a:endParaRPr>
                    </a:p>
                    <a:p>
                      <a:pPr marL="144000" indent="-144000" algn="l">
                        <a:spcBef>
                          <a:spcPts val="400"/>
                        </a:spcBef>
                        <a:buFont typeface="Arial" panose="020B0604020202020204" pitchFamily="34" charset="0"/>
                        <a:buChar char="•"/>
                      </a:pPr>
                      <a:r>
                        <a:rPr kumimoji="1" lang="ja-JP" altLang="en-US" sz="1600" b="0" kern="1200" dirty="0">
                          <a:solidFill>
                            <a:schemeClr val="tx1"/>
                          </a:solidFill>
                          <a:latin typeface="Meiryo UI" panose="020B0604030504040204" pitchFamily="50" charset="-128"/>
                          <a:ea typeface="Meiryo UI" panose="020B0604030504040204" pitchFamily="50" charset="-128"/>
                          <a:cs typeface="+mn-cs"/>
                        </a:rPr>
                        <a:t>”友達を探す”を許可（</a:t>
                      </a:r>
                      <a:r>
                        <a:rPr kumimoji="1" lang="en-US" altLang="ja-JP" sz="1600" b="0" kern="1200" dirty="0">
                          <a:solidFill>
                            <a:schemeClr val="tx1"/>
                          </a:solidFill>
                          <a:latin typeface="Meiryo UI" panose="020B0604030504040204" pitchFamily="50" charset="-128"/>
                          <a:ea typeface="Meiryo UI" panose="020B0604030504040204" pitchFamily="50" charset="-128"/>
                          <a:cs typeface="+mn-cs"/>
                        </a:rPr>
                        <a:t>SV</a:t>
                      </a:r>
                      <a:r>
                        <a:rPr kumimoji="1" lang="ja-JP" altLang="en-US" sz="1600" b="0" kern="1200" dirty="0">
                          <a:solidFill>
                            <a:schemeClr val="tx1"/>
                          </a:solidFill>
                          <a:latin typeface="Meiryo UI" panose="020B0604030504040204" pitchFamily="50" charset="-128"/>
                          <a:ea typeface="Meiryo UI" panose="020B0604030504040204" pitchFamily="50" charset="-128"/>
                          <a:cs typeface="+mn-cs"/>
                        </a:rPr>
                        <a:t>）</a:t>
                      </a:r>
                      <a:endParaRPr kumimoji="1" lang="en-US" altLang="ja-JP" sz="1600" b="0" kern="1200" dirty="0">
                        <a:solidFill>
                          <a:schemeClr val="tx1"/>
                        </a:solidFill>
                        <a:latin typeface="Meiryo UI" panose="020B0604030504040204" pitchFamily="50" charset="-128"/>
                        <a:ea typeface="Meiryo UI" panose="020B0604030504040204" pitchFamily="50" charset="-128"/>
                        <a:cs typeface="+mn-cs"/>
                      </a:endParaRPr>
                    </a:p>
                    <a:p>
                      <a:pPr marL="144000" indent="-144000" algn="l">
                        <a:spcBef>
                          <a:spcPts val="400"/>
                        </a:spcBef>
                        <a:buFont typeface="Arial" panose="020B0604020202020204" pitchFamily="34" charset="0"/>
                        <a:buChar char="•"/>
                      </a:pPr>
                      <a:r>
                        <a:rPr kumimoji="1" lang="ja-JP" altLang="en-US" sz="1600" b="0" kern="1200" dirty="0">
                          <a:solidFill>
                            <a:schemeClr val="tx1"/>
                          </a:solidFill>
                          <a:latin typeface="Meiryo UI" panose="020B0604030504040204" pitchFamily="50" charset="-128"/>
                          <a:ea typeface="Meiryo UI" panose="020B0604030504040204" pitchFamily="50" charset="-128"/>
                          <a:cs typeface="+mn-cs"/>
                        </a:rPr>
                        <a:t>デバイスのロック中も</a:t>
                      </a:r>
                      <a:r>
                        <a:rPr kumimoji="1" lang="en-US" altLang="ja-JP" sz="1600" b="0" kern="1200" dirty="0">
                          <a:solidFill>
                            <a:schemeClr val="tx1"/>
                          </a:solidFill>
                          <a:latin typeface="Meiryo UI" panose="020B0604030504040204" pitchFamily="50" charset="-128"/>
                          <a:ea typeface="Meiryo UI" panose="020B0604030504040204" pitchFamily="50" charset="-128"/>
                          <a:cs typeface="+mn-cs"/>
                        </a:rPr>
                        <a:t>USB</a:t>
                      </a:r>
                      <a:r>
                        <a:rPr kumimoji="1" lang="ja-JP" altLang="en-US" sz="1600" b="0" kern="1200" dirty="0">
                          <a:solidFill>
                            <a:schemeClr val="tx1"/>
                          </a:solidFill>
                          <a:latin typeface="Meiryo UI" panose="020B0604030504040204" pitchFamily="50" charset="-128"/>
                          <a:ea typeface="Meiryo UI" panose="020B0604030504040204" pitchFamily="50" charset="-128"/>
                          <a:cs typeface="+mn-cs"/>
                        </a:rPr>
                        <a:t>アクセサリを許可（</a:t>
                      </a:r>
                      <a:r>
                        <a:rPr kumimoji="1" lang="en-US" altLang="ja-JP" sz="1600" b="0" kern="1200" dirty="0">
                          <a:solidFill>
                            <a:schemeClr val="tx1"/>
                          </a:solidFill>
                          <a:latin typeface="Meiryo UI" panose="020B0604030504040204" pitchFamily="50" charset="-128"/>
                          <a:ea typeface="Meiryo UI" panose="020B0604030504040204" pitchFamily="50" charset="-128"/>
                          <a:cs typeface="+mn-cs"/>
                        </a:rPr>
                        <a:t>SV</a:t>
                      </a:r>
                      <a:r>
                        <a:rPr kumimoji="1" lang="ja-JP" altLang="en-US" sz="1600" b="0" kern="1200" dirty="0">
                          <a:solidFill>
                            <a:schemeClr val="tx1"/>
                          </a:solidFill>
                          <a:latin typeface="Meiryo UI" panose="020B0604030504040204" pitchFamily="50" charset="-128"/>
                          <a:ea typeface="Meiryo UI" panose="020B0604030504040204" pitchFamily="50" charset="-128"/>
                          <a:cs typeface="+mn-cs"/>
                        </a:rPr>
                        <a:t>）</a:t>
                      </a:r>
                      <a:endParaRPr kumimoji="1" lang="en-US" altLang="ja-JP" sz="1600" b="0" kern="1200" dirty="0">
                        <a:solidFill>
                          <a:schemeClr val="tx1"/>
                        </a:solidFill>
                        <a:latin typeface="Meiryo UI" panose="020B0604030504040204" pitchFamily="50" charset="-128"/>
                        <a:ea typeface="Meiryo UI" panose="020B0604030504040204" pitchFamily="50" charset="-128"/>
                        <a:cs typeface="+mn-cs"/>
                      </a:endParaRPr>
                    </a:p>
                    <a:p>
                      <a:pPr marL="144000" marR="0" lvl="0" indent="-144000" algn="l" defTabSz="914400" rtl="0" eaLnBrk="1" fontAlgn="auto" latinLnBrk="0" hangingPunct="1">
                        <a:lnSpc>
                          <a:spcPct val="100000"/>
                        </a:lnSpc>
                        <a:spcBef>
                          <a:spcPts val="400"/>
                        </a:spcBef>
                        <a:spcAft>
                          <a:spcPts val="0"/>
                        </a:spcAft>
                        <a:buClrTx/>
                        <a:buSzTx/>
                        <a:buFont typeface="Arial" panose="020B0604020202020204" pitchFamily="34" charset="0"/>
                        <a:buChar char="•"/>
                        <a:tabLst/>
                        <a:defRPr/>
                      </a:pPr>
                      <a:r>
                        <a:rPr kumimoji="1" lang="en-US" altLang="ja-JP" sz="1600" b="0" kern="1200" dirty="0">
                          <a:solidFill>
                            <a:schemeClr val="tx1"/>
                          </a:solidFill>
                          <a:latin typeface="Meiryo UI" panose="020B0604030504040204" pitchFamily="50" charset="-128"/>
                          <a:ea typeface="Meiryo UI" panose="020B0604030504040204" pitchFamily="50" charset="-128"/>
                          <a:cs typeface="+mn-cs"/>
                        </a:rPr>
                        <a:t>Configurator</a:t>
                      </a:r>
                      <a:r>
                        <a:rPr kumimoji="1" lang="ja-JP" altLang="en-US" sz="1600" b="0" kern="1200" dirty="0">
                          <a:solidFill>
                            <a:schemeClr val="tx1"/>
                          </a:solidFill>
                          <a:latin typeface="Meiryo UI" panose="020B0604030504040204" pitchFamily="50" charset="-128"/>
                          <a:ea typeface="Meiryo UI" panose="020B0604030504040204" pitchFamily="50" charset="-128"/>
                          <a:cs typeface="+mn-cs"/>
                        </a:rPr>
                        <a:t>以外のホストとのペアリングを許可（</a:t>
                      </a:r>
                      <a:r>
                        <a:rPr kumimoji="1" lang="en-US" altLang="ja-JP" sz="1600" b="0" kern="1200" dirty="0">
                          <a:solidFill>
                            <a:schemeClr val="tx1"/>
                          </a:solidFill>
                          <a:latin typeface="Meiryo UI" panose="020B0604030504040204" pitchFamily="50" charset="-128"/>
                          <a:ea typeface="Meiryo UI" panose="020B0604030504040204" pitchFamily="50" charset="-128"/>
                          <a:cs typeface="+mn-cs"/>
                        </a:rPr>
                        <a:t>SV</a:t>
                      </a:r>
                      <a:r>
                        <a:rPr kumimoji="1" lang="ja-JP" altLang="en-US" sz="1600" b="0" kern="1200" dirty="0">
                          <a:solidFill>
                            <a:schemeClr val="tx1"/>
                          </a:solidFill>
                          <a:latin typeface="Meiryo UI" panose="020B0604030504040204" pitchFamily="50" charset="-128"/>
                          <a:ea typeface="Meiryo UI" panose="020B0604030504040204" pitchFamily="50" charset="-128"/>
                          <a:cs typeface="+mn-cs"/>
                        </a:rPr>
                        <a:t>）</a:t>
                      </a:r>
                      <a:endParaRPr kumimoji="1" lang="en-US" altLang="ja-JP" sz="1600" b="0" kern="1200" dirty="0">
                        <a:solidFill>
                          <a:schemeClr val="tx1"/>
                        </a:solidFill>
                        <a:latin typeface="Meiryo UI" panose="020B0604030504040204" pitchFamily="50" charset="-128"/>
                        <a:ea typeface="Meiryo UI" panose="020B0604030504040204" pitchFamily="50" charset="-128"/>
                        <a:cs typeface="+mn-cs"/>
                      </a:endParaRPr>
                    </a:p>
                    <a:p>
                      <a:pPr marL="144000" indent="-144000" algn="l">
                        <a:lnSpc>
                          <a:spcPct val="100000"/>
                        </a:lnSpc>
                        <a:spcBef>
                          <a:spcPts val="400"/>
                        </a:spcBef>
                        <a:spcAft>
                          <a:spcPts val="0"/>
                        </a:spcAft>
                        <a:buFont typeface="Arial" panose="020B0604020202020204" pitchFamily="34" charset="0"/>
                        <a:buChar char="•"/>
                      </a:pPr>
                      <a:r>
                        <a:rPr kumimoji="1" lang="ja-JP" altLang="en-US" sz="1600" b="0" kern="1200" dirty="0">
                          <a:solidFill>
                            <a:schemeClr val="tx1"/>
                          </a:solidFill>
                          <a:latin typeface="Meiryo UI" panose="020B0604030504040204" pitchFamily="50" charset="-128"/>
                          <a:ea typeface="Meiryo UI" panose="020B0604030504040204" pitchFamily="50" charset="-128"/>
                          <a:cs typeface="+mn-cs"/>
                        </a:rPr>
                        <a:t>管理対象外出力先で管理対象ソースからの書類を許可</a:t>
                      </a:r>
                      <a:endParaRPr kumimoji="1" lang="en-US" altLang="ja-JP" sz="1600" b="0" kern="1200" dirty="0">
                        <a:solidFill>
                          <a:schemeClr val="tx1"/>
                        </a:solidFill>
                        <a:latin typeface="Meiryo UI" panose="020B0604030504040204" pitchFamily="50" charset="-128"/>
                        <a:ea typeface="Meiryo UI" panose="020B0604030504040204" pitchFamily="50" charset="-128"/>
                        <a:cs typeface="+mn-cs"/>
                      </a:endParaRPr>
                    </a:p>
                    <a:p>
                      <a:pPr marL="144000" indent="-144000" algn="l">
                        <a:lnSpc>
                          <a:spcPct val="100000"/>
                        </a:lnSpc>
                        <a:spcBef>
                          <a:spcPts val="400"/>
                        </a:spcBef>
                        <a:spcAft>
                          <a:spcPts val="0"/>
                        </a:spcAft>
                        <a:buFont typeface="Arial" panose="020B0604020202020204" pitchFamily="34" charset="0"/>
                        <a:buChar char="•"/>
                      </a:pPr>
                      <a:r>
                        <a:rPr kumimoji="1" lang="ja-JP" altLang="en-US" sz="1600" b="0" kern="1200" baseline="0" dirty="0">
                          <a:solidFill>
                            <a:schemeClr val="tx1"/>
                          </a:solidFill>
                          <a:latin typeface="Meiryo UI" panose="020B0604030504040204" pitchFamily="50" charset="-128"/>
                          <a:ea typeface="Meiryo UI" panose="020B0604030504040204" pitchFamily="50" charset="-128"/>
                          <a:cs typeface="+mn-cs"/>
                        </a:rPr>
                        <a:t>管理対象出力先で管理対象外</a:t>
                      </a:r>
                      <a:r>
                        <a:rPr kumimoji="1" lang="ja-JP" altLang="en-US" sz="1600" b="0" kern="1200" dirty="0">
                          <a:solidFill>
                            <a:schemeClr val="tx1"/>
                          </a:solidFill>
                          <a:latin typeface="Meiryo UI" panose="020B0604030504040204" pitchFamily="50" charset="-128"/>
                          <a:ea typeface="Meiryo UI" panose="020B0604030504040204" pitchFamily="50" charset="-128"/>
                          <a:cs typeface="+mn-cs"/>
                        </a:rPr>
                        <a:t>ソースからの書類を許可</a:t>
                      </a:r>
                      <a:endParaRPr kumimoji="1" lang="en-US" altLang="ja-JP" sz="1600" b="0" kern="1200" dirty="0">
                        <a:solidFill>
                          <a:schemeClr val="tx1"/>
                        </a:solidFill>
                        <a:latin typeface="Meiryo UI" panose="020B0604030504040204" pitchFamily="50" charset="-128"/>
                        <a:ea typeface="Meiryo UI" panose="020B0604030504040204" pitchFamily="50" charset="-128"/>
                        <a:cs typeface="+mn-cs"/>
                      </a:endParaRPr>
                    </a:p>
                    <a:p>
                      <a:pPr marL="144000" indent="-144000" algn="l">
                        <a:lnSpc>
                          <a:spcPct val="100000"/>
                        </a:lnSpc>
                        <a:spcBef>
                          <a:spcPts val="400"/>
                        </a:spcBef>
                        <a:spcAft>
                          <a:spcPts val="0"/>
                        </a:spcAft>
                        <a:buFont typeface="Arial" panose="020B0604020202020204" pitchFamily="34" charset="0"/>
                        <a:buChar char="•"/>
                      </a:pPr>
                      <a:r>
                        <a:rPr kumimoji="1" lang="en-US" altLang="ja-JP" sz="1600" b="0" kern="1200" baseline="0" dirty="0" err="1">
                          <a:solidFill>
                            <a:schemeClr val="tx1"/>
                          </a:solidFill>
                          <a:latin typeface="Meiryo UI" panose="020B0604030504040204" pitchFamily="50" charset="-128"/>
                          <a:ea typeface="Meiryo UI" panose="020B0604030504040204" pitchFamily="50" charset="-128"/>
                          <a:cs typeface="+mn-cs"/>
                        </a:rPr>
                        <a:t>AirDrop</a:t>
                      </a:r>
                      <a:r>
                        <a:rPr kumimoji="1" lang="ja-JP" altLang="en-US" sz="1600" b="0" kern="1200" baseline="0" dirty="0">
                          <a:solidFill>
                            <a:schemeClr val="tx1"/>
                          </a:solidFill>
                          <a:latin typeface="Meiryo UI" panose="020B0604030504040204" pitchFamily="50" charset="-128"/>
                          <a:ea typeface="Meiryo UI" panose="020B0604030504040204" pitchFamily="50" charset="-128"/>
                          <a:cs typeface="+mn-cs"/>
                        </a:rPr>
                        <a:t>を管理対象外の出力先とみなす（</a:t>
                      </a:r>
                      <a:r>
                        <a:rPr kumimoji="1" lang="en-US" altLang="ja-JP" sz="1600" b="0" kern="1200" baseline="0" dirty="0">
                          <a:solidFill>
                            <a:schemeClr val="tx1"/>
                          </a:solidFill>
                          <a:latin typeface="Meiryo UI" panose="020B0604030504040204" pitchFamily="50" charset="-128"/>
                          <a:ea typeface="Meiryo UI" panose="020B0604030504040204" pitchFamily="50" charset="-128"/>
                          <a:cs typeface="+mn-cs"/>
                        </a:rPr>
                        <a:t>iOS9</a:t>
                      </a:r>
                      <a:r>
                        <a:rPr kumimoji="1" lang="ja-JP" altLang="en-US" sz="1600" b="0" kern="1200" baseline="0" dirty="0">
                          <a:solidFill>
                            <a:schemeClr val="tx1"/>
                          </a:solidFill>
                          <a:latin typeface="Meiryo UI" panose="020B0604030504040204" pitchFamily="50" charset="-128"/>
                          <a:ea typeface="Meiryo UI" panose="020B0604030504040204" pitchFamily="50" charset="-128"/>
                          <a:cs typeface="+mn-cs"/>
                        </a:rPr>
                        <a:t>）</a:t>
                      </a:r>
                      <a:endParaRPr kumimoji="1" lang="en-US" altLang="ja-JP" sz="1600" b="0" kern="1200" baseline="0" dirty="0">
                        <a:solidFill>
                          <a:schemeClr val="tx1"/>
                        </a:solidFill>
                        <a:latin typeface="Meiryo UI" panose="020B0604030504040204" pitchFamily="50" charset="-128"/>
                        <a:ea typeface="Meiryo UI" panose="020B0604030504040204" pitchFamily="50" charset="-128"/>
                        <a:cs typeface="+mn-cs"/>
                      </a:endParaRPr>
                    </a:p>
                    <a:p>
                      <a:pPr marL="144000" indent="-144000" algn="l">
                        <a:lnSpc>
                          <a:spcPct val="100000"/>
                        </a:lnSpc>
                        <a:spcBef>
                          <a:spcPts val="400"/>
                        </a:spcBef>
                        <a:spcAft>
                          <a:spcPts val="0"/>
                        </a:spcAft>
                        <a:buFont typeface="Arial" panose="020B0604020202020204" pitchFamily="34" charset="0"/>
                        <a:buChar char="•"/>
                      </a:pPr>
                      <a:r>
                        <a:rPr kumimoji="1" lang="en-US" altLang="ja-JP" sz="1600" b="0" kern="1200" dirty="0">
                          <a:solidFill>
                            <a:schemeClr val="tx1"/>
                          </a:solidFill>
                          <a:latin typeface="Meiryo UI" panose="020B0604030504040204" pitchFamily="50" charset="-128"/>
                          <a:ea typeface="Meiryo UI" panose="020B0604030504040204" pitchFamily="50" charset="-128"/>
                          <a:cs typeface="+mn-cs"/>
                        </a:rPr>
                        <a:t>Handoff</a:t>
                      </a:r>
                      <a:r>
                        <a:rPr kumimoji="1" lang="ja-JP" altLang="en-US" sz="1600" b="0" kern="1200" dirty="0">
                          <a:solidFill>
                            <a:schemeClr val="tx1"/>
                          </a:solidFill>
                          <a:latin typeface="Meiryo UI" panose="020B0604030504040204" pitchFamily="50" charset="-128"/>
                          <a:ea typeface="Meiryo UI" panose="020B0604030504040204" pitchFamily="50" charset="-128"/>
                          <a:cs typeface="+mn-cs"/>
                        </a:rPr>
                        <a:t>を許可</a:t>
                      </a:r>
                      <a:endParaRPr kumimoji="1" lang="en-US" altLang="ja-JP" sz="1600" b="0" kern="1200" dirty="0">
                        <a:solidFill>
                          <a:schemeClr val="tx1"/>
                        </a:solidFill>
                        <a:latin typeface="Meiryo UI" panose="020B0604030504040204" pitchFamily="50" charset="-128"/>
                        <a:ea typeface="Meiryo UI" panose="020B0604030504040204" pitchFamily="50" charset="-128"/>
                        <a:cs typeface="+mn-cs"/>
                      </a:endParaRPr>
                    </a:p>
                    <a:p>
                      <a:pPr marL="144000" indent="-144000" algn="l">
                        <a:lnSpc>
                          <a:spcPct val="100000"/>
                        </a:lnSpc>
                        <a:spcBef>
                          <a:spcPts val="400"/>
                        </a:spcBef>
                        <a:spcAft>
                          <a:spcPts val="0"/>
                        </a:spcAft>
                        <a:buFont typeface="Arial" panose="020B0604020202020204" pitchFamily="34" charset="0"/>
                        <a:buChar char="•"/>
                      </a:pPr>
                      <a:r>
                        <a:rPr kumimoji="1" lang="en-US" altLang="ja-JP" sz="1600" b="0" kern="1200" dirty="0">
                          <a:solidFill>
                            <a:schemeClr val="tx1"/>
                          </a:solidFill>
                          <a:latin typeface="Meiryo UI" panose="020B0604030504040204" pitchFamily="50" charset="-128"/>
                          <a:ea typeface="Meiryo UI" panose="020B0604030504040204" pitchFamily="50" charset="-128"/>
                          <a:cs typeface="+mn-cs"/>
                        </a:rPr>
                        <a:t>Apple</a:t>
                      </a:r>
                      <a:r>
                        <a:rPr kumimoji="1" lang="ja-JP" altLang="en-US" sz="1600" b="0" kern="1200" dirty="0">
                          <a:solidFill>
                            <a:schemeClr val="tx1"/>
                          </a:solidFill>
                          <a:latin typeface="Meiryo UI" panose="020B0604030504040204" pitchFamily="50" charset="-128"/>
                          <a:ea typeface="Meiryo UI" panose="020B0604030504040204" pitchFamily="50" charset="-128"/>
                          <a:cs typeface="+mn-cs"/>
                        </a:rPr>
                        <a:t>への診断情報と使用状況データの送信を許可</a:t>
                      </a:r>
                      <a:endParaRPr kumimoji="1" lang="en-US" altLang="ja-JP" sz="1600" b="0" kern="1200" dirty="0">
                        <a:solidFill>
                          <a:schemeClr val="tx1"/>
                        </a:solidFill>
                        <a:latin typeface="Meiryo UI" panose="020B0604030504040204" pitchFamily="50" charset="-128"/>
                        <a:ea typeface="Meiryo UI" panose="020B0604030504040204" pitchFamily="50" charset="-128"/>
                        <a:cs typeface="+mn-cs"/>
                      </a:endParaRPr>
                    </a:p>
                    <a:p>
                      <a:pPr marL="144000" indent="-144000" algn="l">
                        <a:lnSpc>
                          <a:spcPct val="100000"/>
                        </a:lnSpc>
                        <a:spcBef>
                          <a:spcPts val="400"/>
                        </a:spcBef>
                        <a:spcAft>
                          <a:spcPts val="0"/>
                        </a:spcAft>
                        <a:buFont typeface="Arial" panose="020B0604020202020204" pitchFamily="34" charset="0"/>
                        <a:buChar char="•"/>
                      </a:pPr>
                      <a:r>
                        <a:rPr kumimoji="1" lang="en-US" altLang="ja-JP" sz="1600" b="0" kern="1200" dirty="0">
                          <a:solidFill>
                            <a:schemeClr val="tx1"/>
                          </a:solidFill>
                          <a:latin typeface="Meiryo UI" panose="020B0604030504040204" pitchFamily="50" charset="-128"/>
                          <a:ea typeface="Meiryo UI" panose="020B0604030504040204" pitchFamily="50" charset="-128"/>
                          <a:cs typeface="+mn-cs"/>
                        </a:rPr>
                        <a:t>Touch ID</a:t>
                      </a:r>
                      <a:r>
                        <a:rPr kumimoji="1" lang="ja-JP" altLang="en-US" sz="1600" b="0" kern="1200" dirty="0">
                          <a:solidFill>
                            <a:schemeClr val="tx1"/>
                          </a:solidFill>
                          <a:latin typeface="Meiryo UI" panose="020B0604030504040204" pitchFamily="50" charset="-128"/>
                          <a:ea typeface="Meiryo UI" panose="020B0604030504040204" pitchFamily="50" charset="-128"/>
                          <a:cs typeface="+mn-cs"/>
                        </a:rPr>
                        <a:t>によるデバイスのロック解除を許可</a:t>
                      </a:r>
                      <a:endParaRPr kumimoji="1" lang="en-US" altLang="ja-JP" sz="1600" b="0" kern="1200" dirty="0">
                        <a:solidFill>
                          <a:schemeClr val="tx1"/>
                        </a:solidFill>
                        <a:latin typeface="Meiryo UI" panose="020B0604030504040204" pitchFamily="50" charset="-128"/>
                        <a:ea typeface="Meiryo UI" panose="020B0604030504040204" pitchFamily="50" charset="-128"/>
                        <a:cs typeface="+mn-cs"/>
                      </a:endParaRPr>
                    </a:p>
                    <a:p>
                      <a:pPr marL="144000" indent="-144000" algn="l">
                        <a:lnSpc>
                          <a:spcPct val="100000"/>
                        </a:lnSpc>
                        <a:spcBef>
                          <a:spcPts val="400"/>
                        </a:spcBef>
                        <a:spcAft>
                          <a:spcPts val="0"/>
                        </a:spcAft>
                        <a:buFont typeface="Arial" panose="020B0604020202020204" pitchFamily="34" charset="0"/>
                        <a:buChar char="•"/>
                      </a:pPr>
                      <a:r>
                        <a:rPr kumimoji="1" lang="ja-JP" altLang="en-US" sz="1600" b="0" kern="1200" dirty="0">
                          <a:solidFill>
                            <a:schemeClr val="tx1"/>
                          </a:solidFill>
                          <a:latin typeface="Meiryo UI" panose="020B0604030504040204" pitchFamily="50" charset="-128"/>
                          <a:ea typeface="Meiryo UI" panose="020B0604030504040204" pitchFamily="50" charset="-128"/>
                          <a:cs typeface="+mn-cs"/>
                        </a:rPr>
                        <a:t>パスワードの自動入力を許可（</a:t>
                      </a:r>
                      <a:r>
                        <a:rPr kumimoji="1" lang="en-US" altLang="ja-JP" sz="1600" b="0" kern="1200" dirty="0">
                          <a:solidFill>
                            <a:schemeClr val="tx1"/>
                          </a:solidFill>
                          <a:latin typeface="Meiryo UI" panose="020B0604030504040204" pitchFamily="50" charset="-128"/>
                          <a:ea typeface="Meiryo UI" panose="020B0604030504040204" pitchFamily="50" charset="-128"/>
                          <a:cs typeface="+mn-cs"/>
                        </a:rPr>
                        <a:t>SV</a:t>
                      </a:r>
                      <a:r>
                        <a:rPr kumimoji="1" lang="ja-JP" altLang="en-US" sz="1600" b="0" kern="1200" dirty="0">
                          <a:solidFill>
                            <a:schemeClr val="tx1"/>
                          </a:solidFill>
                          <a:latin typeface="Meiryo UI" panose="020B0604030504040204" pitchFamily="50" charset="-128"/>
                          <a:ea typeface="Meiryo UI" panose="020B0604030504040204" pitchFamily="50" charset="-128"/>
                          <a:cs typeface="+mn-cs"/>
                        </a:rPr>
                        <a:t>）</a:t>
                      </a:r>
                      <a:endParaRPr kumimoji="1" lang="en-US" altLang="ja-JP" sz="1600" b="0" kern="1200" dirty="0">
                        <a:solidFill>
                          <a:schemeClr val="tx1"/>
                        </a:solidFill>
                        <a:latin typeface="Meiryo UI" panose="020B0604030504040204" pitchFamily="50" charset="-128"/>
                        <a:ea typeface="Meiryo UI" panose="020B0604030504040204" pitchFamily="50" charset="-128"/>
                        <a:cs typeface="+mn-cs"/>
                      </a:endParaRPr>
                    </a:p>
                    <a:p>
                      <a:pPr marL="144000" indent="-144000" algn="l">
                        <a:lnSpc>
                          <a:spcPct val="100000"/>
                        </a:lnSpc>
                        <a:spcBef>
                          <a:spcPts val="400"/>
                        </a:spcBef>
                        <a:spcAft>
                          <a:spcPts val="0"/>
                        </a:spcAft>
                        <a:buFont typeface="Arial" panose="020B0604020202020204" pitchFamily="34" charset="0"/>
                        <a:buChar char="•"/>
                      </a:pPr>
                      <a:r>
                        <a:rPr kumimoji="1" lang="ja-JP" altLang="en-US" sz="1400" b="0" kern="1200" dirty="0">
                          <a:solidFill>
                            <a:schemeClr val="tx1"/>
                          </a:solidFill>
                          <a:latin typeface="Meiryo UI" panose="020B0604030504040204" pitchFamily="50" charset="-128"/>
                          <a:ea typeface="Meiryo UI" panose="020B0604030504040204" pitchFamily="50" charset="-128"/>
                          <a:cs typeface="+mn-cs"/>
                        </a:rPr>
                        <a:t>自動入力の前に</a:t>
                      </a:r>
                      <a:r>
                        <a:rPr kumimoji="1" lang="en-US" altLang="ja-JP" sz="1400" b="0" kern="1200" dirty="0">
                          <a:solidFill>
                            <a:schemeClr val="tx1"/>
                          </a:solidFill>
                          <a:latin typeface="Meiryo UI" panose="020B0604030504040204" pitchFamily="50" charset="-128"/>
                          <a:ea typeface="Meiryo UI" panose="020B0604030504040204" pitchFamily="50" charset="-128"/>
                          <a:cs typeface="+mn-cs"/>
                        </a:rPr>
                        <a:t>Touch ID/Face ID</a:t>
                      </a:r>
                      <a:r>
                        <a:rPr kumimoji="1" lang="ja-JP" altLang="en-US" sz="1400" b="0" kern="1200" dirty="0">
                          <a:solidFill>
                            <a:schemeClr val="tx1"/>
                          </a:solidFill>
                          <a:latin typeface="Meiryo UI" panose="020B0604030504040204" pitchFamily="50" charset="-128"/>
                          <a:ea typeface="Meiryo UI" panose="020B0604030504040204" pitchFamily="50" charset="-128"/>
                          <a:cs typeface="+mn-cs"/>
                        </a:rPr>
                        <a:t>による認証を要求（</a:t>
                      </a:r>
                      <a:r>
                        <a:rPr kumimoji="1" lang="en-US" altLang="ja-JP" sz="1400" b="0" kern="1200" dirty="0">
                          <a:solidFill>
                            <a:schemeClr val="tx1"/>
                          </a:solidFill>
                          <a:latin typeface="Meiryo UI" panose="020B0604030504040204" pitchFamily="50" charset="-128"/>
                          <a:ea typeface="Meiryo UI" panose="020B0604030504040204" pitchFamily="50" charset="-128"/>
                          <a:cs typeface="+mn-cs"/>
                        </a:rPr>
                        <a:t>SV</a:t>
                      </a:r>
                      <a:r>
                        <a:rPr kumimoji="1" lang="ja-JP" altLang="en-US" sz="1400" b="0" kern="1200" dirty="0">
                          <a:solidFill>
                            <a:schemeClr val="tx1"/>
                          </a:solidFill>
                          <a:latin typeface="Meiryo UI" panose="020B0604030504040204" pitchFamily="50" charset="-128"/>
                          <a:ea typeface="Meiryo UI" panose="020B0604030504040204" pitchFamily="50" charset="-128"/>
                          <a:cs typeface="+mn-cs"/>
                        </a:rPr>
                        <a:t>）</a:t>
                      </a:r>
                      <a:endParaRPr kumimoji="1" lang="en-US" altLang="ja-JP" sz="1400" b="0" kern="1200" dirty="0">
                        <a:solidFill>
                          <a:schemeClr val="tx1"/>
                        </a:solidFill>
                        <a:latin typeface="Meiryo UI" panose="020B0604030504040204" pitchFamily="50" charset="-128"/>
                        <a:ea typeface="Meiryo UI" panose="020B0604030504040204" pitchFamily="50" charset="-128"/>
                        <a:cs typeface="+mn-cs"/>
                      </a:endParaRPr>
                    </a:p>
                  </a:txBody>
                  <a:tcPr marL="216000" marR="144000" marT="0" marB="0" horzOverflow="overflow">
                    <a:lnL w="12700" cap="flat" cmpd="sng" algn="ctr">
                      <a:noFill/>
                      <a:prstDash val="sysDot"/>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23261957"/>
      </p:ext>
    </p:extLst>
  </p:cSld>
  <p:clrMapOvr>
    <a:masterClrMapping/>
  </p:clrMapOvr>
  <p:transition/>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C3219800-B650-49DF-9478-123B8FDB9A84}"/>
              </a:ext>
            </a:extLst>
          </p:cNvPr>
          <p:cNvSpPr>
            <a:spLocks noGrp="1"/>
          </p:cNvSpPr>
          <p:nvPr>
            <p:ph type="sldNum" sz="quarter" idx="4"/>
          </p:nvPr>
        </p:nvSpPr>
        <p:spPr/>
        <p:txBody>
          <a:bodyPr/>
          <a:lstStyle/>
          <a:p>
            <a:fld id="{F1BF7F6E-0413-4353-995D-100289A07FF8}" type="slidenum">
              <a:rPr lang="en-US" altLang="ja-JP" smtClean="0"/>
              <a:pPr/>
              <a:t>134</a:t>
            </a:fld>
            <a:endParaRPr lang="en-US" altLang="ja-JP" dirty="0"/>
          </a:p>
        </p:txBody>
      </p:sp>
      <p:sp>
        <p:nvSpPr>
          <p:cNvPr id="4" name="タイトル 3">
            <a:extLst>
              <a:ext uri="{FF2B5EF4-FFF2-40B4-BE49-F238E27FC236}">
                <a16:creationId xmlns:a16="http://schemas.microsoft.com/office/drawing/2014/main" id="{D7ABA927-D7A0-499C-9832-40F4C8591D17}"/>
              </a:ext>
            </a:extLst>
          </p:cNvPr>
          <p:cNvSpPr>
            <a:spLocks noGrp="1"/>
          </p:cNvSpPr>
          <p:nvPr>
            <p:ph type="title"/>
          </p:nvPr>
        </p:nvSpPr>
        <p:spPr/>
        <p:txBody>
          <a:bodyPr/>
          <a:lstStyle/>
          <a:p>
            <a:r>
              <a:rPr lang="ja-JP" altLang="en-US" dirty="0">
                <a:solidFill>
                  <a:srgbClr val="191919"/>
                </a:solidFill>
                <a:latin typeface="Meiryo UI" panose="020B0604030504040204" pitchFamily="50" charset="-128"/>
                <a:ea typeface="Meiryo UI" panose="020B0604030504040204" pitchFamily="50" charset="-128"/>
                <a:sym typeface="ヒラギノ角ゴ ProN W6" charset="0"/>
              </a:rPr>
              <a:t>かんたん一括設定（</a:t>
            </a:r>
            <a:r>
              <a:rPr lang="en-US" altLang="ja-JP" dirty="0">
                <a:solidFill>
                  <a:srgbClr val="191919"/>
                </a:solidFill>
                <a:latin typeface="Meiryo UI" panose="020B0604030504040204" pitchFamily="50" charset="-128"/>
                <a:ea typeface="Meiryo UI" panose="020B0604030504040204" pitchFamily="50" charset="-128"/>
                <a:sym typeface="ヒラギノ角ゴ ProN W6" charset="0"/>
              </a:rPr>
              <a:t>iOS</a:t>
            </a:r>
            <a:r>
              <a:rPr lang="ja-JP" altLang="en-US" dirty="0">
                <a:solidFill>
                  <a:srgbClr val="191919"/>
                </a:solidFill>
                <a:latin typeface="Meiryo UI" panose="020B0604030504040204" pitchFamily="50" charset="-128"/>
                <a:ea typeface="Meiryo UI" panose="020B0604030504040204" pitchFamily="50" charset="-128"/>
                <a:sym typeface="ヒラギノ角ゴ ProN W6" charset="0"/>
              </a:rPr>
              <a:t>）➌</a:t>
            </a:r>
            <a:endParaRPr kumimoji="1" lang="ja-JP" altLang="en-US" dirty="0"/>
          </a:p>
        </p:txBody>
      </p:sp>
      <p:sp>
        <p:nvSpPr>
          <p:cNvPr id="5" name="テキスト ボックス 4">
            <a:extLst>
              <a:ext uri="{FF2B5EF4-FFF2-40B4-BE49-F238E27FC236}">
                <a16:creationId xmlns:a16="http://schemas.microsoft.com/office/drawing/2014/main" id="{8452D17F-7E60-468B-BB05-7D99C5739B3F}"/>
              </a:ext>
            </a:extLst>
          </p:cNvPr>
          <p:cNvSpPr txBox="1"/>
          <p:nvPr/>
        </p:nvSpPr>
        <p:spPr>
          <a:xfrm>
            <a:off x="668958" y="1203598"/>
            <a:ext cx="6516088" cy="446891"/>
          </a:xfrm>
          <a:prstGeom prst="rect">
            <a:avLst/>
          </a:prstGeom>
          <a:noFill/>
        </p:spPr>
        <p:txBody>
          <a:bodyPr wrap="square" lIns="0" tIns="0" rIns="0" bIns="0" rtlCol="0" anchor="ctr" anchorCtr="0">
            <a:noAutofit/>
          </a:bodyPr>
          <a:lstStyle/>
          <a:p>
            <a:pPr lvl="0" algn="l">
              <a:spcBef>
                <a:spcPts val="0"/>
              </a:spcBef>
            </a:pPr>
            <a:r>
              <a:rPr kumimoji="1" lang="ja-JP" altLang="en-US" sz="2400" dirty="0">
                <a:solidFill>
                  <a:schemeClr val="tx1"/>
                </a:solidFill>
                <a:latin typeface="Meiryo UI" panose="020B0604030504040204" pitchFamily="50" charset="-128"/>
                <a:ea typeface="Meiryo UI" panose="020B0604030504040204" pitchFamily="50" charset="-128"/>
              </a:rPr>
              <a:t>かんたん一括設定の項目一覧</a:t>
            </a:r>
            <a:endParaRPr kumimoji="1" lang="en-US" altLang="ja-JP" sz="2400" dirty="0">
              <a:solidFill>
                <a:schemeClr val="tx1"/>
              </a:solidFill>
              <a:latin typeface="Meiryo UI" panose="020B0604030504040204" pitchFamily="50" charset="-128"/>
              <a:ea typeface="Meiryo UI" panose="020B0604030504040204" pitchFamily="50" charset="-128"/>
            </a:endParaRPr>
          </a:p>
        </p:txBody>
      </p:sp>
      <p:graphicFrame>
        <p:nvGraphicFramePr>
          <p:cNvPr id="6" name="Group 81">
            <a:extLst>
              <a:ext uri="{FF2B5EF4-FFF2-40B4-BE49-F238E27FC236}">
                <a16:creationId xmlns:a16="http://schemas.microsoft.com/office/drawing/2014/main" id="{46B871F3-35CA-4FEA-85BC-5C4A8CF1E9D6}"/>
              </a:ext>
            </a:extLst>
          </p:cNvPr>
          <p:cNvGraphicFramePr>
            <a:graphicFrameLocks/>
          </p:cNvGraphicFramePr>
          <p:nvPr>
            <p:extLst>
              <p:ext uri="{D42A27DB-BD31-4B8C-83A1-F6EECF244321}">
                <p14:modId xmlns:p14="http://schemas.microsoft.com/office/powerpoint/2010/main" val="577832117"/>
              </p:ext>
            </p:extLst>
          </p:nvPr>
        </p:nvGraphicFramePr>
        <p:xfrm>
          <a:off x="668958" y="1634887"/>
          <a:ext cx="11520000" cy="7761113"/>
        </p:xfrm>
        <a:graphic>
          <a:graphicData uri="http://schemas.openxmlformats.org/drawingml/2006/table">
            <a:tbl>
              <a:tblPr/>
              <a:tblGrid>
                <a:gridCol w="1368000">
                  <a:extLst>
                    <a:ext uri="{9D8B030D-6E8A-4147-A177-3AD203B41FA5}">
                      <a16:colId xmlns:a16="http://schemas.microsoft.com/office/drawing/2014/main" val="20000"/>
                    </a:ext>
                  </a:extLst>
                </a:gridCol>
                <a:gridCol w="5076000">
                  <a:extLst>
                    <a:ext uri="{9D8B030D-6E8A-4147-A177-3AD203B41FA5}">
                      <a16:colId xmlns:a16="http://schemas.microsoft.com/office/drawing/2014/main" val="20001"/>
                    </a:ext>
                  </a:extLst>
                </a:gridCol>
                <a:gridCol w="5076000">
                  <a:extLst>
                    <a:ext uri="{9D8B030D-6E8A-4147-A177-3AD203B41FA5}">
                      <a16:colId xmlns:a16="http://schemas.microsoft.com/office/drawing/2014/main" val="361080464"/>
                    </a:ext>
                  </a:extLst>
                </a:gridCol>
              </a:tblGrid>
              <a:tr h="7761113">
                <a:tc>
                  <a:txBody>
                    <a:bodyPr/>
                    <a:lstStyle/>
                    <a:p>
                      <a:pPr marL="144000" marR="0" lvl="0" indent="0" algn="l" defTabSz="914400" rtl="0" eaLnBrk="1" fontAlgn="base" latinLnBrk="0" hangingPunct="1">
                        <a:lnSpc>
                          <a:spcPct val="100000"/>
                        </a:lnSpc>
                        <a:spcBef>
                          <a:spcPts val="0"/>
                        </a:spcBef>
                        <a:spcAft>
                          <a:spcPct val="0"/>
                        </a:spcAft>
                        <a:buClrTx/>
                        <a:buSzTx/>
                        <a:buFontTx/>
                        <a:buNone/>
                        <a:tabLst/>
                      </a:pPr>
                      <a:r>
                        <a:rPr kumimoji="1" lang="ja-JP" altLang="en-US" sz="18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制　限</a:t>
                      </a:r>
                    </a:p>
                  </a:txBody>
                  <a:tcPr marL="72000" marR="144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noFill/>
                  </a:tcPr>
                </a:tc>
                <a:tc>
                  <a:txBody>
                    <a:bodyPr/>
                    <a:lstStyle/>
                    <a:p>
                      <a:pPr marL="144000" indent="-144000" algn="l">
                        <a:lnSpc>
                          <a:spcPct val="100000"/>
                        </a:lnSpc>
                        <a:spcBef>
                          <a:spcPts val="400"/>
                        </a:spcBef>
                        <a:spcAft>
                          <a:spcPts val="0"/>
                        </a:spcAft>
                        <a:buFont typeface="Arial" panose="020B0604020202020204" pitchFamily="34" charset="0"/>
                        <a:buChar char="•"/>
                      </a:pPr>
                      <a:r>
                        <a:rPr kumimoji="1" lang="en-US" altLang="ja-JP" sz="1600" b="0" kern="1200" dirty="0">
                          <a:solidFill>
                            <a:schemeClr val="tx1"/>
                          </a:solidFill>
                          <a:latin typeface="Meiryo UI" panose="020B0604030504040204" pitchFamily="50" charset="-128"/>
                          <a:ea typeface="Meiryo UI" panose="020B0604030504040204" pitchFamily="50" charset="-128"/>
                          <a:cs typeface="+mn-cs"/>
                        </a:rPr>
                        <a:t>Apple Watch</a:t>
                      </a:r>
                      <a:r>
                        <a:rPr kumimoji="1" lang="ja-JP" altLang="en-US" sz="1600" b="0" kern="1200" dirty="0">
                          <a:solidFill>
                            <a:schemeClr val="tx1"/>
                          </a:solidFill>
                          <a:latin typeface="Meiryo UI" panose="020B0604030504040204" pitchFamily="50" charset="-128"/>
                          <a:ea typeface="Meiryo UI" panose="020B0604030504040204" pitchFamily="50" charset="-128"/>
                          <a:cs typeface="+mn-cs"/>
                        </a:rPr>
                        <a:t>の手首検出を強制</a:t>
                      </a:r>
                      <a:endParaRPr kumimoji="1" lang="en-US" altLang="ja-JP" sz="1600" b="0" kern="1200" dirty="0">
                        <a:solidFill>
                          <a:schemeClr val="tx1"/>
                        </a:solidFill>
                        <a:latin typeface="Meiryo UI" panose="020B0604030504040204" pitchFamily="50" charset="-128"/>
                        <a:ea typeface="Meiryo UI" panose="020B0604030504040204" pitchFamily="50" charset="-128"/>
                        <a:cs typeface="+mn-cs"/>
                      </a:endParaRPr>
                    </a:p>
                    <a:p>
                      <a:pPr marL="144000" indent="-144000" algn="l">
                        <a:lnSpc>
                          <a:spcPct val="100000"/>
                        </a:lnSpc>
                        <a:spcBef>
                          <a:spcPts val="400"/>
                        </a:spcBef>
                        <a:spcAft>
                          <a:spcPts val="0"/>
                        </a:spcAft>
                        <a:buFont typeface="Arial" panose="020B0604020202020204" pitchFamily="34" charset="0"/>
                        <a:buChar char="•"/>
                      </a:pPr>
                      <a:r>
                        <a:rPr kumimoji="1" lang="en-US" altLang="ja-JP" sz="1600" b="0" kern="1200" dirty="0">
                          <a:solidFill>
                            <a:schemeClr val="tx1"/>
                          </a:solidFill>
                          <a:latin typeface="Meiryo UI" panose="020B0604030504040204" pitchFamily="50" charset="-128"/>
                          <a:ea typeface="Meiryo UI" panose="020B0604030504040204" pitchFamily="50" charset="-128"/>
                          <a:cs typeface="+mn-cs"/>
                        </a:rPr>
                        <a:t>Apple Watch</a:t>
                      </a:r>
                      <a:r>
                        <a:rPr kumimoji="1" lang="ja-JP" altLang="en-US" sz="1600" b="0" kern="1200" dirty="0">
                          <a:solidFill>
                            <a:schemeClr val="tx1"/>
                          </a:solidFill>
                          <a:latin typeface="Meiryo UI" panose="020B0604030504040204" pitchFamily="50" charset="-128"/>
                          <a:ea typeface="Meiryo UI" panose="020B0604030504040204" pitchFamily="50" charset="-128"/>
                          <a:cs typeface="+mn-cs"/>
                        </a:rPr>
                        <a:t>とのペアリングを許可（</a:t>
                      </a:r>
                      <a:r>
                        <a:rPr kumimoji="1" lang="en-US" altLang="ja-JP" sz="1600" b="0" kern="1200" dirty="0">
                          <a:solidFill>
                            <a:schemeClr val="tx1"/>
                          </a:solidFill>
                          <a:latin typeface="Meiryo UI" panose="020B0604030504040204" pitchFamily="50" charset="-128"/>
                          <a:ea typeface="Meiryo UI" panose="020B0604030504040204" pitchFamily="50" charset="-128"/>
                          <a:cs typeface="+mn-cs"/>
                        </a:rPr>
                        <a:t>SV</a:t>
                      </a:r>
                      <a:r>
                        <a:rPr kumimoji="1" lang="ja-JP" altLang="en-US" sz="1600" b="0" kern="1200" dirty="0">
                          <a:solidFill>
                            <a:schemeClr val="tx1"/>
                          </a:solidFill>
                          <a:latin typeface="Meiryo UI" panose="020B0604030504040204" pitchFamily="50" charset="-128"/>
                          <a:ea typeface="Meiryo UI" panose="020B0604030504040204" pitchFamily="50" charset="-128"/>
                          <a:cs typeface="+mn-cs"/>
                        </a:rPr>
                        <a:t>）</a:t>
                      </a:r>
                      <a:endParaRPr kumimoji="1" lang="en-US" altLang="ja-JP" sz="1600" b="0" kern="1200" dirty="0">
                        <a:solidFill>
                          <a:schemeClr val="tx1"/>
                        </a:solidFill>
                        <a:latin typeface="Meiryo UI" panose="020B0604030504040204" pitchFamily="50" charset="-128"/>
                        <a:ea typeface="Meiryo UI" panose="020B0604030504040204" pitchFamily="50" charset="-128"/>
                        <a:cs typeface="+mn-cs"/>
                      </a:endParaRPr>
                    </a:p>
                    <a:p>
                      <a:pPr marL="144000" indent="-144000" algn="l">
                        <a:lnSpc>
                          <a:spcPct val="100000"/>
                        </a:lnSpc>
                        <a:spcBef>
                          <a:spcPts val="400"/>
                        </a:spcBef>
                        <a:spcAft>
                          <a:spcPts val="0"/>
                        </a:spcAft>
                        <a:buFont typeface="Arial" panose="020B0604020202020204" pitchFamily="34" charset="0"/>
                        <a:buChar char="•"/>
                      </a:pPr>
                      <a:r>
                        <a:rPr kumimoji="1" lang="ja-JP" altLang="en-US" sz="1600" b="0" kern="1200" dirty="0">
                          <a:solidFill>
                            <a:schemeClr val="tx1"/>
                          </a:solidFill>
                          <a:latin typeface="Meiryo UI" panose="020B0604030504040204" pitchFamily="50" charset="-128"/>
                          <a:ea typeface="Meiryo UI" panose="020B0604030504040204" pitchFamily="50" charset="-128"/>
                          <a:cs typeface="+mn-cs"/>
                        </a:rPr>
                        <a:t>最初の</a:t>
                      </a:r>
                      <a:r>
                        <a:rPr kumimoji="1" lang="en-US" altLang="ja-JP" sz="1600" b="0" kern="1200" dirty="0" err="1">
                          <a:solidFill>
                            <a:schemeClr val="tx1"/>
                          </a:solidFill>
                          <a:latin typeface="Meiryo UI" panose="020B0604030504040204" pitchFamily="50" charset="-128"/>
                          <a:ea typeface="Meiryo UI" panose="020B0604030504040204" pitchFamily="50" charset="-128"/>
                          <a:cs typeface="+mn-cs"/>
                        </a:rPr>
                        <a:t>AirPlay</a:t>
                      </a:r>
                      <a:r>
                        <a:rPr kumimoji="1" lang="ja-JP" altLang="en-US" sz="1600" b="0" kern="1200" dirty="0">
                          <a:solidFill>
                            <a:schemeClr val="tx1"/>
                          </a:solidFill>
                          <a:latin typeface="Meiryo UI" panose="020B0604030504040204" pitchFamily="50" charset="-128"/>
                          <a:ea typeface="Meiryo UI" panose="020B0604030504040204" pitchFamily="50" charset="-128"/>
                          <a:cs typeface="+mn-cs"/>
                        </a:rPr>
                        <a:t>ペアリングでパスコードを要求</a:t>
                      </a:r>
                      <a:endParaRPr kumimoji="1" lang="en-US" altLang="ja-JP" sz="1600" b="0" kern="1200" dirty="0">
                        <a:solidFill>
                          <a:schemeClr val="tx1"/>
                        </a:solidFill>
                        <a:latin typeface="Meiryo UI" panose="020B0604030504040204" pitchFamily="50" charset="-128"/>
                        <a:ea typeface="Meiryo UI" panose="020B0604030504040204" pitchFamily="50" charset="-128"/>
                        <a:cs typeface="+mn-cs"/>
                      </a:endParaRPr>
                    </a:p>
                    <a:p>
                      <a:pPr marL="144000" indent="-144000" algn="l">
                        <a:lnSpc>
                          <a:spcPct val="100000"/>
                        </a:lnSpc>
                        <a:spcBef>
                          <a:spcPts val="400"/>
                        </a:spcBef>
                        <a:spcAft>
                          <a:spcPts val="0"/>
                        </a:spcAft>
                        <a:buFont typeface="Arial" panose="020B0604020202020204" pitchFamily="34" charset="0"/>
                        <a:buChar char="•"/>
                      </a:pPr>
                      <a:r>
                        <a:rPr kumimoji="1" lang="en-US" altLang="ja-JP" sz="1600" b="0" kern="1200" dirty="0">
                          <a:solidFill>
                            <a:schemeClr val="tx1"/>
                          </a:solidFill>
                          <a:latin typeface="Meiryo UI" panose="020B0604030504040204" pitchFamily="50" charset="-128"/>
                          <a:ea typeface="Meiryo UI" panose="020B0604030504040204" pitchFamily="50" charset="-128"/>
                          <a:cs typeface="+mn-cs"/>
                        </a:rPr>
                        <a:t>Wi-Fi</a:t>
                      </a:r>
                      <a:r>
                        <a:rPr kumimoji="1" lang="ja-JP" altLang="en-US" sz="1600" b="0" kern="1200" dirty="0">
                          <a:solidFill>
                            <a:schemeClr val="tx1"/>
                          </a:solidFill>
                          <a:latin typeface="Meiryo UI" panose="020B0604030504040204" pitchFamily="50" charset="-128"/>
                          <a:ea typeface="Meiryo UI" panose="020B0604030504040204" pitchFamily="50" charset="-128"/>
                          <a:cs typeface="+mn-cs"/>
                        </a:rPr>
                        <a:t>ペイロードによってインストールされた</a:t>
                      </a:r>
                      <a:r>
                        <a:rPr kumimoji="1" lang="en-US" altLang="ja-JP" sz="1600" b="0" kern="1200" dirty="0">
                          <a:solidFill>
                            <a:schemeClr val="tx1"/>
                          </a:solidFill>
                          <a:latin typeface="Meiryo UI" panose="020B0604030504040204" pitchFamily="50" charset="-128"/>
                          <a:ea typeface="Meiryo UI" panose="020B0604030504040204" pitchFamily="50" charset="-128"/>
                          <a:cs typeface="+mn-cs"/>
                        </a:rPr>
                        <a:t>Wi-Fi</a:t>
                      </a:r>
                      <a:r>
                        <a:rPr kumimoji="1" lang="ja-JP" altLang="en-US" sz="1600" b="0" kern="1200" dirty="0">
                          <a:solidFill>
                            <a:schemeClr val="tx1"/>
                          </a:solidFill>
                          <a:latin typeface="Meiryo UI" panose="020B0604030504040204" pitchFamily="50" charset="-128"/>
                          <a:ea typeface="Meiryo UI" panose="020B0604030504040204" pitchFamily="50" charset="-128"/>
                          <a:cs typeface="+mn-cs"/>
                        </a:rPr>
                        <a:t>ネット　　ワークのみに接続（</a:t>
                      </a:r>
                      <a:r>
                        <a:rPr kumimoji="1" lang="en-US" altLang="ja-JP" sz="1600" b="0" kern="1200" dirty="0">
                          <a:solidFill>
                            <a:schemeClr val="tx1"/>
                          </a:solidFill>
                          <a:latin typeface="Meiryo UI" panose="020B0604030504040204" pitchFamily="50" charset="-128"/>
                          <a:ea typeface="Meiryo UI" panose="020B0604030504040204" pitchFamily="50" charset="-128"/>
                          <a:cs typeface="+mn-cs"/>
                        </a:rPr>
                        <a:t>SV</a:t>
                      </a:r>
                      <a:r>
                        <a:rPr kumimoji="1" lang="ja-JP" altLang="en-US" sz="1600" b="0" kern="1200" dirty="0">
                          <a:solidFill>
                            <a:schemeClr val="tx1"/>
                          </a:solidFill>
                          <a:latin typeface="Meiryo UI" panose="020B0604030504040204" pitchFamily="50" charset="-128"/>
                          <a:ea typeface="Meiryo UI" panose="020B0604030504040204" pitchFamily="50" charset="-128"/>
                          <a:cs typeface="+mn-cs"/>
                        </a:rPr>
                        <a:t>）</a:t>
                      </a:r>
                      <a:endParaRPr kumimoji="1" lang="en-US" altLang="ja-JP" sz="1600" b="0" kern="1200" dirty="0">
                        <a:solidFill>
                          <a:schemeClr val="tx1"/>
                        </a:solidFill>
                        <a:latin typeface="Meiryo UI" panose="020B0604030504040204" pitchFamily="50" charset="-128"/>
                        <a:ea typeface="Meiryo UI" panose="020B0604030504040204" pitchFamily="50" charset="-128"/>
                        <a:cs typeface="+mn-cs"/>
                      </a:endParaRPr>
                    </a:p>
                    <a:p>
                      <a:pPr marL="144000" marR="0" indent="-144000" algn="l" defTabSz="914400" rtl="0" eaLnBrk="1" fontAlgn="auto" latinLnBrk="0" hangingPunct="1">
                        <a:lnSpc>
                          <a:spcPct val="100000"/>
                        </a:lnSpc>
                        <a:spcBef>
                          <a:spcPts val="400"/>
                        </a:spcBef>
                        <a:spcAft>
                          <a:spcPts val="0"/>
                        </a:spcAft>
                        <a:buClrTx/>
                        <a:buSzTx/>
                        <a:buFont typeface="Arial" panose="020B0604020202020204" pitchFamily="34" charset="0"/>
                        <a:buChar char="•"/>
                        <a:tabLst/>
                        <a:defRPr/>
                      </a:pPr>
                      <a:r>
                        <a:rPr kumimoji="1" lang="ja-JP" altLang="en-US" sz="1600" b="0" kern="1200" dirty="0">
                          <a:solidFill>
                            <a:schemeClr val="tx1"/>
                          </a:solidFill>
                          <a:latin typeface="Meiryo UI" panose="020B0604030504040204" pitchFamily="50" charset="-128"/>
                          <a:ea typeface="Meiryo UI" panose="020B0604030504040204" pitchFamily="50" charset="-128"/>
                          <a:cs typeface="+mn-cs"/>
                        </a:rPr>
                        <a:t>近くのデバイスの新規設定を許可（</a:t>
                      </a:r>
                      <a:r>
                        <a:rPr kumimoji="1" lang="en-US" altLang="ja-JP" sz="1600" b="0" kern="1200" dirty="0">
                          <a:solidFill>
                            <a:schemeClr val="tx1"/>
                          </a:solidFill>
                          <a:latin typeface="Meiryo UI" panose="020B0604030504040204" pitchFamily="50" charset="-128"/>
                          <a:ea typeface="Meiryo UI" panose="020B0604030504040204" pitchFamily="50" charset="-128"/>
                          <a:cs typeface="+mn-cs"/>
                        </a:rPr>
                        <a:t>SV</a:t>
                      </a:r>
                      <a:r>
                        <a:rPr kumimoji="1" lang="ja-JP" altLang="en-US" sz="1600" b="0" kern="1200" dirty="0">
                          <a:solidFill>
                            <a:schemeClr val="tx1"/>
                          </a:solidFill>
                          <a:latin typeface="Meiryo UI" panose="020B0604030504040204" pitchFamily="50" charset="-128"/>
                          <a:ea typeface="Meiryo UI" panose="020B0604030504040204" pitchFamily="50" charset="-128"/>
                          <a:cs typeface="+mn-cs"/>
                        </a:rPr>
                        <a:t>）</a:t>
                      </a:r>
                      <a:endParaRPr kumimoji="1" lang="en-US" altLang="ja-JP" sz="1600" b="0" kern="1200" dirty="0">
                        <a:solidFill>
                          <a:schemeClr val="tx1"/>
                        </a:solidFill>
                        <a:latin typeface="Meiryo UI" panose="020B0604030504040204" pitchFamily="50" charset="-128"/>
                        <a:ea typeface="Meiryo UI" panose="020B0604030504040204" pitchFamily="50" charset="-128"/>
                        <a:cs typeface="+mn-cs"/>
                      </a:endParaRPr>
                    </a:p>
                    <a:p>
                      <a:pPr marL="144000" marR="0" indent="-144000" algn="l" defTabSz="914400" rtl="0" eaLnBrk="1" fontAlgn="auto" latinLnBrk="0" hangingPunct="1">
                        <a:lnSpc>
                          <a:spcPct val="100000"/>
                        </a:lnSpc>
                        <a:spcBef>
                          <a:spcPts val="400"/>
                        </a:spcBef>
                        <a:spcAft>
                          <a:spcPts val="0"/>
                        </a:spcAft>
                        <a:buClrTx/>
                        <a:buSzTx/>
                        <a:buFont typeface="Arial" panose="020B0604020202020204" pitchFamily="34" charset="0"/>
                        <a:buChar char="•"/>
                        <a:tabLst/>
                        <a:defRPr/>
                      </a:pPr>
                      <a:r>
                        <a:rPr kumimoji="1" lang="ja-JP" altLang="en-US" sz="1600" b="0" kern="1200" dirty="0">
                          <a:solidFill>
                            <a:schemeClr val="tx1"/>
                          </a:solidFill>
                          <a:latin typeface="Meiryo UI" panose="020B0604030504040204" pitchFamily="50" charset="-128"/>
                          <a:ea typeface="Meiryo UI" panose="020B0604030504040204" pitchFamily="50" charset="-128"/>
                          <a:cs typeface="+mn-cs"/>
                        </a:rPr>
                        <a:t>近接通信に基づくパスワード共有要求を許可（</a:t>
                      </a:r>
                      <a:r>
                        <a:rPr kumimoji="1" lang="en-US" altLang="ja-JP" sz="1600" b="0" kern="1200" dirty="0">
                          <a:solidFill>
                            <a:schemeClr val="tx1"/>
                          </a:solidFill>
                          <a:latin typeface="Meiryo UI" panose="020B0604030504040204" pitchFamily="50" charset="-128"/>
                          <a:ea typeface="Meiryo UI" panose="020B0604030504040204" pitchFamily="50" charset="-128"/>
                          <a:cs typeface="+mn-cs"/>
                        </a:rPr>
                        <a:t>SV</a:t>
                      </a:r>
                      <a:r>
                        <a:rPr kumimoji="1" lang="ja-JP" altLang="en-US" sz="1600" b="0" kern="1200" dirty="0">
                          <a:solidFill>
                            <a:schemeClr val="tx1"/>
                          </a:solidFill>
                          <a:latin typeface="Meiryo UI" panose="020B0604030504040204" pitchFamily="50" charset="-128"/>
                          <a:ea typeface="Meiryo UI" panose="020B0604030504040204" pitchFamily="50" charset="-128"/>
                          <a:cs typeface="+mn-cs"/>
                        </a:rPr>
                        <a:t>）</a:t>
                      </a:r>
                      <a:endParaRPr kumimoji="1" lang="en-US" altLang="ja-JP" sz="1600" b="0" kern="1200" dirty="0">
                        <a:solidFill>
                          <a:schemeClr val="tx1"/>
                        </a:solidFill>
                        <a:latin typeface="Meiryo UI" panose="020B0604030504040204" pitchFamily="50" charset="-128"/>
                        <a:ea typeface="Meiryo UI" panose="020B0604030504040204" pitchFamily="50" charset="-128"/>
                        <a:cs typeface="+mn-cs"/>
                      </a:endParaRPr>
                    </a:p>
                    <a:p>
                      <a:pPr marL="144000" indent="-144000" algn="l">
                        <a:lnSpc>
                          <a:spcPct val="100000"/>
                        </a:lnSpc>
                        <a:spcBef>
                          <a:spcPts val="400"/>
                        </a:spcBef>
                        <a:spcAft>
                          <a:spcPts val="0"/>
                        </a:spcAft>
                        <a:buFont typeface="Arial" panose="020B0604020202020204" pitchFamily="34" charset="0"/>
                        <a:buChar char="•"/>
                      </a:pPr>
                      <a:r>
                        <a:rPr kumimoji="1" lang="ja-JP" altLang="en-US" sz="1600" b="0" kern="1200" dirty="0">
                          <a:solidFill>
                            <a:schemeClr val="tx1"/>
                          </a:solidFill>
                          <a:latin typeface="Meiryo UI" panose="020B0604030504040204" pitchFamily="50" charset="-128"/>
                          <a:ea typeface="Meiryo UI" panose="020B0604030504040204" pitchFamily="50" charset="-128"/>
                          <a:cs typeface="+mn-cs"/>
                        </a:rPr>
                        <a:t>パスワードの共有を許可（</a:t>
                      </a:r>
                      <a:r>
                        <a:rPr kumimoji="1" lang="en-US" altLang="ja-JP" sz="1600" b="0" kern="1200" dirty="0">
                          <a:solidFill>
                            <a:schemeClr val="tx1"/>
                          </a:solidFill>
                          <a:latin typeface="Meiryo UI" panose="020B0604030504040204" pitchFamily="50" charset="-128"/>
                          <a:ea typeface="Meiryo UI" panose="020B0604030504040204" pitchFamily="50" charset="-128"/>
                          <a:cs typeface="+mn-cs"/>
                        </a:rPr>
                        <a:t>SV</a:t>
                      </a:r>
                      <a:r>
                        <a:rPr kumimoji="1" lang="ja-JP" altLang="en-US" sz="1600" b="0" kern="1200" dirty="0">
                          <a:solidFill>
                            <a:schemeClr val="tx1"/>
                          </a:solidFill>
                          <a:latin typeface="Meiryo UI" panose="020B0604030504040204" pitchFamily="50" charset="-128"/>
                          <a:ea typeface="Meiryo UI" panose="020B0604030504040204" pitchFamily="50" charset="-128"/>
                          <a:cs typeface="+mn-cs"/>
                        </a:rPr>
                        <a:t>）</a:t>
                      </a:r>
                      <a:endParaRPr kumimoji="1" lang="en-US" altLang="ja-JP" sz="1600" b="0" kern="1200" dirty="0">
                        <a:solidFill>
                          <a:schemeClr val="tx1"/>
                        </a:solidFill>
                        <a:latin typeface="Meiryo UI" panose="020B0604030504040204" pitchFamily="50" charset="-128"/>
                        <a:ea typeface="Meiryo UI" panose="020B0604030504040204" pitchFamily="50" charset="-128"/>
                        <a:cs typeface="+mn-cs"/>
                      </a:endParaRPr>
                    </a:p>
                    <a:p>
                      <a:pPr marL="144000" indent="-144000" algn="l">
                        <a:lnSpc>
                          <a:spcPct val="100000"/>
                        </a:lnSpc>
                        <a:spcBef>
                          <a:spcPts val="400"/>
                        </a:spcBef>
                        <a:spcAft>
                          <a:spcPts val="0"/>
                        </a:spcAft>
                        <a:buFont typeface="Arial" panose="020B0604020202020204" pitchFamily="34" charset="0"/>
                        <a:buChar char="•"/>
                      </a:pPr>
                      <a:r>
                        <a:rPr kumimoji="1" lang="en-US" altLang="ja-JP" sz="1600" b="0" kern="1200" dirty="0" err="1">
                          <a:solidFill>
                            <a:schemeClr val="tx1"/>
                          </a:solidFill>
                          <a:latin typeface="Meiryo UI" panose="020B0604030504040204" pitchFamily="50" charset="-128"/>
                          <a:ea typeface="Meiryo UI" panose="020B0604030504040204" pitchFamily="50" charset="-128"/>
                          <a:cs typeface="+mn-cs"/>
                        </a:rPr>
                        <a:t>AirPrint</a:t>
                      </a:r>
                      <a:r>
                        <a:rPr kumimoji="1" lang="ja-JP" altLang="en-US" sz="1600" b="0" kern="1200" dirty="0">
                          <a:solidFill>
                            <a:schemeClr val="tx1"/>
                          </a:solidFill>
                          <a:latin typeface="Meiryo UI" panose="020B0604030504040204" pitchFamily="50" charset="-128"/>
                          <a:ea typeface="Meiryo UI" panose="020B0604030504040204" pitchFamily="50" charset="-128"/>
                          <a:cs typeface="+mn-cs"/>
                        </a:rPr>
                        <a:t>を許可（</a:t>
                      </a:r>
                      <a:r>
                        <a:rPr kumimoji="1" lang="en-US" altLang="ja-JP" sz="1600" b="0" kern="1200" dirty="0">
                          <a:solidFill>
                            <a:schemeClr val="tx1"/>
                          </a:solidFill>
                          <a:latin typeface="Meiryo UI" panose="020B0604030504040204" pitchFamily="50" charset="-128"/>
                          <a:ea typeface="Meiryo UI" panose="020B0604030504040204" pitchFamily="50" charset="-128"/>
                          <a:cs typeface="+mn-cs"/>
                        </a:rPr>
                        <a:t>SV</a:t>
                      </a:r>
                      <a:r>
                        <a:rPr kumimoji="1" lang="ja-JP" altLang="en-US" sz="1600" b="0" kern="1200" dirty="0">
                          <a:solidFill>
                            <a:schemeClr val="tx1"/>
                          </a:solidFill>
                          <a:latin typeface="Meiryo UI" panose="020B0604030504040204" pitchFamily="50" charset="-128"/>
                          <a:ea typeface="Meiryo UI" panose="020B0604030504040204" pitchFamily="50" charset="-128"/>
                          <a:cs typeface="+mn-cs"/>
                        </a:rPr>
                        <a:t>）</a:t>
                      </a:r>
                      <a:endParaRPr kumimoji="1" lang="en-US" altLang="ja-JP" sz="1600" b="0" kern="1200" dirty="0">
                        <a:solidFill>
                          <a:schemeClr val="tx1"/>
                        </a:solidFill>
                        <a:latin typeface="Meiryo UI" panose="020B0604030504040204" pitchFamily="50" charset="-128"/>
                        <a:ea typeface="Meiryo UI" panose="020B0604030504040204" pitchFamily="50" charset="-128"/>
                        <a:cs typeface="+mn-cs"/>
                      </a:endParaRPr>
                    </a:p>
                    <a:p>
                      <a:pPr marL="144000" indent="-144000" algn="l">
                        <a:lnSpc>
                          <a:spcPct val="100000"/>
                        </a:lnSpc>
                        <a:spcBef>
                          <a:spcPts val="400"/>
                        </a:spcBef>
                        <a:spcAft>
                          <a:spcPts val="0"/>
                        </a:spcAft>
                        <a:buFont typeface="Arial" panose="020B0604020202020204" pitchFamily="34" charset="0"/>
                        <a:buChar char="•"/>
                      </a:pPr>
                      <a:r>
                        <a:rPr kumimoji="1" lang="en-US" altLang="ja-JP" sz="1600" b="0" kern="1200" dirty="0">
                          <a:solidFill>
                            <a:schemeClr val="tx1"/>
                          </a:solidFill>
                          <a:latin typeface="Meiryo UI" panose="020B0604030504040204" pitchFamily="50" charset="-128"/>
                          <a:ea typeface="Meiryo UI" panose="020B0604030504040204" pitchFamily="50" charset="-128"/>
                          <a:cs typeface="+mn-cs"/>
                        </a:rPr>
                        <a:t>iBeacon</a:t>
                      </a:r>
                      <a:r>
                        <a:rPr kumimoji="1" lang="ja-JP" altLang="en-US" sz="1600" b="0" kern="1200" dirty="0">
                          <a:solidFill>
                            <a:schemeClr val="tx1"/>
                          </a:solidFill>
                          <a:latin typeface="Meiryo UI" panose="020B0604030504040204" pitchFamily="50" charset="-128"/>
                          <a:ea typeface="Meiryo UI" panose="020B0604030504040204" pitchFamily="50" charset="-128"/>
                          <a:cs typeface="+mn-cs"/>
                        </a:rPr>
                        <a:t>を使った</a:t>
                      </a:r>
                      <a:r>
                        <a:rPr kumimoji="1" lang="en-US" altLang="ja-JP" sz="1600" b="0" kern="1200" dirty="0" err="1">
                          <a:solidFill>
                            <a:schemeClr val="tx1"/>
                          </a:solidFill>
                          <a:latin typeface="Meiryo UI" panose="020B0604030504040204" pitchFamily="50" charset="-128"/>
                          <a:ea typeface="Meiryo UI" panose="020B0604030504040204" pitchFamily="50" charset="-128"/>
                          <a:cs typeface="+mn-cs"/>
                        </a:rPr>
                        <a:t>AirPrint</a:t>
                      </a:r>
                      <a:r>
                        <a:rPr kumimoji="1" lang="ja-JP" altLang="en-US" sz="1600" b="0" kern="1200" dirty="0">
                          <a:solidFill>
                            <a:schemeClr val="tx1"/>
                          </a:solidFill>
                          <a:latin typeface="Meiryo UI" panose="020B0604030504040204" pitchFamily="50" charset="-128"/>
                          <a:ea typeface="Meiryo UI" panose="020B0604030504040204" pitchFamily="50" charset="-128"/>
                          <a:cs typeface="+mn-cs"/>
                        </a:rPr>
                        <a:t>プリンタの検出を許可（</a:t>
                      </a:r>
                      <a:r>
                        <a:rPr kumimoji="1" lang="en-US" altLang="ja-JP" sz="1600" b="0" kern="1200" dirty="0">
                          <a:solidFill>
                            <a:schemeClr val="tx1"/>
                          </a:solidFill>
                          <a:latin typeface="Meiryo UI" panose="020B0604030504040204" pitchFamily="50" charset="-128"/>
                          <a:ea typeface="Meiryo UI" panose="020B0604030504040204" pitchFamily="50" charset="-128"/>
                          <a:cs typeface="+mn-cs"/>
                        </a:rPr>
                        <a:t>SV</a:t>
                      </a:r>
                      <a:r>
                        <a:rPr kumimoji="1" lang="ja-JP" altLang="en-US" sz="1600" b="0" kern="1200" dirty="0">
                          <a:solidFill>
                            <a:schemeClr val="tx1"/>
                          </a:solidFill>
                          <a:latin typeface="Meiryo UI" panose="020B0604030504040204" pitchFamily="50" charset="-128"/>
                          <a:ea typeface="Meiryo UI" panose="020B0604030504040204" pitchFamily="50" charset="-128"/>
                          <a:cs typeface="+mn-cs"/>
                        </a:rPr>
                        <a:t>）</a:t>
                      </a:r>
                      <a:endParaRPr kumimoji="1" lang="en-US" altLang="ja-JP" sz="1600" b="0" kern="1200" dirty="0">
                        <a:solidFill>
                          <a:schemeClr val="tx1"/>
                        </a:solidFill>
                        <a:latin typeface="Meiryo UI" panose="020B0604030504040204" pitchFamily="50" charset="-128"/>
                        <a:ea typeface="Meiryo UI" panose="020B0604030504040204" pitchFamily="50" charset="-128"/>
                        <a:cs typeface="+mn-cs"/>
                      </a:endParaRPr>
                    </a:p>
                    <a:p>
                      <a:pPr marL="144000" indent="-144000" algn="l">
                        <a:lnSpc>
                          <a:spcPct val="100000"/>
                        </a:lnSpc>
                        <a:spcBef>
                          <a:spcPts val="400"/>
                        </a:spcBef>
                        <a:spcAft>
                          <a:spcPts val="0"/>
                        </a:spcAft>
                        <a:buFont typeface="Arial" panose="020B0604020202020204" pitchFamily="34" charset="0"/>
                        <a:buChar char="•"/>
                      </a:pPr>
                      <a:r>
                        <a:rPr kumimoji="1" lang="ja-JP" altLang="en-US" sz="1400" b="0" kern="1200" dirty="0">
                          <a:solidFill>
                            <a:schemeClr val="tx1"/>
                          </a:solidFill>
                          <a:latin typeface="Meiryo UI" panose="020B0604030504040204" pitchFamily="50" charset="-128"/>
                          <a:ea typeface="Meiryo UI" panose="020B0604030504040204" pitchFamily="50" charset="-128"/>
                          <a:cs typeface="+mn-cs"/>
                        </a:rPr>
                        <a:t>キーチェーンへの</a:t>
                      </a:r>
                      <a:r>
                        <a:rPr kumimoji="1" lang="en-US" altLang="ja-JP" sz="1400" b="0" kern="1200" dirty="0" err="1">
                          <a:solidFill>
                            <a:schemeClr val="tx1"/>
                          </a:solidFill>
                          <a:latin typeface="Meiryo UI" panose="020B0604030504040204" pitchFamily="50" charset="-128"/>
                          <a:ea typeface="Meiryo UI" panose="020B0604030504040204" pitchFamily="50" charset="-128"/>
                          <a:cs typeface="+mn-cs"/>
                        </a:rPr>
                        <a:t>AirPrint</a:t>
                      </a:r>
                      <a:r>
                        <a:rPr kumimoji="1" lang="ja-JP" altLang="en-US" sz="1400" b="0" kern="1200" dirty="0">
                          <a:solidFill>
                            <a:schemeClr val="tx1"/>
                          </a:solidFill>
                          <a:latin typeface="Meiryo UI" panose="020B0604030504040204" pitchFamily="50" charset="-128"/>
                          <a:ea typeface="Meiryo UI" panose="020B0604030504040204" pitchFamily="50" charset="-128"/>
                          <a:cs typeface="+mn-cs"/>
                        </a:rPr>
                        <a:t>資格情報の保存を許可（</a:t>
                      </a:r>
                      <a:r>
                        <a:rPr kumimoji="1" lang="en-US" altLang="ja-JP" sz="1400" b="0" kern="1200" dirty="0">
                          <a:solidFill>
                            <a:schemeClr val="tx1"/>
                          </a:solidFill>
                          <a:latin typeface="Meiryo UI" panose="020B0604030504040204" pitchFamily="50" charset="-128"/>
                          <a:ea typeface="Meiryo UI" panose="020B0604030504040204" pitchFamily="50" charset="-128"/>
                          <a:cs typeface="+mn-cs"/>
                        </a:rPr>
                        <a:t>SV</a:t>
                      </a:r>
                      <a:r>
                        <a:rPr kumimoji="1" lang="ja-JP" altLang="en-US" sz="1400" b="0" kern="1200" dirty="0">
                          <a:solidFill>
                            <a:schemeClr val="tx1"/>
                          </a:solidFill>
                          <a:latin typeface="Meiryo UI" panose="020B0604030504040204" pitchFamily="50" charset="-128"/>
                          <a:ea typeface="Meiryo UI" panose="020B0604030504040204" pitchFamily="50" charset="-128"/>
                          <a:cs typeface="+mn-cs"/>
                        </a:rPr>
                        <a:t>）</a:t>
                      </a:r>
                      <a:endParaRPr kumimoji="1" lang="en-US" altLang="ja-JP" sz="1400" b="0" kern="1200" dirty="0">
                        <a:solidFill>
                          <a:schemeClr val="tx1"/>
                        </a:solidFill>
                        <a:latin typeface="Meiryo UI" panose="020B0604030504040204" pitchFamily="50" charset="-128"/>
                        <a:ea typeface="Meiryo UI" panose="020B0604030504040204" pitchFamily="50" charset="-128"/>
                        <a:cs typeface="+mn-cs"/>
                      </a:endParaRPr>
                    </a:p>
                    <a:p>
                      <a:pPr marL="144000" indent="-144000" algn="l">
                        <a:lnSpc>
                          <a:spcPct val="100000"/>
                        </a:lnSpc>
                        <a:spcBef>
                          <a:spcPts val="400"/>
                        </a:spcBef>
                        <a:spcAft>
                          <a:spcPts val="0"/>
                        </a:spcAft>
                        <a:buFont typeface="Arial" panose="020B0604020202020204" pitchFamily="34" charset="0"/>
                        <a:buChar char="•"/>
                      </a:pPr>
                      <a:r>
                        <a:rPr kumimoji="1" lang="ja-JP" altLang="en-US" sz="1400" b="0" kern="1200" dirty="0">
                          <a:solidFill>
                            <a:schemeClr val="tx1"/>
                          </a:solidFill>
                          <a:latin typeface="Meiryo UI" panose="020B0604030504040204" pitchFamily="50" charset="-128"/>
                          <a:ea typeface="Meiryo UI" panose="020B0604030504040204" pitchFamily="50" charset="-128"/>
                          <a:cs typeface="+mn-cs"/>
                        </a:rPr>
                        <a:t>証明書が信頼されていない出力先への</a:t>
                      </a:r>
                      <a:r>
                        <a:rPr kumimoji="1" lang="en-US" altLang="ja-JP" sz="1400" b="0" kern="1200" dirty="0" err="1">
                          <a:solidFill>
                            <a:schemeClr val="tx1"/>
                          </a:solidFill>
                          <a:latin typeface="Meiryo UI" panose="020B0604030504040204" pitchFamily="50" charset="-128"/>
                          <a:ea typeface="Meiryo UI" panose="020B0604030504040204" pitchFamily="50" charset="-128"/>
                          <a:cs typeface="+mn-cs"/>
                        </a:rPr>
                        <a:t>AirPrint</a:t>
                      </a:r>
                      <a:r>
                        <a:rPr kumimoji="1" lang="ja-JP" altLang="en-US" sz="1400" b="0" kern="1200" dirty="0">
                          <a:solidFill>
                            <a:schemeClr val="tx1"/>
                          </a:solidFill>
                          <a:latin typeface="Meiryo UI" panose="020B0604030504040204" pitchFamily="50" charset="-128"/>
                          <a:ea typeface="Meiryo UI" panose="020B0604030504040204" pitchFamily="50" charset="-128"/>
                          <a:cs typeface="+mn-cs"/>
                        </a:rPr>
                        <a:t>を禁止（</a:t>
                      </a:r>
                      <a:r>
                        <a:rPr kumimoji="1" lang="en-US" altLang="ja-JP" sz="1400" b="0" kern="1200" dirty="0">
                          <a:solidFill>
                            <a:schemeClr val="tx1"/>
                          </a:solidFill>
                          <a:latin typeface="Meiryo UI" panose="020B0604030504040204" pitchFamily="50" charset="-128"/>
                          <a:ea typeface="Meiryo UI" panose="020B0604030504040204" pitchFamily="50" charset="-128"/>
                          <a:cs typeface="+mn-cs"/>
                        </a:rPr>
                        <a:t>SV</a:t>
                      </a:r>
                      <a:r>
                        <a:rPr kumimoji="1" lang="ja-JP" altLang="en-US" sz="1400" b="0" kern="1200" dirty="0">
                          <a:solidFill>
                            <a:schemeClr val="tx1"/>
                          </a:solidFill>
                          <a:latin typeface="Meiryo UI" panose="020B0604030504040204" pitchFamily="50" charset="-128"/>
                          <a:ea typeface="Meiryo UI" panose="020B0604030504040204" pitchFamily="50" charset="-128"/>
                          <a:cs typeface="+mn-cs"/>
                        </a:rPr>
                        <a:t>）</a:t>
                      </a:r>
                      <a:endParaRPr kumimoji="1" lang="en-US" altLang="ja-JP" sz="1400" b="0" kern="1200" dirty="0">
                        <a:solidFill>
                          <a:schemeClr val="tx1"/>
                        </a:solidFill>
                        <a:latin typeface="Meiryo UI" panose="020B0604030504040204" pitchFamily="50" charset="-128"/>
                        <a:ea typeface="Meiryo UI" panose="020B0604030504040204" pitchFamily="50" charset="-128"/>
                        <a:cs typeface="+mn-cs"/>
                      </a:endParaRPr>
                    </a:p>
                    <a:p>
                      <a:pPr marL="144000" indent="-144000" algn="l">
                        <a:lnSpc>
                          <a:spcPct val="100000"/>
                        </a:lnSpc>
                        <a:spcBef>
                          <a:spcPts val="400"/>
                        </a:spcBef>
                        <a:spcAft>
                          <a:spcPts val="0"/>
                        </a:spcAft>
                        <a:buFont typeface="Arial" panose="020B0604020202020204" pitchFamily="34" charset="0"/>
                        <a:buChar char="•"/>
                      </a:pPr>
                      <a:r>
                        <a:rPr kumimoji="1" lang="ja-JP" altLang="en-US" sz="1600" b="0" kern="1200" dirty="0">
                          <a:solidFill>
                            <a:schemeClr val="tx1"/>
                          </a:solidFill>
                          <a:latin typeface="Meiryo UI" panose="020B0604030504040204" pitchFamily="50" charset="-128"/>
                          <a:ea typeface="Meiryo UI" panose="020B0604030504040204" pitchFamily="50" charset="-128"/>
                          <a:cs typeface="+mn-cs"/>
                        </a:rPr>
                        <a:t>予測表示キーボードを許可（</a:t>
                      </a:r>
                      <a:r>
                        <a:rPr kumimoji="1" lang="en-US" altLang="ja-JP" sz="1600" b="0" kern="1200" dirty="0">
                          <a:solidFill>
                            <a:schemeClr val="tx1"/>
                          </a:solidFill>
                          <a:latin typeface="Meiryo UI" panose="020B0604030504040204" pitchFamily="50" charset="-128"/>
                          <a:ea typeface="Meiryo UI" panose="020B0604030504040204" pitchFamily="50" charset="-128"/>
                          <a:cs typeface="+mn-cs"/>
                        </a:rPr>
                        <a:t>SV</a:t>
                      </a:r>
                      <a:r>
                        <a:rPr kumimoji="1" lang="ja-JP" altLang="en-US" sz="1600" b="0" kern="1200" dirty="0">
                          <a:solidFill>
                            <a:schemeClr val="tx1"/>
                          </a:solidFill>
                          <a:latin typeface="Meiryo UI" panose="020B0604030504040204" pitchFamily="50" charset="-128"/>
                          <a:ea typeface="Meiryo UI" panose="020B0604030504040204" pitchFamily="50" charset="-128"/>
                          <a:cs typeface="+mn-cs"/>
                        </a:rPr>
                        <a:t>）</a:t>
                      </a:r>
                      <a:endParaRPr kumimoji="1" lang="en-US" altLang="ja-JP" sz="1600" b="0" kern="1200" dirty="0">
                        <a:solidFill>
                          <a:schemeClr val="tx1"/>
                        </a:solidFill>
                        <a:latin typeface="Meiryo UI" panose="020B0604030504040204" pitchFamily="50" charset="-128"/>
                        <a:ea typeface="Meiryo UI" panose="020B0604030504040204" pitchFamily="50" charset="-128"/>
                        <a:cs typeface="+mn-cs"/>
                      </a:endParaRPr>
                    </a:p>
                    <a:p>
                      <a:pPr marL="144000" marR="0" indent="-144000" algn="l" defTabSz="914400" rtl="0" eaLnBrk="1" fontAlgn="auto" latinLnBrk="0" hangingPunct="1">
                        <a:lnSpc>
                          <a:spcPct val="100000"/>
                        </a:lnSpc>
                        <a:spcBef>
                          <a:spcPts val="400"/>
                        </a:spcBef>
                        <a:spcAft>
                          <a:spcPts val="0"/>
                        </a:spcAft>
                        <a:buClrTx/>
                        <a:buSzTx/>
                        <a:buFont typeface="Arial" panose="020B0604020202020204" pitchFamily="34" charset="0"/>
                        <a:buChar char="•"/>
                        <a:tabLst/>
                        <a:defRPr/>
                      </a:pPr>
                      <a:r>
                        <a:rPr kumimoji="1" lang="ja-JP" altLang="en-US" sz="1600" b="0" kern="1200" dirty="0">
                          <a:solidFill>
                            <a:schemeClr val="tx1"/>
                          </a:solidFill>
                          <a:latin typeface="Meiryo UI" panose="020B0604030504040204" pitchFamily="50" charset="-128"/>
                          <a:ea typeface="Meiryo UI" panose="020B0604030504040204" pitchFamily="50" charset="-128"/>
                          <a:cs typeface="+mn-cs"/>
                        </a:rPr>
                        <a:t>キーボードショートカットを許可（</a:t>
                      </a:r>
                      <a:r>
                        <a:rPr kumimoji="1" lang="en-US" altLang="ja-JP" sz="1600" b="0" kern="1200" dirty="0">
                          <a:solidFill>
                            <a:schemeClr val="tx1"/>
                          </a:solidFill>
                          <a:latin typeface="Meiryo UI" panose="020B0604030504040204" pitchFamily="50" charset="-128"/>
                          <a:ea typeface="Meiryo UI" panose="020B0604030504040204" pitchFamily="50" charset="-128"/>
                          <a:cs typeface="+mn-cs"/>
                        </a:rPr>
                        <a:t>SV</a:t>
                      </a:r>
                      <a:r>
                        <a:rPr kumimoji="1" lang="ja-JP" altLang="en-US" sz="1600" b="0" kern="1200" dirty="0">
                          <a:solidFill>
                            <a:schemeClr val="tx1"/>
                          </a:solidFill>
                          <a:latin typeface="Meiryo UI" panose="020B0604030504040204" pitchFamily="50" charset="-128"/>
                          <a:ea typeface="Meiryo UI" panose="020B0604030504040204" pitchFamily="50" charset="-128"/>
                          <a:cs typeface="+mn-cs"/>
                        </a:rPr>
                        <a:t>）</a:t>
                      </a:r>
                      <a:endParaRPr kumimoji="1" lang="en-US" altLang="ja-JP" sz="1600" b="0" kern="1200" dirty="0">
                        <a:solidFill>
                          <a:schemeClr val="tx1"/>
                        </a:solidFill>
                        <a:latin typeface="Meiryo UI" panose="020B0604030504040204" pitchFamily="50" charset="-128"/>
                        <a:ea typeface="Meiryo UI" panose="020B0604030504040204" pitchFamily="50" charset="-128"/>
                        <a:cs typeface="+mn-cs"/>
                      </a:endParaRPr>
                    </a:p>
                    <a:p>
                      <a:pPr marL="144000" indent="-144000" algn="l">
                        <a:lnSpc>
                          <a:spcPct val="100000"/>
                        </a:lnSpc>
                        <a:spcBef>
                          <a:spcPts val="400"/>
                        </a:spcBef>
                        <a:spcAft>
                          <a:spcPts val="0"/>
                        </a:spcAft>
                        <a:buFont typeface="Arial" panose="020B0604020202020204" pitchFamily="34" charset="0"/>
                        <a:buChar char="•"/>
                      </a:pPr>
                      <a:r>
                        <a:rPr kumimoji="1" lang="ja-JP" altLang="en-US" sz="1600" b="0" kern="1200" dirty="0">
                          <a:solidFill>
                            <a:schemeClr val="tx1"/>
                          </a:solidFill>
                          <a:latin typeface="Meiryo UI" panose="020B0604030504040204" pitchFamily="50" charset="-128"/>
                          <a:ea typeface="Meiryo UI" panose="020B0604030504040204" pitchFamily="50" charset="-128"/>
                          <a:cs typeface="+mn-cs"/>
                        </a:rPr>
                        <a:t>なぞり入力キーボードを許可（</a:t>
                      </a:r>
                      <a:r>
                        <a:rPr kumimoji="1" lang="en-US" altLang="ja-JP" sz="1600" b="0" kern="1200" dirty="0">
                          <a:solidFill>
                            <a:schemeClr val="tx1"/>
                          </a:solidFill>
                          <a:latin typeface="Meiryo UI" panose="020B0604030504040204" pitchFamily="50" charset="-128"/>
                          <a:ea typeface="Meiryo UI" panose="020B0604030504040204" pitchFamily="50" charset="-128"/>
                          <a:cs typeface="+mn-cs"/>
                        </a:rPr>
                        <a:t>SV</a:t>
                      </a:r>
                      <a:r>
                        <a:rPr kumimoji="1" lang="ja-JP" altLang="en-US" sz="1600" b="0" kern="1200" dirty="0">
                          <a:solidFill>
                            <a:schemeClr val="tx1"/>
                          </a:solidFill>
                          <a:latin typeface="Meiryo UI" panose="020B0604030504040204" pitchFamily="50" charset="-128"/>
                          <a:ea typeface="Meiryo UI" panose="020B0604030504040204" pitchFamily="50" charset="-128"/>
                          <a:cs typeface="+mn-cs"/>
                        </a:rPr>
                        <a:t>）</a:t>
                      </a:r>
                      <a:endParaRPr kumimoji="1" lang="en-US" altLang="ja-JP" sz="1600" b="0" kern="1200" dirty="0">
                        <a:solidFill>
                          <a:schemeClr val="tx1"/>
                        </a:solidFill>
                        <a:latin typeface="Meiryo UI" panose="020B0604030504040204" pitchFamily="50" charset="-128"/>
                        <a:ea typeface="Meiryo UI" panose="020B0604030504040204" pitchFamily="50" charset="-128"/>
                        <a:cs typeface="+mn-cs"/>
                      </a:endParaRPr>
                    </a:p>
                    <a:p>
                      <a:pPr marL="144000" indent="-144000" algn="l">
                        <a:lnSpc>
                          <a:spcPct val="100000"/>
                        </a:lnSpc>
                        <a:spcBef>
                          <a:spcPts val="400"/>
                        </a:spcBef>
                        <a:spcAft>
                          <a:spcPts val="0"/>
                        </a:spcAft>
                        <a:buFont typeface="Arial" panose="020B0604020202020204" pitchFamily="34" charset="0"/>
                        <a:buChar char="•"/>
                      </a:pPr>
                      <a:r>
                        <a:rPr kumimoji="1" lang="ja-JP" altLang="en-US" sz="1600" b="0" kern="1200" dirty="0">
                          <a:solidFill>
                            <a:schemeClr val="tx1"/>
                          </a:solidFill>
                          <a:latin typeface="Meiryo UI" panose="020B0604030504040204" pitchFamily="50" charset="-128"/>
                          <a:ea typeface="Meiryo UI" panose="020B0604030504040204" pitchFamily="50" charset="-128"/>
                          <a:cs typeface="+mn-cs"/>
                        </a:rPr>
                        <a:t>自動修正を許可（</a:t>
                      </a:r>
                      <a:r>
                        <a:rPr kumimoji="1" lang="en-US" altLang="ja-JP" sz="1600" b="0" kern="1200" dirty="0">
                          <a:solidFill>
                            <a:schemeClr val="tx1"/>
                          </a:solidFill>
                          <a:latin typeface="Meiryo UI" panose="020B0604030504040204" pitchFamily="50" charset="-128"/>
                          <a:ea typeface="Meiryo UI" panose="020B0604030504040204" pitchFamily="50" charset="-128"/>
                          <a:cs typeface="+mn-cs"/>
                        </a:rPr>
                        <a:t>SV</a:t>
                      </a:r>
                      <a:r>
                        <a:rPr kumimoji="1" lang="ja-JP" altLang="en-US" sz="1600" b="0" kern="1200" dirty="0">
                          <a:solidFill>
                            <a:schemeClr val="tx1"/>
                          </a:solidFill>
                          <a:latin typeface="Meiryo UI" panose="020B0604030504040204" pitchFamily="50" charset="-128"/>
                          <a:ea typeface="Meiryo UI" panose="020B0604030504040204" pitchFamily="50" charset="-128"/>
                          <a:cs typeface="+mn-cs"/>
                        </a:rPr>
                        <a:t>）</a:t>
                      </a:r>
                      <a:endParaRPr kumimoji="1" lang="en-US" altLang="ja-JP" sz="1600" b="0" kern="1200" dirty="0">
                        <a:solidFill>
                          <a:schemeClr val="tx1"/>
                        </a:solidFill>
                        <a:latin typeface="Meiryo UI" panose="020B0604030504040204" pitchFamily="50" charset="-128"/>
                        <a:ea typeface="Meiryo UI" panose="020B0604030504040204" pitchFamily="50" charset="-128"/>
                        <a:cs typeface="+mn-cs"/>
                      </a:endParaRPr>
                    </a:p>
                    <a:p>
                      <a:pPr marL="144000" indent="-144000" algn="l">
                        <a:lnSpc>
                          <a:spcPct val="100000"/>
                        </a:lnSpc>
                        <a:spcBef>
                          <a:spcPts val="400"/>
                        </a:spcBef>
                        <a:spcAft>
                          <a:spcPts val="0"/>
                        </a:spcAft>
                        <a:buFont typeface="Arial" panose="020B0604020202020204" pitchFamily="34" charset="0"/>
                        <a:buChar char="•"/>
                      </a:pPr>
                      <a:r>
                        <a:rPr kumimoji="1" lang="ja-JP" altLang="en-US" sz="1600" b="0" kern="1200" dirty="0">
                          <a:solidFill>
                            <a:schemeClr val="tx1"/>
                          </a:solidFill>
                          <a:latin typeface="Meiryo UI" panose="020B0604030504040204" pitchFamily="50" charset="-128"/>
                          <a:ea typeface="Meiryo UI" panose="020B0604030504040204" pitchFamily="50" charset="-128"/>
                          <a:cs typeface="+mn-cs"/>
                        </a:rPr>
                        <a:t>スペルチェックを許可（</a:t>
                      </a:r>
                      <a:r>
                        <a:rPr kumimoji="1" lang="en-US" altLang="ja-JP" sz="1600" b="0" kern="1200" dirty="0">
                          <a:solidFill>
                            <a:schemeClr val="tx1"/>
                          </a:solidFill>
                          <a:latin typeface="Meiryo UI" panose="020B0604030504040204" pitchFamily="50" charset="-128"/>
                          <a:ea typeface="Meiryo UI" panose="020B0604030504040204" pitchFamily="50" charset="-128"/>
                          <a:cs typeface="+mn-cs"/>
                        </a:rPr>
                        <a:t>SV</a:t>
                      </a:r>
                      <a:r>
                        <a:rPr kumimoji="1" lang="ja-JP" altLang="en-US" sz="1600" b="0" kern="1200" dirty="0">
                          <a:solidFill>
                            <a:schemeClr val="tx1"/>
                          </a:solidFill>
                          <a:latin typeface="Meiryo UI" panose="020B0604030504040204" pitchFamily="50" charset="-128"/>
                          <a:ea typeface="Meiryo UI" panose="020B0604030504040204" pitchFamily="50" charset="-128"/>
                          <a:cs typeface="+mn-cs"/>
                        </a:rPr>
                        <a:t>）</a:t>
                      </a:r>
                      <a:endParaRPr kumimoji="1" lang="en-US" altLang="ja-JP" sz="1600" b="0" kern="1200" dirty="0">
                        <a:solidFill>
                          <a:schemeClr val="tx1"/>
                        </a:solidFill>
                        <a:latin typeface="Meiryo UI" panose="020B0604030504040204" pitchFamily="50" charset="-128"/>
                        <a:ea typeface="Meiryo UI" panose="020B0604030504040204" pitchFamily="50" charset="-128"/>
                        <a:cs typeface="+mn-cs"/>
                      </a:endParaRPr>
                    </a:p>
                    <a:p>
                      <a:pPr marL="144000" indent="-144000" algn="l">
                        <a:lnSpc>
                          <a:spcPct val="100000"/>
                        </a:lnSpc>
                        <a:spcBef>
                          <a:spcPts val="400"/>
                        </a:spcBef>
                        <a:spcAft>
                          <a:spcPts val="0"/>
                        </a:spcAft>
                        <a:buFont typeface="Arial" panose="020B0604020202020204" pitchFamily="34" charset="0"/>
                        <a:buChar char="•"/>
                      </a:pPr>
                      <a:r>
                        <a:rPr kumimoji="1" lang="ja-JP" altLang="en-US" sz="1600" b="0" kern="1200" dirty="0">
                          <a:solidFill>
                            <a:schemeClr val="tx1"/>
                          </a:solidFill>
                          <a:latin typeface="Meiryo UI" panose="020B0604030504040204" pitchFamily="50" charset="-128"/>
                          <a:ea typeface="Meiryo UI" panose="020B0604030504040204" pitchFamily="50" charset="-128"/>
                          <a:cs typeface="+mn-cs"/>
                        </a:rPr>
                        <a:t>定義を許可（</a:t>
                      </a:r>
                      <a:r>
                        <a:rPr kumimoji="1" lang="en-US" altLang="ja-JP" sz="1600" b="0" kern="1200" dirty="0">
                          <a:solidFill>
                            <a:schemeClr val="tx1"/>
                          </a:solidFill>
                          <a:latin typeface="Meiryo UI" panose="020B0604030504040204" pitchFamily="50" charset="-128"/>
                          <a:ea typeface="Meiryo UI" panose="020B0604030504040204" pitchFamily="50" charset="-128"/>
                          <a:cs typeface="+mn-cs"/>
                        </a:rPr>
                        <a:t>SV</a:t>
                      </a:r>
                      <a:r>
                        <a:rPr kumimoji="1" lang="ja-JP" altLang="en-US" sz="1600" b="0" kern="1200" dirty="0">
                          <a:solidFill>
                            <a:schemeClr val="tx1"/>
                          </a:solidFill>
                          <a:latin typeface="Meiryo UI" panose="020B0604030504040204" pitchFamily="50" charset="-128"/>
                          <a:ea typeface="Meiryo UI" panose="020B0604030504040204" pitchFamily="50" charset="-128"/>
                          <a:cs typeface="+mn-cs"/>
                        </a:rPr>
                        <a:t>）</a:t>
                      </a:r>
                      <a:endParaRPr kumimoji="1" lang="en-US" altLang="ja-JP" sz="1600" b="0" kern="1200" dirty="0">
                        <a:solidFill>
                          <a:schemeClr val="tx1"/>
                        </a:solidFill>
                        <a:latin typeface="Meiryo UI" panose="020B0604030504040204" pitchFamily="50" charset="-128"/>
                        <a:ea typeface="Meiryo UI" panose="020B0604030504040204" pitchFamily="50" charset="-128"/>
                        <a:cs typeface="+mn-cs"/>
                      </a:endParaRPr>
                    </a:p>
                    <a:p>
                      <a:pPr marL="144000" indent="-144000" algn="l">
                        <a:lnSpc>
                          <a:spcPct val="100000"/>
                        </a:lnSpc>
                        <a:spcBef>
                          <a:spcPts val="400"/>
                        </a:spcBef>
                        <a:spcAft>
                          <a:spcPts val="0"/>
                        </a:spcAft>
                        <a:buFont typeface="Arial" panose="020B0604020202020204" pitchFamily="34" charset="0"/>
                        <a:buChar char="•"/>
                      </a:pPr>
                      <a:r>
                        <a:rPr kumimoji="1" lang="ja-JP" altLang="en-US" sz="1600" b="0" kern="1200" dirty="0">
                          <a:solidFill>
                            <a:schemeClr val="tx1"/>
                          </a:solidFill>
                          <a:latin typeface="Meiryo UI" panose="020B0604030504040204" pitchFamily="50" charset="-128"/>
                          <a:ea typeface="Meiryo UI" panose="020B0604030504040204" pitchFamily="50" charset="-128"/>
                          <a:cs typeface="+mn-cs"/>
                        </a:rPr>
                        <a:t>音声入力を許可（</a:t>
                      </a:r>
                      <a:r>
                        <a:rPr kumimoji="1" lang="en-US" altLang="ja-JP" sz="1600" b="0" kern="1200" dirty="0">
                          <a:solidFill>
                            <a:schemeClr val="tx1"/>
                          </a:solidFill>
                          <a:latin typeface="Meiryo UI" panose="020B0604030504040204" pitchFamily="50" charset="-128"/>
                          <a:ea typeface="Meiryo UI" panose="020B0604030504040204" pitchFamily="50" charset="-128"/>
                          <a:cs typeface="+mn-cs"/>
                        </a:rPr>
                        <a:t>SV</a:t>
                      </a:r>
                      <a:r>
                        <a:rPr kumimoji="1" lang="ja-JP" altLang="en-US" sz="1600" b="0" kern="1200" dirty="0">
                          <a:solidFill>
                            <a:schemeClr val="tx1"/>
                          </a:solidFill>
                          <a:latin typeface="Meiryo UI" panose="020B0604030504040204" pitchFamily="50" charset="-128"/>
                          <a:ea typeface="Meiryo UI" panose="020B0604030504040204" pitchFamily="50" charset="-128"/>
                          <a:cs typeface="+mn-cs"/>
                        </a:rPr>
                        <a:t>）</a:t>
                      </a:r>
                      <a:endParaRPr kumimoji="1" lang="en-US" altLang="ja-JP" sz="1600" b="0" kern="1200" dirty="0">
                        <a:solidFill>
                          <a:schemeClr val="tx1"/>
                        </a:solidFill>
                        <a:latin typeface="Meiryo UI" panose="020B0604030504040204" pitchFamily="50" charset="-128"/>
                        <a:ea typeface="Meiryo UI" panose="020B0604030504040204" pitchFamily="50" charset="-128"/>
                        <a:cs typeface="+mn-cs"/>
                      </a:endParaRPr>
                    </a:p>
                    <a:p>
                      <a:pPr marL="144000" indent="-144000" algn="l">
                        <a:lnSpc>
                          <a:spcPct val="100000"/>
                        </a:lnSpc>
                        <a:spcBef>
                          <a:spcPts val="400"/>
                        </a:spcBef>
                        <a:spcAft>
                          <a:spcPts val="0"/>
                        </a:spcAft>
                        <a:buFont typeface="Arial" panose="020B0604020202020204" pitchFamily="34" charset="0"/>
                        <a:buChar char="•"/>
                      </a:pPr>
                      <a:r>
                        <a:rPr kumimoji="1" lang="ja-JP" altLang="en-US" sz="1600" b="0" kern="1200" dirty="0">
                          <a:solidFill>
                            <a:schemeClr val="tx1"/>
                          </a:solidFill>
                          <a:latin typeface="Meiryo UI" panose="020B0604030504040204" pitchFamily="50" charset="-128"/>
                          <a:ea typeface="Meiryo UI" panose="020B0604030504040204" pitchFamily="50" charset="-128"/>
                          <a:cs typeface="+mn-cs"/>
                        </a:rPr>
                        <a:t>ロック画面での</a:t>
                      </a:r>
                      <a:r>
                        <a:rPr kumimoji="1" lang="en-US" altLang="ja-JP" sz="1600" b="0" i="0" kern="1200" dirty="0">
                          <a:solidFill>
                            <a:schemeClr val="tx1"/>
                          </a:solidFill>
                          <a:effectLst/>
                          <a:latin typeface="+mn-lt"/>
                          <a:ea typeface="+mn-ea"/>
                          <a:cs typeface="+mn-cs"/>
                        </a:rPr>
                        <a:t>Wallet</a:t>
                      </a:r>
                      <a:r>
                        <a:rPr kumimoji="1" lang="ja-JP" altLang="en-US" sz="1600" b="0" kern="1200" dirty="0">
                          <a:solidFill>
                            <a:schemeClr val="tx1"/>
                          </a:solidFill>
                          <a:latin typeface="Meiryo UI" panose="020B0604030504040204" pitchFamily="50" charset="-128"/>
                          <a:ea typeface="Meiryo UI" panose="020B0604030504040204" pitchFamily="50" charset="-128"/>
                          <a:cs typeface="+mn-cs"/>
                        </a:rPr>
                        <a:t>通知を許可</a:t>
                      </a:r>
                      <a:endParaRPr kumimoji="1" lang="en-US" altLang="ja-JP" sz="1600" b="0" kern="1200" dirty="0">
                        <a:solidFill>
                          <a:schemeClr val="tx1"/>
                        </a:solidFill>
                        <a:latin typeface="Meiryo UI" panose="020B0604030504040204" pitchFamily="50" charset="-128"/>
                        <a:ea typeface="Meiryo UI" panose="020B0604030504040204" pitchFamily="50" charset="-128"/>
                        <a:cs typeface="+mn-cs"/>
                      </a:endParaRPr>
                    </a:p>
                    <a:p>
                      <a:pPr marL="144000" indent="-144000" algn="l">
                        <a:lnSpc>
                          <a:spcPct val="100000"/>
                        </a:lnSpc>
                        <a:spcBef>
                          <a:spcPts val="400"/>
                        </a:spcBef>
                        <a:spcAft>
                          <a:spcPts val="0"/>
                        </a:spcAft>
                        <a:buFont typeface="Arial" panose="020B0604020202020204" pitchFamily="34" charset="0"/>
                        <a:buChar char="•"/>
                      </a:pPr>
                      <a:r>
                        <a:rPr kumimoji="1" lang="ja-JP" altLang="en-US" sz="1600" b="0" kern="1200" dirty="0">
                          <a:solidFill>
                            <a:schemeClr val="tx1"/>
                          </a:solidFill>
                          <a:latin typeface="Meiryo UI" panose="020B0604030504040204" pitchFamily="50" charset="-128"/>
                          <a:ea typeface="Meiryo UI" panose="020B0604030504040204" pitchFamily="50" charset="-128"/>
                          <a:cs typeface="+mn-cs"/>
                        </a:rPr>
                        <a:t>ロック画面にコントロールセンターを表示</a:t>
                      </a:r>
                      <a:endParaRPr kumimoji="1" lang="en-US" altLang="ja-JP" sz="1600" b="0" kern="1200" dirty="0">
                        <a:solidFill>
                          <a:schemeClr val="tx1"/>
                        </a:solidFill>
                        <a:latin typeface="Meiryo UI" panose="020B0604030504040204" pitchFamily="50" charset="-128"/>
                        <a:ea typeface="Meiryo UI" panose="020B0604030504040204" pitchFamily="50" charset="-128"/>
                        <a:cs typeface="+mn-cs"/>
                      </a:endParaRPr>
                    </a:p>
                    <a:p>
                      <a:pPr marL="144000" indent="-144000" algn="l">
                        <a:lnSpc>
                          <a:spcPct val="100000"/>
                        </a:lnSpc>
                        <a:spcBef>
                          <a:spcPts val="400"/>
                        </a:spcBef>
                        <a:spcAft>
                          <a:spcPts val="0"/>
                        </a:spcAft>
                        <a:buFont typeface="Arial" panose="020B0604020202020204" pitchFamily="34" charset="0"/>
                        <a:buChar char="•"/>
                      </a:pPr>
                      <a:r>
                        <a:rPr kumimoji="1" lang="ja-JP" altLang="en-US" sz="1600" b="0" kern="1200" dirty="0">
                          <a:solidFill>
                            <a:schemeClr val="tx1"/>
                          </a:solidFill>
                          <a:latin typeface="Meiryo UI" panose="020B0604030504040204" pitchFamily="50" charset="-128"/>
                          <a:ea typeface="Meiryo UI" panose="020B0604030504040204" pitchFamily="50" charset="-128"/>
                          <a:cs typeface="+mn-cs"/>
                        </a:rPr>
                        <a:t>ロック画面に通知センターを表示</a:t>
                      </a:r>
                      <a:endParaRPr kumimoji="1" lang="en-US" altLang="ja-JP" sz="1600" b="0" kern="1200" dirty="0">
                        <a:solidFill>
                          <a:schemeClr val="tx1"/>
                        </a:solidFill>
                        <a:latin typeface="Meiryo UI" panose="020B0604030504040204" pitchFamily="50" charset="-128"/>
                        <a:ea typeface="Meiryo UI" panose="020B0604030504040204" pitchFamily="50" charset="-128"/>
                        <a:cs typeface="+mn-cs"/>
                      </a:endParaRPr>
                    </a:p>
                    <a:p>
                      <a:pPr marL="144000" indent="-144000" algn="l">
                        <a:lnSpc>
                          <a:spcPct val="100000"/>
                        </a:lnSpc>
                        <a:spcBef>
                          <a:spcPts val="400"/>
                        </a:spcBef>
                        <a:spcAft>
                          <a:spcPts val="0"/>
                        </a:spcAft>
                        <a:buFont typeface="Arial" panose="020B0604020202020204" pitchFamily="34" charset="0"/>
                        <a:buChar char="•"/>
                      </a:pPr>
                      <a:r>
                        <a:rPr kumimoji="1" lang="ja-JP" altLang="en-US" sz="1600" b="0" kern="1200" dirty="0">
                          <a:solidFill>
                            <a:schemeClr val="tx1"/>
                          </a:solidFill>
                          <a:latin typeface="Meiryo UI" panose="020B0604030504040204" pitchFamily="50" charset="-128"/>
                          <a:ea typeface="Meiryo UI" panose="020B0604030504040204" pitchFamily="50" charset="-128"/>
                          <a:cs typeface="+mn-cs"/>
                        </a:rPr>
                        <a:t>ロック画面に今日表示を表示</a:t>
                      </a:r>
                      <a:endParaRPr kumimoji="1" lang="en-US" altLang="ja-JP" sz="1600" b="0" kern="1200" dirty="0">
                        <a:solidFill>
                          <a:schemeClr val="tx1"/>
                        </a:solidFill>
                        <a:latin typeface="Meiryo UI" panose="020B0604030504040204" pitchFamily="50" charset="-128"/>
                        <a:ea typeface="Meiryo UI" panose="020B0604030504040204" pitchFamily="50" charset="-128"/>
                        <a:cs typeface="+mn-cs"/>
                      </a:endParaRPr>
                    </a:p>
                    <a:p>
                      <a:pPr marL="144000" indent="-144000" algn="l">
                        <a:lnSpc>
                          <a:spcPct val="100000"/>
                        </a:lnSpc>
                        <a:spcBef>
                          <a:spcPts val="400"/>
                        </a:spcBef>
                        <a:spcAft>
                          <a:spcPts val="0"/>
                        </a:spcAft>
                        <a:buFont typeface="Arial" panose="020B0604020202020204" pitchFamily="34" charset="0"/>
                        <a:buChar char="•"/>
                      </a:pPr>
                      <a:r>
                        <a:rPr kumimoji="1" lang="ja-JP" altLang="en-US" sz="1600" b="0" kern="1200" dirty="0">
                          <a:solidFill>
                            <a:schemeClr val="tx1"/>
                          </a:solidFill>
                          <a:latin typeface="Meiryo UI" panose="020B0604030504040204" pitchFamily="50" charset="-128"/>
                          <a:ea typeface="Meiryo UI" panose="020B0604030504040204" pitchFamily="50" charset="-128"/>
                          <a:cs typeface="+mn-cs"/>
                        </a:rPr>
                        <a:t>ソフトウェア・アップデートの遅延〇日間（</a:t>
                      </a:r>
                      <a:r>
                        <a:rPr kumimoji="1" lang="en-US" altLang="ja-JP" sz="1600" b="0" kern="1200" dirty="0">
                          <a:solidFill>
                            <a:schemeClr val="tx1"/>
                          </a:solidFill>
                          <a:latin typeface="Meiryo UI" panose="020B0604030504040204" pitchFamily="50" charset="-128"/>
                          <a:ea typeface="Meiryo UI" panose="020B0604030504040204" pitchFamily="50" charset="-128"/>
                          <a:cs typeface="+mn-cs"/>
                        </a:rPr>
                        <a:t>SV</a:t>
                      </a:r>
                      <a:r>
                        <a:rPr kumimoji="1" lang="ja-JP" altLang="en-US" sz="1600" b="0" kern="1200" dirty="0">
                          <a:solidFill>
                            <a:schemeClr val="tx1"/>
                          </a:solidFill>
                          <a:latin typeface="Meiryo UI" panose="020B0604030504040204" pitchFamily="50" charset="-128"/>
                          <a:ea typeface="Meiryo UI" panose="020B0604030504040204" pitchFamily="50" charset="-128"/>
                          <a:cs typeface="+mn-cs"/>
                        </a:rPr>
                        <a:t>）</a:t>
                      </a:r>
                      <a:endParaRPr kumimoji="1" lang="en-US" altLang="ja-JP" sz="1600" b="0" kern="1200" dirty="0">
                        <a:solidFill>
                          <a:schemeClr val="tx1"/>
                        </a:solidFill>
                        <a:latin typeface="Meiryo UI" panose="020B0604030504040204" pitchFamily="50" charset="-128"/>
                        <a:ea typeface="Meiryo UI" panose="020B0604030504040204" pitchFamily="50" charset="-128"/>
                        <a:cs typeface="+mn-cs"/>
                      </a:endParaRPr>
                    </a:p>
                    <a:p>
                      <a:pPr marL="0" indent="0" algn="l">
                        <a:lnSpc>
                          <a:spcPct val="100000"/>
                        </a:lnSpc>
                        <a:spcBef>
                          <a:spcPts val="400"/>
                        </a:spcBef>
                        <a:spcAft>
                          <a:spcPts val="0"/>
                        </a:spcAft>
                        <a:buFont typeface="Arial" panose="020B0604020202020204" pitchFamily="34" charset="0"/>
                        <a:buNone/>
                      </a:pPr>
                      <a:r>
                        <a:rPr kumimoji="1" lang="en-US" altLang="ja-JP" sz="1600" b="0" kern="1200" dirty="0">
                          <a:solidFill>
                            <a:schemeClr val="tx1"/>
                          </a:solidFill>
                          <a:latin typeface="Meiryo UI" panose="020B0604030504040204" pitchFamily="50" charset="-128"/>
                          <a:ea typeface="Meiryo UI" panose="020B0604030504040204" pitchFamily="50" charset="-128"/>
                          <a:cs typeface="+mn-cs"/>
                        </a:rPr>
                        <a:t>【</a:t>
                      </a:r>
                      <a:r>
                        <a:rPr kumimoji="1" lang="ja-JP" altLang="en-US" sz="1600" b="0" kern="1200" dirty="0">
                          <a:solidFill>
                            <a:schemeClr val="tx1"/>
                          </a:solidFill>
                          <a:latin typeface="Meiryo UI" panose="020B0604030504040204" pitchFamily="50" charset="-128"/>
                          <a:ea typeface="Meiryo UI" panose="020B0604030504040204" pitchFamily="50" charset="-128"/>
                          <a:cs typeface="+mn-cs"/>
                        </a:rPr>
                        <a:t>アプリケーション</a:t>
                      </a:r>
                      <a:r>
                        <a:rPr kumimoji="1" lang="en-US" altLang="ja-JP" sz="1600" b="0" kern="1200" dirty="0">
                          <a:solidFill>
                            <a:schemeClr val="tx1"/>
                          </a:solidFill>
                          <a:latin typeface="Meiryo UI" panose="020B0604030504040204" pitchFamily="50" charset="-128"/>
                          <a:ea typeface="Meiryo UI" panose="020B0604030504040204" pitchFamily="50" charset="-128"/>
                          <a:cs typeface="+mn-cs"/>
                        </a:rPr>
                        <a:t>】</a:t>
                      </a:r>
                    </a:p>
                    <a:p>
                      <a:pPr marL="144000" marR="0" indent="-144000" algn="l" defTabSz="914400" rtl="0" eaLnBrk="1" fontAlgn="auto" latinLnBrk="0" hangingPunct="1">
                        <a:lnSpc>
                          <a:spcPct val="100000"/>
                        </a:lnSpc>
                        <a:spcBef>
                          <a:spcPts val="400"/>
                        </a:spcBef>
                        <a:spcAft>
                          <a:spcPts val="0"/>
                        </a:spcAft>
                        <a:buClrTx/>
                        <a:buSzTx/>
                        <a:buFont typeface="Arial" panose="020B0604020202020204" pitchFamily="34" charset="0"/>
                        <a:buChar char="•"/>
                        <a:tabLst/>
                        <a:defRPr/>
                      </a:pPr>
                      <a:r>
                        <a:rPr kumimoji="1" lang="en-US" altLang="ja-JP" sz="1600" b="0" kern="1200" dirty="0">
                          <a:solidFill>
                            <a:schemeClr val="tx1"/>
                          </a:solidFill>
                          <a:latin typeface="Meiryo UI" panose="020B0604030504040204" pitchFamily="50" charset="-128"/>
                          <a:ea typeface="Meiryo UI" panose="020B0604030504040204" pitchFamily="50" charset="-128"/>
                          <a:cs typeface="+mn-cs"/>
                        </a:rPr>
                        <a:t>YouTube</a:t>
                      </a:r>
                      <a:r>
                        <a:rPr kumimoji="1" lang="ja-JP" altLang="en-US" sz="1600" b="0" kern="1200" dirty="0">
                          <a:solidFill>
                            <a:schemeClr val="tx1"/>
                          </a:solidFill>
                          <a:latin typeface="Meiryo UI" panose="020B0604030504040204" pitchFamily="50" charset="-128"/>
                          <a:ea typeface="Meiryo UI" panose="020B0604030504040204" pitchFamily="50" charset="-128"/>
                          <a:cs typeface="+mn-cs"/>
                        </a:rPr>
                        <a:t>の使用を許可（～</a:t>
                      </a:r>
                      <a:r>
                        <a:rPr kumimoji="1" lang="en-US" altLang="ja-JP" sz="1600" b="0" kern="1200" dirty="0">
                          <a:solidFill>
                            <a:schemeClr val="tx1"/>
                          </a:solidFill>
                          <a:latin typeface="Meiryo UI" panose="020B0604030504040204" pitchFamily="50" charset="-128"/>
                          <a:ea typeface="Meiryo UI" panose="020B0604030504040204" pitchFamily="50" charset="-128"/>
                          <a:cs typeface="+mn-cs"/>
                        </a:rPr>
                        <a:t>iOS5</a:t>
                      </a:r>
                      <a:r>
                        <a:rPr kumimoji="1" lang="ja-JP" altLang="en-US" sz="1600" b="0" kern="1200" dirty="0">
                          <a:solidFill>
                            <a:schemeClr val="tx1"/>
                          </a:solidFill>
                          <a:latin typeface="Meiryo UI" panose="020B0604030504040204" pitchFamily="50" charset="-128"/>
                          <a:ea typeface="Meiryo UI" panose="020B0604030504040204" pitchFamily="50" charset="-128"/>
                          <a:cs typeface="+mn-cs"/>
                        </a:rPr>
                        <a:t>）</a:t>
                      </a:r>
                      <a:endParaRPr kumimoji="1" lang="en-US" altLang="ja-JP" sz="1600" b="0" kern="1200" dirty="0">
                        <a:solidFill>
                          <a:schemeClr val="tx1"/>
                        </a:solidFill>
                        <a:latin typeface="Meiryo UI" panose="020B0604030504040204" pitchFamily="50" charset="-128"/>
                        <a:ea typeface="Meiryo UI" panose="020B0604030504040204" pitchFamily="50" charset="-128"/>
                        <a:cs typeface="+mn-cs"/>
                      </a:endParaRPr>
                    </a:p>
                  </a:txBody>
                  <a:tcPr marL="216000" marR="144000" marT="0" marB="0" horzOverflow="overflow">
                    <a:lnL w="9525" cap="flat" cmpd="sng" algn="ctr">
                      <a:solidFill>
                        <a:schemeClr val="tx1">
                          <a:lumMod val="65000"/>
                          <a:lumOff val="35000"/>
                        </a:schemeClr>
                      </a:solidFill>
                      <a:prstDash val="solid"/>
                      <a:round/>
                      <a:headEnd type="none" w="med" len="med"/>
                      <a:tailEnd type="none" w="med" len="med"/>
                    </a:lnL>
                    <a:lnR w="12700" cap="flat" cmpd="sng" algn="ctr">
                      <a:noFill/>
                      <a:prstDash val="sysDot"/>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solidFill>
                      <a:schemeClr val="bg1"/>
                    </a:solidFill>
                  </a:tcPr>
                </a:tc>
                <a:tc>
                  <a:txBody>
                    <a:bodyPr/>
                    <a:lstStyle/>
                    <a:p>
                      <a:pPr marL="144000" indent="-144000" algn="l">
                        <a:lnSpc>
                          <a:spcPct val="100000"/>
                        </a:lnSpc>
                        <a:spcBef>
                          <a:spcPts val="400"/>
                        </a:spcBef>
                        <a:spcAft>
                          <a:spcPts val="0"/>
                        </a:spcAft>
                        <a:buFont typeface="Arial" panose="020B0604020202020204" pitchFamily="34" charset="0"/>
                        <a:buChar char="•"/>
                      </a:pPr>
                      <a:r>
                        <a:rPr kumimoji="1" lang="en-US" altLang="ja-JP" sz="1600" b="0" kern="1200" dirty="0">
                          <a:solidFill>
                            <a:schemeClr val="tx1"/>
                          </a:solidFill>
                          <a:latin typeface="Meiryo UI" panose="020B0604030504040204" pitchFamily="50" charset="-128"/>
                          <a:ea typeface="Meiryo UI" panose="020B0604030504040204" pitchFamily="50" charset="-128"/>
                          <a:cs typeface="+mn-cs"/>
                        </a:rPr>
                        <a:t>iTunes Store</a:t>
                      </a:r>
                      <a:r>
                        <a:rPr kumimoji="1" lang="ja-JP" altLang="en-US" sz="1600" b="0" kern="1200" dirty="0">
                          <a:solidFill>
                            <a:schemeClr val="tx1"/>
                          </a:solidFill>
                          <a:latin typeface="Meiryo UI" panose="020B0604030504040204" pitchFamily="50" charset="-128"/>
                          <a:ea typeface="Meiryo UI" panose="020B0604030504040204" pitchFamily="50" charset="-128"/>
                          <a:cs typeface="+mn-cs"/>
                        </a:rPr>
                        <a:t>の使用を許可</a:t>
                      </a:r>
                      <a:r>
                        <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a:t>
                      </a:r>
                      <a:r>
                        <a:rPr kumimoji="1" lang="en-US" altLang="ja-JP"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SV</a:t>
                      </a:r>
                      <a:r>
                        <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a:t>
                      </a:r>
                      <a:endParaRPr kumimoji="1" lang="en-US" altLang="ja-JP" sz="1600" b="0" kern="1200" dirty="0">
                        <a:solidFill>
                          <a:schemeClr val="tx1"/>
                        </a:solidFill>
                        <a:latin typeface="Meiryo UI" panose="020B0604030504040204" pitchFamily="50" charset="-128"/>
                        <a:ea typeface="Meiryo UI" panose="020B0604030504040204" pitchFamily="50" charset="-128"/>
                        <a:cs typeface="+mn-cs"/>
                      </a:endParaRPr>
                    </a:p>
                    <a:p>
                      <a:pPr marL="144000" indent="-144000" algn="l">
                        <a:lnSpc>
                          <a:spcPct val="100000"/>
                        </a:lnSpc>
                        <a:spcBef>
                          <a:spcPts val="400"/>
                        </a:spcBef>
                        <a:spcAft>
                          <a:spcPts val="0"/>
                        </a:spcAft>
                        <a:buFont typeface="Arial" panose="020B0604020202020204" pitchFamily="34" charset="0"/>
                        <a:buChar char="•"/>
                      </a:pPr>
                      <a:r>
                        <a:rPr kumimoji="1" lang="en-US" altLang="ja-JP" sz="1600" b="0" kern="1200" dirty="0">
                          <a:solidFill>
                            <a:schemeClr val="tx1"/>
                          </a:solidFill>
                          <a:latin typeface="Meiryo UI" panose="020B0604030504040204" pitchFamily="50" charset="-128"/>
                          <a:ea typeface="Meiryo UI" panose="020B0604030504040204" pitchFamily="50" charset="-128"/>
                          <a:cs typeface="+mn-cs"/>
                        </a:rPr>
                        <a:t>Podcast</a:t>
                      </a:r>
                      <a:r>
                        <a:rPr kumimoji="1" lang="ja-JP" altLang="en-US" sz="1600" b="0" kern="1200" dirty="0">
                          <a:solidFill>
                            <a:schemeClr val="tx1"/>
                          </a:solidFill>
                          <a:latin typeface="Meiryo UI" panose="020B0604030504040204" pitchFamily="50" charset="-128"/>
                          <a:ea typeface="Meiryo UI" panose="020B0604030504040204" pitchFamily="50" charset="-128"/>
                          <a:cs typeface="+mn-cs"/>
                        </a:rPr>
                        <a:t>の使用を許可（</a:t>
                      </a:r>
                      <a:r>
                        <a:rPr kumimoji="1" lang="en-US" altLang="ja-JP" sz="1600" b="0" kern="1200" dirty="0">
                          <a:solidFill>
                            <a:schemeClr val="tx1"/>
                          </a:solidFill>
                          <a:latin typeface="Meiryo UI" panose="020B0604030504040204" pitchFamily="50" charset="-128"/>
                          <a:ea typeface="Meiryo UI" panose="020B0604030504040204" pitchFamily="50" charset="-128"/>
                          <a:cs typeface="+mn-cs"/>
                        </a:rPr>
                        <a:t>SV</a:t>
                      </a:r>
                      <a:r>
                        <a:rPr kumimoji="1" lang="ja-JP" altLang="en-US" sz="1600" b="0" kern="1200" dirty="0">
                          <a:solidFill>
                            <a:schemeClr val="tx1"/>
                          </a:solidFill>
                          <a:latin typeface="Meiryo UI" panose="020B0604030504040204" pitchFamily="50" charset="-128"/>
                          <a:ea typeface="Meiryo UI" panose="020B0604030504040204" pitchFamily="50" charset="-128"/>
                          <a:cs typeface="+mn-cs"/>
                        </a:rPr>
                        <a:t>）</a:t>
                      </a:r>
                      <a:endParaRPr kumimoji="1" lang="en-US" altLang="ja-JP" sz="1600" b="0" kern="1200" dirty="0">
                        <a:solidFill>
                          <a:schemeClr val="tx1"/>
                        </a:solidFill>
                        <a:latin typeface="Meiryo UI" panose="020B0604030504040204" pitchFamily="50" charset="-128"/>
                        <a:ea typeface="Meiryo UI" panose="020B0604030504040204" pitchFamily="50" charset="-128"/>
                        <a:cs typeface="+mn-cs"/>
                      </a:endParaRPr>
                    </a:p>
                    <a:p>
                      <a:pPr marL="144000" indent="-144000" algn="l">
                        <a:lnSpc>
                          <a:spcPct val="100000"/>
                        </a:lnSpc>
                        <a:spcBef>
                          <a:spcPts val="400"/>
                        </a:spcBef>
                        <a:spcAft>
                          <a:spcPts val="0"/>
                        </a:spcAft>
                        <a:buFont typeface="Arial" panose="020B0604020202020204" pitchFamily="34" charset="0"/>
                        <a:buChar char="•"/>
                      </a:pPr>
                      <a:r>
                        <a:rPr kumimoji="1" lang="en-US" altLang="ja-JP" sz="1600" b="0" kern="1200" dirty="0">
                          <a:solidFill>
                            <a:schemeClr val="tx1"/>
                          </a:solidFill>
                          <a:latin typeface="Meiryo UI" panose="020B0604030504040204" pitchFamily="50" charset="-128"/>
                          <a:ea typeface="Meiryo UI" panose="020B0604030504040204" pitchFamily="50" charset="-128"/>
                          <a:cs typeface="+mn-cs"/>
                        </a:rPr>
                        <a:t>Game Center</a:t>
                      </a:r>
                      <a:r>
                        <a:rPr kumimoji="1" lang="ja-JP" altLang="en-US" sz="1600" b="0" kern="1200" dirty="0">
                          <a:solidFill>
                            <a:schemeClr val="tx1"/>
                          </a:solidFill>
                          <a:latin typeface="Meiryo UI" panose="020B0604030504040204" pitchFamily="50" charset="-128"/>
                          <a:ea typeface="Meiryo UI" panose="020B0604030504040204" pitchFamily="50" charset="-128"/>
                          <a:cs typeface="+mn-cs"/>
                        </a:rPr>
                        <a:t>の使用を許可（</a:t>
                      </a:r>
                      <a:r>
                        <a:rPr kumimoji="1" lang="en-US" altLang="ja-JP" sz="1600" b="0" kern="1200" dirty="0">
                          <a:solidFill>
                            <a:schemeClr val="tx1"/>
                          </a:solidFill>
                          <a:latin typeface="Meiryo UI" panose="020B0604030504040204" pitchFamily="50" charset="-128"/>
                          <a:ea typeface="Meiryo UI" panose="020B0604030504040204" pitchFamily="50" charset="-128"/>
                          <a:cs typeface="+mn-cs"/>
                        </a:rPr>
                        <a:t>SV</a:t>
                      </a:r>
                      <a:r>
                        <a:rPr kumimoji="1" lang="ja-JP" altLang="en-US" sz="1600" b="0" kern="1200" dirty="0">
                          <a:solidFill>
                            <a:schemeClr val="tx1"/>
                          </a:solidFill>
                          <a:latin typeface="Meiryo UI" panose="020B0604030504040204" pitchFamily="50" charset="-128"/>
                          <a:ea typeface="Meiryo UI" panose="020B0604030504040204" pitchFamily="50" charset="-128"/>
                          <a:cs typeface="+mn-cs"/>
                        </a:rPr>
                        <a:t>）</a:t>
                      </a:r>
                      <a:endParaRPr kumimoji="1" lang="en-US" altLang="ja-JP" sz="1600" b="0" kern="1200" dirty="0">
                        <a:solidFill>
                          <a:schemeClr val="tx1"/>
                        </a:solidFill>
                        <a:latin typeface="Meiryo UI" panose="020B0604030504040204" pitchFamily="50" charset="-128"/>
                        <a:ea typeface="Meiryo UI" panose="020B0604030504040204" pitchFamily="50" charset="-128"/>
                        <a:cs typeface="+mn-cs"/>
                      </a:endParaRPr>
                    </a:p>
                    <a:p>
                      <a:pPr marL="144000" indent="-144000" algn="l">
                        <a:lnSpc>
                          <a:spcPct val="100000"/>
                        </a:lnSpc>
                        <a:spcBef>
                          <a:spcPts val="400"/>
                        </a:spcBef>
                        <a:spcAft>
                          <a:spcPts val="0"/>
                        </a:spcAft>
                        <a:buFont typeface="Arial" panose="020B0604020202020204" pitchFamily="34" charset="0"/>
                        <a:buChar char="•"/>
                      </a:pPr>
                      <a:r>
                        <a:rPr kumimoji="1" lang="ja-JP" altLang="en-US" sz="1600" b="0" kern="1200" dirty="0">
                          <a:solidFill>
                            <a:schemeClr val="tx1"/>
                          </a:solidFill>
                          <a:latin typeface="Meiryo UI" panose="020B0604030504040204" pitchFamily="50" charset="-128"/>
                          <a:ea typeface="Meiryo UI" panose="020B0604030504040204" pitchFamily="50" charset="-128"/>
                          <a:cs typeface="+mn-cs"/>
                        </a:rPr>
                        <a:t>マルチプレイヤーゲームを許可</a:t>
                      </a:r>
                      <a:r>
                        <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a:t>
                      </a:r>
                      <a:r>
                        <a:rPr kumimoji="1" lang="en-US" altLang="ja-JP"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SV</a:t>
                      </a:r>
                      <a:r>
                        <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a:t>
                      </a:r>
                      <a:endParaRPr kumimoji="1" lang="en-US" altLang="ja-JP"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endParaRPr>
                    </a:p>
                    <a:p>
                      <a:pPr marL="144000" indent="-144000" algn="l">
                        <a:lnSpc>
                          <a:spcPct val="100000"/>
                        </a:lnSpc>
                        <a:spcBef>
                          <a:spcPts val="400"/>
                        </a:spcBef>
                        <a:spcAft>
                          <a:spcPts val="0"/>
                        </a:spcAft>
                        <a:buFont typeface="Arial" panose="020B0604020202020204" pitchFamily="34" charset="0"/>
                        <a:buChar char="•"/>
                      </a:pPr>
                      <a:r>
                        <a:rPr kumimoji="1" lang="en-US" altLang="ja-JP" sz="1600" b="0" i="0" u="none" strike="noStrike" kern="1200" cap="none" normalizeH="0" baseline="0" dirty="0">
                          <a:ln>
                            <a:noFill/>
                          </a:ln>
                          <a:solidFill>
                            <a:schemeClr val="tx1"/>
                          </a:solidFill>
                          <a:effectLst/>
                          <a:latin typeface="Meiryo UI" panose="020B0604030504040204" pitchFamily="50" charset="-128"/>
                          <a:ea typeface="Meiryo UI" panose="020B0604030504040204" pitchFamily="50" charset="-128"/>
                          <a:cs typeface="+mn-cs"/>
                        </a:rPr>
                        <a:t>Game Center</a:t>
                      </a:r>
                      <a:r>
                        <a:rPr kumimoji="1" lang="ja-JP" altLang="en-US" sz="1600" b="0" i="0" u="none" strike="noStrike" kern="1200" cap="none" normalizeH="0" baseline="0" dirty="0">
                          <a:ln>
                            <a:noFill/>
                          </a:ln>
                          <a:solidFill>
                            <a:schemeClr val="tx1"/>
                          </a:solidFill>
                          <a:effectLst/>
                          <a:latin typeface="Meiryo UI" panose="020B0604030504040204" pitchFamily="50" charset="-128"/>
                          <a:ea typeface="Meiryo UI" panose="020B0604030504040204" pitchFamily="50" charset="-128"/>
                          <a:cs typeface="+mn-cs"/>
                        </a:rPr>
                        <a:t>の友人の追加を許可</a:t>
                      </a:r>
                      <a:r>
                        <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a:t>
                      </a:r>
                      <a:r>
                        <a:rPr kumimoji="1" lang="en-US" altLang="ja-JP"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SV</a:t>
                      </a:r>
                      <a:r>
                        <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a:t>
                      </a:r>
                      <a:endParaRPr kumimoji="1" lang="en-US" altLang="ja-JP" sz="1600" b="0" kern="1200" dirty="0">
                        <a:solidFill>
                          <a:schemeClr val="tx1"/>
                        </a:solidFill>
                        <a:latin typeface="Meiryo UI" panose="020B0604030504040204" pitchFamily="50" charset="-128"/>
                        <a:ea typeface="Meiryo UI" panose="020B0604030504040204" pitchFamily="50" charset="-128"/>
                        <a:cs typeface="+mn-cs"/>
                      </a:endParaRPr>
                    </a:p>
                    <a:p>
                      <a:pPr marL="144000" indent="-144000" algn="l">
                        <a:lnSpc>
                          <a:spcPct val="100000"/>
                        </a:lnSpc>
                        <a:spcBef>
                          <a:spcPts val="400"/>
                        </a:spcBef>
                        <a:spcAft>
                          <a:spcPts val="0"/>
                        </a:spcAft>
                        <a:buFont typeface="Arial" panose="020B0604020202020204" pitchFamily="34" charset="0"/>
                        <a:buChar char="•"/>
                      </a:pPr>
                      <a:r>
                        <a:rPr kumimoji="1" lang="en-US" altLang="ja-JP" sz="1600" b="0" kern="1200" dirty="0">
                          <a:solidFill>
                            <a:schemeClr val="tx1"/>
                          </a:solidFill>
                          <a:latin typeface="Meiryo UI" panose="020B0604030504040204" pitchFamily="50" charset="-128"/>
                          <a:ea typeface="Meiryo UI" panose="020B0604030504040204" pitchFamily="50" charset="-128"/>
                          <a:cs typeface="+mn-cs"/>
                        </a:rPr>
                        <a:t>Safari</a:t>
                      </a:r>
                      <a:r>
                        <a:rPr kumimoji="1" lang="ja-JP" altLang="en-US" sz="1600" b="0" kern="1200" dirty="0">
                          <a:solidFill>
                            <a:schemeClr val="tx1"/>
                          </a:solidFill>
                          <a:latin typeface="Meiryo UI" panose="020B0604030504040204" pitchFamily="50" charset="-128"/>
                          <a:ea typeface="Meiryo UI" panose="020B0604030504040204" pitchFamily="50" charset="-128"/>
                          <a:cs typeface="+mn-cs"/>
                        </a:rPr>
                        <a:t>の使用を許可</a:t>
                      </a:r>
                      <a:endParaRPr kumimoji="1" lang="en-US" altLang="ja-JP" sz="1600" b="0" kern="1200" dirty="0">
                        <a:solidFill>
                          <a:schemeClr val="tx1"/>
                        </a:solidFill>
                        <a:latin typeface="Meiryo UI" panose="020B0604030504040204" pitchFamily="50" charset="-128"/>
                        <a:ea typeface="Meiryo UI" panose="020B0604030504040204" pitchFamily="50" charset="-128"/>
                        <a:cs typeface="+mn-cs"/>
                      </a:endParaRPr>
                    </a:p>
                    <a:p>
                      <a:pPr marL="144000" indent="-144000" algn="l">
                        <a:lnSpc>
                          <a:spcPct val="100000"/>
                        </a:lnSpc>
                        <a:spcBef>
                          <a:spcPts val="400"/>
                        </a:spcBef>
                        <a:spcAft>
                          <a:spcPts val="0"/>
                        </a:spcAft>
                        <a:buFont typeface="Arial" panose="020B0604020202020204" pitchFamily="34" charset="0"/>
                        <a:buChar char="•"/>
                      </a:pPr>
                      <a:r>
                        <a:rPr kumimoji="1" lang="ja-JP" altLang="en-US" sz="1600" b="0" kern="1200" dirty="0">
                          <a:solidFill>
                            <a:schemeClr val="tx1"/>
                          </a:solidFill>
                          <a:latin typeface="Meiryo UI" panose="020B0604030504040204" pitchFamily="50" charset="-128"/>
                          <a:ea typeface="Meiryo UI" panose="020B0604030504040204" pitchFamily="50" charset="-128"/>
                          <a:cs typeface="+mn-cs"/>
                        </a:rPr>
                        <a:t>自動入力を有効にする</a:t>
                      </a:r>
                      <a:endParaRPr kumimoji="1" lang="en-US" altLang="ja-JP" sz="1600" b="0" kern="1200" dirty="0">
                        <a:solidFill>
                          <a:schemeClr val="tx1"/>
                        </a:solidFill>
                        <a:latin typeface="Meiryo UI" panose="020B0604030504040204" pitchFamily="50" charset="-128"/>
                        <a:ea typeface="Meiryo UI" panose="020B0604030504040204" pitchFamily="50" charset="-128"/>
                        <a:cs typeface="+mn-cs"/>
                      </a:endParaRPr>
                    </a:p>
                    <a:p>
                      <a:pPr marL="144000" indent="-144000" algn="l">
                        <a:lnSpc>
                          <a:spcPct val="100000"/>
                        </a:lnSpc>
                        <a:spcBef>
                          <a:spcPts val="400"/>
                        </a:spcBef>
                        <a:spcAft>
                          <a:spcPts val="0"/>
                        </a:spcAft>
                        <a:buFont typeface="Arial" panose="020B0604020202020204" pitchFamily="34" charset="0"/>
                        <a:buChar char="•"/>
                      </a:pPr>
                      <a:r>
                        <a:rPr kumimoji="1" lang="ja-JP" altLang="en-US" sz="1600" b="0" kern="1200" dirty="0">
                          <a:solidFill>
                            <a:schemeClr val="tx1"/>
                          </a:solidFill>
                          <a:latin typeface="Meiryo UI" panose="020B0604030504040204" pitchFamily="50" charset="-128"/>
                          <a:ea typeface="Meiryo UI" panose="020B0604030504040204" pitchFamily="50" charset="-128"/>
                          <a:cs typeface="+mn-cs"/>
                        </a:rPr>
                        <a:t>強制的に詐欺警告</a:t>
                      </a:r>
                      <a:endParaRPr kumimoji="1" lang="en-US" altLang="ja-JP" sz="1600" b="0" kern="1200" dirty="0">
                        <a:solidFill>
                          <a:schemeClr val="tx1"/>
                        </a:solidFill>
                        <a:latin typeface="Meiryo UI" panose="020B0604030504040204" pitchFamily="50" charset="-128"/>
                        <a:ea typeface="Meiryo UI" panose="020B0604030504040204" pitchFamily="50" charset="-128"/>
                        <a:cs typeface="+mn-cs"/>
                      </a:endParaRPr>
                    </a:p>
                    <a:p>
                      <a:pPr marL="144000" indent="-144000" algn="l">
                        <a:lnSpc>
                          <a:spcPct val="100000"/>
                        </a:lnSpc>
                        <a:spcBef>
                          <a:spcPts val="400"/>
                        </a:spcBef>
                        <a:spcAft>
                          <a:spcPts val="0"/>
                        </a:spcAft>
                        <a:buFont typeface="Arial" panose="020B0604020202020204" pitchFamily="34" charset="0"/>
                        <a:buChar char="•"/>
                      </a:pPr>
                      <a:r>
                        <a:rPr kumimoji="1" lang="en-US" altLang="ja-JP" sz="1600" b="0" kern="1200" dirty="0">
                          <a:solidFill>
                            <a:schemeClr val="tx1"/>
                          </a:solidFill>
                          <a:latin typeface="Meiryo UI" panose="020B0604030504040204" pitchFamily="50" charset="-128"/>
                          <a:ea typeface="Meiryo UI" panose="020B0604030504040204" pitchFamily="50" charset="-128"/>
                          <a:cs typeface="+mn-cs"/>
                        </a:rPr>
                        <a:t>JavaScript</a:t>
                      </a:r>
                      <a:r>
                        <a:rPr kumimoji="1" lang="ja-JP" altLang="en-US" sz="1600" b="0" kern="1200" dirty="0">
                          <a:solidFill>
                            <a:schemeClr val="tx1"/>
                          </a:solidFill>
                          <a:latin typeface="Meiryo UI" panose="020B0604030504040204" pitchFamily="50" charset="-128"/>
                          <a:ea typeface="Meiryo UI" panose="020B0604030504040204" pitchFamily="50" charset="-128"/>
                          <a:cs typeface="+mn-cs"/>
                        </a:rPr>
                        <a:t>を有効にする</a:t>
                      </a:r>
                      <a:endParaRPr kumimoji="1" lang="en-US" altLang="ja-JP" sz="1600" b="0" kern="1200" dirty="0">
                        <a:solidFill>
                          <a:schemeClr val="tx1"/>
                        </a:solidFill>
                        <a:latin typeface="Meiryo UI" panose="020B0604030504040204" pitchFamily="50" charset="-128"/>
                        <a:ea typeface="Meiryo UI" panose="020B0604030504040204" pitchFamily="50" charset="-128"/>
                        <a:cs typeface="+mn-cs"/>
                      </a:endParaRPr>
                    </a:p>
                    <a:p>
                      <a:pPr marL="144000" indent="-144000" algn="l">
                        <a:lnSpc>
                          <a:spcPct val="100000"/>
                        </a:lnSpc>
                        <a:spcBef>
                          <a:spcPts val="400"/>
                        </a:spcBef>
                        <a:spcAft>
                          <a:spcPts val="0"/>
                        </a:spcAft>
                        <a:buFont typeface="Arial" panose="020B0604020202020204" pitchFamily="34" charset="0"/>
                        <a:buChar char="•"/>
                      </a:pPr>
                      <a:r>
                        <a:rPr kumimoji="1" lang="ja-JP" altLang="en-US" sz="1600" b="0" kern="1200" dirty="0">
                          <a:solidFill>
                            <a:schemeClr val="tx1"/>
                          </a:solidFill>
                          <a:latin typeface="Meiryo UI" panose="020B0604030504040204" pitchFamily="50" charset="-128"/>
                          <a:ea typeface="Meiryo UI" panose="020B0604030504040204" pitchFamily="50" charset="-128"/>
                          <a:cs typeface="+mn-cs"/>
                        </a:rPr>
                        <a:t>ポップアップを開かない</a:t>
                      </a:r>
                      <a:endParaRPr kumimoji="1" lang="en-US" altLang="ja-JP" sz="1600" b="0" kern="1200" dirty="0">
                        <a:solidFill>
                          <a:schemeClr val="tx1"/>
                        </a:solidFill>
                        <a:latin typeface="Meiryo UI" panose="020B0604030504040204" pitchFamily="50" charset="-128"/>
                        <a:ea typeface="Meiryo UI" panose="020B0604030504040204" pitchFamily="50" charset="-128"/>
                        <a:cs typeface="+mn-cs"/>
                      </a:endParaRPr>
                    </a:p>
                    <a:p>
                      <a:pPr marL="144000" indent="-144000" algn="l">
                        <a:lnSpc>
                          <a:spcPct val="100000"/>
                        </a:lnSpc>
                        <a:spcBef>
                          <a:spcPts val="400"/>
                        </a:spcBef>
                        <a:spcAft>
                          <a:spcPts val="0"/>
                        </a:spcAft>
                        <a:buFont typeface="Arial" panose="020B0604020202020204" pitchFamily="34" charset="0"/>
                        <a:buChar char="•"/>
                      </a:pPr>
                      <a:r>
                        <a:rPr kumimoji="1" lang="en-US" altLang="ja-JP" sz="1600" b="0" kern="1200" dirty="0">
                          <a:solidFill>
                            <a:schemeClr val="tx1"/>
                          </a:solidFill>
                          <a:latin typeface="Meiryo UI" panose="020B0604030504040204" pitchFamily="50" charset="-128"/>
                          <a:ea typeface="Meiryo UI" panose="020B0604030504040204" pitchFamily="50" charset="-128"/>
                          <a:cs typeface="+mn-cs"/>
                        </a:rPr>
                        <a:t>Cookie</a:t>
                      </a:r>
                      <a:r>
                        <a:rPr kumimoji="1" lang="ja-JP" altLang="en-US" sz="1600" b="0" kern="1200" dirty="0">
                          <a:solidFill>
                            <a:schemeClr val="tx1"/>
                          </a:solidFill>
                          <a:latin typeface="Meiryo UI" panose="020B0604030504040204" pitchFamily="50" charset="-128"/>
                          <a:ea typeface="Meiryo UI" panose="020B0604030504040204" pitchFamily="50" charset="-128"/>
                          <a:cs typeface="+mn-cs"/>
                        </a:rPr>
                        <a:t>の受け入れ</a:t>
                      </a:r>
                      <a:br>
                        <a:rPr kumimoji="1" lang="en-US" altLang="ja-JP" sz="1600" b="0" kern="1200" dirty="0">
                          <a:solidFill>
                            <a:schemeClr val="tx1"/>
                          </a:solidFill>
                          <a:latin typeface="Meiryo UI" panose="020B0604030504040204" pitchFamily="50" charset="-128"/>
                          <a:ea typeface="Meiryo UI" panose="020B0604030504040204" pitchFamily="50" charset="-128"/>
                          <a:cs typeface="+mn-cs"/>
                        </a:rPr>
                      </a:br>
                      <a:r>
                        <a:rPr kumimoji="1" lang="ja-JP" altLang="en-US" sz="1600" b="0" kern="1200" dirty="0">
                          <a:solidFill>
                            <a:schemeClr val="tx1"/>
                          </a:solidFill>
                          <a:latin typeface="Meiryo UI" panose="020B0604030504040204" pitchFamily="50" charset="-128"/>
                          <a:ea typeface="Meiryo UI" panose="020B0604030504040204" pitchFamily="50" charset="-128"/>
                          <a:cs typeface="+mn-cs"/>
                        </a:rPr>
                        <a:t>（しない、現在の</a:t>
                      </a:r>
                      <a:r>
                        <a:rPr kumimoji="1" lang="en-US" altLang="ja-JP" sz="1600" b="0" kern="1200" dirty="0">
                          <a:solidFill>
                            <a:schemeClr val="tx1"/>
                          </a:solidFill>
                          <a:latin typeface="Meiryo UI" panose="020B0604030504040204" pitchFamily="50" charset="-128"/>
                          <a:ea typeface="Meiryo UI" panose="020B0604030504040204" pitchFamily="50" charset="-128"/>
                          <a:cs typeface="+mn-cs"/>
                        </a:rPr>
                        <a:t>Web</a:t>
                      </a:r>
                      <a:r>
                        <a:rPr kumimoji="1" lang="ja-JP" altLang="en-US" sz="1600" b="0" kern="1200" dirty="0">
                          <a:solidFill>
                            <a:schemeClr val="tx1"/>
                          </a:solidFill>
                          <a:latin typeface="Meiryo UI" panose="020B0604030504040204" pitchFamily="50" charset="-128"/>
                          <a:ea typeface="Meiryo UI" panose="020B0604030504040204" pitchFamily="50" charset="-128"/>
                          <a:cs typeface="+mn-cs"/>
                        </a:rPr>
                        <a:t>サイトからのみ、常に）</a:t>
                      </a:r>
                      <a:endParaRPr kumimoji="1" lang="en-US" altLang="ja-JP" sz="1600" b="0" kern="1200" dirty="0">
                        <a:solidFill>
                          <a:schemeClr val="tx1"/>
                        </a:solidFill>
                        <a:latin typeface="Meiryo UI" panose="020B0604030504040204" pitchFamily="50" charset="-128"/>
                        <a:ea typeface="Meiryo UI" panose="020B0604030504040204" pitchFamily="50" charset="-128"/>
                        <a:cs typeface="+mn-cs"/>
                      </a:endParaRPr>
                    </a:p>
                    <a:p>
                      <a:pPr marL="144000" marR="0" lvl="0" indent="-144000" algn="l" defTabSz="914400" rtl="0" eaLnBrk="1" fontAlgn="auto" latinLnBrk="0" hangingPunct="1">
                        <a:lnSpc>
                          <a:spcPct val="100000"/>
                        </a:lnSpc>
                        <a:spcBef>
                          <a:spcPts val="400"/>
                        </a:spcBef>
                        <a:spcAft>
                          <a:spcPts val="0"/>
                        </a:spcAft>
                        <a:buClrTx/>
                        <a:buSzTx/>
                        <a:buFont typeface="Arial" panose="020B0604020202020204" pitchFamily="34" charset="0"/>
                        <a:buChar char="•"/>
                        <a:tabLst/>
                        <a:defRPr/>
                      </a:pPr>
                      <a:r>
                        <a:rPr kumimoji="1" lang="en-US" altLang="ja-JP" sz="1600" b="0" kern="1200" dirty="0">
                          <a:solidFill>
                            <a:schemeClr val="tx1"/>
                          </a:solidFill>
                          <a:latin typeface="Meiryo UI" panose="020B0604030504040204" pitchFamily="50" charset="-128"/>
                          <a:ea typeface="Meiryo UI" panose="020B0604030504040204" pitchFamily="50" charset="-128"/>
                          <a:cs typeface="+mn-cs"/>
                        </a:rPr>
                        <a:t>App</a:t>
                      </a:r>
                      <a:r>
                        <a:rPr kumimoji="1" lang="ja-JP" altLang="en-US" sz="1600" b="0" kern="1200" dirty="0">
                          <a:solidFill>
                            <a:schemeClr val="tx1"/>
                          </a:solidFill>
                          <a:latin typeface="Meiryo UI" panose="020B0604030504040204" pitchFamily="50" charset="-128"/>
                          <a:ea typeface="Meiryo UI" panose="020B0604030504040204" pitchFamily="50" charset="-128"/>
                          <a:cs typeface="+mn-cs"/>
                        </a:rPr>
                        <a:t>の使用を制限（すべての</a:t>
                      </a:r>
                      <a:r>
                        <a:rPr kumimoji="1" lang="en-US" altLang="ja-JP" sz="1600" b="0" kern="1200" dirty="0">
                          <a:solidFill>
                            <a:schemeClr val="tx1"/>
                          </a:solidFill>
                          <a:latin typeface="Meiryo UI" panose="020B0604030504040204" pitchFamily="50" charset="-128"/>
                          <a:ea typeface="Meiryo UI" panose="020B0604030504040204" pitchFamily="50" charset="-128"/>
                          <a:cs typeface="+mn-cs"/>
                        </a:rPr>
                        <a:t>App</a:t>
                      </a:r>
                      <a:r>
                        <a:rPr kumimoji="1" lang="ja-JP" altLang="en-US" sz="1600" b="0" kern="1200" dirty="0">
                          <a:solidFill>
                            <a:schemeClr val="tx1"/>
                          </a:solidFill>
                          <a:latin typeface="Meiryo UI" panose="020B0604030504040204" pitchFamily="50" charset="-128"/>
                          <a:ea typeface="Meiryo UI" panose="020B0604030504040204" pitchFamily="50" charset="-128"/>
                          <a:cs typeface="+mn-cs"/>
                        </a:rPr>
                        <a:t>を許可、以下の</a:t>
                      </a:r>
                      <a:r>
                        <a:rPr kumimoji="1" lang="en-US" altLang="ja-JP" sz="1600" b="0" kern="1200" dirty="0">
                          <a:solidFill>
                            <a:schemeClr val="tx1"/>
                          </a:solidFill>
                          <a:latin typeface="Meiryo UI" panose="020B0604030504040204" pitchFamily="50" charset="-128"/>
                          <a:ea typeface="Meiryo UI" panose="020B0604030504040204" pitchFamily="50" charset="-128"/>
                          <a:cs typeface="+mn-cs"/>
                        </a:rPr>
                        <a:t>App</a:t>
                      </a:r>
                      <a:r>
                        <a:rPr kumimoji="1" lang="ja-JP" altLang="en-US" sz="1600" b="0" kern="1200" dirty="0">
                          <a:solidFill>
                            <a:schemeClr val="tx1"/>
                          </a:solidFill>
                          <a:latin typeface="Meiryo UI" panose="020B0604030504040204" pitchFamily="50" charset="-128"/>
                          <a:ea typeface="Meiryo UI" panose="020B0604030504040204" pitchFamily="50" charset="-128"/>
                          <a:cs typeface="+mn-cs"/>
                        </a:rPr>
                        <a:t>を禁止、以下の</a:t>
                      </a:r>
                      <a:r>
                        <a:rPr kumimoji="1" lang="en-US" altLang="ja-JP" sz="1600" b="0" kern="1200" dirty="0">
                          <a:solidFill>
                            <a:schemeClr val="tx1"/>
                          </a:solidFill>
                          <a:latin typeface="Meiryo UI" panose="020B0604030504040204" pitchFamily="50" charset="-128"/>
                          <a:ea typeface="Meiryo UI" panose="020B0604030504040204" pitchFamily="50" charset="-128"/>
                          <a:cs typeface="+mn-cs"/>
                        </a:rPr>
                        <a:t>App</a:t>
                      </a:r>
                      <a:r>
                        <a:rPr kumimoji="1" lang="ja-JP" altLang="en-US" sz="1600" b="0" kern="1200" dirty="0">
                          <a:solidFill>
                            <a:schemeClr val="tx1"/>
                          </a:solidFill>
                          <a:latin typeface="Meiryo UI" panose="020B0604030504040204" pitchFamily="50" charset="-128"/>
                          <a:ea typeface="Meiryo UI" panose="020B0604030504040204" pitchFamily="50" charset="-128"/>
                          <a:cs typeface="+mn-cs"/>
                        </a:rPr>
                        <a:t>のみ許可）</a:t>
                      </a:r>
                      <a:endParaRPr kumimoji="1" lang="en-US" altLang="ja-JP" sz="1600" b="0" kern="1200" dirty="0">
                        <a:solidFill>
                          <a:schemeClr val="tx1"/>
                        </a:solidFill>
                        <a:latin typeface="Meiryo UI" panose="020B0604030504040204" pitchFamily="50" charset="-128"/>
                        <a:ea typeface="Meiryo UI" panose="020B0604030504040204" pitchFamily="50" charset="-128"/>
                        <a:cs typeface="+mn-cs"/>
                      </a:endParaRPr>
                    </a:p>
                    <a:p>
                      <a:pPr marL="0" indent="0" algn="l">
                        <a:lnSpc>
                          <a:spcPct val="100000"/>
                        </a:lnSpc>
                        <a:spcBef>
                          <a:spcPts val="200"/>
                        </a:spcBef>
                        <a:spcAft>
                          <a:spcPts val="0"/>
                        </a:spcAft>
                        <a:buFont typeface="Arial" panose="020B0604020202020204" pitchFamily="34" charset="0"/>
                        <a:buNone/>
                      </a:pPr>
                      <a:r>
                        <a:rPr kumimoji="1" lang="en-US" altLang="ja-JP" sz="1600" b="0" kern="1200" dirty="0">
                          <a:solidFill>
                            <a:schemeClr val="tx1"/>
                          </a:solidFill>
                          <a:latin typeface="Meiryo UI" panose="020B0604030504040204" pitchFamily="50" charset="-128"/>
                          <a:ea typeface="Meiryo UI" panose="020B0604030504040204" pitchFamily="50" charset="-128"/>
                          <a:cs typeface="+mn-cs"/>
                        </a:rPr>
                        <a:t>【</a:t>
                      </a:r>
                      <a:r>
                        <a:rPr kumimoji="1" lang="ja-JP" altLang="en-US" sz="1600" b="0" kern="1200" dirty="0">
                          <a:solidFill>
                            <a:schemeClr val="tx1"/>
                          </a:solidFill>
                          <a:latin typeface="Meiryo UI" panose="020B0604030504040204" pitchFamily="50" charset="-128"/>
                          <a:ea typeface="Meiryo UI" panose="020B0604030504040204" pitchFamily="50" charset="-128"/>
                          <a:cs typeface="+mn-cs"/>
                        </a:rPr>
                        <a:t>メディアコンテンツ</a:t>
                      </a:r>
                      <a:r>
                        <a:rPr kumimoji="1" lang="en-US" altLang="ja-JP" sz="1600" b="0" kern="1200" dirty="0">
                          <a:solidFill>
                            <a:schemeClr val="tx1"/>
                          </a:solidFill>
                          <a:latin typeface="Meiryo UI" panose="020B0604030504040204" pitchFamily="50" charset="-128"/>
                          <a:ea typeface="Meiryo UI" panose="020B0604030504040204" pitchFamily="50" charset="-128"/>
                          <a:cs typeface="+mn-cs"/>
                        </a:rPr>
                        <a:t>】</a:t>
                      </a:r>
                    </a:p>
                    <a:p>
                      <a:pPr marL="144000" indent="-144000" algn="l">
                        <a:lnSpc>
                          <a:spcPct val="100000"/>
                        </a:lnSpc>
                        <a:spcBef>
                          <a:spcPts val="200"/>
                        </a:spcBef>
                        <a:spcAft>
                          <a:spcPts val="0"/>
                        </a:spcAft>
                        <a:buFont typeface="Arial" panose="020B0604020202020204" pitchFamily="34" charset="0"/>
                        <a:buChar char="•"/>
                      </a:pPr>
                      <a:r>
                        <a:rPr kumimoji="1" lang="ja-JP" altLang="en-US" sz="1600" b="0" kern="1200" dirty="0">
                          <a:solidFill>
                            <a:schemeClr val="tx1"/>
                          </a:solidFill>
                          <a:latin typeface="Meiryo UI" panose="020B0604030504040204" pitchFamily="50" charset="-128"/>
                          <a:ea typeface="Meiryo UI" panose="020B0604030504040204" pitchFamily="50" charset="-128"/>
                          <a:cs typeface="+mn-cs"/>
                        </a:rPr>
                        <a:t>制限の地域設定（オーストラリア、カナダ、フランス、ドイツ、　　アイルランド、日本、ニュージーランド、イギリス、アメリカ）</a:t>
                      </a:r>
                      <a:endParaRPr kumimoji="1" lang="en-US" altLang="ja-JP" sz="1600" b="0" kern="1200" dirty="0">
                        <a:solidFill>
                          <a:schemeClr val="tx1"/>
                        </a:solidFill>
                        <a:latin typeface="Meiryo UI" panose="020B0604030504040204" pitchFamily="50" charset="-128"/>
                        <a:ea typeface="Meiryo UI" panose="020B0604030504040204" pitchFamily="50" charset="-128"/>
                        <a:cs typeface="+mn-cs"/>
                      </a:endParaRPr>
                    </a:p>
                    <a:p>
                      <a:pPr marL="144000" indent="-144000" algn="l">
                        <a:lnSpc>
                          <a:spcPct val="100000"/>
                        </a:lnSpc>
                        <a:spcBef>
                          <a:spcPts val="200"/>
                        </a:spcBef>
                        <a:spcAft>
                          <a:spcPts val="0"/>
                        </a:spcAft>
                        <a:buFont typeface="Arial" panose="020B0604020202020204" pitchFamily="34" charset="0"/>
                        <a:buChar char="•"/>
                      </a:pPr>
                      <a:r>
                        <a:rPr kumimoji="1" lang="ja-JP" altLang="en-US" sz="1600" b="0" kern="1200" dirty="0">
                          <a:solidFill>
                            <a:schemeClr val="tx1"/>
                          </a:solidFill>
                          <a:latin typeface="Meiryo UI" panose="020B0604030504040204" pitchFamily="50" charset="-128"/>
                          <a:ea typeface="Meiryo UI" panose="020B0604030504040204" pitchFamily="50" charset="-128"/>
                          <a:cs typeface="+mn-cs"/>
                        </a:rPr>
                        <a:t>許可されるコンテンツレート</a:t>
                      </a:r>
                      <a:endParaRPr kumimoji="1" lang="en-US" altLang="ja-JP" sz="1600" b="0" kern="1200" dirty="0">
                        <a:solidFill>
                          <a:schemeClr val="tx1"/>
                        </a:solidFill>
                        <a:latin typeface="Meiryo UI" panose="020B0604030504040204" pitchFamily="50" charset="-128"/>
                        <a:ea typeface="Meiryo UI" panose="020B0604030504040204" pitchFamily="50" charset="-128"/>
                        <a:cs typeface="+mn-cs"/>
                      </a:endParaRPr>
                    </a:p>
                    <a:p>
                      <a:pPr marL="0" indent="0" algn="l">
                        <a:lnSpc>
                          <a:spcPct val="100000"/>
                        </a:lnSpc>
                        <a:spcBef>
                          <a:spcPts val="200"/>
                        </a:spcBef>
                        <a:spcAft>
                          <a:spcPts val="0"/>
                        </a:spcAft>
                        <a:buFont typeface="Arial" panose="020B0604020202020204" pitchFamily="34" charset="0"/>
                        <a:buNone/>
                      </a:pPr>
                      <a:r>
                        <a:rPr kumimoji="1" lang="ja-JP" altLang="en-US" sz="1600" b="0" kern="1200" dirty="0">
                          <a:solidFill>
                            <a:schemeClr val="tx1"/>
                          </a:solidFill>
                          <a:latin typeface="Meiryo UI" panose="020B0604030504040204" pitchFamily="50" charset="-128"/>
                          <a:ea typeface="Meiryo UI" panose="020B0604030504040204" pitchFamily="50" charset="-128"/>
                          <a:cs typeface="+mn-cs"/>
                        </a:rPr>
                        <a:t>　映画（映画を許可しない、</a:t>
                      </a:r>
                      <a:r>
                        <a:rPr kumimoji="1" lang="en-US" altLang="ja-JP" sz="1600" b="0" kern="1200" dirty="0">
                          <a:solidFill>
                            <a:schemeClr val="tx1"/>
                          </a:solidFill>
                          <a:latin typeface="Meiryo UI" panose="020B0604030504040204" pitchFamily="50" charset="-128"/>
                          <a:ea typeface="Meiryo UI" panose="020B0604030504040204" pitchFamily="50" charset="-128"/>
                          <a:cs typeface="+mn-cs"/>
                        </a:rPr>
                        <a:t>G</a:t>
                      </a:r>
                      <a:r>
                        <a:rPr kumimoji="1" lang="ja-JP" altLang="en-US" sz="1600" b="0" kern="1200" dirty="0">
                          <a:solidFill>
                            <a:schemeClr val="tx1"/>
                          </a:solidFill>
                          <a:latin typeface="Meiryo UI" panose="020B0604030504040204" pitchFamily="50" charset="-128"/>
                          <a:ea typeface="Meiryo UI" panose="020B0604030504040204" pitchFamily="50" charset="-128"/>
                          <a:cs typeface="+mn-cs"/>
                        </a:rPr>
                        <a:t>、</a:t>
                      </a:r>
                      <a:r>
                        <a:rPr kumimoji="1" lang="en-US" altLang="ja-JP" sz="1600" b="0" kern="1200" dirty="0">
                          <a:solidFill>
                            <a:schemeClr val="tx1"/>
                          </a:solidFill>
                          <a:latin typeface="Meiryo UI" panose="020B0604030504040204" pitchFamily="50" charset="-128"/>
                          <a:ea typeface="Meiryo UI" panose="020B0604030504040204" pitchFamily="50" charset="-128"/>
                          <a:cs typeface="+mn-cs"/>
                        </a:rPr>
                        <a:t>PG12</a:t>
                      </a:r>
                      <a:r>
                        <a:rPr kumimoji="1" lang="ja-JP" altLang="en-US" sz="1600" b="0" kern="1200" dirty="0">
                          <a:solidFill>
                            <a:schemeClr val="tx1"/>
                          </a:solidFill>
                          <a:latin typeface="Meiryo UI" panose="020B0604030504040204" pitchFamily="50" charset="-128"/>
                          <a:ea typeface="Meiryo UI" panose="020B0604030504040204" pitchFamily="50" charset="-128"/>
                          <a:cs typeface="+mn-cs"/>
                        </a:rPr>
                        <a:t>、</a:t>
                      </a:r>
                      <a:r>
                        <a:rPr kumimoji="1" lang="en-US" altLang="ja-JP" sz="1600" b="0" kern="1200" dirty="0">
                          <a:solidFill>
                            <a:schemeClr val="tx1"/>
                          </a:solidFill>
                          <a:latin typeface="Meiryo UI" panose="020B0604030504040204" pitchFamily="50" charset="-128"/>
                          <a:ea typeface="Meiryo UI" panose="020B0604030504040204" pitchFamily="50" charset="-128"/>
                          <a:cs typeface="+mn-cs"/>
                        </a:rPr>
                        <a:t>R15+</a:t>
                      </a:r>
                      <a:r>
                        <a:rPr kumimoji="1" lang="ja-JP" altLang="en-US" sz="1600" b="0" kern="1200" dirty="0">
                          <a:solidFill>
                            <a:schemeClr val="tx1"/>
                          </a:solidFill>
                          <a:latin typeface="Meiryo UI" panose="020B0604030504040204" pitchFamily="50" charset="-128"/>
                          <a:ea typeface="Meiryo UI" panose="020B0604030504040204" pitchFamily="50" charset="-128"/>
                          <a:cs typeface="+mn-cs"/>
                        </a:rPr>
                        <a:t>、</a:t>
                      </a:r>
                      <a:r>
                        <a:rPr kumimoji="1" lang="en-US" altLang="ja-JP" sz="1600" b="0" kern="1200" dirty="0">
                          <a:solidFill>
                            <a:schemeClr val="tx1"/>
                          </a:solidFill>
                          <a:latin typeface="Meiryo UI" panose="020B0604030504040204" pitchFamily="50" charset="-128"/>
                          <a:ea typeface="Meiryo UI" panose="020B0604030504040204" pitchFamily="50" charset="-128"/>
                          <a:cs typeface="+mn-cs"/>
                        </a:rPr>
                        <a:t>R18+</a:t>
                      </a:r>
                      <a:r>
                        <a:rPr kumimoji="1" lang="ja-JP" altLang="en-US" sz="1600" b="0" kern="1200" dirty="0">
                          <a:solidFill>
                            <a:schemeClr val="tx1"/>
                          </a:solidFill>
                          <a:latin typeface="Meiryo UI" panose="020B0604030504040204" pitchFamily="50" charset="-128"/>
                          <a:ea typeface="Meiryo UI" panose="020B0604030504040204" pitchFamily="50" charset="-128"/>
                          <a:cs typeface="+mn-cs"/>
                        </a:rPr>
                        <a:t>、　　　　</a:t>
                      </a:r>
                      <a:endParaRPr kumimoji="1" lang="en-US" altLang="ja-JP" sz="1600" b="0" kern="1200" dirty="0">
                        <a:solidFill>
                          <a:schemeClr val="tx1"/>
                        </a:solidFill>
                        <a:latin typeface="Meiryo UI" panose="020B0604030504040204" pitchFamily="50" charset="-128"/>
                        <a:ea typeface="Meiryo UI" panose="020B0604030504040204" pitchFamily="50" charset="-128"/>
                        <a:cs typeface="+mn-cs"/>
                      </a:endParaRPr>
                    </a:p>
                    <a:p>
                      <a:pPr marL="0" indent="0" algn="l">
                        <a:lnSpc>
                          <a:spcPct val="100000"/>
                        </a:lnSpc>
                        <a:spcBef>
                          <a:spcPts val="200"/>
                        </a:spcBef>
                        <a:spcAft>
                          <a:spcPts val="0"/>
                        </a:spcAft>
                        <a:buFont typeface="Arial" panose="020B0604020202020204" pitchFamily="34" charset="0"/>
                        <a:buNone/>
                      </a:pPr>
                      <a:r>
                        <a:rPr kumimoji="1" lang="ja-JP" altLang="en-US" sz="1600" b="0" kern="1200" dirty="0">
                          <a:solidFill>
                            <a:schemeClr val="tx1"/>
                          </a:solidFill>
                          <a:latin typeface="Meiryo UI" panose="020B0604030504040204" pitchFamily="50" charset="-128"/>
                          <a:ea typeface="Meiryo UI" panose="020B0604030504040204" pitchFamily="50" charset="-128"/>
                          <a:cs typeface="+mn-cs"/>
                        </a:rPr>
                        <a:t>　すべての映画を許可）</a:t>
                      </a:r>
                      <a:r>
                        <a:rPr kumimoji="1" lang="en-US" altLang="ja-JP" sz="1600" b="0" kern="1200" dirty="0">
                          <a:solidFill>
                            <a:schemeClr val="tx1"/>
                          </a:solidFill>
                          <a:latin typeface="Meiryo UI" panose="020B0604030504040204" pitchFamily="50" charset="-128"/>
                          <a:ea typeface="Meiryo UI" panose="020B0604030504040204" pitchFamily="50" charset="-128"/>
                          <a:cs typeface="+mn-cs"/>
                        </a:rPr>
                        <a:t>※</a:t>
                      </a:r>
                    </a:p>
                    <a:p>
                      <a:pPr marL="0" indent="0" algn="l">
                        <a:lnSpc>
                          <a:spcPct val="100000"/>
                        </a:lnSpc>
                        <a:spcBef>
                          <a:spcPts val="200"/>
                        </a:spcBef>
                        <a:spcAft>
                          <a:spcPts val="0"/>
                        </a:spcAft>
                        <a:buFont typeface="Arial" panose="020B0604020202020204" pitchFamily="34" charset="0"/>
                        <a:buNone/>
                      </a:pPr>
                      <a:r>
                        <a:rPr kumimoji="1" lang="ja-JP" altLang="en-US" sz="1600" b="0" kern="1200" dirty="0">
                          <a:solidFill>
                            <a:schemeClr val="tx1"/>
                          </a:solidFill>
                          <a:latin typeface="Meiryo UI" panose="020B0604030504040204" pitchFamily="50" charset="-128"/>
                          <a:ea typeface="Meiryo UI" panose="020B0604030504040204" pitchFamily="50" charset="-128"/>
                          <a:cs typeface="+mn-cs"/>
                        </a:rPr>
                        <a:t>　テレビ番組（テレビ番組を許可しない、</a:t>
                      </a:r>
                      <a:r>
                        <a:rPr kumimoji="1" lang="en-US" altLang="ja-JP" sz="1600" b="0" kern="1200" dirty="0">
                          <a:solidFill>
                            <a:schemeClr val="tx1"/>
                          </a:solidFill>
                          <a:latin typeface="Meiryo UI" panose="020B0604030504040204" pitchFamily="50" charset="-128"/>
                          <a:ea typeface="Meiryo UI" panose="020B0604030504040204" pitchFamily="50" charset="-128"/>
                          <a:cs typeface="+mn-cs"/>
                        </a:rPr>
                        <a:t>0+</a:t>
                      </a:r>
                      <a:r>
                        <a:rPr kumimoji="1" lang="ja-JP" altLang="en-US" sz="1600" b="0" kern="1200" dirty="0">
                          <a:solidFill>
                            <a:schemeClr val="tx1"/>
                          </a:solidFill>
                          <a:latin typeface="Meiryo UI" panose="020B0604030504040204" pitchFamily="50" charset="-128"/>
                          <a:ea typeface="Meiryo UI" panose="020B0604030504040204" pitchFamily="50" charset="-128"/>
                          <a:cs typeface="+mn-cs"/>
                        </a:rPr>
                        <a:t>、</a:t>
                      </a:r>
                      <a:r>
                        <a:rPr kumimoji="1" lang="en-US" altLang="ja-JP" sz="1600" b="0" kern="1200" dirty="0">
                          <a:solidFill>
                            <a:schemeClr val="tx1"/>
                          </a:solidFill>
                          <a:latin typeface="Meiryo UI" panose="020B0604030504040204" pitchFamily="50" charset="-128"/>
                          <a:ea typeface="Meiryo UI" panose="020B0604030504040204" pitchFamily="50" charset="-128"/>
                          <a:cs typeface="+mn-cs"/>
                        </a:rPr>
                        <a:t>9+</a:t>
                      </a:r>
                      <a:r>
                        <a:rPr kumimoji="1" lang="ja-JP" altLang="en-US" sz="1600" b="0" kern="1200" dirty="0">
                          <a:solidFill>
                            <a:schemeClr val="tx1"/>
                          </a:solidFill>
                          <a:latin typeface="Meiryo UI" panose="020B0604030504040204" pitchFamily="50" charset="-128"/>
                          <a:ea typeface="Meiryo UI" panose="020B0604030504040204" pitchFamily="50" charset="-128"/>
                          <a:cs typeface="+mn-cs"/>
                        </a:rPr>
                        <a:t>、</a:t>
                      </a:r>
                      <a:r>
                        <a:rPr kumimoji="1" lang="en-US" altLang="ja-JP" sz="1600" b="0" kern="1200" dirty="0">
                          <a:solidFill>
                            <a:schemeClr val="tx1"/>
                          </a:solidFill>
                          <a:latin typeface="Meiryo UI" panose="020B0604030504040204" pitchFamily="50" charset="-128"/>
                          <a:ea typeface="Meiryo UI" panose="020B0604030504040204" pitchFamily="50" charset="-128"/>
                          <a:cs typeface="+mn-cs"/>
                        </a:rPr>
                        <a:t>12+</a:t>
                      </a:r>
                      <a:r>
                        <a:rPr kumimoji="1" lang="ja-JP" altLang="en-US" sz="1600" b="0" kern="1200" dirty="0">
                          <a:solidFill>
                            <a:schemeClr val="tx1"/>
                          </a:solidFill>
                          <a:latin typeface="Meiryo UI" panose="020B0604030504040204" pitchFamily="50" charset="-128"/>
                          <a:ea typeface="Meiryo UI" panose="020B0604030504040204" pitchFamily="50" charset="-128"/>
                          <a:cs typeface="+mn-cs"/>
                        </a:rPr>
                        <a:t>、</a:t>
                      </a:r>
                      <a:endParaRPr kumimoji="1" lang="en-US" altLang="ja-JP" sz="1600" b="0" kern="1200" dirty="0">
                        <a:solidFill>
                          <a:schemeClr val="tx1"/>
                        </a:solidFill>
                        <a:latin typeface="Meiryo UI" panose="020B0604030504040204" pitchFamily="50" charset="-128"/>
                        <a:ea typeface="Meiryo UI" panose="020B0604030504040204" pitchFamily="50" charset="-128"/>
                        <a:cs typeface="+mn-cs"/>
                      </a:endParaRPr>
                    </a:p>
                    <a:p>
                      <a:pPr marL="0" indent="0" algn="l">
                        <a:lnSpc>
                          <a:spcPct val="100000"/>
                        </a:lnSpc>
                        <a:spcBef>
                          <a:spcPts val="200"/>
                        </a:spcBef>
                        <a:spcAft>
                          <a:spcPts val="0"/>
                        </a:spcAft>
                        <a:buFont typeface="Arial" panose="020B0604020202020204" pitchFamily="34" charset="0"/>
                        <a:buNone/>
                      </a:pPr>
                      <a:r>
                        <a:rPr kumimoji="1" lang="ja-JP" altLang="en-US" sz="1600" b="0" kern="1200" dirty="0">
                          <a:solidFill>
                            <a:schemeClr val="tx1"/>
                          </a:solidFill>
                          <a:latin typeface="Meiryo UI" panose="020B0604030504040204" pitchFamily="50" charset="-128"/>
                          <a:ea typeface="Meiryo UI" panose="020B0604030504040204" pitchFamily="50" charset="-128"/>
                          <a:cs typeface="+mn-cs"/>
                        </a:rPr>
                        <a:t>　</a:t>
                      </a:r>
                      <a:r>
                        <a:rPr kumimoji="1" lang="en-US" altLang="ja-JP" sz="1600" b="0" kern="1200" dirty="0">
                          <a:solidFill>
                            <a:schemeClr val="tx1"/>
                          </a:solidFill>
                          <a:latin typeface="Meiryo UI" panose="020B0604030504040204" pitchFamily="50" charset="-128"/>
                          <a:ea typeface="Meiryo UI" panose="020B0604030504040204" pitchFamily="50" charset="-128"/>
                          <a:cs typeface="+mn-cs"/>
                        </a:rPr>
                        <a:t>18+</a:t>
                      </a:r>
                      <a:r>
                        <a:rPr kumimoji="1" lang="ja-JP" altLang="en-US" sz="1600" b="0" kern="1200" dirty="0">
                          <a:solidFill>
                            <a:schemeClr val="tx1"/>
                          </a:solidFill>
                          <a:latin typeface="Meiryo UI" panose="020B0604030504040204" pitchFamily="50" charset="-128"/>
                          <a:ea typeface="Meiryo UI" panose="020B0604030504040204" pitchFamily="50" charset="-128"/>
                          <a:cs typeface="+mn-cs"/>
                        </a:rPr>
                        <a:t>、すべてのテレビ番組を許可）</a:t>
                      </a:r>
                      <a:r>
                        <a:rPr kumimoji="1" lang="en-US" altLang="ja-JP" sz="1600" b="0" kern="1200" dirty="0">
                          <a:solidFill>
                            <a:schemeClr val="tx1"/>
                          </a:solidFill>
                          <a:latin typeface="Meiryo UI" panose="020B0604030504040204" pitchFamily="50" charset="-128"/>
                          <a:ea typeface="Meiryo UI" panose="020B0604030504040204" pitchFamily="50" charset="-128"/>
                          <a:cs typeface="+mn-cs"/>
                        </a:rPr>
                        <a:t>※</a:t>
                      </a:r>
                    </a:p>
                    <a:p>
                      <a:pPr marL="0" indent="0" algn="l">
                        <a:lnSpc>
                          <a:spcPct val="100000"/>
                        </a:lnSpc>
                        <a:spcBef>
                          <a:spcPts val="200"/>
                        </a:spcBef>
                        <a:spcAft>
                          <a:spcPts val="0"/>
                        </a:spcAft>
                        <a:buFont typeface="Arial" panose="020B0604020202020204" pitchFamily="34" charset="0"/>
                        <a:buNone/>
                      </a:pPr>
                      <a:r>
                        <a:rPr kumimoji="1" lang="ja-JP" altLang="en-US" sz="1600" b="0" kern="1200" dirty="0">
                          <a:solidFill>
                            <a:schemeClr val="tx1"/>
                          </a:solidFill>
                          <a:latin typeface="Meiryo UI" panose="020B0604030504040204" pitchFamily="50" charset="-128"/>
                          <a:ea typeface="Meiryo UI" panose="020B0604030504040204" pitchFamily="50" charset="-128"/>
                          <a:cs typeface="+mn-cs"/>
                        </a:rPr>
                        <a:t>　</a:t>
                      </a:r>
                      <a:r>
                        <a:rPr kumimoji="1" lang="en-US" altLang="ja-JP" sz="1600" b="0" kern="1200" dirty="0">
                          <a:solidFill>
                            <a:schemeClr val="tx1"/>
                          </a:solidFill>
                          <a:latin typeface="Meiryo UI" panose="020B0604030504040204" pitchFamily="50" charset="-128"/>
                          <a:ea typeface="Meiryo UI" panose="020B0604030504040204" pitchFamily="50" charset="-128"/>
                          <a:cs typeface="+mn-cs"/>
                        </a:rPr>
                        <a:t>App</a:t>
                      </a:r>
                      <a:r>
                        <a:rPr kumimoji="1" lang="ja-JP" altLang="en-US" sz="1600" b="0" kern="1200" dirty="0">
                          <a:solidFill>
                            <a:schemeClr val="tx1"/>
                          </a:solidFill>
                          <a:latin typeface="Meiryo UI" panose="020B0604030504040204" pitchFamily="50" charset="-128"/>
                          <a:ea typeface="Meiryo UI" panose="020B0604030504040204" pitchFamily="50" charset="-128"/>
                          <a:cs typeface="+mn-cs"/>
                        </a:rPr>
                        <a:t>（</a:t>
                      </a:r>
                      <a:r>
                        <a:rPr kumimoji="1" lang="en-US" altLang="ja-JP" sz="1600" b="0" kern="1200" dirty="0">
                          <a:solidFill>
                            <a:schemeClr val="tx1"/>
                          </a:solidFill>
                          <a:latin typeface="Meiryo UI" panose="020B0604030504040204" pitchFamily="50" charset="-128"/>
                          <a:ea typeface="Meiryo UI" panose="020B0604030504040204" pitchFamily="50" charset="-128"/>
                          <a:cs typeface="+mn-cs"/>
                        </a:rPr>
                        <a:t>App</a:t>
                      </a:r>
                      <a:r>
                        <a:rPr kumimoji="1" lang="ja-JP" altLang="en-US" sz="1600" b="0" kern="1200" dirty="0">
                          <a:solidFill>
                            <a:schemeClr val="tx1"/>
                          </a:solidFill>
                          <a:latin typeface="Meiryo UI" panose="020B0604030504040204" pitchFamily="50" charset="-128"/>
                          <a:ea typeface="Meiryo UI" panose="020B0604030504040204" pitchFamily="50" charset="-128"/>
                          <a:cs typeface="+mn-cs"/>
                        </a:rPr>
                        <a:t>を許可しない、</a:t>
                      </a:r>
                      <a:r>
                        <a:rPr kumimoji="1" lang="en-US" altLang="ja-JP" sz="1600" b="0" kern="1200" dirty="0">
                          <a:solidFill>
                            <a:schemeClr val="tx1"/>
                          </a:solidFill>
                          <a:latin typeface="Meiryo UI" panose="020B0604030504040204" pitchFamily="50" charset="-128"/>
                          <a:ea typeface="Meiryo UI" panose="020B0604030504040204" pitchFamily="50" charset="-128"/>
                          <a:cs typeface="+mn-cs"/>
                        </a:rPr>
                        <a:t>4+</a:t>
                      </a:r>
                      <a:r>
                        <a:rPr kumimoji="1" lang="ja-JP" altLang="en-US" sz="1600" b="0" kern="1200" dirty="0">
                          <a:solidFill>
                            <a:schemeClr val="tx1"/>
                          </a:solidFill>
                          <a:latin typeface="Meiryo UI" panose="020B0604030504040204" pitchFamily="50" charset="-128"/>
                          <a:ea typeface="Meiryo UI" panose="020B0604030504040204" pitchFamily="50" charset="-128"/>
                          <a:cs typeface="+mn-cs"/>
                        </a:rPr>
                        <a:t>、</a:t>
                      </a:r>
                      <a:r>
                        <a:rPr kumimoji="1" lang="en-US" altLang="ja-JP" sz="1600" b="0" kern="1200" dirty="0">
                          <a:solidFill>
                            <a:schemeClr val="tx1"/>
                          </a:solidFill>
                          <a:latin typeface="Meiryo UI" panose="020B0604030504040204" pitchFamily="50" charset="-128"/>
                          <a:ea typeface="Meiryo UI" panose="020B0604030504040204" pitchFamily="50" charset="-128"/>
                          <a:cs typeface="+mn-cs"/>
                        </a:rPr>
                        <a:t>9+</a:t>
                      </a:r>
                      <a:r>
                        <a:rPr kumimoji="1" lang="ja-JP" altLang="en-US" sz="1600" b="0" kern="1200" dirty="0">
                          <a:solidFill>
                            <a:schemeClr val="tx1"/>
                          </a:solidFill>
                          <a:latin typeface="Meiryo UI" panose="020B0604030504040204" pitchFamily="50" charset="-128"/>
                          <a:ea typeface="Meiryo UI" panose="020B0604030504040204" pitchFamily="50" charset="-128"/>
                          <a:cs typeface="+mn-cs"/>
                        </a:rPr>
                        <a:t>、</a:t>
                      </a:r>
                      <a:r>
                        <a:rPr kumimoji="1" lang="en-US" altLang="ja-JP" sz="1600" b="0" kern="1200" dirty="0">
                          <a:solidFill>
                            <a:schemeClr val="tx1"/>
                          </a:solidFill>
                          <a:latin typeface="Meiryo UI" panose="020B0604030504040204" pitchFamily="50" charset="-128"/>
                          <a:ea typeface="Meiryo UI" panose="020B0604030504040204" pitchFamily="50" charset="-128"/>
                          <a:cs typeface="+mn-cs"/>
                        </a:rPr>
                        <a:t>12+</a:t>
                      </a:r>
                      <a:r>
                        <a:rPr kumimoji="1" lang="ja-JP" altLang="en-US" sz="1600" b="0" kern="1200" dirty="0">
                          <a:solidFill>
                            <a:schemeClr val="tx1"/>
                          </a:solidFill>
                          <a:latin typeface="Meiryo UI" panose="020B0604030504040204" pitchFamily="50" charset="-128"/>
                          <a:ea typeface="Meiryo UI" panose="020B0604030504040204" pitchFamily="50" charset="-128"/>
                          <a:cs typeface="+mn-cs"/>
                        </a:rPr>
                        <a:t>、</a:t>
                      </a:r>
                      <a:r>
                        <a:rPr kumimoji="1" lang="en-US" altLang="ja-JP" sz="1600" b="0" kern="1200" dirty="0">
                          <a:solidFill>
                            <a:schemeClr val="tx1"/>
                          </a:solidFill>
                          <a:latin typeface="Meiryo UI" panose="020B0604030504040204" pitchFamily="50" charset="-128"/>
                          <a:ea typeface="Meiryo UI" panose="020B0604030504040204" pitchFamily="50" charset="-128"/>
                          <a:cs typeface="+mn-cs"/>
                        </a:rPr>
                        <a:t>17+</a:t>
                      </a:r>
                      <a:r>
                        <a:rPr kumimoji="1" lang="ja-JP" altLang="en-US" sz="1600" b="0" kern="1200" dirty="0">
                          <a:solidFill>
                            <a:schemeClr val="tx1"/>
                          </a:solidFill>
                          <a:latin typeface="Meiryo UI" panose="020B0604030504040204" pitchFamily="50" charset="-128"/>
                          <a:ea typeface="Meiryo UI" panose="020B0604030504040204" pitchFamily="50" charset="-128"/>
                          <a:cs typeface="+mn-cs"/>
                        </a:rPr>
                        <a:t>、</a:t>
                      </a:r>
                      <a:endParaRPr kumimoji="1" lang="en-US" altLang="ja-JP" sz="1600" b="0" kern="1200" dirty="0">
                        <a:solidFill>
                          <a:schemeClr val="tx1"/>
                        </a:solidFill>
                        <a:latin typeface="Meiryo UI" panose="020B0604030504040204" pitchFamily="50" charset="-128"/>
                        <a:ea typeface="Meiryo UI" panose="020B0604030504040204" pitchFamily="50" charset="-128"/>
                        <a:cs typeface="+mn-cs"/>
                      </a:endParaRPr>
                    </a:p>
                    <a:p>
                      <a:pPr marL="0" indent="0" algn="l">
                        <a:lnSpc>
                          <a:spcPct val="100000"/>
                        </a:lnSpc>
                        <a:spcBef>
                          <a:spcPts val="200"/>
                        </a:spcBef>
                        <a:spcAft>
                          <a:spcPts val="0"/>
                        </a:spcAft>
                        <a:buFont typeface="Arial" panose="020B0604020202020204" pitchFamily="34" charset="0"/>
                        <a:buNone/>
                      </a:pPr>
                      <a:r>
                        <a:rPr kumimoji="1" lang="ja-JP" altLang="en-US" sz="1600" b="0" kern="1200" dirty="0">
                          <a:solidFill>
                            <a:schemeClr val="tx1"/>
                          </a:solidFill>
                          <a:latin typeface="Meiryo UI" panose="020B0604030504040204" pitchFamily="50" charset="-128"/>
                          <a:ea typeface="Meiryo UI" panose="020B0604030504040204" pitchFamily="50" charset="-128"/>
                          <a:cs typeface="+mn-cs"/>
                        </a:rPr>
                        <a:t>　すべての</a:t>
                      </a:r>
                      <a:r>
                        <a:rPr kumimoji="1" lang="en-US" altLang="ja-JP" sz="1600" b="0" kern="1200" dirty="0">
                          <a:solidFill>
                            <a:schemeClr val="tx1"/>
                          </a:solidFill>
                          <a:latin typeface="Meiryo UI" panose="020B0604030504040204" pitchFamily="50" charset="-128"/>
                          <a:ea typeface="Meiryo UI" panose="020B0604030504040204" pitchFamily="50" charset="-128"/>
                          <a:cs typeface="+mn-cs"/>
                        </a:rPr>
                        <a:t>App</a:t>
                      </a:r>
                      <a:r>
                        <a:rPr kumimoji="1" lang="ja-JP" altLang="en-US" sz="1600" b="0" kern="1200" dirty="0">
                          <a:solidFill>
                            <a:schemeClr val="tx1"/>
                          </a:solidFill>
                          <a:latin typeface="Meiryo UI" panose="020B0604030504040204" pitchFamily="50" charset="-128"/>
                          <a:ea typeface="Meiryo UI" panose="020B0604030504040204" pitchFamily="50" charset="-128"/>
                          <a:cs typeface="+mn-cs"/>
                        </a:rPr>
                        <a:t>を許可）</a:t>
                      </a:r>
                      <a:endParaRPr kumimoji="1" lang="en-US" altLang="ja-JP" sz="1600" b="0" kern="1200" dirty="0">
                        <a:solidFill>
                          <a:schemeClr val="tx1"/>
                        </a:solidFill>
                        <a:latin typeface="Meiryo UI" panose="020B0604030504040204" pitchFamily="50" charset="-128"/>
                        <a:ea typeface="Meiryo UI" panose="020B0604030504040204" pitchFamily="50" charset="-128"/>
                        <a:cs typeface="+mn-cs"/>
                      </a:endParaRPr>
                    </a:p>
                    <a:p>
                      <a:pPr marL="144000" indent="-144000" algn="l">
                        <a:lnSpc>
                          <a:spcPct val="100000"/>
                        </a:lnSpc>
                        <a:spcBef>
                          <a:spcPts val="200"/>
                        </a:spcBef>
                        <a:spcAft>
                          <a:spcPts val="0"/>
                        </a:spcAft>
                        <a:buFont typeface="Arial" panose="020B0604020202020204" pitchFamily="34" charset="0"/>
                        <a:buChar char="•"/>
                      </a:pPr>
                      <a:r>
                        <a:rPr kumimoji="1" lang="ja-JP" altLang="en-US" sz="1600" b="0" kern="1200" dirty="0">
                          <a:solidFill>
                            <a:schemeClr val="tx1"/>
                          </a:solidFill>
                          <a:latin typeface="Meiryo UI" panose="020B0604030504040204" pitchFamily="50" charset="-128"/>
                          <a:ea typeface="Meiryo UI" panose="020B0604030504040204" pitchFamily="50" charset="-128"/>
                          <a:cs typeface="+mn-cs"/>
                        </a:rPr>
                        <a:t>不適切なミュージック、</a:t>
                      </a:r>
                      <a:r>
                        <a:rPr kumimoji="1" lang="en-US" altLang="ja-JP" sz="1600" b="0" kern="1200" dirty="0">
                          <a:solidFill>
                            <a:schemeClr val="tx1"/>
                          </a:solidFill>
                          <a:latin typeface="Meiryo UI" panose="020B0604030504040204" pitchFamily="50" charset="-128"/>
                          <a:ea typeface="Meiryo UI" panose="020B0604030504040204" pitchFamily="50" charset="-128"/>
                          <a:cs typeface="+mn-cs"/>
                        </a:rPr>
                        <a:t>Podcast</a:t>
                      </a:r>
                      <a:r>
                        <a:rPr kumimoji="1" lang="ja-JP" altLang="en-US" sz="1600" b="0" kern="1200" dirty="0">
                          <a:solidFill>
                            <a:schemeClr val="tx1"/>
                          </a:solidFill>
                          <a:latin typeface="Meiryo UI" panose="020B0604030504040204" pitchFamily="50" charset="-128"/>
                          <a:ea typeface="Meiryo UI" panose="020B0604030504040204" pitchFamily="50" charset="-128"/>
                          <a:cs typeface="+mn-cs"/>
                        </a:rPr>
                        <a:t>、</a:t>
                      </a:r>
                      <a:r>
                        <a:rPr kumimoji="1" lang="en-US" altLang="ja-JP" sz="1600" b="0" kern="1200" dirty="0">
                          <a:solidFill>
                            <a:schemeClr val="tx1"/>
                          </a:solidFill>
                          <a:latin typeface="Meiryo UI" panose="020B0604030504040204" pitchFamily="50" charset="-128"/>
                          <a:ea typeface="Meiryo UI" panose="020B0604030504040204" pitchFamily="50" charset="-128"/>
                          <a:cs typeface="+mn-cs"/>
                        </a:rPr>
                        <a:t>iTunes U</a:t>
                      </a:r>
                      <a:r>
                        <a:rPr kumimoji="1" lang="ja-JP" altLang="en-US" sz="1600" b="0" kern="1200" dirty="0">
                          <a:solidFill>
                            <a:schemeClr val="tx1"/>
                          </a:solidFill>
                          <a:latin typeface="Meiryo UI" panose="020B0604030504040204" pitchFamily="50" charset="-128"/>
                          <a:ea typeface="Meiryo UI" panose="020B0604030504040204" pitchFamily="50" charset="-128"/>
                          <a:cs typeface="+mn-cs"/>
                        </a:rPr>
                        <a:t>メディアの再生を許可</a:t>
                      </a:r>
                      <a:r>
                        <a:rPr kumimoji="1" lang="en-US" altLang="ja-JP" sz="1600" b="0" kern="1200" dirty="0">
                          <a:solidFill>
                            <a:schemeClr val="tx1"/>
                          </a:solidFill>
                          <a:latin typeface="Meiryo UI" panose="020B0604030504040204" pitchFamily="50" charset="-128"/>
                          <a:ea typeface="Meiryo UI" panose="020B0604030504040204" pitchFamily="50" charset="-128"/>
                          <a:cs typeface="+mn-cs"/>
                        </a:rPr>
                        <a:t>(iOS13) (SV)</a:t>
                      </a:r>
                    </a:p>
                    <a:p>
                      <a:pPr marL="144000" indent="-144000" algn="l">
                        <a:lnSpc>
                          <a:spcPct val="100000"/>
                        </a:lnSpc>
                        <a:spcBef>
                          <a:spcPts val="200"/>
                        </a:spcBef>
                        <a:spcAft>
                          <a:spcPts val="0"/>
                        </a:spcAft>
                        <a:buFont typeface="Arial" panose="020B0604020202020204" pitchFamily="34" charset="0"/>
                        <a:buChar char="•"/>
                      </a:pPr>
                      <a:r>
                        <a:rPr kumimoji="1" lang="en-US" altLang="ja-JP" sz="1400" b="0" kern="1200" dirty="0">
                          <a:solidFill>
                            <a:schemeClr val="tx1"/>
                          </a:solidFill>
                          <a:latin typeface="Meiryo UI" panose="020B0604030504040204" pitchFamily="50" charset="-128"/>
                          <a:ea typeface="Meiryo UI" panose="020B0604030504040204" pitchFamily="50" charset="-128"/>
                          <a:cs typeface="+mn-cs"/>
                        </a:rPr>
                        <a:t>Apple Books</a:t>
                      </a:r>
                      <a:r>
                        <a:rPr kumimoji="1" lang="ja-JP" altLang="en-US" sz="1400" b="0" kern="1200" dirty="0">
                          <a:solidFill>
                            <a:schemeClr val="tx1"/>
                          </a:solidFill>
                          <a:latin typeface="Meiryo UI" panose="020B0604030504040204" pitchFamily="50" charset="-128"/>
                          <a:ea typeface="Meiryo UI" panose="020B0604030504040204" pitchFamily="50" charset="-128"/>
                          <a:cs typeface="+mn-cs"/>
                        </a:rPr>
                        <a:t>で不適切な性的描写のあるブックの閲覧を　　</a:t>
                      </a:r>
                      <a:endParaRPr kumimoji="1" lang="en-US" altLang="ja-JP" sz="1400" b="0" kern="1200" dirty="0">
                        <a:solidFill>
                          <a:schemeClr val="tx1"/>
                        </a:solidFill>
                        <a:latin typeface="Meiryo UI" panose="020B0604030504040204" pitchFamily="50" charset="-128"/>
                        <a:ea typeface="Meiryo UI" panose="020B0604030504040204" pitchFamily="50" charset="-128"/>
                        <a:cs typeface="+mn-cs"/>
                      </a:endParaRPr>
                    </a:p>
                    <a:p>
                      <a:pPr marL="0" indent="0" algn="l">
                        <a:lnSpc>
                          <a:spcPct val="100000"/>
                        </a:lnSpc>
                        <a:spcBef>
                          <a:spcPts val="200"/>
                        </a:spcBef>
                        <a:spcAft>
                          <a:spcPts val="0"/>
                        </a:spcAft>
                        <a:buFont typeface="Arial" panose="020B0604020202020204" pitchFamily="34" charset="0"/>
                        <a:buNone/>
                      </a:pPr>
                      <a:r>
                        <a:rPr kumimoji="1" lang="ja-JP" altLang="en-US" sz="1400" b="0" kern="1200" dirty="0">
                          <a:solidFill>
                            <a:schemeClr val="tx1"/>
                          </a:solidFill>
                          <a:latin typeface="Meiryo UI" panose="020B0604030504040204" pitchFamily="50" charset="-128"/>
                          <a:ea typeface="Meiryo UI" panose="020B0604030504040204" pitchFamily="50" charset="-128"/>
                          <a:cs typeface="+mn-cs"/>
                        </a:rPr>
                        <a:t>　許可</a:t>
                      </a:r>
                      <a:endParaRPr kumimoji="1" lang="en-US" altLang="ja-JP" sz="1400" b="0" kern="1200" dirty="0">
                        <a:solidFill>
                          <a:schemeClr val="tx1"/>
                        </a:solidFill>
                        <a:latin typeface="Meiryo UI" panose="020B0604030504040204" pitchFamily="50" charset="-128"/>
                        <a:ea typeface="Meiryo UI" panose="020B0604030504040204" pitchFamily="50" charset="-128"/>
                        <a:cs typeface="+mn-cs"/>
                      </a:endParaRPr>
                    </a:p>
                  </a:txBody>
                  <a:tcPr marL="216000" marR="144000" marT="0" marB="0" horzOverflow="overflow">
                    <a:lnL w="12700" cap="flat" cmpd="sng" algn="ctr">
                      <a:noFill/>
                      <a:prstDash val="sysDot"/>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bl>
          </a:graphicData>
        </a:graphic>
      </p:graphicFrame>
      <p:sp>
        <p:nvSpPr>
          <p:cNvPr id="8" name="テキスト ボックス 7">
            <a:extLst>
              <a:ext uri="{FF2B5EF4-FFF2-40B4-BE49-F238E27FC236}">
                <a16:creationId xmlns:a16="http://schemas.microsoft.com/office/drawing/2014/main" id="{B03636EC-B244-4DB2-B514-C5BDE9FE1604}"/>
              </a:ext>
            </a:extLst>
          </p:cNvPr>
          <p:cNvSpPr txBox="1"/>
          <p:nvPr/>
        </p:nvSpPr>
        <p:spPr>
          <a:xfrm>
            <a:off x="236910" y="9412510"/>
            <a:ext cx="11340624" cy="307777"/>
          </a:xfrm>
          <a:prstGeom prst="rect">
            <a:avLst/>
          </a:prstGeom>
          <a:noFill/>
        </p:spPr>
        <p:txBody>
          <a:bodyPr wrap="square" rtlCol="0">
            <a:spAutoFit/>
          </a:bodyPr>
          <a:lstStyle/>
          <a:p>
            <a:pPr algn="l"/>
            <a:r>
              <a:rPr kumimoji="1" lang="en-US" altLang="ja-JP" sz="1400" dirty="0">
                <a:latin typeface="Meiryo UI" panose="020B0604030504040204" pitchFamily="50" charset="-128"/>
                <a:ea typeface="Meiryo UI" panose="020B0604030504040204" pitchFamily="50" charset="-128"/>
              </a:rPr>
              <a:t>※</a:t>
            </a:r>
            <a:r>
              <a:rPr kumimoji="1" lang="ja-JP" altLang="en-US" sz="1400" dirty="0">
                <a:latin typeface="Meiryo UI" panose="020B0604030504040204" pitchFamily="50" charset="-128"/>
                <a:ea typeface="Meiryo UI" panose="020B0604030504040204" pitchFamily="50" charset="-128"/>
              </a:rPr>
              <a:t> 「制限の地域設定」で選択した地域によって表示される選択肢が異なります。</a:t>
            </a:r>
            <a:endParaRPr kumimoji="1" lang="en-US" altLang="ja-JP" sz="140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735461676"/>
      </p:ext>
    </p:extLst>
  </p:cSld>
  <p:clrMapOvr>
    <a:masterClrMapping/>
  </p:clrMapOvr>
  <p:transition/>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D4CC4EBE-88A2-4815-B066-1C87C5E9F358}"/>
              </a:ext>
            </a:extLst>
          </p:cNvPr>
          <p:cNvSpPr>
            <a:spLocks noGrp="1"/>
          </p:cNvSpPr>
          <p:nvPr>
            <p:ph type="sldNum" sz="quarter" idx="4"/>
          </p:nvPr>
        </p:nvSpPr>
        <p:spPr/>
        <p:txBody>
          <a:bodyPr/>
          <a:lstStyle/>
          <a:p>
            <a:fld id="{F1BF7F6E-0413-4353-995D-100289A07FF8}" type="slidenum">
              <a:rPr lang="en-US" altLang="ja-JP" smtClean="0"/>
              <a:pPr/>
              <a:t>135</a:t>
            </a:fld>
            <a:endParaRPr lang="en-US" altLang="ja-JP" dirty="0"/>
          </a:p>
        </p:txBody>
      </p:sp>
      <p:sp>
        <p:nvSpPr>
          <p:cNvPr id="4" name="タイトル 3">
            <a:extLst>
              <a:ext uri="{FF2B5EF4-FFF2-40B4-BE49-F238E27FC236}">
                <a16:creationId xmlns:a16="http://schemas.microsoft.com/office/drawing/2014/main" id="{45C8840B-2AA0-4862-9E46-8D1F25EEF0D5}"/>
              </a:ext>
            </a:extLst>
          </p:cNvPr>
          <p:cNvSpPr>
            <a:spLocks noGrp="1"/>
          </p:cNvSpPr>
          <p:nvPr>
            <p:ph type="title"/>
          </p:nvPr>
        </p:nvSpPr>
        <p:spPr/>
        <p:txBody>
          <a:bodyPr/>
          <a:lstStyle/>
          <a:p>
            <a:r>
              <a:rPr lang="ja-JP" altLang="en-US" dirty="0">
                <a:solidFill>
                  <a:srgbClr val="191919"/>
                </a:solidFill>
                <a:latin typeface="Meiryo UI" panose="020B0604030504040204" pitchFamily="50" charset="-128"/>
                <a:ea typeface="Meiryo UI" panose="020B0604030504040204" pitchFamily="50" charset="-128"/>
                <a:sym typeface="ヒラギノ角ゴ ProN W6" charset="0"/>
              </a:rPr>
              <a:t>かんたん一括設定（</a:t>
            </a:r>
            <a:r>
              <a:rPr lang="en-US" altLang="ja-JP" dirty="0">
                <a:solidFill>
                  <a:srgbClr val="191919"/>
                </a:solidFill>
                <a:latin typeface="Meiryo UI" panose="020B0604030504040204" pitchFamily="50" charset="-128"/>
                <a:ea typeface="Meiryo UI" panose="020B0604030504040204" pitchFamily="50" charset="-128"/>
                <a:sym typeface="ヒラギノ角ゴ ProN W6" charset="0"/>
              </a:rPr>
              <a:t>iOS</a:t>
            </a:r>
            <a:r>
              <a:rPr lang="ja-JP" altLang="en-US" dirty="0">
                <a:solidFill>
                  <a:srgbClr val="191919"/>
                </a:solidFill>
                <a:latin typeface="Meiryo UI" panose="020B0604030504040204" pitchFamily="50" charset="-128"/>
                <a:ea typeface="Meiryo UI" panose="020B0604030504040204" pitchFamily="50" charset="-128"/>
                <a:sym typeface="ヒラギノ角ゴ ProN W6" charset="0"/>
              </a:rPr>
              <a:t>）➍</a:t>
            </a:r>
            <a:endParaRPr kumimoji="1" lang="ja-JP" altLang="en-US" dirty="0"/>
          </a:p>
        </p:txBody>
      </p:sp>
      <p:sp>
        <p:nvSpPr>
          <p:cNvPr id="5" name="テキスト ボックス 4">
            <a:extLst>
              <a:ext uri="{FF2B5EF4-FFF2-40B4-BE49-F238E27FC236}">
                <a16:creationId xmlns:a16="http://schemas.microsoft.com/office/drawing/2014/main" id="{103DAB02-6380-4FC0-A0A7-6EAE52E5C12B}"/>
              </a:ext>
            </a:extLst>
          </p:cNvPr>
          <p:cNvSpPr txBox="1"/>
          <p:nvPr/>
        </p:nvSpPr>
        <p:spPr>
          <a:xfrm>
            <a:off x="668958" y="1203598"/>
            <a:ext cx="6516088" cy="446891"/>
          </a:xfrm>
          <a:prstGeom prst="rect">
            <a:avLst/>
          </a:prstGeom>
          <a:noFill/>
        </p:spPr>
        <p:txBody>
          <a:bodyPr wrap="square" lIns="0" tIns="0" rIns="0" bIns="0" rtlCol="0" anchor="ctr" anchorCtr="0">
            <a:noAutofit/>
          </a:bodyPr>
          <a:lstStyle/>
          <a:p>
            <a:pPr lvl="0" algn="l">
              <a:spcBef>
                <a:spcPts val="0"/>
              </a:spcBef>
            </a:pPr>
            <a:r>
              <a:rPr kumimoji="1" lang="ja-JP" altLang="en-US" sz="2400" dirty="0">
                <a:solidFill>
                  <a:schemeClr val="tx1"/>
                </a:solidFill>
                <a:latin typeface="Meiryo UI" panose="020B0604030504040204" pitchFamily="50" charset="-128"/>
                <a:ea typeface="Meiryo UI" panose="020B0604030504040204" pitchFamily="50" charset="-128"/>
              </a:rPr>
              <a:t>かんたん一括設定の項目一覧</a:t>
            </a:r>
            <a:endParaRPr kumimoji="1" lang="en-US" altLang="ja-JP" sz="2400" dirty="0">
              <a:solidFill>
                <a:schemeClr val="tx1"/>
              </a:solidFill>
              <a:latin typeface="Meiryo UI" panose="020B0604030504040204" pitchFamily="50" charset="-128"/>
              <a:ea typeface="Meiryo UI" panose="020B0604030504040204" pitchFamily="50" charset="-128"/>
            </a:endParaRPr>
          </a:p>
        </p:txBody>
      </p:sp>
      <p:graphicFrame>
        <p:nvGraphicFramePr>
          <p:cNvPr id="6" name="Group 81">
            <a:extLst>
              <a:ext uri="{FF2B5EF4-FFF2-40B4-BE49-F238E27FC236}">
                <a16:creationId xmlns:a16="http://schemas.microsoft.com/office/drawing/2014/main" id="{5AA40D93-4E2D-4036-BAF1-1D7EC4201862}"/>
              </a:ext>
            </a:extLst>
          </p:cNvPr>
          <p:cNvGraphicFramePr>
            <a:graphicFrameLocks/>
          </p:cNvGraphicFramePr>
          <p:nvPr>
            <p:extLst>
              <p:ext uri="{D42A27DB-BD31-4B8C-83A1-F6EECF244321}">
                <p14:modId xmlns:p14="http://schemas.microsoft.com/office/powerpoint/2010/main" val="2673133249"/>
              </p:ext>
            </p:extLst>
          </p:nvPr>
        </p:nvGraphicFramePr>
        <p:xfrm>
          <a:off x="691480" y="1635646"/>
          <a:ext cx="11520000" cy="7577941"/>
        </p:xfrm>
        <a:graphic>
          <a:graphicData uri="http://schemas.openxmlformats.org/drawingml/2006/table">
            <a:tbl>
              <a:tblPr/>
              <a:tblGrid>
                <a:gridCol w="1368000">
                  <a:extLst>
                    <a:ext uri="{9D8B030D-6E8A-4147-A177-3AD203B41FA5}">
                      <a16:colId xmlns:a16="http://schemas.microsoft.com/office/drawing/2014/main" val="20000"/>
                    </a:ext>
                  </a:extLst>
                </a:gridCol>
                <a:gridCol w="4802166">
                  <a:extLst>
                    <a:ext uri="{9D8B030D-6E8A-4147-A177-3AD203B41FA5}">
                      <a16:colId xmlns:a16="http://schemas.microsoft.com/office/drawing/2014/main" val="20001"/>
                    </a:ext>
                  </a:extLst>
                </a:gridCol>
                <a:gridCol w="5349834">
                  <a:extLst>
                    <a:ext uri="{9D8B030D-6E8A-4147-A177-3AD203B41FA5}">
                      <a16:colId xmlns:a16="http://schemas.microsoft.com/office/drawing/2014/main" val="3482891758"/>
                    </a:ext>
                  </a:extLst>
                </a:gridCol>
              </a:tblGrid>
              <a:tr h="1656184">
                <a:tc>
                  <a:txBody>
                    <a:bodyPr/>
                    <a:lstStyle/>
                    <a:p>
                      <a:pPr marL="144000" marR="0" lvl="0" indent="0" algn="l" defTabSz="914400" rtl="0" eaLnBrk="1" fontAlgn="base" latinLnBrk="0" hangingPunct="1">
                        <a:lnSpc>
                          <a:spcPct val="100000"/>
                        </a:lnSpc>
                        <a:spcBef>
                          <a:spcPts val="0"/>
                        </a:spcBef>
                        <a:spcAft>
                          <a:spcPct val="0"/>
                        </a:spcAft>
                        <a:buClrTx/>
                        <a:buSzTx/>
                        <a:buFontTx/>
                        <a:buNone/>
                        <a:tabLst/>
                      </a:pPr>
                      <a:r>
                        <a:rPr kumimoji="1" lang="en-US" altLang="ja-JP" sz="18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Wi-Fi</a:t>
                      </a:r>
                      <a:endParaRPr kumimoji="1" lang="ja-JP" altLang="en-US" sz="18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endParaRPr>
                    </a:p>
                  </a:txBody>
                  <a:tcPr marL="72000" marR="144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noFill/>
                  </a:tcPr>
                </a:tc>
                <a:tc>
                  <a:txBody>
                    <a:bodyPr/>
                    <a:lstStyle/>
                    <a:p>
                      <a:pPr marL="144000" indent="-144000" algn="l">
                        <a:lnSpc>
                          <a:spcPct val="100000"/>
                        </a:lnSpc>
                        <a:spcBef>
                          <a:spcPts val="400"/>
                        </a:spcBef>
                        <a:spcAft>
                          <a:spcPts val="0"/>
                        </a:spcAft>
                        <a:buFont typeface="Arial" panose="020B0604020202020204" pitchFamily="34" charset="0"/>
                        <a:buChar char="•"/>
                      </a:pPr>
                      <a:r>
                        <a:rPr kumimoji="1" lang="en-US" altLang="ja-JP" sz="1600" b="0" kern="1200" dirty="0">
                          <a:solidFill>
                            <a:schemeClr val="tx1"/>
                          </a:solidFill>
                          <a:latin typeface="Meiryo UI" panose="020B0604030504040204" pitchFamily="50" charset="-128"/>
                          <a:ea typeface="Meiryo UI" panose="020B0604030504040204" pitchFamily="50" charset="-128"/>
                          <a:cs typeface="+mn-cs"/>
                        </a:rPr>
                        <a:t>SSID</a:t>
                      </a:r>
                    </a:p>
                    <a:p>
                      <a:pPr marL="144000" indent="-144000" algn="l">
                        <a:lnSpc>
                          <a:spcPct val="100000"/>
                        </a:lnSpc>
                        <a:spcBef>
                          <a:spcPts val="400"/>
                        </a:spcBef>
                        <a:spcAft>
                          <a:spcPts val="0"/>
                        </a:spcAft>
                        <a:buFont typeface="Arial" panose="020B0604020202020204" pitchFamily="34" charset="0"/>
                        <a:buChar char="•"/>
                      </a:pPr>
                      <a:r>
                        <a:rPr kumimoji="1" lang="ja-JP" altLang="en-US" sz="1600" b="0" kern="1200" dirty="0">
                          <a:solidFill>
                            <a:schemeClr val="tx1"/>
                          </a:solidFill>
                          <a:latin typeface="Meiryo UI" panose="020B0604030504040204" pitchFamily="50" charset="-128"/>
                          <a:ea typeface="Meiryo UI" panose="020B0604030504040204" pitchFamily="50" charset="-128"/>
                          <a:cs typeface="+mn-cs"/>
                        </a:rPr>
                        <a:t>非公開ネットワーク（有効、無効）</a:t>
                      </a:r>
                      <a:endParaRPr kumimoji="1" lang="en-US" altLang="ja-JP" sz="1600" b="0" kern="1200" dirty="0">
                        <a:solidFill>
                          <a:schemeClr val="tx1"/>
                        </a:solidFill>
                        <a:latin typeface="Meiryo UI" panose="020B0604030504040204" pitchFamily="50" charset="-128"/>
                        <a:ea typeface="Meiryo UI" panose="020B0604030504040204" pitchFamily="50" charset="-128"/>
                        <a:cs typeface="+mn-cs"/>
                      </a:endParaRPr>
                    </a:p>
                    <a:p>
                      <a:pPr marL="144000" indent="-144000" algn="l">
                        <a:lnSpc>
                          <a:spcPct val="100000"/>
                        </a:lnSpc>
                        <a:spcBef>
                          <a:spcPts val="400"/>
                        </a:spcBef>
                        <a:spcAft>
                          <a:spcPts val="0"/>
                        </a:spcAft>
                        <a:buFont typeface="Arial" panose="020B0604020202020204" pitchFamily="34" charset="0"/>
                        <a:buChar char="•"/>
                      </a:pPr>
                      <a:r>
                        <a:rPr kumimoji="1" lang="ja-JP" altLang="en-US" sz="1600" b="0" kern="1200" dirty="0">
                          <a:solidFill>
                            <a:schemeClr val="tx1"/>
                          </a:solidFill>
                          <a:latin typeface="Meiryo UI" panose="020B0604030504040204" pitchFamily="50" charset="-128"/>
                          <a:ea typeface="Meiryo UI" panose="020B0604030504040204" pitchFamily="50" charset="-128"/>
                          <a:cs typeface="+mn-cs"/>
                        </a:rPr>
                        <a:t>ワイヤレスネットワークへの自動接続（有効、無効）</a:t>
                      </a:r>
                      <a:endParaRPr kumimoji="1" lang="en-US" altLang="ja-JP" sz="1600" b="0" kern="1200" dirty="0">
                        <a:solidFill>
                          <a:schemeClr val="tx1"/>
                        </a:solidFill>
                        <a:latin typeface="Meiryo UI" panose="020B0604030504040204" pitchFamily="50" charset="-128"/>
                        <a:ea typeface="Meiryo UI" panose="020B0604030504040204" pitchFamily="50" charset="-128"/>
                        <a:cs typeface="+mn-cs"/>
                      </a:endParaRPr>
                    </a:p>
                    <a:p>
                      <a:pPr marL="144000" marR="0" lvl="0" indent="-144000" algn="l" defTabSz="914400" rtl="0" eaLnBrk="1" fontAlgn="auto" latinLnBrk="0" hangingPunct="1">
                        <a:lnSpc>
                          <a:spcPct val="100000"/>
                        </a:lnSpc>
                        <a:spcBef>
                          <a:spcPts val="400"/>
                        </a:spcBef>
                        <a:spcAft>
                          <a:spcPts val="0"/>
                        </a:spcAft>
                        <a:buClrTx/>
                        <a:buSzTx/>
                        <a:buFont typeface="Arial" panose="020B0604020202020204" pitchFamily="34" charset="0"/>
                        <a:buChar char="•"/>
                        <a:tabLst/>
                        <a:defRPr/>
                      </a:pPr>
                      <a:r>
                        <a:rPr kumimoji="1" lang="ja-JP" altLang="en-US" sz="1600" b="0" i="0" kern="1200" dirty="0">
                          <a:solidFill>
                            <a:schemeClr val="tx1"/>
                          </a:solidFill>
                          <a:effectLst/>
                          <a:latin typeface="Meiryo UI" panose="020B0604030504040204" pitchFamily="50" charset="-128"/>
                          <a:ea typeface="Meiryo UI" panose="020B0604030504040204" pitchFamily="50" charset="-128"/>
                          <a:cs typeface="+mn-cs"/>
                        </a:rPr>
                        <a:t>キャプティブネットワーク検出</a:t>
                      </a:r>
                      <a:r>
                        <a:rPr kumimoji="1" lang="en-US" altLang="ja-JP" sz="1600" b="0" i="0" kern="1200" dirty="0">
                          <a:solidFill>
                            <a:schemeClr val="tx1"/>
                          </a:solidFill>
                          <a:effectLst/>
                          <a:latin typeface="Meiryo UI" panose="020B0604030504040204" pitchFamily="50" charset="-128"/>
                          <a:ea typeface="Meiryo UI" panose="020B0604030504040204" pitchFamily="50" charset="-128"/>
                          <a:cs typeface="+mn-cs"/>
                        </a:rPr>
                        <a:t>(iOS10)</a:t>
                      </a:r>
                      <a:r>
                        <a:rPr kumimoji="1" lang="ja-JP" altLang="en-US" sz="1600" b="0" kern="1200" dirty="0">
                          <a:solidFill>
                            <a:schemeClr val="tx1"/>
                          </a:solidFill>
                          <a:latin typeface="Meiryo UI" panose="020B0604030504040204" pitchFamily="50" charset="-128"/>
                          <a:ea typeface="Meiryo UI" panose="020B0604030504040204" pitchFamily="50" charset="-128"/>
                          <a:cs typeface="+mn-cs"/>
                        </a:rPr>
                        <a:t> </a:t>
                      </a:r>
                      <a:r>
                        <a:rPr kumimoji="1" lang="en-US" altLang="ja-JP" sz="1600" b="0" kern="1200" dirty="0">
                          <a:solidFill>
                            <a:schemeClr val="tx1"/>
                          </a:solidFill>
                          <a:latin typeface="Meiryo UI" panose="020B0604030504040204" pitchFamily="50" charset="-128"/>
                          <a:ea typeface="Meiryo UI" panose="020B0604030504040204" pitchFamily="50" charset="-128"/>
                          <a:cs typeface="+mn-cs"/>
                        </a:rPr>
                        <a:t>(</a:t>
                      </a:r>
                      <a:r>
                        <a:rPr kumimoji="1" lang="ja-JP" altLang="en-US" sz="1600" b="0" kern="1200" dirty="0">
                          <a:solidFill>
                            <a:schemeClr val="tx1"/>
                          </a:solidFill>
                          <a:latin typeface="Meiryo UI" panose="020B0604030504040204" pitchFamily="50" charset="-128"/>
                          <a:ea typeface="Meiryo UI" panose="020B0604030504040204" pitchFamily="50" charset="-128"/>
                          <a:cs typeface="+mn-cs"/>
                        </a:rPr>
                        <a:t>有効、無効</a:t>
                      </a:r>
                      <a:r>
                        <a:rPr kumimoji="1" lang="en-US" altLang="ja-JP" sz="1600" b="0" kern="1200" dirty="0">
                          <a:solidFill>
                            <a:schemeClr val="tx1"/>
                          </a:solidFill>
                          <a:latin typeface="Meiryo UI" panose="020B0604030504040204" pitchFamily="50" charset="-128"/>
                          <a:ea typeface="Meiryo UI" panose="020B0604030504040204" pitchFamily="50" charset="-128"/>
                          <a:cs typeface="+mn-cs"/>
                        </a:rPr>
                        <a:t>)</a:t>
                      </a:r>
                    </a:p>
                    <a:p>
                      <a:pPr marL="144000" marR="0" lvl="0" indent="-144000" algn="l" defTabSz="914400" rtl="0" eaLnBrk="1" fontAlgn="auto" latinLnBrk="0" hangingPunct="1">
                        <a:lnSpc>
                          <a:spcPct val="100000"/>
                        </a:lnSpc>
                        <a:spcBef>
                          <a:spcPts val="400"/>
                        </a:spcBef>
                        <a:spcAft>
                          <a:spcPts val="0"/>
                        </a:spcAft>
                        <a:buClrTx/>
                        <a:buSzTx/>
                        <a:buFont typeface="Arial" panose="020B0604020202020204" pitchFamily="34" charset="0"/>
                        <a:buChar char="•"/>
                        <a:tabLst/>
                        <a:defRPr/>
                      </a:pPr>
                      <a:r>
                        <a:rPr kumimoji="1" lang="ja-JP" altLang="en-US" sz="1500" b="0" kern="1200" dirty="0">
                          <a:solidFill>
                            <a:schemeClr val="tx1"/>
                          </a:solidFill>
                          <a:latin typeface="Meiryo UI" panose="020B0604030504040204" pitchFamily="50" charset="-128"/>
                          <a:ea typeface="Meiryo UI" panose="020B0604030504040204" pitchFamily="50" charset="-128"/>
                          <a:cs typeface="+mn-cs"/>
                        </a:rPr>
                        <a:t>関連付けを回避するための</a:t>
                      </a:r>
                      <a:r>
                        <a:rPr kumimoji="1" lang="en-US" altLang="ja-JP" sz="1500" b="0" kern="1200" dirty="0">
                          <a:solidFill>
                            <a:schemeClr val="tx1"/>
                          </a:solidFill>
                          <a:latin typeface="Meiryo UI" panose="020B0604030504040204" pitchFamily="50" charset="-128"/>
                          <a:ea typeface="Meiryo UI" panose="020B0604030504040204" pitchFamily="50" charset="-128"/>
                          <a:cs typeface="+mn-cs"/>
                        </a:rPr>
                        <a:t>MAC</a:t>
                      </a:r>
                      <a:r>
                        <a:rPr kumimoji="1" lang="ja-JP" altLang="en-US" sz="1500" b="0" kern="1200" dirty="0">
                          <a:solidFill>
                            <a:schemeClr val="tx1"/>
                          </a:solidFill>
                          <a:latin typeface="Meiryo UI" panose="020B0604030504040204" pitchFamily="50" charset="-128"/>
                          <a:ea typeface="Meiryo UI" panose="020B0604030504040204" pitchFamily="50" charset="-128"/>
                          <a:cs typeface="+mn-cs"/>
                        </a:rPr>
                        <a:t>ランダム化</a:t>
                      </a:r>
                      <a:r>
                        <a:rPr kumimoji="1" lang="en-US" altLang="ja-JP" sz="1500" b="0" kern="1200" dirty="0">
                          <a:solidFill>
                            <a:schemeClr val="tx1"/>
                          </a:solidFill>
                          <a:latin typeface="Meiryo UI" panose="020B0604030504040204" pitchFamily="50" charset="-128"/>
                          <a:ea typeface="Meiryo UI" panose="020B0604030504040204" pitchFamily="50" charset="-128"/>
                          <a:cs typeface="+mn-cs"/>
                        </a:rPr>
                        <a:t>(</a:t>
                      </a:r>
                      <a:r>
                        <a:rPr kumimoji="1" lang="ja-JP" altLang="en-US" sz="1500" b="0" kern="1200" dirty="0">
                          <a:solidFill>
                            <a:schemeClr val="tx1"/>
                          </a:solidFill>
                          <a:latin typeface="Meiryo UI" panose="020B0604030504040204" pitchFamily="50" charset="-128"/>
                          <a:ea typeface="Meiryo UI" panose="020B0604030504040204" pitchFamily="50" charset="-128"/>
                          <a:cs typeface="+mn-cs"/>
                        </a:rPr>
                        <a:t>有効、無効</a:t>
                      </a:r>
                      <a:r>
                        <a:rPr kumimoji="1" lang="en-US" altLang="ja-JP" sz="1500" b="0" kern="1200" dirty="0">
                          <a:solidFill>
                            <a:schemeClr val="tx1"/>
                          </a:solidFill>
                          <a:latin typeface="Meiryo UI" panose="020B0604030504040204" pitchFamily="50" charset="-128"/>
                          <a:ea typeface="Meiryo UI" panose="020B0604030504040204" pitchFamily="50" charset="-128"/>
                          <a:cs typeface="+mn-cs"/>
                        </a:rPr>
                        <a:t>)</a:t>
                      </a:r>
                    </a:p>
                    <a:p>
                      <a:pPr marL="144000" marR="0" lvl="0" indent="-144000" algn="l" defTabSz="914400" rtl="0" eaLnBrk="1" fontAlgn="auto" latinLnBrk="0" hangingPunct="1">
                        <a:lnSpc>
                          <a:spcPct val="100000"/>
                        </a:lnSpc>
                        <a:spcBef>
                          <a:spcPts val="400"/>
                        </a:spcBef>
                        <a:spcAft>
                          <a:spcPts val="0"/>
                        </a:spcAft>
                        <a:buClrTx/>
                        <a:buSzTx/>
                        <a:buFont typeface="Arial" panose="020B0604020202020204" pitchFamily="34" charset="0"/>
                        <a:buChar char="•"/>
                        <a:tabLst/>
                        <a:defRPr/>
                      </a:pPr>
                      <a:r>
                        <a:rPr kumimoji="1" lang="ja-JP" altLang="en-US" sz="1600" b="0" dirty="0">
                          <a:solidFill>
                            <a:schemeClr val="tx1"/>
                          </a:solidFill>
                          <a:latin typeface="Meiryo UI" panose="020B0604030504040204" pitchFamily="50" charset="-128"/>
                          <a:ea typeface="Meiryo UI" panose="020B0604030504040204" pitchFamily="50" charset="-128"/>
                        </a:rPr>
                        <a:t>プロキシ設定（なし、手動、自動）</a:t>
                      </a:r>
                      <a:endParaRPr kumimoji="1" lang="en-US" altLang="ja-JP" sz="1600" b="0" dirty="0">
                        <a:solidFill>
                          <a:schemeClr val="tx1"/>
                        </a:solidFill>
                        <a:latin typeface="Meiryo UI" panose="020B0604030504040204" pitchFamily="50" charset="-128"/>
                        <a:ea typeface="Meiryo UI" panose="020B0604030504040204" pitchFamily="50" charset="-128"/>
                      </a:endParaRPr>
                    </a:p>
                  </a:txBody>
                  <a:tcPr marL="216000" marR="144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solidFill>
                      <a:schemeClr val="bg1"/>
                    </a:solidFill>
                  </a:tcPr>
                </a:tc>
                <a:tc>
                  <a:txBody>
                    <a:bodyPr/>
                    <a:lstStyle/>
                    <a:p>
                      <a:pPr marL="144000" indent="-144000" algn="l">
                        <a:lnSpc>
                          <a:spcPct val="100000"/>
                        </a:lnSpc>
                        <a:spcBef>
                          <a:spcPts val="400"/>
                        </a:spcBef>
                        <a:spcAft>
                          <a:spcPts val="0"/>
                        </a:spcAft>
                        <a:buFont typeface="Arial" panose="020B0604020202020204" pitchFamily="34" charset="0"/>
                        <a:buChar char="•"/>
                      </a:pPr>
                      <a:r>
                        <a:rPr kumimoji="1" lang="ja-JP" altLang="en-US" sz="1600" dirty="0">
                          <a:solidFill>
                            <a:schemeClr val="tx1"/>
                          </a:solidFill>
                          <a:latin typeface="Meiryo UI" panose="020B0604030504040204" pitchFamily="50" charset="-128"/>
                          <a:ea typeface="Meiryo UI" panose="020B0604030504040204" pitchFamily="50" charset="-128"/>
                        </a:rPr>
                        <a:t>セキュリティの種類</a:t>
                      </a:r>
                      <a:endParaRPr kumimoji="1" lang="en-US" altLang="ja-JP" sz="1600" dirty="0">
                        <a:solidFill>
                          <a:schemeClr val="tx1"/>
                        </a:solidFill>
                        <a:latin typeface="Meiryo UI" panose="020B0604030504040204" pitchFamily="50" charset="-128"/>
                        <a:ea typeface="Meiryo UI" panose="020B0604030504040204" pitchFamily="50" charset="-128"/>
                      </a:endParaRPr>
                    </a:p>
                    <a:p>
                      <a:pPr marL="742950" lvl="1" indent="-285750" algn="l">
                        <a:lnSpc>
                          <a:spcPct val="100000"/>
                        </a:lnSpc>
                        <a:spcBef>
                          <a:spcPts val="400"/>
                        </a:spcBef>
                        <a:spcAft>
                          <a:spcPts val="0"/>
                        </a:spcAft>
                        <a:buFont typeface="Wingdings" panose="05000000000000000000" pitchFamily="2" charset="2"/>
                        <a:buChar char="Ø"/>
                      </a:pPr>
                      <a:r>
                        <a:rPr kumimoji="1" lang="ja-JP" altLang="en-US" sz="1600" dirty="0">
                          <a:solidFill>
                            <a:schemeClr val="tx1"/>
                          </a:solidFill>
                          <a:latin typeface="Meiryo UI" panose="020B0604030504040204" pitchFamily="50" charset="-128"/>
                          <a:ea typeface="Meiryo UI" panose="020B0604030504040204" pitchFamily="50" charset="-128"/>
                        </a:rPr>
                        <a:t>なし</a:t>
                      </a:r>
                      <a:endParaRPr kumimoji="1" lang="en-US" altLang="ja-JP" sz="1600" dirty="0">
                        <a:solidFill>
                          <a:schemeClr val="tx1"/>
                        </a:solidFill>
                        <a:latin typeface="Meiryo UI" panose="020B0604030504040204" pitchFamily="50" charset="-128"/>
                        <a:ea typeface="Meiryo UI" panose="020B0604030504040204" pitchFamily="50" charset="-128"/>
                      </a:endParaRPr>
                    </a:p>
                    <a:p>
                      <a:pPr marL="742950" lvl="1" indent="-285750" algn="l">
                        <a:lnSpc>
                          <a:spcPct val="100000"/>
                        </a:lnSpc>
                        <a:spcBef>
                          <a:spcPts val="400"/>
                        </a:spcBef>
                        <a:spcAft>
                          <a:spcPts val="0"/>
                        </a:spcAft>
                        <a:buFont typeface="Wingdings" panose="05000000000000000000" pitchFamily="2" charset="2"/>
                        <a:buChar char="Ø"/>
                      </a:pPr>
                      <a:r>
                        <a:rPr kumimoji="1" lang="en-US" altLang="ja-JP" sz="1600" dirty="0">
                          <a:solidFill>
                            <a:schemeClr val="tx1"/>
                          </a:solidFill>
                          <a:latin typeface="Meiryo UI" panose="020B0604030504040204" pitchFamily="50" charset="-128"/>
                          <a:ea typeface="Meiryo UI" panose="020B0604030504040204" pitchFamily="50" charset="-128"/>
                        </a:rPr>
                        <a:t>WEP</a:t>
                      </a:r>
                    </a:p>
                    <a:p>
                      <a:pPr marL="742950" lvl="1" indent="-285750" algn="l">
                        <a:lnSpc>
                          <a:spcPct val="100000"/>
                        </a:lnSpc>
                        <a:spcBef>
                          <a:spcPts val="400"/>
                        </a:spcBef>
                        <a:spcAft>
                          <a:spcPts val="0"/>
                        </a:spcAft>
                        <a:buFont typeface="Wingdings" panose="05000000000000000000" pitchFamily="2" charset="2"/>
                        <a:buChar char="Ø"/>
                      </a:pPr>
                      <a:r>
                        <a:rPr kumimoji="1" lang="en-US" altLang="ja-JP" sz="1600" dirty="0">
                          <a:solidFill>
                            <a:schemeClr val="tx1"/>
                          </a:solidFill>
                          <a:latin typeface="Meiryo UI" panose="020B0604030504040204" pitchFamily="50" charset="-128"/>
                          <a:ea typeface="Meiryo UI" panose="020B0604030504040204" pitchFamily="50" charset="-128"/>
                        </a:rPr>
                        <a:t>WPA/WPA2</a:t>
                      </a:r>
                      <a:r>
                        <a:rPr kumimoji="1" lang="ja-JP" altLang="en-US" sz="1600" dirty="0">
                          <a:solidFill>
                            <a:schemeClr val="tx1"/>
                          </a:solidFill>
                          <a:latin typeface="Meiryo UI" panose="020B0604030504040204" pitchFamily="50" charset="-128"/>
                          <a:ea typeface="Meiryo UI" panose="020B0604030504040204" pitchFamily="50" charset="-128"/>
                        </a:rPr>
                        <a:t>パーソナル</a:t>
                      </a:r>
                      <a:endParaRPr kumimoji="1" lang="en-US" altLang="ja-JP" sz="1600" dirty="0">
                        <a:solidFill>
                          <a:schemeClr val="tx1"/>
                        </a:solidFill>
                        <a:latin typeface="Meiryo UI" panose="020B0604030504040204" pitchFamily="50" charset="-128"/>
                        <a:ea typeface="Meiryo UI" panose="020B0604030504040204" pitchFamily="50" charset="-128"/>
                      </a:endParaRPr>
                    </a:p>
                    <a:p>
                      <a:pPr marL="742950" lvl="1" indent="-285750" algn="l">
                        <a:lnSpc>
                          <a:spcPct val="100000"/>
                        </a:lnSpc>
                        <a:spcBef>
                          <a:spcPts val="400"/>
                        </a:spcBef>
                        <a:spcAft>
                          <a:spcPts val="0"/>
                        </a:spcAft>
                        <a:buFont typeface="Wingdings" panose="05000000000000000000" pitchFamily="2" charset="2"/>
                        <a:buChar char="Ø"/>
                      </a:pPr>
                      <a:r>
                        <a:rPr kumimoji="1" lang="en-US" altLang="ja-JP" sz="1600" dirty="0">
                          <a:solidFill>
                            <a:schemeClr val="tx1"/>
                          </a:solidFill>
                          <a:latin typeface="Meiryo UI" panose="020B0604030504040204" pitchFamily="50" charset="-128"/>
                          <a:ea typeface="Meiryo UI" panose="020B0604030504040204" pitchFamily="50" charset="-128"/>
                        </a:rPr>
                        <a:t>WPA2</a:t>
                      </a:r>
                      <a:r>
                        <a:rPr kumimoji="1" lang="ja-JP" altLang="en-US" sz="1600" dirty="0">
                          <a:solidFill>
                            <a:schemeClr val="tx1"/>
                          </a:solidFill>
                          <a:latin typeface="Meiryo UI" panose="020B0604030504040204" pitchFamily="50" charset="-128"/>
                          <a:ea typeface="Meiryo UI" panose="020B0604030504040204" pitchFamily="50" charset="-128"/>
                        </a:rPr>
                        <a:t>パーソナル（</a:t>
                      </a:r>
                      <a:r>
                        <a:rPr kumimoji="1" lang="en-US" altLang="ja-JP" sz="1600" dirty="0">
                          <a:solidFill>
                            <a:schemeClr val="tx1"/>
                          </a:solidFill>
                          <a:latin typeface="Meiryo UI" panose="020B0604030504040204" pitchFamily="50" charset="-128"/>
                          <a:ea typeface="Meiryo UI" panose="020B0604030504040204" pitchFamily="50" charset="-128"/>
                        </a:rPr>
                        <a:t>iOS8</a:t>
                      </a:r>
                      <a:r>
                        <a:rPr kumimoji="1" lang="ja-JP" altLang="en-US" sz="1600" dirty="0">
                          <a:solidFill>
                            <a:schemeClr val="tx1"/>
                          </a:solidFill>
                          <a:latin typeface="Meiryo UI" panose="020B0604030504040204" pitchFamily="50" charset="-128"/>
                          <a:ea typeface="Meiryo UI" panose="020B0604030504040204" pitchFamily="50" charset="-128"/>
                        </a:rPr>
                        <a:t>以降）</a:t>
                      </a:r>
                      <a:endParaRPr kumimoji="1" lang="en-US" altLang="ja-JP" sz="1600" dirty="0">
                        <a:solidFill>
                          <a:schemeClr val="tx1"/>
                        </a:solidFill>
                        <a:latin typeface="Meiryo UI" panose="020B0604030504040204" pitchFamily="50" charset="-128"/>
                        <a:ea typeface="Meiryo UI" panose="020B0604030504040204" pitchFamily="50" charset="-128"/>
                      </a:endParaRPr>
                    </a:p>
                    <a:p>
                      <a:pPr marL="742950" lvl="1" indent="-285750" algn="l">
                        <a:lnSpc>
                          <a:spcPct val="100000"/>
                        </a:lnSpc>
                        <a:spcBef>
                          <a:spcPts val="400"/>
                        </a:spcBef>
                        <a:spcAft>
                          <a:spcPts val="0"/>
                        </a:spcAft>
                        <a:buFont typeface="Wingdings" panose="05000000000000000000" pitchFamily="2" charset="2"/>
                        <a:buChar char="Ø"/>
                      </a:pPr>
                      <a:r>
                        <a:rPr kumimoji="1" lang="ja-JP" altLang="en-US" sz="1600" dirty="0">
                          <a:solidFill>
                            <a:schemeClr val="tx1"/>
                          </a:solidFill>
                          <a:latin typeface="Meiryo UI" panose="020B0604030504040204" pitchFamily="50" charset="-128"/>
                          <a:ea typeface="Meiryo UI" panose="020B0604030504040204" pitchFamily="50" charset="-128"/>
                        </a:rPr>
                        <a:t>任意（パーソナル）</a:t>
                      </a:r>
                      <a:endParaRPr kumimoji="1" lang="en-US" altLang="ja-JP" sz="1600" dirty="0">
                        <a:solidFill>
                          <a:schemeClr val="tx1"/>
                        </a:solidFill>
                        <a:latin typeface="Meiryo UI" panose="020B0604030504040204" pitchFamily="50" charset="-128"/>
                        <a:ea typeface="Meiryo UI" panose="020B0604030504040204" pitchFamily="50" charset="-128"/>
                      </a:endParaRPr>
                    </a:p>
                  </a:txBody>
                  <a:tcPr marL="216000" marR="144000" marT="0" marB="0" anchor="ctr" horzOverflow="overflow">
                    <a:lnL w="9525" cap="flat" cmpd="sng" algn="ctr">
                      <a:no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1890449">
                <a:tc>
                  <a:txBody>
                    <a:bodyPr/>
                    <a:lstStyle/>
                    <a:p>
                      <a:pPr marL="144000" marR="0" lvl="0" indent="0" algn="l" defTabSz="914400" rtl="0" eaLnBrk="1" fontAlgn="base" latinLnBrk="0" hangingPunct="1">
                        <a:lnSpc>
                          <a:spcPct val="100000"/>
                        </a:lnSpc>
                        <a:spcBef>
                          <a:spcPts val="0"/>
                        </a:spcBef>
                        <a:spcAft>
                          <a:spcPct val="0"/>
                        </a:spcAft>
                        <a:buClrTx/>
                        <a:buSzTx/>
                        <a:buFontTx/>
                        <a:buNone/>
                        <a:tabLst/>
                      </a:pPr>
                      <a:r>
                        <a:rPr kumimoji="1" lang="en-US" altLang="ja-JP" sz="18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VPN</a:t>
                      </a:r>
                      <a:endParaRPr kumimoji="1" lang="ja-JP" altLang="en-US" sz="18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endParaRPr>
                    </a:p>
                  </a:txBody>
                  <a:tcPr marL="72000" marR="144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noFill/>
                  </a:tcPr>
                </a:tc>
                <a:tc>
                  <a:txBody>
                    <a:bodyPr/>
                    <a:lstStyle/>
                    <a:p>
                      <a:pPr marL="144000" marR="0" lvl="0" indent="-144000" algn="l" defTabSz="914400" rtl="0" eaLnBrk="1" fontAlgn="base" latinLnBrk="0" hangingPunct="1">
                        <a:lnSpc>
                          <a:spcPct val="100000"/>
                        </a:lnSpc>
                        <a:spcBef>
                          <a:spcPts val="400"/>
                        </a:spcBef>
                        <a:spcAft>
                          <a:spcPts val="0"/>
                        </a:spcAft>
                        <a:buClrTx/>
                        <a:buSzTx/>
                        <a:buFont typeface="Arial" panose="020B0604020202020204" pitchFamily="34" charset="0"/>
                        <a:buChar char="•"/>
                        <a:tabLst/>
                      </a:pPr>
                      <a:endParaRPr kumimoji="1" lang="en-US" altLang="ja-JP" sz="1000" b="0" kern="1200" dirty="0">
                        <a:solidFill>
                          <a:schemeClr val="tx1"/>
                        </a:solidFill>
                        <a:latin typeface="Meiryo UI" panose="020B0604030504040204" pitchFamily="50" charset="-128"/>
                        <a:ea typeface="Meiryo UI" panose="020B0604030504040204" pitchFamily="50" charset="-128"/>
                        <a:cs typeface="+mn-cs"/>
                      </a:endParaRPr>
                    </a:p>
                    <a:p>
                      <a:pPr marL="144000" marR="0" lvl="0" indent="-144000" algn="l" defTabSz="914400" rtl="0" eaLnBrk="1" fontAlgn="base" latinLnBrk="0" hangingPunct="1">
                        <a:lnSpc>
                          <a:spcPct val="100000"/>
                        </a:lnSpc>
                        <a:spcBef>
                          <a:spcPts val="400"/>
                        </a:spcBef>
                        <a:spcAft>
                          <a:spcPts val="0"/>
                        </a:spcAft>
                        <a:buClrTx/>
                        <a:buSzTx/>
                        <a:buFont typeface="Arial" panose="020B0604020202020204" pitchFamily="34" charset="0"/>
                        <a:buChar char="•"/>
                        <a:tabLst/>
                      </a:pPr>
                      <a:r>
                        <a:rPr kumimoji="1" lang="ja-JP" altLang="en-US" sz="1600" b="0" kern="1200" dirty="0">
                          <a:solidFill>
                            <a:schemeClr val="tx1"/>
                          </a:solidFill>
                          <a:latin typeface="Meiryo UI" panose="020B0604030504040204" pitchFamily="50" charset="-128"/>
                          <a:ea typeface="Meiryo UI" panose="020B0604030504040204" pitchFamily="50" charset="-128"/>
                          <a:cs typeface="+mn-cs"/>
                        </a:rPr>
                        <a:t>接続名（デバイス上に表示）</a:t>
                      </a:r>
                      <a:endParaRPr kumimoji="1" lang="en-US" altLang="ja-JP" sz="1600" b="0" kern="1200" dirty="0">
                        <a:solidFill>
                          <a:schemeClr val="tx1"/>
                        </a:solidFill>
                        <a:latin typeface="Meiryo UI" panose="020B0604030504040204" pitchFamily="50" charset="-128"/>
                        <a:ea typeface="Meiryo UI" panose="020B0604030504040204" pitchFamily="50" charset="-128"/>
                        <a:cs typeface="+mn-cs"/>
                      </a:endParaRPr>
                    </a:p>
                    <a:p>
                      <a:pPr marL="144000" marR="0" lvl="0" indent="-144000" algn="l" defTabSz="914400" rtl="0" eaLnBrk="1" fontAlgn="base" latinLnBrk="0" hangingPunct="1">
                        <a:lnSpc>
                          <a:spcPct val="100000"/>
                        </a:lnSpc>
                        <a:spcBef>
                          <a:spcPts val="400"/>
                        </a:spcBef>
                        <a:spcAft>
                          <a:spcPts val="0"/>
                        </a:spcAft>
                        <a:buClrTx/>
                        <a:buSzTx/>
                        <a:buFont typeface="Arial" panose="020B0604020202020204" pitchFamily="34" charset="0"/>
                        <a:buChar char="•"/>
                        <a:tabLst/>
                      </a:pPr>
                      <a:r>
                        <a:rPr kumimoji="1" lang="ja-JP" altLang="en-US" sz="1600" b="0" kern="1200" dirty="0">
                          <a:solidFill>
                            <a:schemeClr val="tx1"/>
                          </a:solidFill>
                          <a:latin typeface="Meiryo UI" panose="020B0604030504040204" pitchFamily="50" charset="-128"/>
                          <a:ea typeface="Meiryo UI" panose="020B0604030504040204" pitchFamily="50" charset="-128"/>
                          <a:cs typeface="+mn-cs"/>
                        </a:rPr>
                        <a:t>接続のタイプ</a:t>
                      </a:r>
                      <a:endParaRPr kumimoji="1" lang="en-US" altLang="ja-JP" sz="1600" b="0" kern="1200" dirty="0">
                        <a:solidFill>
                          <a:schemeClr val="tx1"/>
                        </a:solidFill>
                        <a:latin typeface="Meiryo UI" panose="020B0604030504040204" pitchFamily="50" charset="-128"/>
                        <a:ea typeface="Meiryo UI" panose="020B0604030504040204" pitchFamily="50" charset="-128"/>
                        <a:cs typeface="+mn-cs"/>
                      </a:endParaRPr>
                    </a:p>
                    <a:p>
                      <a:pPr marL="742950" marR="0" lvl="1" indent="-285750" algn="l" defTabSz="914400" rtl="0" eaLnBrk="1" fontAlgn="base" latinLnBrk="0" hangingPunct="1">
                        <a:lnSpc>
                          <a:spcPct val="100000"/>
                        </a:lnSpc>
                        <a:spcBef>
                          <a:spcPts val="400"/>
                        </a:spcBef>
                        <a:spcAft>
                          <a:spcPts val="0"/>
                        </a:spcAft>
                        <a:buClrTx/>
                        <a:buSzTx/>
                        <a:buFont typeface="Wingdings" panose="05000000000000000000" pitchFamily="2" charset="2"/>
                        <a:buChar char="Ø"/>
                        <a:tabLst/>
                      </a:pPr>
                      <a:r>
                        <a:rPr kumimoji="1" lang="en-US" altLang="ja-JP" sz="1600" b="0" i="0" kern="1200" dirty="0" err="1">
                          <a:solidFill>
                            <a:schemeClr val="tx1"/>
                          </a:solidFill>
                          <a:effectLst/>
                          <a:latin typeface="Meiryo UI" panose="020B0604030504040204" pitchFamily="50" charset="-128"/>
                          <a:ea typeface="Meiryo UI" panose="020B0604030504040204" pitchFamily="50" charset="-128"/>
                          <a:cs typeface="+mn-cs"/>
                        </a:rPr>
                        <a:t>IPSec</a:t>
                      </a:r>
                      <a:endParaRPr kumimoji="1" lang="en-US" altLang="ja-JP" sz="1600" b="0" i="0" kern="1200" dirty="0">
                        <a:solidFill>
                          <a:schemeClr val="tx1"/>
                        </a:solidFill>
                        <a:effectLst/>
                        <a:latin typeface="Meiryo UI" panose="020B0604030504040204" pitchFamily="50" charset="-128"/>
                        <a:ea typeface="Meiryo UI" panose="020B0604030504040204" pitchFamily="50" charset="-128"/>
                        <a:cs typeface="+mn-cs"/>
                      </a:endParaRPr>
                    </a:p>
                    <a:p>
                      <a:pPr marL="742950" marR="0" lvl="1" indent="-285750" algn="l" defTabSz="914400" rtl="0" eaLnBrk="1" fontAlgn="base" latinLnBrk="0" hangingPunct="1">
                        <a:lnSpc>
                          <a:spcPct val="100000"/>
                        </a:lnSpc>
                        <a:spcBef>
                          <a:spcPts val="400"/>
                        </a:spcBef>
                        <a:spcAft>
                          <a:spcPts val="0"/>
                        </a:spcAft>
                        <a:buClrTx/>
                        <a:buSzTx/>
                        <a:buFont typeface="Wingdings" panose="05000000000000000000" pitchFamily="2" charset="2"/>
                        <a:buChar char="Ø"/>
                        <a:tabLst/>
                      </a:pPr>
                      <a:r>
                        <a:rPr kumimoji="1" lang="en-US" altLang="ja-JP" sz="1600" b="0" i="0" kern="1200" dirty="0">
                          <a:solidFill>
                            <a:schemeClr val="tx1"/>
                          </a:solidFill>
                          <a:effectLst/>
                          <a:latin typeface="Meiryo UI" panose="020B0604030504040204" pitchFamily="50" charset="-128"/>
                          <a:ea typeface="Meiryo UI" panose="020B0604030504040204" pitchFamily="50" charset="-128"/>
                          <a:cs typeface="+mn-cs"/>
                        </a:rPr>
                        <a:t>L2TP</a:t>
                      </a:r>
                      <a:endParaRPr kumimoji="1" lang="en-US" altLang="ja-JP" sz="1600" b="0" kern="1200" baseline="0" dirty="0">
                        <a:solidFill>
                          <a:schemeClr val="tx1"/>
                        </a:solidFill>
                        <a:latin typeface="Meiryo UI" panose="020B0604030504040204" pitchFamily="50" charset="-128"/>
                        <a:ea typeface="Meiryo UI" panose="020B0604030504040204" pitchFamily="50" charset="-128"/>
                        <a:cs typeface="+mn-cs"/>
                      </a:endParaRPr>
                    </a:p>
                    <a:p>
                      <a:pPr marL="742950" marR="0" lvl="1" indent="-285750" algn="l" defTabSz="914400" rtl="0" eaLnBrk="1" fontAlgn="base" latinLnBrk="0" hangingPunct="1">
                        <a:lnSpc>
                          <a:spcPct val="100000"/>
                        </a:lnSpc>
                        <a:spcBef>
                          <a:spcPts val="400"/>
                        </a:spcBef>
                        <a:spcAft>
                          <a:spcPts val="0"/>
                        </a:spcAft>
                        <a:buClrTx/>
                        <a:buSzTx/>
                        <a:buFont typeface="Wingdings" panose="05000000000000000000" pitchFamily="2" charset="2"/>
                        <a:buChar char="Ø"/>
                        <a:tabLst/>
                      </a:pPr>
                      <a:r>
                        <a:rPr kumimoji="1" lang="en-US" altLang="ja-JP" sz="1600" b="0" i="0" kern="1200" dirty="0">
                          <a:solidFill>
                            <a:schemeClr val="tx1"/>
                          </a:solidFill>
                          <a:effectLst/>
                          <a:latin typeface="Meiryo UI" panose="020B0604030504040204" pitchFamily="50" charset="-128"/>
                          <a:ea typeface="Meiryo UI" panose="020B0604030504040204" pitchFamily="50" charset="-128"/>
                          <a:cs typeface="+mn-cs"/>
                        </a:rPr>
                        <a:t>PPTP</a:t>
                      </a:r>
                    </a:p>
                    <a:p>
                      <a:pPr marL="742950" marR="0" lvl="1" indent="-285750" algn="l" defTabSz="914400" rtl="0" eaLnBrk="1" fontAlgn="base" latinLnBrk="0" hangingPunct="1">
                        <a:lnSpc>
                          <a:spcPct val="100000"/>
                        </a:lnSpc>
                        <a:spcBef>
                          <a:spcPts val="400"/>
                        </a:spcBef>
                        <a:spcAft>
                          <a:spcPts val="0"/>
                        </a:spcAft>
                        <a:buClrTx/>
                        <a:buSzTx/>
                        <a:buFont typeface="Wingdings" panose="05000000000000000000" pitchFamily="2" charset="2"/>
                        <a:buChar char="Ø"/>
                        <a:tabLst/>
                        <a:defRPr/>
                      </a:pPr>
                      <a:r>
                        <a:rPr kumimoji="1" lang="en-US" altLang="ja-JP" sz="1600" b="0" kern="1200" dirty="0">
                          <a:solidFill>
                            <a:schemeClr val="tx1"/>
                          </a:solidFill>
                          <a:latin typeface="Meiryo UI" panose="020B0604030504040204" pitchFamily="50" charset="-128"/>
                          <a:ea typeface="Meiryo UI" panose="020B0604030504040204" pitchFamily="50" charset="-128"/>
                          <a:cs typeface="+mn-cs"/>
                        </a:rPr>
                        <a:t>Cisco</a:t>
                      </a:r>
                      <a:r>
                        <a:rPr kumimoji="1" lang="en-US" altLang="ja-JP" sz="1600" b="0" kern="1200" baseline="0" dirty="0">
                          <a:solidFill>
                            <a:schemeClr val="tx1"/>
                          </a:solidFill>
                          <a:latin typeface="Meiryo UI" panose="020B0604030504040204" pitchFamily="50" charset="-128"/>
                          <a:ea typeface="Meiryo UI" panose="020B0604030504040204" pitchFamily="50" charset="-128"/>
                          <a:cs typeface="+mn-cs"/>
                        </a:rPr>
                        <a:t> AnyConnect</a:t>
                      </a:r>
                    </a:p>
                    <a:p>
                      <a:pPr marL="742950" marR="0" lvl="1" indent="-285750" algn="l" defTabSz="914400" rtl="0" eaLnBrk="1" fontAlgn="base" latinLnBrk="0" hangingPunct="1">
                        <a:lnSpc>
                          <a:spcPct val="100000"/>
                        </a:lnSpc>
                        <a:spcBef>
                          <a:spcPts val="400"/>
                        </a:spcBef>
                        <a:spcAft>
                          <a:spcPts val="0"/>
                        </a:spcAft>
                        <a:buClrTx/>
                        <a:buSzTx/>
                        <a:buFont typeface="Wingdings" panose="05000000000000000000" pitchFamily="2" charset="2"/>
                        <a:buChar char="Ø"/>
                        <a:tabLst/>
                        <a:defRPr/>
                      </a:pPr>
                      <a:r>
                        <a:rPr kumimoji="1" lang="en-US" altLang="ja-JP" sz="1600" b="0" i="0" kern="1200" dirty="0">
                          <a:solidFill>
                            <a:schemeClr val="tx1"/>
                          </a:solidFill>
                          <a:effectLst/>
                          <a:latin typeface="Meiryo UI" panose="020B0604030504040204" pitchFamily="50" charset="-128"/>
                          <a:ea typeface="Meiryo UI" panose="020B0604030504040204" pitchFamily="50" charset="-128"/>
                          <a:cs typeface="+mn-cs"/>
                        </a:rPr>
                        <a:t>Cisco Legacy AnyConnect</a:t>
                      </a:r>
                    </a:p>
                    <a:p>
                      <a:pPr marL="742950" marR="0" lvl="1" indent="-285750" algn="l" defTabSz="914400" rtl="0" eaLnBrk="1" fontAlgn="base" latinLnBrk="0" hangingPunct="1">
                        <a:lnSpc>
                          <a:spcPct val="100000"/>
                        </a:lnSpc>
                        <a:spcBef>
                          <a:spcPts val="400"/>
                        </a:spcBef>
                        <a:spcAft>
                          <a:spcPts val="0"/>
                        </a:spcAft>
                        <a:buClrTx/>
                        <a:buSzTx/>
                        <a:buFont typeface="Wingdings" panose="05000000000000000000" pitchFamily="2" charset="2"/>
                        <a:buChar char="Ø"/>
                        <a:tabLst/>
                      </a:pPr>
                      <a:r>
                        <a:rPr kumimoji="1" lang="en-US" altLang="ja-JP" sz="1600" b="0" i="0" kern="1200" dirty="0">
                          <a:solidFill>
                            <a:schemeClr val="tx1"/>
                          </a:solidFill>
                          <a:effectLst/>
                          <a:latin typeface="Meiryo UI" panose="020B0604030504040204" pitchFamily="50" charset="-128"/>
                          <a:ea typeface="Meiryo UI" panose="020B0604030504040204" pitchFamily="50" charset="-128"/>
                          <a:cs typeface="+mn-cs"/>
                        </a:rPr>
                        <a:t>Juniper SSL</a:t>
                      </a:r>
                    </a:p>
                    <a:p>
                      <a:pPr marL="742950" marR="0" lvl="1" indent="-285750" algn="l" defTabSz="914400" rtl="0" eaLnBrk="1" fontAlgn="base" latinLnBrk="0" hangingPunct="1">
                        <a:lnSpc>
                          <a:spcPct val="100000"/>
                        </a:lnSpc>
                        <a:spcBef>
                          <a:spcPts val="400"/>
                        </a:spcBef>
                        <a:spcAft>
                          <a:spcPts val="0"/>
                        </a:spcAft>
                        <a:buClrTx/>
                        <a:buSzTx/>
                        <a:buFont typeface="Wingdings" panose="05000000000000000000" pitchFamily="2" charset="2"/>
                        <a:buChar char="Ø"/>
                        <a:tabLst/>
                      </a:pPr>
                      <a:r>
                        <a:rPr kumimoji="1" lang="en-US" altLang="ja-JP" sz="1600" b="0" i="0" kern="1200" dirty="0">
                          <a:solidFill>
                            <a:schemeClr val="tx1"/>
                          </a:solidFill>
                          <a:effectLst/>
                          <a:latin typeface="Meiryo UI" panose="020B0604030504040204" pitchFamily="50" charset="-128"/>
                          <a:ea typeface="Meiryo UI" panose="020B0604030504040204" pitchFamily="50" charset="-128"/>
                          <a:cs typeface="+mn-cs"/>
                        </a:rPr>
                        <a:t>Pulse Secure</a:t>
                      </a:r>
                    </a:p>
                    <a:p>
                      <a:pPr marL="742950" marR="0" lvl="1" indent="-285750" algn="l" defTabSz="914400" rtl="0" eaLnBrk="1" fontAlgn="base" latinLnBrk="0" hangingPunct="1">
                        <a:lnSpc>
                          <a:spcPct val="100000"/>
                        </a:lnSpc>
                        <a:spcBef>
                          <a:spcPts val="400"/>
                        </a:spcBef>
                        <a:spcAft>
                          <a:spcPts val="0"/>
                        </a:spcAft>
                        <a:buClrTx/>
                        <a:buSzTx/>
                        <a:buFont typeface="Wingdings" panose="05000000000000000000" pitchFamily="2" charset="2"/>
                        <a:buChar char="Ø"/>
                        <a:tabLst/>
                      </a:pPr>
                      <a:r>
                        <a:rPr kumimoji="1" lang="en-US" altLang="ja-JP" sz="1600" b="0" i="0" kern="1200" dirty="0">
                          <a:solidFill>
                            <a:schemeClr val="tx1"/>
                          </a:solidFill>
                          <a:effectLst/>
                          <a:latin typeface="Meiryo UI" panose="020B0604030504040204" pitchFamily="50" charset="-128"/>
                          <a:ea typeface="Meiryo UI" panose="020B0604030504040204" pitchFamily="50" charset="-128"/>
                          <a:cs typeface="+mn-cs"/>
                        </a:rPr>
                        <a:t>F5 SSL</a:t>
                      </a:r>
                    </a:p>
                    <a:p>
                      <a:pPr marL="742950" marR="0" lvl="1" indent="-285750" algn="l" defTabSz="914400" rtl="0" eaLnBrk="1" fontAlgn="base" latinLnBrk="0" hangingPunct="1">
                        <a:lnSpc>
                          <a:spcPct val="100000"/>
                        </a:lnSpc>
                        <a:spcBef>
                          <a:spcPts val="400"/>
                        </a:spcBef>
                        <a:spcAft>
                          <a:spcPts val="0"/>
                        </a:spcAft>
                        <a:buClrTx/>
                        <a:buSzTx/>
                        <a:buFont typeface="Wingdings" panose="05000000000000000000" pitchFamily="2" charset="2"/>
                        <a:buChar char="Ø"/>
                        <a:tabLst/>
                      </a:pPr>
                      <a:r>
                        <a:rPr kumimoji="1" lang="en-US" altLang="ja-JP" sz="1600" b="0" i="0" kern="1200" dirty="0">
                          <a:solidFill>
                            <a:schemeClr val="tx1"/>
                          </a:solidFill>
                          <a:effectLst/>
                          <a:latin typeface="Meiryo UI" panose="020B0604030504040204" pitchFamily="50" charset="-128"/>
                          <a:ea typeface="Meiryo UI" panose="020B0604030504040204" pitchFamily="50" charset="-128"/>
                          <a:cs typeface="+mn-cs"/>
                        </a:rPr>
                        <a:t>SonicWall Mobile Connect</a:t>
                      </a:r>
                    </a:p>
                  </a:txBody>
                  <a:tcPr marL="216000" marR="144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solidFill>
                      <a:schemeClr val="bg1"/>
                    </a:solidFill>
                  </a:tcPr>
                </a:tc>
                <a:tc>
                  <a:txBody>
                    <a:bodyPr/>
                    <a:lstStyle/>
                    <a:p>
                      <a:pPr marL="144000" marR="0" lvl="0" indent="-144000" algn="l" defTabSz="914400" rtl="0" eaLnBrk="1" fontAlgn="auto" latinLnBrk="0" hangingPunct="1">
                        <a:lnSpc>
                          <a:spcPct val="100000"/>
                        </a:lnSpc>
                        <a:spcBef>
                          <a:spcPts val="400"/>
                        </a:spcBef>
                        <a:spcAft>
                          <a:spcPts val="0"/>
                        </a:spcAft>
                        <a:buClrTx/>
                        <a:buSzTx/>
                        <a:buFont typeface="Arial" panose="020B0604020202020204" pitchFamily="34" charset="0"/>
                        <a:buChar char="•"/>
                        <a:tabLst/>
                        <a:defRPr/>
                      </a:pPr>
                      <a:endParaRPr kumimoji="1" lang="en-US" altLang="ja-JP" sz="1000" b="0" kern="1200" baseline="0" dirty="0">
                        <a:solidFill>
                          <a:schemeClr val="tx1"/>
                        </a:solidFill>
                        <a:latin typeface="Meiryo UI" panose="020B0604030504040204" pitchFamily="50" charset="-128"/>
                        <a:ea typeface="Meiryo UI" panose="020B0604030504040204" pitchFamily="50" charset="-128"/>
                        <a:cs typeface="+mn-cs"/>
                      </a:endParaRPr>
                    </a:p>
                    <a:p>
                      <a:pPr marL="742950" marR="0" lvl="1" indent="-285750" algn="l" defTabSz="914400" rtl="0" eaLnBrk="1" fontAlgn="base" latinLnBrk="0" hangingPunct="1">
                        <a:lnSpc>
                          <a:spcPct val="100000"/>
                        </a:lnSpc>
                        <a:spcBef>
                          <a:spcPts val="400"/>
                        </a:spcBef>
                        <a:spcAft>
                          <a:spcPts val="0"/>
                        </a:spcAft>
                        <a:buClrTx/>
                        <a:buSzTx/>
                        <a:buFont typeface="Wingdings" panose="05000000000000000000" pitchFamily="2" charset="2"/>
                        <a:buChar char="Ø"/>
                        <a:tabLst/>
                      </a:pPr>
                      <a:r>
                        <a:rPr kumimoji="1" lang="en-US" altLang="ja-JP" sz="1600" b="0" i="0" kern="1200" dirty="0">
                          <a:solidFill>
                            <a:schemeClr val="tx1"/>
                          </a:solidFill>
                          <a:effectLst/>
                          <a:latin typeface="Meiryo UI" panose="020B0604030504040204" pitchFamily="50" charset="-128"/>
                          <a:ea typeface="Meiryo UI" panose="020B0604030504040204" pitchFamily="50" charset="-128"/>
                          <a:cs typeface="+mn-cs"/>
                        </a:rPr>
                        <a:t>Aruba VIA</a:t>
                      </a:r>
                    </a:p>
                    <a:p>
                      <a:pPr marL="742950" marR="0" lvl="1" indent="-285750" algn="l" defTabSz="914400" rtl="0" eaLnBrk="1" fontAlgn="base" latinLnBrk="0" hangingPunct="1">
                        <a:lnSpc>
                          <a:spcPct val="100000"/>
                        </a:lnSpc>
                        <a:spcBef>
                          <a:spcPts val="400"/>
                        </a:spcBef>
                        <a:spcAft>
                          <a:spcPts val="0"/>
                        </a:spcAft>
                        <a:buClrTx/>
                        <a:buSzTx/>
                        <a:buFont typeface="Wingdings" panose="05000000000000000000" pitchFamily="2" charset="2"/>
                        <a:buChar char="Ø"/>
                        <a:tabLst/>
                      </a:pPr>
                      <a:r>
                        <a:rPr kumimoji="1" lang="en-US" altLang="ja-JP" sz="1600" b="0" i="0" kern="1200" dirty="0">
                          <a:solidFill>
                            <a:schemeClr val="tx1"/>
                          </a:solidFill>
                          <a:effectLst/>
                          <a:latin typeface="Meiryo UI" panose="020B0604030504040204" pitchFamily="50" charset="-128"/>
                          <a:ea typeface="Meiryo UI" panose="020B0604030504040204" pitchFamily="50" charset="-128"/>
                          <a:cs typeface="+mn-cs"/>
                        </a:rPr>
                        <a:t>Check Point Mobile VPN</a:t>
                      </a:r>
                    </a:p>
                    <a:p>
                      <a:pPr marL="742950" marR="0" lvl="1" indent="-285750" algn="l" defTabSz="914400" rtl="0" eaLnBrk="1" fontAlgn="base" latinLnBrk="0" hangingPunct="1">
                        <a:lnSpc>
                          <a:spcPct val="100000"/>
                        </a:lnSpc>
                        <a:spcBef>
                          <a:spcPts val="400"/>
                        </a:spcBef>
                        <a:spcAft>
                          <a:spcPts val="0"/>
                        </a:spcAft>
                        <a:buClrTx/>
                        <a:buSzTx/>
                        <a:buFont typeface="Wingdings" panose="05000000000000000000" pitchFamily="2" charset="2"/>
                        <a:buChar char="Ø"/>
                        <a:tabLst/>
                      </a:pPr>
                      <a:r>
                        <a:rPr kumimoji="1" lang="ja-JP" altLang="en-US" sz="1600" b="0" i="0" kern="1200" dirty="0">
                          <a:solidFill>
                            <a:schemeClr val="tx1"/>
                          </a:solidFill>
                          <a:effectLst/>
                          <a:latin typeface="Meiryo UI" panose="020B0604030504040204" pitchFamily="50" charset="-128"/>
                          <a:ea typeface="Meiryo UI" panose="020B0604030504040204" pitchFamily="50" charset="-128"/>
                          <a:cs typeface="+mn-cs"/>
                        </a:rPr>
                        <a:t>カスタム</a:t>
                      </a:r>
                      <a:r>
                        <a:rPr kumimoji="1" lang="en-US" altLang="ja-JP" sz="1600" b="0" i="0" kern="1200" dirty="0">
                          <a:solidFill>
                            <a:schemeClr val="tx1"/>
                          </a:solidFill>
                          <a:effectLst/>
                          <a:latin typeface="Meiryo UI" panose="020B0604030504040204" pitchFamily="50" charset="-128"/>
                          <a:ea typeface="Meiryo UI" panose="020B0604030504040204" pitchFamily="50" charset="-128"/>
                          <a:cs typeface="+mn-cs"/>
                        </a:rPr>
                        <a:t>SSL</a:t>
                      </a:r>
                    </a:p>
                    <a:p>
                      <a:pPr marL="742950" marR="0" lvl="1" indent="-285750" algn="l" defTabSz="914400" rtl="0" eaLnBrk="1" fontAlgn="base" latinLnBrk="0" hangingPunct="1">
                        <a:lnSpc>
                          <a:spcPct val="100000"/>
                        </a:lnSpc>
                        <a:spcBef>
                          <a:spcPts val="400"/>
                        </a:spcBef>
                        <a:spcAft>
                          <a:spcPts val="0"/>
                        </a:spcAft>
                        <a:buClrTx/>
                        <a:buSzTx/>
                        <a:buFont typeface="Wingdings" panose="05000000000000000000" pitchFamily="2" charset="2"/>
                        <a:buChar char="Ø"/>
                        <a:tabLst/>
                      </a:pPr>
                      <a:r>
                        <a:rPr kumimoji="1" lang="en-US" altLang="ja-JP" sz="1600" b="0" i="0" kern="1200" dirty="0">
                          <a:solidFill>
                            <a:schemeClr val="tx1"/>
                          </a:solidFill>
                          <a:effectLst/>
                          <a:latin typeface="Meiryo UI" panose="020B0604030504040204" pitchFamily="50" charset="-128"/>
                          <a:ea typeface="Meiryo UI" panose="020B0604030504040204" pitchFamily="50" charset="-128"/>
                          <a:cs typeface="+mn-cs"/>
                        </a:rPr>
                        <a:t>F5 Access</a:t>
                      </a:r>
                      <a:endParaRPr kumimoji="1" lang="en-US" altLang="ja-JP" sz="1600" b="0" kern="1200" baseline="0" dirty="0">
                        <a:solidFill>
                          <a:schemeClr val="tx1"/>
                        </a:solidFill>
                        <a:latin typeface="Meiryo UI" panose="020B0604030504040204" pitchFamily="50" charset="-128"/>
                        <a:ea typeface="Meiryo UI" panose="020B0604030504040204" pitchFamily="50" charset="-128"/>
                        <a:cs typeface="+mn-cs"/>
                      </a:endParaRPr>
                    </a:p>
                    <a:p>
                      <a:pPr marL="144000" marR="0" lvl="0" indent="-144000" algn="l" defTabSz="914400" rtl="0" eaLnBrk="1" fontAlgn="auto" latinLnBrk="0" hangingPunct="1">
                        <a:lnSpc>
                          <a:spcPct val="100000"/>
                        </a:lnSpc>
                        <a:spcBef>
                          <a:spcPts val="400"/>
                        </a:spcBef>
                        <a:spcAft>
                          <a:spcPts val="0"/>
                        </a:spcAft>
                        <a:buClrTx/>
                        <a:buSzTx/>
                        <a:buFont typeface="Arial" panose="020B0604020202020204" pitchFamily="34" charset="0"/>
                        <a:buChar char="•"/>
                        <a:tabLst/>
                        <a:defRPr/>
                      </a:pPr>
                      <a:r>
                        <a:rPr kumimoji="1" lang="ja-JP" altLang="en-US" sz="1600" b="0" kern="1200" baseline="0" dirty="0">
                          <a:solidFill>
                            <a:schemeClr val="tx1"/>
                          </a:solidFill>
                          <a:latin typeface="Meiryo UI" panose="020B0604030504040204" pitchFamily="50" charset="-128"/>
                          <a:ea typeface="Meiryo UI" panose="020B0604030504040204" pitchFamily="50" charset="-128"/>
                          <a:cs typeface="+mn-cs"/>
                        </a:rPr>
                        <a:t>サーバのホスト名または</a:t>
                      </a:r>
                      <a:r>
                        <a:rPr kumimoji="1" lang="en-US" altLang="ja-JP" sz="1600" b="0" kern="1200" baseline="0" dirty="0">
                          <a:solidFill>
                            <a:schemeClr val="tx1"/>
                          </a:solidFill>
                          <a:latin typeface="Meiryo UI" panose="020B0604030504040204" pitchFamily="50" charset="-128"/>
                          <a:ea typeface="Meiryo UI" panose="020B0604030504040204" pitchFamily="50" charset="-128"/>
                          <a:cs typeface="+mn-cs"/>
                        </a:rPr>
                        <a:t>IP</a:t>
                      </a:r>
                      <a:r>
                        <a:rPr kumimoji="1" lang="ja-JP" altLang="en-US" sz="1600" b="0" kern="1200" baseline="0" dirty="0">
                          <a:solidFill>
                            <a:schemeClr val="tx1"/>
                          </a:solidFill>
                          <a:latin typeface="Meiryo UI" panose="020B0604030504040204" pitchFamily="50" charset="-128"/>
                          <a:ea typeface="Meiryo UI" panose="020B0604030504040204" pitchFamily="50" charset="-128"/>
                          <a:cs typeface="+mn-cs"/>
                        </a:rPr>
                        <a:t>アドレス</a:t>
                      </a:r>
                      <a:endParaRPr kumimoji="1" lang="en-US" altLang="ja-JP" sz="1600" b="0" kern="1200" baseline="0" dirty="0">
                        <a:solidFill>
                          <a:schemeClr val="tx1"/>
                        </a:solidFill>
                        <a:latin typeface="Meiryo UI" panose="020B0604030504040204" pitchFamily="50" charset="-128"/>
                        <a:ea typeface="Meiryo UI" panose="020B0604030504040204" pitchFamily="50" charset="-128"/>
                        <a:cs typeface="+mn-cs"/>
                      </a:endParaRPr>
                    </a:p>
                    <a:p>
                      <a:pPr marL="144000" marR="0" lvl="0" indent="-144000" algn="l" defTabSz="914400" rtl="0" eaLnBrk="1" fontAlgn="auto" latinLnBrk="0" hangingPunct="1">
                        <a:lnSpc>
                          <a:spcPct val="100000"/>
                        </a:lnSpc>
                        <a:spcBef>
                          <a:spcPts val="400"/>
                        </a:spcBef>
                        <a:spcAft>
                          <a:spcPts val="0"/>
                        </a:spcAft>
                        <a:buClrTx/>
                        <a:buSzTx/>
                        <a:buFont typeface="Arial" panose="020B0604020202020204" pitchFamily="34" charset="0"/>
                        <a:buChar char="•"/>
                        <a:tabLst/>
                        <a:defRPr/>
                      </a:pPr>
                      <a:r>
                        <a:rPr kumimoji="1" lang="ja-JP" altLang="en-US" sz="1600" b="0" kern="1200" baseline="0" dirty="0">
                          <a:solidFill>
                            <a:schemeClr val="tx1"/>
                          </a:solidFill>
                          <a:latin typeface="Meiryo UI" panose="020B0604030504040204" pitchFamily="50" charset="-128"/>
                          <a:ea typeface="Meiryo UI" panose="020B0604030504040204" pitchFamily="50" charset="-128"/>
                          <a:cs typeface="+mn-cs"/>
                        </a:rPr>
                        <a:t>ユーザアカウント</a:t>
                      </a:r>
                      <a:r>
                        <a:rPr kumimoji="1" lang="en-US" altLang="ja-JP" sz="1600" b="0" kern="1200" baseline="0" dirty="0">
                          <a:solidFill>
                            <a:schemeClr val="tx1"/>
                          </a:solidFill>
                          <a:latin typeface="Meiryo UI" panose="020B0604030504040204" pitchFamily="50" charset="-128"/>
                          <a:ea typeface="Meiryo UI" panose="020B0604030504040204" pitchFamily="50" charset="-128"/>
                          <a:cs typeface="+mn-cs"/>
                        </a:rPr>
                        <a:t>(CSV)</a:t>
                      </a:r>
                      <a:endParaRPr kumimoji="1" lang="en-US" altLang="ja-JP" sz="1600" dirty="0">
                        <a:solidFill>
                          <a:schemeClr val="tx1"/>
                        </a:solidFill>
                        <a:latin typeface="Meiryo UI" panose="020B0604030504040204" pitchFamily="50" charset="-128"/>
                        <a:ea typeface="Meiryo UI" panose="020B0604030504040204" pitchFamily="50" charset="-128"/>
                      </a:endParaRPr>
                    </a:p>
                    <a:p>
                      <a:pPr marL="144000" indent="-144000" algn="l">
                        <a:spcBef>
                          <a:spcPts val="400"/>
                        </a:spcBef>
                        <a:buFont typeface="Arial" panose="020B0604020202020204" pitchFamily="34" charset="0"/>
                        <a:buChar char="•"/>
                      </a:pPr>
                      <a:r>
                        <a:rPr kumimoji="1" lang="en-US" altLang="ja-JP" sz="1600" dirty="0">
                          <a:solidFill>
                            <a:schemeClr val="tx1"/>
                          </a:solidFill>
                          <a:latin typeface="Meiryo UI" panose="020B0604030504040204" pitchFamily="50" charset="-128"/>
                          <a:ea typeface="Meiryo UI" panose="020B0604030504040204" pitchFamily="50" charset="-128"/>
                        </a:rPr>
                        <a:t>Per-App VPN</a:t>
                      </a:r>
                    </a:p>
                    <a:p>
                      <a:pPr marL="144000" indent="-144000" algn="l">
                        <a:spcBef>
                          <a:spcPts val="400"/>
                        </a:spcBef>
                        <a:buFont typeface="Arial" panose="020B0604020202020204" pitchFamily="34" charset="0"/>
                        <a:buChar char="•"/>
                      </a:pPr>
                      <a:r>
                        <a:rPr kumimoji="1" lang="ja-JP" altLang="en-US" sz="1600" b="0" i="0" kern="1200" dirty="0">
                          <a:solidFill>
                            <a:schemeClr val="tx1"/>
                          </a:solidFill>
                          <a:effectLst/>
                          <a:latin typeface="Meiryo UI" panose="020B0604030504040204" pitchFamily="50" charset="-128"/>
                          <a:ea typeface="Meiryo UI" panose="020B0604030504040204" pitchFamily="50" charset="-128"/>
                          <a:cs typeface="+mn-cs"/>
                        </a:rPr>
                        <a:t>ユーザ認証</a:t>
                      </a:r>
                      <a:r>
                        <a:rPr kumimoji="1" lang="en-US" altLang="ja-JP" sz="1600" b="0" i="0" kern="1200" dirty="0">
                          <a:solidFill>
                            <a:schemeClr val="tx1"/>
                          </a:solidFill>
                          <a:effectLst/>
                          <a:latin typeface="Meiryo UI" panose="020B0604030504040204" pitchFamily="50" charset="-128"/>
                          <a:ea typeface="Meiryo UI" panose="020B0604030504040204" pitchFamily="50" charset="-128"/>
                          <a:cs typeface="+mn-cs"/>
                        </a:rPr>
                        <a:t>(</a:t>
                      </a:r>
                      <a:r>
                        <a:rPr kumimoji="1" lang="ja-JP" altLang="en-US" sz="1600" b="0" i="0" kern="1200" dirty="0">
                          <a:solidFill>
                            <a:schemeClr val="tx1"/>
                          </a:solidFill>
                          <a:effectLst/>
                          <a:latin typeface="Meiryo UI" panose="020B0604030504040204" pitchFamily="50" charset="-128"/>
                          <a:ea typeface="Meiryo UI" panose="020B0604030504040204" pitchFamily="50" charset="-128"/>
                          <a:cs typeface="+mn-cs"/>
                        </a:rPr>
                        <a:t>パスワード、証明書、パスワード＋証明書</a:t>
                      </a:r>
                      <a:r>
                        <a:rPr kumimoji="1" lang="en-US" altLang="ja-JP" sz="1600" b="0" i="0" kern="1200" dirty="0">
                          <a:solidFill>
                            <a:schemeClr val="tx1"/>
                          </a:solidFill>
                          <a:effectLst/>
                          <a:latin typeface="Meiryo UI" panose="020B0604030504040204" pitchFamily="50" charset="-128"/>
                          <a:ea typeface="Meiryo UI" panose="020B0604030504040204" pitchFamily="50" charset="-128"/>
                          <a:cs typeface="+mn-cs"/>
                        </a:rPr>
                        <a:t>)</a:t>
                      </a:r>
                    </a:p>
                    <a:p>
                      <a:pPr marL="144000" indent="-144000" algn="l">
                        <a:spcBef>
                          <a:spcPts val="400"/>
                        </a:spcBef>
                        <a:buFont typeface="Arial" panose="020B0604020202020204" pitchFamily="34" charset="0"/>
                        <a:buChar char="•"/>
                      </a:pPr>
                      <a:r>
                        <a:rPr kumimoji="1" lang="ja-JP" altLang="en-US" sz="1600" b="0" i="0" kern="1200" dirty="0">
                          <a:solidFill>
                            <a:schemeClr val="tx1"/>
                          </a:solidFill>
                          <a:effectLst/>
                          <a:latin typeface="Meiryo UI" panose="020B0604030504040204" pitchFamily="50" charset="-128"/>
                          <a:ea typeface="Meiryo UI" panose="020B0604030504040204" pitchFamily="50" charset="-128"/>
                          <a:cs typeface="+mn-cs"/>
                        </a:rPr>
                        <a:t>パスワード</a:t>
                      </a:r>
                      <a:endParaRPr kumimoji="1" lang="en-US" altLang="ja-JP" sz="1600" dirty="0">
                        <a:solidFill>
                          <a:schemeClr val="tx1"/>
                        </a:solidFill>
                        <a:latin typeface="Meiryo UI" panose="020B0604030504040204" pitchFamily="50" charset="-128"/>
                        <a:ea typeface="Meiryo UI" panose="020B0604030504040204" pitchFamily="50" charset="-128"/>
                      </a:endParaRPr>
                    </a:p>
                    <a:p>
                      <a:pPr marL="144000" indent="-144000" algn="l">
                        <a:spcBef>
                          <a:spcPts val="400"/>
                        </a:spcBef>
                        <a:buFont typeface="Arial" panose="020B0604020202020204" pitchFamily="34" charset="0"/>
                        <a:buChar char="•"/>
                      </a:pPr>
                      <a:r>
                        <a:rPr kumimoji="1" lang="ja-JP" altLang="en-US" sz="1600" dirty="0">
                          <a:solidFill>
                            <a:schemeClr val="tx1"/>
                          </a:solidFill>
                          <a:latin typeface="Meiryo UI" panose="020B0604030504040204" pitchFamily="50" charset="-128"/>
                          <a:ea typeface="Meiryo UI" panose="020B0604030504040204" pitchFamily="50" charset="-128"/>
                        </a:rPr>
                        <a:t>プロキシ設定（なし、手動自動）</a:t>
                      </a:r>
                      <a:endParaRPr kumimoji="1" lang="en-US" altLang="ja-JP" sz="1600" b="0" kern="1200" dirty="0">
                        <a:solidFill>
                          <a:schemeClr val="tx1"/>
                        </a:solidFill>
                        <a:latin typeface="Meiryo UI" panose="020B0604030504040204" pitchFamily="50" charset="-128"/>
                        <a:ea typeface="Meiryo UI" panose="020B0604030504040204" pitchFamily="50" charset="-128"/>
                        <a:cs typeface="+mn-cs"/>
                      </a:endParaRPr>
                    </a:p>
                  </a:txBody>
                  <a:tcPr marL="216000" marR="144000" marT="0" marB="0" horzOverflow="overflow">
                    <a:lnL w="9525" cap="flat" cmpd="sng" algn="ctr">
                      <a:no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1165280">
                <a:tc>
                  <a:txBody>
                    <a:bodyPr/>
                    <a:lstStyle/>
                    <a:p>
                      <a:pPr marL="144000" marR="0" lvl="0" indent="0" algn="l" defTabSz="914400" rtl="0" eaLnBrk="1" fontAlgn="base" latinLnBrk="0" hangingPunct="1">
                        <a:lnSpc>
                          <a:spcPct val="100000"/>
                        </a:lnSpc>
                        <a:spcBef>
                          <a:spcPts val="0"/>
                        </a:spcBef>
                        <a:spcAft>
                          <a:spcPct val="0"/>
                        </a:spcAft>
                        <a:buClrTx/>
                        <a:buSzTx/>
                        <a:buFontTx/>
                        <a:buNone/>
                        <a:tabLst/>
                      </a:pPr>
                      <a:r>
                        <a:rPr kumimoji="1" lang="en-US" altLang="ja-JP" sz="18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Web</a:t>
                      </a:r>
                    </a:p>
                    <a:p>
                      <a:pPr marL="144000" marR="0" lvl="0" indent="0" algn="l" defTabSz="914400" rtl="0" eaLnBrk="1" fontAlgn="base" latinLnBrk="0" hangingPunct="1">
                        <a:lnSpc>
                          <a:spcPct val="100000"/>
                        </a:lnSpc>
                        <a:spcBef>
                          <a:spcPts val="0"/>
                        </a:spcBef>
                        <a:spcAft>
                          <a:spcPct val="0"/>
                        </a:spcAft>
                        <a:buClrTx/>
                        <a:buSzTx/>
                        <a:buFontTx/>
                        <a:buNone/>
                        <a:tabLst/>
                      </a:pPr>
                      <a:r>
                        <a:rPr kumimoji="1" lang="ja-JP" altLang="en-US" sz="18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クリップ</a:t>
                      </a:r>
                    </a:p>
                  </a:txBody>
                  <a:tcPr marL="72000" marR="144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noFill/>
                  </a:tcPr>
                </a:tc>
                <a:tc>
                  <a:txBody>
                    <a:bodyPr/>
                    <a:lstStyle/>
                    <a:p>
                      <a:pPr marL="144000" marR="0" lvl="0" indent="-144000" algn="l" defTabSz="914400" rtl="0" eaLnBrk="1" fontAlgn="base" latinLnBrk="0" hangingPunct="1">
                        <a:lnSpc>
                          <a:spcPct val="100000"/>
                        </a:lnSpc>
                        <a:spcBef>
                          <a:spcPts val="400"/>
                        </a:spcBef>
                        <a:spcAft>
                          <a:spcPts val="0"/>
                        </a:spcAft>
                        <a:buClrTx/>
                        <a:buSzTx/>
                        <a:buFont typeface="Arial" panose="020B0604020202020204" pitchFamily="34" charset="0"/>
                        <a:buChar char="•"/>
                        <a:tabLst/>
                      </a:pPr>
                      <a:r>
                        <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ラベル</a:t>
                      </a:r>
                      <a:endParaRPr kumimoji="1" lang="en-US" altLang="ja-JP"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endParaRPr>
                    </a:p>
                    <a:p>
                      <a:pPr marL="144000" marR="0" lvl="0" indent="-144000" algn="l" defTabSz="914400" rtl="0" eaLnBrk="1" fontAlgn="base" latinLnBrk="0" hangingPunct="1">
                        <a:lnSpc>
                          <a:spcPct val="100000"/>
                        </a:lnSpc>
                        <a:spcBef>
                          <a:spcPts val="400"/>
                        </a:spcBef>
                        <a:spcAft>
                          <a:spcPts val="0"/>
                        </a:spcAft>
                        <a:buClrTx/>
                        <a:buSzTx/>
                        <a:buFont typeface="Arial" panose="020B0604020202020204" pitchFamily="34" charset="0"/>
                        <a:buChar char="•"/>
                        <a:tabLst/>
                      </a:pPr>
                      <a:r>
                        <a:rPr kumimoji="1" lang="en-US" altLang="ja-JP"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URL</a:t>
                      </a:r>
                    </a:p>
                    <a:p>
                      <a:pPr marL="144000" marR="0" lvl="0" indent="-144000" algn="l" defTabSz="914400" rtl="0" eaLnBrk="1" fontAlgn="base" latinLnBrk="0" hangingPunct="1">
                        <a:lnSpc>
                          <a:spcPct val="100000"/>
                        </a:lnSpc>
                        <a:spcBef>
                          <a:spcPts val="400"/>
                        </a:spcBef>
                        <a:spcAft>
                          <a:spcPts val="0"/>
                        </a:spcAft>
                        <a:buClrTx/>
                        <a:buSzTx/>
                        <a:buFont typeface="Arial" panose="020B0604020202020204" pitchFamily="34" charset="0"/>
                        <a:buChar char="•"/>
                        <a:tabLst/>
                      </a:pPr>
                      <a:r>
                        <a:rPr kumimoji="1" lang="en-US" altLang="ja-JP"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Web</a:t>
                      </a:r>
                      <a:r>
                        <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クリップの削除（許可、禁止）</a:t>
                      </a:r>
                      <a:endParaRPr kumimoji="1" lang="en-US" altLang="ja-JP"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endParaRPr>
                    </a:p>
                    <a:p>
                      <a:pPr marL="144000" marR="0" lvl="0" indent="-144000" algn="l" defTabSz="914400" rtl="0" eaLnBrk="1" fontAlgn="base" latinLnBrk="0" hangingPunct="1">
                        <a:lnSpc>
                          <a:spcPct val="100000"/>
                        </a:lnSpc>
                        <a:spcBef>
                          <a:spcPts val="400"/>
                        </a:spcBef>
                        <a:spcAft>
                          <a:spcPts val="0"/>
                        </a:spcAft>
                        <a:buClrTx/>
                        <a:buSzTx/>
                        <a:buFont typeface="Arial" panose="020B0604020202020204" pitchFamily="34" charset="0"/>
                        <a:buChar char="•"/>
                        <a:tabLst/>
                      </a:pPr>
                      <a:r>
                        <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アイコン</a:t>
                      </a:r>
                      <a:r>
                        <a:rPr kumimoji="1" lang="en-US" altLang="ja-JP"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(59x60pixel)</a:t>
                      </a:r>
                    </a:p>
                  </a:txBody>
                  <a:tcPr marL="216000" marR="144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solidFill>
                      <a:schemeClr val="bg1"/>
                    </a:solidFill>
                  </a:tcPr>
                </a:tc>
                <a:tc>
                  <a:txBody>
                    <a:bodyPr/>
                    <a:lstStyle/>
                    <a:p>
                      <a:pPr marL="144000" indent="-144000" algn="l">
                        <a:spcBef>
                          <a:spcPts val="400"/>
                        </a:spcBef>
                        <a:buFont typeface="Arial" panose="020B0604020202020204" pitchFamily="34" charset="0"/>
                        <a:buChar char="•"/>
                      </a:pPr>
                      <a:endParaRPr kumimoji="1" lang="en-US" altLang="ja-JP" sz="1000" dirty="0">
                        <a:solidFill>
                          <a:schemeClr val="tx1"/>
                        </a:solidFill>
                        <a:latin typeface="Meiryo UI" panose="020B0604030504040204" pitchFamily="50" charset="-128"/>
                        <a:ea typeface="Meiryo UI" panose="020B0604030504040204" pitchFamily="50" charset="-128"/>
                      </a:endParaRPr>
                    </a:p>
                    <a:p>
                      <a:pPr marL="144000" indent="-144000" algn="l">
                        <a:spcBef>
                          <a:spcPts val="400"/>
                        </a:spcBef>
                        <a:buFont typeface="Arial" panose="020B0604020202020204" pitchFamily="34" charset="0"/>
                        <a:buChar char="•"/>
                      </a:pPr>
                      <a:r>
                        <a:rPr kumimoji="1" lang="ja-JP" altLang="en-US" sz="1600" dirty="0">
                          <a:solidFill>
                            <a:schemeClr val="tx1"/>
                          </a:solidFill>
                          <a:latin typeface="Meiryo UI" panose="020B0604030504040204" pitchFamily="50" charset="-128"/>
                          <a:ea typeface="Meiryo UI" panose="020B0604030504040204" pitchFamily="50" charset="-128"/>
                        </a:rPr>
                        <a:t>アイコンの表示設定（視覚エフェクトあり、視覚エフェクトなし）</a:t>
                      </a:r>
                      <a:endParaRPr kumimoji="1" lang="en-US" altLang="ja-JP" sz="1600" dirty="0">
                        <a:solidFill>
                          <a:schemeClr val="tx1"/>
                        </a:solidFill>
                        <a:latin typeface="Meiryo UI" panose="020B0604030504040204" pitchFamily="50" charset="-128"/>
                        <a:ea typeface="Meiryo UI" panose="020B0604030504040204" pitchFamily="50" charset="-128"/>
                      </a:endParaRPr>
                    </a:p>
                    <a:p>
                      <a:pPr marL="144000" indent="-144000" algn="l">
                        <a:spcBef>
                          <a:spcPts val="400"/>
                        </a:spcBef>
                        <a:buFont typeface="Arial" panose="020B0604020202020204" pitchFamily="34" charset="0"/>
                        <a:buChar char="•"/>
                      </a:pPr>
                      <a:r>
                        <a:rPr kumimoji="1" lang="ja-JP" altLang="en-US" sz="1600" dirty="0">
                          <a:solidFill>
                            <a:schemeClr val="tx1"/>
                          </a:solidFill>
                          <a:latin typeface="Meiryo UI" panose="020B0604030504040204" pitchFamily="50" charset="-128"/>
                          <a:ea typeface="Meiryo UI" panose="020B0604030504040204" pitchFamily="50" charset="-128"/>
                        </a:rPr>
                        <a:t>フルスクリーン（有効、無効）</a:t>
                      </a:r>
                      <a:endParaRPr kumimoji="1" lang="en-US" altLang="ja-JP" sz="1600" dirty="0">
                        <a:solidFill>
                          <a:schemeClr val="tx1"/>
                        </a:solidFill>
                        <a:latin typeface="Meiryo UI" panose="020B0604030504040204" pitchFamily="50" charset="-128"/>
                        <a:ea typeface="Meiryo UI" panose="020B0604030504040204" pitchFamily="50" charset="-128"/>
                      </a:endParaRPr>
                    </a:p>
                    <a:p>
                      <a:pPr marL="144000" marR="0" lvl="0" indent="-144000" algn="l" defTabSz="914400" rtl="0" eaLnBrk="1" fontAlgn="base" latinLnBrk="0" hangingPunct="1">
                        <a:lnSpc>
                          <a:spcPct val="100000"/>
                        </a:lnSpc>
                        <a:spcBef>
                          <a:spcPts val="400"/>
                        </a:spcBef>
                        <a:spcAft>
                          <a:spcPts val="0"/>
                        </a:spcAft>
                        <a:buClrTx/>
                        <a:buSzTx/>
                        <a:buFont typeface="Arial" panose="020B0604020202020204" pitchFamily="34" charset="0"/>
                        <a:buChar char="•"/>
                        <a:tabLst/>
                      </a:pPr>
                      <a:endParaRPr kumimoji="1" lang="en-US" altLang="ja-JP" sz="1600" b="0" kern="1200" dirty="0">
                        <a:solidFill>
                          <a:schemeClr val="tx1"/>
                        </a:solidFill>
                        <a:latin typeface="Meiryo UI" panose="020B0604030504040204" pitchFamily="50" charset="-128"/>
                        <a:ea typeface="Meiryo UI" panose="020B0604030504040204" pitchFamily="50" charset="-128"/>
                        <a:cs typeface="+mn-cs"/>
                      </a:endParaRPr>
                    </a:p>
                  </a:txBody>
                  <a:tcPr marL="216000" marR="144000" marT="0" marB="0" horzOverflow="overflow">
                    <a:lnL w="9525" cap="flat" cmpd="sng" algn="ctr">
                      <a:no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859046832"/>
                  </a:ext>
                </a:extLst>
              </a:tr>
              <a:tr h="620408">
                <a:tc>
                  <a:txBody>
                    <a:bodyPr/>
                    <a:lstStyle/>
                    <a:p>
                      <a:pPr marL="144000" marR="0" lvl="0" indent="0" algn="l" defTabSz="914400" rtl="0" eaLnBrk="1" fontAlgn="base" latinLnBrk="0" hangingPunct="1">
                        <a:lnSpc>
                          <a:spcPct val="100000"/>
                        </a:lnSpc>
                        <a:spcBef>
                          <a:spcPts val="0"/>
                        </a:spcBef>
                        <a:spcAft>
                          <a:spcPct val="0"/>
                        </a:spcAft>
                        <a:buClrTx/>
                        <a:buSzTx/>
                        <a:buFontTx/>
                        <a:buNone/>
                        <a:tabLst/>
                      </a:pPr>
                      <a:r>
                        <a:rPr kumimoji="1" lang="ja-JP" altLang="en-US" sz="18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証明書</a:t>
                      </a:r>
                    </a:p>
                  </a:txBody>
                  <a:tcPr marL="72000" marR="144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noFill/>
                  </a:tcPr>
                </a:tc>
                <a:tc>
                  <a:txBody>
                    <a:bodyPr/>
                    <a:lstStyle/>
                    <a:p>
                      <a:pPr marL="144000" marR="0" lvl="0" indent="-144000" algn="l" defTabSz="914400" rtl="0" eaLnBrk="1" fontAlgn="base" latinLnBrk="0" hangingPunct="1">
                        <a:lnSpc>
                          <a:spcPct val="100000"/>
                        </a:lnSpc>
                        <a:spcBef>
                          <a:spcPts val="400"/>
                        </a:spcBef>
                        <a:spcAft>
                          <a:spcPts val="0"/>
                        </a:spcAft>
                        <a:buClrTx/>
                        <a:buSzTx/>
                        <a:buFont typeface="Arial" panose="020B0604020202020204" pitchFamily="34" charset="0"/>
                        <a:buChar char="•"/>
                        <a:tabLst/>
                      </a:pPr>
                      <a:r>
                        <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証明書</a:t>
                      </a:r>
                    </a:p>
                    <a:p>
                      <a:pPr marL="144000" marR="0" lvl="0" indent="-144000" algn="l" defTabSz="914400" rtl="0" eaLnBrk="1" fontAlgn="base" latinLnBrk="0" hangingPunct="1">
                        <a:lnSpc>
                          <a:spcPct val="100000"/>
                        </a:lnSpc>
                        <a:spcBef>
                          <a:spcPts val="400"/>
                        </a:spcBef>
                        <a:spcAft>
                          <a:spcPts val="0"/>
                        </a:spcAft>
                        <a:buClrTx/>
                        <a:buSzTx/>
                        <a:buFont typeface="Arial" panose="020B0604020202020204" pitchFamily="34" charset="0"/>
                        <a:buChar char="•"/>
                        <a:tabLst/>
                      </a:pPr>
                      <a:r>
                        <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証明書名（</a:t>
                      </a:r>
                      <a:r>
                        <a:rPr kumimoji="1" lang="en-US" altLang="ja-JP"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CSV</a:t>
                      </a:r>
                      <a:r>
                        <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a:t>
                      </a:r>
                      <a:endParaRPr kumimoji="1" lang="en-US" altLang="ja-JP"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endParaRPr>
                    </a:p>
                  </a:txBody>
                  <a:tcPr marL="216000" marR="144000" marT="0" marB="0" horzOverflow="overflow">
                    <a:lnL w="9525" cap="flat" cmpd="sng" algn="ctr">
                      <a:solidFill>
                        <a:schemeClr val="tx1">
                          <a:lumMod val="65000"/>
                          <a:lumOff val="35000"/>
                        </a:schemeClr>
                      </a:solid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auto" latinLnBrk="0" hangingPunct="1">
                        <a:lnSpc>
                          <a:spcPct val="100000"/>
                        </a:lnSpc>
                        <a:spcBef>
                          <a:spcPts val="400"/>
                        </a:spcBef>
                        <a:spcAft>
                          <a:spcPts val="0"/>
                        </a:spcAft>
                        <a:buClrTx/>
                        <a:buSzTx/>
                        <a:buFont typeface="Arial" panose="020B0604020202020204" pitchFamily="34" charset="0"/>
                        <a:buNone/>
                        <a:tabLst/>
                        <a:defRPr/>
                      </a:pPr>
                      <a:r>
                        <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パスワード（</a:t>
                      </a:r>
                      <a:r>
                        <a:rPr kumimoji="1" lang="en-US" altLang="ja-JP"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CSV</a:t>
                      </a:r>
                      <a:r>
                        <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a:t>
                      </a:r>
                      <a:endParaRPr kumimoji="1" lang="en-US" altLang="ja-JP"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endParaRPr>
                    </a:p>
                    <a:p>
                      <a:pPr marL="0" indent="0" algn="l">
                        <a:spcBef>
                          <a:spcPts val="400"/>
                        </a:spcBef>
                        <a:buFont typeface="Arial" panose="020B0604020202020204" pitchFamily="34" charset="0"/>
                        <a:buNone/>
                      </a:pPr>
                      <a:endParaRPr kumimoji="1" lang="en-US" altLang="ja-JP" sz="1600" dirty="0">
                        <a:solidFill>
                          <a:schemeClr val="tx1"/>
                        </a:solidFill>
                        <a:latin typeface="Meiryo UI" panose="020B0604030504040204" pitchFamily="50" charset="-128"/>
                        <a:ea typeface="Meiryo UI" panose="020B0604030504040204" pitchFamily="50" charset="-128"/>
                      </a:endParaRPr>
                    </a:p>
                  </a:txBody>
                  <a:tcPr marL="216000" marR="144000" marT="0" marB="0" anchor="ctr" horzOverflow="overflow">
                    <a:lnL w="9525" cap="flat" cmpd="sng" algn="ctr">
                      <a:no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r h="566893">
                <a:tc>
                  <a:txBody>
                    <a:bodyPr/>
                    <a:lstStyle/>
                    <a:p>
                      <a:pPr marL="144000" marR="0" lvl="0" indent="0" algn="l" defTabSz="914400" rtl="0" eaLnBrk="1" fontAlgn="base" latinLnBrk="0" hangingPunct="1">
                        <a:lnSpc>
                          <a:spcPct val="100000"/>
                        </a:lnSpc>
                        <a:spcBef>
                          <a:spcPts val="0"/>
                        </a:spcBef>
                        <a:spcAft>
                          <a:spcPct val="0"/>
                        </a:spcAft>
                        <a:buClrTx/>
                        <a:buSzTx/>
                        <a:buFontTx/>
                        <a:buNone/>
                        <a:tabLst/>
                      </a:pPr>
                      <a:r>
                        <a:rPr kumimoji="1" lang="en-US" altLang="ja-JP" sz="18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Google</a:t>
                      </a:r>
                    </a:p>
                    <a:p>
                      <a:pPr marL="144000" marR="0" lvl="0" indent="0" algn="l" defTabSz="914400" rtl="0" eaLnBrk="1" fontAlgn="base" latinLnBrk="0" hangingPunct="1">
                        <a:lnSpc>
                          <a:spcPct val="100000"/>
                        </a:lnSpc>
                        <a:spcBef>
                          <a:spcPts val="0"/>
                        </a:spcBef>
                        <a:spcAft>
                          <a:spcPct val="0"/>
                        </a:spcAft>
                        <a:buClrTx/>
                        <a:buSzTx/>
                        <a:buFontTx/>
                        <a:buNone/>
                        <a:tabLst/>
                      </a:pPr>
                      <a:r>
                        <a:rPr kumimoji="1" lang="ja-JP" altLang="en-US" sz="18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アカウント</a:t>
                      </a:r>
                    </a:p>
                  </a:txBody>
                  <a:tcPr marL="72000" marR="144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noFill/>
                  </a:tcPr>
                </a:tc>
                <a:tc>
                  <a:txBody>
                    <a:bodyPr/>
                    <a:lstStyle/>
                    <a:p>
                      <a:pPr marL="285750" marR="0" lvl="0" indent="-285750" algn="l" defTabSz="914400" rtl="0" eaLnBrk="1" fontAlgn="base" latinLnBrk="0" hangingPunct="1">
                        <a:lnSpc>
                          <a:spcPct val="100000"/>
                        </a:lnSpc>
                        <a:spcBef>
                          <a:spcPts val="400"/>
                        </a:spcBef>
                        <a:spcAft>
                          <a:spcPts val="0"/>
                        </a:spcAft>
                        <a:buClrTx/>
                        <a:buSzTx/>
                        <a:buFont typeface="Arial" panose="020B0604020202020204" pitchFamily="34" charset="0"/>
                        <a:buChar char="•"/>
                        <a:tabLst/>
                        <a:defRPr/>
                      </a:pPr>
                      <a:r>
                        <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アカウントの説明（</a:t>
                      </a:r>
                      <a:r>
                        <a:rPr kumimoji="1" lang="en-US" altLang="ja-JP"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CSV</a:t>
                      </a:r>
                      <a:r>
                        <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a:t>
                      </a:r>
                    </a:p>
                    <a:p>
                      <a:pPr marL="285750" marR="0" lvl="0" indent="-285750" algn="l" defTabSz="914400" rtl="0" eaLnBrk="1" fontAlgn="base" latinLnBrk="0" hangingPunct="1">
                        <a:lnSpc>
                          <a:spcPct val="100000"/>
                        </a:lnSpc>
                        <a:spcBef>
                          <a:spcPts val="400"/>
                        </a:spcBef>
                        <a:spcAft>
                          <a:spcPts val="0"/>
                        </a:spcAft>
                        <a:buClrTx/>
                        <a:buSzTx/>
                        <a:buFont typeface="Arial" panose="020B0604020202020204" pitchFamily="34" charset="0"/>
                        <a:buChar char="•"/>
                        <a:tabLst/>
                        <a:defRPr/>
                      </a:pPr>
                      <a:r>
                        <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アカウント名（</a:t>
                      </a:r>
                      <a:r>
                        <a:rPr kumimoji="1" lang="en-US" altLang="ja-JP"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CSV</a:t>
                      </a:r>
                      <a:r>
                        <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a:t>
                      </a:r>
                      <a:endParaRPr kumimoji="1" lang="en-US" altLang="ja-JP"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endParaRPr>
                    </a:p>
                  </a:txBody>
                  <a:tcPr marL="216000" marR="144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solidFill>
                      <a:schemeClr val="bg1"/>
                    </a:solidFill>
                  </a:tcPr>
                </a:tc>
                <a:tc>
                  <a:txBody>
                    <a:bodyPr/>
                    <a:lstStyle/>
                    <a:p>
                      <a:pPr marL="285750" marR="0" lvl="0" indent="-285750" algn="l" defTabSz="914400" rtl="0" eaLnBrk="1" fontAlgn="base" latinLnBrk="0" hangingPunct="1">
                        <a:lnSpc>
                          <a:spcPct val="100000"/>
                        </a:lnSpc>
                        <a:spcBef>
                          <a:spcPts val="400"/>
                        </a:spcBef>
                        <a:spcAft>
                          <a:spcPts val="0"/>
                        </a:spcAft>
                        <a:buClrTx/>
                        <a:buSzTx/>
                        <a:buFont typeface="Arial" panose="020B0604020202020204" pitchFamily="34" charset="0"/>
                        <a:buChar char="•"/>
                        <a:tabLst/>
                        <a:defRPr/>
                      </a:pPr>
                      <a:r>
                        <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メールアドレス（</a:t>
                      </a:r>
                      <a:r>
                        <a:rPr kumimoji="1" lang="en-US" altLang="ja-JP"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CSV</a:t>
                      </a:r>
                      <a:r>
                        <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a:t>
                      </a:r>
                    </a:p>
                    <a:p>
                      <a:pPr marL="285750" marR="0" lvl="0" indent="-285750" algn="l" defTabSz="914400" rtl="0" eaLnBrk="1" fontAlgn="base" latinLnBrk="0" hangingPunct="1">
                        <a:lnSpc>
                          <a:spcPct val="100000"/>
                        </a:lnSpc>
                        <a:spcBef>
                          <a:spcPts val="400"/>
                        </a:spcBef>
                        <a:spcAft>
                          <a:spcPts val="0"/>
                        </a:spcAft>
                        <a:buClrTx/>
                        <a:buSzTx/>
                        <a:buFont typeface="Arial" panose="020B0604020202020204" pitchFamily="34" charset="0"/>
                        <a:buChar char="•"/>
                        <a:tabLst/>
                        <a:defRPr/>
                      </a:pPr>
                      <a:r>
                        <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通信サービスルール（</a:t>
                      </a:r>
                      <a:r>
                        <a:rPr kumimoji="1" lang="en-US" altLang="ja-JP"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CSV</a:t>
                      </a:r>
                      <a:r>
                        <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a:t>
                      </a:r>
                      <a:endParaRPr kumimoji="1" lang="en-US" altLang="ja-JP"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endParaRPr>
                    </a:p>
                  </a:txBody>
                  <a:tcPr marL="216000" marR="144000" marT="0" marB="0" anchor="ctr" horzOverflow="overflow">
                    <a:lnL w="9525" cap="flat" cmpd="sng" algn="ctr">
                      <a:no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414074830"/>
                  </a:ext>
                </a:extLst>
              </a:tr>
            </a:tbl>
          </a:graphicData>
        </a:graphic>
      </p:graphicFrame>
    </p:spTree>
    <p:extLst>
      <p:ext uri="{BB962C8B-B14F-4D97-AF65-F5344CB8AC3E}">
        <p14:creationId xmlns:p14="http://schemas.microsoft.com/office/powerpoint/2010/main" val="3661748153"/>
      </p:ext>
    </p:extLst>
  </p:cSld>
  <p:clrMapOvr>
    <a:masterClrMapping/>
  </p:clrMapOvr>
  <p:transition/>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D4CC4EBE-88A2-4815-B066-1C87C5E9F358}"/>
              </a:ext>
            </a:extLst>
          </p:cNvPr>
          <p:cNvSpPr>
            <a:spLocks noGrp="1"/>
          </p:cNvSpPr>
          <p:nvPr>
            <p:ph type="sldNum" sz="quarter" idx="4"/>
          </p:nvPr>
        </p:nvSpPr>
        <p:spPr/>
        <p:txBody>
          <a:bodyPr/>
          <a:lstStyle/>
          <a:p>
            <a:fld id="{F1BF7F6E-0413-4353-995D-100289A07FF8}" type="slidenum">
              <a:rPr lang="en-US" altLang="ja-JP" smtClean="0"/>
              <a:pPr/>
              <a:t>136</a:t>
            </a:fld>
            <a:endParaRPr lang="en-US" altLang="ja-JP" dirty="0"/>
          </a:p>
        </p:txBody>
      </p:sp>
      <p:sp>
        <p:nvSpPr>
          <p:cNvPr id="4" name="タイトル 3">
            <a:extLst>
              <a:ext uri="{FF2B5EF4-FFF2-40B4-BE49-F238E27FC236}">
                <a16:creationId xmlns:a16="http://schemas.microsoft.com/office/drawing/2014/main" id="{45C8840B-2AA0-4862-9E46-8D1F25EEF0D5}"/>
              </a:ext>
            </a:extLst>
          </p:cNvPr>
          <p:cNvSpPr>
            <a:spLocks noGrp="1"/>
          </p:cNvSpPr>
          <p:nvPr>
            <p:ph type="title"/>
          </p:nvPr>
        </p:nvSpPr>
        <p:spPr/>
        <p:txBody>
          <a:bodyPr/>
          <a:lstStyle/>
          <a:p>
            <a:r>
              <a:rPr lang="ja-JP" altLang="en-US" dirty="0">
                <a:solidFill>
                  <a:srgbClr val="191919"/>
                </a:solidFill>
                <a:latin typeface="Meiryo UI" panose="020B0604030504040204" pitchFamily="50" charset="-128"/>
                <a:ea typeface="Meiryo UI" panose="020B0604030504040204" pitchFamily="50" charset="-128"/>
                <a:sym typeface="ヒラギノ角ゴ ProN W6" charset="0"/>
              </a:rPr>
              <a:t>かんたん一括設定（</a:t>
            </a:r>
            <a:r>
              <a:rPr lang="en-US" altLang="ja-JP" dirty="0">
                <a:solidFill>
                  <a:srgbClr val="191919"/>
                </a:solidFill>
                <a:latin typeface="Meiryo UI" panose="020B0604030504040204" pitchFamily="50" charset="-128"/>
                <a:ea typeface="Meiryo UI" panose="020B0604030504040204" pitchFamily="50" charset="-128"/>
                <a:sym typeface="ヒラギノ角ゴ ProN W6" charset="0"/>
              </a:rPr>
              <a:t>iOS</a:t>
            </a:r>
            <a:r>
              <a:rPr lang="ja-JP" altLang="en-US" dirty="0">
                <a:solidFill>
                  <a:srgbClr val="191919"/>
                </a:solidFill>
                <a:latin typeface="Meiryo UI" panose="020B0604030504040204" pitchFamily="50" charset="-128"/>
                <a:ea typeface="Meiryo UI" panose="020B0604030504040204" pitchFamily="50" charset="-128"/>
                <a:sym typeface="ヒラギノ角ゴ ProN W6" charset="0"/>
              </a:rPr>
              <a:t>）❺</a:t>
            </a:r>
            <a:endParaRPr kumimoji="1" lang="ja-JP" altLang="en-US" dirty="0"/>
          </a:p>
        </p:txBody>
      </p:sp>
      <p:sp>
        <p:nvSpPr>
          <p:cNvPr id="5" name="テキスト ボックス 4">
            <a:extLst>
              <a:ext uri="{FF2B5EF4-FFF2-40B4-BE49-F238E27FC236}">
                <a16:creationId xmlns:a16="http://schemas.microsoft.com/office/drawing/2014/main" id="{103DAB02-6380-4FC0-A0A7-6EAE52E5C12B}"/>
              </a:ext>
            </a:extLst>
          </p:cNvPr>
          <p:cNvSpPr txBox="1"/>
          <p:nvPr/>
        </p:nvSpPr>
        <p:spPr>
          <a:xfrm>
            <a:off x="668958" y="1203598"/>
            <a:ext cx="6516088" cy="446891"/>
          </a:xfrm>
          <a:prstGeom prst="rect">
            <a:avLst/>
          </a:prstGeom>
          <a:noFill/>
        </p:spPr>
        <p:txBody>
          <a:bodyPr wrap="square" lIns="0" tIns="0" rIns="0" bIns="0" rtlCol="0" anchor="ctr" anchorCtr="0">
            <a:noAutofit/>
          </a:bodyPr>
          <a:lstStyle/>
          <a:p>
            <a:pPr lvl="0" algn="l">
              <a:spcBef>
                <a:spcPts val="0"/>
              </a:spcBef>
            </a:pPr>
            <a:r>
              <a:rPr kumimoji="1" lang="ja-JP" altLang="en-US" sz="2400" dirty="0">
                <a:solidFill>
                  <a:schemeClr val="tx1"/>
                </a:solidFill>
                <a:latin typeface="Meiryo UI" panose="020B0604030504040204" pitchFamily="50" charset="-128"/>
                <a:ea typeface="Meiryo UI" panose="020B0604030504040204" pitchFamily="50" charset="-128"/>
              </a:rPr>
              <a:t>かんたん一括設定の項目一覧</a:t>
            </a:r>
            <a:endParaRPr kumimoji="1" lang="en-US" altLang="ja-JP" sz="2400" dirty="0">
              <a:solidFill>
                <a:schemeClr val="tx1"/>
              </a:solidFill>
              <a:latin typeface="Meiryo UI" panose="020B0604030504040204" pitchFamily="50" charset="-128"/>
              <a:ea typeface="Meiryo UI" panose="020B0604030504040204" pitchFamily="50" charset="-128"/>
            </a:endParaRPr>
          </a:p>
        </p:txBody>
      </p:sp>
      <p:graphicFrame>
        <p:nvGraphicFramePr>
          <p:cNvPr id="6" name="Group 81">
            <a:extLst>
              <a:ext uri="{FF2B5EF4-FFF2-40B4-BE49-F238E27FC236}">
                <a16:creationId xmlns:a16="http://schemas.microsoft.com/office/drawing/2014/main" id="{5AA40D93-4E2D-4036-BAF1-1D7EC4201862}"/>
              </a:ext>
            </a:extLst>
          </p:cNvPr>
          <p:cNvGraphicFramePr>
            <a:graphicFrameLocks/>
          </p:cNvGraphicFramePr>
          <p:nvPr>
            <p:extLst>
              <p:ext uri="{D42A27DB-BD31-4B8C-83A1-F6EECF244321}">
                <p14:modId xmlns:p14="http://schemas.microsoft.com/office/powerpoint/2010/main" val="2808590970"/>
              </p:ext>
            </p:extLst>
          </p:nvPr>
        </p:nvGraphicFramePr>
        <p:xfrm>
          <a:off x="524942" y="1635647"/>
          <a:ext cx="11965762" cy="7924800"/>
        </p:xfrm>
        <a:graphic>
          <a:graphicData uri="http://schemas.openxmlformats.org/drawingml/2006/table">
            <a:tbl>
              <a:tblPr/>
              <a:tblGrid>
                <a:gridCol w="1486738">
                  <a:extLst>
                    <a:ext uri="{9D8B030D-6E8A-4147-A177-3AD203B41FA5}">
                      <a16:colId xmlns:a16="http://schemas.microsoft.com/office/drawing/2014/main" val="20000"/>
                    </a:ext>
                  </a:extLst>
                </a:gridCol>
                <a:gridCol w="4921974">
                  <a:extLst>
                    <a:ext uri="{9D8B030D-6E8A-4147-A177-3AD203B41FA5}">
                      <a16:colId xmlns:a16="http://schemas.microsoft.com/office/drawing/2014/main" val="20001"/>
                    </a:ext>
                  </a:extLst>
                </a:gridCol>
                <a:gridCol w="5557050">
                  <a:extLst>
                    <a:ext uri="{9D8B030D-6E8A-4147-A177-3AD203B41FA5}">
                      <a16:colId xmlns:a16="http://schemas.microsoft.com/office/drawing/2014/main" val="3482891758"/>
                    </a:ext>
                  </a:extLst>
                </a:gridCol>
              </a:tblGrid>
              <a:tr h="3201586">
                <a:tc>
                  <a:txBody>
                    <a:bodyPr/>
                    <a:lstStyle/>
                    <a:p>
                      <a:pPr marL="144000" marR="0" lvl="0" indent="0" algn="l" defTabSz="914400" rtl="0" eaLnBrk="1" fontAlgn="base" latinLnBrk="0" hangingPunct="1">
                        <a:lnSpc>
                          <a:spcPct val="100000"/>
                        </a:lnSpc>
                        <a:spcBef>
                          <a:spcPts val="0"/>
                        </a:spcBef>
                        <a:spcAft>
                          <a:spcPct val="0"/>
                        </a:spcAft>
                        <a:buClrTx/>
                        <a:buSzTx/>
                        <a:buFontTx/>
                        <a:buNone/>
                        <a:tabLst/>
                      </a:pPr>
                      <a:r>
                        <a:rPr kumimoji="1" lang="en-US" altLang="ja-JP" sz="18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Exchange Active</a:t>
                      </a:r>
                    </a:p>
                    <a:p>
                      <a:pPr marL="144000" marR="0" lvl="0" indent="0" algn="l" defTabSz="914400" rtl="0" eaLnBrk="1" fontAlgn="base" latinLnBrk="0" hangingPunct="1">
                        <a:lnSpc>
                          <a:spcPct val="100000"/>
                        </a:lnSpc>
                        <a:spcBef>
                          <a:spcPts val="0"/>
                        </a:spcBef>
                        <a:spcAft>
                          <a:spcPct val="0"/>
                        </a:spcAft>
                        <a:buClrTx/>
                        <a:buSzTx/>
                        <a:buFontTx/>
                        <a:buNone/>
                        <a:tabLst/>
                      </a:pPr>
                      <a:r>
                        <a:rPr kumimoji="1" lang="en-US" altLang="ja-JP" sz="18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Sync</a:t>
                      </a:r>
                      <a:endParaRPr kumimoji="1" lang="ja-JP" altLang="en-US" sz="18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endParaRPr>
                    </a:p>
                  </a:txBody>
                  <a:tcPr marL="72000" marR="144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noFill/>
                  </a:tcPr>
                </a:tc>
                <a:tc>
                  <a:txBody>
                    <a:bodyPr/>
                    <a:lstStyle/>
                    <a:p>
                      <a:pPr marL="144000" indent="-144000" algn="l">
                        <a:lnSpc>
                          <a:spcPct val="100000"/>
                        </a:lnSpc>
                        <a:spcBef>
                          <a:spcPts val="400"/>
                        </a:spcBef>
                        <a:spcAft>
                          <a:spcPts val="0"/>
                        </a:spcAft>
                        <a:buFont typeface="Arial" panose="020B0604020202020204" pitchFamily="34" charset="0"/>
                        <a:buChar char="•"/>
                      </a:pPr>
                      <a:r>
                        <a:rPr kumimoji="1" lang="ja-JP" altLang="en-US" sz="1600" b="0" kern="1200" dirty="0">
                          <a:solidFill>
                            <a:schemeClr val="tx1"/>
                          </a:solidFill>
                          <a:latin typeface="Meiryo UI" panose="020B0604030504040204" pitchFamily="50" charset="-128"/>
                          <a:ea typeface="Meiryo UI" panose="020B0604030504040204" pitchFamily="50" charset="-128"/>
                          <a:cs typeface="+mn-cs"/>
                        </a:rPr>
                        <a:t>アカウント名非公開ネットワーク（有効、無効）</a:t>
                      </a:r>
                      <a:endParaRPr kumimoji="1" lang="en-US" altLang="ja-JP" sz="1600" b="0" kern="1200" dirty="0">
                        <a:solidFill>
                          <a:schemeClr val="tx1"/>
                        </a:solidFill>
                        <a:latin typeface="Meiryo UI" panose="020B0604030504040204" pitchFamily="50" charset="-128"/>
                        <a:ea typeface="Meiryo UI" panose="020B0604030504040204" pitchFamily="50" charset="-128"/>
                        <a:cs typeface="+mn-cs"/>
                      </a:endParaRPr>
                    </a:p>
                    <a:p>
                      <a:pPr marL="144000" indent="-144000" algn="l">
                        <a:lnSpc>
                          <a:spcPct val="100000"/>
                        </a:lnSpc>
                        <a:spcBef>
                          <a:spcPts val="400"/>
                        </a:spcBef>
                        <a:spcAft>
                          <a:spcPts val="0"/>
                        </a:spcAft>
                        <a:buFont typeface="Arial" panose="020B0604020202020204" pitchFamily="34" charset="0"/>
                        <a:buChar char="•"/>
                      </a:pPr>
                      <a:r>
                        <a:rPr kumimoji="1" lang="en-US" altLang="ja-JP" sz="1600" b="0" kern="1200" dirty="0">
                          <a:solidFill>
                            <a:schemeClr val="tx1"/>
                          </a:solidFill>
                          <a:latin typeface="Meiryo UI" panose="020B0604030504040204" pitchFamily="50" charset="-128"/>
                          <a:ea typeface="Meiryo UI" panose="020B0604030504040204" pitchFamily="50" charset="-128"/>
                          <a:cs typeface="+mn-cs"/>
                        </a:rPr>
                        <a:t>Exchange ActiveSync</a:t>
                      </a:r>
                      <a:r>
                        <a:rPr kumimoji="1" lang="ja-JP" altLang="en-US" sz="1600" b="0" kern="1200" dirty="0">
                          <a:solidFill>
                            <a:schemeClr val="tx1"/>
                          </a:solidFill>
                          <a:latin typeface="Meiryo UI" panose="020B0604030504040204" pitchFamily="50" charset="-128"/>
                          <a:ea typeface="Meiryo UI" panose="020B0604030504040204" pitchFamily="50" charset="-128"/>
                          <a:cs typeface="+mn-cs"/>
                        </a:rPr>
                        <a:t>ホスト</a:t>
                      </a:r>
                      <a:endParaRPr kumimoji="1" lang="en-US" altLang="ja-JP" sz="1600" b="0" kern="1200" dirty="0">
                        <a:solidFill>
                          <a:schemeClr val="tx1"/>
                        </a:solidFill>
                        <a:latin typeface="Meiryo UI" panose="020B0604030504040204" pitchFamily="50" charset="-128"/>
                        <a:ea typeface="Meiryo UI" panose="020B0604030504040204" pitchFamily="50" charset="-128"/>
                        <a:cs typeface="+mn-cs"/>
                      </a:endParaRPr>
                    </a:p>
                    <a:p>
                      <a:pPr marL="144000" indent="-144000" algn="l">
                        <a:lnSpc>
                          <a:spcPct val="100000"/>
                        </a:lnSpc>
                        <a:spcBef>
                          <a:spcPts val="400"/>
                        </a:spcBef>
                        <a:spcAft>
                          <a:spcPts val="0"/>
                        </a:spcAft>
                        <a:buFont typeface="Arial" panose="020B0604020202020204" pitchFamily="34" charset="0"/>
                        <a:buChar char="•"/>
                      </a:pPr>
                      <a:r>
                        <a:rPr kumimoji="1" lang="en-US" altLang="ja-JP" sz="1600" b="0" kern="1200" dirty="0">
                          <a:solidFill>
                            <a:schemeClr val="tx1"/>
                          </a:solidFill>
                          <a:latin typeface="Meiryo UI" panose="020B0604030504040204" pitchFamily="50" charset="-128"/>
                          <a:ea typeface="Meiryo UI" panose="020B0604030504040204" pitchFamily="50" charset="-128"/>
                          <a:cs typeface="+mn-cs"/>
                        </a:rPr>
                        <a:t>SSL</a:t>
                      </a:r>
                      <a:r>
                        <a:rPr kumimoji="1" lang="ja-JP" altLang="en-US" sz="1600" b="0" kern="1200" dirty="0">
                          <a:solidFill>
                            <a:schemeClr val="tx1"/>
                          </a:solidFill>
                          <a:latin typeface="Meiryo UI" panose="020B0604030504040204" pitchFamily="50" charset="-128"/>
                          <a:ea typeface="Meiryo UI" panose="020B0604030504040204" pitchFamily="50" charset="-128"/>
                          <a:cs typeface="+mn-cs"/>
                        </a:rPr>
                        <a:t>を使用</a:t>
                      </a:r>
                      <a:endParaRPr kumimoji="1" lang="en-US" altLang="ja-JP" sz="1600" b="0" kern="1200" dirty="0">
                        <a:solidFill>
                          <a:schemeClr val="tx1"/>
                        </a:solidFill>
                        <a:latin typeface="Meiryo UI" panose="020B0604030504040204" pitchFamily="50" charset="-128"/>
                        <a:ea typeface="Meiryo UI" panose="020B0604030504040204" pitchFamily="50" charset="-128"/>
                        <a:cs typeface="+mn-cs"/>
                      </a:endParaRPr>
                    </a:p>
                    <a:p>
                      <a:pPr marL="144000" marR="0" lvl="0" indent="-144000" algn="l" defTabSz="914400" rtl="0" eaLnBrk="1" fontAlgn="auto" latinLnBrk="0" hangingPunct="1">
                        <a:lnSpc>
                          <a:spcPct val="100000"/>
                        </a:lnSpc>
                        <a:spcBef>
                          <a:spcPts val="400"/>
                        </a:spcBef>
                        <a:spcAft>
                          <a:spcPts val="0"/>
                        </a:spcAft>
                        <a:buClrTx/>
                        <a:buSzTx/>
                        <a:buFont typeface="Arial" panose="020B0604020202020204" pitchFamily="34" charset="0"/>
                        <a:buChar char="•"/>
                        <a:tabLst/>
                        <a:defRPr/>
                      </a:pPr>
                      <a:r>
                        <a:rPr kumimoji="1" lang="ja-JP" altLang="en-US" sz="1600" b="0" kern="1200" dirty="0">
                          <a:solidFill>
                            <a:schemeClr val="tx1"/>
                          </a:solidFill>
                          <a:latin typeface="Meiryo UI" panose="020B0604030504040204" pitchFamily="50" charset="-128"/>
                          <a:ea typeface="Meiryo UI" panose="020B0604030504040204" pitchFamily="50" charset="-128"/>
                          <a:cs typeface="+mn-cs"/>
                        </a:rPr>
                        <a:t>ユーザ（</a:t>
                      </a:r>
                      <a:r>
                        <a:rPr kumimoji="1" lang="en-US" altLang="ja-JP" sz="1600" b="0" kern="1200" dirty="0">
                          <a:solidFill>
                            <a:schemeClr val="tx1"/>
                          </a:solidFill>
                          <a:latin typeface="Meiryo UI" panose="020B0604030504040204" pitchFamily="50" charset="-128"/>
                          <a:ea typeface="Meiryo UI" panose="020B0604030504040204" pitchFamily="50" charset="-128"/>
                          <a:cs typeface="+mn-cs"/>
                        </a:rPr>
                        <a:t>CSV)</a:t>
                      </a:r>
                    </a:p>
                    <a:p>
                      <a:pPr marL="144000" marR="0" lvl="0" indent="-144000" algn="l" defTabSz="914400" rtl="0" eaLnBrk="1" fontAlgn="auto" latinLnBrk="0" hangingPunct="1">
                        <a:lnSpc>
                          <a:spcPct val="100000"/>
                        </a:lnSpc>
                        <a:spcBef>
                          <a:spcPts val="400"/>
                        </a:spcBef>
                        <a:spcAft>
                          <a:spcPts val="0"/>
                        </a:spcAft>
                        <a:buClrTx/>
                        <a:buSzTx/>
                        <a:buFont typeface="Arial" panose="020B0604020202020204" pitchFamily="34" charset="0"/>
                        <a:buChar char="•"/>
                        <a:tabLst/>
                        <a:defRPr/>
                      </a:pPr>
                      <a:r>
                        <a:rPr kumimoji="1" lang="ja-JP" altLang="en-US" sz="1600" b="0" dirty="0">
                          <a:solidFill>
                            <a:schemeClr val="tx1"/>
                          </a:solidFill>
                          <a:latin typeface="Meiryo UI" panose="020B0604030504040204" pitchFamily="50" charset="-128"/>
                          <a:ea typeface="Meiryo UI" panose="020B0604030504040204" pitchFamily="50" charset="-128"/>
                        </a:rPr>
                        <a:t>メールアドレス</a:t>
                      </a:r>
                      <a:r>
                        <a:rPr kumimoji="1" lang="ja-JP" altLang="en-US" sz="1600" b="0" kern="1200" dirty="0">
                          <a:solidFill>
                            <a:schemeClr val="tx1"/>
                          </a:solidFill>
                          <a:latin typeface="Meiryo UI" panose="020B0604030504040204" pitchFamily="50" charset="-128"/>
                          <a:ea typeface="Meiryo UI" panose="020B0604030504040204" pitchFamily="50" charset="-128"/>
                          <a:cs typeface="+mn-cs"/>
                        </a:rPr>
                        <a:t>（</a:t>
                      </a:r>
                      <a:r>
                        <a:rPr kumimoji="1" lang="en-US" altLang="ja-JP" sz="1600" b="0" kern="1200" dirty="0">
                          <a:solidFill>
                            <a:schemeClr val="tx1"/>
                          </a:solidFill>
                          <a:latin typeface="Meiryo UI" panose="020B0604030504040204" pitchFamily="50" charset="-128"/>
                          <a:ea typeface="Meiryo UI" panose="020B0604030504040204" pitchFamily="50" charset="-128"/>
                          <a:cs typeface="+mn-cs"/>
                        </a:rPr>
                        <a:t>CSV)</a:t>
                      </a:r>
                      <a:endParaRPr kumimoji="1" lang="en-US" altLang="ja-JP" sz="1600" b="0" dirty="0">
                        <a:solidFill>
                          <a:schemeClr val="tx1"/>
                        </a:solidFill>
                        <a:latin typeface="Meiryo UI" panose="020B0604030504040204" pitchFamily="50" charset="-128"/>
                        <a:ea typeface="Meiryo UI" panose="020B0604030504040204" pitchFamily="50" charset="-128"/>
                      </a:endParaRPr>
                    </a:p>
                    <a:p>
                      <a:pPr marL="144000" marR="0" lvl="0" indent="-144000" algn="l" defTabSz="914400" rtl="0" eaLnBrk="1" fontAlgn="auto" latinLnBrk="0" hangingPunct="1">
                        <a:lnSpc>
                          <a:spcPct val="100000"/>
                        </a:lnSpc>
                        <a:spcBef>
                          <a:spcPts val="400"/>
                        </a:spcBef>
                        <a:spcAft>
                          <a:spcPts val="0"/>
                        </a:spcAft>
                        <a:buClrTx/>
                        <a:buSzTx/>
                        <a:buFont typeface="Arial" panose="020B0604020202020204" pitchFamily="34" charset="0"/>
                        <a:buChar char="•"/>
                        <a:tabLst/>
                        <a:defRPr/>
                      </a:pPr>
                      <a:r>
                        <a:rPr kumimoji="1" lang="ja-JP" altLang="en-US" sz="1600" b="0" dirty="0">
                          <a:solidFill>
                            <a:schemeClr val="tx1"/>
                          </a:solidFill>
                          <a:latin typeface="Meiryo UI" panose="020B0604030504040204" pitchFamily="50" charset="-128"/>
                          <a:ea typeface="Meiryo UI" panose="020B0604030504040204" pitchFamily="50" charset="-128"/>
                        </a:rPr>
                        <a:t>認証に</a:t>
                      </a:r>
                      <a:r>
                        <a:rPr kumimoji="1" lang="en-US" altLang="ja-JP" sz="1600" b="0" dirty="0" err="1">
                          <a:solidFill>
                            <a:schemeClr val="tx1"/>
                          </a:solidFill>
                          <a:latin typeface="Meiryo UI" panose="020B0604030504040204" pitchFamily="50" charset="-128"/>
                          <a:ea typeface="Meiryo UI" panose="020B0604030504040204" pitchFamily="50" charset="-128"/>
                        </a:rPr>
                        <a:t>Oauth</a:t>
                      </a:r>
                      <a:r>
                        <a:rPr kumimoji="1" lang="ja-JP" altLang="en-US" sz="1600" b="0" dirty="0">
                          <a:solidFill>
                            <a:schemeClr val="tx1"/>
                          </a:solidFill>
                          <a:latin typeface="Meiryo UI" panose="020B0604030504040204" pitchFamily="50" charset="-128"/>
                          <a:ea typeface="Meiryo UI" panose="020B0604030504040204" pitchFamily="50" charset="-128"/>
                        </a:rPr>
                        <a:t>を使用</a:t>
                      </a:r>
                      <a:endParaRPr kumimoji="1" lang="en-US" altLang="ja-JP" sz="1600" b="0" dirty="0">
                        <a:solidFill>
                          <a:schemeClr val="tx1"/>
                        </a:solidFill>
                        <a:latin typeface="Meiryo UI" panose="020B0604030504040204" pitchFamily="50" charset="-128"/>
                        <a:ea typeface="Meiryo UI" panose="020B0604030504040204" pitchFamily="50" charset="-128"/>
                      </a:endParaRPr>
                    </a:p>
                    <a:p>
                      <a:pPr marL="144000" marR="0" lvl="0" indent="-144000" algn="l" defTabSz="914400" rtl="0" eaLnBrk="1" fontAlgn="auto" latinLnBrk="0" hangingPunct="1">
                        <a:lnSpc>
                          <a:spcPct val="100000"/>
                        </a:lnSpc>
                        <a:spcBef>
                          <a:spcPts val="400"/>
                        </a:spcBef>
                        <a:spcAft>
                          <a:spcPts val="0"/>
                        </a:spcAft>
                        <a:buClrTx/>
                        <a:buSzTx/>
                        <a:buFont typeface="Arial" panose="020B0604020202020204" pitchFamily="34" charset="0"/>
                        <a:buChar char="•"/>
                        <a:tabLst/>
                        <a:defRPr/>
                      </a:pPr>
                      <a:r>
                        <a:rPr kumimoji="1" lang="ja-JP" altLang="en-US" sz="1600" b="0" dirty="0">
                          <a:solidFill>
                            <a:schemeClr val="tx1"/>
                          </a:solidFill>
                          <a:latin typeface="Meiryo UI" panose="020B0604030504040204" pitchFamily="50" charset="-128"/>
                          <a:ea typeface="Meiryo UI" panose="020B0604030504040204" pitchFamily="50" charset="-128"/>
                        </a:rPr>
                        <a:t>パスワード</a:t>
                      </a:r>
                      <a:r>
                        <a:rPr kumimoji="1" lang="ja-JP" altLang="en-US" sz="1600" b="0" kern="1200" dirty="0">
                          <a:solidFill>
                            <a:schemeClr val="tx1"/>
                          </a:solidFill>
                          <a:latin typeface="Meiryo UI" panose="020B0604030504040204" pitchFamily="50" charset="-128"/>
                          <a:ea typeface="Meiryo UI" panose="020B0604030504040204" pitchFamily="50" charset="-128"/>
                          <a:cs typeface="+mn-cs"/>
                        </a:rPr>
                        <a:t>（</a:t>
                      </a:r>
                      <a:r>
                        <a:rPr kumimoji="1" lang="en-US" altLang="ja-JP" sz="1600" b="0" kern="1200" dirty="0">
                          <a:solidFill>
                            <a:schemeClr val="tx1"/>
                          </a:solidFill>
                          <a:latin typeface="Meiryo UI" panose="020B0604030504040204" pitchFamily="50" charset="-128"/>
                          <a:ea typeface="Meiryo UI" panose="020B0604030504040204" pitchFamily="50" charset="-128"/>
                          <a:cs typeface="+mn-cs"/>
                        </a:rPr>
                        <a:t>CSV)</a:t>
                      </a:r>
                      <a:endParaRPr kumimoji="1" lang="en-US" altLang="ja-JP" sz="1600" b="0" dirty="0">
                        <a:solidFill>
                          <a:schemeClr val="tx1"/>
                        </a:solidFill>
                        <a:latin typeface="Meiryo UI" panose="020B0604030504040204" pitchFamily="50" charset="-128"/>
                        <a:ea typeface="Meiryo UI" panose="020B0604030504040204" pitchFamily="50" charset="-128"/>
                      </a:endParaRPr>
                    </a:p>
                    <a:p>
                      <a:pPr marL="144000" marR="0" lvl="0" indent="-144000" algn="l" defTabSz="914400" rtl="0" eaLnBrk="1" fontAlgn="auto" latinLnBrk="0" hangingPunct="1">
                        <a:lnSpc>
                          <a:spcPct val="100000"/>
                        </a:lnSpc>
                        <a:spcBef>
                          <a:spcPts val="400"/>
                        </a:spcBef>
                        <a:spcAft>
                          <a:spcPts val="0"/>
                        </a:spcAft>
                        <a:buClrTx/>
                        <a:buSzTx/>
                        <a:buFont typeface="Arial" panose="020B0604020202020204" pitchFamily="34" charset="0"/>
                        <a:buChar char="•"/>
                        <a:tabLst/>
                        <a:defRPr/>
                      </a:pPr>
                      <a:r>
                        <a:rPr kumimoji="1" lang="ja-JP" altLang="en-US" sz="1600" b="0" dirty="0">
                          <a:solidFill>
                            <a:schemeClr val="tx1"/>
                          </a:solidFill>
                          <a:latin typeface="Meiryo UI" panose="020B0604030504040204" pitchFamily="50" charset="-128"/>
                          <a:ea typeface="Meiryo UI" panose="020B0604030504040204" pitchFamily="50" charset="-128"/>
                        </a:rPr>
                        <a:t>以前のパスワードを上書き</a:t>
                      </a:r>
                      <a:endParaRPr kumimoji="1" lang="en-US" altLang="ja-JP" sz="1600" b="0" dirty="0">
                        <a:solidFill>
                          <a:schemeClr val="tx1"/>
                        </a:solidFill>
                        <a:latin typeface="Meiryo UI" panose="020B0604030504040204" pitchFamily="50" charset="-128"/>
                        <a:ea typeface="Meiryo UI" panose="020B0604030504040204" pitchFamily="50" charset="-128"/>
                      </a:endParaRPr>
                    </a:p>
                    <a:p>
                      <a:pPr marL="144000" marR="0" lvl="0" indent="-144000" algn="l" defTabSz="914400" rtl="0" eaLnBrk="1" fontAlgn="auto" latinLnBrk="0" hangingPunct="1">
                        <a:lnSpc>
                          <a:spcPct val="100000"/>
                        </a:lnSpc>
                        <a:spcBef>
                          <a:spcPts val="400"/>
                        </a:spcBef>
                        <a:spcAft>
                          <a:spcPts val="0"/>
                        </a:spcAft>
                        <a:buClrTx/>
                        <a:buSzTx/>
                        <a:buFont typeface="Arial" panose="020B0604020202020204" pitchFamily="34" charset="0"/>
                        <a:buChar char="•"/>
                        <a:tabLst/>
                        <a:defRPr/>
                      </a:pPr>
                      <a:r>
                        <a:rPr kumimoji="1" lang="ja-JP" altLang="en-US" sz="1600" b="0" dirty="0">
                          <a:solidFill>
                            <a:schemeClr val="tx1"/>
                          </a:solidFill>
                          <a:latin typeface="Meiryo UI" panose="020B0604030504040204" pitchFamily="50" charset="-128"/>
                          <a:ea typeface="Meiryo UI" panose="020B0604030504040204" pitchFamily="50" charset="-128"/>
                        </a:rPr>
                        <a:t>過去のメールを同期（日数）（制限なし、</a:t>
                      </a:r>
                      <a:r>
                        <a:rPr kumimoji="1" lang="en-US" altLang="ja-JP" sz="1600" b="0" dirty="0">
                          <a:solidFill>
                            <a:schemeClr val="tx1"/>
                          </a:solidFill>
                          <a:latin typeface="Meiryo UI" panose="020B0604030504040204" pitchFamily="50" charset="-128"/>
                          <a:ea typeface="Meiryo UI" panose="020B0604030504040204" pitchFamily="50" charset="-128"/>
                        </a:rPr>
                        <a:t>1</a:t>
                      </a:r>
                      <a:r>
                        <a:rPr kumimoji="1" lang="ja-JP" altLang="en-US" sz="1600" b="0" dirty="0">
                          <a:solidFill>
                            <a:schemeClr val="tx1"/>
                          </a:solidFill>
                          <a:latin typeface="Meiryo UI" panose="020B0604030504040204" pitchFamily="50" charset="-128"/>
                          <a:ea typeface="Meiryo UI" panose="020B0604030504040204" pitchFamily="50" charset="-128"/>
                        </a:rPr>
                        <a:t>日、</a:t>
                      </a:r>
                      <a:r>
                        <a:rPr kumimoji="1" lang="en-US" altLang="ja-JP" sz="1600" b="0" dirty="0">
                          <a:solidFill>
                            <a:schemeClr val="tx1"/>
                          </a:solidFill>
                          <a:latin typeface="Meiryo UI" panose="020B0604030504040204" pitchFamily="50" charset="-128"/>
                          <a:ea typeface="Meiryo UI" panose="020B0604030504040204" pitchFamily="50" charset="-128"/>
                        </a:rPr>
                        <a:t>3</a:t>
                      </a:r>
                      <a:r>
                        <a:rPr kumimoji="1" lang="ja-JP" altLang="en-US" sz="1600" b="0" dirty="0">
                          <a:solidFill>
                            <a:schemeClr val="tx1"/>
                          </a:solidFill>
                          <a:latin typeface="Meiryo UI" panose="020B0604030504040204" pitchFamily="50" charset="-128"/>
                          <a:ea typeface="Meiryo UI" panose="020B0604030504040204" pitchFamily="50" charset="-128"/>
                        </a:rPr>
                        <a:t>日間、</a:t>
                      </a:r>
                      <a:r>
                        <a:rPr kumimoji="1" lang="en-US" altLang="ja-JP" sz="1600" b="0" dirty="0">
                          <a:solidFill>
                            <a:schemeClr val="tx1"/>
                          </a:solidFill>
                          <a:latin typeface="Meiryo UI" panose="020B0604030504040204" pitchFamily="50" charset="-128"/>
                          <a:ea typeface="Meiryo UI" panose="020B0604030504040204" pitchFamily="50" charset="-128"/>
                        </a:rPr>
                        <a:t>1</a:t>
                      </a:r>
                      <a:r>
                        <a:rPr kumimoji="1" lang="ja-JP" altLang="en-US" sz="1600" b="0" dirty="0">
                          <a:solidFill>
                            <a:schemeClr val="tx1"/>
                          </a:solidFill>
                          <a:latin typeface="Meiryo UI" panose="020B0604030504040204" pitchFamily="50" charset="-128"/>
                          <a:ea typeface="Meiryo UI" panose="020B0604030504040204" pitchFamily="50" charset="-128"/>
                        </a:rPr>
                        <a:t>週間、</a:t>
                      </a:r>
                      <a:r>
                        <a:rPr kumimoji="1" lang="en-US" altLang="ja-JP" sz="1600" b="0" dirty="0">
                          <a:solidFill>
                            <a:schemeClr val="tx1"/>
                          </a:solidFill>
                          <a:latin typeface="Meiryo UI" panose="020B0604030504040204" pitchFamily="50" charset="-128"/>
                          <a:ea typeface="Meiryo UI" panose="020B0604030504040204" pitchFamily="50" charset="-128"/>
                        </a:rPr>
                        <a:t>2</a:t>
                      </a:r>
                      <a:r>
                        <a:rPr kumimoji="1" lang="ja-JP" altLang="en-US" sz="1600" b="0" dirty="0">
                          <a:solidFill>
                            <a:schemeClr val="tx1"/>
                          </a:solidFill>
                          <a:latin typeface="Meiryo UI" panose="020B0604030504040204" pitchFamily="50" charset="-128"/>
                          <a:ea typeface="Meiryo UI" panose="020B0604030504040204" pitchFamily="50" charset="-128"/>
                        </a:rPr>
                        <a:t>週間、</a:t>
                      </a:r>
                      <a:r>
                        <a:rPr kumimoji="1" lang="en-US" altLang="ja-JP" sz="1600" b="0" dirty="0">
                          <a:solidFill>
                            <a:schemeClr val="tx1"/>
                          </a:solidFill>
                          <a:latin typeface="Meiryo UI" panose="020B0604030504040204" pitchFamily="50" charset="-128"/>
                          <a:ea typeface="Meiryo UI" panose="020B0604030504040204" pitchFamily="50" charset="-128"/>
                        </a:rPr>
                        <a:t>1</a:t>
                      </a:r>
                      <a:r>
                        <a:rPr kumimoji="1" lang="ja-JP" altLang="en-US" sz="1600" b="0" dirty="0">
                          <a:solidFill>
                            <a:schemeClr val="tx1"/>
                          </a:solidFill>
                          <a:latin typeface="Meiryo UI" panose="020B0604030504040204" pitchFamily="50" charset="-128"/>
                          <a:ea typeface="Meiryo UI" panose="020B0604030504040204" pitchFamily="50" charset="-128"/>
                        </a:rPr>
                        <a:t>カ月）</a:t>
                      </a:r>
                      <a:endParaRPr kumimoji="1" lang="en-US" altLang="ja-JP" sz="1600" b="0" dirty="0">
                        <a:solidFill>
                          <a:schemeClr val="tx1"/>
                        </a:solidFill>
                        <a:latin typeface="Meiryo UI" panose="020B0604030504040204" pitchFamily="50" charset="-128"/>
                        <a:ea typeface="Meiryo UI" panose="020B0604030504040204" pitchFamily="50" charset="-128"/>
                      </a:endParaRPr>
                    </a:p>
                    <a:p>
                      <a:pPr marL="144000" marR="0" lvl="0" indent="-144000" algn="l" defTabSz="914400" rtl="0" eaLnBrk="1" fontAlgn="auto" latinLnBrk="0" hangingPunct="1">
                        <a:lnSpc>
                          <a:spcPct val="100000"/>
                        </a:lnSpc>
                        <a:spcBef>
                          <a:spcPts val="400"/>
                        </a:spcBef>
                        <a:spcAft>
                          <a:spcPts val="0"/>
                        </a:spcAft>
                        <a:buClrTx/>
                        <a:buSzTx/>
                        <a:buFont typeface="Arial" panose="020B0604020202020204" pitchFamily="34" charset="0"/>
                        <a:buChar char="•"/>
                        <a:tabLst/>
                        <a:defRPr/>
                      </a:pPr>
                      <a:r>
                        <a:rPr kumimoji="1" lang="ja-JP" altLang="en-US" sz="1600" b="0" dirty="0">
                          <a:solidFill>
                            <a:schemeClr val="tx1"/>
                          </a:solidFill>
                          <a:latin typeface="Meiryo UI" panose="020B0604030504040204" pitchFamily="50" charset="-128"/>
                          <a:ea typeface="Meiryo UI" panose="020B0604030504040204" pitchFamily="50" charset="-128"/>
                        </a:rPr>
                        <a:t>認証資格情報名</a:t>
                      </a:r>
                    </a:p>
                    <a:p>
                      <a:pPr marL="144000" marR="0" lvl="0" indent="-144000" algn="l" defTabSz="914400" rtl="0" eaLnBrk="1" fontAlgn="auto" latinLnBrk="0" hangingPunct="1">
                        <a:lnSpc>
                          <a:spcPct val="100000"/>
                        </a:lnSpc>
                        <a:spcBef>
                          <a:spcPts val="400"/>
                        </a:spcBef>
                        <a:spcAft>
                          <a:spcPts val="0"/>
                        </a:spcAft>
                        <a:buClrTx/>
                        <a:buSzTx/>
                        <a:buFont typeface="Arial" panose="020B0604020202020204" pitchFamily="34" charset="0"/>
                        <a:buChar char="•"/>
                        <a:tabLst/>
                        <a:defRPr/>
                      </a:pPr>
                      <a:r>
                        <a:rPr kumimoji="1" lang="ja-JP" altLang="en-US" sz="1600" b="0" dirty="0">
                          <a:solidFill>
                            <a:schemeClr val="tx1"/>
                          </a:solidFill>
                          <a:latin typeface="Meiryo UI" panose="020B0604030504040204" pitchFamily="50" charset="-128"/>
                          <a:ea typeface="Meiryo UI" panose="020B0604030504040204" pitchFamily="50" charset="-128"/>
                        </a:rPr>
                        <a:t>認証資格情報（値なし）</a:t>
                      </a:r>
                      <a:endParaRPr kumimoji="1" lang="en-US" altLang="ja-JP" sz="1600" b="0" dirty="0">
                        <a:solidFill>
                          <a:schemeClr val="tx1"/>
                        </a:solidFill>
                        <a:latin typeface="Meiryo UI" panose="020B0604030504040204" pitchFamily="50" charset="-128"/>
                        <a:ea typeface="Meiryo UI" panose="020B0604030504040204" pitchFamily="50" charset="-128"/>
                      </a:endParaRPr>
                    </a:p>
                  </a:txBody>
                  <a:tcPr marL="216000" marR="144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solidFill>
                      <a:schemeClr val="bg1"/>
                    </a:solidFill>
                  </a:tcPr>
                </a:tc>
                <a:tc>
                  <a:txBody>
                    <a:bodyPr/>
                    <a:lstStyle/>
                    <a:p>
                      <a:pPr marL="144000" marR="0" lvl="0" indent="-144000" algn="l" defTabSz="914400" rtl="0" eaLnBrk="1" fontAlgn="auto" latinLnBrk="0" hangingPunct="1">
                        <a:lnSpc>
                          <a:spcPct val="100000"/>
                        </a:lnSpc>
                        <a:spcBef>
                          <a:spcPts val="400"/>
                        </a:spcBef>
                        <a:spcAft>
                          <a:spcPts val="0"/>
                        </a:spcAft>
                        <a:buClrTx/>
                        <a:buSzTx/>
                        <a:buFont typeface="Arial" panose="020B0604020202020204" pitchFamily="34" charset="0"/>
                        <a:buChar char="•"/>
                        <a:tabLst/>
                        <a:defRPr/>
                      </a:pPr>
                      <a:r>
                        <a:rPr kumimoji="1" lang="ja-JP" altLang="en-US" sz="1600" b="0" dirty="0">
                          <a:solidFill>
                            <a:schemeClr val="tx1"/>
                          </a:solidFill>
                          <a:latin typeface="Meiryo UI" panose="020B0604030504040204" pitchFamily="50" charset="-128"/>
                          <a:ea typeface="Meiryo UI" panose="020B0604030504040204" pitchFamily="50" charset="-128"/>
                        </a:rPr>
                        <a:t>メッセージの移動を許可</a:t>
                      </a:r>
                      <a:endParaRPr kumimoji="1" lang="en-US" altLang="ja-JP" sz="1600" b="0" dirty="0">
                        <a:solidFill>
                          <a:schemeClr val="tx1"/>
                        </a:solidFill>
                        <a:latin typeface="Meiryo UI" panose="020B0604030504040204" pitchFamily="50" charset="-128"/>
                        <a:ea typeface="Meiryo UI" panose="020B0604030504040204" pitchFamily="50" charset="-128"/>
                      </a:endParaRPr>
                    </a:p>
                    <a:p>
                      <a:pPr marL="144000" marR="0" lvl="0" indent="-144000" algn="l" defTabSz="914400" rtl="0" eaLnBrk="1" fontAlgn="auto" latinLnBrk="0" hangingPunct="1">
                        <a:lnSpc>
                          <a:spcPct val="100000"/>
                        </a:lnSpc>
                        <a:spcBef>
                          <a:spcPts val="400"/>
                        </a:spcBef>
                        <a:spcAft>
                          <a:spcPts val="0"/>
                        </a:spcAft>
                        <a:buClrTx/>
                        <a:buSzTx/>
                        <a:buFont typeface="Arial" panose="020B0604020202020204" pitchFamily="34" charset="0"/>
                        <a:buChar char="•"/>
                        <a:tabLst/>
                        <a:defRPr/>
                      </a:pPr>
                      <a:r>
                        <a:rPr kumimoji="1" lang="ja-JP" altLang="en-US" sz="1600" b="0" dirty="0">
                          <a:solidFill>
                            <a:schemeClr val="tx1"/>
                          </a:solidFill>
                          <a:latin typeface="Meiryo UI" panose="020B0604030504040204" pitchFamily="50" charset="-128"/>
                          <a:ea typeface="Meiryo UI" panose="020B0604030504040204" pitchFamily="50" charset="-128"/>
                        </a:rPr>
                        <a:t>最近使ったアドレスの同期を許可</a:t>
                      </a:r>
                      <a:endParaRPr kumimoji="1" lang="en-US" altLang="ja-JP" sz="1600" b="0" dirty="0">
                        <a:solidFill>
                          <a:schemeClr val="tx1"/>
                        </a:solidFill>
                        <a:latin typeface="Meiryo UI" panose="020B0604030504040204" pitchFamily="50" charset="-128"/>
                        <a:ea typeface="Meiryo UI" panose="020B0604030504040204" pitchFamily="50" charset="-128"/>
                      </a:endParaRPr>
                    </a:p>
                    <a:p>
                      <a:pPr marL="144000" marR="0" lvl="0" indent="-144000" algn="l" defTabSz="914400" rtl="0" eaLnBrk="1" fontAlgn="auto" latinLnBrk="0" hangingPunct="1">
                        <a:lnSpc>
                          <a:spcPct val="100000"/>
                        </a:lnSpc>
                        <a:spcBef>
                          <a:spcPts val="400"/>
                        </a:spcBef>
                        <a:spcAft>
                          <a:spcPts val="0"/>
                        </a:spcAft>
                        <a:buClrTx/>
                        <a:buSzTx/>
                        <a:buFont typeface="Arial" panose="020B0604020202020204" pitchFamily="34" charset="0"/>
                        <a:buChar char="•"/>
                        <a:tabLst/>
                        <a:defRPr/>
                      </a:pPr>
                      <a:r>
                        <a:rPr kumimoji="1" lang="en-US" altLang="ja-JP" sz="1600" b="0" dirty="0">
                          <a:solidFill>
                            <a:schemeClr val="tx1"/>
                          </a:solidFill>
                          <a:latin typeface="Meiryo UI" panose="020B0604030504040204" pitchFamily="50" charset="-128"/>
                          <a:ea typeface="Meiryo UI" panose="020B0604030504040204" pitchFamily="50" charset="-128"/>
                        </a:rPr>
                        <a:t>Mail Drop</a:t>
                      </a:r>
                      <a:r>
                        <a:rPr kumimoji="1" lang="ja-JP" altLang="en-US" sz="1600" b="0" dirty="0">
                          <a:solidFill>
                            <a:schemeClr val="tx1"/>
                          </a:solidFill>
                          <a:latin typeface="Meiryo UI" panose="020B0604030504040204" pitchFamily="50" charset="-128"/>
                          <a:ea typeface="Meiryo UI" panose="020B0604030504040204" pitchFamily="50" charset="-128"/>
                        </a:rPr>
                        <a:t>を許可</a:t>
                      </a:r>
                      <a:endParaRPr kumimoji="1" lang="en-US" altLang="ja-JP" sz="1600" dirty="0">
                        <a:solidFill>
                          <a:schemeClr val="tx1"/>
                        </a:solidFill>
                        <a:latin typeface="Meiryo UI" panose="020B0604030504040204" pitchFamily="50" charset="-128"/>
                        <a:ea typeface="Meiryo UI" panose="020B0604030504040204" pitchFamily="50" charset="-128"/>
                      </a:endParaRPr>
                    </a:p>
                    <a:p>
                      <a:pPr marL="144000" indent="-144000" algn="l">
                        <a:lnSpc>
                          <a:spcPct val="100000"/>
                        </a:lnSpc>
                        <a:spcBef>
                          <a:spcPts val="400"/>
                        </a:spcBef>
                        <a:spcAft>
                          <a:spcPts val="0"/>
                        </a:spcAft>
                        <a:buFont typeface="Arial" panose="020B0604020202020204" pitchFamily="34" charset="0"/>
                        <a:buChar char="•"/>
                      </a:pPr>
                      <a:r>
                        <a:rPr kumimoji="1" lang="en-US" altLang="ja-JP" sz="1600" dirty="0">
                          <a:solidFill>
                            <a:schemeClr val="tx1"/>
                          </a:solidFill>
                          <a:latin typeface="Meiryo UI" panose="020B0604030504040204" pitchFamily="50" charset="-128"/>
                          <a:ea typeface="Meiryo UI" panose="020B0604030504040204" pitchFamily="50" charset="-128"/>
                        </a:rPr>
                        <a:t>“</a:t>
                      </a:r>
                      <a:r>
                        <a:rPr kumimoji="1" lang="ja-JP" altLang="en-US" sz="1600" dirty="0">
                          <a:solidFill>
                            <a:schemeClr val="tx1"/>
                          </a:solidFill>
                          <a:latin typeface="Meiryo UI" panose="020B0604030504040204" pitchFamily="50" charset="-128"/>
                          <a:ea typeface="Meiryo UI" panose="020B0604030504040204" pitchFamily="50" charset="-128"/>
                        </a:rPr>
                        <a:t>メール</a:t>
                      </a:r>
                      <a:r>
                        <a:rPr kumimoji="1" lang="en-US" altLang="ja-JP" sz="1600" dirty="0">
                          <a:solidFill>
                            <a:schemeClr val="tx1"/>
                          </a:solidFill>
                          <a:latin typeface="Meiryo UI" panose="020B0604030504040204" pitchFamily="50" charset="-128"/>
                          <a:ea typeface="Meiryo UI" panose="020B0604030504040204" pitchFamily="50" charset="-128"/>
                        </a:rPr>
                        <a:t>”</a:t>
                      </a:r>
                      <a:r>
                        <a:rPr kumimoji="1" lang="ja-JP" altLang="en-US" sz="1600" dirty="0">
                          <a:solidFill>
                            <a:schemeClr val="tx1"/>
                          </a:solidFill>
                          <a:latin typeface="Meiryo UI" panose="020B0604030504040204" pitchFamily="50" charset="-128"/>
                          <a:ea typeface="Meiryo UI" panose="020B0604030504040204" pitchFamily="50" charset="-128"/>
                        </a:rPr>
                        <a:t>でのみ使用</a:t>
                      </a:r>
                      <a:endParaRPr kumimoji="1" lang="en-US" altLang="ja-JP" sz="1600" dirty="0">
                        <a:solidFill>
                          <a:schemeClr val="tx1"/>
                        </a:solidFill>
                        <a:latin typeface="Meiryo UI" panose="020B0604030504040204" pitchFamily="50" charset="-128"/>
                        <a:ea typeface="Meiryo UI" panose="020B0604030504040204" pitchFamily="50" charset="-128"/>
                      </a:endParaRPr>
                    </a:p>
                    <a:p>
                      <a:pPr marL="144000" indent="-144000" algn="l">
                        <a:lnSpc>
                          <a:spcPct val="100000"/>
                        </a:lnSpc>
                        <a:spcBef>
                          <a:spcPts val="400"/>
                        </a:spcBef>
                        <a:spcAft>
                          <a:spcPts val="0"/>
                        </a:spcAft>
                        <a:buFont typeface="Arial" panose="020B0604020202020204" pitchFamily="34" charset="0"/>
                        <a:buChar char="•"/>
                      </a:pPr>
                      <a:r>
                        <a:rPr kumimoji="1" lang="en-US" altLang="ja-JP" sz="1600" dirty="0">
                          <a:solidFill>
                            <a:schemeClr val="tx1"/>
                          </a:solidFill>
                          <a:latin typeface="Meiryo UI" panose="020B0604030504040204" pitchFamily="50" charset="-128"/>
                          <a:ea typeface="Meiryo UI" panose="020B0604030504040204" pitchFamily="50" charset="-128"/>
                        </a:rPr>
                        <a:t>S/MIME</a:t>
                      </a:r>
                      <a:r>
                        <a:rPr kumimoji="1" lang="ja-JP" altLang="en-US" sz="1600" dirty="0">
                          <a:solidFill>
                            <a:schemeClr val="tx1"/>
                          </a:solidFill>
                          <a:latin typeface="Meiryo UI" panose="020B0604030504040204" pitchFamily="50" charset="-128"/>
                          <a:ea typeface="Meiryo UI" panose="020B0604030504040204" pitchFamily="50" charset="-128"/>
                        </a:rPr>
                        <a:t>署名を有効にする</a:t>
                      </a:r>
                      <a:endParaRPr kumimoji="1" lang="en-US" altLang="ja-JP" sz="1600" dirty="0">
                        <a:solidFill>
                          <a:schemeClr val="tx1"/>
                        </a:solidFill>
                        <a:latin typeface="Meiryo UI" panose="020B0604030504040204" pitchFamily="50" charset="-128"/>
                        <a:ea typeface="Meiryo UI" panose="020B0604030504040204" pitchFamily="50" charset="-128"/>
                      </a:endParaRPr>
                    </a:p>
                    <a:p>
                      <a:pPr marL="144000" indent="-144000" algn="l">
                        <a:lnSpc>
                          <a:spcPct val="100000"/>
                        </a:lnSpc>
                        <a:spcBef>
                          <a:spcPts val="400"/>
                        </a:spcBef>
                        <a:spcAft>
                          <a:spcPts val="0"/>
                        </a:spcAft>
                        <a:buFont typeface="Arial" panose="020B0604020202020204" pitchFamily="34" charset="0"/>
                        <a:buChar char="•"/>
                      </a:pPr>
                      <a:r>
                        <a:rPr kumimoji="1" lang="ja-JP" altLang="en-US" sz="1600" dirty="0">
                          <a:solidFill>
                            <a:schemeClr val="tx1"/>
                          </a:solidFill>
                          <a:latin typeface="Meiryo UI" panose="020B0604030504040204" pitchFamily="50" charset="-128"/>
                          <a:ea typeface="Meiryo UI" panose="020B0604030504040204" pitchFamily="50" charset="-128"/>
                        </a:rPr>
                        <a:t>ユーザによる</a:t>
                      </a:r>
                      <a:r>
                        <a:rPr kumimoji="1" lang="en-US" altLang="ja-JP" sz="1600" dirty="0">
                          <a:solidFill>
                            <a:schemeClr val="tx1"/>
                          </a:solidFill>
                          <a:latin typeface="Meiryo UI" panose="020B0604030504040204" pitchFamily="50" charset="-128"/>
                          <a:ea typeface="Meiryo UI" panose="020B0604030504040204" pitchFamily="50" charset="-128"/>
                        </a:rPr>
                        <a:t>S/MIME</a:t>
                      </a:r>
                      <a:r>
                        <a:rPr kumimoji="1" lang="ja-JP" altLang="en-US" sz="1600" dirty="0">
                          <a:solidFill>
                            <a:schemeClr val="tx1"/>
                          </a:solidFill>
                          <a:latin typeface="Meiryo UI" panose="020B0604030504040204" pitchFamily="50" charset="-128"/>
                          <a:ea typeface="Meiryo UI" panose="020B0604030504040204" pitchFamily="50" charset="-128"/>
                        </a:rPr>
                        <a:t>署名の有効化</a:t>
                      </a:r>
                      <a:r>
                        <a:rPr kumimoji="1" lang="en-US" altLang="ja-JP" sz="1600" dirty="0">
                          <a:solidFill>
                            <a:schemeClr val="tx1"/>
                          </a:solidFill>
                          <a:latin typeface="Meiryo UI" panose="020B0604030504040204" pitchFamily="50" charset="-128"/>
                          <a:ea typeface="Meiryo UI" panose="020B0604030504040204" pitchFamily="50" charset="-128"/>
                        </a:rPr>
                        <a:t>/</a:t>
                      </a:r>
                      <a:r>
                        <a:rPr kumimoji="1" lang="ja-JP" altLang="en-US" sz="1600" dirty="0">
                          <a:solidFill>
                            <a:schemeClr val="tx1"/>
                          </a:solidFill>
                          <a:latin typeface="Meiryo UI" panose="020B0604030504040204" pitchFamily="50" charset="-128"/>
                          <a:ea typeface="Meiryo UI" panose="020B0604030504040204" pitchFamily="50" charset="-128"/>
                        </a:rPr>
                        <a:t>無効化を許可</a:t>
                      </a:r>
                      <a:endParaRPr kumimoji="1" lang="en-US" altLang="ja-JP" sz="1600" dirty="0">
                        <a:solidFill>
                          <a:schemeClr val="tx1"/>
                        </a:solidFill>
                        <a:latin typeface="Meiryo UI" panose="020B0604030504040204" pitchFamily="50" charset="-128"/>
                        <a:ea typeface="Meiryo UI" panose="020B0604030504040204" pitchFamily="50" charset="-128"/>
                      </a:endParaRPr>
                    </a:p>
                    <a:p>
                      <a:pPr marL="144000" indent="-144000" algn="l">
                        <a:lnSpc>
                          <a:spcPct val="100000"/>
                        </a:lnSpc>
                        <a:spcBef>
                          <a:spcPts val="400"/>
                        </a:spcBef>
                        <a:spcAft>
                          <a:spcPts val="0"/>
                        </a:spcAft>
                        <a:buFont typeface="Arial" panose="020B0604020202020204" pitchFamily="34" charset="0"/>
                        <a:buChar char="•"/>
                      </a:pPr>
                      <a:r>
                        <a:rPr kumimoji="1" lang="en-US" altLang="ja-JP" sz="1600" dirty="0">
                          <a:solidFill>
                            <a:schemeClr val="tx1"/>
                          </a:solidFill>
                          <a:latin typeface="Meiryo UI" panose="020B0604030504040204" pitchFamily="50" charset="-128"/>
                          <a:ea typeface="Meiryo UI" panose="020B0604030504040204" pitchFamily="50" charset="-128"/>
                        </a:rPr>
                        <a:t>S/MIME</a:t>
                      </a:r>
                      <a:r>
                        <a:rPr kumimoji="1" lang="ja-JP" altLang="en-US" sz="1600" dirty="0">
                          <a:solidFill>
                            <a:schemeClr val="tx1"/>
                          </a:solidFill>
                          <a:latin typeface="Meiryo UI" panose="020B0604030504040204" pitchFamily="50" charset="-128"/>
                          <a:ea typeface="Meiryo UI" panose="020B0604030504040204" pitchFamily="50" charset="-128"/>
                        </a:rPr>
                        <a:t>暗号化をデフォルトで有効にする</a:t>
                      </a:r>
                      <a:endParaRPr kumimoji="1" lang="en-US" altLang="ja-JP" sz="1600" dirty="0">
                        <a:solidFill>
                          <a:schemeClr val="tx1"/>
                        </a:solidFill>
                        <a:latin typeface="Meiryo UI" panose="020B0604030504040204" pitchFamily="50" charset="-128"/>
                        <a:ea typeface="Meiryo UI" panose="020B0604030504040204" pitchFamily="50" charset="-128"/>
                      </a:endParaRPr>
                    </a:p>
                    <a:p>
                      <a:pPr marL="144000" indent="-144000" algn="l">
                        <a:lnSpc>
                          <a:spcPct val="100000"/>
                        </a:lnSpc>
                        <a:spcBef>
                          <a:spcPts val="400"/>
                        </a:spcBef>
                        <a:spcAft>
                          <a:spcPts val="0"/>
                        </a:spcAft>
                        <a:buFont typeface="Arial" panose="020B0604020202020204" pitchFamily="34" charset="0"/>
                        <a:buChar char="•"/>
                      </a:pPr>
                      <a:r>
                        <a:rPr kumimoji="1" lang="ja-JP" altLang="en-US" sz="1600" dirty="0">
                          <a:solidFill>
                            <a:schemeClr val="tx1"/>
                          </a:solidFill>
                          <a:latin typeface="Meiryo UI" panose="020B0604030504040204" pitchFamily="50" charset="-128"/>
                          <a:ea typeface="Meiryo UI" panose="020B0604030504040204" pitchFamily="50" charset="-128"/>
                        </a:rPr>
                        <a:t>ユーザによる</a:t>
                      </a:r>
                      <a:r>
                        <a:rPr kumimoji="1" lang="en-US" altLang="ja-JP" sz="1600" dirty="0">
                          <a:solidFill>
                            <a:schemeClr val="tx1"/>
                          </a:solidFill>
                          <a:latin typeface="Meiryo UI" panose="020B0604030504040204" pitchFamily="50" charset="-128"/>
                          <a:ea typeface="Meiryo UI" panose="020B0604030504040204" pitchFamily="50" charset="-128"/>
                        </a:rPr>
                        <a:t>S/MIME</a:t>
                      </a:r>
                      <a:r>
                        <a:rPr kumimoji="1" lang="ja-JP" altLang="en-US" sz="1600" dirty="0">
                          <a:solidFill>
                            <a:schemeClr val="tx1"/>
                          </a:solidFill>
                          <a:latin typeface="Meiryo UI" panose="020B0604030504040204" pitchFamily="50" charset="-128"/>
                          <a:ea typeface="Meiryo UI" panose="020B0604030504040204" pitchFamily="50" charset="-128"/>
                        </a:rPr>
                        <a:t>暗号化の有効化</a:t>
                      </a:r>
                      <a:r>
                        <a:rPr kumimoji="1" lang="en-US" altLang="ja-JP" sz="1600" dirty="0">
                          <a:solidFill>
                            <a:schemeClr val="tx1"/>
                          </a:solidFill>
                          <a:latin typeface="Meiryo UI" panose="020B0604030504040204" pitchFamily="50" charset="-128"/>
                          <a:ea typeface="Meiryo UI" panose="020B0604030504040204" pitchFamily="50" charset="-128"/>
                        </a:rPr>
                        <a:t>/</a:t>
                      </a:r>
                      <a:r>
                        <a:rPr kumimoji="1" lang="ja-JP" altLang="en-US" sz="1600" dirty="0">
                          <a:solidFill>
                            <a:schemeClr val="tx1"/>
                          </a:solidFill>
                          <a:latin typeface="Meiryo UI" panose="020B0604030504040204" pitchFamily="50" charset="-128"/>
                          <a:ea typeface="Meiryo UI" panose="020B0604030504040204" pitchFamily="50" charset="-128"/>
                        </a:rPr>
                        <a:t>無効化を許可</a:t>
                      </a:r>
                      <a:endParaRPr kumimoji="1" lang="en-US" altLang="ja-JP" sz="1600" dirty="0">
                        <a:solidFill>
                          <a:schemeClr val="tx1"/>
                        </a:solidFill>
                        <a:latin typeface="Meiryo UI" panose="020B0604030504040204" pitchFamily="50" charset="-128"/>
                        <a:ea typeface="Meiryo UI" panose="020B0604030504040204" pitchFamily="50" charset="-128"/>
                      </a:endParaRPr>
                    </a:p>
                    <a:p>
                      <a:pPr marL="144000" indent="-144000" algn="l">
                        <a:lnSpc>
                          <a:spcPct val="100000"/>
                        </a:lnSpc>
                        <a:spcBef>
                          <a:spcPts val="400"/>
                        </a:spcBef>
                        <a:spcAft>
                          <a:spcPts val="0"/>
                        </a:spcAft>
                        <a:buFont typeface="Arial" panose="020B0604020202020204" pitchFamily="34" charset="0"/>
                        <a:buChar char="•"/>
                      </a:pPr>
                      <a:r>
                        <a:rPr kumimoji="1" lang="ja-JP" altLang="en-US" sz="1600" dirty="0">
                          <a:solidFill>
                            <a:schemeClr val="tx1"/>
                          </a:solidFill>
                          <a:latin typeface="Meiryo UI" panose="020B0604030504040204" pitchFamily="50" charset="-128"/>
                          <a:ea typeface="Meiryo UI" panose="020B0604030504040204" pitchFamily="50" charset="-128"/>
                        </a:rPr>
                        <a:t>メッセージごとの暗号化切り替えを有効にする</a:t>
                      </a:r>
                      <a:endParaRPr kumimoji="1" lang="en-US" altLang="ja-JP" sz="1600" dirty="0">
                        <a:solidFill>
                          <a:schemeClr val="tx1"/>
                        </a:solidFill>
                        <a:latin typeface="Meiryo UI" panose="020B0604030504040204" pitchFamily="50" charset="-128"/>
                        <a:ea typeface="Meiryo UI" panose="020B0604030504040204" pitchFamily="50" charset="-128"/>
                      </a:endParaRPr>
                    </a:p>
                    <a:p>
                      <a:pPr marL="144000" indent="-144000" algn="l">
                        <a:lnSpc>
                          <a:spcPct val="100000"/>
                        </a:lnSpc>
                        <a:spcBef>
                          <a:spcPts val="400"/>
                        </a:spcBef>
                        <a:spcAft>
                          <a:spcPts val="0"/>
                        </a:spcAft>
                        <a:buFont typeface="Arial" panose="020B0604020202020204" pitchFamily="34" charset="0"/>
                        <a:buChar char="•"/>
                      </a:pPr>
                      <a:r>
                        <a:rPr kumimoji="1" lang="ja-JP" altLang="en-US" sz="1500" dirty="0">
                          <a:solidFill>
                            <a:schemeClr val="tx1"/>
                          </a:solidFill>
                          <a:latin typeface="Meiryo UI" panose="020B0604030504040204" pitchFamily="50" charset="-128"/>
                          <a:ea typeface="Meiryo UI" panose="020B0604030504040204" pitchFamily="50" charset="-128"/>
                        </a:rPr>
                        <a:t>有効なサービス（メール、連絡先、カレンダー、リマインダー、メモ）</a:t>
                      </a:r>
                      <a:endParaRPr kumimoji="1" lang="en-US" altLang="ja-JP" sz="1500" dirty="0">
                        <a:solidFill>
                          <a:schemeClr val="tx1"/>
                        </a:solidFill>
                        <a:latin typeface="Meiryo UI" panose="020B0604030504040204" pitchFamily="50" charset="-128"/>
                        <a:ea typeface="Meiryo UI" panose="020B0604030504040204" pitchFamily="50" charset="-128"/>
                      </a:endParaRPr>
                    </a:p>
                    <a:p>
                      <a:pPr marL="144000" marR="0" lvl="0" indent="-144000" algn="l" defTabSz="914400" rtl="0" eaLnBrk="1" fontAlgn="auto" latinLnBrk="0" hangingPunct="1">
                        <a:lnSpc>
                          <a:spcPct val="100000"/>
                        </a:lnSpc>
                        <a:spcBef>
                          <a:spcPts val="400"/>
                        </a:spcBef>
                        <a:spcAft>
                          <a:spcPts val="0"/>
                        </a:spcAft>
                        <a:buClrTx/>
                        <a:buSzTx/>
                        <a:buFont typeface="Arial" panose="020B0604020202020204" pitchFamily="34" charset="0"/>
                        <a:buChar char="•"/>
                        <a:tabLst/>
                        <a:defRPr/>
                      </a:pPr>
                      <a:r>
                        <a:rPr kumimoji="1" lang="ja-JP" altLang="en-US" sz="1500" dirty="0">
                          <a:solidFill>
                            <a:schemeClr val="tx1"/>
                          </a:solidFill>
                          <a:latin typeface="Meiryo UI" panose="020B0604030504040204" pitchFamily="50" charset="-128"/>
                          <a:ea typeface="Meiryo UI" panose="020B0604030504040204" pitchFamily="50" charset="-128"/>
                        </a:rPr>
                        <a:t>アカウントの変更（メール、連絡先、カレンダー、リマインダー、メモ）</a:t>
                      </a:r>
                      <a:endParaRPr kumimoji="1" lang="en-US" altLang="ja-JP" sz="1500" dirty="0">
                        <a:solidFill>
                          <a:schemeClr val="tx1"/>
                        </a:solidFill>
                        <a:latin typeface="Meiryo UI" panose="020B0604030504040204" pitchFamily="50" charset="-128"/>
                        <a:ea typeface="Meiryo UI" panose="020B0604030504040204" pitchFamily="50" charset="-128"/>
                      </a:endParaRPr>
                    </a:p>
                    <a:p>
                      <a:pPr marL="144000" indent="-144000" algn="l">
                        <a:lnSpc>
                          <a:spcPct val="100000"/>
                        </a:lnSpc>
                        <a:spcBef>
                          <a:spcPts val="400"/>
                        </a:spcBef>
                        <a:spcAft>
                          <a:spcPts val="0"/>
                        </a:spcAft>
                        <a:buFont typeface="Arial" panose="020B0604020202020204" pitchFamily="34" charset="0"/>
                        <a:buChar char="•"/>
                      </a:pPr>
                      <a:r>
                        <a:rPr kumimoji="1" lang="ja-JP" altLang="en-US" sz="1600" dirty="0">
                          <a:solidFill>
                            <a:schemeClr val="tx1"/>
                          </a:solidFill>
                          <a:latin typeface="Meiryo UI" panose="020B0604030504040204" pitchFamily="50" charset="-128"/>
                          <a:ea typeface="Meiryo UI" panose="020B0604030504040204" pitchFamily="50" charset="-128"/>
                        </a:rPr>
                        <a:t>通信サービスルール</a:t>
                      </a:r>
                      <a:endParaRPr kumimoji="1" lang="en-US" altLang="ja-JP" sz="1600" dirty="0">
                        <a:solidFill>
                          <a:schemeClr val="tx1"/>
                        </a:solidFill>
                        <a:latin typeface="Meiryo UI" panose="020B0604030504040204" pitchFamily="50" charset="-128"/>
                        <a:ea typeface="Meiryo UI" panose="020B0604030504040204" pitchFamily="50" charset="-128"/>
                      </a:endParaRPr>
                    </a:p>
                  </a:txBody>
                  <a:tcPr marL="216000" marR="144000" marT="0" marB="0" horzOverflow="overflow">
                    <a:lnL w="9525" cap="flat" cmpd="sng" algn="ctr">
                      <a:no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4143229">
                <a:tc>
                  <a:txBody>
                    <a:bodyPr/>
                    <a:lstStyle/>
                    <a:p>
                      <a:pPr marL="144000" marR="0" lvl="0" indent="0" algn="l" defTabSz="914400" rtl="0" eaLnBrk="1" fontAlgn="base" latinLnBrk="0" hangingPunct="1">
                        <a:lnSpc>
                          <a:spcPct val="100000"/>
                        </a:lnSpc>
                        <a:spcBef>
                          <a:spcPts val="0"/>
                        </a:spcBef>
                        <a:spcAft>
                          <a:spcPct val="0"/>
                        </a:spcAft>
                        <a:buClrTx/>
                        <a:buSzTx/>
                        <a:buFontTx/>
                        <a:buNone/>
                        <a:tabLst/>
                      </a:pPr>
                      <a:r>
                        <a:rPr kumimoji="1" lang="ja-JP" altLang="en-US" sz="18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メール</a:t>
                      </a:r>
                    </a:p>
                  </a:txBody>
                  <a:tcPr marL="72000" marR="144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noFill/>
                  </a:tcPr>
                </a:tc>
                <a:tc>
                  <a:txBody>
                    <a:bodyPr/>
                    <a:lstStyle/>
                    <a:p>
                      <a:pPr marL="144000" marR="0" lvl="0" indent="-144000" algn="l" defTabSz="914400" rtl="0" eaLnBrk="1" fontAlgn="base" latinLnBrk="0" hangingPunct="1">
                        <a:lnSpc>
                          <a:spcPct val="100000"/>
                        </a:lnSpc>
                        <a:spcBef>
                          <a:spcPts val="400"/>
                        </a:spcBef>
                        <a:spcAft>
                          <a:spcPts val="0"/>
                        </a:spcAft>
                        <a:buClrTx/>
                        <a:buSzTx/>
                        <a:buFont typeface="Arial" panose="020B0604020202020204" pitchFamily="34" charset="0"/>
                        <a:buChar char="•"/>
                        <a:tabLst/>
                      </a:pPr>
                      <a:endParaRPr kumimoji="1" lang="en-US" altLang="ja-JP" sz="1000" b="0" kern="1200" dirty="0">
                        <a:solidFill>
                          <a:schemeClr val="tx1"/>
                        </a:solidFill>
                        <a:latin typeface="Meiryo UI" panose="020B0604030504040204" pitchFamily="50" charset="-128"/>
                        <a:ea typeface="Meiryo UI" panose="020B0604030504040204" pitchFamily="50" charset="-128"/>
                        <a:cs typeface="+mn-cs"/>
                      </a:endParaRPr>
                    </a:p>
                    <a:p>
                      <a:pPr marL="144000" marR="0" lvl="0" indent="-144000" algn="l" defTabSz="914400" rtl="0" eaLnBrk="1" fontAlgn="base" latinLnBrk="0" hangingPunct="1">
                        <a:lnSpc>
                          <a:spcPct val="100000"/>
                        </a:lnSpc>
                        <a:spcBef>
                          <a:spcPts val="400"/>
                        </a:spcBef>
                        <a:spcAft>
                          <a:spcPts val="0"/>
                        </a:spcAft>
                        <a:buClrTx/>
                        <a:buSzTx/>
                        <a:buFont typeface="Arial" panose="020B0604020202020204" pitchFamily="34" charset="0"/>
                        <a:buChar char="•"/>
                        <a:tabLst/>
                      </a:pPr>
                      <a:r>
                        <a:rPr kumimoji="1" lang="ja-JP" altLang="en-US" sz="1600" b="0" kern="1200" dirty="0">
                          <a:solidFill>
                            <a:schemeClr val="tx1"/>
                          </a:solidFill>
                          <a:latin typeface="Meiryo UI" panose="020B0604030504040204" pitchFamily="50" charset="-128"/>
                          <a:ea typeface="Meiryo UI" panose="020B0604030504040204" pitchFamily="50" charset="-128"/>
                          <a:cs typeface="+mn-cs"/>
                        </a:rPr>
                        <a:t>アカウントの説明（</a:t>
                      </a:r>
                      <a:r>
                        <a:rPr kumimoji="1" lang="en-US" altLang="ja-JP" sz="1600" b="0" kern="1200" dirty="0">
                          <a:solidFill>
                            <a:schemeClr val="tx1"/>
                          </a:solidFill>
                          <a:latin typeface="Meiryo UI" panose="020B0604030504040204" pitchFamily="50" charset="-128"/>
                          <a:ea typeface="Meiryo UI" panose="020B0604030504040204" pitchFamily="50" charset="-128"/>
                          <a:cs typeface="+mn-cs"/>
                        </a:rPr>
                        <a:t>CSV)</a:t>
                      </a:r>
                    </a:p>
                    <a:p>
                      <a:pPr marL="144000" marR="0" lvl="0" indent="-144000" algn="l" defTabSz="914400" rtl="0" eaLnBrk="1" fontAlgn="base" latinLnBrk="0" hangingPunct="1">
                        <a:lnSpc>
                          <a:spcPct val="100000"/>
                        </a:lnSpc>
                        <a:spcBef>
                          <a:spcPts val="400"/>
                        </a:spcBef>
                        <a:spcAft>
                          <a:spcPts val="0"/>
                        </a:spcAft>
                        <a:buClrTx/>
                        <a:buSzTx/>
                        <a:buFont typeface="Arial" panose="020B0604020202020204" pitchFamily="34" charset="0"/>
                        <a:buChar char="•"/>
                        <a:tabLst/>
                      </a:pPr>
                      <a:r>
                        <a:rPr kumimoji="1" lang="ja-JP" altLang="en-US" sz="1600" b="0" kern="1200" baseline="0" dirty="0">
                          <a:solidFill>
                            <a:schemeClr val="tx1"/>
                          </a:solidFill>
                          <a:latin typeface="Meiryo UI" panose="020B0604030504040204" pitchFamily="50" charset="-128"/>
                          <a:ea typeface="Meiryo UI" panose="020B0604030504040204" pitchFamily="50" charset="-128"/>
                          <a:cs typeface="+mn-cs"/>
                        </a:rPr>
                        <a:t>アカウントの種類（</a:t>
                      </a:r>
                      <a:r>
                        <a:rPr kumimoji="1" lang="en-US" altLang="ja-JP" sz="1600" b="0" kern="1200" baseline="0" dirty="0">
                          <a:solidFill>
                            <a:schemeClr val="tx1"/>
                          </a:solidFill>
                          <a:latin typeface="Meiryo UI" panose="020B0604030504040204" pitchFamily="50" charset="-128"/>
                          <a:ea typeface="Meiryo UI" panose="020B0604030504040204" pitchFamily="50" charset="-128"/>
                          <a:cs typeface="+mn-cs"/>
                        </a:rPr>
                        <a:t>IMAP</a:t>
                      </a:r>
                      <a:r>
                        <a:rPr kumimoji="1" lang="ja-JP" altLang="en-US" sz="1600" b="0" kern="1200" baseline="0" dirty="0">
                          <a:solidFill>
                            <a:schemeClr val="tx1"/>
                          </a:solidFill>
                          <a:latin typeface="Meiryo UI" panose="020B0604030504040204" pitchFamily="50" charset="-128"/>
                          <a:ea typeface="Meiryo UI" panose="020B0604030504040204" pitchFamily="50" charset="-128"/>
                          <a:cs typeface="+mn-cs"/>
                        </a:rPr>
                        <a:t>、</a:t>
                      </a:r>
                      <a:r>
                        <a:rPr kumimoji="1" lang="en-US" altLang="ja-JP" sz="1600" b="0" kern="1200" baseline="0" dirty="0">
                          <a:solidFill>
                            <a:schemeClr val="tx1"/>
                          </a:solidFill>
                          <a:latin typeface="Meiryo UI" panose="020B0604030504040204" pitchFamily="50" charset="-128"/>
                          <a:ea typeface="Meiryo UI" panose="020B0604030504040204" pitchFamily="50" charset="-128"/>
                          <a:cs typeface="+mn-cs"/>
                        </a:rPr>
                        <a:t>POP</a:t>
                      </a:r>
                      <a:r>
                        <a:rPr kumimoji="1" lang="ja-JP" altLang="en-US" sz="1600" b="0" kern="1200" baseline="0" dirty="0">
                          <a:solidFill>
                            <a:schemeClr val="tx1"/>
                          </a:solidFill>
                          <a:latin typeface="Meiryo UI" panose="020B0604030504040204" pitchFamily="50" charset="-128"/>
                          <a:ea typeface="Meiryo UI" panose="020B0604030504040204" pitchFamily="50" charset="-128"/>
                          <a:cs typeface="+mn-cs"/>
                        </a:rPr>
                        <a:t>）</a:t>
                      </a:r>
                      <a:endParaRPr kumimoji="1" lang="en-US" altLang="ja-JP" sz="1600" b="0" kern="1200" baseline="0" dirty="0">
                        <a:solidFill>
                          <a:schemeClr val="tx1"/>
                        </a:solidFill>
                        <a:latin typeface="Meiryo UI" panose="020B0604030504040204" pitchFamily="50" charset="-128"/>
                        <a:ea typeface="Meiryo UI" panose="020B0604030504040204" pitchFamily="50" charset="-128"/>
                        <a:cs typeface="+mn-cs"/>
                      </a:endParaRPr>
                    </a:p>
                    <a:p>
                      <a:pPr marL="144000" marR="0" lvl="0" indent="-144000" algn="l" defTabSz="914400" rtl="0" eaLnBrk="1" fontAlgn="base" latinLnBrk="0" hangingPunct="1">
                        <a:lnSpc>
                          <a:spcPct val="100000"/>
                        </a:lnSpc>
                        <a:spcBef>
                          <a:spcPts val="400"/>
                        </a:spcBef>
                        <a:spcAft>
                          <a:spcPts val="0"/>
                        </a:spcAft>
                        <a:buClrTx/>
                        <a:buSzTx/>
                        <a:buFont typeface="Arial" panose="020B0604020202020204" pitchFamily="34" charset="0"/>
                        <a:buChar char="•"/>
                        <a:tabLst/>
                      </a:pPr>
                      <a:r>
                        <a:rPr kumimoji="1" lang="ja-JP" altLang="en-US" sz="1600" b="0" kern="1200" baseline="0" dirty="0">
                          <a:solidFill>
                            <a:schemeClr val="tx1"/>
                          </a:solidFill>
                          <a:latin typeface="Meiryo UI" panose="020B0604030504040204" pitchFamily="50" charset="-128"/>
                          <a:ea typeface="Meiryo UI" panose="020B0604030504040204" pitchFamily="50" charset="-128"/>
                          <a:cs typeface="+mn-cs"/>
                        </a:rPr>
                        <a:t>パスの接頭辞</a:t>
                      </a:r>
                      <a:endParaRPr kumimoji="1" lang="en-US" altLang="ja-JP" sz="1600" b="0" kern="1200" baseline="0" dirty="0">
                        <a:solidFill>
                          <a:schemeClr val="tx1"/>
                        </a:solidFill>
                        <a:latin typeface="Meiryo UI" panose="020B0604030504040204" pitchFamily="50" charset="-128"/>
                        <a:ea typeface="Meiryo UI" panose="020B0604030504040204" pitchFamily="50" charset="-128"/>
                        <a:cs typeface="+mn-cs"/>
                      </a:endParaRPr>
                    </a:p>
                    <a:p>
                      <a:pPr marL="144000" marR="0" lvl="0" indent="-144000" algn="l" defTabSz="914400" rtl="0" eaLnBrk="1" fontAlgn="base" latinLnBrk="0" hangingPunct="1">
                        <a:lnSpc>
                          <a:spcPct val="100000"/>
                        </a:lnSpc>
                        <a:spcBef>
                          <a:spcPts val="400"/>
                        </a:spcBef>
                        <a:spcAft>
                          <a:spcPts val="0"/>
                        </a:spcAft>
                        <a:buClrTx/>
                        <a:buSzTx/>
                        <a:buFont typeface="Arial" panose="020B0604020202020204" pitchFamily="34" charset="0"/>
                        <a:buChar char="•"/>
                        <a:tabLst/>
                      </a:pPr>
                      <a:r>
                        <a:rPr kumimoji="1" lang="ja-JP" altLang="en-US" sz="1600" b="0" kern="1200" baseline="0" dirty="0">
                          <a:solidFill>
                            <a:schemeClr val="tx1"/>
                          </a:solidFill>
                          <a:latin typeface="Meiryo UI" panose="020B0604030504040204" pitchFamily="50" charset="-128"/>
                          <a:ea typeface="Meiryo UI" panose="020B0604030504040204" pitchFamily="50" charset="-128"/>
                          <a:cs typeface="+mn-cs"/>
                        </a:rPr>
                        <a:t>ユーザ表示名（</a:t>
                      </a:r>
                      <a:r>
                        <a:rPr kumimoji="1" lang="en-US" altLang="ja-JP" sz="1600" b="0" kern="1200" baseline="0" dirty="0">
                          <a:solidFill>
                            <a:schemeClr val="tx1"/>
                          </a:solidFill>
                          <a:latin typeface="Meiryo UI" panose="020B0604030504040204" pitchFamily="50" charset="-128"/>
                          <a:ea typeface="Meiryo UI" panose="020B0604030504040204" pitchFamily="50" charset="-128"/>
                          <a:cs typeface="+mn-cs"/>
                        </a:rPr>
                        <a:t>CSV)</a:t>
                      </a:r>
                    </a:p>
                    <a:p>
                      <a:pPr marL="144000" marR="0" lvl="0" indent="-144000" algn="l" defTabSz="914400" rtl="0" eaLnBrk="1" fontAlgn="base" latinLnBrk="0" hangingPunct="1">
                        <a:lnSpc>
                          <a:spcPct val="100000"/>
                        </a:lnSpc>
                        <a:spcBef>
                          <a:spcPts val="400"/>
                        </a:spcBef>
                        <a:spcAft>
                          <a:spcPts val="0"/>
                        </a:spcAft>
                        <a:buClrTx/>
                        <a:buSzTx/>
                        <a:buFont typeface="Arial" panose="020B0604020202020204" pitchFamily="34" charset="0"/>
                        <a:buChar char="•"/>
                        <a:tabLst/>
                      </a:pPr>
                      <a:r>
                        <a:rPr kumimoji="1" lang="ja-JP" altLang="en-US" sz="1600" b="0" kern="1200" baseline="0" dirty="0">
                          <a:solidFill>
                            <a:schemeClr val="tx1"/>
                          </a:solidFill>
                          <a:latin typeface="Meiryo UI" panose="020B0604030504040204" pitchFamily="50" charset="-128"/>
                          <a:ea typeface="Meiryo UI" panose="020B0604030504040204" pitchFamily="50" charset="-128"/>
                          <a:cs typeface="+mn-cs"/>
                        </a:rPr>
                        <a:t>メールアドレス（</a:t>
                      </a:r>
                      <a:r>
                        <a:rPr kumimoji="1" lang="en-US" altLang="ja-JP" sz="1600" b="0" kern="1200" baseline="0" dirty="0">
                          <a:solidFill>
                            <a:schemeClr val="tx1"/>
                          </a:solidFill>
                          <a:latin typeface="Meiryo UI" panose="020B0604030504040204" pitchFamily="50" charset="-128"/>
                          <a:ea typeface="Meiryo UI" panose="020B0604030504040204" pitchFamily="50" charset="-128"/>
                          <a:cs typeface="+mn-cs"/>
                        </a:rPr>
                        <a:t>CSV)</a:t>
                      </a:r>
                    </a:p>
                    <a:p>
                      <a:pPr marL="144000" marR="0" lvl="0" indent="-144000" algn="l" defTabSz="914400" rtl="0" eaLnBrk="1" fontAlgn="base" latinLnBrk="0" hangingPunct="1">
                        <a:lnSpc>
                          <a:spcPct val="100000"/>
                        </a:lnSpc>
                        <a:spcBef>
                          <a:spcPts val="400"/>
                        </a:spcBef>
                        <a:spcAft>
                          <a:spcPts val="0"/>
                        </a:spcAft>
                        <a:buClrTx/>
                        <a:buSzTx/>
                        <a:buFont typeface="Arial" panose="020B0604020202020204" pitchFamily="34" charset="0"/>
                        <a:buChar char="•"/>
                        <a:tabLst/>
                      </a:pPr>
                      <a:r>
                        <a:rPr kumimoji="1" lang="ja-JP" altLang="en-US" sz="1500" b="0" kern="1200" baseline="0" dirty="0">
                          <a:solidFill>
                            <a:schemeClr val="tx1"/>
                          </a:solidFill>
                          <a:latin typeface="Meiryo UI" panose="020B0604030504040204" pitchFamily="50" charset="-128"/>
                          <a:ea typeface="Meiryo UI" panose="020B0604030504040204" pitchFamily="50" charset="-128"/>
                          <a:cs typeface="+mn-cs"/>
                        </a:rPr>
                        <a:t>ユーザがこのアカウントからメッセージを移動することを許可</a:t>
                      </a:r>
                      <a:endParaRPr kumimoji="1" lang="en-US" altLang="ja-JP" sz="1500" b="0" kern="1200" baseline="0" dirty="0">
                        <a:solidFill>
                          <a:schemeClr val="tx1"/>
                        </a:solidFill>
                        <a:latin typeface="Meiryo UI" panose="020B0604030504040204" pitchFamily="50" charset="-128"/>
                        <a:ea typeface="Meiryo UI" panose="020B0604030504040204" pitchFamily="50" charset="-128"/>
                        <a:cs typeface="+mn-cs"/>
                      </a:endParaRPr>
                    </a:p>
                    <a:p>
                      <a:pPr marL="144000" marR="0" lvl="0" indent="-144000" algn="l" defTabSz="914400" rtl="0" eaLnBrk="1" fontAlgn="base" latinLnBrk="0" hangingPunct="1">
                        <a:lnSpc>
                          <a:spcPct val="100000"/>
                        </a:lnSpc>
                        <a:spcBef>
                          <a:spcPts val="400"/>
                        </a:spcBef>
                        <a:spcAft>
                          <a:spcPts val="0"/>
                        </a:spcAft>
                        <a:buClrTx/>
                        <a:buSzTx/>
                        <a:buFont typeface="Arial" panose="020B0604020202020204" pitchFamily="34" charset="0"/>
                        <a:buChar char="•"/>
                        <a:tabLst/>
                      </a:pPr>
                      <a:r>
                        <a:rPr kumimoji="1" lang="ja-JP" altLang="en-US" sz="1600" b="0" kern="1200" baseline="0" dirty="0">
                          <a:solidFill>
                            <a:schemeClr val="tx1"/>
                          </a:solidFill>
                          <a:latin typeface="Meiryo UI" panose="020B0604030504040204" pitchFamily="50" charset="-128"/>
                          <a:ea typeface="Meiryo UI" panose="020B0604030504040204" pitchFamily="50" charset="-128"/>
                          <a:cs typeface="+mn-cs"/>
                        </a:rPr>
                        <a:t>最近使ったアドレスの同期を許可</a:t>
                      </a:r>
                      <a:endParaRPr kumimoji="1" lang="en-US" altLang="ja-JP" sz="1600" b="0" kern="1200" baseline="0" dirty="0">
                        <a:solidFill>
                          <a:schemeClr val="tx1"/>
                        </a:solidFill>
                        <a:latin typeface="Meiryo UI" panose="020B0604030504040204" pitchFamily="50" charset="-128"/>
                        <a:ea typeface="Meiryo UI" panose="020B0604030504040204" pitchFamily="50" charset="-128"/>
                        <a:cs typeface="+mn-cs"/>
                      </a:endParaRPr>
                    </a:p>
                    <a:p>
                      <a:pPr marL="144000" marR="0" lvl="0" indent="-144000" algn="l" defTabSz="914400" rtl="0" eaLnBrk="1" fontAlgn="base" latinLnBrk="0" hangingPunct="1">
                        <a:lnSpc>
                          <a:spcPct val="100000"/>
                        </a:lnSpc>
                        <a:spcBef>
                          <a:spcPts val="400"/>
                        </a:spcBef>
                        <a:spcAft>
                          <a:spcPts val="0"/>
                        </a:spcAft>
                        <a:buClrTx/>
                        <a:buSzTx/>
                        <a:buFont typeface="Arial" panose="020B0604020202020204" pitchFamily="34" charset="0"/>
                        <a:buChar char="•"/>
                        <a:tabLst/>
                      </a:pPr>
                      <a:r>
                        <a:rPr kumimoji="1" lang="en-US" altLang="ja-JP" sz="1600" b="0" kern="1200" baseline="0" dirty="0">
                          <a:solidFill>
                            <a:schemeClr val="tx1"/>
                          </a:solidFill>
                          <a:latin typeface="Meiryo UI" panose="020B0604030504040204" pitchFamily="50" charset="-128"/>
                          <a:ea typeface="Meiryo UI" panose="020B0604030504040204" pitchFamily="50" charset="-128"/>
                          <a:cs typeface="+mn-cs"/>
                        </a:rPr>
                        <a:t>Mail Drop</a:t>
                      </a:r>
                      <a:r>
                        <a:rPr kumimoji="1" lang="ja-JP" altLang="en-US" sz="1600" b="0" kern="1200" baseline="0" dirty="0">
                          <a:solidFill>
                            <a:schemeClr val="tx1"/>
                          </a:solidFill>
                          <a:latin typeface="Meiryo UI" panose="020B0604030504040204" pitchFamily="50" charset="-128"/>
                          <a:ea typeface="Meiryo UI" panose="020B0604030504040204" pitchFamily="50" charset="-128"/>
                          <a:cs typeface="+mn-cs"/>
                        </a:rPr>
                        <a:t>を許可</a:t>
                      </a:r>
                      <a:endParaRPr kumimoji="1" lang="en-US" altLang="ja-JP" sz="1600" b="0" kern="1200" baseline="0" dirty="0">
                        <a:solidFill>
                          <a:schemeClr val="tx1"/>
                        </a:solidFill>
                        <a:latin typeface="Meiryo UI" panose="020B0604030504040204" pitchFamily="50" charset="-128"/>
                        <a:ea typeface="Meiryo UI" panose="020B0604030504040204" pitchFamily="50" charset="-128"/>
                        <a:cs typeface="+mn-cs"/>
                      </a:endParaRPr>
                    </a:p>
                    <a:p>
                      <a:pPr marL="144000" marR="0" lvl="0" indent="-144000" algn="l" defTabSz="914400" rtl="0" eaLnBrk="1" fontAlgn="base" latinLnBrk="0" hangingPunct="1">
                        <a:lnSpc>
                          <a:spcPct val="100000"/>
                        </a:lnSpc>
                        <a:spcBef>
                          <a:spcPts val="400"/>
                        </a:spcBef>
                        <a:spcAft>
                          <a:spcPts val="0"/>
                        </a:spcAft>
                        <a:buClrTx/>
                        <a:buSzTx/>
                        <a:buFont typeface="Arial" panose="020B0604020202020204" pitchFamily="34" charset="0"/>
                        <a:buChar char="•"/>
                        <a:tabLst/>
                        <a:defRPr/>
                      </a:pPr>
                      <a:r>
                        <a:rPr kumimoji="1" lang="en-US" altLang="ja-JP" sz="1600" dirty="0">
                          <a:solidFill>
                            <a:schemeClr val="tx1"/>
                          </a:solidFill>
                          <a:latin typeface="Meiryo UI" panose="020B0604030504040204" pitchFamily="50" charset="-128"/>
                          <a:ea typeface="Meiryo UI" panose="020B0604030504040204" pitchFamily="50" charset="-128"/>
                        </a:rPr>
                        <a:t>“</a:t>
                      </a:r>
                      <a:r>
                        <a:rPr kumimoji="1" lang="ja-JP" altLang="en-US" sz="1600" dirty="0">
                          <a:solidFill>
                            <a:schemeClr val="tx1"/>
                          </a:solidFill>
                          <a:latin typeface="Meiryo UI" panose="020B0604030504040204" pitchFamily="50" charset="-128"/>
                          <a:ea typeface="Meiryo UI" panose="020B0604030504040204" pitchFamily="50" charset="-128"/>
                        </a:rPr>
                        <a:t>メール</a:t>
                      </a:r>
                      <a:r>
                        <a:rPr kumimoji="1" lang="en-US" altLang="ja-JP" sz="1600" dirty="0">
                          <a:solidFill>
                            <a:schemeClr val="tx1"/>
                          </a:solidFill>
                          <a:latin typeface="Meiryo UI" panose="020B0604030504040204" pitchFamily="50" charset="-128"/>
                          <a:ea typeface="Meiryo UI" panose="020B0604030504040204" pitchFamily="50" charset="-128"/>
                        </a:rPr>
                        <a:t>”</a:t>
                      </a:r>
                      <a:r>
                        <a:rPr kumimoji="1" lang="ja-JP" altLang="en-US" sz="1600" dirty="0">
                          <a:solidFill>
                            <a:schemeClr val="tx1"/>
                          </a:solidFill>
                          <a:latin typeface="Meiryo UI" panose="020B0604030504040204" pitchFamily="50" charset="-128"/>
                          <a:ea typeface="Meiryo UI" panose="020B0604030504040204" pitchFamily="50" charset="-128"/>
                        </a:rPr>
                        <a:t>でのみ使用</a:t>
                      </a:r>
                      <a:endParaRPr kumimoji="1" lang="en-US" altLang="ja-JP" sz="1600" dirty="0">
                        <a:solidFill>
                          <a:schemeClr val="tx1"/>
                        </a:solidFill>
                        <a:latin typeface="Meiryo UI" panose="020B0604030504040204" pitchFamily="50" charset="-128"/>
                        <a:ea typeface="Meiryo UI" panose="020B0604030504040204" pitchFamily="50" charset="-128"/>
                      </a:endParaRPr>
                    </a:p>
                    <a:p>
                      <a:pPr marL="144000" indent="-144000" algn="l">
                        <a:lnSpc>
                          <a:spcPct val="100000"/>
                        </a:lnSpc>
                        <a:spcBef>
                          <a:spcPts val="400"/>
                        </a:spcBef>
                        <a:spcAft>
                          <a:spcPts val="0"/>
                        </a:spcAft>
                        <a:buFont typeface="Arial" panose="020B0604020202020204" pitchFamily="34" charset="0"/>
                        <a:buChar char="•"/>
                      </a:pPr>
                      <a:r>
                        <a:rPr kumimoji="1" lang="en-US" altLang="ja-JP" sz="1600" dirty="0">
                          <a:solidFill>
                            <a:schemeClr val="tx1"/>
                          </a:solidFill>
                          <a:latin typeface="Meiryo UI" panose="020B0604030504040204" pitchFamily="50" charset="-128"/>
                          <a:ea typeface="Meiryo UI" panose="020B0604030504040204" pitchFamily="50" charset="-128"/>
                        </a:rPr>
                        <a:t>S/MIME</a:t>
                      </a:r>
                      <a:r>
                        <a:rPr kumimoji="1" lang="ja-JP" altLang="en-US" sz="1600" dirty="0">
                          <a:solidFill>
                            <a:schemeClr val="tx1"/>
                          </a:solidFill>
                          <a:latin typeface="Meiryo UI" panose="020B0604030504040204" pitchFamily="50" charset="-128"/>
                          <a:ea typeface="Meiryo UI" panose="020B0604030504040204" pitchFamily="50" charset="-128"/>
                        </a:rPr>
                        <a:t>署名を有効にする</a:t>
                      </a:r>
                      <a:endParaRPr kumimoji="1" lang="en-US" altLang="ja-JP" sz="1600" dirty="0">
                        <a:solidFill>
                          <a:schemeClr val="tx1"/>
                        </a:solidFill>
                        <a:latin typeface="Meiryo UI" panose="020B0604030504040204" pitchFamily="50" charset="-128"/>
                        <a:ea typeface="Meiryo UI" panose="020B0604030504040204" pitchFamily="50" charset="-128"/>
                      </a:endParaRPr>
                    </a:p>
                    <a:p>
                      <a:pPr marL="144000" indent="-144000" algn="l">
                        <a:lnSpc>
                          <a:spcPct val="100000"/>
                        </a:lnSpc>
                        <a:spcBef>
                          <a:spcPts val="400"/>
                        </a:spcBef>
                        <a:spcAft>
                          <a:spcPts val="0"/>
                        </a:spcAft>
                        <a:buFont typeface="Arial" panose="020B0604020202020204" pitchFamily="34" charset="0"/>
                        <a:buChar char="•"/>
                      </a:pPr>
                      <a:r>
                        <a:rPr kumimoji="1" lang="ja-JP" altLang="en-US" sz="1600" dirty="0">
                          <a:solidFill>
                            <a:schemeClr val="tx1"/>
                          </a:solidFill>
                          <a:latin typeface="Meiryo UI" panose="020B0604030504040204" pitchFamily="50" charset="-128"/>
                          <a:ea typeface="Meiryo UI" panose="020B0604030504040204" pitchFamily="50" charset="-128"/>
                        </a:rPr>
                        <a:t>ユーザによる</a:t>
                      </a:r>
                      <a:r>
                        <a:rPr kumimoji="1" lang="en-US" altLang="ja-JP" sz="1600" dirty="0">
                          <a:solidFill>
                            <a:schemeClr val="tx1"/>
                          </a:solidFill>
                          <a:latin typeface="Meiryo UI" panose="020B0604030504040204" pitchFamily="50" charset="-128"/>
                          <a:ea typeface="Meiryo UI" panose="020B0604030504040204" pitchFamily="50" charset="-128"/>
                        </a:rPr>
                        <a:t>S/MIME</a:t>
                      </a:r>
                      <a:r>
                        <a:rPr kumimoji="1" lang="ja-JP" altLang="en-US" sz="1600" dirty="0">
                          <a:solidFill>
                            <a:schemeClr val="tx1"/>
                          </a:solidFill>
                          <a:latin typeface="Meiryo UI" panose="020B0604030504040204" pitchFamily="50" charset="-128"/>
                          <a:ea typeface="Meiryo UI" panose="020B0604030504040204" pitchFamily="50" charset="-128"/>
                        </a:rPr>
                        <a:t>署名の有効化</a:t>
                      </a:r>
                      <a:r>
                        <a:rPr kumimoji="1" lang="en-US" altLang="ja-JP" sz="1600" dirty="0">
                          <a:solidFill>
                            <a:schemeClr val="tx1"/>
                          </a:solidFill>
                          <a:latin typeface="Meiryo UI" panose="020B0604030504040204" pitchFamily="50" charset="-128"/>
                          <a:ea typeface="Meiryo UI" panose="020B0604030504040204" pitchFamily="50" charset="-128"/>
                        </a:rPr>
                        <a:t>/</a:t>
                      </a:r>
                      <a:r>
                        <a:rPr kumimoji="1" lang="ja-JP" altLang="en-US" sz="1600" dirty="0">
                          <a:solidFill>
                            <a:schemeClr val="tx1"/>
                          </a:solidFill>
                          <a:latin typeface="Meiryo UI" panose="020B0604030504040204" pitchFamily="50" charset="-128"/>
                          <a:ea typeface="Meiryo UI" panose="020B0604030504040204" pitchFamily="50" charset="-128"/>
                        </a:rPr>
                        <a:t>無効化を許可</a:t>
                      </a:r>
                      <a:endParaRPr kumimoji="1" lang="en-US" altLang="ja-JP" sz="1600" dirty="0">
                        <a:solidFill>
                          <a:schemeClr val="tx1"/>
                        </a:solidFill>
                        <a:latin typeface="Meiryo UI" panose="020B0604030504040204" pitchFamily="50" charset="-128"/>
                        <a:ea typeface="Meiryo UI" panose="020B0604030504040204" pitchFamily="50" charset="-128"/>
                      </a:endParaRPr>
                    </a:p>
                    <a:p>
                      <a:pPr marL="144000" indent="-144000" algn="l">
                        <a:lnSpc>
                          <a:spcPct val="100000"/>
                        </a:lnSpc>
                        <a:spcBef>
                          <a:spcPts val="400"/>
                        </a:spcBef>
                        <a:spcAft>
                          <a:spcPts val="0"/>
                        </a:spcAft>
                        <a:buFont typeface="Arial" panose="020B0604020202020204" pitchFamily="34" charset="0"/>
                        <a:buChar char="•"/>
                      </a:pPr>
                      <a:r>
                        <a:rPr kumimoji="1" lang="en-US" altLang="ja-JP" sz="1600" dirty="0">
                          <a:solidFill>
                            <a:schemeClr val="tx1"/>
                          </a:solidFill>
                          <a:latin typeface="Meiryo UI" panose="020B0604030504040204" pitchFamily="50" charset="-128"/>
                          <a:ea typeface="Meiryo UI" panose="020B0604030504040204" pitchFamily="50" charset="-128"/>
                        </a:rPr>
                        <a:t>S/MIME</a:t>
                      </a:r>
                      <a:r>
                        <a:rPr kumimoji="1" lang="ja-JP" altLang="en-US" sz="1600" dirty="0">
                          <a:solidFill>
                            <a:schemeClr val="tx1"/>
                          </a:solidFill>
                          <a:latin typeface="Meiryo UI" panose="020B0604030504040204" pitchFamily="50" charset="-128"/>
                          <a:ea typeface="Meiryo UI" panose="020B0604030504040204" pitchFamily="50" charset="-128"/>
                        </a:rPr>
                        <a:t>暗号化をデフォルトで有効にする</a:t>
                      </a:r>
                      <a:endParaRPr kumimoji="1" lang="en-US" altLang="ja-JP" sz="1600" dirty="0">
                        <a:solidFill>
                          <a:schemeClr val="tx1"/>
                        </a:solidFill>
                        <a:latin typeface="Meiryo UI" panose="020B0604030504040204" pitchFamily="50" charset="-128"/>
                        <a:ea typeface="Meiryo UI" panose="020B0604030504040204" pitchFamily="50" charset="-128"/>
                      </a:endParaRPr>
                    </a:p>
                    <a:p>
                      <a:pPr marL="144000" indent="-144000" algn="l">
                        <a:lnSpc>
                          <a:spcPct val="100000"/>
                        </a:lnSpc>
                        <a:spcBef>
                          <a:spcPts val="400"/>
                        </a:spcBef>
                        <a:spcAft>
                          <a:spcPts val="0"/>
                        </a:spcAft>
                        <a:buFont typeface="Arial" panose="020B0604020202020204" pitchFamily="34" charset="0"/>
                        <a:buChar char="•"/>
                      </a:pPr>
                      <a:r>
                        <a:rPr kumimoji="1" lang="ja-JP" altLang="en-US" sz="1600" dirty="0">
                          <a:solidFill>
                            <a:schemeClr val="tx1"/>
                          </a:solidFill>
                          <a:latin typeface="Meiryo UI" panose="020B0604030504040204" pitchFamily="50" charset="-128"/>
                          <a:ea typeface="Meiryo UI" panose="020B0604030504040204" pitchFamily="50" charset="-128"/>
                        </a:rPr>
                        <a:t>ユーザによる</a:t>
                      </a:r>
                      <a:r>
                        <a:rPr kumimoji="1" lang="en-US" altLang="ja-JP" sz="1600" dirty="0">
                          <a:solidFill>
                            <a:schemeClr val="tx1"/>
                          </a:solidFill>
                          <a:latin typeface="Meiryo UI" panose="020B0604030504040204" pitchFamily="50" charset="-128"/>
                          <a:ea typeface="Meiryo UI" panose="020B0604030504040204" pitchFamily="50" charset="-128"/>
                        </a:rPr>
                        <a:t>S/MIME</a:t>
                      </a:r>
                      <a:r>
                        <a:rPr kumimoji="1" lang="ja-JP" altLang="en-US" sz="1600" dirty="0">
                          <a:solidFill>
                            <a:schemeClr val="tx1"/>
                          </a:solidFill>
                          <a:latin typeface="Meiryo UI" panose="020B0604030504040204" pitchFamily="50" charset="-128"/>
                          <a:ea typeface="Meiryo UI" panose="020B0604030504040204" pitchFamily="50" charset="-128"/>
                        </a:rPr>
                        <a:t>暗号化の有効化</a:t>
                      </a:r>
                      <a:r>
                        <a:rPr kumimoji="1" lang="en-US" altLang="ja-JP" sz="1600" dirty="0">
                          <a:solidFill>
                            <a:schemeClr val="tx1"/>
                          </a:solidFill>
                          <a:latin typeface="Meiryo UI" panose="020B0604030504040204" pitchFamily="50" charset="-128"/>
                          <a:ea typeface="Meiryo UI" panose="020B0604030504040204" pitchFamily="50" charset="-128"/>
                        </a:rPr>
                        <a:t>/</a:t>
                      </a:r>
                      <a:r>
                        <a:rPr kumimoji="1" lang="ja-JP" altLang="en-US" sz="1600" dirty="0">
                          <a:solidFill>
                            <a:schemeClr val="tx1"/>
                          </a:solidFill>
                          <a:latin typeface="Meiryo UI" panose="020B0604030504040204" pitchFamily="50" charset="-128"/>
                          <a:ea typeface="Meiryo UI" panose="020B0604030504040204" pitchFamily="50" charset="-128"/>
                        </a:rPr>
                        <a:t>無効化を許可</a:t>
                      </a:r>
                      <a:endParaRPr kumimoji="1" lang="en-US" altLang="ja-JP" sz="1600" dirty="0">
                        <a:solidFill>
                          <a:schemeClr val="tx1"/>
                        </a:solidFill>
                        <a:latin typeface="Meiryo UI" panose="020B0604030504040204" pitchFamily="50" charset="-128"/>
                        <a:ea typeface="Meiryo UI" panose="020B0604030504040204" pitchFamily="50" charset="-128"/>
                      </a:endParaRPr>
                    </a:p>
                    <a:p>
                      <a:pPr marL="144000" indent="-144000" algn="l">
                        <a:lnSpc>
                          <a:spcPct val="100000"/>
                        </a:lnSpc>
                        <a:spcBef>
                          <a:spcPts val="400"/>
                        </a:spcBef>
                        <a:spcAft>
                          <a:spcPts val="0"/>
                        </a:spcAft>
                        <a:buFont typeface="Arial" panose="020B0604020202020204" pitchFamily="34" charset="0"/>
                        <a:buChar char="•"/>
                      </a:pPr>
                      <a:r>
                        <a:rPr kumimoji="1" lang="ja-JP" altLang="en-US" sz="1600" dirty="0">
                          <a:solidFill>
                            <a:schemeClr val="tx1"/>
                          </a:solidFill>
                          <a:latin typeface="Meiryo UI" panose="020B0604030504040204" pitchFamily="50" charset="-128"/>
                          <a:ea typeface="Meiryo UI" panose="020B0604030504040204" pitchFamily="50" charset="-128"/>
                        </a:rPr>
                        <a:t>メッセージごとの暗号化切り替えを有効にする</a:t>
                      </a:r>
                      <a:endParaRPr kumimoji="1" lang="en-US" altLang="ja-JP" sz="1600" b="0" kern="1200" baseline="0" dirty="0">
                        <a:solidFill>
                          <a:schemeClr val="tx1"/>
                        </a:solidFill>
                        <a:latin typeface="Meiryo UI" panose="020B0604030504040204" pitchFamily="50" charset="-128"/>
                        <a:ea typeface="Meiryo UI" panose="020B0604030504040204" pitchFamily="50" charset="-128"/>
                        <a:cs typeface="+mn-cs"/>
                      </a:endParaRPr>
                    </a:p>
                  </a:txBody>
                  <a:tcPr marL="216000" marR="144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solidFill>
                      <a:schemeClr val="bg1"/>
                    </a:solidFill>
                  </a:tcPr>
                </a:tc>
                <a:tc>
                  <a:txBody>
                    <a:bodyPr/>
                    <a:lstStyle/>
                    <a:p>
                      <a:pPr marL="144000" marR="0" lvl="0" indent="-144000" algn="l" defTabSz="914400" rtl="0" eaLnBrk="1" fontAlgn="auto" latinLnBrk="0" hangingPunct="1">
                        <a:lnSpc>
                          <a:spcPct val="100000"/>
                        </a:lnSpc>
                        <a:spcBef>
                          <a:spcPts val="400"/>
                        </a:spcBef>
                        <a:spcAft>
                          <a:spcPts val="0"/>
                        </a:spcAft>
                        <a:buClrTx/>
                        <a:buSzTx/>
                        <a:buFont typeface="Arial" panose="020B0604020202020204" pitchFamily="34" charset="0"/>
                        <a:buChar char="•"/>
                        <a:tabLst/>
                        <a:defRPr/>
                      </a:pPr>
                      <a:endParaRPr kumimoji="1" lang="en-US" altLang="ja-JP" sz="1000" b="0" kern="1200" baseline="0" dirty="0">
                        <a:solidFill>
                          <a:schemeClr val="tx1"/>
                        </a:solidFill>
                        <a:latin typeface="Meiryo UI" panose="020B0604030504040204" pitchFamily="50" charset="-128"/>
                        <a:ea typeface="Meiryo UI" panose="020B0604030504040204" pitchFamily="50" charset="-128"/>
                        <a:cs typeface="+mn-cs"/>
                      </a:endParaRPr>
                    </a:p>
                    <a:p>
                      <a:pPr marL="0" marR="0" lvl="0" indent="0" algn="l" defTabSz="914400" rtl="0" eaLnBrk="1" fontAlgn="auto" latinLnBrk="0" hangingPunct="1">
                        <a:lnSpc>
                          <a:spcPct val="100000"/>
                        </a:lnSpc>
                        <a:spcBef>
                          <a:spcPts val="400"/>
                        </a:spcBef>
                        <a:spcAft>
                          <a:spcPts val="0"/>
                        </a:spcAft>
                        <a:buClrTx/>
                        <a:buSzTx/>
                        <a:buFont typeface="Arial" panose="020B0604020202020204" pitchFamily="34" charset="0"/>
                        <a:buNone/>
                        <a:tabLst/>
                        <a:defRPr/>
                      </a:pPr>
                      <a:r>
                        <a:rPr kumimoji="1" lang="en-US" altLang="ja-JP" sz="1600" b="0" kern="1200" baseline="0" dirty="0">
                          <a:solidFill>
                            <a:schemeClr val="tx1"/>
                          </a:solidFill>
                          <a:latin typeface="Meiryo UI" panose="020B0604030504040204" pitchFamily="50" charset="-128"/>
                          <a:ea typeface="Meiryo UI" panose="020B0604030504040204" pitchFamily="50" charset="-128"/>
                          <a:cs typeface="+mn-cs"/>
                        </a:rPr>
                        <a:t>【</a:t>
                      </a:r>
                      <a:r>
                        <a:rPr kumimoji="1" lang="ja-JP" altLang="en-US" sz="1600" b="0" kern="1200" baseline="0" dirty="0">
                          <a:solidFill>
                            <a:schemeClr val="tx1"/>
                          </a:solidFill>
                          <a:latin typeface="Meiryo UI" panose="020B0604030504040204" pitchFamily="50" charset="-128"/>
                          <a:ea typeface="Meiryo UI" panose="020B0604030504040204" pitchFamily="50" charset="-128"/>
                          <a:cs typeface="+mn-cs"/>
                        </a:rPr>
                        <a:t>受信メール</a:t>
                      </a:r>
                      <a:r>
                        <a:rPr kumimoji="1" lang="en-US" altLang="ja-JP" sz="1600" b="0" kern="1200" baseline="0" dirty="0">
                          <a:solidFill>
                            <a:schemeClr val="tx1"/>
                          </a:solidFill>
                          <a:latin typeface="Meiryo UI" panose="020B0604030504040204" pitchFamily="50" charset="-128"/>
                          <a:ea typeface="Meiryo UI" panose="020B0604030504040204" pitchFamily="50" charset="-128"/>
                          <a:cs typeface="+mn-cs"/>
                        </a:rPr>
                        <a:t>】</a:t>
                      </a:r>
                    </a:p>
                    <a:p>
                      <a:pPr marL="144000" marR="0" lvl="0" indent="-144000" algn="l" defTabSz="914400" rtl="0" eaLnBrk="1" fontAlgn="auto" latinLnBrk="0" hangingPunct="1">
                        <a:lnSpc>
                          <a:spcPct val="100000"/>
                        </a:lnSpc>
                        <a:spcBef>
                          <a:spcPts val="400"/>
                        </a:spcBef>
                        <a:spcAft>
                          <a:spcPts val="0"/>
                        </a:spcAft>
                        <a:buClrTx/>
                        <a:buSzTx/>
                        <a:buFont typeface="Arial" panose="020B0604020202020204" pitchFamily="34" charset="0"/>
                        <a:buChar char="•"/>
                        <a:tabLst/>
                        <a:defRPr/>
                      </a:pPr>
                      <a:r>
                        <a:rPr kumimoji="1" lang="ja-JP" altLang="en-US" sz="1600" b="0" kern="1200" baseline="0" dirty="0">
                          <a:solidFill>
                            <a:schemeClr val="tx1"/>
                          </a:solidFill>
                          <a:latin typeface="Meiryo UI" panose="020B0604030504040204" pitchFamily="50" charset="-128"/>
                          <a:ea typeface="Meiryo UI" panose="020B0604030504040204" pitchFamily="50" charset="-128"/>
                          <a:cs typeface="+mn-cs"/>
                        </a:rPr>
                        <a:t>メールサーバとポート</a:t>
                      </a:r>
                      <a:endParaRPr kumimoji="1" lang="en-US" altLang="ja-JP" sz="1600" b="0" kern="1200" baseline="0" dirty="0">
                        <a:solidFill>
                          <a:schemeClr val="tx1"/>
                        </a:solidFill>
                        <a:latin typeface="Meiryo UI" panose="020B0604030504040204" pitchFamily="50" charset="-128"/>
                        <a:ea typeface="Meiryo UI" panose="020B0604030504040204" pitchFamily="50" charset="-128"/>
                        <a:cs typeface="+mn-cs"/>
                      </a:endParaRPr>
                    </a:p>
                    <a:p>
                      <a:pPr marL="144000" marR="0" lvl="0" indent="-144000" algn="l" defTabSz="914400" rtl="0" eaLnBrk="1" fontAlgn="auto" latinLnBrk="0" hangingPunct="1">
                        <a:lnSpc>
                          <a:spcPct val="100000"/>
                        </a:lnSpc>
                        <a:spcBef>
                          <a:spcPts val="400"/>
                        </a:spcBef>
                        <a:spcAft>
                          <a:spcPts val="0"/>
                        </a:spcAft>
                        <a:buClrTx/>
                        <a:buSzTx/>
                        <a:buFont typeface="Arial" panose="020B0604020202020204" pitchFamily="34" charset="0"/>
                        <a:buChar char="•"/>
                        <a:tabLst/>
                        <a:defRPr/>
                      </a:pPr>
                      <a:r>
                        <a:rPr kumimoji="1" lang="ja-JP" altLang="en-US" sz="1600" b="0" kern="1200" baseline="0" dirty="0">
                          <a:solidFill>
                            <a:schemeClr val="tx1"/>
                          </a:solidFill>
                          <a:latin typeface="Meiryo UI" panose="020B0604030504040204" pitchFamily="50" charset="-128"/>
                          <a:ea typeface="Meiryo UI" panose="020B0604030504040204" pitchFamily="50" charset="-128"/>
                          <a:cs typeface="+mn-cs"/>
                        </a:rPr>
                        <a:t>ユーザ名</a:t>
                      </a:r>
                      <a:r>
                        <a:rPr kumimoji="1" lang="en-US" altLang="ja-JP" sz="1600" b="0" kern="1200" baseline="0" dirty="0">
                          <a:solidFill>
                            <a:schemeClr val="tx1"/>
                          </a:solidFill>
                          <a:latin typeface="Meiryo UI" panose="020B0604030504040204" pitchFamily="50" charset="-128"/>
                          <a:ea typeface="Meiryo UI" panose="020B0604030504040204" pitchFamily="50" charset="-128"/>
                          <a:cs typeface="+mn-cs"/>
                        </a:rPr>
                        <a:t>(CSV)</a:t>
                      </a:r>
                    </a:p>
                    <a:p>
                      <a:pPr marL="144000" marR="0" lvl="0" indent="-144000" algn="l" defTabSz="914400" rtl="0" eaLnBrk="1" fontAlgn="auto" latinLnBrk="0" hangingPunct="1">
                        <a:lnSpc>
                          <a:spcPct val="100000"/>
                        </a:lnSpc>
                        <a:spcBef>
                          <a:spcPts val="400"/>
                        </a:spcBef>
                        <a:spcAft>
                          <a:spcPts val="0"/>
                        </a:spcAft>
                        <a:buClrTx/>
                        <a:buSzTx/>
                        <a:buFont typeface="Arial" panose="020B0604020202020204" pitchFamily="34" charset="0"/>
                        <a:buChar char="•"/>
                        <a:tabLst/>
                        <a:defRPr/>
                      </a:pPr>
                      <a:r>
                        <a:rPr kumimoji="1" lang="ja-JP" altLang="en-US" sz="1600" b="0" kern="1200" baseline="0" dirty="0">
                          <a:solidFill>
                            <a:schemeClr val="tx1"/>
                          </a:solidFill>
                          <a:latin typeface="Meiryo UI" panose="020B0604030504040204" pitchFamily="50" charset="-128"/>
                          <a:ea typeface="Meiryo UI" panose="020B0604030504040204" pitchFamily="50" charset="-128"/>
                          <a:cs typeface="+mn-cs"/>
                        </a:rPr>
                        <a:t>認証のタイプ（パスワード、</a:t>
                      </a:r>
                      <a:r>
                        <a:rPr kumimoji="1" lang="en-US" altLang="ja-JP" sz="1600" b="0" kern="1200" baseline="0" dirty="0">
                          <a:solidFill>
                            <a:schemeClr val="tx1"/>
                          </a:solidFill>
                          <a:latin typeface="Meiryo UI" panose="020B0604030504040204" pitchFamily="50" charset="-128"/>
                          <a:ea typeface="Meiryo UI" panose="020B0604030504040204" pitchFamily="50" charset="-128"/>
                          <a:cs typeface="+mn-cs"/>
                        </a:rPr>
                        <a:t>MD5</a:t>
                      </a:r>
                      <a:r>
                        <a:rPr kumimoji="1" lang="ja-JP" altLang="en-US" sz="1600" b="0" kern="1200" baseline="0" dirty="0">
                          <a:solidFill>
                            <a:schemeClr val="tx1"/>
                          </a:solidFill>
                          <a:latin typeface="Meiryo UI" panose="020B0604030504040204" pitchFamily="50" charset="-128"/>
                          <a:ea typeface="Meiryo UI" panose="020B0604030504040204" pitchFamily="50" charset="-128"/>
                          <a:cs typeface="+mn-cs"/>
                        </a:rPr>
                        <a:t>チャレンジ応答、</a:t>
                      </a:r>
                      <a:r>
                        <a:rPr kumimoji="1" lang="en-US" altLang="ja-JP" sz="1600" b="0" kern="1200" baseline="0" dirty="0">
                          <a:solidFill>
                            <a:schemeClr val="tx1"/>
                          </a:solidFill>
                          <a:latin typeface="Meiryo UI" panose="020B0604030504040204" pitchFamily="50" charset="-128"/>
                          <a:ea typeface="Meiryo UI" panose="020B0604030504040204" pitchFamily="50" charset="-128"/>
                          <a:cs typeface="+mn-cs"/>
                        </a:rPr>
                        <a:t>NTLM</a:t>
                      </a:r>
                      <a:r>
                        <a:rPr kumimoji="1" lang="ja-JP" altLang="en-US" sz="1600" b="0" kern="1200" baseline="0" dirty="0">
                          <a:solidFill>
                            <a:schemeClr val="tx1"/>
                          </a:solidFill>
                          <a:latin typeface="Meiryo UI" panose="020B0604030504040204" pitchFamily="50" charset="-128"/>
                          <a:ea typeface="Meiryo UI" panose="020B0604030504040204" pitchFamily="50" charset="-128"/>
                          <a:cs typeface="+mn-cs"/>
                        </a:rPr>
                        <a:t>、</a:t>
                      </a:r>
                      <a:r>
                        <a:rPr kumimoji="1" lang="en-US" altLang="ja-JP" sz="1600" b="0" kern="1200" baseline="0" dirty="0">
                          <a:solidFill>
                            <a:schemeClr val="tx1"/>
                          </a:solidFill>
                          <a:latin typeface="Meiryo UI" panose="020B0604030504040204" pitchFamily="50" charset="-128"/>
                          <a:ea typeface="Meiryo UI" panose="020B0604030504040204" pitchFamily="50" charset="-128"/>
                          <a:cs typeface="+mn-cs"/>
                        </a:rPr>
                        <a:t>HTTP MD5</a:t>
                      </a:r>
                      <a:r>
                        <a:rPr kumimoji="1" lang="ja-JP" altLang="en-US" sz="1600" b="0" kern="1200" baseline="0" dirty="0">
                          <a:solidFill>
                            <a:schemeClr val="tx1"/>
                          </a:solidFill>
                          <a:latin typeface="Meiryo UI" panose="020B0604030504040204" pitchFamily="50" charset="-128"/>
                          <a:ea typeface="Meiryo UI" panose="020B0604030504040204" pitchFamily="50" charset="-128"/>
                          <a:cs typeface="+mn-cs"/>
                        </a:rPr>
                        <a:t>ダイジェスト）</a:t>
                      </a:r>
                      <a:endParaRPr kumimoji="1" lang="en-US" altLang="ja-JP" sz="1600" b="0" kern="1200" baseline="0" dirty="0">
                        <a:solidFill>
                          <a:schemeClr val="tx1"/>
                        </a:solidFill>
                        <a:latin typeface="Meiryo UI" panose="020B0604030504040204" pitchFamily="50" charset="-128"/>
                        <a:ea typeface="Meiryo UI" panose="020B0604030504040204" pitchFamily="50" charset="-128"/>
                        <a:cs typeface="+mn-cs"/>
                      </a:endParaRPr>
                    </a:p>
                    <a:p>
                      <a:pPr marL="144000" marR="0" lvl="0" indent="-144000" algn="l" defTabSz="914400" rtl="0" eaLnBrk="1" fontAlgn="auto" latinLnBrk="0" hangingPunct="1">
                        <a:lnSpc>
                          <a:spcPct val="100000"/>
                        </a:lnSpc>
                        <a:spcBef>
                          <a:spcPts val="400"/>
                        </a:spcBef>
                        <a:spcAft>
                          <a:spcPts val="0"/>
                        </a:spcAft>
                        <a:buClrTx/>
                        <a:buSzTx/>
                        <a:buFont typeface="Arial" panose="020B0604020202020204" pitchFamily="34" charset="0"/>
                        <a:buChar char="•"/>
                        <a:tabLst/>
                        <a:defRPr/>
                      </a:pPr>
                      <a:r>
                        <a:rPr kumimoji="1" lang="ja-JP" altLang="en-US" sz="1600" b="0" kern="1200" baseline="0" dirty="0">
                          <a:solidFill>
                            <a:schemeClr val="tx1"/>
                          </a:solidFill>
                          <a:latin typeface="Meiryo UI" panose="020B0604030504040204" pitchFamily="50" charset="-128"/>
                          <a:ea typeface="Meiryo UI" panose="020B0604030504040204" pitchFamily="50" charset="-128"/>
                          <a:cs typeface="+mn-cs"/>
                        </a:rPr>
                        <a:t>パスワード</a:t>
                      </a:r>
                      <a:r>
                        <a:rPr kumimoji="1" lang="en-US" altLang="ja-JP" sz="1600" b="0" kern="1200" baseline="0" dirty="0">
                          <a:solidFill>
                            <a:schemeClr val="tx1"/>
                          </a:solidFill>
                          <a:latin typeface="Meiryo UI" panose="020B0604030504040204" pitchFamily="50" charset="-128"/>
                          <a:ea typeface="Meiryo UI" panose="020B0604030504040204" pitchFamily="50" charset="-128"/>
                          <a:cs typeface="+mn-cs"/>
                        </a:rPr>
                        <a:t>(CSV)</a:t>
                      </a:r>
                    </a:p>
                    <a:p>
                      <a:pPr marL="144000" marR="0" lvl="0" indent="-144000" algn="l" defTabSz="914400" rtl="0" eaLnBrk="1" fontAlgn="auto" latinLnBrk="0" hangingPunct="1">
                        <a:lnSpc>
                          <a:spcPct val="100000"/>
                        </a:lnSpc>
                        <a:spcBef>
                          <a:spcPts val="400"/>
                        </a:spcBef>
                        <a:spcAft>
                          <a:spcPts val="0"/>
                        </a:spcAft>
                        <a:buClrTx/>
                        <a:buSzTx/>
                        <a:buFont typeface="Arial" panose="020B0604020202020204" pitchFamily="34" charset="0"/>
                        <a:buChar char="•"/>
                        <a:tabLst/>
                        <a:defRPr/>
                      </a:pPr>
                      <a:r>
                        <a:rPr kumimoji="1" lang="en-US" altLang="ja-JP" sz="1600" b="0" kern="1200" baseline="0" dirty="0">
                          <a:solidFill>
                            <a:schemeClr val="tx1"/>
                          </a:solidFill>
                          <a:latin typeface="Meiryo UI" panose="020B0604030504040204" pitchFamily="50" charset="-128"/>
                          <a:ea typeface="Meiryo UI" panose="020B0604030504040204" pitchFamily="50" charset="-128"/>
                          <a:cs typeface="+mn-cs"/>
                        </a:rPr>
                        <a:t>SSL</a:t>
                      </a:r>
                      <a:r>
                        <a:rPr kumimoji="1" lang="ja-JP" altLang="en-US" sz="1600" b="0" kern="1200" baseline="0" dirty="0">
                          <a:solidFill>
                            <a:schemeClr val="tx1"/>
                          </a:solidFill>
                          <a:latin typeface="Meiryo UI" panose="020B0604030504040204" pitchFamily="50" charset="-128"/>
                          <a:ea typeface="Meiryo UI" panose="020B0604030504040204" pitchFamily="50" charset="-128"/>
                          <a:cs typeface="+mn-cs"/>
                        </a:rPr>
                        <a:t>を使用</a:t>
                      </a:r>
                      <a:endParaRPr kumimoji="1" lang="en-US" altLang="ja-JP" sz="1600" b="0" kern="1200" baseline="0" dirty="0">
                        <a:solidFill>
                          <a:schemeClr val="tx1"/>
                        </a:solidFill>
                        <a:latin typeface="Meiryo UI" panose="020B0604030504040204" pitchFamily="50" charset="-128"/>
                        <a:ea typeface="Meiryo UI" panose="020B0604030504040204" pitchFamily="50" charset="-128"/>
                        <a:cs typeface="+mn-cs"/>
                      </a:endParaRPr>
                    </a:p>
                    <a:p>
                      <a:pPr marL="0" marR="0" lvl="0" indent="0" algn="l" defTabSz="914400" rtl="0" eaLnBrk="1" fontAlgn="auto" latinLnBrk="0" hangingPunct="1">
                        <a:lnSpc>
                          <a:spcPct val="100000"/>
                        </a:lnSpc>
                        <a:spcBef>
                          <a:spcPts val="400"/>
                        </a:spcBef>
                        <a:spcAft>
                          <a:spcPts val="0"/>
                        </a:spcAft>
                        <a:buClrTx/>
                        <a:buSzTx/>
                        <a:buFont typeface="Arial" panose="020B0604020202020204" pitchFamily="34" charset="0"/>
                        <a:buNone/>
                        <a:tabLst/>
                        <a:defRPr/>
                      </a:pPr>
                      <a:r>
                        <a:rPr kumimoji="1" lang="en-US" altLang="ja-JP" sz="1600" b="0" kern="1200" baseline="0" dirty="0">
                          <a:solidFill>
                            <a:schemeClr val="tx1"/>
                          </a:solidFill>
                          <a:latin typeface="Meiryo UI" panose="020B0604030504040204" pitchFamily="50" charset="-128"/>
                          <a:ea typeface="Meiryo UI" panose="020B0604030504040204" pitchFamily="50" charset="-128"/>
                          <a:cs typeface="+mn-cs"/>
                        </a:rPr>
                        <a:t>【</a:t>
                      </a:r>
                      <a:r>
                        <a:rPr kumimoji="1" lang="ja-JP" altLang="en-US" sz="1600" b="0" kern="1200" baseline="0" dirty="0">
                          <a:solidFill>
                            <a:schemeClr val="tx1"/>
                          </a:solidFill>
                          <a:latin typeface="Meiryo UI" panose="020B0604030504040204" pitchFamily="50" charset="-128"/>
                          <a:ea typeface="Meiryo UI" panose="020B0604030504040204" pitchFamily="50" charset="-128"/>
                          <a:cs typeface="+mn-cs"/>
                        </a:rPr>
                        <a:t>送信メール</a:t>
                      </a:r>
                      <a:r>
                        <a:rPr kumimoji="1" lang="en-US" altLang="ja-JP" sz="1600" b="0" kern="1200" baseline="0" dirty="0">
                          <a:solidFill>
                            <a:schemeClr val="tx1"/>
                          </a:solidFill>
                          <a:latin typeface="Meiryo UI" panose="020B0604030504040204" pitchFamily="50" charset="-128"/>
                          <a:ea typeface="Meiryo UI" panose="020B0604030504040204" pitchFamily="50" charset="-128"/>
                          <a:cs typeface="+mn-cs"/>
                        </a:rPr>
                        <a:t>】</a:t>
                      </a:r>
                    </a:p>
                    <a:p>
                      <a:pPr marL="144000" marR="0" lvl="0" indent="-144000" algn="l" defTabSz="914400" rtl="0" eaLnBrk="1" fontAlgn="auto" latinLnBrk="0" hangingPunct="1">
                        <a:lnSpc>
                          <a:spcPct val="100000"/>
                        </a:lnSpc>
                        <a:spcBef>
                          <a:spcPts val="400"/>
                        </a:spcBef>
                        <a:spcAft>
                          <a:spcPts val="0"/>
                        </a:spcAft>
                        <a:buClrTx/>
                        <a:buSzTx/>
                        <a:buFont typeface="Arial" panose="020B0604020202020204" pitchFamily="34" charset="0"/>
                        <a:buChar char="•"/>
                        <a:tabLst/>
                        <a:defRPr/>
                      </a:pPr>
                      <a:r>
                        <a:rPr kumimoji="1" lang="ja-JP" altLang="en-US" sz="1600" b="0" kern="1200" baseline="0" dirty="0">
                          <a:solidFill>
                            <a:schemeClr val="tx1"/>
                          </a:solidFill>
                          <a:latin typeface="Meiryo UI" panose="020B0604030504040204" pitchFamily="50" charset="-128"/>
                          <a:ea typeface="Meiryo UI" panose="020B0604030504040204" pitchFamily="50" charset="-128"/>
                          <a:cs typeface="+mn-cs"/>
                        </a:rPr>
                        <a:t>メールサーバとポート</a:t>
                      </a:r>
                      <a:endParaRPr kumimoji="1" lang="en-US" altLang="ja-JP" sz="1600" b="0" kern="1200" baseline="0" dirty="0">
                        <a:solidFill>
                          <a:schemeClr val="tx1"/>
                        </a:solidFill>
                        <a:latin typeface="Meiryo UI" panose="020B0604030504040204" pitchFamily="50" charset="-128"/>
                        <a:ea typeface="Meiryo UI" panose="020B0604030504040204" pitchFamily="50" charset="-128"/>
                        <a:cs typeface="+mn-cs"/>
                      </a:endParaRPr>
                    </a:p>
                    <a:p>
                      <a:pPr marL="144000" marR="0" lvl="0" indent="-144000" algn="l" defTabSz="914400" rtl="0" eaLnBrk="1" fontAlgn="auto" latinLnBrk="0" hangingPunct="1">
                        <a:lnSpc>
                          <a:spcPct val="100000"/>
                        </a:lnSpc>
                        <a:spcBef>
                          <a:spcPts val="400"/>
                        </a:spcBef>
                        <a:spcAft>
                          <a:spcPts val="0"/>
                        </a:spcAft>
                        <a:buClrTx/>
                        <a:buSzTx/>
                        <a:buFont typeface="Arial" panose="020B0604020202020204" pitchFamily="34" charset="0"/>
                        <a:buChar char="•"/>
                        <a:tabLst/>
                        <a:defRPr/>
                      </a:pPr>
                      <a:r>
                        <a:rPr kumimoji="1" lang="ja-JP" altLang="en-US" sz="1600" b="0" kern="1200" baseline="0" dirty="0">
                          <a:solidFill>
                            <a:schemeClr val="tx1"/>
                          </a:solidFill>
                          <a:latin typeface="Meiryo UI" panose="020B0604030504040204" pitchFamily="50" charset="-128"/>
                          <a:ea typeface="Meiryo UI" panose="020B0604030504040204" pitchFamily="50" charset="-128"/>
                          <a:cs typeface="+mn-cs"/>
                        </a:rPr>
                        <a:t>ユーザ名</a:t>
                      </a:r>
                      <a:r>
                        <a:rPr kumimoji="1" lang="en-US" altLang="ja-JP" sz="1600" b="0" kern="1200" baseline="0" dirty="0">
                          <a:solidFill>
                            <a:schemeClr val="tx1"/>
                          </a:solidFill>
                          <a:latin typeface="Meiryo UI" panose="020B0604030504040204" pitchFamily="50" charset="-128"/>
                          <a:ea typeface="Meiryo UI" panose="020B0604030504040204" pitchFamily="50" charset="-128"/>
                          <a:cs typeface="+mn-cs"/>
                        </a:rPr>
                        <a:t>(CSV)</a:t>
                      </a:r>
                    </a:p>
                    <a:p>
                      <a:pPr marL="144000" marR="0" lvl="0" indent="-144000" algn="l" defTabSz="914400" rtl="0" eaLnBrk="1" fontAlgn="auto" latinLnBrk="0" hangingPunct="1">
                        <a:lnSpc>
                          <a:spcPct val="100000"/>
                        </a:lnSpc>
                        <a:spcBef>
                          <a:spcPts val="400"/>
                        </a:spcBef>
                        <a:spcAft>
                          <a:spcPts val="0"/>
                        </a:spcAft>
                        <a:buClrTx/>
                        <a:buSzTx/>
                        <a:buFont typeface="Arial" panose="020B0604020202020204" pitchFamily="34" charset="0"/>
                        <a:buChar char="•"/>
                        <a:tabLst/>
                        <a:defRPr/>
                      </a:pPr>
                      <a:r>
                        <a:rPr kumimoji="1" lang="ja-JP" altLang="en-US" sz="1600" b="0" kern="1200" baseline="0" dirty="0">
                          <a:solidFill>
                            <a:schemeClr val="tx1"/>
                          </a:solidFill>
                          <a:latin typeface="Meiryo UI" panose="020B0604030504040204" pitchFamily="50" charset="-128"/>
                          <a:ea typeface="Meiryo UI" panose="020B0604030504040204" pitchFamily="50" charset="-128"/>
                          <a:cs typeface="+mn-cs"/>
                        </a:rPr>
                        <a:t>認証のタイプ（パスワード、</a:t>
                      </a:r>
                      <a:r>
                        <a:rPr kumimoji="1" lang="en-US" altLang="ja-JP" sz="1600" b="0" kern="1200" baseline="0" dirty="0">
                          <a:solidFill>
                            <a:schemeClr val="tx1"/>
                          </a:solidFill>
                          <a:latin typeface="Meiryo UI" panose="020B0604030504040204" pitchFamily="50" charset="-128"/>
                          <a:ea typeface="Meiryo UI" panose="020B0604030504040204" pitchFamily="50" charset="-128"/>
                          <a:cs typeface="+mn-cs"/>
                        </a:rPr>
                        <a:t>MD5</a:t>
                      </a:r>
                      <a:r>
                        <a:rPr kumimoji="1" lang="ja-JP" altLang="en-US" sz="1600" b="0" kern="1200" baseline="0" dirty="0">
                          <a:solidFill>
                            <a:schemeClr val="tx1"/>
                          </a:solidFill>
                          <a:latin typeface="Meiryo UI" panose="020B0604030504040204" pitchFamily="50" charset="-128"/>
                          <a:ea typeface="Meiryo UI" panose="020B0604030504040204" pitchFamily="50" charset="-128"/>
                          <a:cs typeface="+mn-cs"/>
                        </a:rPr>
                        <a:t>チャレンジ応答、</a:t>
                      </a:r>
                      <a:r>
                        <a:rPr kumimoji="1" lang="en-US" altLang="ja-JP" sz="1600" b="0" kern="1200" baseline="0" dirty="0">
                          <a:solidFill>
                            <a:schemeClr val="tx1"/>
                          </a:solidFill>
                          <a:latin typeface="Meiryo UI" panose="020B0604030504040204" pitchFamily="50" charset="-128"/>
                          <a:ea typeface="Meiryo UI" panose="020B0604030504040204" pitchFamily="50" charset="-128"/>
                          <a:cs typeface="+mn-cs"/>
                        </a:rPr>
                        <a:t>NTLM</a:t>
                      </a:r>
                      <a:r>
                        <a:rPr kumimoji="1" lang="ja-JP" altLang="en-US" sz="1600" b="0" kern="1200" baseline="0" dirty="0">
                          <a:solidFill>
                            <a:schemeClr val="tx1"/>
                          </a:solidFill>
                          <a:latin typeface="Meiryo UI" panose="020B0604030504040204" pitchFamily="50" charset="-128"/>
                          <a:ea typeface="Meiryo UI" panose="020B0604030504040204" pitchFamily="50" charset="-128"/>
                          <a:cs typeface="+mn-cs"/>
                        </a:rPr>
                        <a:t>、</a:t>
                      </a:r>
                      <a:r>
                        <a:rPr kumimoji="1" lang="en-US" altLang="ja-JP" sz="1600" b="0" kern="1200" baseline="0" dirty="0">
                          <a:solidFill>
                            <a:schemeClr val="tx1"/>
                          </a:solidFill>
                          <a:latin typeface="Meiryo UI" panose="020B0604030504040204" pitchFamily="50" charset="-128"/>
                          <a:ea typeface="Meiryo UI" panose="020B0604030504040204" pitchFamily="50" charset="-128"/>
                          <a:cs typeface="+mn-cs"/>
                        </a:rPr>
                        <a:t>HTTP MD5</a:t>
                      </a:r>
                      <a:r>
                        <a:rPr kumimoji="1" lang="ja-JP" altLang="en-US" sz="1600" b="0" kern="1200" baseline="0" dirty="0">
                          <a:solidFill>
                            <a:schemeClr val="tx1"/>
                          </a:solidFill>
                          <a:latin typeface="Meiryo UI" panose="020B0604030504040204" pitchFamily="50" charset="-128"/>
                          <a:ea typeface="Meiryo UI" panose="020B0604030504040204" pitchFamily="50" charset="-128"/>
                          <a:cs typeface="+mn-cs"/>
                        </a:rPr>
                        <a:t>ダイジェスト）</a:t>
                      </a:r>
                      <a:endParaRPr kumimoji="1" lang="en-US" altLang="ja-JP" sz="1600" b="0" kern="1200" baseline="0" dirty="0">
                        <a:solidFill>
                          <a:schemeClr val="tx1"/>
                        </a:solidFill>
                        <a:latin typeface="Meiryo UI" panose="020B0604030504040204" pitchFamily="50" charset="-128"/>
                        <a:ea typeface="Meiryo UI" panose="020B0604030504040204" pitchFamily="50" charset="-128"/>
                        <a:cs typeface="+mn-cs"/>
                      </a:endParaRPr>
                    </a:p>
                    <a:p>
                      <a:pPr marL="144000" marR="0" lvl="0" indent="-144000" algn="l" defTabSz="914400" rtl="0" eaLnBrk="1" fontAlgn="auto" latinLnBrk="0" hangingPunct="1">
                        <a:lnSpc>
                          <a:spcPct val="100000"/>
                        </a:lnSpc>
                        <a:spcBef>
                          <a:spcPts val="400"/>
                        </a:spcBef>
                        <a:spcAft>
                          <a:spcPts val="0"/>
                        </a:spcAft>
                        <a:buClrTx/>
                        <a:buSzTx/>
                        <a:buFont typeface="Arial" panose="020B0604020202020204" pitchFamily="34" charset="0"/>
                        <a:buChar char="•"/>
                        <a:tabLst/>
                        <a:defRPr/>
                      </a:pPr>
                      <a:r>
                        <a:rPr kumimoji="1" lang="ja-JP" altLang="en-US" sz="1600" b="0" kern="1200" baseline="0" dirty="0">
                          <a:solidFill>
                            <a:schemeClr val="tx1"/>
                          </a:solidFill>
                          <a:latin typeface="Meiryo UI" panose="020B0604030504040204" pitchFamily="50" charset="-128"/>
                          <a:ea typeface="Meiryo UI" panose="020B0604030504040204" pitchFamily="50" charset="-128"/>
                          <a:cs typeface="+mn-cs"/>
                        </a:rPr>
                        <a:t>パスワード</a:t>
                      </a:r>
                      <a:r>
                        <a:rPr kumimoji="1" lang="en-US" altLang="ja-JP" sz="1600" b="0" kern="1200" baseline="0" dirty="0">
                          <a:solidFill>
                            <a:schemeClr val="tx1"/>
                          </a:solidFill>
                          <a:latin typeface="Meiryo UI" panose="020B0604030504040204" pitchFamily="50" charset="-128"/>
                          <a:ea typeface="Meiryo UI" panose="020B0604030504040204" pitchFamily="50" charset="-128"/>
                          <a:cs typeface="+mn-cs"/>
                        </a:rPr>
                        <a:t>(CSV)</a:t>
                      </a:r>
                    </a:p>
                    <a:p>
                      <a:pPr marL="144000" marR="0" lvl="0" indent="-144000" algn="l" defTabSz="914400" rtl="0" eaLnBrk="1" fontAlgn="auto" latinLnBrk="0" hangingPunct="1">
                        <a:lnSpc>
                          <a:spcPct val="100000"/>
                        </a:lnSpc>
                        <a:spcBef>
                          <a:spcPts val="400"/>
                        </a:spcBef>
                        <a:spcAft>
                          <a:spcPts val="0"/>
                        </a:spcAft>
                        <a:buClrTx/>
                        <a:buSzTx/>
                        <a:buFont typeface="Arial" panose="020B0604020202020204" pitchFamily="34" charset="0"/>
                        <a:buChar char="•"/>
                        <a:tabLst/>
                        <a:defRPr/>
                      </a:pPr>
                      <a:r>
                        <a:rPr kumimoji="1" lang="ja-JP" altLang="en-US" sz="1600" b="0" kern="1200" baseline="0" dirty="0">
                          <a:solidFill>
                            <a:schemeClr val="tx1"/>
                          </a:solidFill>
                          <a:latin typeface="Meiryo UI" panose="020B0604030504040204" pitchFamily="50" charset="-128"/>
                          <a:ea typeface="Meiryo UI" panose="020B0604030504040204" pitchFamily="50" charset="-128"/>
                          <a:cs typeface="+mn-cs"/>
                        </a:rPr>
                        <a:t>送信パスワードを受信パスワードと同じにする</a:t>
                      </a:r>
                      <a:endParaRPr kumimoji="1" lang="en-US" altLang="ja-JP" sz="1600" b="0" kern="1200" baseline="0" dirty="0">
                        <a:solidFill>
                          <a:schemeClr val="tx1"/>
                        </a:solidFill>
                        <a:latin typeface="Meiryo UI" panose="020B0604030504040204" pitchFamily="50" charset="-128"/>
                        <a:ea typeface="Meiryo UI" panose="020B0604030504040204" pitchFamily="50" charset="-128"/>
                        <a:cs typeface="+mn-cs"/>
                      </a:endParaRPr>
                    </a:p>
                    <a:p>
                      <a:pPr marL="144000" marR="0" lvl="0" indent="-144000" algn="l" defTabSz="914400" rtl="0" eaLnBrk="1" fontAlgn="auto" latinLnBrk="0" hangingPunct="1">
                        <a:lnSpc>
                          <a:spcPct val="100000"/>
                        </a:lnSpc>
                        <a:spcBef>
                          <a:spcPts val="400"/>
                        </a:spcBef>
                        <a:spcAft>
                          <a:spcPts val="0"/>
                        </a:spcAft>
                        <a:buClrTx/>
                        <a:buSzTx/>
                        <a:buFont typeface="Arial" panose="020B0604020202020204" pitchFamily="34" charset="0"/>
                        <a:buChar char="•"/>
                        <a:tabLst/>
                        <a:defRPr/>
                      </a:pPr>
                      <a:r>
                        <a:rPr kumimoji="1" lang="en-US" altLang="ja-JP" sz="1600" b="0" kern="1200" baseline="0" dirty="0">
                          <a:solidFill>
                            <a:schemeClr val="tx1"/>
                          </a:solidFill>
                          <a:latin typeface="Meiryo UI" panose="020B0604030504040204" pitchFamily="50" charset="-128"/>
                          <a:ea typeface="Meiryo UI" panose="020B0604030504040204" pitchFamily="50" charset="-128"/>
                          <a:cs typeface="+mn-cs"/>
                        </a:rPr>
                        <a:t>SSL</a:t>
                      </a:r>
                      <a:r>
                        <a:rPr kumimoji="1" lang="ja-JP" altLang="en-US" sz="1600" b="0" kern="1200" baseline="0" dirty="0">
                          <a:solidFill>
                            <a:schemeClr val="tx1"/>
                          </a:solidFill>
                          <a:latin typeface="Meiryo UI" panose="020B0604030504040204" pitchFamily="50" charset="-128"/>
                          <a:ea typeface="Meiryo UI" panose="020B0604030504040204" pitchFamily="50" charset="-128"/>
                          <a:cs typeface="+mn-cs"/>
                        </a:rPr>
                        <a:t>を使用</a:t>
                      </a:r>
                      <a:endParaRPr kumimoji="1" lang="en-US" altLang="ja-JP" sz="1600" b="0" kern="1200" dirty="0">
                        <a:solidFill>
                          <a:schemeClr val="tx1"/>
                        </a:solidFill>
                        <a:latin typeface="Meiryo UI" panose="020B0604030504040204" pitchFamily="50" charset="-128"/>
                        <a:ea typeface="Meiryo UI" panose="020B0604030504040204" pitchFamily="50" charset="-128"/>
                        <a:cs typeface="+mn-cs"/>
                      </a:endParaRPr>
                    </a:p>
                  </a:txBody>
                  <a:tcPr marL="216000" marR="144000" marT="0" marB="0" horzOverflow="overflow">
                    <a:lnL w="9525" cap="flat" cmpd="sng" algn="ctr">
                      <a:no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920323694"/>
      </p:ext>
    </p:extLst>
  </p:cSld>
  <p:clrMapOvr>
    <a:masterClrMapping/>
  </p:clrMapOvr>
  <p:transition/>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a:extLst>
              <a:ext uri="{FF2B5EF4-FFF2-40B4-BE49-F238E27FC236}">
                <a16:creationId xmlns:a16="http://schemas.microsoft.com/office/drawing/2014/main" id="{6A7F7258-CD2A-4FED-9ACC-0949D421133D}"/>
              </a:ext>
            </a:extLst>
          </p:cNvPr>
          <p:cNvSpPr>
            <a:spLocks noGrp="1"/>
          </p:cNvSpPr>
          <p:nvPr>
            <p:ph idx="1"/>
          </p:nvPr>
        </p:nvSpPr>
        <p:spPr/>
        <p:txBody>
          <a:bodyPr/>
          <a:lstStyle/>
          <a:p>
            <a:r>
              <a:rPr kumimoji="1" lang="ja-JP" altLang="en-US" sz="2000" dirty="0">
                <a:solidFill>
                  <a:schemeClr val="tx1"/>
                </a:solidFill>
                <a:latin typeface="Meiryo UI" panose="020B0604030504040204" pitchFamily="50" charset="-128"/>
                <a:ea typeface="Meiryo UI" panose="020B0604030504040204" pitchFamily="50" charset="-128"/>
              </a:rPr>
              <a:t>かんたん一括設定の項目一覧</a:t>
            </a:r>
            <a:endParaRPr kumimoji="1" lang="en-US" altLang="ja-JP" sz="2000" dirty="0">
              <a:solidFill>
                <a:schemeClr val="tx1"/>
              </a:solidFill>
              <a:latin typeface="Meiryo UI" panose="020B0604030504040204" pitchFamily="50" charset="-128"/>
              <a:ea typeface="Meiryo UI" panose="020B0604030504040204" pitchFamily="50" charset="-128"/>
            </a:endParaRPr>
          </a:p>
          <a:p>
            <a:endParaRPr kumimoji="1" lang="ja-JP" altLang="en-US" dirty="0"/>
          </a:p>
        </p:txBody>
      </p:sp>
      <p:sp>
        <p:nvSpPr>
          <p:cNvPr id="3" name="スライド番号プレースホルダー 2">
            <a:extLst>
              <a:ext uri="{FF2B5EF4-FFF2-40B4-BE49-F238E27FC236}">
                <a16:creationId xmlns:a16="http://schemas.microsoft.com/office/drawing/2014/main" id="{584D71A2-B95F-4D17-A7E3-BD8388352128}"/>
              </a:ext>
            </a:extLst>
          </p:cNvPr>
          <p:cNvSpPr>
            <a:spLocks noGrp="1"/>
          </p:cNvSpPr>
          <p:nvPr>
            <p:ph type="sldNum" sz="quarter" idx="4"/>
          </p:nvPr>
        </p:nvSpPr>
        <p:spPr/>
        <p:txBody>
          <a:bodyPr/>
          <a:lstStyle/>
          <a:p>
            <a:fld id="{F1BF7F6E-0413-4353-995D-100289A07FF8}" type="slidenum">
              <a:rPr lang="en-US" altLang="ja-JP" smtClean="0"/>
              <a:pPr/>
              <a:t>137</a:t>
            </a:fld>
            <a:endParaRPr lang="en-US" altLang="ja-JP" dirty="0"/>
          </a:p>
        </p:txBody>
      </p:sp>
      <p:sp>
        <p:nvSpPr>
          <p:cNvPr id="5" name="タイトル 3">
            <a:extLst>
              <a:ext uri="{FF2B5EF4-FFF2-40B4-BE49-F238E27FC236}">
                <a16:creationId xmlns:a16="http://schemas.microsoft.com/office/drawing/2014/main" id="{F2DC3D10-9B03-40AE-B0BD-A6170C3E1C42}"/>
              </a:ext>
            </a:extLst>
          </p:cNvPr>
          <p:cNvSpPr>
            <a:spLocks noGrp="1"/>
          </p:cNvSpPr>
          <p:nvPr>
            <p:ph type="title"/>
          </p:nvPr>
        </p:nvSpPr>
        <p:spPr>
          <a:xfrm>
            <a:off x="360363" y="215900"/>
            <a:ext cx="8639175" cy="576263"/>
          </a:xfrm>
        </p:spPr>
        <p:txBody>
          <a:bodyPr/>
          <a:lstStyle/>
          <a:p>
            <a:r>
              <a:rPr lang="ja-JP" altLang="en-US" dirty="0">
                <a:solidFill>
                  <a:srgbClr val="191919"/>
                </a:solidFill>
                <a:latin typeface="Meiryo UI" panose="020B0604030504040204" pitchFamily="50" charset="-128"/>
                <a:ea typeface="Meiryo UI" panose="020B0604030504040204" pitchFamily="50" charset="-128"/>
                <a:sym typeface="ヒラギノ角ゴ ProN W6" charset="0"/>
              </a:rPr>
              <a:t>かんたん一括設定（</a:t>
            </a:r>
            <a:r>
              <a:rPr lang="en-US" altLang="ja-JP" dirty="0">
                <a:solidFill>
                  <a:srgbClr val="191919"/>
                </a:solidFill>
                <a:latin typeface="Meiryo UI" panose="020B0604030504040204" pitchFamily="50" charset="-128"/>
                <a:ea typeface="Meiryo UI" panose="020B0604030504040204" pitchFamily="50" charset="-128"/>
                <a:sym typeface="ヒラギノ角ゴ ProN W6" charset="0"/>
              </a:rPr>
              <a:t>iOS</a:t>
            </a:r>
            <a:r>
              <a:rPr lang="ja-JP" altLang="en-US" dirty="0">
                <a:solidFill>
                  <a:srgbClr val="191919"/>
                </a:solidFill>
                <a:latin typeface="Meiryo UI" panose="020B0604030504040204" pitchFamily="50" charset="-128"/>
                <a:ea typeface="Meiryo UI" panose="020B0604030504040204" pitchFamily="50" charset="-128"/>
                <a:sym typeface="ヒラギノ角ゴ ProN W6" charset="0"/>
              </a:rPr>
              <a:t>）❻</a:t>
            </a:r>
            <a:endParaRPr kumimoji="1" lang="ja-JP" altLang="en-US" dirty="0"/>
          </a:p>
        </p:txBody>
      </p:sp>
      <p:graphicFrame>
        <p:nvGraphicFramePr>
          <p:cNvPr id="6" name="Group 81">
            <a:extLst>
              <a:ext uri="{FF2B5EF4-FFF2-40B4-BE49-F238E27FC236}">
                <a16:creationId xmlns:a16="http://schemas.microsoft.com/office/drawing/2014/main" id="{F78F0AB5-EF49-42F4-A44A-26D31E18BD4C}"/>
              </a:ext>
            </a:extLst>
          </p:cNvPr>
          <p:cNvGraphicFramePr>
            <a:graphicFrameLocks/>
          </p:cNvGraphicFramePr>
          <p:nvPr>
            <p:extLst>
              <p:ext uri="{D42A27DB-BD31-4B8C-83A1-F6EECF244321}">
                <p14:modId xmlns:p14="http://schemas.microsoft.com/office/powerpoint/2010/main" val="2673877532"/>
              </p:ext>
            </p:extLst>
          </p:nvPr>
        </p:nvGraphicFramePr>
        <p:xfrm>
          <a:off x="524942" y="1798564"/>
          <a:ext cx="11965762" cy="4805634"/>
        </p:xfrm>
        <a:graphic>
          <a:graphicData uri="http://schemas.openxmlformats.org/drawingml/2006/table">
            <a:tbl>
              <a:tblPr/>
              <a:tblGrid>
                <a:gridCol w="1486738">
                  <a:extLst>
                    <a:ext uri="{9D8B030D-6E8A-4147-A177-3AD203B41FA5}">
                      <a16:colId xmlns:a16="http://schemas.microsoft.com/office/drawing/2014/main" val="20000"/>
                    </a:ext>
                  </a:extLst>
                </a:gridCol>
                <a:gridCol w="4921974">
                  <a:extLst>
                    <a:ext uri="{9D8B030D-6E8A-4147-A177-3AD203B41FA5}">
                      <a16:colId xmlns:a16="http://schemas.microsoft.com/office/drawing/2014/main" val="20001"/>
                    </a:ext>
                  </a:extLst>
                </a:gridCol>
                <a:gridCol w="5557050">
                  <a:extLst>
                    <a:ext uri="{9D8B030D-6E8A-4147-A177-3AD203B41FA5}">
                      <a16:colId xmlns:a16="http://schemas.microsoft.com/office/drawing/2014/main" val="3482891758"/>
                    </a:ext>
                  </a:extLst>
                </a:gridCol>
              </a:tblGrid>
              <a:tr h="1368151">
                <a:tc>
                  <a:txBody>
                    <a:bodyPr/>
                    <a:lstStyle/>
                    <a:p>
                      <a:pPr marL="144000" marR="0" lvl="0" indent="0" algn="l" defTabSz="914400" rtl="0" eaLnBrk="1" fontAlgn="base" latinLnBrk="0" hangingPunct="1">
                        <a:lnSpc>
                          <a:spcPct val="100000"/>
                        </a:lnSpc>
                        <a:spcBef>
                          <a:spcPts val="0"/>
                        </a:spcBef>
                        <a:spcAft>
                          <a:spcPct val="0"/>
                        </a:spcAft>
                        <a:buClrTx/>
                        <a:buSzTx/>
                        <a:buFontTx/>
                        <a:buNone/>
                        <a:tabLst/>
                      </a:pPr>
                      <a:r>
                        <a:rPr kumimoji="1" lang="ja-JP" altLang="en-US" sz="18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グローバル</a:t>
                      </a:r>
                      <a:endParaRPr kumimoji="1" lang="en-US" altLang="ja-JP" sz="18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endParaRPr>
                    </a:p>
                    <a:p>
                      <a:pPr marL="144000" marR="0" lvl="0" indent="0" algn="l" defTabSz="914400" rtl="0" eaLnBrk="1" fontAlgn="base" latinLnBrk="0" hangingPunct="1">
                        <a:lnSpc>
                          <a:spcPct val="100000"/>
                        </a:lnSpc>
                        <a:spcBef>
                          <a:spcPts val="0"/>
                        </a:spcBef>
                        <a:spcAft>
                          <a:spcPct val="0"/>
                        </a:spcAft>
                        <a:buClrTx/>
                        <a:buSzTx/>
                        <a:buFontTx/>
                        <a:buNone/>
                        <a:tabLst/>
                      </a:pPr>
                      <a:r>
                        <a:rPr kumimoji="1" lang="en-US" altLang="ja-JP" sz="18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HTTP</a:t>
                      </a:r>
                    </a:p>
                    <a:p>
                      <a:pPr marL="144000" marR="0" lvl="0" indent="0" algn="l" defTabSz="914400" rtl="0" eaLnBrk="1" fontAlgn="base" latinLnBrk="0" hangingPunct="1">
                        <a:lnSpc>
                          <a:spcPct val="100000"/>
                        </a:lnSpc>
                        <a:spcBef>
                          <a:spcPts val="0"/>
                        </a:spcBef>
                        <a:spcAft>
                          <a:spcPct val="0"/>
                        </a:spcAft>
                        <a:buClrTx/>
                        <a:buSzTx/>
                        <a:buFontTx/>
                        <a:buNone/>
                        <a:tabLst/>
                      </a:pPr>
                      <a:r>
                        <a:rPr kumimoji="1" lang="ja-JP" altLang="en-US" sz="18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プロキシ</a:t>
                      </a:r>
                      <a:r>
                        <a:rPr kumimoji="1" lang="en-US" altLang="ja-JP" sz="18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a:t>
                      </a:r>
                      <a:endParaRPr kumimoji="1" lang="ja-JP" altLang="en-US" sz="18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endParaRPr>
                    </a:p>
                  </a:txBody>
                  <a:tcPr marL="72000" marR="144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noFill/>
                  </a:tcPr>
                </a:tc>
                <a:tc>
                  <a:txBody>
                    <a:bodyPr/>
                    <a:lstStyle/>
                    <a:p>
                      <a:pPr marL="144000" indent="-144000" algn="l">
                        <a:lnSpc>
                          <a:spcPct val="100000"/>
                        </a:lnSpc>
                        <a:spcBef>
                          <a:spcPts val="400"/>
                        </a:spcBef>
                        <a:spcAft>
                          <a:spcPts val="0"/>
                        </a:spcAft>
                        <a:buFont typeface="Arial" panose="020B0604020202020204" pitchFamily="34" charset="0"/>
                        <a:buChar char="•"/>
                      </a:pPr>
                      <a:r>
                        <a:rPr kumimoji="1" lang="ja-JP" altLang="en-US" sz="1600" b="0" kern="1200" dirty="0">
                          <a:solidFill>
                            <a:schemeClr val="tx1"/>
                          </a:solidFill>
                          <a:latin typeface="Meiryo UI" panose="020B0604030504040204" pitchFamily="50" charset="-128"/>
                          <a:ea typeface="Meiryo UI" panose="020B0604030504040204" pitchFamily="50" charset="-128"/>
                          <a:cs typeface="+mn-cs"/>
                        </a:rPr>
                        <a:t>プロキシタイプ（手動、自動）</a:t>
                      </a:r>
                      <a:endParaRPr kumimoji="1" lang="en-US" altLang="ja-JP" sz="1600" b="0" kern="1200" dirty="0">
                        <a:solidFill>
                          <a:schemeClr val="tx1"/>
                        </a:solidFill>
                        <a:latin typeface="Meiryo UI" panose="020B0604030504040204" pitchFamily="50" charset="-128"/>
                        <a:ea typeface="Meiryo UI" panose="020B0604030504040204" pitchFamily="50" charset="-128"/>
                        <a:cs typeface="+mn-cs"/>
                      </a:endParaRPr>
                    </a:p>
                    <a:p>
                      <a:pPr marL="144000" indent="-144000" algn="l">
                        <a:lnSpc>
                          <a:spcPct val="100000"/>
                        </a:lnSpc>
                        <a:spcBef>
                          <a:spcPts val="400"/>
                        </a:spcBef>
                        <a:spcAft>
                          <a:spcPts val="0"/>
                        </a:spcAft>
                        <a:buFont typeface="Arial" panose="020B0604020202020204" pitchFamily="34" charset="0"/>
                        <a:buChar char="•"/>
                      </a:pPr>
                      <a:r>
                        <a:rPr kumimoji="1" lang="ja-JP" altLang="en-US" sz="1600" b="0" kern="1200" dirty="0">
                          <a:solidFill>
                            <a:schemeClr val="tx1"/>
                          </a:solidFill>
                          <a:latin typeface="Meiryo UI" panose="020B0604030504040204" pitchFamily="50" charset="-128"/>
                          <a:ea typeface="Meiryo UI" panose="020B0604030504040204" pitchFamily="50" charset="-128"/>
                          <a:cs typeface="+mn-cs"/>
                        </a:rPr>
                        <a:t>プロキシサーバとポート</a:t>
                      </a:r>
                      <a:endParaRPr kumimoji="1" lang="en-US" altLang="ja-JP" sz="1600" b="0" kern="1200" dirty="0">
                        <a:solidFill>
                          <a:schemeClr val="tx1"/>
                        </a:solidFill>
                        <a:latin typeface="Meiryo UI" panose="020B0604030504040204" pitchFamily="50" charset="-128"/>
                        <a:ea typeface="Meiryo UI" panose="020B0604030504040204" pitchFamily="50" charset="-128"/>
                        <a:cs typeface="+mn-cs"/>
                      </a:endParaRPr>
                    </a:p>
                    <a:p>
                      <a:pPr marL="144000" indent="-144000" algn="l">
                        <a:lnSpc>
                          <a:spcPct val="100000"/>
                        </a:lnSpc>
                        <a:spcBef>
                          <a:spcPts val="400"/>
                        </a:spcBef>
                        <a:spcAft>
                          <a:spcPts val="0"/>
                        </a:spcAft>
                        <a:buFont typeface="Arial" panose="020B0604020202020204" pitchFamily="34" charset="0"/>
                        <a:buChar char="•"/>
                      </a:pPr>
                      <a:r>
                        <a:rPr kumimoji="1" lang="ja-JP" altLang="en-US" sz="1600" b="0" kern="1200" dirty="0">
                          <a:solidFill>
                            <a:schemeClr val="tx1"/>
                          </a:solidFill>
                          <a:latin typeface="Meiryo UI" panose="020B0604030504040204" pitchFamily="50" charset="-128"/>
                          <a:ea typeface="Meiryo UI" panose="020B0604030504040204" pitchFamily="50" charset="-128"/>
                          <a:cs typeface="+mn-cs"/>
                        </a:rPr>
                        <a:t>ユーザ名</a:t>
                      </a:r>
                      <a:endParaRPr kumimoji="1" lang="en-US" altLang="ja-JP" sz="1600" b="0" kern="1200" dirty="0">
                        <a:solidFill>
                          <a:schemeClr val="tx1"/>
                        </a:solidFill>
                        <a:latin typeface="Meiryo UI" panose="020B0604030504040204" pitchFamily="50" charset="-128"/>
                        <a:ea typeface="Meiryo UI" panose="020B0604030504040204" pitchFamily="50" charset="-128"/>
                        <a:cs typeface="+mn-cs"/>
                      </a:endParaRPr>
                    </a:p>
                  </a:txBody>
                  <a:tcPr marL="216000" marR="144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solidFill>
                      <a:schemeClr val="bg1"/>
                    </a:solidFill>
                  </a:tcPr>
                </a:tc>
                <a:tc>
                  <a:txBody>
                    <a:bodyPr/>
                    <a:lstStyle/>
                    <a:p>
                      <a:pPr marL="144000" indent="-144000" algn="l">
                        <a:lnSpc>
                          <a:spcPct val="100000"/>
                        </a:lnSpc>
                        <a:spcBef>
                          <a:spcPts val="400"/>
                        </a:spcBef>
                        <a:spcAft>
                          <a:spcPts val="0"/>
                        </a:spcAft>
                        <a:buFont typeface="Arial" panose="020B0604020202020204" pitchFamily="34" charset="0"/>
                        <a:buChar char="•"/>
                      </a:pPr>
                      <a:r>
                        <a:rPr kumimoji="1" lang="ja-JP" altLang="en-US" sz="1600" b="0" kern="1200" dirty="0">
                          <a:solidFill>
                            <a:schemeClr val="tx1"/>
                          </a:solidFill>
                          <a:latin typeface="Meiryo UI" panose="020B0604030504040204" pitchFamily="50" charset="-128"/>
                          <a:ea typeface="Meiryo UI" panose="020B0604030504040204" pitchFamily="50" charset="-128"/>
                          <a:cs typeface="+mn-cs"/>
                        </a:rPr>
                        <a:t>パスワード</a:t>
                      </a:r>
                      <a:endParaRPr kumimoji="1" lang="en-US" altLang="ja-JP" sz="1600" b="0" kern="1200" dirty="0">
                        <a:solidFill>
                          <a:schemeClr val="tx1"/>
                        </a:solidFill>
                        <a:latin typeface="Meiryo UI" panose="020B0604030504040204" pitchFamily="50" charset="-128"/>
                        <a:ea typeface="Meiryo UI" panose="020B0604030504040204" pitchFamily="50" charset="-128"/>
                        <a:cs typeface="+mn-cs"/>
                      </a:endParaRPr>
                    </a:p>
                    <a:p>
                      <a:pPr marL="144000" indent="-144000" algn="l">
                        <a:lnSpc>
                          <a:spcPct val="100000"/>
                        </a:lnSpc>
                        <a:spcBef>
                          <a:spcPts val="400"/>
                        </a:spcBef>
                        <a:spcAft>
                          <a:spcPts val="0"/>
                        </a:spcAft>
                        <a:buFont typeface="Arial" panose="020B0604020202020204" pitchFamily="34" charset="0"/>
                        <a:buChar char="•"/>
                      </a:pPr>
                      <a:r>
                        <a:rPr kumimoji="1" lang="ja-JP" altLang="en-US" sz="1600" b="0" kern="1200" dirty="0">
                          <a:solidFill>
                            <a:schemeClr val="tx1"/>
                          </a:solidFill>
                          <a:latin typeface="Meiryo UI" panose="020B0604030504040204" pitchFamily="50" charset="-128"/>
                          <a:ea typeface="Meiryo UI" panose="020B0604030504040204" pitchFamily="50" charset="-128"/>
                          <a:cs typeface="+mn-cs"/>
                        </a:rPr>
                        <a:t>キャプティブネットワークにアクセスするためのプロキシのバイパスを許可</a:t>
                      </a:r>
                      <a:endParaRPr kumimoji="1" lang="en-US" altLang="ja-JP" sz="1600" b="0" dirty="0">
                        <a:solidFill>
                          <a:schemeClr val="tx1"/>
                        </a:solidFill>
                        <a:latin typeface="Meiryo UI" panose="020B0604030504040204" pitchFamily="50" charset="-128"/>
                        <a:ea typeface="Meiryo UI" panose="020B0604030504040204" pitchFamily="50" charset="-128"/>
                      </a:endParaRPr>
                    </a:p>
                  </a:txBody>
                  <a:tcPr marL="216000" marR="144000" marT="0" marB="0" anchor="ctr" horzOverflow="overflow">
                    <a:lnL w="9525" cap="flat" cmpd="sng" algn="ctr">
                      <a:no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1069107">
                <a:tc>
                  <a:txBody>
                    <a:bodyPr/>
                    <a:lstStyle/>
                    <a:p>
                      <a:pPr marL="144000" marR="0" lvl="0" indent="0" algn="l" defTabSz="914400" rtl="0" eaLnBrk="1" fontAlgn="base" latinLnBrk="0" hangingPunct="1">
                        <a:lnSpc>
                          <a:spcPct val="100000"/>
                        </a:lnSpc>
                        <a:spcBef>
                          <a:spcPts val="0"/>
                        </a:spcBef>
                        <a:spcAft>
                          <a:spcPct val="0"/>
                        </a:spcAft>
                        <a:buClrTx/>
                        <a:buSzTx/>
                        <a:buFontTx/>
                        <a:buNone/>
                        <a:tabLst/>
                      </a:pPr>
                      <a:r>
                        <a:rPr kumimoji="1" lang="en-US" altLang="ja-JP" sz="18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DNS</a:t>
                      </a:r>
                    </a:p>
                    <a:p>
                      <a:pPr marL="144000" marR="0" lvl="0" indent="0" algn="l" defTabSz="914400" rtl="0" eaLnBrk="1" fontAlgn="base" latinLnBrk="0" hangingPunct="1">
                        <a:lnSpc>
                          <a:spcPct val="100000"/>
                        </a:lnSpc>
                        <a:spcBef>
                          <a:spcPts val="0"/>
                        </a:spcBef>
                        <a:spcAft>
                          <a:spcPct val="0"/>
                        </a:spcAft>
                        <a:buClrTx/>
                        <a:buSzTx/>
                        <a:buFontTx/>
                        <a:buNone/>
                        <a:tabLst/>
                      </a:pPr>
                      <a:r>
                        <a:rPr kumimoji="1" lang="ja-JP" altLang="en-US" sz="18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プロキシ</a:t>
                      </a:r>
                    </a:p>
                  </a:txBody>
                  <a:tcPr marL="72000" marR="144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noFill/>
                  </a:tcPr>
                </a:tc>
                <a:tc>
                  <a:txBody>
                    <a:bodyPr/>
                    <a:lstStyle/>
                    <a:p>
                      <a:pPr marL="144000" indent="-144000" algn="l">
                        <a:lnSpc>
                          <a:spcPct val="100000"/>
                        </a:lnSpc>
                        <a:spcBef>
                          <a:spcPts val="400"/>
                        </a:spcBef>
                        <a:spcAft>
                          <a:spcPts val="0"/>
                        </a:spcAft>
                        <a:buFont typeface="Arial" panose="020B0604020202020204" pitchFamily="34" charset="0"/>
                        <a:buChar char="•"/>
                      </a:pPr>
                      <a:r>
                        <a:rPr kumimoji="1" lang="en-US" altLang="ja-JP" sz="1600" b="0" kern="1200" dirty="0">
                          <a:solidFill>
                            <a:schemeClr val="tx1"/>
                          </a:solidFill>
                          <a:latin typeface="Meiryo UI" panose="020B0604030504040204" pitchFamily="50" charset="-128"/>
                          <a:ea typeface="Meiryo UI" panose="020B0604030504040204" pitchFamily="50" charset="-128"/>
                          <a:cs typeface="+mn-cs"/>
                        </a:rPr>
                        <a:t>App</a:t>
                      </a:r>
                      <a:r>
                        <a:rPr kumimoji="1" lang="ja-JP" altLang="en-US" sz="1600" b="0" kern="1200" dirty="0">
                          <a:solidFill>
                            <a:schemeClr val="tx1"/>
                          </a:solidFill>
                          <a:latin typeface="Meiryo UI" panose="020B0604030504040204" pitchFamily="50" charset="-128"/>
                          <a:ea typeface="Meiryo UI" panose="020B0604030504040204" pitchFamily="50" charset="-128"/>
                          <a:cs typeface="+mn-cs"/>
                        </a:rPr>
                        <a:t>バンドル</a:t>
                      </a:r>
                      <a:r>
                        <a:rPr kumimoji="1" lang="en-US" altLang="ja-JP" sz="1600" b="0" kern="1200" dirty="0">
                          <a:solidFill>
                            <a:schemeClr val="tx1"/>
                          </a:solidFill>
                          <a:latin typeface="Meiryo UI" panose="020B0604030504040204" pitchFamily="50" charset="-128"/>
                          <a:ea typeface="Meiryo UI" panose="020B0604030504040204" pitchFamily="50" charset="-128"/>
                          <a:cs typeface="+mn-cs"/>
                        </a:rPr>
                        <a:t>ID</a:t>
                      </a:r>
                    </a:p>
                    <a:p>
                      <a:pPr marL="144000" indent="-144000" algn="l">
                        <a:lnSpc>
                          <a:spcPct val="100000"/>
                        </a:lnSpc>
                        <a:spcBef>
                          <a:spcPts val="400"/>
                        </a:spcBef>
                        <a:spcAft>
                          <a:spcPts val="0"/>
                        </a:spcAft>
                        <a:buFont typeface="Arial" panose="020B0604020202020204" pitchFamily="34" charset="0"/>
                        <a:buChar char="•"/>
                      </a:pPr>
                      <a:r>
                        <a:rPr kumimoji="1" lang="ja-JP" altLang="en-US" sz="1600" b="0" kern="1200" dirty="0">
                          <a:solidFill>
                            <a:schemeClr val="tx1"/>
                          </a:solidFill>
                          <a:latin typeface="Meiryo UI" panose="020B0604030504040204" pitchFamily="50" charset="-128"/>
                          <a:ea typeface="Meiryo UI" panose="020B0604030504040204" pitchFamily="50" charset="-128"/>
                          <a:cs typeface="+mn-cs"/>
                        </a:rPr>
                        <a:t>プロバイダバンドル</a:t>
                      </a:r>
                      <a:r>
                        <a:rPr kumimoji="1" lang="en-US" altLang="ja-JP" sz="1600" b="0" kern="1200" dirty="0">
                          <a:solidFill>
                            <a:schemeClr val="tx1"/>
                          </a:solidFill>
                          <a:latin typeface="Meiryo UI" panose="020B0604030504040204" pitchFamily="50" charset="-128"/>
                          <a:ea typeface="Meiryo UI" panose="020B0604030504040204" pitchFamily="50" charset="-128"/>
                          <a:cs typeface="+mn-cs"/>
                        </a:rPr>
                        <a:t>ID</a:t>
                      </a:r>
                    </a:p>
                  </a:txBody>
                  <a:tcPr marL="216000" marR="144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solidFill>
                      <a:schemeClr val="bg1"/>
                    </a:solidFill>
                  </a:tcPr>
                </a:tc>
                <a:tc>
                  <a:txBody>
                    <a:bodyPr/>
                    <a:lstStyle/>
                    <a:p>
                      <a:pPr marL="144000" indent="-144000" algn="l">
                        <a:lnSpc>
                          <a:spcPct val="100000"/>
                        </a:lnSpc>
                        <a:spcBef>
                          <a:spcPts val="400"/>
                        </a:spcBef>
                        <a:spcAft>
                          <a:spcPts val="0"/>
                        </a:spcAft>
                        <a:buFont typeface="Arial" panose="020B0604020202020204" pitchFamily="34" charset="0"/>
                        <a:buChar char="•"/>
                      </a:pPr>
                      <a:r>
                        <a:rPr kumimoji="1" lang="ja-JP" altLang="en-US" sz="1600" b="0" dirty="0">
                          <a:solidFill>
                            <a:schemeClr val="tx1"/>
                          </a:solidFill>
                          <a:latin typeface="Meiryo UI" panose="020B0604030504040204" pitchFamily="50" charset="-128"/>
                          <a:ea typeface="Meiryo UI" panose="020B0604030504040204" pitchFamily="50" charset="-128"/>
                        </a:rPr>
                        <a:t>プロバイダ構成</a:t>
                      </a:r>
                      <a:endParaRPr kumimoji="1" lang="en-US" altLang="ja-JP" sz="1600" b="0" dirty="0">
                        <a:solidFill>
                          <a:schemeClr val="tx1"/>
                        </a:solidFill>
                        <a:latin typeface="Meiryo UI" panose="020B0604030504040204" pitchFamily="50" charset="-128"/>
                        <a:ea typeface="Meiryo UI" panose="020B0604030504040204" pitchFamily="50" charset="-128"/>
                      </a:endParaRPr>
                    </a:p>
                  </a:txBody>
                  <a:tcPr marL="216000" marR="144000" marT="0" marB="0" anchor="ctr" horzOverflow="overflow">
                    <a:lnL w="9525" cap="flat" cmpd="sng" algn="ctr">
                      <a:no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28423612"/>
                  </a:ext>
                </a:extLst>
              </a:tr>
              <a:tr h="2368376">
                <a:tc>
                  <a:txBody>
                    <a:bodyPr/>
                    <a:lstStyle/>
                    <a:p>
                      <a:pPr marL="144000" marR="0" lvl="0" indent="0" algn="l" defTabSz="914400" rtl="0" eaLnBrk="1" fontAlgn="base" latinLnBrk="0" hangingPunct="1">
                        <a:lnSpc>
                          <a:spcPct val="100000"/>
                        </a:lnSpc>
                        <a:spcBef>
                          <a:spcPts val="0"/>
                        </a:spcBef>
                        <a:spcAft>
                          <a:spcPct val="0"/>
                        </a:spcAft>
                        <a:buClrTx/>
                        <a:buSzTx/>
                        <a:buFontTx/>
                        <a:buNone/>
                        <a:tabLst/>
                      </a:pPr>
                      <a:r>
                        <a:rPr kumimoji="1" lang="ja-JP" altLang="en-US" sz="18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モバイル通信</a:t>
                      </a:r>
                      <a:r>
                        <a:rPr kumimoji="1" lang="en-US" altLang="ja-JP" sz="18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a:t>
                      </a:r>
                      <a:endParaRPr kumimoji="1" lang="ja-JP" altLang="en-US" sz="18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endParaRPr>
                    </a:p>
                  </a:txBody>
                  <a:tcPr marL="72000" marR="144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noFill/>
                  </a:tcPr>
                </a:tc>
                <a:tc>
                  <a:txBody>
                    <a:bodyPr/>
                    <a:lstStyle/>
                    <a:p>
                      <a:pPr marL="144000" marR="0" lvl="0" indent="-144000" algn="l" defTabSz="914400" rtl="0" eaLnBrk="1" fontAlgn="base" latinLnBrk="0" hangingPunct="1">
                        <a:lnSpc>
                          <a:spcPct val="100000"/>
                        </a:lnSpc>
                        <a:spcBef>
                          <a:spcPts val="400"/>
                        </a:spcBef>
                        <a:spcAft>
                          <a:spcPts val="0"/>
                        </a:spcAft>
                        <a:buClrTx/>
                        <a:buSzTx/>
                        <a:buFont typeface="Arial" panose="020B0604020202020204" pitchFamily="34" charset="0"/>
                        <a:buChar char="•"/>
                        <a:tabLst/>
                      </a:pPr>
                      <a:endParaRPr kumimoji="1" lang="en-US" altLang="ja-JP" sz="1000" b="0" kern="1200" dirty="0">
                        <a:solidFill>
                          <a:schemeClr val="tx1"/>
                        </a:solidFill>
                        <a:latin typeface="Meiryo UI" panose="020B0604030504040204" pitchFamily="50" charset="-128"/>
                        <a:ea typeface="Meiryo UI" panose="020B0604030504040204" pitchFamily="50" charset="-128"/>
                        <a:cs typeface="+mn-cs"/>
                      </a:endParaRPr>
                    </a:p>
                    <a:p>
                      <a:pPr marL="144000" marR="0" lvl="0" indent="-144000" algn="l" defTabSz="914400" rtl="0" eaLnBrk="1" fontAlgn="base" latinLnBrk="0" hangingPunct="1">
                        <a:lnSpc>
                          <a:spcPct val="100000"/>
                        </a:lnSpc>
                        <a:spcBef>
                          <a:spcPts val="400"/>
                        </a:spcBef>
                        <a:spcAft>
                          <a:spcPts val="0"/>
                        </a:spcAft>
                        <a:buClrTx/>
                        <a:buSzTx/>
                        <a:buFont typeface="Arial" panose="020B0604020202020204" pitchFamily="34" charset="0"/>
                        <a:buChar char="•"/>
                        <a:tabLst/>
                      </a:pPr>
                      <a:r>
                        <a:rPr kumimoji="1" lang="ja-JP" altLang="en-US" sz="1600" b="0" kern="1200" dirty="0">
                          <a:solidFill>
                            <a:schemeClr val="tx1"/>
                          </a:solidFill>
                          <a:latin typeface="Meiryo UI" panose="020B0604030504040204" pitchFamily="50" charset="-128"/>
                          <a:ea typeface="Meiryo UI" panose="020B0604030504040204" pitchFamily="50" charset="-128"/>
                          <a:cs typeface="+mn-cs"/>
                        </a:rPr>
                        <a:t>構成する</a:t>
                      </a:r>
                      <a:r>
                        <a:rPr kumimoji="1" lang="en-US" altLang="ja-JP" sz="1600" b="0" kern="1200" dirty="0">
                          <a:solidFill>
                            <a:schemeClr val="tx1"/>
                          </a:solidFill>
                          <a:latin typeface="Meiryo UI" panose="020B0604030504040204" pitchFamily="50" charset="-128"/>
                          <a:ea typeface="Meiryo UI" panose="020B0604030504040204" pitchFamily="50" charset="-128"/>
                          <a:cs typeface="+mn-cs"/>
                        </a:rPr>
                        <a:t>APN</a:t>
                      </a:r>
                      <a:r>
                        <a:rPr kumimoji="1" lang="ja-JP" altLang="en-US" sz="1600" b="0" kern="1200" dirty="0">
                          <a:solidFill>
                            <a:schemeClr val="tx1"/>
                          </a:solidFill>
                          <a:latin typeface="Meiryo UI" panose="020B0604030504040204" pitchFamily="50" charset="-128"/>
                          <a:ea typeface="Meiryo UI" panose="020B0604030504040204" pitchFamily="50" charset="-128"/>
                          <a:cs typeface="+mn-cs"/>
                        </a:rPr>
                        <a:t>のタイプ（デフォルト</a:t>
                      </a:r>
                      <a:r>
                        <a:rPr kumimoji="1" lang="en-US" altLang="ja-JP" sz="1600" b="0" kern="1200" dirty="0">
                          <a:solidFill>
                            <a:schemeClr val="tx1"/>
                          </a:solidFill>
                          <a:latin typeface="Meiryo UI" panose="020B0604030504040204" pitchFamily="50" charset="-128"/>
                          <a:ea typeface="Meiryo UI" panose="020B0604030504040204" pitchFamily="50" charset="-128"/>
                          <a:cs typeface="+mn-cs"/>
                        </a:rPr>
                        <a:t>APN</a:t>
                      </a:r>
                      <a:r>
                        <a:rPr kumimoji="1" lang="ja-JP" altLang="en-US" sz="1600" b="0" kern="1200" dirty="0">
                          <a:solidFill>
                            <a:schemeClr val="tx1"/>
                          </a:solidFill>
                          <a:latin typeface="Meiryo UI" panose="020B0604030504040204" pitchFamily="50" charset="-128"/>
                          <a:ea typeface="Meiryo UI" panose="020B0604030504040204" pitchFamily="50" charset="-128"/>
                          <a:cs typeface="+mn-cs"/>
                        </a:rPr>
                        <a:t>、データ</a:t>
                      </a:r>
                      <a:r>
                        <a:rPr kumimoji="1" lang="en-US" altLang="ja-JP" sz="1600" b="0" kern="1200" dirty="0">
                          <a:solidFill>
                            <a:schemeClr val="tx1"/>
                          </a:solidFill>
                          <a:latin typeface="Meiryo UI" panose="020B0604030504040204" pitchFamily="50" charset="-128"/>
                          <a:ea typeface="Meiryo UI" panose="020B0604030504040204" pitchFamily="50" charset="-128"/>
                          <a:cs typeface="+mn-cs"/>
                        </a:rPr>
                        <a:t>APN</a:t>
                      </a:r>
                      <a:r>
                        <a:rPr kumimoji="1" lang="ja-JP" altLang="en-US" sz="1600" b="0" kern="1200" dirty="0">
                          <a:solidFill>
                            <a:schemeClr val="tx1"/>
                          </a:solidFill>
                          <a:latin typeface="Meiryo UI" panose="020B0604030504040204" pitchFamily="50" charset="-128"/>
                          <a:ea typeface="Meiryo UI" panose="020B0604030504040204" pitchFamily="50" charset="-128"/>
                          <a:cs typeface="+mn-cs"/>
                        </a:rPr>
                        <a:t>、デフォルト</a:t>
                      </a:r>
                      <a:r>
                        <a:rPr kumimoji="1" lang="en-US" altLang="ja-JP" sz="1600" b="0" kern="1200" dirty="0">
                          <a:solidFill>
                            <a:schemeClr val="tx1"/>
                          </a:solidFill>
                          <a:latin typeface="Meiryo UI" panose="020B0604030504040204" pitchFamily="50" charset="-128"/>
                          <a:ea typeface="Meiryo UI" panose="020B0604030504040204" pitchFamily="50" charset="-128"/>
                          <a:cs typeface="+mn-cs"/>
                        </a:rPr>
                        <a:t>APN</a:t>
                      </a:r>
                      <a:r>
                        <a:rPr kumimoji="1" lang="ja-JP" altLang="en-US" sz="1600" b="0" kern="1200" dirty="0">
                          <a:solidFill>
                            <a:schemeClr val="tx1"/>
                          </a:solidFill>
                          <a:latin typeface="Meiryo UI" panose="020B0604030504040204" pitchFamily="50" charset="-128"/>
                          <a:ea typeface="Meiryo UI" panose="020B0604030504040204" pitchFamily="50" charset="-128"/>
                          <a:cs typeface="+mn-cs"/>
                        </a:rPr>
                        <a:t>とデータ</a:t>
                      </a:r>
                      <a:r>
                        <a:rPr kumimoji="1" lang="en-US" altLang="ja-JP" sz="1600" b="0" kern="1200" dirty="0">
                          <a:solidFill>
                            <a:schemeClr val="tx1"/>
                          </a:solidFill>
                          <a:latin typeface="Meiryo UI" panose="020B0604030504040204" pitchFamily="50" charset="-128"/>
                          <a:ea typeface="Meiryo UI" panose="020B0604030504040204" pitchFamily="50" charset="-128"/>
                          <a:cs typeface="+mn-cs"/>
                        </a:rPr>
                        <a:t>APN</a:t>
                      </a:r>
                      <a:r>
                        <a:rPr kumimoji="1" lang="ja-JP" altLang="en-US" sz="1600" b="0" kern="1200" dirty="0">
                          <a:solidFill>
                            <a:schemeClr val="tx1"/>
                          </a:solidFill>
                          <a:latin typeface="Meiryo UI" panose="020B0604030504040204" pitchFamily="50" charset="-128"/>
                          <a:ea typeface="Meiryo UI" panose="020B0604030504040204" pitchFamily="50" charset="-128"/>
                          <a:cs typeface="+mn-cs"/>
                        </a:rPr>
                        <a:t>）</a:t>
                      </a:r>
                      <a:endParaRPr kumimoji="1" lang="en-US" altLang="ja-JP" sz="1600" b="0" kern="1200" dirty="0">
                        <a:solidFill>
                          <a:schemeClr val="tx1"/>
                        </a:solidFill>
                        <a:latin typeface="Meiryo UI" panose="020B0604030504040204" pitchFamily="50" charset="-128"/>
                        <a:ea typeface="Meiryo UI" panose="020B0604030504040204" pitchFamily="50" charset="-128"/>
                        <a:cs typeface="+mn-cs"/>
                      </a:endParaRPr>
                    </a:p>
                    <a:p>
                      <a:pPr marL="144000" marR="0" lvl="0" indent="-144000" algn="l" defTabSz="914400" rtl="0" eaLnBrk="1" fontAlgn="base" latinLnBrk="0" hangingPunct="1">
                        <a:lnSpc>
                          <a:spcPct val="100000"/>
                        </a:lnSpc>
                        <a:spcBef>
                          <a:spcPts val="400"/>
                        </a:spcBef>
                        <a:spcAft>
                          <a:spcPts val="0"/>
                        </a:spcAft>
                        <a:buClrTx/>
                        <a:buSzTx/>
                        <a:buFont typeface="Arial" panose="020B0604020202020204" pitchFamily="34" charset="0"/>
                        <a:buChar char="•"/>
                        <a:tabLst/>
                      </a:pPr>
                      <a:r>
                        <a:rPr kumimoji="1" lang="ja-JP" altLang="en-US" sz="1600" b="0" kern="1200" baseline="0" dirty="0">
                          <a:solidFill>
                            <a:schemeClr val="tx1"/>
                          </a:solidFill>
                          <a:latin typeface="Meiryo UI" panose="020B0604030504040204" pitchFamily="50" charset="-128"/>
                          <a:ea typeface="Meiryo UI" panose="020B0604030504040204" pitchFamily="50" charset="-128"/>
                          <a:cs typeface="+mn-cs"/>
                        </a:rPr>
                        <a:t>デフォルト</a:t>
                      </a:r>
                      <a:r>
                        <a:rPr kumimoji="1" lang="en-US" altLang="ja-JP" sz="1600" b="0" kern="1200" baseline="0" dirty="0">
                          <a:solidFill>
                            <a:schemeClr val="tx1"/>
                          </a:solidFill>
                          <a:latin typeface="Meiryo UI" panose="020B0604030504040204" pitchFamily="50" charset="-128"/>
                          <a:ea typeface="Meiryo UI" panose="020B0604030504040204" pitchFamily="50" charset="-128"/>
                          <a:cs typeface="+mn-cs"/>
                        </a:rPr>
                        <a:t>APN</a:t>
                      </a:r>
                      <a:r>
                        <a:rPr kumimoji="1" lang="ja-JP" altLang="en-US" sz="1600" b="0" kern="1200" baseline="0" dirty="0">
                          <a:solidFill>
                            <a:schemeClr val="tx1"/>
                          </a:solidFill>
                          <a:latin typeface="Meiryo UI" panose="020B0604030504040204" pitchFamily="50" charset="-128"/>
                          <a:ea typeface="Meiryo UI" panose="020B0604030504040204" pitchFamily="50" charset="-128"/>
                          <a:cs typeface="+mn-cs"/>
                        </a:rPr>
                        <a:t>名</a:t>
                      </a:r>
                      <a:endParaRPr kumimoji="1" lang="en-US" altLang="ja-JP" sz="1600" b="0" kern="1200" baseline="0" dirty="0">
                        <a:solidFill>
                          <a:schemeClr val="tx1"/>
                        </a:solidFill>
                        <a:latin typeface="Meiryo UI" panose="020B0604030504040204" pitchFamily="50" charset="-128"/>
                        <a:ea typeface="Meiryo UI" panose="020B0604030504040204" pitchFamily="50" charset="-128"/>
                        <a:cs typeface="+mn-cs"/>
                      </a:endParaRPr>
                    </a:p>
                    <a:p>
                      <a:pPr marL="144000" marR="0" lvl="0" indent="-144000" algn="l" defTabSz="914400" rtl="0" eaLnBrk="1" fontAlgn="base" latinLnBrk="0" hangingPunct="1">
                        <a:lnSpc>
                          <a:spcPct val="100000"/>
                        </a:lnSpc>
                        <a:spcBef>
                          <a:spcPts val="400"/>
                        </a:spcBef>
                        <a:spcAft>
                          <a:spcPts val="0"/>
                        </a:spcAft>
                        <a:buClrTx/>
                        <a:buSzTx/>
                        <a:buFont typeface="Arial" panose="020B0604020202020204" pitchFamily="34" charset="0"/>
                        <a:buChar char="•"/>
                        <a:tabLst/>
                      </a:pPr>
                      <a:r>
                        <a:rPr kumimoji="1" lang="ja-JP" altLang="en-US" sz="1600" b="0" kern="1200" baseline="0" dirty="0">
                          <a:solidFill>
                            <a:schemeClr val="tx1"/>
                          </a:solidFill>
                          <a:latin typeface="Meiryo UI" panose="020B0604030504040204" pitchFamily="50" charset="-128"/>
                          <a:ea typeface="Meiryo UI" panose="020B0604030504040204" pitchFamily="50" charset="-128"/>
                          <a:cs typeface="+mn-cs"/>
                        </a:rPr>
                        <a:t>デフォルト</a:t>
                      </a:r>
                      <a:r>
                        <a:rPr kumimoji="1" lang="en-US" altLang="ja-JP" sz="1600" b="0" kern="1200" baseline="0" dirty="0">
                          <a:solidFill>
                            <a:schemeClr val="tx1"/>
                          </a:solidFill>
                          <a:latin typeface="Meiryo UI" panose="020B0604030504040204" pitchFamily="50" charset="-128"/>
                          <a:ea typeface="Meiryo UI" panose="020B0604030504040204" pitchFamily="50" charset="-128"/>
                          <a:cs typeface="+mn-cs"/>
                        </a:rPr>
                        <a:t>APN</a:t>
                      </a:r>
                      <a:r>
                        <a:rPr kumimoji="1" lang="ja-JP" altLang="en-US" sz="1600" b="0" kern="1200" baseline="0" dirty="0">
                          <a:solidFill>
                            <a:schemeClr val="tx1"/>
                          </a:solidFill>
                          <a:latin typeface="Meiryo UI" panose="020B0604030504040204" pitchFamily="50" charset="-128"/>
                          <a:ea typeface="Meiryo UI" panose="020B0604030504040204" pitchFamily="50" charset="-128"/>
                          <a:cs typeface="+mn-cs"/>
                        </a:rPr>
                        <a:t>の認証タイプ（</a:t>
                      </a:r>
                      <a:r>
                        <a:rPr kumimoji="1" lang="en-US" altLang="ja-JP" sz="1600" b="0" kern="1200" baseline="0" dirty="0">
                          <a:solidFill>
                            <a:schemeClr val="tx1"/>
                          </a:solidFill>
                          <a:latin typeface="Meiryo UI" panose="020B0604030504040204" pitchFamily="50" charset="-128"/>
                          <a:ea typeface="Meiryo UI" panose="020B0604030504040204" pitchFamily="50" charset="-128"/>
                          <a:cs typeface="+mn-cs"/>
                        </a:rPr>
                        <a:t>PAP</a:t>
                      </a:r>
                      <a:r>
                        <a:rPr kumimoji="1" lang="ja-JP" altLang="en-US" sz="1600" b="0" kern="1200" baseline="0" dirty="0">
                          <a:solidFill>
                            <a:schemeClr val="tx1"/>
                          </a:solidFill>
                          <a:latin typeface="Meiryo UI" panose="020B0604030504040204" pitchFamily="50" charset="-128"/>
                          <a:ea typeface="Meiryo UI" panose="020B0604030504040204" pitchFamily="50" charset="-128"/>
                          <a:cs typeface="+mn-cs"/>
                        </a:rPr>
                        <a:t>、</a:t>
                      </a:r>
                      <a:r>
                        <a:rPr kumimoji="1" lang="en-US" altLang="ja-JP" sz="1600" b="0" kern="1200" baseline="0" dirty="0">
                          <a:solidFill>
                            <a:schemeClr val="tx1"/>
                          </a:solidFill>
                          <a:latin typeface="Meiryo UI" panose="020B0604030504040204" pitchFamily="50" charset="-128"/>
                          <a:ea typeface="Meiryo UI" panose="020B0604030504040204" pitchFamily="50" charset="-128"/>
                          <a:cs typeface="+mn-cs"/>
                        </a:rPr>
                        <a:t>CHAP</a:t>
                      </a:r>
                      <a:r>
                        <a:rPr kumimoji="1" lang="ja-JP" altLang="en-US" sz="1600" b="0" kern="1200" baseline="0" dirty="0">
                          <a:solidFill>
                            <a:schemeClr val="tx1"/>
                          </a:solidFill>
                          <a:latin typeface="Meiryo UI" panose="020B0604030504040204" pitchFamily="50" charset="-128"/>
                          <a:ea typeface="Meiryo UI" panose="020B0604030504040204" pitchFamily="50" charset="-128"/>
                          <a:cs typeface="+mn-cs"/>
                        </a:rPr>
                        <a:t>）</a:t>
                      </a:r>
                      <a:endParaRPr kumimoji="1" lang="en-US" altLang="ja-JP" sz="1600" b="0" kern="1200" baseline="0" dirty="0">
                        <a:solidFill>
                          <a:schemeClr val="tx1"/>
                        </a:solidFill>
                        <a:latin typeface="Meiryo UI" panose="020B0604030504040204" pitchFamily="50" charset="-128"/>
                        <a:ea typeface="Meiryo UI" panose="020B0604030504040204" pitchFamily="50" charset="-128"/>
                        <a:cs typeface="+mn-cs"/>
                      </a:endParaRPr>
                    </a:p>
                  </a:txBody>
                  <a:tcPr marL="216000" marR="144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solidFill>
                      <a:schemeClr val="bg1"/>
                    </a:solidFill>
                  </a:tcPr>
                </a:tc>
                <a:tc>
                  <a:txBody>
                    <a:bodyPr/>
                    <a:lstStyle/>
                    <a:p>
                      <a:pPr marL="144000" marR="0" lvl="0" indent="-144000" algn="l" defTabSz="914400" rtl="0" eaLnBrk="1" fontAlgn="auto" latinLnBrk="0" hangingPunct="1">
                        <a:lnSpc>
                          <a:spcPct val="100000"/>
                        </a:lnSpc>
                        <a:spcBef>
                          <a:spcPts val="400"/>
                        </a:spcBef>
                        <a:spcAft>
                          <a:spcPts val="0"/>
                        </a:spcAft>
                        <a:buClrTx/>
                        <a:buSzTx/>
                        <a:buFont typeface="Arial" panose="020B0604020202020204" pitchFamily="34" charset="0"/>
                        <a:buChar char="•"/>
                        <a:tabLst/>
                        <a:defRPr/>
                      </a:pPr>
                      <a:endParaRPr kumimoji="1" lang="en-US" altLang="ja-JP" sz="1000" b="0" kern="1200" baseline="0" dirty="0">
                        <a:solidFill>
                          <a:schemeClr val="tx1"/>
                        </a:solidFill>
                        <a:latin typeface="Meiryo UI" panose="020B0604030504040204" pitchFamily="50" charset="-128"/>
                        <a:ea typeface="Meiryo UI" panose="020B0604030504040204" pitchFamily="50" charset="-128"/>
                        <a:cs typeface="+mn-cs"/>
                      </a:endParaRPr>
                    </a:p>
                    <a:p>
                      <a:pPr marL="144000" marR="0" lvl="0" indent="-144000" algn="l" defTabSz="914400" rtl="0" eaLnBrk="1" fontAlgn="auto" latinLnBrk="0" hangingPunct="1">
                        <a:lnSpc>
                          <a:spcPct val="100000"/>
                        </a:lnSpc>
                        <a:spcBef>
                          <a:spcPts val="400"/>
                        </a:spcBef>
                        <a:spcAft>
                          <a:spcPts val="0"/>
                        </a:spcAft>
                        <a:buClrTx/>
                        <a:buSzTx/>
                        <a:buFont typeface="Arial" panose="020B0604020202020204" pitchFamily="34" charset="0"/>
                        <a:buChar char="•"/>
                        <a:tabLst/>
                        <a:defRPr/>
                      </a:pPr>
                      <a:r>
                        <a:rPr kumimoji="1" lang="ja-JP" altLang="en-US" sz="1600" b="0" kern="1200" baseline="0" dirty="0">
                          <a:solidFill>
                            <a:schemeClr val="tx1"/>
                          </a:solidFill>
                          <a:latin typeface="Meiryo UI" panose="020B0604030504040204" pitchFamily="50" charset="-128"/>
                          <a:ea typeface="Meiryo UI" panose="020B0604030504040204" pitchFamily="50" charset="-128"/>
                          <a:cs typeface="+mn-cs"/>
                        </a:rPr>
                        <a:t>デフォルト</a:t>
                      </a:r>
                      <a:r>
                        <a:rPr kumimoji="1" lang="en-US" altLang="ja-JP" sz="1600" b="0" kern="1200" baseline="0" dirty="0">
                          <a:solidFill>
                            <a:schemeClr val="tx1"/>
                          </a:solidFill>
                          <a:latin typeface="Meiryo UI" panose="020B0604030504040204" pitchFamily="50" charset="-128"/>
                          <a:ea typeface="Meiryo UI" panose="020B0604030504040204" pitchFamily="50" charset="-128"/>
                          <a:cs typeface="+mn-cs"/>
                        </a:rPr>
                        <a:t>APN</a:t>
                      </a:r>
                      <a:r>
                        <a:rPr kumimoji="1" lang="ja-JP" altLang="en-US" sz="1600" b="0" kern="1200" baseline="0" dirty="0">
                          <a:solidFill>
                            <a:schemeClr val="tx1"/>
                          </a:solidFill>
                          <a:latin typeface="Meiryo UI" panose="020B0604030504040204" pitchFamily="50" charset="-128"/>
                          <a:ea typeface="Meiryo UI" panose="020B0604030504040204" pitchFamily="50" charset="-128"/>
                          <a:cs typeface="+mn-cs"/>
                        </a:rPr>
                        <a:t>のユーザ名</a:t>
                      </a:r>
                      <a:endParaRPr kumimoji="1" lang="en-US" altLang="ja-JP" sz="1600" b="0" kern="1200" baseline="0" dirty="0">
                        <a:solidFill>
                          <a:schemeClr val="tx1"/>
                        </a:solidFill>
                        <a:latin typeface="Meiryo UI" panose="020B0604030504040204" pitchFamily="50" charset="-128"/>
                        <a:ea typeface="Meiryo UI" panose="020B0604030504040204" pitchFamily="50" charset="-128"/>
                        <a:cs typeface="+mn-cs"/>
                      </a:endParaRPr>
                    </a:p>
                    <a:p>
                      <a:pPr marL="144000" marR="0" lvl="0" indent="-144000" algn="l" defTabSz="914400" rtl="0" eaLnBrk="1" fontAlgn="auto" latinLnBrk="0" hangingPunct="1">
                        <a:lnSpc>
                          <a:spcPct val="100000"/>
                        </a:lnSpc>
                        <a:spcBef>
                          <a:spcPts val="400"/>
                        </a:spcBef>
                        <a:spcAft>
                          <a:spcPts val="0"/>
                        </a:spcAft>
                        <a:buClrTx/>
                        <a:buSzTx/>
                        <a:buFont typeface="Arial" panose="020B0604020202020204" pitchFamily="34" charset="0"/>
                        <a:buChar char="•"/>
                        <a:tabLst/>
                        <a:defRPr/>
                      </a:pPr>
                      <a:r>
                        <a:rPr kumimoji="1" lang="ja-JP" altLang="en-US" sz="1600" b="0" kern="1200" baseline="0" dirty="0">
                          <a:solidFill>
                            <a:schemeClr val="tx1"/>
                          </a:solidFill>
                          <a:latin typeface="Meiryo UI" panose="020B0604030504040204" pitchFamily="50" charset="-128"/>
                          <a:ea typeface="Meiryo UI" panose="020B0604030504040204" pitchFamily="50" charset="-128"/>
                          <a:cs typeface="+mn-cs"/>
                        </a:rPr>
                        <a:t>デフォルト</a:t>
                      </a:r>
                      <a:r>
                        <a:rPr kumimoji="1" lang="en-US" altLang="ja-JP" sz="1600" b="0" kern="1200" baseline="0" dirty="0">
                          <a:solidFill>
                            <a:schemeClr val="tx1"/>
                          </a:solidFill>
                          <a:latin typeface="Meiryo UI" panose="020B0604030504040204" pitchFamily="50" charset="-128"/>
                          <a:ea typeface="Meiryo UI" panose="020B0604030504040204" pitchFamily="50" charset="-128"/>
                          <a:cs typeface="+mn-cs"/>
                        </a:rPr>
                        <a:t>APN</a:t>
                      </a:r>
                      <a:r>
                        <a:rPr kumimoji="1" lang="ja-JP" altLang="en-US" sz="1600" b="0" kern="1200" baseline="0" dirty="0">
                          <a:solidFill>
                            <a:schemeClr val="tx1"/>
                          </a:solidFill>
                          <a:latin typeface="Meiryo UI" panose="020B0604030504040204" pitchFamily="50" charset="-128"/>
                          <a:ea typeface="Meiryo UI" panose="020B0604030504040204" pitchFamily="50" charset="-128"/>
                          <a:cs typeface="+mn-cs"/>
                        </a:rPr>
                        <a:t>のパスワード</a:t>
                      </a:r>
                      <a:endParaRPr kumimoji="1" lang="en-US" altLang="ja-JP" sz="1600" b="0" kern="1200" baseline="0" dirty="0">
                        <a:solidFill>
                          <a:schemeClr val="tx1"/>
                        </a:solidFill>
                        <a:latin typeface="Meiryo UI" panose="020B0604030504040204" pitchFamily="50" charset="-128"/>
                        <a:ea typeface="Meiryo UI" panose="020B0604030504040204" pitchFamily="50" charset="-128"/>
                        <a:cs typeface="+mn-cs"/>
                      </a:endParaRPr>
                    </a:p>
                    <a:p>
                      <a:pPr marL="144000" marR="0" lvl="0" indent="-144000" algn="l" defTabSz="914400" rtl="0" eaLnBrk="1" fontAlgn="auto" latinLnBrk="0" hangingPunct="1">
                        <a:lnSpc>
                          <a:spcPct val="100000"/>
                        </a:lnSpc>
                        <a:spcBef>
                          <a:spcPts val="400"/>
                        </a:spcBef>
                        <a:spcAft>
                          <a:spcPts val="0"/>
                        </a:spcAft>
                        <a:buClrTx/>
                        <a:buSzTx/>
                        <a:buFont typeface="Arial" panose="020B0604020202020204" pitchFamily="34" charset="0"/>
                        <a:buChar char="•"/>
                        <a:tabLst/>
                        <a:defRPr/>
                      </a:pPr>
                      <a:r>
                        <a:rPr kumimoji="1" lang="ja-JP" altLang="en-US" sz="1600" b="0" kern="1200" baseline="0" dirty="0">
                          <a:solidFill>
                            <a:schemeClr val="tx1"/>
                          </a:solidFill>
                          <a:latin typeface="Meiryo UI" panose="020B0604030504040204" pitchFamily="50" charset="-128"/>
                          <a:ea typeface="Meiryo UI" panose="020B0604030504040204" pitchFamily="50" charset="-128"/>
                          <a:cs typeface="+mn-cs"/>
                        </a:rPr>
                        <a:t>デフォルト</a:t>
                      </a:r>
                      <a:r>
                        <a:rPr kumimoji="1" lang="en-US" altLang="ja-JP" sz="1600" b="0" kern="1200" baseline="0" dirty="0">
                          <a:solidFill>
                            <a:schemeClr val="tx1"/>
                          </a:solidFill>
                          <a:latin typeface="Meiryo UI" panose="020B0604030504040204" pitchFamily="50" charset="-128"/>
                          <a:ea typeface="Meiryo UI" panose="020B0604030504040204" pitchFamily="50" charset="-128"/>
                          <a:cs typeface="+mn-cs"/>
                        </a:rPr>
                        <a:t>APN</a:t>
                      </a:r>
                      <a:r>
                        <a:rPr kumimoji="1" lang="ja-JP" altLang="en-US" sz="1600" b="0" kern="1200" baseline="0" dirty="0">
                          <a:solidFill>
                            <a:schemeClr val="tx1"/>
                          </a:solidFill>
                          <a:latin typeface="Meiryo UI" panose="020B0604030504040204" pitchFamily="50" charset="-128"/>
                          <a:ea typeface="Meiryo UI" panose="020B0604030504040204" pitchFamily="50" charset="-128"/>
                          <a:cs typeface="+mn-cs"/>
                        </a:rPr>
                        <a:t>対応</a:t>
                      </a:r>
                      <a:r>
                        <a:rPr kumimoji="1" lang="en-US" altLang="ja-JP" sz="1600" b="0" kern="1200" baseline="0" dirty="0">
                          <a:solidFill>
                            <a:schemeClr val="tx1"/>
                          </a:solidFill>
                          <a:latin typeface="Meiryo UI" panose="020B0604030504040204" pitchFamily="50" charset="-128"/>
                          <a:ea typeface="Meiryo UI" panose="020B0604030504040204" pitchFamily="50" charset="-128"/>
                          <a:cs typeface="+mn-cs"/>
                        </a:rPr>
                        <a:t>IP</a:t>
                      </a:r>
                      <a:r>
                        <a:rPr kumimoji="1" lang="ja-JP" altLang="en-US" sz="1600" b="0" kern="1200" baseline="0" dirty="0">
                          <a:solidFill>
                            <a:schemeClr val="tx1"/>
                          </a:solidFill>
                          <a:latin typeface="Meiryo UI" panose="020B0604030504040204" pitchFamily="50" charset="-128"/>
                          <a:ea typeface="Meiryo UI" panose="020B0604030504040204" pitchFamily="50" charset="-128"/>
                          <a:cs typeface="+mn-cs"/>
                        </a:rPr>
                        <a:t>バージョン（</a:t>
                      </a:r>
                      <a:r>
                        <a:rPr kumimoji="1" lang="en-US" altLang="ja-JP" sz="1600" b="0" kern="1200" baseline="0" dirty="0">
                          <a:solidFill>
                            <a:schemeClr val="tx1"/>
                          </a:solidFill>
                          <a:latin typeface="Meiryo UI" panose="020B0604030504040204" pitchFamily="50" charset="-128"/>
                          <a:ea typeface="Meiryo UI" panose="020B0604030504040204" pitchFamily="50" charset="-128"/>
                          <a:cs typeface="+mn-cs"/>
                        </a:rPr>
                        <a:t>-</a:t>
                      </a:r>
                      <a:r>
                        <a:rPr kumimoji="1" lang="ja-JP" altLang="en-US" sz="1600" b="0" kern="1200" baseline="0" dirty="0">
                          <a:solidFill>
                            <a:schemeClr val="tx1"/>
                          </a:solidFill>
                          <a:latin typeface="Meiryo UI" panose="020B0604030504040204" pitchFamily="50" charset="-128"/>
                          <a:ea typeface="Meiryo UI" panose="020B0604030504040204" pitchFamily="50" charset="-128"/>
                          <a:cs typeface="+mn-cs"/>
                        </a:rPr>
                        <a:t>、</a:t>
                      </a:r>
                      <a:r>
                        <a:rPr kumimoji="1" lang="en-US" altLang="ja-JP" sz="1600" b="0" kern="1200" baseline="0" dirty="0">
                          <a:solidFill>
                            <a:schemeClr val="tx1"/>
                          </a:solidFill>
                          <a:latin typeface="Meiryo UI" panose="020B0604030504040204" pitchFamily="50" charset="-128"/>
                          <a:ea typeface="Meiryo UI" panose="020B0604030504040204" pitchFamily="50" charset="-128"/>
                          <a:cs typeface="+mn-cs"/>
                        </a:rPr>
                        <a:t>IPv4</a:t>
                      </a:r>
                      <a:r>
                        <a:rPr kumimoji="1" lang="ja-JP" altLang="en-US" sz="1600" b="0" kern="1200" baseline="0" dirty="0">
                          <a:solidFill>
                            <a:schemeClr val="tx1"/>
                          </a:solidFill>
                          <a:latin typeface="Meiryo UI" panose="020B0604030504040204" pitchFamily="50" charset="-128"/>
                          <a:ea typeface="Meiryo UI" panose="020B0604030504040204" pitchFamily="50" charset="-128"/>
                          <a:cs typeface="+mn-cs"/>
                        </a:rPr>
                        <a:t>、</a:t>
                      </a:r>
                      <a:r>
                        <a:rPr kumimoji="1" lang="en-US" altLang="ja-JP" sz="1600" b="0" kern="1200" baseline="0" dirty="0">
                          <a:solidFill>
                            <a:schemeClr val="tx1"/>
                          </a:solidFill>
                          <a:latin typeface="Meiryo UI" panose="020B0604030504040204" pitchFamily="50" charset="-128"/>
                          <a:ea typeface="Meiryo UI" panose="020B0604030504040204" pitchFamily="50" charset="-128"/>
                          <a:cs typeface="+mn-cs"/>
                        </a:rPr>
                        <a:t>IPv6</a:t>
                      </a:r>
                      <a:r>
                        <a:rPr kumimoji="1" lang="ja-JP" altLang="en-US" sz="1600" b="0" kern="1200" baseline="0" dirty="0">
                          <a:solidFill>
                            <a:schemeClr val="tx1"/>
                          </a:solidFill>
                          <a:latin typeface="Meiryo UI" panose="020B0604030504040204" pitchFamily="50" charset="-128"/>
                          <a:ea typeface="Meiryo UI" panose="020B0604030504040204" pitchFamily="50" charset="-128"/>
                          <a:cs typeface="+mn-cs"/>
                        </a:rPr>
                        <a:t>、</a:t>
                      </a:r>
                      <a:r>
                        <a:rPr kumimoji="1" lang="en-US" altLang="ja-JP" sz="1600" b="0" kern="1200" baseline="0" dirty="0">
                          <a:solidFill>
                            <a:schemeClr val="tx1"/>
                          </a:solidFill>
                          <a:latin typeface="Meiryo UI" panose="020B0604030504040204" pitchFamily="50" charset="-128"/>
                          <a:ea typeface="Meiryo UI" panose="020B0604030504040204" pitchFamily="50" charset="-128"/>
                          <a:cs typeface="+mn-cs"/>
                        </a:rPr>
                        <a:t>IPv4</a:t>
                      </a:r>
                      <a:r>
                        <a:rPr kumimoji="1" lang="ja-JP" altLang="en-US" sz="1600" b="0" kern="1200" baseline="0" dirty="0">
                          <a:solidFill>
                            <a:schemeClr val="tx1"/>
                          </a:solidFill>
                          <a:latin typeface="Meiryo UI" panose="020B0604030504040204" pitchFamily="50" charset="-128"/>
                          <a:ea typeface="Meiryo UI" panose="020B0604030504040204" pitchFamily="50" charset="-128"/>
                          <a:cs typeface="+mn-cs"/>
                        </a:rPr>
                        <a:t>と</a:t>
                      </a:r>
                      <a:r>
                        <a:rPr kumimoji="1" lang="en-US" altLang="ja-JP" sz="1600" b="0" kern="1200" baseline="0" dirty="0">
                          <a:solidFill>
                            <a:schemeClr val="tx1"/>
                          </a:solidFill>
                          <a:latin typeface="Meiryo UI" panose="020B0604030504040204" pitchFamily="50" charset="-128"/>
                          <a:ea typeface="Meiryo UI" panose="020B0604030504040204" pitchFamily="50" charset="-128"/>
                          <a:cs typeface="+mn-cs"/>
                        </a:rPr>
                        <a:t>IPv6</a:t>
                      </a:r>
                      <a:r>
                        <a:rPr kumimoji="1" lang="ja-JP" altLang="en-US" sz="1600" b="0" kern="1200" baseline="0" dirty="0">
                          <a:solidFill>
                            <a:schemeClr val="tx1"/>
                          </a:solidFill>
                          <a:latin typeface="Meiryo UI" panose="020B0604030504040204" pitchFamily="50" charset="-128"/>
                          <a:ea typeface="Meiryo UI" panose="020B0604030504040204" pitchFamily="50" charset="-128"/>
                          <a:cs typeface="+mn-cs"/>
                        </a:rPr>
                        <a:t>）</a:t>
                      </a:r>
                      <a:endParaRPr kumimoji="1" lang="en-US" altLang="ja-JP" sz="1600" b="0" kern="1200" dirty="0">
                        <a:solidFill>
                          <a:schemeClr val="tx1"/>
                        </a:solidFill>
                        <a:latin typeface="Meiryo UI" panose="020B0604030504040204" pitchFamily="50" charset="-128"/>
                        <a:ea typeface="Meiryo UI" panose="020B0604030504040204" pitchFamily="50" charset="-128"/>
                        <a:cs typeface="+mn-cs"/>
                      </a:endParaRPr>
                    </a:p>
                  </a:txBody>
                  <a:tcPr marL="216000" marR="144000" marT="0" marB="0" anchor="ctr" horzOverflow="overflow">
                    <a:lnL w="9525" cap="flat" cmpd="sng" algn="ctr">
                      <a:no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bl>
          </a:graphicData>
        </a:graphic>
      </p:graphicFrame>
      <p:sp>
        <p:nvSpPr>
          <p:cNvPr id="11" name="テキスト ボックス 10">
            <a:extLst>
              <a:ext uri="{FF2B5EF4-FFF2-40B4-BE49-F238E27FC236}">
                <a16:creationId xmlns:a16="http://schemas.microsoft.com/office/drawing/2014/main" id="{11990490-8EAB-4707-9F92-844C03D5354C}"/>
              </a:ext>
            </a:extLst>
          </p:cNvPr>
          <p:cNvSpPr txBox="1"/>
          <p:nvPr/>
        </p:nvSpPr>
        <p:spPr>
          <a:xfrm>
            <a:off x="236910" y="9412510"/>
            <a:ext cx="11340624" cy="307777"/>
          </a:xfrm>
          <a:prstGeom prst="rect">
            <a:avLst/>
          </a:prstGeom>
          <a:noFill/>
        </p:spPr>
        <p:txBody>
          <a:bodyPr wrap="square" rtlCol="0">
            <a:spAutoFit/>
          </a:bodyPr>
          <a:lstStyle/>
          <a:p>
            <a:pPr algn="l"/>
            <a:r>
              <a:rPr kumimoji="1" lang="en-US" altLang="ja-JP" sz="1400" dirty="0">
                <a:latin typeface="Meiryo UI" panose="020B0604030504040204" pitchFamily="50" charset="-128"/>
                <a:ea typeface="Meiryo UI" panose="020B0604030504040204" pitchFamily="50" charset="-128"/>
              </a:rPr>
              <a:t>※</a:t>
            </a:r>
            <a:r>
              <a:rPr kumimoji="1" lang="ja-JP" altLang="en-US" sz="1400" dirty="0">
                <a:latin typeface="Meiryo UI" panose="020B0604030504040204" pitchFamily="50" charset="-128"/>
                <a:ea typeface="Meiryo UI" panose="020B0604030504040204" pitchFamily="50" charset="-128"/>
              </a:rPr>
              <a:t> 誤った設定のプロファイルをデバイスに配布すると、デバイスが機能しなくなることがあります。ご注意ください。</a:t>
            </a:r>
            <a:endParaRPr kumimoji="1" lang="en-US" altLang="ja-JP" sz="140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4032964667"/>
      </p:ext>
    </p:extLst>
  </p:cSld>
  <p:clrMapOvr>
    <a:masterClrMapping/>
  </p:clrMapOvr>
  <p:transition/>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1428CA39-65D2-41BA-8424-BD83CCB3D594}"/>
              </a:ext>
            </a:extLst>
          </p:cNvPr>
          <p:cNvSpPr>
            <a:spLocks noGrp="1"/>
          </p:cNvSpPr>
          <p:nvPr>
            <p:ph type="sldNum" sz="quarter" idx="4"/>
          </p:nvPr>
        </p:nvSpPr>
        <p:spPr/>
        <p:txBody>
          <a:bodyPr/>
          <a:lstStyle/>
          <a:p>
            <a:fld id="{F1BF7F6E-0413-4353-995D-100289A07FF8}" type="slidenum">
              <a:rPr lang="en-US" altLang="ja-JP" smtClean="0"/>
              <a:pPr/>
              <a:t>138</a:t>
            </a:fld>
            <a:endParaRPr lang="en-US" altLang="ja-JP" dirty="0"/>
          </a:p>
        </p:txBody>
      </p:sp>
      <p:sp>
        <p:nvSpPr>
          <p:cNvPr id="4" name="タイトル 3">
            <a:extLst>
              <a:ext uri="{FF2B5EF4-FFF2-40B4-BE49-F238E27FC236}">
                <a16:creationId xmlns:a16="http://schemas.microsoft.com/office/drawing/2014/main" id="{40533B1F-7A0A-472C-BF7C-E753AF9290F6}"/>
              </a:ext>
            </a:extLst>
          </p:cNvPr>
          <p:cNvSpPr>
            <a:spLocks noGrp="1"/>
          </p:cNvSpPr>
          <p:nvPr>
            <p:ph type="title"/>
          </p:nvPr>
        </p:nvSpPr>
        <p:spPr/>
        <p:txBody>
          <a:bodyPr/>
          <a:lstStyle/>
          <a:p>
            <a:r>
              <a:rPr kumimoji="1" lang="ja-JP" altLang="en-US" dirty="0">
                <a:latin typeface="Meiryo UI" panose="020B0604030504040204" pitchFamily="50" charset="-128"/>
                <a:ea typeface="Meiryo UI" panose="020B0604030504040204" pitchFamily="50" charset="-128"/>
              </a:rPr>
              <a:t>デバイス遠隔設定（</a:t>
            </a:r>
            <a:r>
              <a:rPr kumimoji="1" lang="en-US" altLang="ja-JP" dirty="0">
                <a:latin typeface="Meiryo UI" panose="020B0604030504040204" pitchFamily="50" charset="-128"/>
                <a:ea typeface="Meiryo UI" panose="020B0604030504040204" pitchFamily="50" charset="-128"/>
              </a:rPr>
              <a:t>Android</a:t>
            </a:r>
            <a:r>
              <a:rPr kumimoji="1" lang="ja-JP" altLang="en-US" dirty="0">
                <a:latin typeface="Meiryo UI" panose="020B0604030504040204" pitchFamily="50" charset="-128"/>
                <a:ea typeface="Meiryo UI" panose="020B0604030504040204" pitchFamily="50" charset="-128"/>
              </a:rPr>
              <a:t>）</a:t>
            </a:r>
            <a:endParaRPr kumimoji="1" lang="ja-JP" altLang="en-US" dirty="0"/>
          </a:p>
        </p:txBody>
      </p:sp>
      <p:sp>
        <p:nvSpPr>
          <p:cNvPr id="5" name="テキスト ボックス 4">
            <a:extLst>
              <a:ext uri="{FF2B5EF4-FFF2-40B4-BE49-F238E27FC236}">
                <a16:creationId xmlns:a16="http://schemas.microsoft.com/office/drawing/2014/main" id="{9B6E2EE6-2FAD-471C-9570-09DA1750CB81}"/>
              </a:ext>
            </a:extLst>
          </p:cNvPr>
          <p:cNvSpPr txBox="1"/>
          <p:nvPr/>
        </p:nvSpPr>
        <p:spPr>
          <a:xfrm>
            <a:off x="777606" y="1512000"/>
            <a:ext cx="6516088" cy="446891"/>
          </a:xfrm>
          <a:prstGeom prst="rect">
            <a:avLst/>
          </a:prstGeom>
          <a:noFill/>
        </p:spPr>
        <p:txBody>
          <a:bodyPr wrap="square" lIns="0" tIns="0" rIns="0" bIns="0" rtlCol="0" anchor="ctr" anchorCtr="0">
            <a:noAutofit/>
          </a:bodyPr>
          <a:lstStyle/>
          <a:p>
            <a:pPr lvl="0" algn="l">
              <a:spcBef>
                <a:spcPts val="0"/>
              </a:spcBef>
            </a:pPr>
            <a:r>
              <a:rPr kumimoji="1" lang="ja-JP" altLang="en-US" sz="2400" dirty="0">
                <a:solidFill>
                  <a:schemeClr val="tx1"/>
                </a:solidFill>
                <a:latin typeface="Meiryo UI" panose="020B0604030504040204" pitchFamily="50" charset="-128"/>
                <a:ea typeface="Meiryo UI" panose="020B0604030504040204" pitchFamily="50" charset="-128"/>
              </a:rPr>
              <a:t>デバイスに設定可能な項目一覧：</a:t>
            </a:r>
            <a:r>
              <a:rPr kumimoji="1" lang="en-US" altLang="ja-JP" sz="2400" dirty="0">
                <a:solidFill>
                  <a:schemeClr val="tx1"/>
                </a:solidFill>
                <a:latin typeface="Meiryo UI" panose="020B0604030504040204" pitchFamily="50" charset="-128"/>
                <a:ea typeface="Meiryo UI" panose="020B0604030504040204" pitchFamily="50" charset="-128"/>
              </a:rPr>
              <a:t>Android</a:t>
            </a:r>
          </a:p>
        </p:txBody>
      </p:sp>
      <p:graphicFrame>
        <p:nvGraphicFramePr>
          <p:cNvPr id="7" name="Group 48">
            <a:extLst>
              <a:ext uri="{FF2B5EF4-FFF2-40B4-BE49-F238E27FC236}">
                <a16:creationId xmlns:a16="http://schemas.microsoft.com/office/drawing/2014/main" id="{1E59908D-ABC6-4C2A-87E4-B06315DD20A8}"/>
              </a:ext>
            </a:extLst>
          </p:cNvPr>
          <p:cNvGraphicFramePr>
            <a:graphicFrameLocks/>
          </p:cNvGraphicFramePr>
          <p:nvPr>
            <p:extLst>
              <p:ext uri="{D42A27DB-BD31-4B8C-83A1-F6EECF244321}">
                <p14:modId xmlns:p14="http://schemas.microsoft.com/office/powerpoint/2010/main" val="2908412797"/>
              </p:ext>
            </p:extLst>
          </p:nvPr>
        </p:nvGraphicFramePr>
        <p:xfrm>
          <a:off x="741600" y="2062800"/>
          <a:ext cx="11520000" cy="4536000"/>
        </p:xfrm>
        <a:graphic>
          <a:graphicData uri="http://schemas.openxmlformats.org/drawingml/2006/table">
            <a:tbl>
              <a:tblPr/>
              <a:tblGrid>
                <a:gridCol w="1944000">
                  <a:extLst>
                    <a:ext uri="{9D8B030D-6E8A-4147-A177-3AD203B41FA5}">
                      <a16:colId xmlns:a16="http://schemas.microsoft.com/office/drawing/2014/main" val="20000"/>
                    </a:ext>
                  </a:extLst>
                </a:gridCol>
                <a:gridCol w="2304000">
                  <a:extLst>
                    <a:ext uri="{9D8B030D-6E8A-4147-A177-3AD203B41FA5}">
                      <a16:colId xmlns:a16="http://schemas.microsoft.com/office/drawing/2014/main" val="20001"/>
                    </a:ext>
                  </a:extLst>
                </a:gridCol>
                <a:gridCol w="3636000">
                  <a:extLst>
                    <a:ext uri="{9D8B030D-6E8A-4147-A177-3AD203B41FA5}">
                      <a16:colId xmlns:a16="http://schemas.microsoft.com/office/drawing/2014/main" val="20002"/>
                    </a:ext>
                  </a:extLst>
                </a:gridCol>
                <a:gridCol w="3636000">
                  <a:extLst>
                    <a:ext uri="{9D8B030D-6E8A-4147-A177-3AD203B41FA5}">
                      <a16:colId xmlns:a16="http://schemas.microsoft.com/office/drawing/2014/main" val="2627586319"/>
                    </a:ext>
                  </a:extLst>
                </a:gridCol>
              </a:tblGrid>
              <a:tr h="2340000">
                <a:tc rowSpan="4">
                  <a:txBody>
                    <a:bodyPr/>
                    <a:lstStyle>
                      <a:defPPr>
                        <a:defRPr lang="ja-JP"/>
                      </a:defPPr>
                      <a:lvl1pPr marL="0" algn="l" defTabSz="914400" rtl="0" eaLnBrk="1" latinLnBrk="0" hangingPunct="1">
                        <a:defRPr kumimoji="1" sz="1800" kern="1200">
                          <a:solidFill>
                            <a:schemeClr val="tx1"/>
                          </a:solidFill>
                          <a:latin typeface="Trebuchet MS"/>
                          <a:ea typeface="HGP創英角ｺﾞｼｯｸUB"/>
                        </a:defRPr>
                      </a:lvl1pPr>
                      <a:lvl2pPr marL="457200" algn="l" defTabSz="914400" rtl="0" eaLnBrk="1" latinLnBrk="0" hangingPunct="1">
                        <a:defRPr kumimoji="1" sz="1800" kern="1200">
                          <a:solidFill>
                            <a:schemeClr val="tx1"/>
                          </a:solidFill>
                          <a:latin typeface="Trebuchet MS"/>
                          <a:ea typeface="HGP創英角ｺﾞｼｯｸUB"/>
                        </a:defRPr>
                      </a:lvl2pPr>
                      <a:lvl3pPr marL="914400" algn="l" defTabSz="914400" rtl="0" eaLnBrk="1" latinLnBrk="0" hangingPunct="1">
                        <a:defRPr kumimoji="1" sz="1800" kern="1200">
                          <a:solidFill>
                            <a:schemeClr val="tx1"/>
                          </a:solidFill>
                          <a:latin typeface="Trebuchet MS"/>
                          <a:ea typeface="HGP創英角ｺﾞｼｯｸUB"/>
                        </a:defRPr>
                      </a:lvl3pPr>
                      <a:lvl4pPr marL="1371600" algn="l" defTabSz="914400" rtl="0" eaLnBrk="1" latinLnBrk="0" hangingPunct="1">
                        <a:defRPr kumimoji="1" sz="1800" kern="1200">
                          <a:solidFill>
                            <a:schemeClr val="tx1"/>
                          </a:solidFill>
                          <a:latin typeface="Trebuchet MS"/>
                          <a:ea typeface="HGP創英角ｺﾞｼｯｸUB"/>
                        </a:defRPr>
                      </a:lvl4pPr>
                      <a:lvl5pPr marL="1828800" algn="l" defTabSz="914400" rtl="0" eaLnBrk="1" latinLnBrk="0" hangingPunct="1">
                        <a:defRPr kumimoji="1" sz="1800" kern="1200">
                          <a:solidFill>
                            <a:schemeClr val="tx1"/>
                          </a:solidFill>
                          <a:latin typeface="Trebuchet MS"/>
                          <a:ea typeface="HGP創英角ｺﾞｼｯｸUB"/>
                        </a:defRPr>
                      </a:lvl5pPr>
                      <a:lvl6pPr marL="2286000" algn="l" defTabSz="914400" rtl="0" eaLnBrk="1" latinLnBrk="0" hangingPunct="1">
                        <a:defRPr kumimoji="1" sz="1800" kern="1200">
                          <a:solidFill>
                            <a:schemeClr val="tx1"/>
                          </a:solidFill>
                          <a:latin typeface="Trebuchet MS"/>
                          <a:ea typeface="HGP創英角ｺﾞｼｯｸUB"/>
                        </a:defRPr>
                      </a:lvl6pPr>
                      <a:lvl7pPr marL="2743200" algn="l" defTabSz="914400" rtl="0" eaLnBrk="1" latinLnBrk="0" hangingPunct="1">
                        <a:defRPr kumimoji="1" sz="1800" kern="1200">
                          <a:solidFill>
                            <a:schemeClr val="tx1"/>
                          </a:solidFill>
                          <a:latin typeface="Trebuchet MS"/>
                          <a:ea typeface="HGP創英角ｺﾞｼｯｸUB"/>
                        </a:defRPr>
                      </a:lvl7pPr>
                      <a:lvl8pPr marL="3200400" algn="l" defTabSz="914400" rtl="0" eaLnBrk="1" latinLnBrk="0" hangingPunct="1">
                        <a:defRPr kumimoji="1" sz="1800" kern="1200">
                          <a:solidFill>
                            <a:schemeClr val="tx1"/>
                          </a:solidFill>
                          <a:latin typeface="Trebuchet MS"/>
                          <a:ea typeface="HGP創英角ｺﾞｼｯｸUB"/>
                        </a:defRPr>
                      </a:lvl8pPr>
                      <a:lvl9pPr marL="3657600" algn="l" defTabSz="914400" rtl="0" eaLnBrk="1" latinLnBrk="0" hangingPunct="1">
                        <a:defRPr kumimoji="1" sz="1800" kern="1200">
                          <a:solidFill>
                            <a:schemeClr val="tx1"/>
                          </a:solidFill>
                          <a:latin typeface="Trebuchet MS"/>
                          <a:ea typeface="HGP創英角ｺﾞｼｯｸUB"/>
                        </a:defRPr>
                      </a:lvl9pPr>
                    </a:lstStyle>
                    <a:p>
                      <a:pPr marL="144000" marR="0" lvl="0" indent="0" algn="l" defTabSz="914400" rtl="0" eaLnBrk="1" fontAlgn="base" latinLnBrk="0" hangingPunct="1">
                        <a:lnSpc>
                          <a:spcPct val="100000"/>
                        </a:lnSpc>
                        <a:spcBef>
                          <a:spcPts val="0"/>
                        </a:spcBef>
                        <a:spcAft>
                          <a:spcPct val="0"/>
                        </a:spcAft>
                        <a:buClrTx/>
                        <a:buSzTx/>
                        <a:buFontTx/>
                        <a:buNone/>
                        <a:tabLst/>
                      </a:pPr>
                      <a:r>
                        <a:rPr kumimoji="1" lang="ja-JP" altLang="en-US" sz="18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機能制御</a:t>
                      </a:r>
                    </a:p>
                  </a:txBody>
                  <a:tcPr marL="72000" marR="144000" marT="0" marB="0" anchor="ctr" horzOverflow="overflow">
                    <a:lnL w="12700" cap="flat" cmpd="sng" algn="ctr">
                      <a:solidFill>
                        <a:schemeClr val="bg1">
                          <a:lumMod val="50000"/>
                        </a:schemeClr>
                      </a:solidFill>
                      <a:prstDash val="solid"/>
                      <a:round/>
                      <a:headEnd type="none" w="med" len="med"/>
                      <a:tailEnd type="none" w="med" len="med"/>
                    </a:lnL>
                    <a:lnR w="1905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defPPr>
                        <a:defRPr lang="ja-JP"/>
                      </a:defPPr>
                      <a:lvl1pPr marL="0" algn="l" defTabSz="914400" rtl="0" eaLnBrk="1" latinLnBrk="0" hangingPunct="1">
                        <a:defRPr kumimoji="1" sz="1800" kern="1200">
                          <a:solidFill>
                            <a:schemeClr val="tx1"/>
                          </a:solidFill>
                          <a:latin typeface="Trebuchet MS"/>
                          <a:ea typeface="HGP創英角ｺﾞｼｯｸUB"/>
                        </a:defRPr>
                      </a:lvl1pPr>
                      <a:lvl2pPr marL="457200" algn="l" defTabSz="914400" rtl="0" eaLnBrk="1" latinLnBrk="0" hangingPunct="1">
                        <a:defRPr kumimoji="1" sz="1800" kern="1200">
                          <a:solidFill>
                            <a:schemeClr val="tx1"/>
                          </a:solidFill>
                          <a:latin typeface="Trebuchet MS"/>
                          <a:ea typeface="HGP創英角ｺﾞｼｯｸUB"/>
                        </a:defRPr>
                      </a:lvl2pPr>
                      <a:lvl3pPr marL="914400" algn="l" defTabSz="914400" rtl="0" eaLnBrk="1" latinLnBrk="0" hangingPunct="1">
                        <a:defRPr kumimoji="1" sz="1800" kern="1200">
                          <a:solidFill>
                            <a:schemeClr val="tx1"/>
                          </a:solidFill>
                          <a:latin typeface="Trebuchet MS"/>
                          <a:ea typeface="HGP創英角ｺﾞｼｯｸUB"/>
                        </a:defRPr>
                      </a:lvl3pPr>
                      <a:lvl4pPr marL="1371600" algn="l" defTabSz="914400" rtl="0" eaLnBrk="1" latinLnBrk="0" hangingPunct="1">
                        <a:defRPr kumimoji="1" sz="1800" kern="1200">
                          <a:solidFill>
                            <a:schemeClr val="tx1"/>
                          </a:solidFill>
                          <a:latin typeface="Trebuchet MS"/>
                          <a:ea typeface="HGP創英角ｺﾞｼｯｸUB"/>
                        </a:defRPr>
                      </a:lvl4pPr>
                      <a:lvl5pPr marL="1828800" algn="l" defTabSz="914400" rtl="0" eaLnBrk="1" latinLnBrk="0" hangingPunct="1">
                        <a:defRPr kumimoji="1" sz="1800" kern="1200">
                          <a:solidFill>
                            <a:schemeClr val="tx1"/>
                          </a:solidFill>
                          <a:latin typeface="Trebuchet MS"/>
                          <a:ea typeface="HGP創英角ｺﾞｼｯｸUB"/>
                        </a:defRPr>
                      </a:lvl5pPr>
                      <a:lvl6pPr marL="2286000" algn="l" defTabSz="914400" rtl="0" eaLnBrk="1" latinLnBrk="0" hangingPunct="1">
                        <a:defRPr kumimoji="1" sz="1800" kern="1200">
                          <a:solidFill>
                            <a:schemeClr val="tx1"/>
                          </a:solidFill>
                          <a:latin typeface="Trebuchet MS"/>
                          <a:ea typeface="HGP創英角ｺﾞｼｯｸUB"/>
                        </a:defRPr>
                      </a:lvl6pPr>
                      <a:lvl7pPr marL="2743200" algn="l" defTabSz="914400" rtl="0" eaLnBrk="1" latinLnBrk="0" hangingPunct="1">
                        <a:defRPr kumimoji="1" sz="1800" kern="1200">
                          <a:solidFill>
                            <a:schemeClr val="tx1"/>
                          </a:solidFill>
                          <a:latin typeface="Trebuchet MS"/>
                          <a:ea typeface="HGP創英角ｺﾞｼｯｸUB"/>
                        </a:defRPr>
                      </a:lvl7pPr>
                      <a:lvl8pPr marL="3200400" algn="l" defTabSz="914400" rtl="0" eaLnBrk="1" latinLnBrk="0" hangingPunct="1">
                        <a:defRPr kumimoji="1" sz="1800" kern="1200">
                          <a:solidFill>
                            <a:schemeClr val="tx1"/>
                          </a:solidFill>
                          <a:latin typeface="Trebuchet MS"/>
                          <a:ea typeface="HGP創英角ｺﾞｼｯｸUB"/>
                        </a:defRPr>
                      </a:lvl8pPr>
                      <a:lvl9pPr marL="3657600" algn="l" defTabSz="914400" rtl="0" eaLnBrk="1" latinLnBrk="0" hangingPunct="1">
                        <a:defRPr kumimoji="1" sz="1800" kern="1200">
                          <a:solidFill>
                            <a:schemeClr val="tx1"/>
                          </a:solidFill>
                          <a:latin typeface="Trebuchet MS"/>
                          <a:ea typeface="HGP創英角ｺﾞｼｯｸUB"/>
                        </a:defRPr>
                      </a:lvl9pPr>
                    </a:lstStyle>
                    <a:p>
                      <a:pPr marL="144000" marR="0" lvl="0" indent="0" algn="l" defTabSz="914400" rtl="0" eaLnBrk="1" fontAlgn="base" latinLnBrk="0" hangingPunct="1">
                        <a:lnSpc>
                          <a:spcPct val="100000"/>
                        </a:lnSpc>
                        <a:spcBef>
                          <a:spcPts val="0"/>
                        </a:spcBef>
                        <a:spcAft>
                          <a:spcPct val="0"/>
                        </a:spcAft>
                        <a:buClrTx/>
                        <a:buSzTx/>
                        <a:buFontTx/>
                        <a:buNone/>
                        <a:tabLst/>
                      </a:pPr>
                      <a:r>
                        <a:rPr kumimoji="1" lang="ja-JP" altLang="en-US" sz="18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パスコード</a:t>
                      </a:r>
                    </a:p>
                  </a:txBody>
                  <a:tcPr marL="72000" marR="144000" marT="0" marB="0" anchor="ctr" horzOverflow="overflow">
                    <a:lnL w="19050" cap="flat" cmpd="sng" algn="ctr">
                      <a:solidFill>
                        <a:schemeClr val="bg1">
                          <a:lumMod val="65000"/>
                        </a:schemeClr>
                      </a:solidFill>
                      <a:prstDash val="solid"/>
                      <a:round/>
                      <a:headEnd type="none" w="med" len="med"/>
                      <a:tailEnd type="none" w="med" len="med"/>
                    </a:lnL>
                    <a:lnR w="19050" cap="flat" cmpd="sng" algn="ctr">
                      <a:solidFill>
                        <a:schemeClr val="bg1">
                          <a:lumMod val="65000"/>
                        </a:schemeClr>
                      </a:solidFill>
                      <a:prstDash val="solid"/>
                      <a:round/>
                      <a:headEnd type="none" w="med" len="med"/>
                      <a:tailEnd type="none" w="med" len="med"/>
                    </a:lnR>
                    <a:lnT w="19050" cap="flat" cmpd="sng" algn="ctr">
                      <a:solidFill>
                        <a:schemeClr val="bg1">
                          <a:lumMod val="65000"/>
                        </a:schemeClr>
                      </a:solidFill>
                      <a:prstDash val="solid"/>
                      <a:round/>
                      <a:headEnd type="none" w="med" len="med"/>
                      <a:tailEnd type="none" w="med" len="med"/>
                    </a:lnT>
                    <a:lnB w="19050" cap="flat" cmpd="sng" algn="ctr">
                      <a:solidFill>
                        <a:schemeClr val="bg1">
                          <a:lumMod val="65000"/>
                        </a:schemeClr>
                      </a:solidFill>
                      <a:prstDash val="solid"/>
                      <a:round/>
                      <a:headEnd type="none" w="med" len="med"/>
                      <a:tailEnd type="none" w="med" len="med"/>
                    </a:lnB>
                    <a:lnTlToBr>
                      <a:noFill/>
                    </a:lnTlToBr>
                    <a:lnBlToTr>
                      <a:noFill/>
                    </a:lnBlToTr>
                    <a:solidFill>
                      <a:schemeClr val="bg1">
                        <a:lumMod val="85000"/>
                      </a:schemeClr>
                    </a:solidFill>
                  </a:tcPr>
                </a:tc>
                <a:tc gridSpan="2">
                  <a:txBody>
                    <a:bodyPr/>
                    <a:lstStyle>
                      <a:defPPr>
                        <a:defRPr lang="ja-JP"/>
                      </a:defPPr>
                      <a:lvl1pPr marL="0" algn="l" defTabSz="914400" rtl="0" eaLnBrk="1" latinLnBrk="0" hangingPunct="1">
                        <a:defRPr kumimoji="1" sz="1800" kern="1200">
                          <a:solidFill>
                            <a:schemeClr val="tx1"/>
                          </a:solidFill>
                          <a:latin typeface="Trebuchet MS"/>
                          <a:ea typeface="HGP創英角ｺﾞｼｯｸUB"/>
                        </a:defRPr>
                      </a:lvl1pPr>
                      <a:lvl2pPr marL="457200" algn="l" defTabSz="914400" rtl="0" eaLnBrk="1" latinLnBrk="0" hangingPunct="1">
                        <a:defRPr kumimoji="1" sz="1800" kern="1200">
                          <a:solidFill>
                            <a:schemeClr val="tx1"/>
                          </a:solidFill>
                          <a:latin typeface="Trebuchet MS"/>
                          <a:ea typeface="HGP創英角ｺﾞｼｯｸUB"/>
                        </a:defRPr>
                      </a:lvl2pPr>
                      <a:lvl3pPr marL="914400" algn="l" defTabSz="914400" rtl="0" eaLnBrk="1" latinLnBrk="0" hangingPunct="1">
                        <a:defRPr kumimoji="1" sz="1800" kern="1200">
                          <a:solidFill>
                            <a:schemeClr val="tx1"/>
                          </a:solidFill>
                          <a:latin typeface="Trebuchet MS"/>
                          <a:ea typeface="HGP創英角ｺﾞｼｯｸUB"/>
                        </a:defRPr>
                      </a:lvl3pPr>
                      <a:lvl4pPr marL="1371600" algn="l" defTabSz="914400" rtl="0" eaLnBrk="1" latinLnBrk="0" hangingPunct="1">
                        <a:defRPr kumimoji="1" sz="1800" kern="1200">
                          <a:solidFill>
                            <a:schemeClr val="tx1"/>
                          </a:solidFill>
                          <a:latin typeface="Trebuchet MS"/>
                          <a:ea typeface="HGP創英角ｺﾞｼｯｸUB"/>
                        </a:defRPr>
                      </a:lvl4pPr>
                      <a:lvl5pPr marL="1828800" algn="l" defTabSz="914400" rtl="0" eaLnBrk="1" latinLnBrk="0" hangingPunct="1">
                        <a:defRPr kumimoji="1" sz="1800" kern="1200">
                          <a:solidFill>
                            <a:schemeClr val="tx1"/>
                          </a:solidFill>
                          <a:latin typeface="Trebuchet MS"/>
                          <a:ea typeface="HGP創英角ｺﾞｼｯｸUB"/>
                        </a:defRPr>
                      </a:lvl5pPr>
                      <a:lvl6pPr marL="2286000" algn="l" defTabSz="914400" rtl="0" eaLnBrk="1" latinLnBrk="0" hangingPunct="1">
                        <a:defRPr kumimoji="1" sz="1800" kern="1200">
                          <a:solidFill>
                            <a:schemeClr val="tx1"/>
                          </a:solidFill>
                          <a:latin typeface="Trebuchet MS"/>
                          <a:ea typeface="HGP創英角ｺﾞｼｯｸUB"/>
                        </a:defRPr>
                      </a:lvl6pPr>
                      <a:lvl7pPr marL="2743200" algn="l" defTabSz="914400" rtl="0" eaLnBrk="1" latinLnBrk="0" hangingPunct="1">
                        <a:defRPr kumimoji="1" sz="1800" kern="1200">
                          <a:solidFill>
                            <a:schemeClr val="tx1"/>
                          </a:solidFill>
                          <a:latin typeface="Trebuchet MS"/>
                          <a:ea typeface="HGP創英角ｺﾞｼｯｸUB"/>
                        </a:defRPr>
                      </a:lvl7pPr>
                      <a:lvl8pPr marL="3200400" algn="l" defTabSz="914400" rtl="0" eaLnBrk="1" latinLnBrk="0" hangingPunct="1">
                        <a:defRPr kumimoji="1" sz="1800" kern="1200">
                          <a:solidFill>
                            <a:schemeClr val="tx1"/>
                          </a:solidFill>
                          <a:latin typeface="Trebuchet MS"/>
                          <a:ea typeface="HGP創英角ｺﾞｼｯｸUB"/>
                        </a:defRPr>
                      </a:lvl8pPr>
                      <a:lvl9pPr marL="3657600" algn="l" defTabSz="914400" rtl="0" eaLnBrk="1" latinLnBrk="0" hangingPunct="1">
                        <a:defRPr kumimoji="1" sz="1800" kern="1200">
                          <a:solidFill>
                            <a:schemeClr val="tx1"/>
                          </a:solidFill>
                          <a:latin typeface="Trebuchet MS"/>
                          <a:ea typeface="HGP創英角ｺﾞｼｯｸUB"/>
                        </a:defRPr>
                      </a:lvl9pPr>
                    </a:lstStyle>
                    <a:p>
                      <a:pPr marL="144000" marR="0" lvl="0" indent="-144000" algn="l" defTabSz="914400" rtl="0" eaLnBrk="1" fontAlgn="base" latinLnBrk="0" hangingPunct="1">
                        <a:lnSpc>
                          <a:spcPct val="100000"/>
                        </a:lnSpc>
                        <a:spcBef>
                          <a:spcPts val="400"/>
                        </a:spcBef>
                        <a:spcAft>
                          <a:spcPct val="0"/>
                        </a:spcAft>
                        <a:buClrTx/>
                        <a:buSzTx/>
                        <a:buFont typeface="Arial" panose="020B0604020202020204" pitchFamily="34" charset="0"/>
                        <a:buChar char="•"/>
                        <a:tabLst/>
                      </a:pPr>
                      <a:r>
                        <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パスコードの要求</a:t>
                      </a:r>
                    </a:p>
                    <a:p>
                      <a:pPr marL="144000" marR="0" lvl="0" indent="-144000" algn="l" defTabSz="914400" rtl="0" eaLnBrk="1" fontAlgn="base" latinLnBrk="0" hangingPunct="1">
                        <a:lnSpc>
                          <a:spcPct val="100000"/>
                        </a:lnSpc>
                        <a:spcBef>
                          <a:spcPts val="400"/>
                        </a:spcBef>
                        <a:spcAft>
                          <a:spcPct val="0"/>
                        </a:spcAft>
                        <a:buClrTx/>
                        <a:buSzTx/>
                        <a:buFont typeface="Arial" panose="020B0604020202020204" pitchFamily="34" charset="0"/>
                        <a:buChar char="•"/>
                        <a:tabLst/>
                      </a:pPr>
                      <a:r>
                        <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パスコードの有効期限</a:t>
                      </a:r>
                    </a:p>
                    <a:p>
                      <a:pPr marL="144000" marR="0" lvl="0" indent="-144000" algn="l" defTabSz="914400" rtl="0" eaLnBrk="1" fontAlgn="base" latinLnBrk="0" hangingPunct="1">
                        <a:lnSpc>
                          <a:spcPct val="100000"/>
                        </a:lnSpc>
                        <a:spcBef>
                          <a:spcPts val="400"/>
                        </a:spcBef>
                        <a:spcAft>
                          <a:spcPct val="0"/>
                        </a:spcAft>
                        <a:buClrTx/>
                        <a:buSzTx/>
                        <a:buFont typeface="Arial" panose="020B0604020202020204" pitchFamily="34" charset="0"/>
                        <a:buChar char="•"/>
                        <a:tabLst/>
                      </a:pPr>
                      <a:r>
                        <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パスコードの種類</a:t>
                      </a:r>
                      <a:endParaRPr kumimoji="1" lang="en-US" altLang="ja-JP"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endParaRPr>
                    </a:p>
                    <a:p>
                      <a:pPr marL="144000" marR="0" lvl="0" indent="-144000" algn="l" defTabSz="914400" rtl="0" eaLnBrk="1" fontAlgn="base" latinLnBrk="0" hangingPunct="1">
                        <a:lnSpc>
                          <a:spcPct val="100000"/>
                        </a:lnSpc>
                        <a:spcBef>
                          <a:spcPts val="400"/>
                        </a:spcBef>
                        <a:spcAft>
                          <a:spcPct val="0"/>
                        </a:spcAft>
                        <a:buClrTx/>
                        <a:buSzTx/>
                        <a:buFont typeface="Arial" panose="020B0604020202020204" pitchFamily="34" charset="0"/>
                        <a:buChar char="•"/>
                        <a:tabLst/>
                      </a:pPr>
                      <a:r>
                        <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バックライト点灯時間</a:t>
                      </a:r>
                    </a:p>
                    <a:p>
                      <a:pPr marL="144000" marR="0" lvl="0" indent="-144000" algn="l" defTabSz="914400" rtl="0" eaLnBrk="1" fontAlgn="base" latinLnBrk="0" hangingPunct="1">
                        <a:lnSpc>
                          <a:spcPct val="100000"/>
                        </a:lnSpc>
                        <a:spcBef>
                          <a:spcPts val="400"/>
                        </a:spcBef>
                        <a:spcAft>
                          <a:spcPct val="0"/>
                        </a:spcAft>
                        <a:buClrTx/>
                        <a:buSzTx/>
                        <a:buFont typeface="Arial" panose="020B0604020202020204" pitchFamily="34" charset="0"/>
                        <a:buChar char="•"/>
                        <a:tabLst/>
                      </a:pPr>
                      <a:r>
                        <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ローカルワイプまでのパスコード入力失敗回数</a:t>
                      </a:r>
                    </a:p>
                    <a:p>
                      <a:pPr marL="144000" marR="0" lvl="0" indent="-144000" algn="l" defTabSz="914400" rtl="0" eaLnBrk="1" fontAlgn="base" latinLnBrk="0" hangingPunct="1">
                        <a:lnSpc>
                          <a:spcPct val="100000"/>
                        </a:lnSpc>
                        <a:spcBef>
                          <a:spcPts val="400"/>
                        </a:spcBef>
                        <a:spcAft>
                          <a:spcPct val="0"/>
                        </a:spcAft>
                        <a:buClrTx/>
                        <a:buSzTx/>
                        <a:buFont typeface="Arial" panose="020B0604020202020204" pitchFamily="34" charset="0"/>
                        <a:buChar char="•"/>
                        <a:tabLst/>
                      </a:pPr>
                      <a:r>
                        <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ローカルロックまでのパスコード入力失敗回数</a:t>
                      </a:r>
                    </a:p>
                    <a:p>
                      <a:pPr marL="144000" marR="0" lvl="0" indent="-144000" algn="l" defTabSz="914400" rtl="0" eaLnBrk="1" fontAlgn="base" latinLnBrk="0" hangingPunct="1">
                        <a:lnSpc>
                          <a:spcPct val="100000"/>
                        </a:lnSpc>
                        <a:spcBef>
                          <a:spcPts val="400"/>
                        </a:spcBef>
                        <a:spcAft>
                          <a:spcPct val="0"/>
                        </a:spcAft>
                        <a:buClrTx/>
                        <a:buSzTx/>
                        <a:buFont typeface="Arial" panose="020B0604020202020204" pitchFamily="34" charset="0"/>
                        <a:buChar char="•"/>
                        <a:tabLst/>
                      </a:pPr>
                      <a:r>
                        <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外部メモリ消去までのパスコード入力失敗回数</a:t>
                      </a:r>
                      <a:endParaRPr kumimoji="1" lang="en-US" altLang="ja-JP"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endParaRPr>
                    </a:p>
                  </a:txBody>
                  <a:tcPr marL="216000" marR="144000" marT="0" marB="0" anchor="ctr" horzOverflow="overflow">
                    <a:lnL w="19050" cap="flat" cmpd="sng" algn="ctr">
                      <a:solidFill>
                        <a:schemeClr val="bg1">
                          <a:lumMod val="65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solidFill>
                      <a:schemeClr val="bg1"/>
                    </a:solidFill>
                  </a:tcPr>
                </a:tc>
                <a:tc hMerge="1">
                  <a:txBody>
                    <a:bodyPr/>
                    <a:lstStyle/>
                    <a:p>
                      <a:endParaRPr kumimoji="1" lang="ja-JP" altLang="en-US"/>
                    </a:p>
                  </a:txBody>
                  <a:tcPr/>
                </a:tc>
                <a:extLst>
                  <a:ext uri="{0D108BD9-81ED-4DB2-BD59-A6C34878D82A}">
                    <a16:rowId xmlns:a16="http://schemas.microsoft.com/office/drawing/2014/main" val="10001"/>
                  </a:ext>
                </a:extLst>
              </a:tr>
              <a:tr h="1116000">
                <a:tc vMerge="1">
                  <a:txBody>
                    <a:bodyPr/>
                    <a:lstStyle/>
                    <a:p>
                      <a:pPr marL="90488" marR="0" lvl="0" indent="0" algn="l" defTabSz="914400" rtl="0" eaLnBrk="1" fontAlgn="base" latinLnBrk="0" hangingPunct="1">
                        <a:lnSpc>
                          <a:spcPct val="100000"/>
                        </a:lnSpc>
                        <a:spcBef>
                          <a:spcPct val="20000"/>
                        </a:spcBef>
                        <a:spcAft>
                          <a:spcPct val="0"/>
                        </a:spcAft>
                        <a:buClrTx/>
                        <a:buSzTx/>
                        <a:buFontTx/>
                        <a:buNone/>
                        <a:tabLst/>
                      </a:pPr>
                      <a:endParaRPr kumimoji="1" lang="ja-JP" altLang="en-US" sz="1800" b="0" i="0" u="none" strike="noStrike" cap="none" normalizeH="0" baseline="0" dirty="0">
                        <a:ln>
                          <a:noFill/>
                        </a:ln>
                        <a:solidFill>
                          <a:schemeClr val="tx1"/>
                        </a:solidFill>
                        <a:effectLst/>
                        <a:latin typeface="Arial" pitchFamily="34" charset="0"/>
                        <a:ea typeface="HGP創英角ｺﾞｼｯｸUB" pitchFamily="50" charset="-128"/>
                      </a:endParaRPr>
                    </a:p>
                  </a:txBody>
                  <a:tcPr marL="90000" marR="90000" marT="46800" marB="46800" anchor="ctr" horzOverflow="overflow">
                    <a:lnL w="12700" cap="flat" cmpd="sng" algn="ctr">
                      <a:solidFill>
                        <a:schemeClr val="bg1"/>
                      </a:solidFill>
                      <a:prstDash val="solid"/>
                      <a:round/>
                      <a:headEnd type="none" w="med" len="med"/>
                      <a:tailEnd type="none" w="med" len="med"/>
                    </a:lnL>
                    <a:lnR w="12700" cap="flat" cmpd="sng" algn="ctr">
                      <a:solidFill>
                        <a:srgbClr val="5F5F5F"/>
                      </a:solidFill>
                      <a:prstDash val="solid"/>
                      <a:round/>
                      <a:headEnd type="none" w="med" len="med"/>
                      <a:tailEnd type="none" w="med" len="med"/>
                    </a:lnR>
                    <a:lnT w="12700" cap="flat" cmpd="sng" algn="ctr">
                      <a:solidFill>
                        <a:srgbClr val="969696"/>
                      </a:solidFill>
                      <a:prstDash val="dash"/>
                      <a:round/>
                      <a:headEnd type="none" w="med" len="med"/>
                      <a:tailEnd type="none" w="med" len="med"/>
                    </a:lnT>
                    <a:lnB w="12700" cap="flat" cmpd="sng" algn="ctr">
                      <a:solidFill>
                        <a:srgbClr val="969696"/>
                      </a:solidFill>
                      <a:prstDash val="dash"/>
                      <a:round/>
                      <a:headEnd type="none" w="med" len="med"/>
                      <a:tailEnd type="none" w="med" len="med"/>
                    </a:lnB>
                    <a:lnTlToBr>
                      <a:noFill/>
                    </a:lnTlToBr>
                    <a:lnBlToTr>
                      <a:noFill/>
                    </a:lnBlToTr>
                    <a:noFill/>
                  </a:tcPr>
                </a:tc>
                <a:tc>
                  <a:txBody>
                    <a:bodyPr/>
                    <a:lstStyle>
                      <a:defPPr>
                        <a:defRPr lang="ja-JP"/>
                      </a:defPPr>
                      <a:lvl1pPr marL="0" algn="l" defTabSz="914400" rtl="0" eaLnBrk="1" latinLnBrk="0" hangingPunct="1">
                        <a:defRPr kumimoji="1" sz="1800" kern="1200">
                          <a:solidFill>
                            <a:schemeClr val="tx1"/>
                          </a:solidFill>
                          <a:latin typeface="Trebuchet MS"/>
                          <a:ea typeface="HGP創英角ｺﾞｼｯｸUB"/>
                        </a:defRPr>
                      </a:lvl1pPr>
                      <a:lvl2pPr marL="457200" algn="l" defTabSz="914400" rtl="0" eaLnBrk="1" latinLnBrk="0" hangingPunct="1">
                        <a:defRPr kumimoji="1" sz="1800" kern="1200">
                          <a:solidFill>
                            <a:schemeClr val="tx1"/>
                          </a:solidFill>
                          <a:latin typeface="Trebuchet MS"/>
                          <a:ea typeface="HGP創英角ｺﾞｼｯｸUB"/>
                        </a:defRPr>
                      </a:lvl2pPr>
                      <a:lvl3pPr marL="914400" algn="l" defTabSz="914400" rtl="0" eaLnBrk="1" latinLnBrk="0" hangingPunct="1">
                        <a:defRPr kumimoji="1" sz="1800" kern="1200">
                          <a:solidFill>
                            <a:schemeClr val="tx1"/>
                          </a:solidFill>
                          <a:latin typeface="Trebuchet MS"/>
                          <a:ea typeface="HGP創英角ｺﾞｼｯｸUB"/>
                        </a:defRPr>
                      </a:lvl3pPr>
                      <a:lvl4pPr marL="1371600" algn="l" defTabSz="914400" rtl="0" eaLnBrk="1" latinLnBrk="0" hangingPunct="1">
                        <a:defRPr kumimoji="1" sz="1800" kern="1200">
                          <a:solidFill>
                            <a:schemeClr val="tx1"/>
                          </a:solidFill>
                          <a:latin typeface="Trebuchet MS"/>
                          <a:ea typeface="HGP創英角ｺﾞｼｯｸUB"/>
                        </a:defRPr>
                      </a:lvl4pPr>
                      <a:lvl5pPr marL="1828800" algn="l" defTabSz="914400" rtl="0" eaLnBrk="1" latinLnBrk="0" hangingPunct="1">
                        <a:defRPr kumimoji="1" sz="1800" kern="1200">
                          <a:solidFill>
                            <a:schemeClr val="tx1"/>
                          </a:solidFill>
                          <a:latin typeface="Trebuchet MS"/>
                          <a:ea typeface="HGP創英角ｺﾞｼｯｸUB"/>
                        </a:defRPr>
                      </a:lvl5pPr>
                      <a:lvl6pPr marL="2286000" algn="l" defTabSz="914400" rtl="0" eaLnBrk="1" latinLnBrk="0" hangingPunct="1">
                        <a:defRPr kumimoji="1" sz="1800" kern="1200">
                          <a:solidFill>
                            <a:schemeClr val="tx1"/>
                          </a:solidFill>
                          <a:latin typeface="Trebuchet MS"/>
                          <a:ea typeface="HGP創英角ｺﾞｼｯｸUB"/>
                        </a:defRPr>
                      </a:lvl6pPr>
                      <a:lvl7pPr marL="2743200" algn="l" defTabSz="914400" rtl="0" eaLnBrk="1" latinLnBrk="0" hangingPunct="1">
                        <a:defRPr kumimoji="1" sz="1800" kern="1200">
                          <a:solidFill>
                            <a:schemeClr val="tx1"/>
                          </a:solidFill>
                          <a:latin typeface="Trebuchet MS"/>
                          <a:ea typeface="HGP創英角ｺﾞｼｯｸUB"/>
                        </a:defRPr>
                      </a:lvl7pPr>
                      <a:lvl8pPr marL="3200400" algn="l" defTabSz="914400" rtl="0" eaLnBrk="1" latinLnBrk="0" hangingPunct="1">
                        <a:defRPr kumimoji="1" sz="1800" kern="1200">
                          <a:solidFill>
                            <a:schemeClr val="tx1"/>
                          </a:solidFill>
                          <a:latin typeface="Trebuchet MS"/>
                          <a:ea typeface="HGP創英角ｺﾞｼｯｸUB"/>
                        </a:defRPr>
                      </a:lvl8pPr>
                      <a:lvl9pPr marL="3657600" algn="l" defTabSz="914400" rtl="0" eaLnBrk="1" latinLnBrk="0" hangingPunct="1">
                        <a:defRPr kumimoji="1" sz="1800" kern="1200">
                          <a:solidFill>
                            <a:schemeClr val="tx1"/>
                          </a:solidFill>
                          <a:latin typeface="Trebuchet MS"/>
                          <a:ea typeface="HGP創英角ｺﾞｼｯｸUB"/>
                        </a:defRPr>
                      </a:lvl9pPr>
                    </a:lstStyle>
                    <a:p>
                      <a:pPr marL="144000" marR="0" lvl="0" indent="0" algn="l" defTabSz="914400" rtl="0" eaLnBrk="1" fontAlgn="base" latinLnBrk="0" hangingPunct="1">
                        <a:lnSpc>
                          <a:spcPct val="100000"/>
                        </a:lnSpc>
                        <a:spcBef>
                          <a:spcPts val="0"/>
                        </a:spcBef>
                        <a:spcAft>
                          <a:spcPct val="0"/>
                        </a:spcAft>
                        <a:buClrTx/>
                        <a:buSzTx/>
                        <a:buFontTx/>
                        <a:buNone/>
                        <a:tabLst/>
                      </a:pPr>
                      <a:r>
                        <a:rPr kumimoji="1" lang="ja-JP" altLang="en-US" sz="18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デバイスの制御</a:t>
                      </a:r>
                    </a:p>
                  </a:txBody>
                  <a:tcPr marL="72000" marR="144000" marT="0" marB="0" anchor="ctr" horzOverflow="overflow">
                    <a:lnL w="19050" cap="flat" cmpd="sng" algn="ctr">
                      <a:solidFill>
                        <a:schemeClr val="bg1">
                          <a:lumMod val="65000"/>
                        </a:schemeClr>
                      </a:solidFill>
                      <a:prstDash val="solid"/>
                      <a:round/>
                      <a:headEnd type="none" w="med" len="med"/>
                      <a:tailEnd type="none" w="med" len="med"/>
                    </a:lnL>
                    <a:lnR w="19050" cap="flat" cmpd="sng" algn="ctr">
                      <a:solidFill>
                        <a:schemeClr val="bg1">
                          <a:lumMod val="65000"/>
                        </a:schemeClr>
                      </a:solidFill>
                      <a:prstDash val="solid"/>
                      <a:round/>
                      <a:headEnd type="none" w="med" len="med"/>
                      <a:tailEnd type="none" w="med" len="med"/>
                    </a:lnR>
                    <a:lnT w="19050" cap="flat" cmpd="sng" algn="ctr">
                      <a:solidFill>
                        <a:schemeClr val="bg1">
                          <a:lumMod val="65000"/>
                        </a:schemeClr>
                      </a:solidFill>
                      <a:prstDash val="solid"/>
                      <a:round/>
                      <a:headEnd type="none" w="med" len="med"/>
                      <a:tailEnd type="none" w="med" len="med"/>
                    </a:lnT>
                    <a:lnB w="19050" cap="flat" cmpd="sng" algn="ctr">
                      <a:solidFill>
                        <a:schemeClr val="bg1">
                          <a:lumMod val="65000"/>
                        </a:schemeClr>
                      </a:solidFill>
                      <a:prstDash val="solid"/>
                      <a:round/>
                      <a:headEnd type="none" w="med" len="med"/>
                      <a:tailEnd type="none" w="med" len="med"/>
                    </a:lnB>
                    <a:lnTlToBr>
                      <a:noFill/>
                    </a:lnTlToBr>
                    <a:lnBlToTr>
                      <a:noFill/>
                    </a:lnBlToTr>
                    <a:solidFill>
                      <a:schemeClr val="bg1">
                        <a:lumMod val="85000"/>
                      </a:schemeClr>
                    </a:solidFill>
                  </a:tcPr>
                </a:tc>
                <a:tc>
                  <a:txBody>
                    <a:bodyPr/>
                    <a:lstStyle>
                      <a:defPPr>
                        <a:defRPr lang="ja-JP"/>
                      </a:defPPr>
                      <a:lvl1pPr marL="0" algn="l" defTabSz="914400" rtl="0" eaLnBrk="1" latinLnBrk="0" hangingPunct="1">
                        <a:defRPr kumimoji="1" sz="1800" kern="1200">
                          <a:solidFill>
                            <a:schemeClr val="tx1"/>
                          </a:solidFill>
                          <a:latin typeface="Trebuchet MS"/>
                          <a:ea typeface="HGP創英角ｺﾞｼｯｸUB"/>
                        </a:defRPr>
                      </a:lvl1pPr>
                      <a:lvl2pPr marL="457200" algn="l" defTabSz="914400" rtl="0" eaLnBrk="1" latinLnBrk="0" hangingPunct="1">
                        <a:defRPr kumimoji="1" sz="1800" kern="1200">
                          <a:solidFill>
                            <a:schemeClr val="tx1"/>
                          </a:solidFill>
                          <a:latin typeface="Trebuchet MS"/>
                          <a:ea typeface="HGP創英角ｺﾞｼｯｸUB"/>
                        </a:defRPr>
                      </a:lvl2pPr>
                      <a:lvl3pPr marL="914400" algn="l" defTabSz="914400" rtl="0" eaLnBrk="1" latinLnBrk="0" hangingPunct="1">
                        <a:defRPr kumimoji="1" sz="1800" kern="1200">
                          <a:solidFill>
                            <a:schemeClr val="tx1"/>
                          </a:solidFill>
                          <a:latin typeface="Trebuchet MS"/>
                          <a:ea typeface="HGP創英角ｺﾞｼｯｸUB"/>
                        </a:defRPr>
                      </a:lvl3pPr>
                      <a:lvl4pPr marL="1371600" algn="l" defTabSz="914400" rtl="0" eaLnBrk="1" latinLnBrk="0" hangingPunct="1">
                        <a:defRPr kumimoji="1" sz="1800" kern="1200">
                          <a:solidFill>
                            <a:schemeClr val="tx1"/>
                          </a:solidFill>
                          <a:latin typeface="Trebuchet MS"/>
                          <a:ea typeface="HGP創英角ｺﾞｼｯｸUB"/>
                        </a:defRPr>
                      </a:lvl4pPr>
                      <a:lvl5pPr marL="1828800" algn="l" defTabSz="914400" rtl="0" eaLnBrk="1" latinLnBrk="0" hangingPunct="1">
                        <a:defRPr kumimoji="1" sz="1800" kern="1200">
                          <a:solidFill>
                            <a:schemeClr val="tx1"/>
                          </a:solidFill>
                          <a:latin typeface="Trebuchet MS"/>
                          <a:ea typeface="HGP創英角ｺﾞｼｯｸUB"/>
                        </a:defRPr>
                      </a:lvl5pPr>
                      <a:lvl6pPr marL="2286000" algn="l" defTabSz="914400" rtl="0" eaLnBrk="1" latinLnBrk="0" hangingPunct="1">
                        <a:defRPr kumimoji="1" sz="1800" kern="1200">
                          <a:solidFill>
                            <a:schemeClr val="tx1"/>
                          </a:solidFill>
                          <a:latin typeface="Trebuchet MS"/>
                          <a:ea typeface="HGP創英角ｺﾞｼｯｸUB"/>
                        </a:defRPr>
                      </a:lvl6pPr>
                      <a:lvl7pPr marL="2743200" algn="l" defTabSz="914400" rtl="0" eaLnBrk="1" latinLnBrk="0" hangingPunct="1">
                        <a:defRPr kumimoji="1" sz="1800" kern="1200">
                          <a:solidFill>
                            <a:schemeClr val="tx1"/>
                          </a:solidFill>
                          <a:latin typeface="Trebuchet MS"/>
                          <a:ea typeface="HGP創英角ｺﾞｼｯｸUB"/>
                        </a:defRPr>
                      </a:lvl7pPr>
                      <a:lvl8pPr marL="3200400" algn="l" defTabSz="914400" rtl="0" eaLnBrk="1" latinLnBrk="0" hangingPunct="1">
                        <a:defRPr kumimoji="1" sz="1800" kern="1200">
                          <a:solidFill>
                            <a:schemeClr val="tx1"/>
                          </a:solidFill>
                          <a:latin typeface="Trebuchet MS"/>
                          <a:ea typeface="HGP創英角ｺﾞｼｯｸUB"/>
                        </a:defRPr>
                      </a:lvl8pPr>
                      <a:lvl9pPr marL="3657600" algn="l" defTabSz="914400" rtl="0" eaLnBrk="1" latinLnBrk="0" hangingPunct="1">
                        <a:defRPr kumimoji="1" sz="1800" kern="1200">
                          <a:solidFill>
                            <a:schemeClr val="tx1"/>
                          </a:solidFill>
                          <a:latin typeface="Trebuchet MS"/>
                          <a:ea typeface="HGP創英角ｺﾞｼｯｸUB"/>
                        </a:defRPr>
                      </a:lvl9pPr>
                    </a:lstStyle>
                    <a:p>
                      <a:pPr marL="144000" marR="0" lvl="0" indent="-144000" algn="l" defTabSz="914400" rtl="0" eaLnBrk="1" fontAlgn="base" latinLnBrk="0" hangingPunct="1">
                        <a:lnSpc>
                          <a:spcPct val="100000"/>
                        </a:lnSpc>
                        <a:spcBef>
                          <a:spcPts val="400"/>
                        </a:spcBef>
                        <a:spcAft>
                          <a:spcPct val="0"/>
                        </a:spcAft>
                        <a:buClrTx/>
                        <a:buSzTx/>
                        <a:buFont typeface="Arial" panose="020B0604020202020204" pitchFamily="34" charset="0"/>
                        <a:buChar char="•"/>
                        <a:tabLst/>
                      </a:pPr>
                      <a:r>
                        <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カメラ使用制御</a:t>
                      </a:r>
                    </a:p>
                    <a:p>
                      <a:pPr marL="144000" marR="0" lvl="0" indent="-144000" algn="l" defTabSz="914400" rtl="0" eaLnBrk="1" fontAlgn="base" latinLnBrk="0" hangingPunct="1">
                        <a:lnSpc>
                          <a:spcPct val="100000"/>
                        </a:lnSpc>
                        <a:spcBef>
                          <a:spcPts val="400"/>
                        </a:spcBef>
                        <a:spcAft>
                          <a:spcPct val="0"/>
                        </a:spcAft>
                        <a:buClrTx/>
                        <a:buSzTx/>
                        <a:buFont typeface="Arial" panose="020B0604020202020204" pitchFamily="34" charset="0"/>
                        <a:buChar char="•"/>
                        <a:tabLst/>
                      </a:pPr>
                      <a:r>
                        <a:rPr kumimoji="1" lang="en-US" altLang="ja-JP"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Wi-Fi</a:t>
                      </a:r>
                      <a:r>
                        <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使用制御</a:t>
                      </a:r>
                    </a:p>
                    <a:p>
                      <a:pPr marL="144000" marR="0" lvl="0" indent="-144000" algn="l" defTabSz="914400" rtl="0" eaLnBrk="1" fontAlgn="base" latinLnBrk="0" hangingPunct="1">
                        <a:lnSpc>
                          <a:spcPct val="100000"/>
                        </a:lnSpc>
                        <a:spcBef>
                          <a:spcPts val="400"/>
                        </a:spcBef>
                        <a:spcAft>
                          <a:spcPct val="0"/>
                        </a:spcAft>
                        <a:buClrTx/>
                        <a:buSzTx/>
                        <a:buFont typeface="Arial" panose="020B0604020202020204" pitchFamily="34" charset="0"/>
                        <a:buChar char="•"/>
                        <a:tabLst/>
                      </a:pPr>
                      <a:r>
                        <a:rPr kumimoji="1" lang="en-US" altLang="ja-JP"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Bluetooth</a:t>
                      </a:r>
                      <a:r>
                        <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使用制御</a:t>
                      </a:r>
                    </a:p>
                  </a:txBody>
                  <a:tcPr marL="216000" marR="144000" marT="0" marB="0" anchor="ctr" horzOverflow="overflow">
                    <a:lnL w="19050" cap="flat" cmpd="sng" algn="ctr">
                      <a:solidFill>
                        <a:schemeClr val="bg1">
                          <a:lumMod val="65000"/>
                        </a:schemeClr>
                      </a:solidFill>
                      <a:prstDash val="solid"/>
                      <a:round/>
                      <a:headEnd type="none" w="med" len="med"/>
                      <a:tailEnd type="none" w="med" len="med"/>
                    </a:lnL>
                    <a:lnR w="12700" cap="flat" cmpd="sng" algn="ctr">
                      <a:noFill/>
                      <a:prstDash val="sysDot"/>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solidFill>
                      <a:schemeClr val="bg1"/>
                    </a:solidFill>
                  </a:tcPr>
                </a:tc>
                <a:tc>
                  <a:txBody>
                    <a:bodyPr/>
                    <a:lstStyle/>
                    <a:p>
                      <a:pPr marL="144000" indent="-144000" algn="l" eaLnBrk="1" hangingPunct="1">
                        <a:spcBef>
                          <a:spcPts val="400"/>
                        </a:spcBef>
                        <a:buFont typeface="Arial" panose="020B0604020202020204" pitchFamily="34" charset="0"/>
                        <a:buChar char="•"/>
                      </a:pPr>
                      <a:r>
                        <a:rPr lang="ja-JP" altLang="en-US" sz="1600" dirty="0">
                          <a:latin typeface="Meiryo UI" panose="020B0604030504040204" pitchFamily="50" charset="-128"/>
                          <a:ea typeface="Meiryo UI" panose="020B0604030504040204" pitchFamily="50" charset="-128"/>
                        </a:rPr>
                        <a:t>外部メモリ使用制御</a:t>
                      </a:r>
                      <a:endParaRPr lang="en-US" altLang="ja-JP" sz="1600" dirty="0">
                        <a:latin typeface="Meiryo UI" panose="020B0604030504040204" pitchFamily="50" charset="-128"/>
                        <a:ea typeface="Meiryo UI" panose="020B0604030504040204" pitchFamily="50" charset="-128"/>
                      </a:endParaRPr>
                    </a:p>
                    <a:p>
                      <a:pPr marL="144000" indent="-144000" algn="l" eaLnBrk="1" hangingPunct="1">
                        <a:spcBef>
                          <a:spcPts val="400"/>
                        </a:spcBef>
                        <a:buFont typeface="Arial" panose="020B0604020202020204" pitchFamily="34" charset="0"/>
                        <a:buChar char="•"/>
                      </a:pPr>
                      <a:r>
                        <a:rPr lang="ja-JP" altLang="en-US" sz="1600" dirty="0">
                          <a:latin typeface="Meiryo UI" panose="020B0604030504040204" pitchFamily="50" charset="-128"/>
                          <a:ea typeface="Meiryo UI" panose="020B0604030504040204" pitchFamily="50" charset="-128"/>
                        </a:rPr>
                        <a:t>テザリング使用制御</a:t>
                      </a:r>
                    </a:p>
                    <a:p>
                      <a:pPr marL="144000" marR="0" lvl="0" indent="-144000" algn="l" defTabSz="914400" rtl="0" eaLnBrk="1" fontAlgn="base" latinLnBrk="0" hangingPunct="1">
                        <a:lnSpc>
                          <a:spcPct val="100000"/>
                        </a:lnSpc>
                        <a:spcBef>
                          <a:spcPts val="400"/>
                        </a:spcBef>
                        <a:spcAft>
                          <a:spcPct val="0"/>
                        </a:spcAft>
                        <a:buClrTx/>
                        <a:buSzTx/>
                        <a:buFont typeface="Arial" panose="020B0604020202020204" pitchFamily="34" charset="0"/>
                        <a:buChar char="•"/>
                        <a:tabLst/>
                      </a:pPr>
                      <a:endPar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endParaRPr>
                    </a:p>
                  </a:txBody>
                  <a:tcPr marL="216000" marR="144000" marT="0" marB="0" anchor="ctr" horzOverflow="overflow">
                    <a:lnL w="12700" cap="flat" cmpd="sng" algn="ctr">
                      <a:noFill/>
                      <a:prstDash val="sysDot"/>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540000">
                <a:tc vMerge="1">
                  <a:txBody>
                    <a:bodyPr/>
                    <a:lstStyle/>
                    <a:p>
                      <a:pPr marL="90488" marR="0" lvl="0" indent="0" algn="l" defTabSz="914400" rtl="0" eaLnBrk="1" fontAlgn="base" latinLnBrk="0" hangingPunct="1">
                        <a:lnSpc>
                          <a:spcPct val="100000"/>
                        </a:lnSpc>
                        <a:spcBef>
                          <a:spcPct val="20000"/>
                        </a:spcBef>
                        <a:spcAft>
                          <a:spcPct val="0"/>
                        </a:spcAft>
                        <a:buClrTx/>
                        <a:buSzTx/>
                        <a:buFontTx/>
                        <a:buNone/>
                        <a:tabLst/>
                      </a:pPr>
                      <a:endParaRPr kumimoji="1" lang="ja-JP" altLang="en-US" sz="1800" b="0" i="0" u="none" strike="noStrike" cap="none" normalizeH="0" baseline="0" dirty="0">
                        <a:ln>
                          <a:noFill/>
                        </a:ln>
                        <a:solidFill>
                          <a:srgbClr val="FF0000"/>
                        </a:solidFill>
                        <a:effectLst/>
                        <a:latin typeface="Arial" pitchFamily="34" charset="0"/>
                        <a:ea typeface="HGP創英角ｺﾞｼｯｸUB" pitchFamily="50" charset="-128"/>
                      </a:endParaRPr>
                    </a:p>
                  </a:txBody>
                  <a:tcPr marL="90000" marR="90000" marT="46800" marB="46800" anchor="ctr" horzOverflow="overflow">
                    <a:lnL w="12700" cap="flat" cmpd="sng" algn="ctr">
                      <a:solidFill>
                        <a:schemeClr val="bg1"/>
                      </a:solidFill>
                      <a:prstDash val="solid"/>
                      <a:round/>
                      <a:headEnd type="none" w="med" len="med"/>
                      <a:tailEnd type="none" w="med" len="med"/>
                    </a:lnL>
                    <a:lnR w="12700" cap="flat" cmpd="sng" algn="ctr">
                      <a:solidFill>
                        <a:srgbClr val="5F5F5F"/>
                      </a:solidFill>
                      <a:prstDash val="solid"/>
                      <a:round/>
                      <a:headEnd type="none" w="med" len="med"/>
                      <a:tailEnd type="none" w="med" len="med"/>
                    </a:lnR>
                    <a:lnT w="12700" cap="flat" cmpd="sng" algn="ctr">
                      <a:solidFill>
                        <a:srgbClr val="969696"/>
                      </a:solidFill>
                      <a:prstDash val="dash"/>
                      <a:round/>
                      <a:headEnd type="none" w="med" len="med"/>
                      <a:tailEnd type="none" w="med" len="med"/>
                    </a:lnT>
                    <a:lnB w="12700" cap="flat" cmpd="sng" algn="ctr">
                      <a:solidFill>
                        <a:srgbClr val="969696"/>
                      </a:solidFill>
                      <a:prstDash val="dash"/>
                      <a:round/>
                      <a:headEnd type="none" w="med" len="med"/>
                      <a:tailEnd type="none" w="med" len="med"/>
                    </a:lnB>
                    <a:lnTlToBr>
                      <a:noFill/>
                    </a:lnTlToBr>
                    <a:lnBlToTr>
                      <a:noFill/>
                    </a:lnBlToTr>
                    <a:noFill/>
                  </a:tcPr>
                </a:tc>
                <a:tc>
                  <a:txBody>
                    <a:bodyPr/>
                    <a:lstStyle>
                      <a:defPPr>
                        <a:defRPr lang="ja-JP"/>
                      </a:defPPr>
                      <a:lvl1pPr marL="0" algn="l" defTabSz="914400" rtl="0" eaLnBrk="1" latinLnBrk="0" hangingPunct="1">
                        <a:defRPr kumimoji="1" sz="1800" kern="1200">
                          <a:solidFill>
                            <a:schemeClr val="tx1"/>
                          </a:solidFill>
                          <a:latin typeface="Trebuchet MS"/>
                          <a:ea typeface="HGP創英角ｺﾞｼｯｸUB"/>
                        </a:defRPr>
                      </a:lvl1pPr>
                      <a:lvl2pPr marL="457200" algn="l" defTabSz="914400" rtl="0" eaLnBrk="1" latinLnBrk="0" hangingPunct="1">
                        <a:defRPr kumimoji="1" sz="1800" kern="1200">
                          <a:solidFill>
                            <a:schemeClr val="tx1"/>
                          </a:solidFill>
                          <a:latin typeface="Trebuchet MS"/>
                          <a:ea typeface="HGP創英角ｺﾞｼｯｸUB"/>
                        </a:defRPr>
                      </a:lvl2pPr>
                      <a:lvl3pPr marL="914400" algn="l" defTabSz="914400" rtl="0" eaLnBrk="1" latinLnBrk="0" hangingPunct="1">
                        <a:defRPr kumimoji="1" sz="1800" kern="1200">
                          <a:solidFill>
                            <a:schemeClr val="tx1"/>
                          </a:solidFill>
                          <a:latin typeface="Trebuchet MS"/>
                          <a:ea typeface="HGP創英角ｺﾞｼｯｸUB"/>
                        </a:defRPr>
                      </a:lvl3pPr>
                      <a:lvl4pPr marL="1371600" algn="l" defTabSz="914400" rtl="0" eaLnBrk="1" latinLnBrk="0" hangingPunct="1">
                        <a:defRPr kumimoji="1" sz="1800" kern="1200">
                          <a:solidFill>
                            <a:schemeClr val="tx1"/>
                          </a:solidFill>
                          <a:latin typeface="Trebuchet MS"/>
                          <a:ea typeface="HGP創英角ｺﾞｼｯｸUB"/>
                        </a:defRPr>
                      </a:lvl4pPr>
                      <a:lvl5pPr marL="1828800" algn="l" defTabSz="914400" rtl="0" eaLnBrk="1" latinLnBrk="0" hangingPunct="1">
                        <a:defRPr kumimoji="1" sz="1800" kern="1200">
                          <a:solidFill>
                            <a:schemeClr val="tx1"/>
                          </a:solidFill>
                          <a:latin typeface="Trebuchet MS"/>
                          <a:ea typeface="HGP創英角ｺﾞｼｯｸUB"/>
                        </a:defRPr>
                      </a:lvl5pPr>
                      <a:lvl6pPr marL="2286000" algn="l" defTabSz="914400" rtl="0" eaLnBrk="1" latinLnBrk="0" hangingPunct="1">
                        <a:defRPr kumimoji="1" sz="1800" kern="1200">
                          <a:solidFill>
                            <a:schemeClr val="tx1"/>
                          </a:solidFill>
                          <a:latin typeface="Trebuchet MS"/>
                          <a:ea typeface="HGP創英角ｺﾞｼｯｸUB"/>
                        </a:defRPr>
                      </a:lvl6pPr>
                      <a:lvl7pPr marL="2743200" algn="l" defTabSz="914400" rtl="0" eaLnBrk="1" latinLnBrk="0" hangingPunct="1">
                        <a:defRPr kumimoji="1" sz="1800" kern="1200">
                          <a:solidFill>
                            <a:schemeClr val="tx1"/>
                          </a:solidFill>
                          <a:latin typeface="Trebuchet MS"/>
                          <a:ea typeface="HGP創英角ｺﾞｼｯｸUB"/>
                        </a:defRPr>
                      </a:lvl7pPr>
                      <a:lvl8pPr marL="3200400" algn="l" defTabSz="914400" rtl="0" eaLnBrk="1" latinLnBrk="0" hangingPunct="1">
                        <a:defRPr kumimoji="1" sz="1800" kern="1200">
                          <a:solidFill>
                            <a:schemeClr val="tx1"/>
                          </a:solidFill>
                          <a:latin typeface="Trebuchet MS"/>
                          <a:ea typeface="HGP創英角ｺﾞｼｯｸUB"/>
                        </a:defRPr>
                      </a:lvl8pPr>
                      <a:lvl9pPr marL="3657600" algn="l" defTabSz="914400" rtl="0" eaLnBrk="1" latinLnBrk="0" hangingPunct="1">
                        <a:defRPr kumimoji="1" sz="1800" kern="1200">
                          <a:solidFill>
                            <a:schemeClr val="tx1"/>
                          </a:solidFill>
                          <a:latin typeface="Trebuchet MS"/>
                          <a:ea typeface="HGP創英角ｺﾞｼｯｸUB"/>
                        </a:defRPr>
                      </a:lvl9pPr>
                    </a:lstStyle>
                    <a:p>
                      <a:pPr marL="144000" marR="0" lvl="0" indent="0" algn="l" defTabSz="914400" rtl="0" eaLnBrk="1" fontAlgn="base" latinLnBrk="0" hangingPunct="1">
                        <a:lnSpc>
                          <a:spcPct val="100000"/>
                        </a:lnSpc>
                        <a:spcBef>
                          <a:spcPts val="0"/>
                        </a:spcBef>
                        <a:spcAft>
                          <a:spcPct val="0"/>
                        </a:spcAft>
                        <a:buClrTx/>
                        <a:buSzTx/>
                        <a:buFontTx/>
                        <a:buNone/>
                        <a:tabLst/>
                      </a:pPr>
                      <a:r>
                        <a:rPr kumimoji="1" lang="en-US" altLang="ja-JP" sz="18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GPS</a:t>
                      </a:r>
                      <a:r>
                        <a:rPr kumimoji="1" lang="ja-JP" altLang="en-US" sz="18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設定</a:t>
                      </a:r>
                    </a:p>
                  </a:txBody>
                  <a:tcPr marL="72000" marR="144000" marT="0" marB="0" anchor="ctr" horzOverflow="overflow">
                    <a:lnL w="19050" cap="flat" cmpd="sng" algn="ctr">
                      <a:solidFill>
                        <a:schemeClr val="bg1">
                          <a:lumMod val="65000"/>
                        </a:schemeClr>
                      </a:solidFill>
                      <a:prstDash val="solid"/>
                      <a:round/>
                      <a:headEnd type="none" w="med" len="med"/>
                      <a:tailEnd type="none" w="med" len="med"/>
                    </a:lnL>
                    <a:lnR w="19050" cap="flat" cmpd="sng" algn="ctr">
                      <a:solidFill>
                        <a:schemeClr val="bg1">
                          <a:lumMod val="65000"/>
                        </a:schemeClr>
                      </a:solidFill>
                      <a:prstDash val="solid"/>
                      <a:round/>
                      <a:headEnd type="none" w="med" len="med"/>
                      <a:tailEnd type="none" w="med" len="med"/>
                    </a:lnR>
                    <a:lnT w="19050" cap="flat" cmpd="sng" algn="ctr">
                      <a:solidFill>
                        <a:schemeClr val="bg1">
                          <a:lumMod val="65000"/>
                        </a:schemeClr>
                      </a:solidFill>
                      <a:prstDash val="solid"/>
                      <a:round/>
                      <a:headEnd type="none" w="med" len="med"/>
                      <a:tailEnd type="none" w="med" len="med"/>
                    </a:lnT>
                    <a:lnB w="19050" cap="flat" cmpd="sng" algn="ctr">
                      <a:solidFill>
                        <a:schemeClr val="bg1">
                          <a:lumMod val="65000"/>
                        </a:schemeClr>
                      </a:solidFill>
                      <a:prstDash val="solid"/>
                      <a:round/>
                      <a:headEnd type="none" w="med" len="med"/>
                      <a:tailEnd type="none" w="med" len="med"/>
                    </a:lnB>
                    <a:lnTlToBr>
                      <a:noFill/>
                    </a:lnTlToBr>
                    <a:lnBlToTr>
                      <a:noFill/>
                    </a:lnBlToTr>
                    <a:solidFill>
                      <a:schemeClr val="bg1">
                        <a:lumMod val="85000"/>
                      </a:schemeClr>
                    </a:solidFill>
                  </a:tcPr>
                </a:tc>
                <a:tc>
                  <a:txBody>
                    <a:bodyPr/>
                    <a:lstStyle>
                      <a:defPPr>
                        <a:defRPr lang="ja-JP"/>
                      </a:defPPr>
                      <a:lvl1pPr marL="0" algn="l" defTabSz="914400" rtl="0" eaLnBrk="1" latinLnBrk="0" hangingPunct="1">
                        <a:defRPr kumimoji="1" sz="1800" kern="1200">
                          <a:solidFill>
                            <a:schemeClr val="tx1"/>
                          </a:solidFill>
                          <a:latin typeface="Trebuchet MS"/>
                          <a:ea typeface="HGP創英角ｺﾞｼｯｸUB"/>
                        </a:defRPr>
                      </a:lvl1pPr>
                      <a:lvl2pPr marL="457200" algn="l" defTabSz="914400" rtl="0" eaLnBrk="1" latinLnBrk="0" hangingPunct="1">
                        <a:defRPr kumimoji="1" sz="1800" kern="1200">
                          <a:solidFill>
                            <a:schemeClr val="tx1"/>
                          </a:solidFill>
                          <a:latin typeface="Trebuchet MS"/>
                          <a:ea typeface="HGP創英角ｺﾞｼｯｸUB"/>
                        </a:defRPr>
                      </a:lvl2pPr>
                      <a:lvl3pPr marL="914400" algn="l" defTabSz="914400" rtl="0" eaLnBrk="1" latinLnBrk="0" hangingPunct="1">
                        <a:defRPr kumimoji="1" sz="1800" kern="1200">
                          <a:solidFill>
                            <a:schemeClr val="tx1"/>
                          </a:solidFill>
                          <a:latin typeface="Trebuchet MS"/>
                          <a:ea typeface="HGP創英角ｺﾞｼｯｸUB"/>
                        </a:defRPr>
                      </a:lvl3pPr>
                      <a:lvl4pPr marL="1371600" algn="l" defTabSz="914400" rtl="0" eaLnBrk="1" latinLnBrk="0" hangingPunct="1">
                        <a:defRPr kumimoji="1" sz="1800" kern="1200">
                          <a:solidFill>
                            <a:schemeClr val="tx1"/>
                          </a:solidFill>
                          <a:latin typeface="Trebuchet MS"/>
                          <a:ea typeface="HGP創英角ｺﾞｼｯｸUB"/>
                        </a:defRPr>
                      </a:lvl4pPr>
                      <a:lvl5pPr marL="1828800" algn="l" defTabSz="914400" rtl="0" eaLnBrk="1" latinLnBrk="0" hangingPunct="1">
                        <a:defRPr kumimoji="1" sz="1800" kern="1200">
                          <a:solidFill>
                            <a:schemeClr val="tx1"/>
                          </a:solidFill>
                          <a:latin typeface="Trebuchet MS"/>
                          <a:ea typeface="HGP創英角ｺﾞｼｯｸUB"/>
                        </a:defRPr>
                      </a:lvl5pPr>
                      <a:lvl6pPr marL="2286000" algn="l" defTabSz="914400" rtl="0" eaLnBrk="1" latinLnBrk="0" hangingPunct="1">
                        <a:defRPr kumimoji="1" sz="1800" kern="1200">
                          <a:solidFill>
                            <a:schemeClr val="tx1"/>
                          </a:solidFill>
                          <a:latin typeface="Trebuchet MS"/>
                          <a:ea typeface="HGP創英角ｺﾞｼｯｸUB"/>
                        </a:defRPr>
                      </a:lvl6pPr>
                      <a:lvl7pPr marL="2743200" algn="l" defTabSz="914400" rtl="0" eaLnBrk="1" latinLnBrk="0" hangingPunct="1">
                        <a:defRPr kumimoji="1" sz="1800" kern="1200">
                          <a:solidFill>
                            <a:schemeClr val="tx1"/>
                          </a:solidFill>
                          <a:latin typeface="Trebuchet MS"/>
                          <a:ea typeface="HGP創英角ｺﾞｼｯｸUB"/>
                        </a:defRPr>
                      </a:lvl7pPr>
                      <a:lvl8pPr marL="3200400" algn="l" defTabSz="914400" rtl="0" eaLnBrk="1" latinLnBrk="0" hangingPunct="1">
                        <a:defRPr kumimoji="1" sz="1800" kern="1200">
                          <a:solidFill>
                            <a:schemeClr val="tx1"/>
                          </a:solidFill>
                          <a:latin typeface="Trebuchet MS"/>
                          <a:ea typeface="HGP創英角ｺﾞｼｯｸUB"/>
                        </a:defRPr>
                      </a:lvl8pPr>
                      <a:lvl9pPr marL="3657600" algn="l" defTabSz="914400" rtl="0" eaLnBrk="1" latinLnBrk="0" hangingPunct="1">
                        <a:defRPr kumimoji="1" sz="1800" kern="1200">
                          <a:solidFill>
                            <a:schemeClr val="tx1"/>
                          </a:solidFill>
                          <a:latin typeface="Trebuchet MS"/>
                          <a:ea typeface="HGP創英角ｺﾞｼｯｸUB"/>
                        </a:defRPr>
                      </a:lvl9pPr>
                    </a:lstStyle>
                    <a:p>
                      <a:pPr marL="144000" marR="0" lvl="0" indent="-144000" algn="l" defTabSz="914400" rtl="0" eaLnBrk="1" fontAlgn="base" latinLnBrk="0" hangingPunct="1">
                        <a:lnSpc>
                          <a:spcPct val="100000"/>
                        </a:lnSpc>
                        <a:spcBef>
                          <a:spcPts val="400"/>
                        </a:spcBef>
                        <a:spcAft>
                          <a:spcPct val="0"/>
                        </a:spcAft>
                        <a:buClrTx/>
                        <a:buSzTx/>
                        <a:buFont typeface="Arial" panose="020B0604020202020204" pitchFamily="34" charset="0"/>
                        <a:buChar char="•"/>
                        <a:tabLst/>
                      </a:pPr>
                      <a:r>
                        <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位置情報の取得制御</a:t>
                      </a:r>
                      <a:endParaRPr kumimoji="1" lang="en-US" altLang="ja-JP"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endParaRPr>
                    </a:p>
                  </a:txBody>
                  <a:tcPr marL="216000" marR="144000" marT="0" marB="0" anchor="ctr" horzOverflow="overflow">
                    <a:lnL w="19050" cap="flat" cmpd="sng" algn="ctr">
                      <a:solidFill>
                        <a:schemeClr val="bg1">
                          <a:lumMod val="65000"/>
                        </a:schemeClr>
                      </a:solidFill>
                      <a:prstDash val="solid"/>
                      <a:round/>
                      <a:headEnd type="none" w="med" len="med"/>
                      <a:tailEnd type="none" w="med" len="med"/>
                    </a:lnL>
                    <a:lnR w="12700" cap="flat" cmpd="sng" algn="ctr">
                      <a:noFill/>
                      <a:prstDash val="sysDot"/>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solidFill>
                      <a:schemeClr val="bg1"/>
                    </a:solidFill>
                  </a:tcPr>
                </a:tc>
                <a:tc>
                  <a:txBody>
                    <a:bodyPr/>
                    <a:lstStyle/>
                    <a:p>
                      <a:pPr marL="144000" marR="0" lvl="0" indent="-144000" algn="l" defTabSz="914400" rtl="0" eaLnBrk="1" fontAlgn="base" latinLnBrk="0" hangingPunct="1">
                        <a:lnSpc>
                          <a:spcPct val="100000"/>
                        </a:lnSpc>
                        <a:spcBef>
                          <a:spcPts val="400"/>
                        </a:spcBef>
                        <a:spcAft>
                          <a:spcPct val="0"/>
                        </a:spcAft>
                        <a:buClrTx/>
                        <a:buSzTx/>
                        <a:buFont typeface="Arial" panose="020B0604020202020204" pitchFamily="34" charset="0"/>
                        <a:buChar char="•"/>
                        <a:tabLst/>
                        <a:defRPr/>
                      </a:pPr>
                      <a:r>
                        <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位置情報取得義務化の設定</a:t>
                      </a:r>
                    </a:p>
                  </a:txBody>
                  <a:tcPr marL="216000" marR="144000" marT="0" marB="0" anchor="ctr" horzOverflow="overflow">
                    <a:lnL w="12700" cap="flat" cmpd="sng" algn="ctr">
                      <a:noFill/>
                      <a:prstDash val="sysDot"/>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r h="540000">
                <a:tc vMerge="1">
                  <a:txBody>
                    <a:bodyPr/>
                    <a:lstStyle/>
                    <a:p>
                      <a:pPr marL="90488" marR="0" lvl="0" indent="0" algn="l" defTabSz="914400" rtl="0" eaLnBrk="1" fontAlgn="base" latinLnBrk="0" hangingPunct="1">
                        <a:lnSpc>
                          <a:spcPct val="100000"/>
                        </a:lnSpc>
                        <a:spcBef>
                          <a:spcPct val="20000"/>
                        </a:spcBef>
                        <a:spcAft>
                          <a:spcPct val="0"/>
                        </a:spcAft>
                        <a:buClrTx/>
                        <a:buSzTx/>
                        <a:buFontTx/>
                        <a:buNone/>
                        <a:tabLst/>
                      </a:pPr>
                      <a:endParaRPr kumimoji="1" lang="ja-JP" altLang="en-US" sz="1800" b="0" i="0" u="none" strike="noStrike" cap="none" normalizeH="0" baseline="0" dirty="0">
                        <a:ln>
                          <a:noFill/>
                        </a:ln>
                        <a:solidFill>
                          <a:srgbClr val="FF0000"/>
                        </a:solidFill>
                        <a:effectLst/>
                        <a:latin typeface="Arial" pitchFamily="34" charset="0"/>
                        <a:ea typeface="HGP創英角ｺﾞｼｯｸUB" pitchFamily="50" charset="-128"/>
                      </a:endParaRPr>
                    </a:p>
                  </a:txBody>
                  <a:tcPr marL="90000" marR="90000" marT="46800" marB="46800" anchor="ctr" horzOverflow="overflow">
                    <a:lnL w="12700" cap="flat" cmpd="sng" algn="ctr">
                      <a:solidFill>
                        <a:schemeClr val="bg1"/>
                      </a:solidFill>
                      <a:prstDash val="solid"/>
                      <a:round/>
                      <a:headEnd type="none" w="med" len="med"/>
                      <a:tailEnd type="none" w="med" len="med"/>
                    </a:lnL>
                    <a:lnR w="12700" cap="flat" cmpd="sng" algn="ctr">
                      <a:solidFill>
                        <a:srgbClr val="5F5F5F"/>
                      </a:solidFill>
                      <a:prstDash val="solid"/>
                      <a:round/>
                      <a:headEnd type="none" w="med" len="med"/>
                      <a:tailEnd type="none" w="med" len="med"/>
                    </a:lnR>
                    <a:lnT w="12700" cap="flat" cmpd="sng" algn="ctr">
                      <a:solidFill>
                        <a:srgbClr val="969696"/>
                      </a:solidFill>
                      <a:prstDash val="dash"/>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a:noFill/>
                    </a:lnTlToBr>
                    <a:lnBlToTr>
                      <a:noFill/>
                    </a:lnBlToTr>
                    <a:noFill/>
                  </a:tcPr>
                </a:tc>
                <a:tc>
                  <a:txBody>
                    <a:bodyPr/>
                    <a:lstStyle>
                      <a:defPPr>
                        <a:defRPr lang="ja-JP"/>
                      </a:defPPr>
                      <a:lvl1pPr marL="0" algn="l" defTabSz="914400" rtl="0" eaLnBrk="1" latinLnBrk="0" hangingPunct="1">
                        <a:defRPr kumimoji="1" sz="1800" kern="1200">
                          <a:solidFill>
                            <a:schemeClr val="tx1"/>
                          </a:solidFill>
                          <a:latin typeface="Trebuchet MS"/>
                          <a:ea typeface="HGP創英角ｺﾞｼｯｸUB"/>
                        </a:defRPr>
                      </a:lvl1pPr>
                      <a:lvl2pPr marL="457200" algn="l" defTabSz="914400" rtl="0" eaLnBrk="1" latinLnBrk="0" hangingPunct="1">
                        <a:defRPr kumimoji="1" sz="1800" kern="1200">
                          <a:solidFill>
                            <a:schemeClr val="tx1"/>
                          </a:solidFill>
                          <a:latin typeface="Trebuchet MS"/>
                          <a:ea typeface="HGP創英角ｺﾞｼｯｸUB"/>
                        </a:defRPr>
                      </a:lvl2pPr>
                      <a:lvl3pPr marL="914400" algn="l" defTabSz="914400" rtl="0" eaLnBrk="1" latinLnBrk="0" hangingPunct="1">
                        <a:defRPr kumimoji="1" sz="1800" kern="1200">
                          <a:solidFill>
                            <a:schemeClr val="tx1"/>
                          </a:solidFill>
                          <a:latin typeface="Trebuchet MS"/>
                          <a:ea typeface="HGP創英角ｺﾞｼｯｸUB"/>
                        </a:defRPr>
                      </a:lvl3pPr>
                      <a:lvl4pPr marL="1371600" algn="l" defTabSz="914400" rtl="0" eaLnBrk="1" latinLnBrk="0" hangingPunct="1">
                        <a:defRPr kumimoji="1" sz="1800" kern="1200">
                          <a:solidFill>
                            <a:schemeClr val="tx1"/>
                          </a:solidFill>
                          <a:latin typeface="Trebuchet MS"/>
                          <a:ea typeface="HGP創英角ｺﾞｼｯｸUB"/>
                        </a:defRPr>
                      </a:lvl4pPr>
                      <a:lvl5pPr marL="1828800" algn="l" defTabSz="914400" rtl="0" eaLnBrk="1" latinLnBrk="0" hangingPunct="1">
                        <a:defRPr kumimoji="1" sz="1800" kern="1200">
                          <a:solidFill>
                            <a:schemeClr val="tx1"/>
                          </a:solidFill>
                          <a:latin typeface="Trebuchet MS"/>
                          <a:ea typeface="HGP創英角ｺﾞｼｯｸUB"/>
                        </a:defRPr>
                      </a:lvl5pPr>
                      <a:lvl6pPr marL="2286000" algn="l" defTabSz="914400" rtl="0" eaLnBrk="1" latinLnBrk="0" hangingPunct="1">
                        <a:defRPr kumimoji="1" sz="1800" kern="1200">
                          <a:solidFill>
                            <a:schemeClr val="tx1"/>
                          </a:solidFill>
                          <a:latin typeface="Trebuchet MS"/>
                          <a:ea typeface="HGP創英角ｺﾞｼｯｸUB"/>
                        </a:defRPr>
                      </a:lvl6pPr>
                      <a:lvl7pPr marL="2743200" algn="l" defTabSz="914400" rtl="0" eaLnBrk="1" latinLnBrk="0" hangingPunct="1">
                        <a:defRPr kumimoji="1" sz="1800" kern="1200">
                          <a:solidFill>
                            <a:schemeClr val="tx1"/>
                          </a:solidFill>
                          <a:latin typeface="Trebuchet MS"/>
                          <a:ea typeface="HGP創英角ｺﾞｼｯｸUB"/>
                        </a:defRPr>
                      </a:lvl7pPr>
                      <a:lvl8pPr marL="3200400" algn="l" defTabSz="914400" rtl="0" eaLnBrk="1" latinLnBrk="0" hangingPunct="1">
                        <a:defRPr kumimoji="1" sz="1800" kern="1200">
                          <a:solidFill>
                            <a:schemeClr val="tx1"/>
                          </a:solidFill>
                          <a:latin typeface="Trebuchet MS"/>
                          <a:ea typeface="HGP創英角ｺﾞｼｯｸUB"/>
                        </a:defRPr>
                      </a:lvl8pPr>
                      <a:lvl9pPr marL="3657600" algn="l" defTabSz="914400" rtl="0" eaLnBrk="1" latinLnBrk="0" hangingPunct="1">
                        <a:defRPr kumimoji="1" sz="1800" kern="1200">
                          <a:solidFill>
                            <a:schemeClr val="tx1"/>
                          </a:solidFill>
                          <a:latin typeface="Trebuchet MS"/>
                          <a:ea typeface="HGP創英角ｺﾞｼｯｸUB"/>
                        </a:defRPr>
                      </a:lvl9pPr>
                    </a:lstStyle>
                    <a:p>
                      <a:pPr marL="144000" marR="0" lvl="0" indent="0" algn="l" defTabSz="914400" rtl="0" eaLnBrk="1" fontAlgn="base" latinLnBrk="0" hangingPunct="1">
                        <a:lnSpc>
                          <a:spcPct val="100000"/>
                        </a:lnSpc>
                        <a:spcBef>
                          <a:spcPts val="0"/>
                        </a:spcBef>
                        <a:spcAft>
                          <a:spcPct val="0"/>
                        </a:spcAft>
                        <a:buClrTx/>
                        <a:buSzTx/>
                        <a:buFontTx/>
                        <a:buNone/>
                        <a:tabLst/>
                      </a:pPr>
                      <a:r>
                        <a:rPr kumimoji="1" lang="ja-JP" altLang="en-US" sz="18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その他</a:t>
                      </a:r>
                    </a:p>
                  </a:txBody>
                  <a:tcPr marL="72000" marR="144000" marT="0" marB="0" anchor="ctr" horzOverflow="overflow">
                    <a:lnL w="19050" cap="flat" cmpd="sng" algn="ctr">
                      <a:solidFill>
                        <a:schemeClr val="bg1">
                          <a:lumMod val="65000"/>
                        </a:schemeClr>
                      </a:solidFill>
                      <a:prstDash val="solid"/>
                      <a:round/>
                      <a:headEnd type="none" w="med" len="med"/>
                      <a:tailEnd type="none" w="med" len="med"/>
                    </a:lnL>
                    <a:lnR w="19050" cap="flat" cmpd="sng" algn="ctr">
                      <a:solidFill>
                        <a:schemeClr val="bg1">
                          <a:lumMod val="65000"/>
                        </a:schemeClr>
                      </a:solidFill>
                      <a:prstDash val="solid"/>
                      <a:round/>
                      <a:headEnd type="none" w="med" len="med"/>
                      <a:tailEnd type="none" w="med" len="med"/>
                    </a:lnR>
                    <a:lnT w="19050" cap="flat" cmpd="sng" algn="ctr">
                      <a:solidFill>
                        <a:schemeClr val="bg1">
                          <a:lumMod val="65000"/>
                        </a:schemeClr>
                      </a:solidFill>
                      <a:prstDash val="solid"/>
                      <a:round/>
                      <a:headEnd type="none" w="med" len="med"/>
                      <a:tailEnd type="none" w="med" len="med"/>
                    </a:lnT>
                    <a:lnB w="19050" cap="flat" cmpd="sng" algn="ctr">
                      <a:solidFill>
                        <a:schemeClr val="bg1">
                          <a:lumMod val="65000"/>
                        </a:schemeClr>
                      </a:solidFill>
                      <a:prstDash val="solid"/>
                      <a:round/>
                      <a:headEnd type="none" w="med" len="med"/>
                      <a:tailEnd type="none" w="med" len="med"/>
                    </a:lnB>
                    <a:lnTlToBr>
                      <a:noFill/>
                    </a:lnTlToBr>
                    <a:lnBlToTr>
                      <a:noFill/>
                    </a:lnBlToTr>
                    <a:solidFill>
                      <a:schemeClr val="bg1">
                        <a:lumMod val="85000"/>
                      </a:schemeClr>
                    </a:solidFill>
                  </a:tcPr>
                </a:tc>
                <a:tc>
                  <a:txBody>
                    <a:bodyPr/>
                    <a:lstStyle>
                      <a:defPPr>
                        <a:defRPr lang="ja-JP"/>
                      </a:defPPr>
                      <a:lvl1pPr marL="0" algn="l" defTabSz="914400" rtl="0" eaLnBrk="1" latinLnBrk="0" hangingPunct="1">
                        <a:defRPr kumimoji="1" sz="1800" kern="1200">
                          <a:solidFill>
                            <a:schemeClr val="tx1"/>
                          </a:solidFill>
                          <a:latin typeface="Trebuchet MS"/>
                          <a:ea typeface="HGP創英角ｺﾞｼｯｸUB"/>
                        </a:defRPr>
                      </a:lvl1pPr>
                      <a:lvl2pPr marL="457200" algn="l" defTabSz="914400" rtl="0" eaLnBrk="1" latinLnBrk="0" hangingPunct="1">
                        <a:defRPr kumimoji="1" sz="1800" kern="1200">
                          <a:solidFill>
                            <a:schemeClr val="tx1"/>
                          </a:solidFill>
                          <a:latin typeface="Trebuchet MS"/>
                          <a:ea typeface="HGP創英角ｺﾞｼｯｸUB"/>
                        </a:defRPr>
                      </a:lvl2pPr>
                      <a:lvl3pPr marL="914400" algn="l" defTabSz="914400" rtl="0" eaLnBrk="1" latinLnBrk="0" hangingPunct="1">
                        <a:defRPr kumimoji="1" sz="1800" kern="1200">
                          <a:solidFill>
                            <a:schemeClr val="tx1"/>
                          </a:solidFill>
                          <a:latin typeface="Trebuchet MS"/>
                          <a:ea typeface="HGP創英角ｺﾞｼｯｸUB"/>
                        </a:defRPr>
                      </a:lvl3pPr>
                      <a:lvl4pPr marL="1371600" algn="l" defTabSz="914400" rtl="0" eaLnBrk="1" latinLnBrk="0" hangingPunct="1">
                        <a:defRPr kumimoji="1" sz="1800" kern="1200">
                          <a:solidFill>
                            <a:schemeClr val="tx1"/>
                          </a:solidFill>
                          <a:latin typeface="Trebuchet MS"/>
                          <a:ea typeface="HGP創英角ｺﾞｼｯｸUB"/>
                        </a:defRPr>
                      </a:lvl4pPr>
                      <a:lvl5pPr marL="1828800" algn="l" defTabSz="914400" rtl="0" eaLnBrk="1" latinLnBrk="0" hangingPunct="1">
                        <a:defRPr kumimoji="1" sz="1800" kern="1200">
                          <a:solidFill>
                            <a:schemeClr val="tx1"/>
                          </a:solidFill>
                          <a:latin typeface="Trebuchet MS"/>
                          <a:ea typeface="HGP創英角ｺﾞｼｯｸUB"/>
                        </a:defRPr>
                      </a:lvl5pPr>
                      <a:lvl6pPr marL="2286000" algn="l" defTabSz="914400" rtl="0" eaLnBrk="1" latinLnBrk="0" hangingPunct="1">
                        <a:defRPr kumimoji="1" sz="1800" kern="1200">
                          <a:solidFill>
                            <a:schemeClr val="tx1"/>
                          </a:solidFill>
                          <a:latin typeface="Trebuchet MS"/>
                          <a:ea typeface="HGP創英角ｺﾞｼｯｸUB"/>
                        </a:defRPr>
                      </a:lvl6pPr>
                      <a:lvl7pPr marL="2743200" algn="l" defTabSz="914400" rtl="0" eaLnBrk="1" latinLnBrk="0" hangingPunct="1">
                        <a:defRPr kumimoji="1" sz="1800" kern="1200">
                          <a:solidFill>
                            <a:schemeClr val="tx1"/>
                          </a:solidFill>
                          <a:latin typeface="Trebuchet MS"/>
                          <a:ea typeface="HGP創英角ｺﾞｼｯｸUB"/>
                        </a:defRPr>
                      </a:lvl7pPr>
                      <a:lvl8pPr marL="3200400" algn="l" defTabSz="914400" rtl="0" eaLnBrk="1" latinLnBrk="0" hangingPunct="1">
                        <a:defRPr kumimoji="1" sz="1800" kern="1200">
                          <a:solidFill>
                            <a:schemeClr val="tx1"/>
                          </a:solidFill>
                          <a:latin typeface="Trebuchet MS"/>
                          <a:ea typeface="HGP創英角ｺﾞｼｯｸUB"/>
                        </a:defRPr>
                      </a:lvl8pPr>
                      <a:lvl9pPr marL="3657600" algn="l" defTabSz="914400" rtl="0" eaLnBrk="1" latinLnBrk="0" hangingPunct="1">
                        <a:defRPr kumimoji="1" sz="1800" kern="1200">
                          <a:solidFill>
                            <a:schemeClr val="tx1"/>
                          </a:solidFill>
                          <a:latin typeface="Trebuchet MS"/>
                          <a:ea typeface="HGP創英角ｺﾞｼｯｸUB"/>
                        </a:defRPr>
                      </a:lvl9pPr>
                    </a:lstStyle>
                    <a:p>
                      <a:pPr marL="285750" marR="0" lvl="0" indent="-285750" algn="l" defTabSz="914400" rtl="0" eaLnBrk="1" fontAlgn="base" latinLnBrk="0" hangingPunct="1">
                        <a:lnSpc>
                          <a:spcPct val="100000"/>
                        </a:lnSpc>
                        <a:spcBef>
                          <a:spcPts val="400"/>
                        </a:spcBef>
                        <a:spcAft>
                          <a:spcPct val="0"/>
                        </a:spcAft>
                        <a:buClrTx/>
                        <a:buSzTx/>
                        <a:buFont typeface="Arial" panose="020B0604020202020204" pitchFamily="34" charset="0"/>
                        <a:buChar char="•"/>
                        <a:tabLst/>
                      </a:pPr>
                      <a:r>
                        <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ポーリング間隔時間の設定　　　　　　　　　　</a:t>
                      </a:r>
                    </a:p>
                  </a:txBody>
                  <a:tcPr marL="216000" marR="144000" marT="0" marB="0" anchor="ctr" horzOverflow="overflow">
                    <a:lnL w="19050" cap="flat" cmpd="sng" algn="ctr">
                      <a:solidFill>
                        <a:schemeClr val="bg1">
                          <a:lumMod val="65000"/>
                        </a:schemeClr>
                      </a:solid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ts val="400"/>
                        </a:spcBef>
                        <a:spcAft>
                          <a:spcPct val="0"/>
                        </a:spcAft>
                        <a:buClrTx/>
                        <a:buSzTx/>
                        <a:buFont typeface="Arial" panose="020B0604020202020204" pitchFamily="34" charset="0"/>
                        <a:buNone/>
                        <a:tabLst/>
                      </a:pPr>
                      <a:endPar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endParaRPr>
                    </a:p>
                  </a:txBody>
                  <a:tcPr marL="216000" marR="144000" marT="0" marB="0" anchor="ctr" horzOverflow="overflow">
                    <a:lnL w="9525" cap="flat" cmpd="sng" algn="ctr">
                      <a:no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81594748"/>
      </p:ext>
    </p:extLst>
  </p:cSld>
  <p:clrMapOvr>
    <a:masterClrMapping/>
  </p:clrMapOvr>
  <p:transition/>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3548395D-BB8C-4065-8E8B-F9148FCA3977}"/>
              </a:ext>
            </a:extLst>
          </p:cNvPr>
          <p:cNvSpPr>
            <a:spLocks noGrp="1"/>
          </p:cNvSpPr>
          <p:nvPr>
            <p:ph type="sldNum" sz="quarter" idx="4"/>
          </p:nvPr>
        </p:nvSpPr>
        <p:spPr/>
        <p:txBody>
          <a:bodyPr/>
          <a:lstStyle/>
          <a:p>
            <a:fld id="{F1BF7F6E-0413-4353-995D-100289A07FF8}" type="slidenum">
              <a:rPr lang="en-US" altLang="ja-JP" smtClean="0"/>
              <a:pPr/>
              <a:t>139</a:t>
            </a:fld>
            <a:endParaRPr lang="en-US" altLang="ja-JP" dirty="0"/>
          </a:p>
        </p:txBody>
      </p:sp>
      <p:sp>
        <p:nvSpPr>
          <p:cNvPr id="4" name="タイトル 3">
            <a:extLst>
              <a:ext uri="{FF2B5EF4-FFF2-40B4-BE49-F238E27FC236}">
                <a16:creationId xmlns:a16="http://schemas.microsoft.com/office/drawing/2014/main" id="{AC1EBB11-4989-4297-87CB-4683E8A0F82A}"/>
              </a:ext>
            </a:extLst>
          </p:cNvPr>
          <p:cNvSpPr>
            <a:spLocks noGrp="1"/>
          </p:cNvSpPr>
          <p:nvPr>
            <p:ph type="title"/>
          </p:nvPr>
        </p:nvSpPr>
        <p:spPr/>
        <p:txBody>
          <a:bodyPr/>
          <a:lstStyle/>
          <a:p>
            <a:r>
              <a:rPr kumimoji="1" lang="en-US" altLang="ja-JP" dirty="0">
                <a:latin typeface="Meiryo UI" panose="020B0604030504040204" pitchFamily="50" charset="-128"/>
                <a:ea typeface="Meiryo UI" panose="020B0604030504040204" pitchFamily="50" charset="-128"/>
              </a:rPr>
              <a:t>Android</a:t>
            </a:r>
            <a:r>
              <a:rPr kumimoji="1" lang="ja-JP" altLang="en-US" dirty="0">
                <a:latin typeface="Meiryo UI" panose="020B0604030504040204" pitchFamily="50" charset="-128"/>
                <a:ea typeface="Meiryo UI" panose="020B0604030504040204" pitchFamily="50" charset="-128"/>
              </a:rPr>
              <a:t> </a:t>
            </a:r>
            <a:r>
              <a:rPr kumimoji="1" lang="en-US" altLang="ja-JP" dirty="0">
                <a:latin typeface="Meiryo UI" panose="020B0604030504040204" pitchFamily="50" charset="-128"/>
                <a:ea typeface="Meiryo UI" panose="020B0604030504040204" pitchFamily="50" charset="-128"/>
              </a:rPr>
              <a:t>Enterprise</a:t>
            </a:r>
            <a:r>
              <a:rPr kumimoji="1" lang="ja-JP" altLang="en-US" dirty="0">
                <a:latin typeface="Meiryo UI" panose="020B0604030504040204" pitchFamily="50" charset="-128"/>
                <a:ea typeface="Meiryo UI" panose="020B0604030504040204" pitchFamily="50" charset="-128"/>
              </a:rPr>
              <a:t>機能制御ポリシー一覧</a:t>
            </a:r>
            <a:endParaRPr kumimoji="1" lang="ja-JP" altLang="en-US" dirty="0"/>
          </a:p>
        </p:txBody>
      </p:sp>
      <p:sp>
        <p:nvSpPr>
          <p:cNvPr id="5" name="テキスト ボックス 4">
            <a:extLst>
              <a:ext uri="{FF2B5EF4-FFF2-40B4-BE49-F238E27FC236}">
                <a16:creationId xmlns:a16="http://schemas.microsoft.com/office/drawing/2014/main" id="{999AC293-23DD-41D2-9B89-1A388511A82E}"/>
              </a:ext>
            </a:extLst>
          </p:cNvPr>
          <p:cNvSpPr txBox="1"/>
          <p:nvPr/>
        </p:nvSpPr>
        <p:spPr>
          <a:xfrm>
            <a:off x="848980" y="1228862"/>
            <a:ext cx="8222400" cy="467810"/>
          </a:xfrm>
          <a:prstGeom prst="rect">
            <a:avLst/>
          </a:prstGeom>
          <a:noFill/>
        </p:spPr>
        <p:txBody>
          <a:bodyPr wrap="square" lIns="0" tIns="0" rIns="0" bIns="0" rtlCol="0" anchor="ctr" anchorCtr="0">
            <a:noAutofit/>
          </a:bodyPr>
          <a:lstStyle/>
          <a:p>
            <a:pPr lvl="0" algn="l">
              <a:spcBef>
                <a:spcPts val="0"/>
              </a:spcBef>
            </a:pPr>
            <a:r>
              <a:rPr kumimoji="1" lang="ja-JP" altLang="en-US" sz="2400" dirty="0">
                <a:solidFill>
                  <a:schemeClr val="tx1"/>
                </a:solidFill>
                <a:latin typeface="Meiryo UI" panose="020B0604030504040204" pitchFamily="50" charset="-128"/>
                <a:ea typeface="Meiryo UI" panose="020B0604030504040204" pitchFamily="50" charset="-128"/>
              </a:rPr>
              <a:t>デバイスに設定可能な項目一覧：</a:t>
            </a:r>
            <a:r>
              <a:rPr kumimoji="1" lang="en-US" altLang="ja-JP" sz="2400" dirty="0">
                <a:solidFill>
                  <a:schemeClr val="tx1"/>
                </a:solidFill>
                <a:latin typeface="Meiryo UI" panose="020B0604030504040204" pitchFamily="50" charset="-128"/>
                <a:ea typeface="Meiryo UI" panose="020B0604030504040204" pitchFamily="50" charset="-128"/>
              </a:rPr>
              <a:t>Android Enterprise </a:t>
            </a:r>
          </a:p>
        </p:txBody>
      </p:sp>
      <p:sp>
        <p:nvSpPr>
          <p:cNvPr id="9" name="角丸四角形 51">
            <a:extLst>
              <a:ext uri="{FF2B5EF4-FFF2-40B4-BE49-F238E27FC236}">
                <a16:creationId xmlns:a16="http://schemas.microsoft.com/office/drawing/2014/main" id="{D8BB9AB8-7BA3-40FA-9595-6A1F130E4F82}"/>
              </a:ext>
            </a:extLst>
          </p:cNvPr>
          <p:cNvSpPr/>
          <p:nvPr/>
        </p:nvSpPr>
        <p:spPr bwMode="auto">
          <a:xfrm>
            <a:off x="8013774" y="1311654"/>
            <a:ext cx="3312000" cy="396000"/>
          </a:xfrm>
          <a:prstGeom prst="roundRect">
            <a:avLst>
              <a:gd name="adj" fmla="val 14364"/>
            </a:avLst>
          </a:prstGeom>
          <a:solidFill>
            <a:schemeClr val="tx1"/>
          </a:solidFill>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anchor="ctr" anchorCtr="0"/>
          <a:lstStyle/>
          <a:p>
            <a:r>
              <a:rPr kumimoji="1" lang="en-US" altLang="ja-JP" sz="2000" b="1" dirty="0">
                <a:solidFill>
                  <a:schemeClr val="bg1"/>
                </a:solidFill>
                <a:latin typeface="Meiryo UI" panose="020B0604030504040204" pitchFamily="50" charset="-128"/>
                <a:ea typeface="Meiryo UI" panose="020B0604030504040204" pitchFamily="50" charset="-128"/>
              </a:rPr>
              <a:t>Fully managed device</a:t>
            </a:r>
            <a:endParaRPr lang="ja-JP" altLang="en-US" sz="2000" dirty="0">
              <a:solidFill>
                <a:schemeClr val="bg1"/>
              </a:solidFill>
            </a:endParaRPr>
          </a:p>
        </p:txBody>
      </p:sp>
      <p:graphicFrame>
        <p:nvGraphicFramePr>
          <p:cNvPr id="10" name="Group 48">
            <a:extLst>
              <a:ext uri="{FF2B5EF4-FFF2-40B4-BE49-F238E27FC236}">
                <a16:creationId xmlns:a16="http://schemas.microsoft.com/office/drawing/2014/main" id="{7B643CE6-F052-4755-AE29-A8811E3B898D}"/>
              </a:ext>
            </a:extLst>
          </p:cNvPr>
          <p:cNvGraphicFramePr>
            <a:graphicFrameLocks/>
          </p:cNvGraphicFramePr>
          <p:nvPr/>
        </p:nvGraphicFramePr>
        <p:xfrm>
          <a:off x="812974" y="1779662"/>
          <a:ext cx="11664000" cy="7616339"/>
        </p:xfrm>
        <a:graphic>
          <a:graphicData uri="http://schemas.openxmlformats.org/drawingml/2006/table">
            <a:tbl>
              <a:tblPr/>
              <a:tblGrid>
                <a:gridCol w="935470">
                  <a:extLst>
                    <a:ext uri="{9D8B030D-6E8A-4147-A177-3AD203B41FA5}">
                      <a16:colId xmlns:a16="http://schemas.microsoft.com/office/drawing/2014/main" val="20000"/>
                    </a:ext>
                  </a:extLst>
                </a:gridCol>
                <a:gridCol w="1656184">
                  <a:extLst>
                    <a:ext uri="{9D8B030D-6E8A-4147-A177-3AD203B41FA5}">
                      <a16:colId xmlns:a16="http://schemas.microsoft.com/office/drawing/2014/main" val="20001"/>
                    </a:ext>
                  </a:extLst>
                </a:gridCol>
                <a:gridCol w="3996346">
                  <a:extLst>
                    <a:ext uri="{9D8B030D-6E8A-4147-A177-3AD203B41FA5}">
                      <a16:colId xmlns:a16="http://schemas.microsoft.com/office/drawing/2014/main" val="20002"/>
                    </a:ext>
                  </a:extLst>
                </a:gridCol>
                <a:gridCol w="5076000">
                  <a:extLst>
                    <a:ext uri="{9D8B030D-6E8A-4147-A177-3AD203B41FA5}">
                      <a16:colId xmlns:a16="http://schemas.microsoft.com/office/drawing/2014/main" val="914956816"/>
                    </a:ext>
                  </a:extLst>
                </a:gridCol>
              </a:tblGrid>
              <a:tr h="1052924">
                <a:tc rowSpan="5">
                  <a:txBody>
                    <a:bodyPr/>
                    <a:lstStyle>
                      <a:defPPr>
                        <a:defRPr lang="ja-JP"/>
                      </a:defPPr>
                      <a:lvl1pPr marL="0" algn="l" defTabSz="914400" rtl="0" eaLnBrk="1" latinLnBrk="0" hangingPunct="1">
                        <a:defRPr kumimoji="1" sz="1800" kern="1200">
                          <a:solidFill>
                            <a:schemeClr val="tx1"/>
                          </a:solidFill>
                          <a:latin typeface="Trebuchet MS"/>
                          <a:ea typeface="HGP創英角ｺﾞｼｯｸUB"/>
                        </a:defRPr>
                      </a:lvl1pPr>
                      <a:lvl2pPr marL="457200" algn="l" defTabSz="914400" rtl="0" eaLnBrk="1" latinLnBrk="0" hangingPunct="1">
                        <a:defRPr kumimoji="1" sz="1800" kern="1200">
                          <a:solidFill>
                            <a:schemeClr val="tx1"/>
                          </a:solidFill>
                          <a:latin typeface="Trebuchet MS"/>
                          <a:ea typeface="HGP創英角ｺﾞｼｯｸUB"/>
                        </a:defRPr>
                      </a:lvl2pPr>
                      <a:lvl3pPr marL="914400" algn="l" defTabSz="914400" rtl="0" eaLnBrk="1" latinLnBrk="0" hangingPunct="1">
                        <a:defRPr kumimoji="1" sz="1800" kern="1200">
                          <a:solidFill>
                            <a:schemeClr val="tx1"/>
                          </a:solidFill>
                          <a:latin typeface="Trebuchet MS"/>
                          <a:ea typeface="HGP創英角ｺﾞｼｯｸUB"/>
                        </a:defRPr>
                      </a:lvl3pPr>
                      <a:lvl4pPr marL="1371600" algn="l" defTabSz="914400" rtl="0" eaLnBrk="1" latinLnBrk="0" hangingPunct="1">
                        <a:defRPr kumimoji="1" sz="1800" kern="1200">
                          <a:solidFill>
                            <a:schemeClr val="tx1"/>
                          </a:solidFill>
                          <a:latin typeface="Trebuchet MS"/>
                          <a:ea typeface="HGP創英角ｺﾞｼｯｸUB"/>
                        </a:defRPr>
                      </a:lvl4pPr>
                      <a:lvl5pPr marL="1828800" algn="l" defTabSz="914400" rtl="0" eaLnBrk="1" latinLnBrk="0" hangingPunct="1">
                        <a:defRPr kumimoji="1" sz="1800" kern="1200">
                          <a:solidFill>
                            <a:schemeClr val="tx1"/>
                          </a:solidFill>
                          <a:latin typeface="Trebuchet MS"/>
                          <a:ea typeface="HGP創英角ｺﾞｼｯｸUB"/>
                        </a:defRPr>
                      </a:lvl5pPr>
                      <a:lvl6pPr marL="2286000" algn="l" defTabSz="914400" rtl="0" eaLnBrk="1" latinLnBrk="0" hangingPunct="1">
                        <a:defRPr kumimoji="1" sz="1800" kern="1200">
                          <a:solidFill>
                            <a:schemeClr val="tx1"/>
                          </a:solidFill>
                          <a:latin typeface="Trebuchet MS"/>
                          <a:ea typeface="HGP創英角ｺﾞｼｯｸUB"/>
                        </a:defRPr>
                      </a:lvl6pPr>
                      <a:lvl7pPr marL="2743200" algn="l" defTabSz="914400" rtl="0" eaLnBrk="1" latinLnBrk="0" hangingPunct="1">
                        <a:defRPr kumimoji="1" sz="1800" kern="1200">
                          <a:solidFill>
                            <a:schemeClr val="tx1"/>
                          </a:solidFill>
                          <a:latin typeface="Trebuchet MS"/>
                          <a:ea typeface="HGP創英角ｺﾞｼｯｸUB"/>
                        </a:defRPr>
                      </a:lvl7pPr>
                      <a:lvl8pPr marL="3200400" algn="l" defTabSz="914400" rtl="0" eaLnBrk="1" latinLnBrk="0" hangingPunct="1">
                        <a:defRPr kumimoji="1" sz="1800" kern="1200">
                          <a:solidFill>
                            <a:schemeClr val="tx1"/>
                          </a:solidFill>
                          <a:latin typeface="Trebuchet MS"/>
                          <a:ea typeface="HGP創英角ｺﾞｼｯｸUB"/>
                        </a:defRPr>
                      </a:lvl8pPr>
                      <a:lvl9pPr marL="3657600" algn="l" defTabSz="914400" rtl="0" eaLnBrk="1" latinLnBrk="0" hangingPunct="1">
                        <a:defRPr kumimoji="1" sz="1800" kern="1200">
                          <a:solidFill>
                            <a:schemeClr val="tx1"/>
                          </a:solidFill>
                          <a:latin typeface="Trebuchet MS"/>
                          <a:ea typeface="HGP創英角ｺﾞｼｯｸUB"/>
                        </a:defRPr>
                      </a:lvl9pPr>
                    </a:lstStyle>
                    <a:p>
                      <a:pPr marL="144000" marR="0" lvl="0" indent="0" algn="l" defTabSz="914400" rtl="0" eaLnBrk="1" fontAlgn="base" latinLnBrk="0" hangingPunct="1">
                        <a:lnSpc>
                          <a:spcPct val="100000"/>
                        </a:lnSpc>
                        <a:spcBef>
                          <a:spcPts val="0"/>
                        </a:spcBef>
                        <a:spcAft>
                          <a:spcPct val="0"/>
                        </a:spcAft>
                        <a:buClrTx/>
                        <a:buSzTx/>
                        <a:buFontTx/>
                        <a:buNone/>
                        <a:tabLst/>
                      </a:pPr>
                      <a:r>
                        <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制　御</a:t>
                      </a:r>
                    </a:p>
                  </a:txBody>
                  <a:tcPr marL="72000" marR="144000" marT="0" marB="0" anchor="ctr" horzOverflow="overflow">
                    <a:lnL w="19050" cap="flat" cmpd="sng" algn="ctr">
                      <a:solidFill>
                        <a:schemeClr val="bg1">
                          <a:lumMod val="7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9050" cap="flat" cmpd="sng" algn="ctr">
                      <a:solidFill>
                        <a:schemeClr val="bg1">
                          <a:lumMod val="75000"/>
                        </a:schemeClr>
                      </a:solidFill>
                      <a:prstDash val="solid"/>
                      <a:round/>
                      <a:headEnd type="none" w="med" len="med"/>
                      <a:tailEnd type="none" w="med" len="med"/>
                    </a:lnT>
                    <a:lnB w="1905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defPPr>
                        <a:defRPr lang="ja-JP"/>
                      </a:defPPr>
                      <a:lvl1pPr marL="0" algn="l" defTabSz="914400" rtl="0" eaLnBrk="1" latinLnBrk="0" hangingPunct="1">
                        <a:defRPr kumimoji="1" sz="1800" kern="1200">
                          <a:solidFill>
                            <a:schemeClr val="tx1"/>
                          </a:solidFill>
                          <a:latin typeface="Trebuchet MS"/>
                          <a:ea typeface="HGP創英角ｺﾞｼｯｸUB"/>
                        </a:defRPr>
                      </a:lvl1pPr>
                      <a:lvl2pPr marL="457200" algn="l" defTabSz="914400" rtl="0" eaLnBrk="1" latinLnBrk="0" hangingPunct="1">
                        <a:defRPr kumimoji="1" sz="1800" kern="1200">
                          <a:solidFill>
                            <a:schemeClr val="tx1"/>
                          </a:solidFill>
                          <a:latin typeface="Trebuchet MS"/>
                          <a:ea typeface="HGP創英角ｺﾞｼｯｸUB"/>
                        </a:defRPr>
                      </a:lvl2pPr>
                      <a:lvl3pPr marL="914400" algn="l" defTabSz="914400" rtl="0" eaLnBrk="1" latinLnBrk="0" hangingPunct="1">
                        <a:defRPr kumimoji="1" sz="1800" kern="1200">
                          <a:solidFill>
                            <a:schemeClr val="tx1"/>
                          </a:solidFill>
                          <a:latin typeface="Trebuchet MS"/>
                          <a:ea typeface="HGP創英角ｺﾞｼｯｸUB"/>
                        </a:defRPr>
                      </a:lvl3pPr>
                      <a:lvl4pPr marL="1371600" algn="l" defTabSz="914400" rtl="0" eaLnBrk="1" latinLnBrk="0" hangingPunct="1">
                        <a:defRPr kumimoji="1" sz="1800" kern="1200">
                          <a:solidFill>
                            <a:schemeClr val="tx1"/>
                          </a:solidFill>
                          <a:latin typeface="Trebuchet MS"/>
                          <a:ea typeface="HGP創英角ｺﾞｼｯｸUB"/>
                        </a:defRPr>
                      </a:lvl4pPr>
                      <a:lvl5pPr marL="1828800" algn="l" defTabSz="914400" rtl="0" eaLnBrk="1" latinLnBrk="0" hangingPunct="1">
                        <a:defRPr kumimoji="1" sz="1800" kern="1200">
                          <a:solidFill>
                            <a:schemeClr val="tx1"/>
                          </a:solidFill>
                          <a:latin typeface="Trebuchet MS"/>
                          <a:ea typeface="HGP創英角ｺﾞｼｯｸUB"/>
                        </a:defRPr>
                      </a:lvl5pPr>
                      <a:lvl6pPr marL="2286000" algn="l" defTabSz="914400" rtl="0" eaLnBrk="1" latinLnBrk="0" hangingPunct="1">
                        <a:defRPr kumimoji="1" sz="1800" kern="1200">
                          <a:solidFill>
                            <a:schemeClr val="tx1"/>
                          </a:solidFill>
                          <a:latin typeface="Trebuchet MS"/>
                          <a:ea typeface="HGP創英角ｺﾞｼｯｸUB"/>
                        </a:defRPr>
                      </a:lvl6pPr>
                      <a:lvl7pPr marL="2743200" algn="l" defTabSz="914400" rtl="0" eaLnBrk="1" latinLnBrk="0" hangingPunct="1">
                        <a:defRPr kumimoji="1" sz="1800" kern="1200">
                          <a:solidFill>
                            <a:schemeClr val="tx1"/>
                          </a:solidFill>
                          <a:latin typeface="Trebuchet MS"/>
                          <a:ea typeface="HGP創英角ｺﾞｼｯｸUB"/>
                        </a:defRPr>
                      </a:lvl7pPr>
                      <a:lvl8pPr marL="3200400" algn="l" defTabSz="914400" rtl="0" eaLnBrk="1" latinLnBrk="0" hangingPunct="1">
                        <a:defRPr kumimoji="1" sz="1800" kern="1200">
                          <a:solidFill>
                            <a:schemeClr val="tx1"/>
                          </a:solidFill>
                          <a:latin typeface="Trebuchet MS"/>
                          <a:ea typeface="HGP創英角ｺﾞｼｯｸUB"/>
                        </a:defRPr>
                      </a:lvl8pPr>
                      <a:lvl9pPr marL="3657600" algn="l" defTabSz="914400" rtl="0" eaLnBrk="1" latinLnBrk="0" hangingPunct="1">
                        <a:defRPr kumimoji="1" sz="1800" kern="1200">
                          <a:solidFill>
                            <a:schemeClr val="tx1"/>
                          </a:solidFill>
                          <a:latin typeface="Trebuchet MS"/>
                          <a:ea typeface="HGP創英角ｺﾞｼｯｸUB"/>
                        </a:defRPr>
                      </a:lvl9pPr>
                    </a:lstStyle>
                    <a:p>
                      <a:pPr marL="144000" marR="0" lvl="0" indent="0" algn="l" defTabSz="914400" rtl="0" eaLnBrk="1" fontAlgn="base" latinLnBrk="0" hangingPunct="1">
                        <a:lnSpc>
                          <a:spcPct val="100000"/>
                        </a:lnSpc>
                        <a:spcBef>
                          <a:spcPts val="0"/>
                        </a:spcBef>
                        <a:spcAft>
                          <a:spcPct val="0"/>
                        </a:spcAft>
                        <a:buClrTx/>
                        <a:buSzTx/>
                        <a:buFontTx/>
                        <a:buNone/>
                        <a:tabLst/>
                      </a:pPr>
                      <a:r>
                        <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パスコード</a:t>
                      </a:r>
                    </a:p>
                  </a:txBody>
                  <a:tcPr marL="72000" marR="144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9050" cap="flat" cmpd="sng" algn="ctr">
                      <a:solidFill>
                        <a:schemeClr val="bg1">
                          <a:lumMod val="75000"/>
                        </a:schemeClr>
                      </a:solidFill>
                      <a:prstDash val="solid"/>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solidFill>
                      <a:schemeClr val="bg1">
                        <a:lumMod val="85000"/>
                      </a:schemeClr>
                    </a:solidFill>
                  </a:tcPr>
                </a:tc>
                <a:tc>
                  <a:txBody>
                    <a:bodyPr/>
                    <a:lstStyle>
                      <a:defPPr>
                        <a:defRPr lang="ja-JP"/>
                      </a:defPPr>
                      <a:lvl1pPr marL="0" algn="l" defTabSz="914400" rtl="0" eaLnBrk="1" latinLnBrk="0" hangingPunct="1">
                        <a:defRPr kumimoji="1" sz="1800" kern="1200">
                          <a:solidFill>
                            <a:schemeClr val="tx1"/>
                          </a:solidFill>
                          <a:latin typeface="Trebuchet MS"/>
                          <a:ea typeface="HGP創英角ｺﾞｼｯｸUB"/>
                        </a:defRPr>
                      </a:lvl1pPr>
                      <a:lvl2pPr marL="457200" algn="l" defTabSz="914400" rtl="0" eaLnBrk="1" latinLnBrk="0" hangingPunct="1">
                        <a:defRPr kumimoji="1" sz="1800" kern="1200">
                          <a:solidFill>
                            <a:schemeClr val="tx1"/>
                          </a:solidFill>
                          <a:latin typeface="Trebuchet MS"/>
                          <a:ea typeface="HGP創英角ｺﾞｼｯｸUB"/>
                        </a:defRPr>
                      </a:lvl2pPr>
                      <a:lvl3pPr marL="914400" algn="l" defTabSz="914400" rtl="0" eaLnBrk="1" latinLnBrk="0" hangingPunct="1">
                        <a:defRPr kumimoji="1" sz="1800" kern="1200">
                          <a:solidFill>
                            <a:schemeClr val="tx1"/>
                          </a:solidFill>
                          <a:latin typeface="Trebuchet MS"/>
                          <a:ea typeface="HGP創英角ｺﾞｼｯｸUB"/>
                        </a:defRPr>
                      </a:lvl3pPr>
                      <a:lvl4pPr marL="1371600" algn="l" defTabSz="914400" rtl="0" eaLnBrk="1" latinLnBrk="0" hangingPunct="1">
                        <a:defRPr kumimoji="1" sz="1800" kern="1200">
                          <a:solidFill>
                            <a:schemeClr val="tx1"/>
                          </a:solidFill>
                          <a:latin typeface="Trebuchet MS"/>
                          <a:ea typeface="HGP創英角ｺﾞｼｯｸUB"/>
                        </a:defRPr>
                      </a:lvl4pPr>
                      <a:lvl5pPr marL="1828800" algn="l" defTabSz="914400" rtl="0" eaLnBrk="1" latinLnBrk="0" hangingPunct="1">
                        <a:defRPr kumimoji="1" sz="1800" kern="1200">
                          <a:solidFill>
                            <a:schemeClr val="tx1"/>
                          </a:solidFill>
                          <a:latin typeface="Trebuchet MS"/>
                          <a:ea typeface="HGP創英角ｺﾞｼｯｸUB"/>
                        </a:defRPr>
                      </a:lvl5pPr>
                      <a:lvl6pPr marL="2286000" algn="l" defTabSz="914400" rtl="0" eaLnBrk="1" latinLnBrk="0" hangingPunct="1">
                        <a:defRPr kumimoji="1" sz="1800" kern="1200">
                          <a:solidFill>
                            <a:schemeClr val="tx1"/>
                          </a:solidFill>
                          <a:latin typeface="Trebuchet MS"/>
                          <a:ea typeface="HGP創英角ｺﾞｼｯｸUB"/>
                        </a:defRPr>
                      </a:lvl6pPr>
                      <a:lvl7pPr marL="2743200" algn="l" defTabSz="914400" rtl="0" eaLnBrk="1" latinLnBrk="0" hangingPunct="1">
                        <a:defRPr kumimoji="1" sz="1800" kern="1200">
                          <a:solidFill>
                            <a:schemeClr val="tx1"/>
                          </a:solidFill>
                          <a:latin typeface="Trebuchet MS"/>
                          <a:ea typeface="HGP創英角ｺﾞｼｯｸUB"/>
                        </a:defRPr>
                      </a:lvl7pPr>
                      <a:lvl8pPr marL="3200400" algn="l" defTabSz="914400" rtl="0" eaLnBrk="1" latinLnBrk="0" hangingPunct="1">
                        <a:defRPr kumimoji="1" sz="1800" kern="1200">
                          <a:solidFill>
                            <a:schemeClr val="tx1"/>
                          </a:solidFill>
                          <a:latin typeface="Trebuchet MS"/>
                          <a:ea typeface="HGP創英角ｺﾞｼｯｸUB"/>
                        </a:defRPr>
                      </a:lvl8pPr>
                      <a:lvl9pPr marL="3657600" algn="l" defTabSz="914400" rtl="0" eaLnBrk="1" latinLnBrk="0" hangingPunct="1">
                        <a:defRPr kumimoji="1" sz="1800" kern="1200">
                          <a:solidFill>
                            <a:schemeClr val="tx1"/>
                          </a:solidFill>
                          <a:latin typeface="Trebuchet MS"/>
                          <a:ea typeface="HGP創英角ｺﾞｼｯｸUB"/>
                        </a:defRPr>
                      </a:lvl9pPr>
                    </a:lstStyle>
                    <a:p>
                      <a:pPr marL="144000" marR="0" lvl="0" indent="-144000" algn="l" defTabSz="914400" rtl="0" eaLnBrk="1" fontAlgn="base" latinLnBrk="0" hangingPunct="1">
                        <a:lnSpc>
                          <a:spcPct val="100000"/>
                        </a:lnSpc>
                        <a:spcBef>
                          <a:spcPts val="400"/>
                        </a:spcBef>
                        <a:spcAft>
                          <a:spcPts val="0"/>
                        </a:spcAft>
                        <a:buClrTx/>
                        <a:buSzTx/>
                        <a:buFont typeface="Arial" panose="020B0604020202020204" pitchFamily="34" charset="0"/>
                        <a:buChar char="•"/>
                        <a:tabLst/>
                      </a:pPr>
                      <a:r>
                        <a:rPr kumimoji="1" lang="ja-JP" altLang="en-US" sz="1400" b="0" i="0" u="none" strike="noStrike" cap="none" normalizeH="0" baseline="0" dirty="0">
                          <a:ln>
                            <a:noFill/>
                          </a:ln>
                          <a:solidFill>
                            <a:schemeClr val="tx1"/>
                          </a:solidFill>
                          <a:effectLst/>
                          <a:latin typeface="+mn-lt"/>
                          <a:ea typeface="Meiryo UI" panose="020B0604030504040204" pitchFamily="50" charset="-128"/>
                        </a:rPr>
                        <a:t>パスコード義務化・パスコードの有効期限</a:t>
                      </a:r>
                      <a:endParaRPr kumimoji="1" lang="en-US" altLang="ja-JP" sz="1400" b="0" i="0" u="none" strike="noStrike" cap="none" normalizeH="0" baseline="0" dirty="0">
                        <a:ln>
                          <a:noFill/>
                        </a:ln>
                        <a:solidFill>
                          <a:schemeClr val="tx1"/>
                        </a:solidFill>
                        <a:effectLst/>
                        <a:latin typeface="+mn-lt"/>
                        <a:ea typeface="Meiryo UI" panose="020B0604030504040204" pitchFamily="50" charset="-128"/>
                      </a:endParaRPr>
                    </a:p>
                    <a:p>
                      <a:pPr marL="144000" marR="0" lvl="0" indent="-144000" algn="l" defTabSz="914400" rtl="0" eaLnBrk="1" fontAlgn="base" latinLnBrk="0" hangingPunct="1">
                        <a:lnSpc>
                          <a:spcPct val="100000"/>
                        </a:lnSpc>
                        <a:spcBef>
                          <a:spcPts val="400"/>
                        </a:spcBef>
                        <a:spcAft>
                          <a:spcPts val="0"/>
                        </a:spcAft>
                        <a:buClrTx/>
                        <a:buSzTx/>
                        <a:buFont typeface="Arial" panose="020B0604020202020204" pitchFamily="34" charset="0"/>
                        <a:buChar char="•"/>
                        <a:tabLst/>
                      </a:pPr>
                      <a:r>
                        <a:rPr kumimoji="1" lang="ja-JP" altLang="en-US" sz="1400" b="0" i="0" u="none" strike="noStrike" cap="none" normalizeH="0" baseline="0" dirty="0">
                          <a:ln>
                            <a:noFill/>
                          </a:ln>
                          <a:solidFill>
                            <a:schemeClr val="tx1"/>
                          </a:solidFill>
                          <a:effectLst/>
                          <a:latin typeface="+mn-lt"/>
                          <a:ea typeface="Meiryo UI" panose="020B0604030504040204" pitchFamily="50" charset="-128"/>
                        </a:rPr>
                        <a:t>パスコード設定有効期限</a:t>
                      </a:r>
                    </a:p>
                    <a:p>
                      <a:pPr marL="144000" marR="0" lvl="0" indent="-144000" algn="l" defTabSz="914400" rtl="0" eaLnBrk="1" fontAlgn="base" latinLnBrk="0" hangingPunct="1">
                        <a:lnSpc>
                          <a:spcPct val="100000"/>
                        </a:lnSpc>
                        <a:spcBef>
                          <a:spcPts val="400"/>
                        </a:spcBef>
                        <a:spcAft>
                          <a:spcPts val="0"/>
                        </a:spcAft>
                        <a:buClrTx/>
                        <a:buSzTx/>
                        <a:buFont typeface="Arial" panose="020B0604020202020204" pitchFamily="34" charset="0"/>
                        <a:buChar char="•"/>
                        <a:tabLst/>
                      </a:pPr>
                      <a:r>
                        <a:rPr kumimoji="1" lang="ja-JP" altLang="en-US" sz="1400" b="0" i="0" u="none" strike="noStrike" cap="none" normalizeH="0" baseline="0" dirty="0">
                          <a:ln>
                            <a:noFill/>
                          </a:ln>
                          <a:solidFill>
                            <a:schemeClr val="tx1"/>
                          </a:solidFill>
                          <a:effectLst/>
                          <a:latin typeface="+mn-lt"/>
                          <a:ea typeface="Meiryo UI" panose="020B0604030504040204" pitchFamily="50" charset="-128"/>
                        </a:rPr>
                        <a:t>パスコードの種類・バックライト点灯時間</a:t>
                      </a:r>
                    </a:p>
                  </a:txBody>
                  <a:tcPr marL="216000" marR="144000" marT="0" marB="0" anchor="ctr" horzOverflow="overflow">
                    <a:lnL w="9525" cap="flat" cmpd="sng" algn="ctr">
                      <a:solidFill>
                        <a:schemeClr val="tx1">
                          <a:lumMod val="65000"/>
                          <a:lumOff val="35000"/>
                        </a:schemeClr>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chemeClr val="bg1">
                          <a:lumMod val="75000"/>
                        </a:schemeClr>
                      </a:solidFill>
                      <a:prstDash val="solid"/>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solidFill>
                      <a:schemeClr val="bg1"/>
                    </a:solidFill>
                  </a:tcPr>
                </a:tc>
                <a:tc>
                  <a:txBody>
                    <a:bodyPr/>
                    <a:lstStyle/>
                    <a:p>
                      <a:pPr marL="144000" marR="0" lvl="0" indent="-144000" algn="l" defTabSz="914400" rtl="0" eaLnBrk="1" fontAlgn="base" latinLnBrk="0" hangingPunct="1">
                        <a:lnSpc>
                          <a:spcPct val="100000"/>
                        </a:lnSpc>
                        <a:spcBef>
                          <a:spcPts val="400"/>
                        </a:spcBef>
                        <a:spcAft>
                          <a:spcPct val="0"/>
                        </a:spcAft>
                        <a:buClrTx/>
                        <a:buSzTx/>
                        <a:buFont typeface="Arial" panose="020B0604020202020204" pitchFamily="34" charset="0"/>
                        <a:buChar char="•"/>
                        <a:tabLst/>
                      </a:pPr>
                      <a:r>
                        <a:rPr kumimoji="1" lang="ja-JP" altLang="en-US" sz="1400" b="0" i="0" u="none" strike="noStrike" cap="none" normalizeH="0" baseline="0" dirty="0">
                          <a:ln>
                            <a:noFill/>
                          </a:ln>
                          <a:solidFill>
                            <a:schemeClr val="tx1"/>
                          </a:solidFill>
                          <a:effectLst/>
                          <a:latin typeface="+mn-lt"/>
                          <a:ea typeface="Meiryo UI" panose="020B0604030504040204" pitchFamily="50" charset="-128"/>
                        </a:rPr>
                        <a:t>パスコードの再入力時間間隔</a:t>
                      </a:r>
                      <a:endParaRPr kumimoji="1" lang="en-US" altLang="ja-JP" sz="1400" b="0" i="0" u="none" strike="noStrike" cap="none" normalizeH="0" baseline="0" dirty="0">
                        <a:ln>
                          <a:noFill/>
                        </a:ln>
                        <a:solidFill>
                          <a:schemeClr val="tx1"/>
                        </a:solidFill>
                        <a:effectLst/>
                        <a:latin typeface="+mn-lt"/>
                        <a:ea typeface="Meiryo UI" panose="020B0604030504040204" pitchFamily="50" charset="-128"/>
                      </a:endParaRPr>
                    </a:p>
                    <a:p>
                      <a:pPr marL="144000" marR="0" lvl="0" indent="-144000" algn="l" defTabSz="914400" rtl="0" eaLnBrk="1" fontAlgn="base" latinLnBrk="0" hangingPunct="1">
                        <a:lnSpc>
                          <a:spcPct val="100000"/>
                        </a:lnSpc>
                        <a:spcBef>
                          <a:spcPts val="400"/>
                        </a:spcBef>
                        <a:spcAft>
                          <a:spcPct val="0"/>
                        </a:spcAft>
                        <a:buClrTx/>
                        <a:buSzTx/>
                        <a:buFont typeface="Arial" panose="020B0604020202020204" pitchFamily="34" charset="0"/>
                        <a:buChar char="•"/>
                        <a:tabLst/>
                      </a:pPr>
                      <a:r>
                        <a:rPr kumimoji="1" lang="ja-JP" altLang="en-US" sz="1400" b="0" i="0" u="none" strike="noStrike" cap="none" normalizeH="0" baseline="0" dirty="0">
                          <a:ln>
                            <a:noFill/>
                          </a:ln>
                          <a:solidFill>
                            <a:schemeClr val="tx1"/>
                          </a:solidFill>
                          <a:effectLst/>
                          <a:latin typeface="+mn-lt"/>
                          <a:ea typeface="Meiryo UI" panose="020B0604030504040204" pitchFamily="50" charset="-128"/>
                        </a:rPr>
                        <a:t>パスコードの再利用回数</a:t>
                      </a:r>
                      <a:endParaRPr kumimoji="1" lang="en-US" altLang="ja-JP" sz="1400" b="0" i="0" u="none" strike="noStrike" cap="none" normalizeH="0" baseline="0" dirty="0">
                        <a:ln>
                          <a:noFill/>
                        </a:ln>
                        <a:solidFill>
                          <a:schemeClr val="tx1"/>
                        </a:solidFill>
                        <a:effectLst/>
                        <a:latin typeface="+mn-lt"/>
                        <a:ea typeface="Meiryo UI" panose="020B0604030504040204" pitchFamily="50" charset="-128"/>
                      </a:endParaRPr>
                    </a:p>
                    <a:p>
                      <a:pPr marL="144000" marR="0" lvl="0" indent="-144000" algn="l" defTabSz="914400" rtl="0" eaLnBrk="1" fontAlgn="base" latinLnBrk="0" hangingPunct="1">
                        <a:lnSpc>
                          <a:spcPct val="100000"/>
                        </a:lnSpc>
                        <a:spcBef>
                          <a:spcPts val="400"/>
                        </a:spcBef>
                        <a:spcAft>
                          <a:spcPts val="0"/>
                        </a:spcAft>
                        <a:buClrTx/>
                        <a:buSzTx/>
                        <a:buFont typeface="Arial" panose="020B0604020202020204" pitchFamily="34" charset="0"/>
                        <a:buChar char="•"/>
                        <a:tabLst/>
                      </a:pPr>
                      <a:r>
                        <a:rPr kumimoji="1" lang="ja-JP" altLang="en-US" sz="1400" b="0" i="0" u="none" strike="noStrike" cap="none" normalizeH="0" baseline="0" dirty="0">
                          <a:ln>
                            <a:noFill/>
                          </a:ln>
                          <a:solidFill>
                            <a:schemeClr val="tx1"/>
                          </a:solidFill>
                          <a:effectLst/>
                          <a:latin typeface="+mn-lt"/>
                          <a:ea typeface="Meiryo UI" panose="020B0604030504040204" pitchFamily="50" charset="-128"/>
                        </a:rPr>
                        <a:t>ローカルワイプまでのパスコード入力失敗回数</a:t>
                      </a:r>
                    </a:p>
                    <a:p>
                      <a:pPr marL="144000" marR="0" lvl="0" indent="-144000" algn="l" defTabSz="914400" rtl="0" eaLnBrk="1" fontAlgn="base" latinLnBrk="0" hangingPunct="1">
                        <a:lnSpc>
                          <a:spcPct val="100000"/>
                        </a:lnSpc>
                        <a:spcBef>
                          <a:spcPts val="400"/>
                        </a:spcBef>
                        <a:spcAft>
                          <a:spcPts val="0"/>
                        </a:spcAft>
                        <a:buClrTx/>
                        <a:buSzTx/>
                        <a:buFont typeface="Arial" panose="020B0604020202020204" pitchFamily="34" charset="0"/>
                        <a:buChar char="•"/>
                        <a:tabLst/>
                      </a:pPr>
                      <a:r>
                        <a:rPr kumimoji="1" lang="ja-JP" altLang="en-US" sz="1400" b="0" i="0" u="none" strike="noStrike" cap="none" normalizeH="0" baseline="0" dirty="0">
                          <a:ln>
                            <a:noFill/>
                          </a:ln>
                          <a:solidFill>
                            <a:schemeClr val="tx1"/>
                          </a:solidFill>
                          <a:effectLst/>
                          <a:latin typeface="+mn-lt"/>
                          <a:ea typeface="Meiryo UI" panose="020B0604030504040204" pitchFamily="50" charset="-128"/>
                        </a:rPr>
                        <a:t>ローカルロックまでのパスコード入力失敗回数</a:t>
                      </a:r>
                    </a:p>
                  </a:txBody>
                  <a:tcPr marL="216000" marR="144000" marT="0" marB="0" anchor="ctr" horzOverflow="overflow">
                    <a:lnL w="12700" cap="flat" cmpd="sng" algn="ctr">
                      <a:solidFill>
                        <a:srgbClr val="FFFFFF"/>
                      </a:solidFill>
                      <a:prstDash val="solid"/>
                      <a:round/>
                      <a:headEnd type="none" w="med" len="med"/>
                      <a:tailEnd type="none" w="med" len="med"/>
                    </a:lnL>
                    <a:lnR w="19050" cap="flat" cmpd="sng" algn="ctr">
                      <a:solidFill>
                        <a:schemeClr val="bg1">
                          <a:lumMod val="75000"/>
                        </a:schemeClr>
                      </a:solidFill>
                      <a:prstDash val="solid"/>
                      <a:round/>
                      <a:headEnd type="none" w="med" len="med"/>
                      <a:tailEnd type="none" w="med" len="med"/>
                    </a:lnR>
                    <a:lnT w="19050" cap="flat" cmpd="sng" algn="ctr">
                      <a:solidFill>
                        <a:schemeClr val="bg1">
                          <a:lumMod val="75000"/>
                        </a:schemeClr>
                      </a:solidFill>
                      <a:prstDash val="solid"/>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4567989">
                <a:tc vMerge="1">
                  <a:txBody>
                    <a:bodyPr/>
                    <a:lstStyle/>
                    <a:p>
                      <a:pPr marL="90488" marR="0" lvl="0" indent="0" algn="l" defTabSz="914400" rtl="0" eaLnBrk="1" fontAlgn="base" latinLnBrk="0" hangingPunct="1">
                        <a:lnSpc>
                          <a:spcPct val="100000"/>
                        </a:lnSpc>
                        <a:spcBef>
                          <a:spcPct val="20000"/>
                        </a:spcBef>
                        <a:spcAft>
                          <a:spcPct val="0"/>
                        </a:spcAft>
                        <a:buClrTx/>
                        <a:buSzTx/>
                        <a:buFontTx/>
                        <a:buNone/>
                        <a:tabLst/>
                      </a:pPr>
                      <a:endParaRPr kumimoji="1" lang="ja-JP" altLang="en-US" sz="1800" b="0" i="0" u="none" strike="noStrike" cap="none" normalizeH="0" baseline="0" dirty="0">
                        <a:ln>
                          <a:noFill/>
                        </a:ln>
                        <a:solidFill>
                          <a:schemeClr val="tx1"/>
                        </a:solidFill>
                        <a:effectLst/>
                        <a:latin typeface="Arial" pitchFamily="34" charset="0"/>
                        <a:ea typeface="HGP創英角ｺﾞｼｯｸUB" pitchFamily="50" charset="-128"/>
                      </a:endParaRPr>
                    </a:p>
                  </a:txBody>
                  <a:tcPr marL="90000" marR="90000" marT="46800" marB="46800" anchor="ctr" horzOverflow="overflow">
                    <a:lnL w="12700" cap="flat" cmpd="sng" algn="ctr">
                      <a:solidFill>
                        <a:schemeClr val="bg1"/>
                      </a:solidFill>
                      <a:prstDash val="solid"/>
                      <a:round/>
                      <a:headEnd type="none" w="med" len="med"/>
                      <a:tailEnd type="none" w="med" len="med"/>
                    </a:lnL>
                    <a:lnR w="12700" cap="flat" cmpd="sng" algn="ctr">
                      <a:solidFill>
                        <a:srgbClr val="5F5F5F"/>
                      </a:solidFill>
                      <a:prstDash val="solid"/>
                      <a:round/>
                      <a:headEnd type="none" w="med" len="med"/>
                      <a:tailEnd type="none" w="med" len="med"/>
                    </a:lnR>
                    <a:lnT w="12700" cap="flat" cmpd="sng" algn="ctr">
                      <a:solidFill>
                        <a:srgbClr val="969696"/>
                      </a:solidFill>
                      <a:prstDash val="dash"/>
                      <a:round/>
                      <a:headEnd type="none" w="med" len="med"/>
                      <a:tailEnd type="none" w="med" len="med"/>
                    </a:lnT>
                    <a:lnB w="12700" cap="flat" cmpd="sng" algn="ctr">
                      <a:solidFill>
                        <a:srgbClr val="969696"/>
                      </a:solidFill>
                      <a:prstDash val="dash"/>
                      <a:round/>
                      <a:headEnd type="none" w="med" len="med"/>
                      <a:tailEnd type="none" w="med" len="med"/>
                    </a:lnB>
                    <a:lnTlToBr>
                      <a:noFill/>
                    </a:lnTlToBr>
                    <a:lnBlToTr>
                      <a:noFill/>
                    </a:lnBlToTr>
                    <a:noFill/>
                  </a:tcPr>
                </a:tc>
                <a:tc>
                  <a:txBody>
                    <a:bodyPr/>
                    <a:lstStyle>
                      <a:defPPr>
                        <a:defRPr lang="ja-JP"/>
                      </a:defPPr>
                      <a:lvl1pPr marL="0" algn="l" defTabSz="914400" rtl="0" eaLnBrk="1" latinLnBrk="0" hangingPunct="1">
                        <a:defRPr kumimoji="1" sz="1800" kern="1200">
                          <a:solidFill>
                            <a:schemeClr val="tx1"/>
                          </a:solidFill>
                          <a:latin typeface="Trebuchet MS"/>
                          <a:ea typeface="HGP創英角ｺﾞｼｯｸUB"/>
                        </a:defRPr>
                      </a:lvl1pPr>
                      <a:lvl2pPr marL="457200" algn="l" defTabSz="914400" rtl="0" eaLnBrk="1" latinLnBrk="0" hangingPunct="1">
                        <a:defRPr kumimoji="1" sz="1800" kern="1200">
                          <a:solidFill>
                            <a:schemeClr val="tx1"/>
                          </a:solidFill>
                          <a:latin typeface="Trebuchet MS"/>
                          <a:ea typeface="HGP創英角ｺﾞｼｯｸUB"/>
                        </a:defRPr>
                      </a:lvl2pPr>
                      <a:lvl3pPr marL="914400" algn="l" defTabSz="914400" rtl="0" eaLnBrk="1" latinLnBrk="0" hangingPunct="1">
                        <a:defRPr kumimoji="1" sz="1800" kern="1200">
                          <a:solidFill>
                            <a:schemeClr val="tx1"/>
                          </a:solidFill>
                          <a:latin typeface="Trebuchet MS"/>
                          <a:ea typeface="HGP創英角ｺﾞｼｯｸUB"/>
                        </a:defRPr>
                      </a:lvl3pPr>
                      <a:lvl4pPr marL="1371600" algn="l" defTabSz="914400" rtl="0" eaLnBrk="1" latinLnBrk="0" hangingPunct="1">
                        <a:defRPr kumimoji="1" sz="1800" kern="1200">
                          <a:solidFill>
                            <a:schemeClr val="tx1"/>
                          </a:solidFill>
                          <a:latin typeface="Trebuchet MS"/>
                          <a:ea typeface="HGP創英角ｺﾞｼｯｸUB"/>
                        </a:defRPr>
                      </a:lvl4pPr>
                      <a:lvl5pPr marL="1828800" algn="l" defTabSz="914400" rtl="0" eaLnBrk="1" latinLnBrk="0" hangingPunct="1">
                        <a:defRPr kumimoji="1" sz="1800" kern="1200">
                          <a:solidFill>
                            <a:schemeClr val="tx1"/>
                          </a:solidFill>
                          <a:latin typeface="Trebuchet MS"/>
                          <a:ea typeface="HGP創英角ｺﾞｼｯｸUB"/>
                        </a:defRPr>
                      </a:lvl5pPr>
                      <a:lvl6pPr marL="2286000" algn="l" defTabSz="914400" rtl="0" eaLnBrk="1" latinLnBrk="0" hangingPunct="1">
                        <a:defRPr kumimoji="1" sz="1800" kern="1200">
                          <a:solidFill>
                            <a:schemeClr val="tx1"/>
                          </a:solidFill>
                          <a:latin typeface="Trebuchet MS"/>
                          <a:ea typeface="HGP創英角ｺﾞｼｯｸUB"/>
                        </a:defRPr>
                      </a:lvl6pPr>
                      <a:lvl7pPr marL="2743200" algn="l" defTabSz="914400" rtl="0" eaLnBrk="1" latinLnBrk="0" hangingPunct="1">
                        <a:defRPr kumimoji="1" sz="1800" kern="1200">
                          <a:solidFill>
                            <a:schemeClr val="tx1"/>
                          </a:solidFill>
                          <a:latin typeface="Trebuchet MS"/>
                          <a:ea typeface="HGP創英角ｺﾞｼｯｸUB"/>
                        </a:defRPr>
                      </a:lvl7pPr>
                      <a:lvl8pPr marL="3200400" algn="l" defTabSz="914400" rtl="0" eaLnBrk="1" latinLnBrk="0" hangingPunct="1">
                        <a:defRPr kumimoji="1" sz="1800" kern="1200">
                          <a:solidFill>
                            <a:schemeClr val="tx1"/>
                          </a:solidFill>
                          <a:latin typeface="Trebuchet MS"/>
                          <a:ea typeface="HGP創英角ｺﾞｼｯｸUB"/>
                        </a:defRPr>
                      </a:lvl8pPr>
                      <a:lvl9pPr marL="3657600" algn="l" defTabSz="914400" rtl="0" eaLnBrk="1" latinLnBrk="0" hangingPunct="1">
                        <a:defRPr kumimoji="1" sz="1800" kern="1200">
                          <a:solidFill>
                            <a:schemeClr val="tx1"/>
                          </a:solidFill>
                          <a:latin typeface="Trebuchet MS"/>
                          <a:ea typeface="HGP創英角ｺﾞｼｯｸUB"/>
                        </a:defRPr>
                      </a:lvl9pPr>
                    </a:lstStyle>
                    <a:p>
                      <a:pPr marL="144000" marR="0" lvl="0" indent="0" algn="l" defTabSz="914400" rtl="0" eaLnBrk="1" fontAlgn="base" latinLnBrk="0" hangingPunct="1">
                        <a:lnSpc>
                          <a:spcPct val="100000"/>
                        </a:lnSpc>
                        <a:spcBef>
                          <a:spcPts val="0"/>
                        </a:spcBef>
                        <a:spcAft>
                          <a:spcPct val="0"/>
                        </a:spcAft>
                        <a:buClrTx/>
                        <a:buSzTx/>
                        <a:buFontTx/>
                        <a:buNone/>
                        <a:tabLst/>
                      </a:pPr>
                      <a:r>
                        <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機　能</a:t>
                      </a:r>
                    </a:p>
                  </a:txBody>
                  <a:tcPr marL="72000" marR="144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solidFill>
                      <a:schemeClr val="bg1">
                        <a:lumMod val="85000"/>
                      </a:schemeClr>
                    </a:solidFill>
                  </a:tcPr>
                </a:tc>
                <a:tc>
                  <a:txBody>
                    <a:bodyPr/>
                    <a:lstStyle>
                      <a:defPPr>
                        <a:defRPr lang="ja-JP"/>
                      </a:defPPr>
                      <a:lvl1pPr marL="0" algn="l" defTabSz="914400" rtl="0" eaLnBrk="1" latinLnBrk="0" hangingPunct="1">
                        <a:defRPr kumimoji="1" sz="1800" kern="1200">
                          <a:solidFill>
                            <a:schemeClr val="tx1"/>
                          </a:solidFill>
                          <a:latin typeface="Trebuchet MS"/>
                          <a:ea typeface="HGP創英角ｺﾞｼｯｸUB"/>
                        </a:defRPr>
                      </a:lvl1pPr>
                      <a:lvl2pPr marL="457200" algn="l" defTabSz="914400" rtl="0" eaLnBrk="1" latinLnBrk="0" hangingPunct="1">
                        <a:defRPr kumimoji="1" sz="1800" kern="1200">
                          <a:solidFill>
                            <a:schemeClr val="tx1"/>
                          </a:solidFill>
                          <a:latin typeface="Trebuchet MS"/>
                          <a:ea typeface="HGP創英角ｺﾞｼｯｸUB"/>
                        </a:defRPr>
                      </a:lvl2pPr>
                      <a:lvl3pPr marL="914400" algn="l" defTabSz="914400" rtl="0" eaLnBrk="1" latinLnBrk="0" hangingPunct="1">
                        <a:defRPr kumimoji="1" sz="1800" kern="1200">
                          <a:solidFill>
                            <a:schemeClr val="tx1"/>
                          </a:solidFill>
                          <a:latin typeface="Trebuchet MS"/>
                          <a:ea typeface="HGP創英角ｺﾞｼｯｸUB"/>
                        </a:defRPr>
                      </a:lvl3pPr>
                      <a:lvl4pPr marL="1371600" algn="l" defTabSz="914400" rtl="0" eaLnBrk="1" latinLnBrk="0" hangingPunct="1">
                        <a:defRPr kumimoji="1" sz="1800" kern="1200">
                          <a:solidFill>
                            <a:schemeClr val="tx1"/>
                          </a:solidFill>
                          <a:latin typeface="Trebuchet MS"/>
                          <a:ea typeface="HGP創英角ｺﾞｼｯｸUB"/>
                        </a:defRPr>
                      </a:lvl4pPr>
                      <a:lvl5pPr marL="1828800" algn="l" defTabSz="914400" rtl="0" eaLnBrk="1" latinLnBrk="0" hangingPunct="1">
                        <a:defRPr kumimoji="1" sz="1800" kern="1200">
                          <a:solidFill>
                            <a:schemeClr val="tx1"/>
                          </a:solidFill>
                          <a:latin typeface="Trebuchet MS"/>
                          <a:ea typeface="HGP創英角ｺﾞｼｯｸUB"/>
                        </a:defRPr>
                      </a:lvl5pPr>
                      <a:lvl6pPr marL="2286000" algn="l" defTabSz="914400" rtl="0" eaLnBrk="1" latinLnBrk="0" hangingPunct="1">
                        <a:defRPr kumimoji="1" sz="1800" kern="1200">
                          <a:solidFill>
                            <a:schemeClr val="tx1"/>
                          </a:solidFill>
                          <a:latin typeface="Trebuchet MS"/>
                          <a:ea typeface="HGP創英角ｺﾞｼｯｸUB"/>
                        </a:defRPr>
                      </a:lvl6pPr>
                      <a:lvl7pPr marL="2743200" algn="l" defTabSz="914400" rtl="0" eaLnBrk="1" latinLnBrk="0" hangingPunct="1">
                        <a:defRPr kumimoji="1" sz="1800" kern="1200">
                          <a:solidFill>
                            <a:schemeClr val="tx1"/>
                          </a:solidFill>
                          <a:latin typeface="Trebuchet MS"/>
                          <a:ea typeface="HGP創英角ｺﾞｼｯｸUB"/>
                        </a:defRPr>
                      </a:lvl7pPr>
                      <a:lvl8pPr marL="3200400" algn="l" defTabSz="914400" rtl="0" eaLnBrk="1" latinLnBrk="0" hangingPunct="1">
                        <a:defRPr kumimoji="1" sz="1800" kern="1200">
                          <a:solidFill>
                            <a:schemeClr val="tx1"/>
                          </a:solidFill>
                          <a:latin typeface="Trebuchet MS"/>
                          <a:ea typeface="HGP創英角ｺﾞｼｯｸUB"/>
                        </a:defRPr>
                      </a:lvl8pPr>
                      <a:lvl9pPr marL="3657600" algn="l" defTabSz="914400" rtl="0" eaLnBrk="1" latinLnBrk="0" hangingPunct="1">
                        <a:defRPr kumimoji="1" sz="1800" kern="1200">
                          <a:solidFill>
                            <a:schemeClr val="tx1"/>
                          </a:solidFill>
                          <a:latin typeface="Trebuchet MS"/>
                          <a:ea typeface="HGP創英角ｺﾞｼｯｸUB"/>
                        </a:defRPr>
                      </a:lvl9pPr>
                    </a:lstStyle>
                    <a:p>
                      <a:pPr marL="144000" marR="0" lvl="0" indent="-144000" algn="l" defTabSz="914400" rtl="0" eaLnBrk="1" fontAlgn="base" latinLnBrk="0" hangingPunct="1">
                        <a:lnSpc>
                          <a:spcPct val="100000"/>
                        </a:lnSpc>
                        <a:spcBef>
                          <a:spcPts val="400"/>
                        </a:spcBef>
                        <a:spcAft>
                          <a:spcPts val="0"/>
                        </a:spcAft>
                        <a:buClrTx/>
                        <a:buSzTx/>
                        <a:buFont typeface="Arial" panose="020B0604020202020204" pitchFamily="34" charset="0"/>
                        <a:buChar char="•"/>
                        <a:tabLst/>
                      </a:pPr>
                      <a:r>
                        <a:rPr kumimoji="1" lang="ja-JP" altLang="en-US" sz="1400" b="0" i="0" kern="1200" dirty="0">
                          <a:solidFill>
                            <a:schemeClr val="tx1"/>
                          </a:solidFill>
                          <a:effectLst/>
                          <a:latin typeface="Meiryo UI" panose="020B0604030504040204" pitchFamily="50" charset="-128"/>
                          <a:ea typeface="Meiryo UI" panose="020B0604030504040204" pitchFamily="50" charset="-128"/>
                          <a:cs typeface="+mn-cs"/>
                        </a:rPr>
                        <a:t>ポーリング間隔時間 </a:t>
                      </a:r>
                      <a:endParaRPr kumimoji="1" lang="en-US" altLang="ja-JP" sz="1400" b="0" i="0" kern="1200" dirty="0">
                        <a:solidFill>
                          <a:schemeClr val="tx1"/>
                        </a:solidFill>
                        <a:effectLst/>
                        <a:latin typeface="Meiryo UI" panose="020B0604030504040204" pitchFamily="50" charset="-128"/>
                        <a:ea typeface="Meiryo UI" panose="020B0604030504040204" pitchFamily="50" charset="-128"/>
                        <a:cs typeface="+mn-cs"/>
                      </a:endParaRPr>
                    </a:p>
                    <a:p>
                      <a:pPr marL="144000" marR="0" lvl="0" indent="-144000" algn="l" defTabSz="914400" rtl="0" eaLnBrk="1" fontAlgn="base" latinLnBrk="0" hangingPunct="1">
                        <a:lnSpc>
                          <a:spcPct val="100000"/>
                        </a:lnSpc>
                        <a:spcBef>
                          <a:spcPts val="400"/>
                        </a:spcBef>
                        <a:spcAft>
                          <a:spcPts val="0"/>
                        </a:spcAft>
                        <a:buClrTx/>
                        <a:buSzTx/>
                        <a:buFont typeface="Arial" panose="020B0604020202020204" pitchFamily="34" charset="0"/>
                        <a:buChar char="•"/>
                        <a:tabLst/>
                        <a:defRPr/>
                      </a:pPr>
                      <a:r>
                        <a:rPr lang="ja-JP" altLang="en-US" sz="1400" dirty="0">
                          <a:solidFill>
                            <a:schemeClr val="tx1"/>
                          </a:solidFill>
                          <a:latin typeface="Meiryo UI" panose="020B0604030504040204" pitchFamily="50" charset="-128"/>
                          <a:ea typeface="Meiryo UI" panose="020B0604030504040204" pitchFamily="50" charset="-128"/>
                        </a:rPr>
                        <a:t>制限メッセージの設定</a:t>
                      </a:r>
                      <a:endParaRPr kumimoji="1" lang="en-US" altLang="ja-JP" sz="1400" b="0" i="0" kern="1200" dirty="0">
                        <a:solidFill>
                          <a:schemeClr val="tx1"/>
                        </a:solidFill>
                        <a:effectLst/>
                        <a:latin typeface="Meiryo UI" panose="020B0604030504040204" pitchFamily="50" charset="-128"/>
                        <a:ea typeface="Meiryo UI" panose="020B0604030504040204" pitchFamily="50" charset="-128"/>
                        <a:cs typeface="+mn-cs"/>
                      </a:endParaRPr>
                    </a:p>
                    <a:p>
                      <a:pPr marL="144000" marR="0" lvl="0" indent="-144000" algn="l" defTabSz="914400" rtl="0" eaLnBrk="1" fontAlgn="base" latinLnBrk="0" hangingPunct="1">
                        <a:lnSpc>
                          <a:spcPct val="100000"/>
                        </a:lnSpc>
                        <a:spcBef>
                          <a:spcPts val="400"/>
                        </a:spcBef>
                        <a:spcAft>
                          <a:spcPts val="0"/>
                        </a:spcAft>
                        <a:buClrTx/>
                        <a:buSzTx/>
                        <a:buFont typeface="Arial" panose="020B0604020202020204" pitchFamily="34" charset="0"/>
                        <a:buChar char="•"/>
                        <a:tabLst/>
                      </a:pPr>
                      <a:r>
                        <a:rPr kumimoji="1" lang="ja-JP" altLang="en-US" sz="14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カメラ使用制御</a:t>
                      </a:r>
                      <a:endParaRPr kumimoji="1" lang="en-US" altLang="ja-JP" sz="14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endParaRPr>
                    </a:p>
                    <a:p>
                      <a:pPr marL="144000" marR="0" lvl="0" indent="-144000" algn="l" defTabSz="914400" rtl="0" eaLnBrk="1" fontAlgn="base" latinLnBrk="0" hangingPunct="1">
                        <a:lnSpc>
                          <a:spcPct val="100000"/>
                        </a:lnSpc>
                        <a:spcBef>
                          <a:spcPts val="400"/>
                        </a:spcBef>
                        <a:spcAft>
                          <a:spcPts val="0"/>
                        </a:spcAft>
                        <a:buClrTx/>
                        <a:buSzTx/>
                        <a:buFont typeface="Arial" panose="020B0604020202020204" pitchFamily="34" charset="0"/>
                        <a:buChar char="•"/>
                        <a:tabLst/>
                      </a:pPr>
                      <a:r>
                        <a:rPr kumimoji="1" lang="en-US" altLang="ja-JP" sz="14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Wi-Fi</a:t>
                      </a:r>
                      <a:r>
                        <a:rPr kumimoji="1" lang="ja-JP" altLang="en-US" sz="14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使用制御</a:t>
                      </a:r>
                      <a:endParaRPr kumimoji="1" lang="en-US" altLang="ja-JP" sz="14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endParaRPr>
                    </a:p>
                    <a:p>
                      <a:pPr marL="144000" marR="0" lvl="0" indent="-144000" algn="l" defTabSz="914400" rtl="0" eaLnBrk="1" fontAlgn="base" latinLnBrk="0" hangingPunct="1">
                        <a:lnSpc>
                          <a:spcPct val="100000"/>
                        </a:lnSpc>
                        <a:spcBef>
                          <a:spcPts val="400"/>
                        </a:spcBef>
                        <a:spcAft>
                          <a:spcPts val="0"/>
                        </a:spcAft>
                        <a:buClrTx/>
                        <a:buSzTx/>
                        <a:buFont typeface="Arial" panose="020B0604020202020204" pitchFamily="34" charset="0"/>
                        <a:buChar char="•"/>
                        <a:tabLst/>
                      </a:pPr>
                      <a:r>
                        <a:rPr kumimoji="1" lang="en-US" altLang="ja-JP" sz="1400" b="0" i="0" kern="1200" dirty="0">
                          <a:solidFill>
                            <a:schemeClr val="tx1"/>
                          </a:solidFill>
                          <a:effectLst/>
                          <a:latin typeface="Meiryo UI" panose="020B0604030504040204" pitchFamily="50" charset="-128"/>
                          <a:ea typeface="Meiryo UI" panose="020B0604030504040204" pitchFamily="50" charset="-128"/>
                          <a:cs typeface="+mn-cs"/>
                        </a:rPr>
                        <a:t>VPN</a:t>
                      </a:r>
                      <a:r>
                        <a:rPr kumimoji="1" lang="ja-JP" altLang="en-US" sz="1400" b="0" i="0" kern="1200" dirty="0">
                          <a:solidFill>
                            <a:schemeClr val="tx1"/>
                          </a:solidFill>
                          <a:effectLst/>
                          <a:latin typeface="Meiryo UI" panose="020B0604030504040204" pitchFamily="50" charset="-128"/>
                          <a:ea typeface="Meiryo UI" panose="020B0604030504040204" pitchFamily="50" charset="-128"/>
                          <a:cs typeface="+mn-cs"/>
                        </a:rPr>
                        <a:t>の設定変更を禁止</a:t>
                      </a:r>
                      <a:endParaRPr kumimoji="1" lang="en-US" altLang="ja-JP" sz="1400" b="0" i="0" kern="1200" dirty="0">
                        <a:solidFill>
                          <a:schemeClr val="tx1"/>
                        </a:solidFill>
                        <a:effectLst/>
                        <a:latin typeface="Meiryo UI" panose="020B0604030504040204" pitchFamily="50" charset="-128"/>
                        <a:ea typeface="Meiryo UI" panose="020B0604030504040204" pitchFamily="50" charset="-128"/>
                        <a:cs typeface="+mn-cs"/>
                      </a:endParaRPr>
                    </a:p>
                    <a:p>
                      <a:pPr marL="144000" marR="0" lvl="0" indent="-144000" algn="l" defTabSz="914400" rtl="0" eaLnBrk="1" fontAlgn="base" latinLnBrk="0" hangingPunct="1">
                        <a:lnSpc>
                          <a:spcPct val="100000"/>
                        </a:lnSpc>
                        <a:spcBef>
                          <a:spcPts val="400"/>
                        </a:spcBef>
                        <a:spcAft>
                          <a:spcPts val="0"/>
                        </a:spcAft>
                        <a:buClrTx/>
                        <a:buSzTx/>
                        <a:buFont typeface="Arial" panose="020B0604020202020204" pitchFamily="34" charset="0"/>
                        <a:buChar char="•"/>
                        <a:tabLst/>
                      </a:pPr>
                      <a:r>
                        <a:rPr kumimoji="1" lang="en-US" altLang="ja-JP" sz="1400" b="0" i="0" kern="1200" dirty="0">
                          <a:solidFill>
                            <a:schemeClr val="tx1"/>
                          </a:solidFill>
                          <a:effectLst/>
                          <a:latin typeface="Meiryo UI" panose="020B0604030504040204" pitchFamily="50" charset="-128"/>
                          <a:ea typeface="Meiryo UI" panose="020B0604030504040204" pitchFamily="50" charset="-128"/>
                          <a:cs typeface="+mn-cs"/>
                        </a:rPr>
                        <a:t>Bluetooth</a:t>
                      </a:r>
                      <a:r>
                        <a:rPr kumimoji="1" lang="ja-JP" altLang="en-US" sz="1400" b="0" i="0" kern="1200" dirty="0">
                          <a:solidFill>
                            <a:schemeClr val="tx1"/>
                          </a:solidFill>
                          <a:effectLst/>
                          <a:latin typeface="Meiryo UI" panose="020B0604030504040204" pitchFamily="50" charset="-128"/>
                          <a:ea typeface="Meiryo UI" panose="020B0604030504040204" pitchFamily="50" charset="-128"/>
                          <a:cs typeface="+mn-cs"/>
                        </a:rPr>
                        <a:t>を禁止</a:t>
                      </a:r>
                      <a:endParaRPr kumimoji="1" lang="en-US" altLang="ja-JP" sz="1400" b="0" i="0" kern="1200" dirty="0">
                        <a:solidFill>
                          <a:schemeClr val="tx1"/>
                        </a:solidFill>
                        <a:effectLst/>
                        <a:latin typeface="Meiryo UI" panose="020B0604030504040204" pitchFamily="50" charset="-128"/>
                        <a:ea typeface="Meiryo UI" panose="020B0604030504040204" pitchFamily="50" charset="-128"/>
                        <a:cs typeface="+mn-cs"/>
                      </a:endParaRPr>
                    </a:p>
                    <a:p>
                      <a:pPr marL="144000" marR="0" lvl="0" indent="-144000" algn="l" defTabSz="914400" rtl="0" eaLnBrk="1" fontAlgn="base" latinLnBrk="0" hangingPunct="1">
                        <a:lnSpc>
                          <a:spcPct val="100000"/>
                        </a:lnSpc>
                        <a:spcBef>
                          <a:spcPts val="400"/>
                        </a:spcBef>
                        <a:spcAft>
                          <a:spcPts val="0"/>
                        </a:spcAft>
                        <a:buClrTx/>
                        <a:buSzTx/>
                        <a:buFont typeface="Arial" panose="020B0604020202020204" pitchFamily="34" charset="0"/>
                        <a:buChar char="•"/>
                        <a:tabLst/>
                      </a:pPr>
                      <a:r>
                        <a:rPr kumimoji="1" lang="en-US" altLang="ja-JP" sz="1400" b="0" i="0" kern="1200" dirty="0">
                          <a:solidFill>
                            <a:schemeClr val="tx1"/>
                          </a:solidFill>
                          <a:effectLst/>
                          <a:latin typeface="Meiryo UI" panose="020B0604030504040204" pitchFamily="50" charset="-128"/>
                          <a:ea typeface="Meiryo UI" panose="020B0604030504040204" pitchFamily="50" charset="-128"/>
                          <a:cs typeface="+mn-cs"/>
                        </a:rPr>
                        <a:t>Bluetooth</a:t>
                      </a:r>
                      <a:r>
                        <a:rPr kumimoji="1" lang="ja-JP" altLang="en-US" sz="1400" b="0" i="0" kern="1200" dirty="0">
                          <a:solidFill>
                            <a:schemeClr val="tx1"/>
                          </a:solidFill>
                          <a:effectLst/>
                          <a:latin typeface="Meiryo UI" panose="020B0604030504040204" pitchFamily="50" charset="-128"/>
                          <a:ea typeface="Meiryo UI" panose="020B0604030504040204" pitchFamily="50" charset="-128"/>
                          <a:cs typeface="+mn-cs"/>
                        </a:rPr>
                        <a:t>設定変更を禁止</a:t>
                      </a:r>
                      <a:endParaRPr kumimoji="1" lang="en-US" altLang="ja-JP" sz="1400" b="0" i="0" kern="1200" dirty="0">
                        <a:solidFill>
                          <a:schemeClr val="tx1"/>
                        </a:solidFill>
                        <a:effectLst/>
                        <a:latin typeface="Meiryo UI" panose="020B0604030504040204" pitchFamily="50" charset="-128"/>
                        <a:ea typeface="Meiryo UI" panose="020B0604030504040204" pitchFamily="50" charset="-128"/>
                        <a:cs typeface="+mn-cs"/>
                      </a:endParaRPr>
                    </a:p>
                    <a:p>
                      <a:pPr marL="144000" marR="0" lvl="0" indent="-144000" algn="l" defTabSz="914400" rtl="0" eaLnBrk="1" fontAlgn="base" latinLnBrk="0" hangingPunct="1">
                        <a:lnSpc>
                          <a:spcPct val="100000"/>
                        </a:lnSpc>
                        <a:spcBef>
                          <a:spcPts val="400"/>
                        </a:spcBef>
                        <a:spcAft>
                          <a:spcPts val="0"/>
                        </a:spcAft>
                        <a:buClrTx/>
                        <a:buSzTx/>
                        <a:buFont typeface="Arial" panose="020B0604020202020204" pitchFamily="34" charset="0"/>
                        <a:buChar char="•"/>
                        <a:tabLst/>
                      </a:pPr>
                      <a:r>
                        <a:rPr kumimoji="1" lang="ja-JP" altLang="en-US" sz="1400" b="0" i="0" kern="1200" dirty="0">
                          <a:solidFill>
                            <a:schemeClr val="tx1"/>
                          </a:solidFill>
                          <a:effectLst/>
                          <a:latin typeface="Meiryo UI" panose="020B0604030504040204" pitchFamily="50" charset="-128"/>
                          <a:ea typeface="Meiryo UI" panose="020B0604030504040204" pitchFamily="50" charset="-128"/>
                          <a:cs typeface="+mn-cs"/>
                        </a:rPr>
                        <a:t>外部ストレージを禁止</a:t>
                      </a:r>
                      <a:endParaRPr kumimoji="1" lang="en-US" altLang="ja-JP" sz="1400" b="0" i="0" kern="1200" dirty="0">
                        <a:solidFill>
                          <a:schemeClr val="tx1"/>
                        </a:solidFill>
                        <a:effectLst/>
                        <a:latin typeface="Meiryo UI" panose="020B0604030504040204" pitchFamily="50" charset="-128"/>
                        <a:ea typeface="Meiryo UI" panose="020B0604030504040204" pitchFamily="50" charset="-128"/>
                        <a:cs typeface="+mn-cs"/>
                      </a:endParaRPr>
                    </a:p>
                    <a:p>
                      <a:pPr marL="144000" marR="0" lvl="0" indent="-144000" algn="l" defTabSz="914400" rtl="0" eaLnBrk="1" fontAlgn="base" latinLnBrk="0" hangingPunct="1">
                        <a:lnSpc>
                          <a:spcPct val="100000"/>
                        </a:lnSpc>
                        <a:spcBef>
                          <a:spcPts val="400"/>
                        </a:spcBef>
                        <a:spcAft>
                          <a:spcPts val="0"/>
                        </a:spcAft>
                        <a:buClrTx/>
                        <a:buSzTx/>
                        <a:buFont typeface="Arial" panose="020B0604020202020204" pitchFamily="34" charset="0"/>
                        <a:buChar char="•"/>
                        <a:tabLst/>
                        <a:defRPr/>
                      </a:pPr>
                      <a:r>
                        <a:rPr kumimoji="1" lang="ja-JP" altLang="en-US" sz="1400" dirty="0">
                          <a:solidFill>
                            <a:schemeClr val="tx1"/>
                          </a:solidFill>
                          <a:latin typeface="Meiryo UI" panose="020B0604030504040204" pitchFamily="50" charset="-128"/>
                          <a:ea typeface="Meiryo UI" panose="020B0604030504040204" pitchFamily="50" charset="-128"/>
                        </a:rPr>
                        <a:t>テザリング＆モバイルホットスポットの設定変更を禁止</a:t>
                      </a:r>
                      <a:endParaRPr kumimoji="1" lang="en-US" altLang="ja-JP" sz="1400" b="0" i="0" kern="1200" dirty="0">
                        <a:solidFill>
                          <a:schemeClr val="tx1"/>
                        </a:solidFill>
                        <a:effectLst/>
                        <a:latin typeface="Meiryo UI" panose="020B0604030504040204" pitchFamily="50" charset="-128"/>
                        <a:ea typeface="Meiryo UI" panose="020B0604030504040204" pitchFamily="50" charset="-128"/>
                        <a:cs typeface="+mn-cs"/>
                      </a:endParaRPr>
                    </a:p>
                    <a:p>
                      <a:pPr marL="144000" marR="0" lvl="0" indent="-144000" algn="l" defTabSz="914400" rtl="0" eaLnBrk="1" fontAlgn="base" latinLnBrk="0" hangingPunct="1">
                        <a:lnSpc>
                          <a:spcPct val="100000"/>
                        </a:lnSpc>
                        <a:spcBef>
                          <a:spcPts val="400"/>
                        </a:spcBef>
                        <a:spcAft>
                          <a:spcPts val="0"/>
                        </a:spcAft>
                        <a:buClrTx/>
                        <a:buSzTx/>
                        <a:buFont typeface="Arial" panose="020B0604020202020204" pitchFamily="34" charset="0"/>
                        <a:buChar char="•"/>
                        <a:tabLst/>
                      </a:pPr>
                      <a:r>
                        <a:rPr kumimoji="1" lang="ja-JP" altLang="en-US" sz="1400" b="0" i="0" kern="1200" dirty="0">
                          <a:solidFill>
                            <a:schemeClr val="tx1"/>
                          </a:solidFill>
                          <a:effectLst/>
                          <a:latin typeface="Meiryo UI" panose="020B0604030504040204" pitchFamily="50" charset="-128"/>
                          <a:ea typeface="Meiryo UI" panose="020B0604030504040204" pitchFamily="50" charset="-128"/>
                          <a:cs typeface="+mn-cs"/>
                        </a:rPr>
                        <a:t>位置情報共有設定を禁止</a:t>
                      </a:r>
                      <a:endParaRPr kumimoji="1" lang="en-US" altLang="ja-JP" sz="1400" b="0" i="0" kern="1200" dirty="0">
                        <a:solidFill>
                          <a:schemeClr val="tx1"/>
                        </a:solidFill>
                        <a:effectLst/>
                        <a:latin typeface="Meiryo UI" panose="020B0604030504040204" pitchFamily="50" charset="-128"/>
                        <a:ea typeface="Meiryo UI" panose="020B0604030504040204" pitchFamily="50" charset="-128"/>
                        <a:cs typeface="+mn-cs"/>
                      </a:endParaRPr>
                    </a:p>
                    <a:p>
                      <a:pPr marL="144000" marR="0" lvl="0" indent="-144000" algn="l" defTabSz="914400" rtl="0" eaLnBrk="1" fontAlgn="base" latinLnBrk="0" hangingPunct="1">
                        <a:lnSpc>
                          <a:spcPct val="100000"/>
                        </a:lnSpc>
                        <a:spcBef>
                          <a:spcPts val="400"/>
                        </a:spcBef>
                        <a:spcAft>
                          <a:spcPts val="0"/>
                        </a:spcAft>
                        <a:buClrTx/>
                        <a:buSzTx/>
                        <a:buFont typeface="Arial" panose="020B0604020202020204" pitchFamily="34" charset="0"/>
                        <a:buChar char="•"/>
                        <a:tabLst/>
                      </a:pPr>
                      <a:r>
                        <a:rPr kumimoji="1" lang="ja-JP" altLang="en-US" sz="1400" b="0" i="0" kern="1200" dirty="0">
                          <a:solidFill>
                            <a:schemeClr val="tx1"/>
                          </a:solidFill>
                          <a:effectLst/>
                          <a:latin typeface="Meiryo UI" panose="020B0604030504040204" pitchFamily="50" charset="-128"/>
                          <a:ea typeface="Meiryo UI" panose="020B0604030504040204" pitchFamily="50" charset="-128"/>
                          <a:cs typeface="+mn-cs"/>
                        </a:rPr>
                        <a:t>スクリーン・キャプチャーを禁止</a:t>
                      </a:r>
                      <a:endParaRPr kumimoji="1" lang="en-US" altLang="ja-JP" sz="1400" b="0" i="0" kern="1200" dirty="0">
                        <a:solidFill>
                          <a:schemeClr val="tx1"/>
                        </a:solidFill>
                        <a:effectLst/>
                        <a:latin typeface="Meiryo UI" panose="020B0604030504040204" pitchFamily="50" charset="-128"/>
                        <a:ea typeface="Meiryo UI" panose="020B0604030504040204" pitchFamily="50" charset="-128"/>
                        <a:cs typeface="+mn-cs"/>
                      </a:endParaRPr>
                    </a:p>
                    <a:p>
                      <a:pPr marL="144000" marR="0" lvl="0" indent="-144000" algn="l" defTabSz="914400" rtl="0" eaLnBrk="1" fontAlgn="base" latinLnBrk="0" hangingPunct="1">
                        <a:lnSpc>
                          <a:spcPct val="100000"/>
                        </a:lnSpc>
                        <a:spcBef>
                          <a:spcPts val="400"/>
                        </a:spcBef>
                        <a:spcAft>
                          <a:spcPts val="0"/>
                        </a:spcAft>
                        <a:buClrTx/>
                        <a:buSzTx/>
                        <a:buFont typeface="Arial" panose="020B0604020202020204" pitchFamily="34" charset="0"/>
                        <a:buChar char="•"/>
                        <a:tabLst/>
                      </a:pPr>
                      <a:r>
                        <a:rPr kumimoji="1" lang="ja-JP" altLang="en-US" sz="1400" b="0" i="0" kern="1200" dirty="0">
                          <a:solidFill>
                            <a:schemeClr val="tx1"/>
                          </a:solidFill>
                          <a:effectLst/>
                          <a:latin typeface="Meiryo UI" panose="020B0604030504040204" pitchFamily="50" charset="-128"/>
                          <a:ea typeface="Meiryo UI" panose="020B0604030504040204" pitchFamily="50" charset="-128"/>
                          <a:cs typeface="+mn-cs"/>
                        </a:rPr>
                        <a:t>開発者モード（デバッグ機能）を禁止する</a:t>
                      </a:r>
                      <a:endParaRPr kumimoji="1" lang="en-US" altLang="ja-JP" sz="1400" b="0" i="0" kern="1200" dirty="0">
                        <a:solidFill>
                          <a:schemeClr val="tx1"/>
                        </a:solidFill>
                        <a:effectLst/>
                        <a:latin typeface="Meiryo UI" panose="020B0604030504040204" pitchFamily="50" charset="-128"/>
                        <a:ea typeface="Meiryo UI" panose="020B0604030504040204" pitchFamily="50" charset="-128"/>
                        <a:cs typeface="+mn-cs"/>
                      </a:endParaRPr>
                    </a:p>
                    <a:p>
                      <a:pPr marL="144000" marR="0" lvl="0" indent="-144000" algn="l" defTabSz="914400" rtl="0" eaLnBrk="1" fontAlgn="base" latinLnBrk="0" hangingPunct="1">
                        <a:lnSpc>
                          <a:spcPct val="100000"/>
                        </a:lnSpc>
                        <a:spcBef>
                          <a:spcPts val="400"/>
                        </a:spcBef>
                        <a:spcAft>
                          <a:spcPts val="0"/>
                        </a:spcAft>
                        <a:buClrTx/>
                        <a:buSzTx/>
                        <a:buFont typeface="Arial" panose="020B0604020202020204" pitchFamily="34" charset="0"/>
                        <a:buChar char="•"/>
                        <a:tabLst/>
                      </a:pPr>
                      <a:r>
                        <a:rPr kumimoji="1" lang="en-US" altLang="ja-JP" sz="1400" b="0" i="0" kern="1200" dirty="0">
                          <a:solidFill>
                            <a:schemeClr val="tx1"/>
                          </a:solidFill>
                          <a:effectLst/>
                          <a:latin typeface="Meiryo UI" panose="020B0604030504040204" pitchFamily="50" charset="-128"/>
                          <a:ea typeface="Meiryo UI" panose="020B0604030504040204" pitchFamily="50" charset="-128"/>
                          <a:cs typeface="+mn-cs"/>
                        </a:rPr>
                        <a:t>USB</a:t>
                      </a:r>
                      <a:r>
                        <a:rPr kumimoji="1" lang="ja-JP" altLang="en-US" sz="1400" b="0" i="0" kern="1200" dirty="0">
                          <a:solidFill>
                            <a:schemeClr val="tx1"/>
                          </a:solidFill>
                          <a:effectLst/>
                          <a:latin typeface="Meiryo UI" panose="020B0604030504040204" pitchFamily="50" charset="-128"/>
                          <a:ea typeface="Meiryo UI" panose="020B0604030504040204" pitchFamily="50" charset="-128"/>
                          <a:cs typeface="+mn-cs"/>
                        </a:rPr>
                        <a:t>経由のファイル送受信を禁止</a:t>
                      </a:r>
                    </a:p>
                    <a:p>
                      <a:pPr marL="144000" marR="0" lvl="0" indent="-144000" algn="l" defTabSz="914400" rtl="0" eaLnBrk="1" fontAlgn="base" latinLnBrk="0" hangingPunct="1">
                        <a:lnSpc>
                          <a:spcPct val="100000"/>
                        </a:lnSpc>
                        <a:spcBef>
                          <a:spcPts val="400"/>
                        </a:spcBef>
                        <a:spcAft>
                          <a:spcPts val="0"/>
                        </a:spcAft>
                        <a:buClrTx/>
                        <a:buSzTx/>
                        <a:buFont typeface="Arial" panose="020B0604020202020204" pitchFamily="34" charset="0"/>
                        <a:buChar char="•"/>
                        <a:tabLst/>
                      </a:pPr>
                      <a:r>
                        <a:rPr kumimoji="1" lang="ja-JP" altLang="en-US" sz="1400" b="0" i="0" kern="1200" dirty="0">
                          <a:solidFill>
                            <a:schemeClr val="tx1"/>
                          </a:solidFill>
                          <a:effectLst/>
                          <a:latin typeface="Meiryo UI" panose="020B0604030504040204" pitchFamily="50" charset="-128"/>
                          <a:ea typeface="Meiryo UI" panose="020B0604030504040204" pitchFamily="50" charset="-128"/>
                          <a:cs typeface="+mn-cs"/>
                        </a:rPr>
                        <a:t>ユーザによるハードリセットを禁止</a:t>
                      </a:r>
                      <a:endParaRPr kumimoji="1" lang="en-US" altLang="ja-JP" sz="1400" b="0" i="0" kern="1200" dirty="0">
                        <a:solidFill>
                          <a:schemeClr val="tx1"/>
                        </a:solidFill>
                        <a:effectLst/>
                        <a:latin typeface="Meiryo UI" panose="020B0604030504040204" pitchFamily="50" charset="-128"/>
                        <a:ea typeface="Meiryo UI" panose="020B0604030504040204" pitchFamily="50" charset="-128"/>
                        <a:cs typeface="+mn-cs"/>
                      </a:endParaRPr>
                    </a:p>
                    <a:p>
                      <a:pPr marL="144000" lvl="0" indent="-144000" algn="l">
                        <a:lnSpc>
                          <a:spcPct val="100000"/>
                        </a:lnSpc>
                        <a:spcBef>
                          <a:spcPts val="400"/>
                        </a:spcBef>
                        <a:spcAft>
                          <a:spcPts val="0"/>
                        </a:spcAft>
                        <a:buFont typeface="Arial" panose="020B0604020202020204" pitchFamily="34" charset="0"/>
                        <a:buChar char="•"/>
                      </a:pPr>
                      <a:r>
                        <a:rPr kumimoji="1" lang="ja-JP" altLang="en-US" sz="1400" dirty="0">
                          <a:solidFill>
                            <a:schemeClr val="tx1"/>
                          </a:solidFill>
                          <a:latin typeface="Meiryo UI" panose="020B0604030504040204" pitchFamily="50" charset="-128"/>
                          <a:ea typeface="Meiryo UI" panose="020B0604030504040204" pitchFamily="50" charset="-128"/>
                          <a:cs typeface="+mn-cs"/>
                        </a:rPr>
                        <a:t>ユーザによる緊急警報の設定変更を禁止</a:t>
                      </a:r>
                      <a:endParaRPr kumimoji="1" lang="en-US" altLang="ja-JP" sz="1400" dirty="0">
                        <a:solidFill>
                          <a:schemeClr val="tx1"/>
                        </a:solidFill>
                        <a:latin typeface="Meiryo UI" panose="020B0604030504040204" pitchFamily="50" charset="-128"/>
                        <a:ea typeface="Meiryo UI" panose="020B0604030504040204" pitchFamily="50" charset="-128"/>
                        <a:cs typeface="+mn-cs"/>
                      </a:endParaRPr>
                    </a:p>
                    <a:p>
                      <a:pPr marL="144000" marR="0" lvl="0" indent="-144000" algn="l" defTabSz="914400" rtl="0" eaLnBrk="1" fontAlgn="auto" latinLnBrk="0" hangingPunct="1">
                        <a:lnSpc>
                          <a:spcPct val="100000"/>
                        </a:lnSpc>
                        <a:spcBef>
                          <a:spcPts val="400"/>
                        </a:spcBef>
                        <a:spcAft>
                          <a:spcPts val="0"/>
                        </a:spcAft>
                        <a:buClrTx/>
                        <a:buSzTx/>
                        <a:buFont typeface="Arial" panose="020B0604020202020204" pitchFamily="34" charset="0"/>
                        <a:buChar char="•"/>
                        <a:tabLst/>
                        <a:defRPr/>
                      </a:pPr>
                      <a:r>
                        <a:rPr kumimoji="1" lang="ja-JP" altLang="en-US" sz="1400" dirty="0">
                          <a:solidFill>
                            <a:schemeClr val="tx1"/>
                          </a:solidFill>
                          <a:latin typeface="Meiryo UI" panose="020B0604030504040204" pitchFamily="50" charset="-128"/>
                          <a:ea typeface="Meiryo UI" panose="020B0604030504040204" pitchFamily="50" charset="-128"/>
                        </a:rPr>
                        <a:t>ユーザによる認証情報の設定変更を禁止</a:t>
                      </a:r>
                      <a:endParaRPr kumimoji="1" lang="en-US" altLang="ja-JP" sz="1400" dirty="0">
                        <a:solidFill>
                          <a:schemeClr val="tx1"/>
                        </a:solidFill>
                        <a:latin typeface="Meiryo UI" panose="020B0604030504040204" pitchFamily="50" charset="-128"/>
                        <a:ea typeface="Meiryo UI" panose="020B0604030504040204" pitchFamily="50" charset="-128"/>
                      </a:endParaRPr>
                    </a:p>
                  </a:txBody>
                  <a:tcPr marL="216000" marR="144000" marT="0" marB="0" anchor="ctr" horzOverflow="overflow">
                    <a:lnL w="9525" cap="flat" cmpd="sng" algn="ctr">
                      <a:solidFill>
                        <a:schemeClr val="tx1">
                          <a:lumMod val="65000"/>
                          <a:lumOff val="35000"/>
                        </a:schemeClr>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9050" cap="flat" cmpd="sng" algn="ctr">
                      <a:solidFill>
                        <a:schemeClr val="bg1">
                          <a:lumMod val="75000"/>
                        </a:schemeClr>
                      </a:solidFill>
                      <a:prstDash val="solid"/>
                      <a:round/>
                      <a:headEnd type="none" w="med" len="med"/>
                      <a:tailEnd type="none" w="med" len="med"/>
                    </a:lnB>
                    <a:lnTlToBr>
                      <a:noFill/>
                    </a:lnTlToBr>
                    <a:lnBlToTr>
                      <a:noFill/>
                    </a:lnBlToTr>
                    <a:solidFill>
                      <a:schemeClr val="bg1"/>
                    </a:solidFill>
                  </a:tcPr>
                </a:tc>
                <a:tc>
                  <a:txBody>
                    <a:bodyPr/>
                    <a:lstStyle/>
                    <a:p>
                      <a:pPr marL="144000" marR="0" lvl="0" indent="-144000" algn="l" defTabSz="914400" rtl="0" eaLnBrk="1" fontAlgn="auto" latinLnBrk="0" hangingPunct="1">
                        <a:lnSpc>
                          <a:spcPct val="100000"/>
                        </a:lnSpc>
                        <a:spcBef>
                          <a:spcPts val="200"/>
                        </a:spcBef>
                        <a:spcAft>
                          <a:spcPts val="0"/>
                        </a:spcAft>
                        <a:buClrTx/>
                        <a:buSzTx/>
                        <a:buFont typeface="Arial" panose="020B0604020202020204" pitchFamily="34" charset="0"/>
                        <a:buChar char="•"/>
                        <a:tabLst/>
                        <a:defRPr/>
                      </a:pPr>
                      <a:r>
                        <a:rPr kumimoji="1" lang="en-US" altLang="ja-JP" sz="1400" b="0" i="0" kern="1200" dirty="0">
                          <a:solidFill>
                            <a:schemeClr val="tx1"/>
                          </a:solidFill>
                          <a:effectLst/>
                          <a:latin typeface="Meiryo UI" panose="020B0604030504040204" pitchFamily="50" charset="-128"/>
                          <a:ea typeface="Meiryo UI" panose="020B0604030504040204" pitchFamily="50" charset="-128"/>
                          <a:cs typeface="+mn-cs"/>
                        </a:rPr>
                        <a:t>USB</a:t>
                      </a:r>
                      <a:r>
                        <a:rPr kumimoji="1" lang="ja-JP" altLang="en-US" sz="1400" b="0" i="0" kern="1200" dirty="0">
                          <a:solidFill>
                            <a:schemeClr val="tx1"/>
                          </a:solidFill>
                          <a:effectLst/>
                          <a:latin typeface="Meiryo UI" panose="020B0604030504040204" pitchFamily="50" charset="-128"/>
                          <a:ea typeface="Meiryo UI" panose="020B0604030504040204" pitchFamily="50" charset="-128"/>
                          <a:cs typeface="+mn-cs"/>
                        </a:rPr>
                        <a:t>経由のファイル送受信を禁止</a:t>
                      </a:r>
                    </a:p>
                    <a:p>
                      <a:pPr marL="144000" marR="0" lvl="0" indent="-144000" algn="l" defTabSz="914400" rtl="0" eaLnBrk="1" fontAlgn="auto" latinLnBrk="0" hangingPunct="1">
                        <a:lnSpc>
                          <a:spcPct val="100000"/>
                        </a:lnSpc>
                        <a:spcBef>
                          <a:spcPts val="200"/>
                        </a:spcBef>
                        <a:spcAft>
                          <a:spcPts val="0"/>
                        </a:spcAft>
                        <a:buClrTx/>
                        <a:buSzTx/>
                        <a:buFont typeface="Arial" panose="020B0604020202020204" pitchFamily="34" charset="0"/>
                        <a:buChar char="•"/>
                        <a:tabLst/>
                        <a:defRPr/>
                      </a:pPr>
                      <a:r>
                        <a:rPr kumimoji="1" lang="ja-JP" altLang="en-US" sz="1400" dirty="0">
                          <a:solidFill>
                            <a:schemeClr val="tx1"/>
                          </a:solidFill>
                          <a:latin typeface="Meiryo UI" panose="020B0604030504040204" pitchFamily="50" charset="-128"/>
                          <a:ea typeface="Meiryo UI" panose="020B0604030504040204" pitchFamily="50" charset="-128"/>
                          <a:cs typeface="+mn-cs"/>
                        </a:rPr>
                        <a:t>強制的に時刻自動設定をオンにする</a:t>
                      </a:r>
                      <a:endParaRPr kumimoji="1" lang="en-US" altLang="ja-JP" sz="1400" dirty="0">
                        <a:solidFill>
                          <a:schemeClr val="tx1"/>
                        </a:solidFill>
                        <a:latin typeface="Meiryo UI" panose="020B0604030504040204" pitchFamily="50" charset="-128"/>
                        <a:ea typeface="Meiryo UI" panose="020B0604030504040204" pitchFamily="50" charset="-128"/>
                        <a:cs typeface="+mn-cs"/>
                      </a:endParaRPr>
                    </a:p>
                    <a:p>
                      <a:pPr marL="144000" indent="-144000" algn="l">
                        <a:spcBef>
                          <a:spcPts val="200"/>
                        </a:spcBef>
                        <a:buFont typeface="Arial" panose="020B0604020202020204" pitchFamily="34" charset="0"/>
                        <a:buChar char="•"/>
                      </a:pPr>
                      <a:r>
                        <a:rPr kumimoji="1" lang="en-US" altLang="ja-JP" sz="1400" dirty="0">
                          <a:solidFill>
                            <a:schemeClr val="tx1"/>
                          </a:solidFill>
                          <a:latin typeface="+mn-lt"/>
                          <a:ea typeface="Meiryo UI" panose="020B0604030504040204" pitchFamily="50" charset="-128"/>
                          <a:cs typeface="+mn-cs"/>
                        </a:rPr>
                        <a:t>Time Zone</a:t>
                      </a:r>
                      <a:r>
                        <a:rPr kumimoji="1" lang="ja-JP" altLang="en-US" sz="1400" dirty="0">
                          <a:solidFill>
                            <a:schemeClr val="tx1"/>
                          </a:solidFill>
                          <a:latin typeface="+mn-lt"/>
                          <a:ea typeface="Meiryo UI" panose="020B0604030504040204" pitchFamily="50" charset="-128"/>
                          <a:cs typeface="+mn-cs"/>
                        </a:rPr>
                        <a:t>設定を「タイムゾーンの自動設定」にする</a:t>
                      </a:r>
                    </a:p>
                    <a:p>
                      <a:pPr marL="144000" indent="-144000" algn="l">
                        <a:spcBef>
                          <a:spcPts val="200"/>
                        </a:spcBef>
                        <a:buFont typeface="Arial" panose="020B0604020202020204" pitchFamily="34" charset="0"/>
                        <a:buChar char="•"/>
                      </a:pPr>
                      <a:r>
                        <a:rPr kumimoji="1" lang="ja-JP" altLang="en-US" sz="1400" dirty="0">
                          <a:solidFill>
                            <a:schemeClr val="tx1"/>
                          </a:solidFill>
                          <a:latin typeface="+mn-lt"/>
                          <a:ea typeface="Meiryo UI" panose="020B0604030504040204" pitchFamily="50" charset="-128"/>
                          <a:cs typeface="+mn-cs"/>
                        </a:rPr>
                        <a:t>電話発信を禁止（緊急電話を除く）</a:t>
                      </a:r>
                    </a:p>
                    <a:p>
                      <a:pPr marL="144000" indent="-144000" algn="l">
                        <a:spcBef>
                          <a:spcPts val="200"/>
                        </a:spcBef>
                        <a:buFont typeface="Arial" panose="020B0604020202020204" pitchFamily="34" charset="0"/>
                        <a:buChar char="•"/>
                      </a:pPr>
                      <a:r>
                        <a:rPr kumimoji="1" lang="en-US" altLang="ja-JP" sz="1400" dirty="0">
                          <a:solidFill>
                            <a:schemeClr val="tx1"/>
                          </a:solidFill>
                          <a:latin typeface="+mn-lt"/>
                          <a:ea typeface="Meiryo UI" panose="020B0604030504040204" pitchFamily="50" charset="-128"/>
                          <a:cs typeface="+mn-cs"/>
                        </a:rPr>
                        <a:t>SMS</a:t>
                      </a:r>
                      <a:r>
                        <a:rPr kumimoji="1" lang="ja-JP" altLang="en-US" sz="1400" dirty="0">
                          <a:solidFill>
                            <a:schemeClr val="tx1"/>
                          </a:solidFill>
                          <a:latin typeface="+mn-lt"/>
                          <a:ea typeface="Meiryo UI" panose="020B0604030504040204" pitchFamily="50" charset="-128"/>
                          <a:cs typeface="+mn-cs"/>
                        </a:rPr>
                        <a:t>送受信を禁止</a:t>
                      </a:r>
                    </a:p>
                    <a:p>
                      <a:pPr marL="144000" indent="-144000" algn="l">
                        <a:spcBef>
                          <a:spcPts val="200"/>
                        </a:spcBef>
                        <a:buFont typeface="Arial" panose="020B0604020202020204" pitchFamily="34" charset="0"/>
                        <a:buChar char="•"/>
                      </a:pPr>
                      <a:r>
                        <a:rPr kumimoji="1" lang="ja-JP" altLang="en-US" sz="1400" dirty="0">
                          <a:solidFill>
                            <a:schemeClr val="tx1"/>
                          </a:solidFill>
                          <a:latin typeface="+mn-lt"/>
                          <a:ea typeface="Meiryo UI" panose="020B0604030504040204" pitchFamily="50" charset="-128"/>
                          <a:cs typeface="+mn-cs"/>
                        </a:rPr>
                        <a:t>モバイルネットワークの設定変更を禁止</a:t>
                      </a:r>
                    </a:p>
                    <a:p>
                      <a:pPr marL="144000" indent="-144000" algn="l">
                        <a:spcBef>
                          <a:spcPts val="200"/>
                        </a:spcBef>
                        <a:buFont typeface="Arial" panose="020B0604020202020204" pitchFamily="34" charset="0"/>
                        <a:buChar char="•"/>
                      </a:pPr>
                      <a:r>
                        <a:rPr kumimoji="1" lang="ja-JP" altLang="en-US" sz="1400" dirty="0">
                          <a:solidFill>
                            <a:schemeClr val="tx1"/>
                          </a:solidFill>
                          <a:latin typeface="+mn-lt"/>
                          <a:ea typeface="Meiryo UI" panose="020B0604030504040204" pitchFamily="50" charset="-128"/>
                          <a:cs typeface="+mn-cs"/>
                        </a:rPr>
                        <a:t>データローミングを設定オフ</a:t>
                      </a:r>
                    </a:p>
                    <a:p>
                      <a:pPr marL="144000" indent="-144000" algn="l">
                        <a:spcBef>
                          <a:spcPts val="200"/>
                        </a:spcBef>
                        <a:buFont typeface="Arial" panose="020B0604020202020204" pitchFamily="34" charset="0"/>
                        <a:buChar char="•"/>
                      </a:pPr>
                      <a:r>
                        <a:rPr kumimoji="1" lang="en-US" altLang="ja-JP" sz="1400" dirty="0">
                          <a:solidFill>
                            <a:schemeClr val="tx1"/>
                          </a:solidFill>
                          <a:latin typeface="+mn-lt"/>
                          <a:ea typeface="Meiryo UI" panose="020B0604030504040204" pitchFamily="50" charset="-128"/>
                          <a:cs typeface="+mn-cs"/>
                        </a:rPr>
                        <a:t>NFC</a:t>
                      </a:r>
                      <a:r>
                        <a:rPr kumimoji="1" lang="ja-JP" altLang="en-US" sz="1400" dirty="0">
                          <a:solidFill>
                            <a:schemeClr val="tx1"/>
                          </a:solidFill>
                          <a:latin typeface="+mn-lt"/>
                          <a:ea typeface="Meiryo UI" panose="020B0604030504040204" pitchFamily="50" charset="-128"/>
                          <a:cs typeface="+mn-cs"/>
                        </a:rPr>
                        <a:t>を利用した</a:t>
                      </a:r>
                      <a:r>
                        <a:rPr kumimoji="1" lang="en-US" altLang="ja-JP" sz="1400" dirty="0">
                          <a:solidFill>
                            <a:schemeClr val="tx1"/>
                          </a:solidFill>
                          <a:latin typeface="+mn-lt"/>
                          <a:ea typeface="Meiryo UI" panose="020B0604030504040204" pitchFamily="50" charset="-128"/>
                          <a:cs typeface="+mn-cs"/>
                        </a:rPr>
                        <a:t>Android</a:t>
                      </a:r>
                      <a:r>
                        <a:rPr kumimoji="1" lang="ja-JP" altLang="en-US" sz="1400" dirty="0">
                          <a:solidFill>
                            <a:schemeClr val="tx1"/>
                          </a:solidFill>
                          <a:latin typeface="+mn-lt"/>
                          <a:ea typeface="Meiryo UI" panose="020B0604030504040204" pitchFamily="50" charset="-128"/>
                          <a:cs typeface="+mn-cs"/>
                        </a:rPr>
                        <a:t>ビームの禁止</a:t>
                      </a:r>
                    </a:p>
                    <a:p>
                      <a:pPr marL="144000" indent="-144000" algn="l">
                        <a:spcBef>
                          <a:spcPts val="200"/>
                        </a:spcBef>
                        <a:buFont typeface="Arial" panose="020B0604020202020204" pitchFamily="34" charset="0"/>
                        <a:buChar char="•"/>
                      </a:pPr>
                      <a:r>
                        <a:rPr kumimoji="1" lang="ja-JP" altLang="en-US" sz="1400" dirty="0">
                          <a:solidFill>
                            <a:schemeClr val="tx1"/>
                          </a:solidFill>
                          <a:latin typeface="+mn-lt"/>
                          <a:ea typeface="Meiryo UI" panose="020B0604030504040204" pitchFamily="50" charset="-128"/>
                          <a:cs typeface="+mn-cs"/>
                        </a:rPr>
                        <a:t>アカウント追加・削除を禁止</a:t>
                      </a:r>
                    </a:p>
                    <a:p>
                      <a:pPr marL="144000" indent="-144000" algn="l">
                        <a:spcBef>
                          <a:spcPts val="200"/>
                        </a:spcBef>
                        <a:buFont typeface="Arial" panose="020B0604020202020204" pitchFamily="34" charset="0"/>
                        <a:buChar char="•"/>
                      </a:pPr>
                      <a:r>
                        <a:rPr kumimoji="1" lang="ja-JP" altLang="en-US" sz="1400" dirty="0">
                          <a:solidFill>
                            <a:schemeClr val="tx1"/>
                          </a:solidFill>
                          <a:latin typeface="+mn-lt"/>
                          <a:ea typeface="Meiryo UI" panose="020B0604030504040204" pitchFamily="50" charset="-128"/>
                          <a:cs typeface="+mn-cs"/>
                        </a:rPr>
                        <a:t>セーフモードの禁止</a:t>
                      </a:r>
                    </a:p>
                    <a:p>
                      <a:pPr marL="144000" indent="-144000" algn="l">
                        <a:spcBef>
                          <a:spcPts val="200"/>
                        </a:spcBef>
                        <a:buFont typeface="Arial" panose="020B0604020202020204" pitchFamily="34" charset="0"/>
                        <a:buChar char="•"/>
                      </a:pPr>
                      <a:r>
                        <a:rPr kumimoji="1" lang="ja-JP" altLang="en-US" sz="1400" dirty="0">
                          <a:solidFill>
                            <a:schemeClr val="tx1"/>
                          </a:solidFill>
                          <a:latin typeface="+mn-lt"/>
                          <a:ea typeface="Meiryo UI" panose="020B0604030504040204" pitchFamily="50" charset="-128"/>
                          <a:cs typeface="+mn-cs"/>
                        </a:rPr>
                        <a:t>システムアップデートの実行タイミングの設定を可能とする。</a:t>
                      </a:r>
                    </a:p>
                    <a:p>
                      <a:pPr marL="144000" indent="-144000" algn="l">
                        <a:spcBef>
                          <a:spcPts val="200"/>
                        </a:spcBef>
                        <a:buFont typeface="Arial" panose="020B0604020202020204" pitchFamily="34" charset="0"/>
                        <a:buChar char="•"/>
                      </a:pPr>
                      <a:r>
                        <a:rPr kumimoji="1" lang="ja-JP" altLang="en-US" sz="1400" dirty="0">
                          <a:solidFill>
                            <a:schemeClr val="tx1"/>
                          </a:solidFill>
                          <a:latin typeface="+mn-lt"/>
                          <a:ea typeface="Meiryo UI" panose="020B0604030504040204" pitchFamily="50" charset="-128"/>
                          <a:cs typeface="+mn-cs"/>
                        </a:rPr>
                        <a:t>ロック画面の表示を禁止</a:t>
                      </a:r>
                    </a:p>
                    <a:p>
                      <a:pPr marL="144000" indent="-144000" algn="l">
                        <a:spcBef>
                          <a:spcPts val="200"/>
                        </a:spcBef>
                        <a:buFont typeface="Arial" panose="020B0604020202020204" pitchFamily="34" charset="0"/>
                        <a:buChar char="•"/>
                      </a:pPr>
                      <a:r>
                        <a:rPr kumimoji="1" lang="ja-JP" altLang="en-US" sz="1400" dirty="0">
                          <a:solidFill>
                            <a:schemeClr val="tx1"/>
                          </a:solidFill>
                          <a:latin typeface="+mn-lt"/>
                          <a:ea typeface="Meiryo UI" panose="020B0604030504040204" pitchFamily="50" charset="-128"/>
                          <a:cs typeface="+mn-cs"/>
                        </a:rPr>
                        <a:t>ファクトリーリセットの保護を有効にする</a:t>
                      </a:r>
                    </a:p>
                    <a:p>
                      <a:pPr marL="144000" indent="-144000" algn="l">
                        <a:spcBef>
                          <a:spcPts val="200"/>
                        </a:spcBef>
                        <a:buFont typeface="Arial" panose="020B0604020202020204" pitchFamily="34" charset="0"/>
                        <a:buChar char="•"/>
                      </a:pPr>
                      <a:r>
                        <a:rPr kumimoji="1" lang="en-US" altLang="ja-JP" sz="1400" dirty="0">
                          <a:solidFill>
                            <a:schemeClr val="tx1"/>
                          </a:solidFill>
                          <a:latin typeface="+mn-lt"/>
                          <a:ea typeface="Meiryo UI" panose="020B0604030504040204" pitchFamily="50" charset="-128"/>
                          <a:cs typeface="+mn-cs"/>
                        </a:rPr>
                        <a:t>SafetyNet</a:t>
                      </a:r>
                      <a:r>
                        <a:rPr kumimoji="1" lang="ja-JP" altLang="en-US" sz="1400" dirty="0">
                          <a:solidFill>
                            <a:schemeClr val="tx1"/>
                          </a:solidFill>
                          <a:latin typeface="+mn-lt"/>
                          <a:ea typeface="Meiryo UI" panose="020B0604030504040204" pitchFamily="50" charset="-128"/>
                          <a:cs typeface="+mn-cs"/>
                        </a:rPr>
                        <a:t>検知時の対応</a:t>
                      </a:r>
                    </a:p>
                    <a:p>
                      <a:pPr marL="144000" indent="-144000" algn="l">
                        <a:spcBef>
                          <a:spcPts val="200"/>
                        </a:spcBef>
                        <a:buFont typeface="Arial" panose="020B0604020202020204" pitchFamily="34" charset="0"/>
                        <a:buChar char="•"/>
                      </a:pPr>
                      <a:r>
                        <a:rPr kumimoji="1" lang="en-US" altLang="ja-JP" sz="1400" dirty="0">
                          <a:solidFill>
                            <a:schemeClr val="tx1"/>
                          </a:solidFill>
                          <a:latin typeface="+mn-lt"/>
                          <a:ea typeface="Meiryo UI" panose="020B0604030504040204" pitchFamily="50" charset="-128"/>
                          <a:cs typeface="+mn-cs"/>
                        </a:rPr>
                        <a:t>VPN</a:t>
                      </a:r>
                      <a:r>
                        <a:rPr kumimoji="1" lang="ja-JP" altLang="en-US" sz="1400" dirty="0">
                          <a:solidFill>
                            <a:schemeClr val="tx1"/>
                          </a:solidFill>
                          <a:latin typeface="+mn-lt"/>
                          <a:ea typeface="Meiryo UI" panose="020B0604030504040204" pitchFamily="50" charset="-128"/>
                          <a:cs typeface="+mn-cs"/>
                        </a:rPr>
                        <a:t>アプリの常時接続を設定する</a:t>
                      </a:r>
                      <a:br>
                        <a:rPr kumimoji="1" lang="ja-JP" altLang="en-US" sz="1400" dirty="0">
                          <a:solidFill>
                            <a:schemeClr val="tx1"/>
                          </a:solidFill>
                          <a:latin typeface="+mn-lt"/>
                          <a:ea typeface="Meiryo UI" panose="020B0604030504040204" pitchFamily="50" charset="-128"/>
                          <a:cs typeface="+mn-cs"/>
                        </a:rPr>
                      </a:br>
                      <a:r>
                        <a:rPr kumimoji="1" lang="ja-JP" altLang="en-US" sz="1400" dirty="0">
                          <a:solidFill>
                            <a:schemeClr val="tx1"/>
                          </a:solidFill>
                          <a:latin typeface="+mn-lt"/>
                          <a:ea typeface="Meiryo UI" panose="020B0604030504040204" pitchFamily="50" charset="-128"/>
                          <a:cs typeface="+mn-cs"/>
                        </a:rPr>
                        <a:t>（</a:t>
                      </a:r>
                      <a:r>
                        <a:rPr kumimoji="1" lang="en-US" altLang="ja-JP" sz="1400" dirty="0">
                          <a:solidFill>
                            <a:schemeClr val="tx1"/>
                          </a:solidFill>
                          <a:latin typeface="+mn-lt"/>
                          <a:ea typeface="Meiryo UI" panose="020B0604030504040204" pitchFamily="50" charset="-128"/>
                          <a:cs typeface="+mn-cs"/>
                        </a:rPr>
                        <a:t>Cisco AnyConnect</a:t>
                      </a:r>
                      <a:r>
                        <a:rPr kumimoji="1" lang="ja-JP" altLang="en-US" sz="1400" dirty="0">
                          <a:solidFill>
                            <a:schemeClr val="tx1"/>
                          </a:solidFill>
                          <a:latin typeface="+mn-lt"/>
                          <a:ea typeface="Meiryo UI" panose="020B0604030504040204" pitchFamily="50" charset="-128"/>
                          <a:cs typeface="+mn-cs"/>
                        </a:rPr>
                        <a:t>のみ）</a:t>
                      </a:r>
                    </a:p>
                    <a:p>
                      <a:pPr marL="144000" indent="-144000" algn="l">
                        <a:spcBef>
                          <a:spcPts val="200"/>
                        </a:spcBef>
                        <a:buFont typeface="Arial" panose="020B0604020202020204" pitchFamily="34" charset="0"/>
                        <a:buChar char="•"/>
                      </a:pPr>
                      <a:r>
                        <a:rPr kumimoji="1" lang="ja-JP" altLang="en-US" sz="1400" dirty="0">
                          <a:solidFill>
                            <a:schemeClr val="tx1"/>
                          </a:solidFill>
                          <a:latin typeface="+mn-lt"/>
                          <a:ea typeface="Meiryo UI" panose="020B0604030504040204" pitchFamily="50" charset="-128"/>
                          <a:cs typeface="+mn-cs"/>
                        </a:rPr>
                        <a:t>デバイス管理アプリメッセージを追加する</a:t>
                      </a:r>
                    </a:p>
                    <a:p>
                      <a:pPr marL="144000" indent="-144000" algn="l">
                        <a:spcBef>
                          <a:spcPts val="200"/>
                        </a:spcBef>
                        <a:buFont typeface="Arial" panose="020B0604020202020204" pitchFamily="34" charset="0"/>
                        <a:buChar char="•"/>
                      </a:pPr>
                      <a:endParaRPr kumimoji="1" lang="en-US" altLang="ja-JP" sz="1400" dirty="0">
                        <a:solidFill>
                          <a:schemeClr val="tx1"/>
                        </a:solidFill>
                        <a:latin typeface="+mn-lt"/>
                        <a:ea typeface="Meiryo UI" panose="020B0604030504040204" pitchFamily="50" charset="-128"/>
                        <a:cs typeface="+mn-cs"/>
                      </a:endParaRPr>
                    </a:p>
                  </a:txBody>
                  <a:tcPr marL="216000" marR="144000" marT="0" marB="0" anchor="ctr" horzOverflow="overflow">
                    <a:lnL w="12700" cap="flat" cmpd="sng" algn="ctr">
                      <a:solidFill>
                        <a:srgbClr val="FFFFFF"/>
                      </a:solidFill>
                      <a:prstDash val="solid"/>
                      <a:round/>
                      <a:headEnd type="none" w="med" len="med"/>
                      <a:tailEnd type="none" w="med" len="med"/>
                    </a:lnL>
                    <a:lnR w="19050" cap="flat" cmpd="sng" algn="ctr">
                      <a:solidFill>
                        <a:schemeClr val="bg1">
                          <a:lumMod val="7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9050" cap="flat" cmpd="sng" algn="ctr">
                      <a:solidFill>
                        <a:schemeClr val="bg1">
                          <a:lumMod val="7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1249683">
                <a:tc vMerge="1">
                  <a:txBody>
                    <a:bodyPr/>
                    <a:lstStyle/>
                    <a:p>
                      <a:endParaRPr kumimoji="1" lang="ja-JP" altLang="en-US"/>
                    </a:p>
                  </a:txBody>
                  <a:tcPr/>
                </a:tc>
                <a:tc>
                  <a:txBody>
                    <a:bodyPr/>
                    <a:lstStyle/>
                    <a:p>
                      <a:pPr marL="144000" marR="0" lvl="0" indent="0" algn="l" defTabSz="914400" rtl="0" eaLnBrk="1" fontAlgn="base" latinLnBrk="0" hangingPunct="1">
                        <a:lnSpc>
                          <a:spcPct val="100000"/>
                        </a:lnSpc>
                        <a:spcBef>
                          <a:spcPts val="0"/>
                        </a:spcBef>
                        <a:spcAft>
                          <a:spcPct val="0"/>
                        </a:spcAft>
                        <a:buClrTx/>
                        <a:buSzTx/>
                        <a:buFontTx/>
                        <a:buNone/>
                        <a:tabLst/>
                      </a:pPr>
                      <a:r>
                        <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アプリ</a:t>
                      </a:r>
                    </a:p>
                  </a:txBody>
                  <a:tcPr marL="72000" marR="144000" marT="0" marB="0" anchor="ctr" horzOverflow="overflow">
                    <a:lnL w="9525" cap="flat" cmpd="sng" algn="ctr">
                      <a:solidFill>
                        <a:schemeClr val="tx1">
                          <a:lumMod val="65000"/>
                          <a:lumOff val="35000"/>
                        </a:schemeClr>
                      </a:solidFill>
                      <a:prstDash val="solid"/>
                      <a:round/>
                      <a:headEnd type="none" w="med" len="med"/>
                      <a:tailEnd type="none" w="med" len="med"/>
                    </a:lnL>
                    <a:lnR w="19050" cap="flat" cmpd="sng" algn="ctr">
                      <a:solidFill>
                        <a:schemeClr val="bg1">
                          <a:lumMod val="7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solidFill>
                      <a:schemeClr val="bg1">
                        <a:lumMod val="85000"/>
                      </a:schemeClr>
                    </a:solidFill>
                  </a:tcPr>
                </a:tc>
                <a:tc>
                  <a:txBody>
                    <a:bodyPr/>
                    <a:lstStyle/>
                    <a:p>
                      <a:pPr marL="144000" marR="0" lvl="0" indent="-144000" algn="l" defTabSz="914400" rtl="0" eaLnBrk="1" fontAlgn="base" latinLnBrk="0" hangingPunct="1">
                        <a:lnSpc>
                          <a:spcPct val="100000"/>
                        </a:lnSpc>
                        <a:spcBef>
                          <a:spcPts val="400"/>
                        </a:spcBef>
                        <a:spcAft>
                          <a:spcPts val="0"/>
                        </a:spcAft>
                        <a:buClrTx/>
                        <a:buSzTx/>
                        <a:buFont typeface="Arial" panose="020B0604020202020204" pitchFamily="34" charset="0"/>
                        <a:buChar char="•"/>
                        <a:tabLst/>
                      </a:pPr>
                      <a:r>
                        <a:rPr kumimoji="1" lang="zh-TW" altLang="en-US" sz="1400" b="0" i="0" kern="1200" dirty="0">
                          <a:solidFill>
                            <a:schemeClr val="tx1"/>
                          </a:solidFill>
                          <a:effectLst/>
                          <a:latin typeface="+mn-lt"/>
                          <a:ea typeface="Meiryo UI" panose="020B0604030504040204" pitchFamily="50" charset="-128"/>
                          <a:cs typeface="+mn-cs"/>
                        </a:rPr>
                        <a:t>起動時権限設定</a:t>
                      </a:r>
                      <a:endParaRPr kumimoji="1" lang="en-US" altLang="zh-TW" sz="1400" b="0" i="0" kern="1200" dirty="0">
                        <a:solidFill>
                          <a:schemeClr val="tx1"/>
                        </a:solidFill>
                        <a:effectLst/>
                        <a:latin typeface="+mn-lt"/>
                        <a:ea typeface="Meiryo UI" panose="020B0604030504040204" pitchFamily="50" charset="-128"/>
                        <a:cs typeface="+mn-cs"/>
                      </a:endParaRPr>
                    </a:p>
                    <a:p>
                      <a:pPr marL="144000" marR="0" lvl="0" indent="-144000" algn="l" defTabSz="914400" rtl="0" eaLnBrk="1" fontAlgn="base" latinLnBrk="0" hangingPunct="1">
                        <a:lnSpc>
                          <a:spcPct val="100000"/>
                        </a:lnSpc>
                        <a:spcBef>
                          <a:spcPts val="400"/>
                        </a:spcBef>
                        <a:spcAft>
                          <a:spcPts val="0"/>
                        </a:spcAft>
                        <a:buClrTx/>
                        <a:buSzTx/>
                        <a:buFont typeface="Arial" panose="020B0604020202020204" pitchFamily="34" charset="0"/>
                        <a:buChar char="•"/>
                        <a:tabLst/>
                      </a:pPr>
                      <a:r>
                        <a:rPr kumimoji="1" lang="ja-JP" altLang="en-US" sz="1400" b="0" i="0" kern="1200" dirty="0">
                          <a:solidFill>
                            <a:schemeClr val="tx1"/>
                          </a:solidFill>
                          <a:effectLst/>
                          <a:latin typeface="+mn-lt"/>
                          <a:ea typeface="Meiryo UI" panose="020B0604030504040204" pitchFamily="50" charset="-128"/>
                          <a:cs typeface="+mn-cs"/>
                        </a:rPr>
                        <a:t>アプリ確認の無効化を禁止</a:t>
                      </a:r>
                      <a:endParaRPr kumimoji="1" lang="en-US" altLang="ja-JP" sz="1400" b="0" i="0" kern="1200" dirty="0">
                        <a:solidFill>
                          <a:schemeClr val="tx1"/>
                        </a:solidFill>
                        <a:effectLst/>
                        <a:latin typeface="+mn-lt"/>
                        <a:ea typeface="Meiryo UI" panose="020B0604030504040204" pitchFamily="50" charset="-128"/>
                        <a:cs typeface="+mn-cs"/>
                      </a:endParaRPr>
                    </a:p>
                    <a:p>
                      <a:pPr marL="144000" marR="0" lvl="0" indent="-144000" algn="l" defTabSz="914400" rtl="0" eaLnBrk="1" fontAlgn="base" latinLnBrk="0" hangingPunct="1">
                        <a:lnSpc>
                          <a:spcPct val="100000"/>
                        </a:lnSpc>
                        <a:spcBef>
                          <a:spcPts val="400"/>
                        </a:spcBef>
                        <a:spcAft>
                          <a:spcPts val="0"/>
                        </a:spcAft>
                        <a:buClrTx/>
                        <a:buSzTx/>
                        <a:buFont typeface="Arial" panose="020B0604020202020204" pitchFamily="34" charset="0"/>
                        <a:buChar char="•"/>
                        <a:tabLst/>
                      </a:pPr>
                      <a:r>
                        <a:rPr lang="ja-JP" altLang="en-US" sz="1400" b="0" dirty="0">
                          <a:latin typeface="+mn-lt"/>
                          <a:ea typeface="Meiryo UI" panose="020B0604030504040204" pitchFamily="50" charset="-128"/>
                        </a:rPr>
                        <a:t>アプリ管理の設定変更を禁止</a:t>
                      </a:r>
                      <a:endParaRPr lang="en-US" altLang="ja-JP" sz="1400" b="0" dirty="0">
                        <a:latin typeface="+mn-lt"/>
                        <a:ea typeface="Meiryo UI" panose="020B0604030504040204" pitchFamily="50" charset="-128"/>
                      </a:endParaRPr>
                    </a:p>
                    <a:p>
                      <a:pPr marL="144000" marR="0" lvl="0" indent="-144000" algn="l" defTabSz="914400" rtl="0" eaLnBrk="1" fontAlgn="base" latinLnBrk="0" hangingPunct="1">
                        <a:lnSpc>
                          <a:spcPct val="100000"/>
                        </a:lnSpc>
                        <a:spcBef>
                          <a:spcPts val="400"/>
                        </a:spcBef>
                        <a:spcAft>
                          <a:spcPts val="0"/>
                        </a:spcAft>
                        <a:buClrTx/>
                        <a:buSzTx/>
                        <a:buFont typeface="Arial" panose="020B0604020202020204" pitchFamily="34" charset="0"/>
                        <a:buChar char="•"/>
                        <a:tabLst/>
                      </a:pPr>
                      <a:r>
                        <a:rPr kumimoji="1" lang="ja-JP" altLang="en-US" sz="1400" b="0" i="0" kern="1200" dirty="0">
                          <a:solidFill>
                            <a:schemeClr val="tx1"/>
                          </a:solidFill>
                          <a:effectLst/>
                          <a:latin typeface="+mn-lt"/>
                          <a:ea typeface="Meiryo UI" panose="020B0604030504040204" pitchFamily="50" charset="-128"/>
                          <a:cs typeface="+mn-cs"/>
                        </a:rPr>
                        <a:t>アプリインストール禁止</a:t>
                      </a:r>
                      <a:endParaRPr kumimoji="1" lang="ja-JP" altLang="en-US" sz="1400" b="0" i="0" u="none" strike="noStrike" cap="none" normalizeH="0" baseline="0" dirty="0">
                        <a:ln>
                          <a:noFill/>
                        </a:ln>
                        <a:solidFill>
                          <a:schemeClr val="tx1"/>
                        </a:solidFill>
                        <a:effectLst/>
                        <a:latin typeface="+mn-lt"/>
                        <a:ea typeface="Meiryo UI" panose="020B0604030504040204" pitchFamily="50" charset="-128"/>
                      </a:endParaRPr>
                    </a:p>
                  </a:txBody>
                  <a:tcPr marL="216000" marR="144000" marT="0" marB="0" anchor="ctr" horzOverflow="overflow">
                    <a:lnL w="19050" cap="flat" cmpd="sng" algn="ctr">
                      <a:solidFill>
                        <a:schemeClr val="bg1">
                          <a:lumMod val="75000"/>
                        </a:schemeClr>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chemeClr val="bg1">
                          <a:lumMod val="75000"/>
                        </a:schemeClr>
                      </a:solidFill>
                      <a:prstDash val="solid"/>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solidFill>
                      <a:schemeClr val="bg1"/>
                    </a:solidFill>
                  </a:tcPr>
                </a:tc>
                <a:tc>
                  <a:txBody>
                    <a:bodyPr/>
                    <a:lstStyle/>
                    <a:p>
                      <a:pPr marL="144000" indent="-144000" algn="l">
                        <a:spcBef>
                          <a:spcPts val="400"/>
                        </a:spcBef>
                        <a:buFont typeface="Arial" panose="020B0604020202020204" pitchFamily="34" charset="0"/>
                        <a:buChar char="•"/>
                      </a:pPr>
                      <a:r>
                        <a:rPr kumimoji="1" lang="ja-JP" altLang="en-US" sz="1400" dirty="0">
                          <a:latin typeface="+mn-lt"/>
                          <a:ea typeface="Meiryo UI" panose="020B0604030504040204" pitchFamily="50" charset="-128"/>
                          <a:cs typeface="+mn-cs"/>
                        </a:rPr>
                        <a:t>非</a:t>
                      </a:r>
                      <a:r>
                        <a:rPr kumimoji="1" lang="en-US" altLang="ja-JP" sz="1400" dirty="0">
                          <a:latin typeface="+mn-lt"/>
                          <a:ea typeface="Meiryo UI" panose="020B0604030504040204" pitchFamily="50" charset="-128"/>
                          <a:cs typeface="+mn-cs"/>
                        </a:rPr>
                        <a:t>Google Play </a:t>
                      </a:r>
                      <a:r>
                        <a:rPr kumimoji="1" lang="ja-JP" altLang="en-US" sz="1400" dirty="0">
                          <a:latin typeface="+mn-lt"/>
                          <a:ea typeface="Meiryo UI" panose="020B0604030504040204" pitchFamily="50" charset="-128"/>
                          <a:cs typeface="+mn-cs"/>
                        </a:rPr>
                        <a:t>アプリ（第三者アプリ）の</a:t>
                      </a:r>
                      <a:br>
                        <a:rPr kumimoji="1" lang="en-US" altLang="ja-JP" sz="1400" dirty="0">
                          <a:latin typeface="+mn-lt"/>
                          <a:ea typeface="Meiryo UI" panose="020B0604030504040204" pitchFamily="50" charset="-128"/>
                          <a:cs typeface="+mn-cs"/>
                        </a:rPr>
                      </a:br>
                      <a:r>
                        <a:rPr kumimoji="1" lang="ja-JP" altLang="en-US" sz="1400" dirty="0">
                          <a:latin typeface="+mn-lt"/>
                          <a:ea typeface="Meiryo UI" panose="020B0604030504040204" pitchFamily="50" charset="-128"/>
                          <a:cs typeface="+mn-cs"/>
                        </a:rPr>
                        <a:t>インストール禁止</a:t>
                      </a:r>
                      <a:endParaRPr kumimoji="1" lang="en-US" altLang="ja-JP" sz="1400" dirty="0">
                        <a:latin typeface="+mn-lt"/>
                        <a:ea typeface="Meiryo UI" panose="020B0604030504040204" pitchFamily="50" charset="-128"/>
                        <a:cs typeface="+mn-cs"/>
                      </a:endParaRPr>
                    </a:p>
                    <a:p>
                      <a:pPr marL="144000" lvl="0" indent="-144000" algn="l">
                        <a:spcBef>
                          <a:spcPts val="400"/>
                        </a:spcBef>
                        <a:buFont typeface="Arial" panose="020B0604020202020204" pitchFamily="34" charset="0"/>
                        <a:buChar char="•"/>
                      </a:pPr>
                      <a:r>
                        <a:rPr kumimoji="1" lang="ja-JP" altLang="en-US" sz="1400" dirty="0">
                          <a:latin typeface="+mn-lt"/>
                          <a:ea typeface="Meiryo UI" panose="020B0604030504040204" pitchFamily="50" charset="-128"/>
                          <a:cs typeface="+mn-cs"/>
                        </a:rPr>
                        <a:t>アプリアンインストール許可</a:t>
                      </a:r>
                      <a:endParaRPr kumimoji="1" lang="en-US" altLang="ja-JP" sz="1400" dirty="0">
                        <a:latin typeface="+mn-lt"/>
                        <a:ea typeface="Meiryo UI" panose="020B0604030504040204" pitchFamily="50" charset="-128"/>
                        <a:cs typeface="+mn-cs"/>
                      </a:endParaRPr>
                    </a:p>
                    <a:p>
                      <a:pPr marL="144000" lvl="0" indent="-144000" algn="l">
                        <a:spcBef>
                          <a:spcPts val="400"/>
                        </a:spcBef>
                        <a:buFont typeface="Arial" panose="020B0604020202020204" pitchFamily="34" charset="0"/>
                        <a:buChar char="•"/>
                      </a:pPr>
                      <a:r>
                        <a:rPr kumimoji="1" lang="ja-JP" altLang="en-US" sz="1400" dirty="0">
                          <a:latin typeface="+mn-lt"/>
                          <a:ea typeface="Meiryo UI" panose="020B0604030504040204" pitchFamily="50" charset="-128"/>
                          <a:cs typeface="+mn-cs"/>
                        </a:rPr>
                        <a:t>指定したアプリをアンインストール禁止</a:t>
                      </a:r>
                      <a:endParaRPr kumimoji="1" lang="ja-JP" altLang="en-US" sz="1400" dirty="0">
                        <a:latin typeface="+mn-lt"/>
                        <a:ea typeface="Meiryo UI" panose="020B0604030504040204" pitchFamily="50" charset="-128"/>
                      </a:endParaRPr>
                    </a:p>
                    <a:p>
                      <a:pPr marL="144000" marR="0" lvl="0" indent="-144000" algn="l" defTabSz="914400" rtl="0" eaLnBrk="1" fontAlgn="base" latinLnBrk="0" hangingPunct="1">
                        <a:lnSpc>
                          <a:spcPct val="100000"/>
                        </a:lnSpc>
                        <a:spcBef>
                          <a:spcPts val="200"/>
                        </a:spcBef>
                        <a:spcAft>
                          <a:spcPts val="0"/>
                        </a:spcAft>
                        <a:buClrTx/>
                        <a:buSzTx/>
                        <a:buFont typeface="Arial" panose="020B0604020202020204" pitchFamily="34" charset="0"/>
                        <a:buChar char="•"/>
                        <a:tabLst/>
                      </a:pPr>
                      <a:endParaRPr kumimoji="1" lang="ja-JP" altLang="en-US" sz="1400" b="0" i="0" u="none" strike="noStrike" cap="none" normalizeH="0" baseline="0" dirty="0">
                        <a:ln>
                          <a:noFill/>
                        </a:ln>
                        <a:solidFill>
                          <a:schemeClr val="tx1"/>
                        </a:solidFill>
                        <a:effectLst/>
                        <a:latin typeface="+mn-lt"/>
                        <a:ea typeface="Meiryo UI" panose="020B0604030504040204" pitchFamily="50" charset="-128"/>
                      </a:endParaRPr>
                    </a:p>
                  </a:txBody>
                  <a:tcPr marL="216000" marR="144000" marT="0" marB="0" anchor="ctr" horzOverflow="overflow">
                    <a:lnL w="12700" cap="flat" cmpd="sng" algn="ctr">
                      <a:solidFill>
                        <a:srgbClr val="FFFFFF"/>
                      </a:solidFill>
                      <a:prstDash val="solid"/>
                      <a:round/>
                      <a:headEnd type="none" w="med" len="med"/>
                      <a:tailEnd type="none" w="med" len="med"/>
                    </a:lnL>
                    <a:lnR w="19050" cap="flat" cmpd="sng" algn="ctr">
                      <a:solidFill>
                        <a:schemeClr val="bg1">
                          <a:lumMod val="75000"/>
                        </a:schemeClr>
                      </a:solidFill>
                      <a:prstDash val="solid"/>
                      <a:round/>
                      <a:headEnd type="none" w="med" len="med"/>
                      <a:tailEnd type="none" w="med" len="med"/>
                    </a:lnR>
                    <a:lnT w="19050" cap="flat" cmpd="sng" algn="ctr">
                      <a:solidFill>
                        <a:schemeClr val="bg1">
                          <a:lumMod val="75000"/>
                        </a:schemeClr>
                      </a:solidFill>
                      <a:prstDash val="solid"/>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r h="328521">
                <a:tc vMerge="1">
                  <a:txBody>
                    <a:bodyPr/>
                    <a:lstStyle/>
                    <a:p>
                      <a:pPr marL="90488" marR="0" lvl="0" indent="0" algn="l" defTabSz="914400" rtl="0" eaLnBrk="1" fontAlgn="base" latinLnBrk="0" hangingPunct="1">
                        <a:lnSpc>
                          <a:spcPct val="100000"/>
                        </a:lnSpc>
                        <a:spcBef>
                          <a:spcPct val="20000"/>
                        </a:spcBef>
                        <a:spcAft>
                          <a:spcPct val="0"/>
                        </a:spcAft>
                        <a:buClrTx/>
                        <a:buSzTx/>
                        <a:buFontTx/>
                        <a:buNone/>
                        <a:tabLst/>
                      </a:pPr>
                      <a:endParaRPr kumimoji="1" lang="ja-JP" altLang="en-US" sz="1800" b="0" i="0" u="none" strike="noStrike" cap="none" normalizeH="0" baseline="0" dirty="0">
                        <a:ln>
                          <a:noFill/>
                        </a:ln>
                        <a:solidFill>
                          <a:srgbClr val="FF0000"/>
                        </a:solidFill>
                        <a:effectLst/>
                        <a:latin typeface="Arial" pitchFamily="34" charset="0"/>
                        <a:ea typeface="HGP創英角ｺﾞｼｯｸUB" pitchFamily="50" charset="-128"/>
                      </a:endParaRPr>
                    </a:p>
                  </a:txBody>
                  <a:tcPr marL="90000" marR="90000" marT="46800" marB="46800" anchor="ctr" horzOverflow="overflow">
                    <a:lnL w="12700" cap="flat" cmpd="sng" algn="ctr">
                      <a:solidFill>
                        <a:schemeClr val="bg1"/>
                      </a:solidFill>
                      <a:prstDash val="solid"/>
                      <a:round/>
                      <a:headEnd type="none" w="med" len="med"/>
                      <a:tailEnd type="none" w="med" len="med"/>
                    </a:lnL>
                    <a:lnR w="12700" cap="flat" cmpd="sng" algn="ctr">
                      <a:solidFill>
                        <a:srgbClr val="5F5F5F"/>
                      </a:solidFill>
                      <a:prstDash val="solid"/>
                      <a:round/>
                      <a:headEnd type="none" w="med" len="med"/>
                      <a:tailEnd type="none" w="med" len="med"/>
                    </a:lnR>
                    <a:lnT w="12700" cap="flat" cmpd="sng" algn="ctr">
                      <a:solidFill>
                        <a:srgbClr val="969696"/>
                      </a:solidFill>
                      <a:prstDash val="dash"/>
                      <a:round/>
                      <a:headEnd type="none" w="med" len="med"/>
                      <a:tailEnd type="none" w="med" len="med"/>
                    </a:lnT>
                    <a:lnB w="12700" cap="flat" cmpd="sng" algn="ctr">
                      <a:solidFill>
                        <a:srgbClr val="969696"/>
                      </a:solidFill>
                      <a:prstDash val="dash"/>
                      <a:round/>
                      <a:headEnd type="none" w="med" len="med"/>
                      <a:tailEnd type="none" w="med" len="med"/>
                    </a:lnB>
                    <a:lnTlToBr>
                      <a:noFill/>
                    </a:lnTlToBr>
                    <a:lnBlToTr>
                      <a:noFill/>
                    </a:lnBlToTr>
                    <a:noFill/>
                  </a:tcPr>
                </a:tc>
                <a:tc>
                  <a:txBody>
                    <a:bodyPr/>
                    <a:lstStyle>
                      <a:defPPr>
                        <a:defRPr lang="ja-JP"/>
                      </a:defPPr>
                      <a:lvl1pPr marL="0" algn="l" defTabSz="914400" rtl="0" eaLnBrk="1" latinLnBrk="0" hangingPunct="1">
                        <a:defRPr kumimoji="1" sz="1800" kern="1200">
                          <a:solidFill>
                            <a:schemeClr val="tx1"/>
                          </a:solidFill>
                          <a:latin typeface="Trebuchet MS"/>
                          <a:ea typeface="HGP創英角ｺﾞｼｯｸUB"/>
                        </a:defRPr>
                      </a:lvl1pPr>
                      <a:lvl2pPr marL="457200" algn="l" defTabSz="914400" rtl="0" eaLnBrk="1" latinLnBrk="0" hangingPunct="1">
                        <a:defRPr kumimoji="1" sz="1800" kern="1200">
                          <a:solidFill>
                            <a:schemeClr val="tx1"/>
                          </a:solidFill>
                          <a:latin typeface="Trebuchet MS"/>
                          <a:ea typeface="HGP創英角ｺﾞｼｯｸUB"/>
                        </a:defRPr>
                      </a:lvl2pPr>
                      <a:lvl3pPr marL="914400" algn="l" defTabSz="914400" rtl="0" eaLnBrk="1" latinLnBrk="0" hangingPunct="1">
                        <a:defRPr kumimoji="1" sz="1800" kern="1200">
                          <a:solidFill>
                            <a:schemeClr val="tx1"/>
                          </a:solidFill>
                          <a:latin typeface="Trebuchet MS"/>
                          <a:ea typeface="HGP創英角ｺﾞｼｯｸUB"/>
                        </a:defRPr>
                      </a:lvl3pPr>
                      <a:lvl4pPr marL="1371600" algn="l" defTabSz="914400" rtl="0" eaLnBrk="1" latinLnBrk="0" hangingPunct="1">
                        <a:defRPr kumimoji="1" sz="1800" kern="1200">
                          <a:solidFill>
                            <a:schemeClr val="tx1"/>
                          </a:solidFill>
                          <a:latin typeface="Trebuchet MS"/>
                          <a:ea typeface="HGP創英角ｺﾞｼｯｸUB"/>
                        </a:defRPr>
                      </a:lvl4pPr>
                      <a:lvl5pPr marL="1828800" algn="l" defTabSz="914400" rtl="0" eaLnBrk="1" latinLnBrk="0" hangingPunct="1">
                        <a:defRPr kumimoji="1" sz="1800" kern="1200">
                          <a:solidFill>
                            <a:schemeClr val="tx1"/>
                          </a:solidFill>
                          <a:latin typeface="Trebuchet MS"/>
                          <a:ea typeface="HGP創英角ｺﾞｼｯｸUB"/>
                        </a:defRPr>
                      </a:lvl5pPr>
                      <a:lvl6pPr marL="2286000" algn="l" defTabSz="914400" rtl="0" eaLnBrk="1" latinLnBrk="0" hangingPunct="1">
                        <a:defRPr kumimoji="1" sz="1800" kern="1200">
                          <a:solidFill>
                            <a:schemeClr val="tx1"/>
                          </a:solidFill>
                          <a:latin typeface="Trebuchet MS"/>
                          <a:ea typeface="HGP創英角ｺﾞｼｯｸUB"/>
                        </a:defRPr>
                      </a:lvl6pPr>
                      <a:lvl7pPr marL="2743200" algn="l" defTabSz="914400" rtl="0" eaLnBrk="1" latinLnBrk="0" hangingPunct="1">
                        <a:defRPr kumimoji="1" sz="1800" kern="1200">
                          <a:solidFill>
                            <a:schemeClr val="tx1"/>
                          </a:solidFill>
                          <a:latin typeface="Trebuchet MS"/>
                          <a:ea typeface="HGP創英角ｺﾞｼｯｸUB"/>
                        </a:defRPr>
                      </a:lvl7pPr>
                      <a:lvl8pPr marL="3200400" algn="l" defTabSz="914400" rtl="0" eaLnBrk="1" latinLnBrk="0" hangingPunct="1">
                        <a:defRPr kumimoji="1" sz="1800" kern="1200">
                          <a:solidFill>
                            <a:schemeClr val="tx1"/>
                          </a:solidFill>
                          <a:latin typeface="Trebuchet MS"/>
                          <a:ea typeface="HGP創英角ｺﾞｼｯｸUB"/>
                        </a:defRPr>
                      </a:lvl8pPr>
                      <a:lvl9pPr marL="3657600" algn="l" defTabSz="914400" rtl="0" eaLnBrk="1" latinLnBrk="0" hangingPunct="1">
                        <a:defRPr kumimoji="1" sz="1800" kern="1200">
                          <a:solidFill>
                            <a:schemeClr val="tx1"/>
                          </a:solidFill>
                          <a:latin typeface="Trebuchet MS"/>
                          <a:ea typeface="HGP創英角ｺﾞｼｯｸUB"/>
                        </a:defRPr>
                      </a:lvl9pPr>
                    </a:lstStyle>
                    <a:p>
                      <a:pPr marL="144000" marR="0" lvl="0" indent="0" algn="l" defTabSz="914400" rtl="0" eaLnBrk="1" fontAlgn="base" latinLnBrk="0" hangingPunct="1">
                        <a:lnSpc>
                          <a:spcPct val="100000"/>
                        </a:lnSpc>
                        <a:spcBef>
                          <a:spcPts val="0"/>
                        </a:spcBef>
                        <a:spcAft>
                          <a:spcPct val="0"/>
                        </a:spcAft>
                        <a:buClrTx/>
                        <a:buSzTx/>
                        <a:buFontTx/>
                        <a:buNone/>
                        <a:tabLst/>
                      </a:pPr>
                      <a:r>
                        <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アプリ制御</a:t>
                      </a:r>
                    </a:p>
                  </a:txBody>
                  <a:tcPr marL="72000" marR="144000" marT="0" marB="0" anchor="ctr" horzOverflow="overflow">
                    <a:lnL w="9525" cap="flat" cmpd="sng" algn="ctr">
                      <a:solidFill>
                        <a:schemeClr val="tx1">
                          <a:lumMod val="65000"/>
                          <a:lumOff val="35000"/>
                        </a:schemeClr>
                      </a:solidFill>
                      <a:prstDash val="solid"/>
                      <a:round/>
                      <a:headEnd type="none" w="med" len="med"/>
                      <a:tailEnd type="none" w="med" len="med"/>
                    </a:lnL>
                    <a:lnR w="19050" cap="flat" cmpd="sng" algn="ctr">
                      <a:solidFill>
                        <a:schemeClr val="bg1">
                          <a:lumMod val="7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solidFill>
                      <a:schemeClr val="bg1">
                        <a:lumMod val="85000"/>
                      </a:schemeClr>
                    </a:solidFill>
                  </a:tcPr>
                </a:tc>
                <a:tc gridSpan="2">
                  <a:txBody>
                    <a:bodyPr/>
                    <a:lstStyle>
                      <a:defPPr>
                        <a:defRPr lang="ja-JP"/>
                      </a:defPPr>
                      <a:lvl1pPr marL="0" algn="l" defTabSz="914400" rtl="0" eaLnBrk="1" latinLnBrk="0" hangingPunct="1">
                        <a:defRPr kumimoji="1" sz="1800" kern="1200">
                          <a:solidFill>
                            <a:schemeClr val="tx1"/>
                          </a:solidFill>
                          <a:latin typeface="Trebuchet MS"/>
                          <a:ea typeface="HGP創英角ｺﾞｼｯｸUB"/>
                        </a:defRPr>
                      </a:lvl1pPr>
                      <a:lvl2pPr marL="457200" algn="l" defTabSz="914400" rtl="0" eaLnBrk="1" latinLnBrk="0" hangingPunct="1">
                        <a:defRPr kumimoji="1" sz="1800" kern="1200">
                          <a:solidFill>
                            <a:schemeClr val="tx1"/>
                          </a:solidFill>
                          <a:latin typeface="Trebuchet MS"/>
                          <a:ea typeface="HGP創英角ｺﾞｼｯｸUB"/>
                        </a:defRPr>
                      </a:lvl2pPr>
                      <a:lvl3pPr marL="914400" algn="l" defTabSz="914400" rtl="0" eaLnBrk="1" latinLnBrk="0" hangingPunct="1">
                        <a:defRPr kumimoji="1" sz="1800" kern="1200">
                          <a:solidFill>
                            <a:schemeClr val="tx1"/>
                          </a:solidFill>
                          <a:latin typeface="Trebuchet MS"/>
                          <a:ea typeface="HGP創英角ｺﾞｼｯｸUB"/>
                        </a:defRPr>
                      </a:lvl3pPr>
                      <a:lvl4pPr marL="1371600" algn="l" defTabSz="914400" rtl="0" eaLnBrk="1" latinLnBrk="0" hangingPunct="1">
                        <a:defRPr kumimoji="1" sz="1800" kern="1200">
                          <a:solidFill>
                            <a:schemeClr val="tx1"/>
                          </a:solidFill>
                          <a:latin typeface="Trebuchet MS"/>
                          <a:ea typeface="HGP創英角ｺﾞｼｯｸUB"/>
                        </a:defRPr>
                      </a:lvl4pPr>
                      <a:lvl5pPr marL="1828800" algn="l" defTabSz="914400" rtl="0" eaLnBrk="1" latinLnBrk="0" hangingPunct="1">
                        <a:defRPr kumimoji="1" sz="1800" kern="1200">
                          <a:solidFill>
                            <a:schemeClr val="tx1"/>
                          </a:solidFill>
                          <a:latin typeface="Trebuchet MS"/>
                          <a:ea typeface="HGP創英角ｺﾞｼｯｸUB"/>
                        </a:defRPr>
                      </a:lvl5pPr>
                      <a:lvl6pPr marL="2286000" algn="l" defTabSz="914400" rtl="0" eaLnBrk="1" latinLnBrk="0" hangingPunct="1">
                        <a:defRPr kumimoji="1" sz="1800" kern="1200">
                          <a:solidFill>
                            <a:schemeClr val="tx1"/>
                          </a:solidFill>
                          <a:latin typeface="Trebuchet MS"/>
                          <a:ea typeface="HGP創英角ｺﾞｼｯｸUB"/>
                        </a:defRPr>
                      </a:lvl6pPr>
                      <a:lvl7pPr marL="2743200" algn="l" defTabSz="914400" rtl="0" eaLnBrk="1" latinLnBrk="0" hangingPunct="1">
                        <a:defRPr kumimoji="1" sz="1800" kern="1200">
                          <a:solidFill>
                            <a:schemeClr val="tx1"/>
                          </a:solidFill>
                          <a:latin typeface="Trebuchet MS"/>
                          <a:ea typeface="HGP創英角ｺﾞｼｯｸUB"/>
                        </a:defRPr>
                      </a:lvl7pPr>
                      <a:lvl8pPr marL="3200400" algn="l" defTabSz="914400" rtl="0" eaLnBrk="1" latinLnBrk="0" hangingPunct="1">
                        <a:defRPr kumimoji="1" sz="1800" kern="1200">
                          <a:solidFill>
                            <a:schemeClr val="tx1"/>
                          </a:solidFill>
                          <a:latin typeface="Trebuchet MS"/>
                          <a:ea typeface="HGP創英角ｺﾞｼｯｸUB"/>
                        </a:defRPr>
                      </a:lvl8pPr>
                      <a:lvl9pPr marL="3657600" algn="l" defTabSz="914400" rtl="0" eaLnBrk="1" latinLnBrk="0" hangingPunct="1">
                        <a:defRPr kumimoji="1" sz="1800" kern="1200">
                          <a:solidFill>
                            <a:schemeClr val="tx1"/>
                          </a:solidFill>
                          <a:latin typeface="Trebuchet MS"/>
                          <a:ea typeface="HGP創英角ｺﾞｼｯｸUB"/>
                        </a:defRPr>
                      </a:lvl9pPr>
                    </a:lstStyle>
                    <a:p>
                      <a:pPr marL="144000" marR="0" lvl="0" indent="-144000" algn="l" defTabSz="914400" rtl="0" eaLnBrk="1" fontAlgn="base" latinLnBrk="0" hangingPunct="1">
                        <a:lnSpc>
                          <a:spcPct val="100000"/>
                        </a:lnSpc>
                        <a:spcBef>
                          <a:spcPts val="400"/>
                        </a:spcBef>
                        <a:spcAft>
                          <a:spcPts val="0"/>
                        </a:spcAft>
                        <a:buClrTx/>
                        <a:buSzTx/>
                        <a:buFont typeface="Arial" panose="020B0604020202020204" pitchFamily="34" charset="0"/>
                        <a:buChar char="•"/>
                        <a:tabLst/>
                      </a:pPr>
                      <a:r>
                        <a:rPr kumimoji="1" lang="ja-JP" altLang="en-US" sz="1400" b="0" i="0" u="none" strike="noStrike" cap="none" normalizeH="0" baseline="0" dirty="0">
                          <a:ln>
                            <a:noFill/>
                          </a:ln>
                          <a:solidFill>
                            <a:schemeClr val="tx1"/>
                          </a:solidFill>
                          <a:effectLst/>
                          <a:latin typeface="+mn-lt"/>
                          <a:ea typeface="Meiryo UI" panose="020B0604030504040204" pitchFamily="50" charset="-128"/>
                        </a:rPr>
                        <a:t>アプリ指定</a:t>
                      </a:r>
                    </a:p>
                  </a:txBody>
                  <a:tcPr marL="216000" marR="144000" marT="0" marB="0" anchor="ctr" horzOverflow="overflow">
                    <a:lnL w="19050" cap="flat" cmpd="sng" algn="ctr">
                      <a:solidFill>
                        <a:schemeClr val="bg1">
                          <a:lumMod val="75000"/>
                        </a:schemeClr>
                      </a:solidFill>
                      <a:prstDash val="solid"/>
                      <a:round/>
                      <a:headEnd type="none" w="med" len="med"/>
                      <a:tailEnd type="none" w="med" len="med"/>
                    </a:lnL>
                    <a:lnR w="19050" cap="flat" cmpd="sng" algn="ctr">
                      <a:solidFill>
                        <a:schemeClr val="bg1">
                          <a:lumMod val="7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9050" cap="flat" cmpd="sng" algn="ctr">
                      <a:solidFill>
                        <a:schemeClr val="bg1">
                          <a:lumMod val="75000"/>
                        </a:schemeClr>
                      </a:solidFill>
                      <a:prstDash val="solid"/>
                      <a:round/>
                      <a:headEnd type="none" w="med" len="med"/>
                      <a:tailEnd type="none" w="med" len="med"/>
                    </a:lnB>
                    <a:lnTlToBr>
                      <a:noFill/>
                    </a:lnTlToBr>
                    <a:lnBlToTr>
                      <a:noFill/>
                    </a:lnBlToTr>
                    <a:solidFill>
                      <a:schemeClr val="bg1"/>
                    </a:solidFill>
                  </a:tcPr>
                </a:tc>
                <a:tc hMerge="1">
                  <a:txBody>
                    <a:bodyPr/>
                    <a:lstStyle/>
                    <a:p>
                      <a:endParaRPr kumimoji="1" lang="ja-JP" altLang="en-US"/>
                    </a:p>
                  </a:txBody>
                  <a:tcPr/>
                </a:tc>
                <a:extLst>
                  <a:ext uri="{0D108BD9-81ED-4DB2-BD59-A6C34878D82A}">
                    <a16:rowId xmlns:a16="http://schemas.microsoft.com/office/drawing/2014/main" val="10004"/>
                  </a:ext>
                </a:extLst>
              </a:tr>
              <a:tr h="417222">
                <a:tc vMerge="1">
                  <a:txBody>
                    <a:bodyPr/>
                    <a:lstStyle/>
                    <a:p>
                      <a:pPr marL="144000" marR="0" lvl="0" indent="0" algn="l" defTabSz="914400" rtl="0" eaLnBrk="1" fontAlgn="base" latinLnBrk="0" hangingPunct="1">
                        <a:lnSpc>
                          <a:spcPct val="100000"/>
                        </a:lnSpc>
                        <a:spcBef>
                          <a:spcPts val="0"/>
                        </a:spcBef>
                        <a:spcAft>
                          <a:spcPct val="0"/>
                        </a:spcAft>
                        <a:buClrTx/>
                        <a:buSzTx/>
                        <a:buFontTx/>
                        <a:buNone/>
                        <a:tabLst/>
                      </a:pPr>
                      <a:endPar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endParaRPr>
                    </a:p>
                  </a:txBody>
                  <a:tcPr marL="72000" marR="144000" marT="0" marB="0" anchor="ctr" horzOverflow="overflow">
                    <a:lnL w="19050" cap="flat" cmpd="sng" algn="ctr">
                      <a:solidFill>
                        <a:schemeClr val="bg1">
                          <a:lumMod val="7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1905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144000" marR="0" lvl="0" indent="0" algn="l" defTabSz="914400" rtl="0" eaLnBrk="1" fontAlgn="base" latinLnBrk="0" hangingPunct="1">
                        <a:lnSpc>
                          <a:spcPct val="100000"/>
                        </a:lnSpc>
                        <a:spcBef>
                          <a:spcPts val="0"/>
                        </a:spcBef>
                        <a:spcAft>
                          <a:spcPct val="0"/>
                        </a:spcAft>
                        <a:buClrTx/>
                        <a:buSzTx/>
                        <a:buFontTx/>
                        <a:buNone/>
                        <a:tabLst/>
                      </a:pPr>
                      <a:r>
                        <a:rPr kumimoji="1" lang="en-US" altLang="ja-JP"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SIM</a:t>
                      </a:r>
                      <a:r>
                        <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変更検知</a:t>
                      </a:r>
                    </a:p>
                  </a:txBody>
                  <a:tcPr marL="72000" marR="144000" marT="0" marB="0" anchor="ctr" horzOverflow="overflow">
                    <a:lnL w="9525" cap="flat" cmpd="sng" algn="ctr">
                      <a:solidFill>
                        <a:schemeClr val="tx1">
                          <a:lumMod val="65000"/>
                          <a:lumOff val="35000"/>
                        </a:schemeClr>
                      </a:solidFill>
                      <a:prstDash val="solid"/>
                      <a:round/>
                      <a:headEnd type="none" w="med" len="med"/>
                      <a:tailEnd type="none" w="med" len="med"/>
                    </a:lnL>
                    <a:lnR w="19050" cap="flat" cmpd="sng" algn="ctr">
                      <a:solidFill>
                        <a:schemeClr val="bg1">
                          <a:lumMod val="7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9050" cap="flat" cmpd="sng" algn="ctr">
                      <a:solidFill>
                        <a:schemeClr val="bg1">
                          <a:lumMod val="75000"/>
                        </a:schemeClr>
                      </a:solidFill>
                      <a:prstDash val="solid"/>
                      <a:round/>
                      <a:headEnd type="none" w="med" len="med"/>
                      <a:tailEnd type="none" w="med" len="med"/>
                    </a:lnB>
                    <a:lnTlToBr>
                      <a:noFill/>
                    </a:lnTlToBr>
                    <a:lnBlToTr>
                      <a:noFill/>
                    </a:lnBlToTr>
                    <a:solidFill>
                      <a:schemeClr val="bg1">
                        <a:lumMod val="85000"/>
                      </a:schemeClr>
                    </a:solidFill>
                  </a:tcPr>
                </a:tc>
                <a:tc>
                  <a:txBody>
                    <a:bodyPr/>
                    <a:lstStyle/>
                    <a:p>
                      <a:pPr marL="144000" marR="0" lvl="0" indent="-144000" algn="l" defTabSz="914400" rtl="0" eaLnBrk="1" fontAlgn="base" latinLnBrk="0" hangingPunct="1">
                        <a:lnSpc>
                          <a:spcPct val="100000"/>
                        </a:lnSpc>
                        <a:spcBef>
                          <a:spcPts val="400"/>
                        </a:spcBef>
                        <a:spcAft>
                          <a:spcPts val="0"/>
                        </a:spcAft>
                        <a:buClrTx/>
                        <a:buSzTx/>
                        <a:buFont typeface="Arial" panose="020B0604020202020204" pitchFamily="34" charset="0"/>
                        <a:buChar char="•"/>
                        <a:tabLst/>
                      </a:pPr>
                      <a:r>
                        <a:rPr kumimoji="1" lang="ja-JP" altLang="en-US" sz="1400" b="0" i="0" u="none" strike="noStrike" cap="none" normalizeH="0" baseline="0" dirty="0">
                          <a:ln>
                            <a:noFill/>
                          </a:ln>
                          <a:solidFill>
                            <a:schemeClr val="tx1"/>
                          </a:solidFill>
                          <a:effectLst/>
                          <a:latin typeface="+mn-lt"/>
                          <a:ea typeface="Meiryo UI" panose="020B0604030504040204" pitchFamily="50" charset="-128"/>
                        </a:rPr>
                        <a:t>デバイスロック</a:t>
                      </a:r>
                      <a:endParaRPr kumimoji="1" lang="en-US" altLang="ja-JP" sz="1400" b="0" i="0" u="none" strike="noStrike" cap="none" normalizeH="0" baseline="0" dirty="0">
                        <a:ln>
                          <a:noFill/>
                        </a:ln>
                        <a:solidFill>
                          <a:schemeClr val="tx1"/>
                        </a:solidFill>
                        <a:effectLst/>
                        <a:latin typeface="+mn-lt"/>
                        <a:ea typeface="Meiryo UI" panose="020B0604030504040204" pitchFamily="50" charset="-128"/>
                      </a:endParaRPr>
                    </a:p>
                  </a:txBody>
                  <a:tcPr marL="216000" marR="144000" marT="0" marB="0" anchor="ctr" horzOverflow="overflow">
                    <a:lnL w="19050" cap="flat" cmpd="sng" algn="ctr">
                      <a:solidFill>
                        <a:schemeClr val="bg1">
                          <a:lumMod val="75000"/>
                        </a:schemeClr>
                      </a:solidFill>
                      <a:prstDash val="solid"/>
                      <a:round/>
                      <a:headEnd type="none" w="med" len="med"/>
                      <a:tailEnd type="none" w="med" len="med"/>
                    </a:lnL>
                    <a:lnR w="9525" cap="flat" cmpd="sng" algn="ctr">
                      <a:noFill/>
                      <a:prstDash val="solid"/>
                      <a:round/>
                      <a:headEnd type="none" w="med" len="med"/>
                      <a:tailEnd type="none" w="med" len="med"/>
                    </a:lnR>
                    <a:lnT w="19050" cap="flat" cmpd="sng" algn="ctr">
                      <a:solidFill>
                        <a:schemeClr val="bg1">
                          <a:lumMod val="75000"/>
                        </a:schemeClr>
                      </a:solidFill>
                      <a:prstDash val="solid"/>
                      <a:round/>
                      <a:headEnd type="none" w="med" len="med"/>
                      <a:tailEnd type="none" w="med" len="med"/>
                    </a:lnT>
                    <a:lnB w="19050" cap="flat" cmpd="sng" algn="ctr">
                      <a:solidFill>
                        <a:schemeClr val="bg1">
                          <a:lumMod val="75000"/>
                        </a:schemeClr>
                      </a:solidFill>
                      <a:prstDash val="solid"/>
                      <a:round/>
                      <a:headEnd type="none" w="med" len="med"/>
                      <a:tailEnd type="none" w="med" len="med"/>
                    </a:lnB>
                    <a:lnTlToBr>
                      <a:noFill/>
                    </a:lnTlToBr>
                    <a:lnBlToTr>
                      <a:noFill/>
                    </a:lnBlToTr>
                    <a:solidFill>
                      <a:schemeClr val="bg1"/>
                    </a:solidFill>
                  </a:tcPr>
                </a:tc>
                <a:tc>
                  <a:txBody>
                    <a:bodyPr/>
                    <a:lstStyle/>
                    <a:p>
                      <a:pPr marL="285750" indent="-285750">
                        <a:buFont typeface="Arial" panose="020B0604020202020204" pitchFamily="34" charset="0"/>
                        <a:buChar char="•"/>
                      </a:pPr>
                      <a:r>
                        <a:rPr kumimoji="1" lang="en-US" altLang="ja-JP" sz="1400" dirty="0">
                          <a:latin typeface="+mn-lt"/>
                        </a:rPr>
                        <a:t>SIM</a:t>
                      </a:r>
                      <a:r>
                        <a:rPr kumimoji="1" lang="ja-JP" altLang="en-US" sz="1400" dirty="0">
                          <a:latin typeface="+mn-lt"/>
                        </a:rPr>
                        <a:t>カードの変更検知</a:t>
                      </a:r>
                      <a:endParaRPr kumimoji="1" lang="en-US" altLang="ja-JP" sz="1400" dirty="0">
                        <a:latin typeface="+mn-lt"/>
                      </a:endParaRPr>
                    </a:p>
                  </a:txBody>
                  <a:tcPr marL="216000" marR="144000" marT="0" marB="0" anchor="ctr" horzOverflow="overflow">
                    <a:lnL w="9525" cap="flat" cmpd="sng" algn="ctr">
                      <a:noFill/>
                      <a:prstDash val="solid"/>
                      <a:round/>
                      <a:headEnd type="none" w="med" len="med"/>
                      <a:tailEnd type="none" w="med" len="med"/>
                    </a:lnL>
                    <a:lnR w="19050" cap="flat" cmpd="sng" algn="ctr">
                      <a:solidFill>
                        <a:schemeClr val="bg1">
                          <a:lumMod val="75000"/>
                        </a:schemeClr>
                      </a:solidFill>
                      <a:prstDash val="solid"/>
                      <a:round/>
                      <a:headEnd type="none" w="med" len="med"/>
                      <a:tailEnd type="none" w="med" len="med"/>
                    </a:lnR>
                    <a:lnT w="19050" cap="flat" cmpd="sng" algn="ctr">
                      <a:solidFill>
                        <a:schemeClr val="bg1">
                          <a:lumMod val="75000"/>
                        </a:schemeClr>
                      </a:solidFill>
                      <a:prstDash val="solid"/>
                      <a:round/>
                      <a:headEnd type="none" w="med" len="med"/>
                      <a:tailEnd type="none" w="med" len="med"/>
                    </a:lnT>
                    <a:lnB w="19050" cap="flat" cmpd="sng" algn="ctr">
                      <a:solidFill>
                        <a:schemeClr val="bg1">
                          <a:lumMod val="7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2324222994"/>
                  </a:ext>
                </a:extLst>
              </a:tr>
            </a:tbl>
          </a:graphicData>
        </a:graphic>
      </p:graphicFrame>
    </p:spTree>
    <p:extLst>
      <p:ext uri="{BB962C8B-B14F-4D97-AF65-F5344CB8AC3E}">
        <p14:creationId xmlns:p14="http://schemas.microsoft.com/office/powerpoint/2010/main" val="3176580810"/>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p:cNvSpPr txBox="1"/>
          <p:nvPr/>
        </p:nvSpPr>
        <p:spPr>
          <a:xfrm>
            <a:off x="3181627" y="3944982"/>
            <a:ext cx="6639959" cy="1862048"/>
          </a:xfrm>
          <a:prstGeom prst="rect">
            <a:avLst/>
          </a:prstGeom>
          <a:noFill/>
        </p:spPr>
        <p:txBody>
          <a:bodyPr wrap="none" rtlCol="0" anchor="ctr" anchorCtr="1">
            <a:spAutoFit/>
          </a:bodyPr>
          <a:lstStyle/>
          <a:p>
            <a:pPr lvl="0">
              <a:spcBef>
                <a:spcPts val="600"/>
              </a:spcBef>
            </a:pPr>
            <a:r>
              <a:rPr lang="ja-JP" altLang="en-US" sz="5500" dirty="0">
                <a:solidFill>
                  <a:schemeClr val="bg1"/>
                </a:solidFill>
                <a:latin typeface="Meiryo UI" panose="020B0604030504040204" pitchFamily="50" charset="-128"/>
                <a:ea typeface="Meiryo UI" panose="020B0604030504040204" pitchFamily="50" charset="-128"/>
              </a:rPr>
              <a:t>基本サービス</a:t>
            </a:r>
            <a:endParaRPr lang="en-US" altLang="ja-JP" sz="5500" dirty="0">
              <a:solidFill>
                <a:schemeClr val="bg1"/>
              </a:solidFill>
              <a:latin typeface="Meiryo UI" panose="020B0604030504040204" pitchFamily="50" charset="-128"/>
              <a:ea typeface="Meiryo UI" panose="020B0604030504040204" pitchFamily="50" charset="-128"/>
            </a:endParaRPr>
          </a:p>
          <a:p>
            <a:pPr lvl="0">
              <a:spcBef>
                <a:spcPts val="600"/>
              </a:spcBef>
            </a:pPr>
            <a:r>
              <a:rPr lang="ja-JP" altLang="en-US" sz="5500" dirty="0">
                <a:solidFill>
                  <a:schemeClr val="bg1"/>
                </a:solidFill>
                <a:latin typeface="Meiryo UI" panose="020B0604030504040204" pitchFamily="50" charset="-128"/>
                <a:ea typeface="Meiryo UI" panose="020B0604030504040204" pitchFamily="50" charset="-128"/>
              </a:rPr>
              <a:t>［デバイス共通機能］</a:t>
            </a:r>
          </a:p>
        </p:txBody>
      </p:sp>
    </p:spTree>
  </p:cSld>
  <p:clrMapOvr>
    <a:masterClrMapping/>
  </p:clrMapOvr>
  <p:transition/>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FE3A0084-FF51-4157-8660-DB8E422FF91C}"/>
              </a:ext>
            </a:extLst>
          </p:cNvPr>
          <p:cNvSpPr>
            <a:spLocks noGrp="1"/>
          </p:cNvSpPr>
          <p:nvPr>
            <p:ph type="sldNum" sz="quarter" idx="4"/>
          </p:nvPr>
        </p:nvSpPr>
        <p:spPr/>
        <p:txBody>
          <a:bodyPr/>
          <a:lstStyle/>
          <a:p>
            <a:fld id="{F1BF7F6E-0413-4353-995D-100289A07FF8}" type="slidenum">
              <a:rPr lang="en-US" altLang="ja-JP" smtClean="0"/>
              <a:pPr/>
              <a:t>140</a:t>
            </a:fld>
            <a:endParaRPr lang="en-US" altLang="ja-JP" dirty="0"/>
          </a:p>
        </p:txBody>
      </p:sp>
      <p:sp>
        <p:nvSpPr>
          <p:cNvPr id="4" name="タイトル 3">
            <a:extLst>
              <a:ext uri="{FF2B5EF4-FFF2-40B4-BE49-F238E27FC236}">
                <a16:creationId xmlns:a16="http://schemas.microsoft.com/office/drawing/2014/main" id="{F69A6A47-3C7F-4387-84B6-1396FABB603D}"/>
              </a:ext>
            </a:extLst>
          </p:cNvPr>
          <p:cNvSpPr>
            <a:spLocks noGrp="1"/>
          </p:cNvSpPr>
          <p:nvPr>
            <p:ph type="title"/>
          </p:nvPr>
        </p:nvSpPr>
        <p:spPr/>
        <p:txBody>
          <a:bodyPr/>
          <a:lstStyle/>
          <a:p>
            <a:r>
              <a:rPr kumimoji="1" lang="en-US" altLang="ja-JP" dirty="0">
                <a:latin typeface="Meiryo UI" panose="020B0604030504040204" pitchFamily="50" charset="-128"/>
                <a:ea typeface="Meiryo UI" panose="020B0604030504040204" pitchFamily="50" charset="-128"/>
              </a:rPr>
              <a:t>Android</a:t>
            </a:r>
            <a:r>
              <a:rPr kumimoji="1" lang="ja-JP" altLang="en-US" dirty="0">
                <a:latin typeface="Meiryo UI" panose="020B0604030504040204" pitchFamily="50" charset="-128"/>
                <a:ea typeface="Meiryo UI" panose="020B0604030504040204" pitchFamily="50" charset="-128"/>
              </a:rPr>
              <a:t> </a:t>
            </a:r>
            <a:r>
              <a:rPr kumimoji="1" lang="en-US" altLang="ja-JP" dirty="0">
                <a:latin typeface="Meiryo UI" panose="020B0604030504040204" pitchFamily="50" charset="-128"/>
                <a:ea typeface="Meiryo UI" panose="020B0604030504040204" pitchFamily="50" charset="-128"/>
              </a:rPr>
              <a:t>Enterprise</a:t>
            </a:r>
            <a:r>
              <a:rPr kumimoji="1" lang="ja-JP" altLang="en-US" dirty="0">
                <a:latin typeface="Meiryo UI" panose="020B0604030504040204" pitchFamily="50" charset="-128"/>
                <a:ea typeface="Meiryo UI" panose="020B0604030504040204" pitchFamily="50" charset="-128"/>
              </a:rPr>
              <a:t>機能制御ポリシー一覧</a:t>
            </a:r>
            <a:endParaRPr kumimoji="1" lang="ja-JP" altLang="en-US" dirty="0"/>
          </a:p>
        </p:txBody>
      </p:sp>
      <p:sp>
        <p:nvSpPr>
          <p:cNvPr id="5" name="テキスト ボックス 4">
            <a:extLst>
              <a:ext uri="{FF2B5EF4-FFF2-40B4-BE49-F238E27FC236}">
                <a16:creationId xmlns:a16="http://schemas.microsoft.com/office/drawing/2014/main" id="{F0171081-C490-49E0-A8A4-DDB4FABA3F91}"/>
              </a:ext>
            </a:extLst>
          </p:cNvPr>
          <p:cNvSpPr txBox="1"/>
          <p:nvPr/>
        </p:nvSpPr>
        <p:spPr>
          <a:xfrm>
            <a:off x="777606" y="1512000"/>
            <a:ext cx="8222400" cy="446891"/>
          </a:xfrm>
          <a:prstGeom prst="rect">
            <a:avLst/>
          </a:prstGeom>
          <a:noFill/>
        </p:spPr>
        <p:txBody>
          <a:bodyPr wrap="square" lIns="0" tIns="0" rIns="0" bIns="0" rtlCol="0" anchor="ctr" anchorCtr="0">
            <a:noAutofit/>
          </a:bodyPr>
          <a:lstStyle/>
          <a:p>
            <a:pPr lvl="0" algn="l">
              <a:spcBef>
                <a:spcPts val="0"/>
              </a:spcBef>
            </a:pPr>
            <a:r>
              <a:rPr kumimoji="1" lang="ja-JP" altLang="en-US" sz="2400" dirty="0">
                <a:solidFill>
                  <a:schemeClr val="tx1"/>
                </a:solidFill>
                <a:latin typeface="Meiryo UI" panose="020B0604030504040204" pitchFamily="50" charset="-128"/>
                <a:ea typeface="Meiryo UI" panose="020B0604030504040204" pitchFamily="50" charset="-128"/>
              </a:rPr>
              <a:t>デバイスに設定可能な項目一覧：</a:t>
            </a:r>
            <a:r>
              <a:rPr kumimoji="1" lang="en-US" altLang="ja-JP" sz="2400" dirty="0">
                <a:solidFill>
                  <a:schemeClr val="tx1"/>
                </a:solidFill>
                <a:latin typeface="Meiryo UI" panose="020B0604030504040204" pitchFamily="50" charset="-128"/>
                <a:ea typeface="Meiryo UI" panose="020B0604030504040204" pitchFamily="50" charset="-128"/>
              </a:rPr>
              <a:t>Android Enterprise </a:t>
            </a:r>
          </a:p>
        </p:txBody>
      </p:sp>
      <p:sp>
        <p:nvSpPr>
          <p:cNvPr id="6" name="角丸四角形 51">
            <a:extLst>
              <a:ext uri="{FF2B5EF4-FFF2-40B4-BE49-F238E27FC236}">
                <a16:creationId xmlns:a16="http://schemas.microsoft.com/office/drawing/2014/main" id="{BBE556FB-65B7-432F-AF4D-E417CEC6BAEF}"/>
              </a:ext>
            </a:extLst>
          </p:cNvPr>
          <p:cNvSpPr/>
          <p:nvPr/>
        </p:nvSpPr>
        <p:spPr bwMode="auto">
          <a:xfrm>
            <a:off x="7870126" y="1537445"/>
            <a:ext cx="1980000" cy="396000"/>
          </a:xfrm>
          <a:prstGeom prst="roundRect">
            <a:avLst>
              <a:gd name="adj" fmla="val 16035"/>
            </a:avLst>
          </a:prstGeom>
          <a:solidFill>
            <a:schemeClr val="tx1"/>
          </a:solidFill>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anchor="ctr" anchorCtr="0"/>
          <a:lstStyle/>
          <a:p>
            <a:r>
              <a:rPr kumimoji="1" lang="en-US" altLang="ja-JP" sz="2000" b="1" dirty="0">
                <a:solidFill>
                  <a:schemeClr val="bg1"/>
                </a:solidFill>
                <a:latin typeface="Meiryo UI" panose="020B0604030504040204" pitchFamily="50" charset="-128"/>
                <a:ea typeface="Meiryo UI" panose="020B0604030504040204" pitchFamily="50" charset="-128"/>
              </a:rPr>
              <a:t>Work profile</a:t>
            </a:r>
            <a:endParaRPr lang="ja-JP" altLang="en-US" sz="2000" dirty="0">
              <a:solidFill>
                <a:schemeClr val="bg1"/>
              </a:solidFill>
            </a:endParaRPr>
          </a:p>
        </p:txBody>
      </p:sp>
      <p:graphicFrame>
        <p:nvGraphicFramePr>
          <p:cNvPr id="8" name="Group 48">
            <a:extLst>
              <a:ext uri="{FF2B5EF4-FFF2-40B4-BE49-F238E27FC236}">
                <a16:creationId xmlns:a16="http://schemas.microsoft.com/office/drawing/2014/main" id="{A4DDD566-299F-49CB-B948-BAFE713BD546}"/>
              </a:ext>
            </a:extLst>
          </p:cNvPr>
          <p:cNvGraphicFramePr>
            <a:graphicFrameLocks/>
          </p:cNvGraphicFramePr>
          <p:nvPr>
            <p:extLst>
              <p:ext uri="{D42A27DB-BD31-4B8C-83A1-F6EECF244321}">
                <p14:modId xmlns:p14="http://schemas.microsoft.com/office/powerpoint/2010/main" val="2145066603"/>
              </p:ext>
            </p:extLst>
          </p:nvPr>
        </p:nvGraphicFramePr>
        <p:xfrm>
          <a:off x="741600" y="2062800"/>
          <a:ext cx="11520000" cy="6407280"/>
        </p:xfrm>
        <a:graphic>
          <a:graphicData uri="http://schemas.openxmlformats.org/drawingml/2006/table">
            <a:tbl>
              <a:tblPr/>
              <a:tblGrid>
                <a:gridCol w="1079486">
                  <a:extLst>
                    <a:ext uri="{9D8B030D-6E8A-4147-A177-3AD203B41FA5}">
                      <a16:colId xmlns:a16="http://schemas.microsoft.com/office/drawing/2014/main" val="20000"/>
                    </a:ext>
                  </a:extLst>
                </a:gridCol>
                <a:gridCol w="1656184">
                  <a:extLst>
                    <a:ext uri="{9D8B030D-6E8A-4147-A177-3AD203B41FA5}">
                      <a16:colId xmlns:a16="http://schemas.microsoft.com/office/drawing/2014/main" val="20001"/>
                    </a:ext>
                  </a:extLst>
                </a:gridCol>
                <a:gridCol w="4338330">
                  <a:extLst>
                    <a:ext uri="{9D8B030D-6E8A-4147-A177-3AD203B41FA5}">
                      <a16:colId xmlns:a16="http://schemas.microsoft.com/office/drawing/2014/main" val="20002"/>
                    </a:ext>
                  </a:extLst>
                </a:gridCol>
                <a:gridCol w="4446000">
                  <a:extLst>
                    <a:ext uri="{9D8B030D-6E8A-4147-A177-3AD203B41FA5}">
                      <a16:colId xmlns:a16="http://schemas.microsoft.com/office/drawing/2014/main" val="1112133733"/>
                    </a:ext>
                  </a:extLst>
                </a:gridCol>
              </a:tblGrid>
              <a:tr h="1080000">
                <a:tc rowSpan="4">
                  <a:txBody>
                    <a:bodyPr/>
                    <a:lstStyle>
                      <a:defPPr>
                        <a:defRPr lang="ja-JP"/>
                      </a:defPPr>
                      <a:lvl1pPr marL="0" algn="l" defTabSz="914400" rtl="0" eaLnBrk="1" latinLnBrk="0" hangingPunct="1">
                        <a:defRPr kumimoji="1" sz="1800" kern="1200">
                          <a:solidFill>
                            <a:schemeClr val="tx1"/>
                          </a:solidFill>
                          <a:latin typeface="Trebuchet MS"/>
                          <a:ea typeface="HGP創英角ｺﾞｼｯｸUB"/>
                        </a:defRPr>
                      </a:lvl1pPr>
                      <a:lvl2pPr marL="457200" algn="l" defTabSz="914400" rtl="0" eaLnBrk="1" latinLnBrk="0" hangingPunct="1">
                        <a:defRPr kumimoji="1" sz="1800" kern="1200">
                          <a:solidFill>
                            <a:schemeClr val="tx1"/>
                          </a:solidFill>
                          <a:latin typeface="Trebuchet MS"/>
                          <a:ea typeface="HGP創英角ｺﾞｼｯｸUB"/>
                        </a:defRPr>
                      </a:lvl2pPr>
                      <a:lvl3pPr marL="914400" algn="l" defTabSz="914400" rtl="0" eaLnBrk="1" latinLnBrk="0" hangingPunct="1">
                        <a:defRPr kumimoji="1" sz="1800" kern="1200">
                          <a:solidFill>
                            <a:schemeClr val="tx1"/>
                          </a:solidFill>
                          <a:latin typeface="Trebuchet MS"/>
                          <a:ea typeface="HGP創英角ｺﾞｼｯｸUB"/>
                        </a:defRPr>
                      </a:lvl3pPr>
                      <a:lvl4pPr marL="1371600" algn="l" defTabSz="914400" rtl="0" eaLnBrk="1" latinLnBrk="0" hangingPunct="1">
                        <a:defRPr kumimoji="1" sz="1800" kern="1200">
                          <a:solidFill>
                            <a:schemeClr val="tx1"/>
                          </a:solidFill>
                          <a:latin typeface="Trebuchet MS"/>
                          <a:ea typeface="HGP創英角ｺﾞｼｯｸUB"/>
                        </a:defRPr>
                      </a:lvl4pPr>
                      <a:lvl5pPr marL="1828800" algn="l" defTabSz="914400" rtl="0" eaLnBrk="1" latinLnBrk="0" hangingPunct="1">
                        <a:defRPr kumimoji="1" sz="1800" kern="1200">
                          <a:solidFill>
                            <a:schemeClr val="tx1"/>
                          </a:solidFill>
                          <a:latin typeface="Trebuchet MS"/>
                          <a:ea typeface="HGP創英角ｺﾞｼｯｸUB"/>
                        </a:defRPr>
                      </a:lvl5pPr>
                      <a:lvl6pPr marL="2286000" algn="l" defTabSz="914400" rtl="0" eaLnBrk="1" latinLnBrk="0" hangingPunct="1">
                        <a:defRPr kumimoji="1" sz="1800" kern="1200">
                          <a:solidFill>
                            <a:schemeClr val="tx1"/>
                          </a:solidFill>
                          <a:latin typeface="Trebuchet MS"/>
                          <a:ea typeface="HGP創英角ｺﾞｼｯｸUB"/>
                        </a:defRPr>
                      </a:lvl6pPr>
                      <a:lvl7pPr marL="2743200" algn="l" defTabSz="914400" rtl="0" eaLnBrk="1" latinLnBrk="0" hangingPunct="1">
                        <a:defRPr kumimoji="1" sz="1800" kern="1200">
                          <a:solidFill>
                            <a:schemeClr val="tx1"/>
                          </a:solidFill>
                          <a:latin typeface="Trebuchet MS"/>
                          <a:ea typeface="HGP創英角ｺﾞｼｯｸUB"/>
                        </a:defRPr>
                      </a:lvl7pPr>
                      <a:lvl8pPr marL="3200400" algn="l" defTabSz="914400" rtl="0" eaLnBrk="1" latinLnBrk="0" hangingPunct="1">
                        <a:defRPr kumimoji="1" sz="1800" kern="1200">
                          <a:solidFill>
                            <a:schemeClr val="tx1"/>
                          </a:solidFill>
                          <a:latin typeface="Trebuchet MS"/>
                          <a:ea typeface="HGP創英角ｺﾞｼｯｸUB"/>
                        </a:defRPr>
                      </a:lvl8pPr>
                      <a:lvl9pPr marL="3657600" algn="l" defTabSz="914400" rtl="0" eaLnBrk="1" latinLnBrk="0" hangingPunct="1">
                        <a:defRPr kumimoji="1" sz="1800" kern="1200">
                          <a:solidFill>
                            <a:schemeClr val="tx1"/>
                          </a:solidFill>
                          <a:latin typeface="Trebuchet MS"/>
                          <a:ea typeface="HGP創英角ｺﾞｼｯｸUB"/>
                        </a:defRPr>
                      </a:lvl9pPr>
                    </a:lstStyle>
                    <a:p>
                      <a:pPr marL="144000" marR="0" lvl="0" indent="0" algn="l" defTabSz="914400" rtl="0" eaLnBrk="1" fontAlgn="base" latinLnBrk="0" hangingPunct="1">
                        <a:lnSpc>
                          <a:spcPct val="100000"/>
                        </a:lnSpc>
                        <a:spcBef>
                          <a:spcPts val="0"/>
                        </a:spcBef>
                        <a:spcAft>
                          <a:spcPct val="0"/>
                        </a:spcAft>
                        <a:buClrTx/>
                        <a:buSzTx/>
                        <a:buFontTx/>
                        <a:buNone/>
                        <a:tabLst/>
                      </a:pPr>
                      <a:r>
                        <a:rPr kumimoji="1" lang="ja-JP" altLang="en-US" sz="18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制　御</a:t>
                      </a:r>
                    </a:p>
                  </a:txBody>
                  <a:tcPr marL="72000" marR="144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noFill/>
                  </a:tcPr>
                </a:tc>
                <a:tc>
                  <a:txBody>
                    <a:bodyPr/>
                    <a:lstStyle>
                      <a:defPPr>
                        <a:defRPr lang="ja-JP"/>
                      </a:defPPr>
                      <a:lvl1pPr marL="0" algn="l" defTabSz="914400" rtl="0" eaLnBrk="1" latinLnBrk="0" hangingPunct="1">
                        <a:defRPr kumimoji="1" sz="1800" kern="1200">
                          <a:solidFill>
                            <a:schemeClr val="tx1"/>
                          </a:solidFill>
                          <a:latin typeface="Trebuchet MS"/>
                          <a:ea typeface="HGP創英角ｺﾞｼｯｸUB"/>
                        </a:defRPr>
                      </a:lvl1pPr>
                      <a:lvl2pPr marL="457200" algn="l" defTabSz="914400" rtl="0" eaLnBrk="1" latinLnBrk="0" hangingPunct="1">
                        <a:defRPr kumimoji="1" sz="1800" kern="1200">
                          <a:solidFill>
                            <a:schemeClr val="tx1"/>
                          </a:solidFill>
                          <a:latin typeface="Trebuchet MS"/>
                          <a:ea typeface="HGP創英角ｺﾞｼｯｸUB"/>
                        </a:defRPr>
                      </a:lvl2pPr>
                      <a:lvl3pPr marL="914400" algn="l" defTabSz="914400" rtl="0" eaLnBrk="1" latinLnBrk="0" hangingPunct="1">
                        <a:defRPr kumimoji="1" sz="1800" kern="1200">
                          <a:solidFill>
                            <a:schemeClr val="tx1"/>
                          </a:solidFill>
                          <a:latin typeface="Trebuchet MS"/>
                          <a:ea typeface="HGP創英角ｺﾞｼｯｸUB"/>
                        </a:defRPr>
                      </a:lvl3pPr>
                      <a:lvl4pPr marL="1371600" algn="l" defTabSz="914400" rtl="0" eaLnBrk="1" latinLnBrk="0" hangingPunct="1">
                        <a:defRPr kumimoji="1" sz="1800" kern="1200">
                          <a:solidFill>
                            <a:schemeClr val="tx1"/>
                          </a:solidFill>
                          <a:latin typeface="Trebuchet MS"/>
                          <a:ea typeface="HGP創英角ｺﾞｼｯｸUB"/>
                        </a:defRPr>
                      </a:lvl4pPr>
                      <a:lvl5pPr marL="1828800" algn="l" defTabSz="914400" rtl="0" eaLnBrk="1" latinLnBrk="0" hangingPunct="1">
                        <a:defRPr kumimoji="1" sz="1800" kern="1200">
                          <a:solidFill>
                            <a:schemeClr val="tx1"/>
                          </a:solidFill>
                          <a:latin typeface="Trebuchet MS"/>
                          <a:ea typeface="HGP創英角ｺﾞｼｯｸUB"/>
                        </a:defRPr>
                      </a:lvl5pPr>
                      <a:lvl6pPr marL="2286000" algn="l" defTabSz="914400" rtl="0" eaLnBrk="1" latinLnBrk="0" hangingPunct="1">
                        <a:defRPr kumimoji="1" sz="1800" kern="1200">
                          <a:solidFill>
                            <a:schemeClr val="tx1"/>
                          </a:solidFill>
                          <a:latin typeface="Trebuchet MS"/>
                          <a:ea typeface="HGP創英角ｺﾞｼｯｸUB"/>
                        </a:defRPr>
                      </a:lvl6pPr>
                      <a:lvl7pPr marL="2743200" algn="l" defTabSz="914400" rtl="0" eaLnBrk="1" latinLnBrk="0" hangingPunct="1">
                        <a:defRPr kumimoji="1" sz="1800" kern="1200">
                          <a:solidFill>
                            <a:schemeClr val="tx1"/>
                          </a:solidFill>
                          <a:latin typeface="Trebuchet MS"/>
                          <a:ea typeface="HGP創英角ｺﾞｼｯｸUB"/>
                        </a:defRPr>
                      </a:lvl7pPr>
                      <a:lvl8pPr marL="3200400" algn="l" defTabSz="914400" rtl="0" eaLnBrk="1" latinLnBrk="0" hangingPunct="1">
                        <a:defRPr kumimoji="1" sz="1800" kern="1200">
                          <a:solidFill>
                            <a:schemeClr val="tx1"/>
                          </a:solidFill>
                          <a:latin typeface="Trebuchet MS"/>
                          <a:ea typeface="HGP創英角ｺﾞｼｯｸUB"/>
                        </a:defRPr>
                      </a:lvl8pPr>
                      <a:lvl9pPr marL="3657600" algn="l" defTabSz="914400" rtl="0" eaLnBrk="1" latinLnBrk="0" hangingPunct="1">
                        <a:defRPr kumimoji="1" sz="1800" kern="1200">
                          <a:solidFill>
                            <a:schemeClr val="tx1"/>
                          </a:solidFill>
                          <a:latin typeface="Trebuchet MS"/>
                          <a:ea typeface="HGP創英角ｺﾞｼｯｸUB"/>
                        </a:defRPr>
                      </a:lvl9pPr>
                    </a:lstStyle>
                    <a:p>
                      <a:pPr marL="144000" marR="0" lvl="0" indent="0" algn="l" defTabSz="914400" rtl="0" eaLnBrk="1" fontAlgn="base" latinLnBrk="0" hangingPunct="1">
                        <a:lnSpc>
                          <a:spcPct val="100000"/>
                        </a:lnSpc>
                        <a:spcBef>
                          <a:spcPts val="0"/>
                        </a:spcBef>
                        <a:spcAft>
                          <a:spcPct val="0"/>
                        </a:spcAft>
                        <a:buClrTx/>
                        <a:buSzTx/>
                        <a:buFontTx/>
                        <a:buNone/>
                        <a:tabLst/>
                      </a:pPr>
                      <a:r>
                        <a:rPr kumimoji="1" lang="ja-JP" altLang="en-US" sz="18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パスコード</a:t>
                      </a:r>
                    </a:p>
                  </a:txBody>
                  <a:tcPr marL="72000" marR="144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solidFill>
                      <a:schemeClr val="bg1">
                        <a:lumMod val="85000"/>
                      </a:schemeClr>
                    </a:solidFill>
                  </a:tcPr>
                </a:tc>
                <a:tc>
                  <a:txBody>
                    <a:bodyPr/>
                    <a:lstStyle>
                      <a:defPPr>
                        <a:defRPr lang="ja-JP"/>
                      </a:defPPr>
                      <a:lvl1pPr marL="0" algn="l" defTabSz="914400" rtl="0" eaLnBrk="1" latinLnBrk="0" hangingPunct="1">
                        <a:defRPr kumimoji="1" sz="1800" kern="1200">
                          <a:solidFill>
                            <a:schemeClr val="tx1"/>
                          </a:solidFill>
                          <a:latin typeface="Trebuchet MS"/>
                          <a:ea typeface="HGP創英角ｺﾞｼｯｸUB"/>
                        </a:defRPr>
                      </a:lvl1pPr>
                      <a:lvl2pPr marL="457200" algn="l" defTabSz="914400" rtl="0" eaLnBrk="1" latinLnBrk="0" hangingPunct="1">
                        <a:defRPr kumimoji="1" sz="1800" kern="1200">
                          <a:solidFill>
                            <a:schemeClr val="tx1"/>
                          </a:solidFill>
                          <a:latin typeface="Trebuchet MS"/>
                          <a:ea typeface="HGP創英角ｺﾞｼｯｸUB"/>
                        </a:defRPr>
                      </a:lvl2pPr>
                      <a:lvl3pPr marL="914400" algn="l" defTabSz="914400" rtl="0" eaLnBrk="1" latinLnBrk="0" hangingPunct="1">
                        <a:defRPr kumimoji="1" sz="1800" kern="1200">
                          <a:solidFill>
                            <a:schemeClr val="tx1"/>
                          </a:solidFill>
                          <a:latin typeface="Trebuchet MS"/>
                          <a:ea typeface="HGP創英角ｺﾞｼｯｸUB"/>
                        </a:defRPr>
                      </a:lvl3pPr>
                      <a:lvl4pPr marL="1371600" algn="l" defTabSz="914400" rtl="0" eaLnBrk="1" latinLnBrk="0" hangingPunct="1">
                        <a:defRPr kumimoji="1" sz="1800" kern="1200">
                          <a:solidFill>
                            <a:schemeClr val="tx1"/>
                          </a:solidFill>
                          <a:latin typeface="Trebuchet MS"/>
                          <a:ea typeface="HGP創英角ｺﾞｼｯｸUB"/>
                        </a:defRPr>
                      </a:lvl4pPr>
                      <a:lvl5pPr marL="1828800" algn="l" defTabSz="914400" rtl="0" eaLnBrk="1" latinLnBrk="0" hangingPunct="1">
                        <a:defRPr kumimoji="1" sz="1800" kern="1200">
                          <a:solidFill>
                            <a:schemeClr val="tx1"/>
                          </a:solidFill>
                          <a:latin typeface="Trebuchet MS"/>
                          <a:ea typeface="HGP創英角ｺﾞｼｯｸUB"/>
                        </a:defRPr>
                      </a:lvl5pPr>
                      <a:lvl6pPr marL="2286000" algn="l" defTabSz="914400" rtl="0" eaLnBrk="1" latinLnBrk="0" hangingPunct="1">
                        <a:defRPr kumimoji="1" sz="1800" kern="1200">
                          <a:solidFill>
                            <a:schemeClr val="tx1"/>
                          </a:solidFill>
                          <a:latin typeface="Trebuchet MS"/>
                          <a:ea typeface="HGP創英角ｺﾞｼｯｸUB"/>
                        </a:defRPr>
                      </a:lvl6pPr>
                      <a:lvl7pPr marL="2743200" algn="l" defTabSz="914400" rtl="0" eaLnBrk="1" latinLnBrk="0" hangingPunct="1">
                        <a:defRPr kumimoji="1" sz="1800" kern="1200">
                          <a:solidFill>
                            <a:schemeClr val="tx1"/>
                          </a:solidFill>
                          <a:latin typeface="Trebuchet MS"/>
                          <a:ea typeface="HGP創英角ｺﾞｼｯｸUB"/>
                        </a:defRPr>
                      </a:lvl7pPr>
                      <a:lvl8pPr marL="3200400" algn="l" defTabSz="914400" rtl="0" eaLnBrk="1" latinLnBrk="0" hangingPunct="1">
                        <a:defRPr kumimoji="1" sz="1800" kern="1200">
                          <a:solidFill>
                            <a:schemeClr val="tx1"/>
                          </a:solidFill>
                          <a:latin typeface="Trebuchet MS"/>
                          <a:ea typeface="HGP創英角ｺﾞｼｯｸUB"/>
                        </a:defRPr>
                      </a:lvl8pPr>
                      <a:lvl9pPr marL="3657600" algn="l" defTabSz="914400" rtl="0" eaLnBrk="1" latinLnBrk="0" hangingPunct="1">
                        <a:defRPr kumimoji="1" sz="1800" kern="1200">
                          <a:solidFill>
                            <a:schemeClr val="tx1"/>
                          </a:solidFill>
                          <a:latin typeface="Trebuchet MS"/>
                          <a:ea typeface="HGP創英角ｺﾞｼｯｸUB"/>
                        </a:defRPr>
                      </a:lvl9pPr>
                    </a:lstStyle>
                    <a:p>
                      <a:pPr marL="144000" marR="0" lvl="0" indent="-144000" algn="l" defTabSz="914400" rtl="0" eaLnBrk="1" fontAlgn="base" latinLnBrk="0" hangingPunct="1">
                        <a:lnSpc>
                          <a:spcPct val="100000"/>
                        </a:lnSpc>
                        <a:spcBef>
                          <a:spcPts val="400"/>
                        </a:spcBef>
                        <a:spcAft>
                          <a:spcPts val="0"/>
                        </a:spcAft>
                        <a:buClrTx/>
                        <a:buSzTx/>
                        <a:buFont typeface="Arial" panose="020B0604020202020204" pitchFamily="34" charset="0"/>
                        <a:buChar char="•"/>
                        <a:tabLst/>
                      </a:pPr>
                      <a:r>
                        <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パスコード義務化・パスコードの有効期限</a:t>
                      </a:r>
                      <a:endParaRPr kumimoji="1" lang="en-US" altLang="ja-JP"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endParaRPr>
                    </a:p>
                    <a:p>
                      <a:pPr marL="144000" marR="0" lvl="0" indent="-144000" algn="l" defTabSz="914400" rtl="0" eaLnBrk="1" fontAlgn="base" latinLnBrk="0" hangingPunct="1">
                        <a:lnSpc>
                          <a:spcPct val="100000"/>
                        </a:lnSpc>
                        <a:spcBef>
                          <a:spcPts val="400"/>
                        </a:spcBef>
                        <a:spcAft>
                          <a:spcPts val="0"/>
                        </a:spcAft>
                        <a:buClrTx/>
                        <a:buSzTx/>
                        <a:buFont typeface="Arial" panose="020B0604020202020204" pitchFamily="34" charset="0"/>
                        <a:buChar char="•"/>
                        <a:tabLst/>
                      </a:pPr>
                      <a:r>
                        <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パスコード設定有効期限</a:t>
                      </a:r>
                    </a:p>
                    <a:p>
                      <a:pPr marL="144000" marR="0" lvl="0" indent="-144000" algn="l" defTabSz="914400" rtl="0" eaLnBrk="1" fontAlgn="base" latinLnBrk="0" hangingPunct="1">
                        <a:lnSpc>
                          <a:spcPct val="100000"/>
                        </a:lnSpc>
                        <a:spcBef>
                          <a:spcPts val="400"/>
                        </a:spcBef>
                        <a:spcAft>
                          <a:spcPts val="0"/>
                        </a:spcAft>
                        <a:buClrTx/>
                        <a:buSzTx/>
                        <a:buFont typeface="Arial" panose="020B0604020202020204" pitchFamily="34" charset="0"/>
                        <a:buChar char="•"/>
                        <a:tabLst/>
                      </a:pPr>
                      <a:r>
                        <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パスコードの種類・バックライト点灯時間</a:t>
                      </a:r>
                    </a:p>
                  </a:txBody>
                  <a:tcPr marL="216000" marR="144000" marT="0" marB="0" anchor="ctr" horzOverflow="overflow">
                    <a:lnL w="9525" cap="flat" cmpd="sng" algn="ctr">
                      <a:solidFill>
                        <a:schemeClr val="tx1">
                          <a:lumMod val="65000"/>
                          <a:lumOff val="35000"/>
                        </a:schemeClr>
                      </a:solidFill>
                      <a:prstDash val="solid"/>
                      <a:round/>
                      <a:headEnd type="none" w="med" len="med"/>
                      <a:tailEnd type="none" w="med" len="med"/>
                    </a:lnL>
                    <a:lnR w="12700" cap="flat" cmpd="sng" algn="ctr">
                      <a:noFill/>
                      <a:prstDash val="sysDot"/>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solidFill>
                      <a:schemeClr val="bg1"/>
                    </a:solidFill>
                  </a:tcPr>
                </a:tc>
                <a:tc>
                  <a:txBody>
                    <a:bodyPr/>
                    <a:lstStyle/>
                    <a:p>
                      <a:pPr marL="144000" marR="0" lvl="0" indent="-144000" algn="l" defTabSz="914400" rtl="0" eaLnBrk="1" fontAlgn="base" latinLnBrk="0" hangingPunct="1">
                        <a:lnSpc>
                          <a:spcPct val="100000"/>
                        </a:lnSpc>
                        <a:spcBef>
                          <a:spcPts val="400"/>
                        </a:spcBef>
                        <a:spcAft>
                          <a:spcPct val="0"/>
                        </a:spcAft>
                        <a:buClrTx/>
                        <a:buSzTx/>
                        <a:buFont typeface="Arial" panose="020B0604020202020204" pitchFamily="34" charset="0"/>
                        <a:buChar char="•"/>
                        <a:tabLst/>
                      </a:pPr>
                      <a:r>
                        <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パスコードの再入力時間間隔</a:t>
                      </a:r>
                      <a:endParaRPr kumimoji="1" lang="en-US" altLang="ja-JP"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endParaRPr>
                    </a:p>
                    <a:p>
                      <a:pPr marL="144000" marR="0" lvl="0" indent="-144000" algn="l" defTabSz="914400" rtl="0" eaLnBrk="1" fontAlgn="base" latinLnBrk="0" hangingPunct="1">
                        <a:lnSpc>
                          <a:spcPct val="100000"/>
                        </a:lnSpc>
                        <a:spcBef>
                          <a:spcPts val="400"/>
                        </a:spcBef>
                        <a:spcAft>
                          <a:spcPct val="0"/>
                        </a:spcAft>
                        <a:buClrTx/>
                        <a:buSzTx/>
                        <a:buFont typeface="Arial" panose="020B0604020202020204" pitchFamily="34" charset="0"/>
                        <a:buChar char="•"/>
                        <a:tabLst/>
                      </a:pPr>
                      <a:r>
                        <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パスコードの再利用回数</a:t>
                      </a:r>
                      <a:endParaRPr kumimoji="1" lang="en-US" altLang="ja-JP"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endParaRPr>
                    </a:p>
                    <a:p>
                      <a:pPr marL="144000" marR="0" lvl="0" indent="-144000" algn="l" defTabSz="914400" rtl="0" eaLnBrk="1" fontAlgn="base" latinLnBrk="0" hangingPunct="1">
                        <a:lnSpc>
                          <a:spcPct val="100000"/>
                        </a:lnSpc>
                        <a:spcBef>
                          <a:spcPts val="400"/>
                        </a:spcBef>
                        <a:spcAft>
                          <a:spcPts val="0"/>
                        </a:spcAft>
                        <a:buClrTx/>
                        <a:buSzTx/>
                        <a:buFont typeface="Arial" panose="020B0604020202020204" pitchFamily="34" charset="0"/>
                        <a:buChar char="•"/>
                        <a:tabLst/>
                      </a:pPr>
                      <a:r>
                        <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ローカルワイプまでのパスコード入力失敗回数</a:t>
                      </a:r>
                    </a:p>
                    <a:p>
                      <a:pPr marL="144000" marR="0" lvl="0" indent="-144000" algn="l" defTabSz="914400" rtl="0" eaLnBrk="1" fontAlgn="base" latinLnBrk="0" hangingPunct="1">
                        <a:lnSpc>
                          <a:spcPct val="100000"/>
                        </a:lnSpc>
                        <a:spcBef>
                          <a:spcPts val="400"/>
                        </a:spcBef>
                        <a:spcAft>
                          <a:spcPts val="0"/>
                        </a:spcAft>
                        <a:buClrTx/>
                        <a:buSzTx/>
                        <a:buFont typeface="Arial" panose="020B0604020202020204" pitchFamily="34" charset="0"/>
                        <a:buChar char="•"/>
                        <a:tabLst/>
                      </a:pPr>
                      <a:r>
                        <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ローカルロックまでのパスコード入力失敗回数</a:t>
                      </a:r>
                    </a:p>
                    <a:p>
                      <a:pPr marL="144000" marR="0" lvl="0" indent="-144000" algn="l" defTabSz="914400" rtl="0" eaLnBrk="1" fontAlgn="base" latinLnBrk="0" hangingPunct="1">
                        <a:lnSpc>
                          <a:spcPct val="100000"/>
                        </a:lnSpc>
                        <a:spcBef>
                          <a:spcPts val="400"/>
                        </a:spcBef>
                        <a:spcAft>
                          <a:spcPts val="0"/>
                        </a:spcAft>
                        <a:buClrTx/>
                        <a:buSzTx/>
                        <a:buFont typeface="Arial" panose="020B0604020202020204" pitchFamily="34" charset="0"/>
                        <a:buChar char="•"/>
                        <a:tabLst/>
                      </a:pPr>
                      <a:endPar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endParaRPr>
                    </a:p>
                  </a:txBody>
                  <a:tcPr marL="216000" marR="144000" marT="0" marB="0" anchor="ctr" horzOverflow="overflow">
                    <a:lnL w="12700" cap="flat" cmpd="sng" algn="ctr">
                      <a:noFill/>
                      <a:prstDash val="sysDot"/>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1368000">
                <a:tc vMerge="1">
                  <a:txBody>
                    <a:bodyPr/>
                    <a:lstStyle/>
                    <a:p>
                      <a:pPr marL="90488" marR="0" lvl="0" indent="0" algn="l" defTabSz="914400" rtl="0" eaLnBrk="1" fontAlgn="base" latinLnBrk="0" hangingPunct="1">
                        <a:lnSpc>
                          <a:spcPct val="100000"/>
                        </a:lnSpc>
                        <a:spcBef>
                          <a:spcPct val="20000"/>
                        </a:spcBef>
                        <a:spcAft>
                          <a:spcPct val="0"/>
                        </a:spcAft>
                        <a:buClrTx/>
                        <a:buSzTx/>
                        <a:buFontTx/>
                        <a:buNone/>
                        <a:tabLst/>
                      </a:pPr>
                      <a:endParaRPr kumimoji="1" lang="ja-JP" altLang="en-US" sz="1800" b="0" i="0" u="none" strike="noStrike" cap="none" normalizeH="0" baseline="0" dirty="0">
                        <a:ln>
                          <a:noFill/>
                        </a:ln>
                        <a:solidFill>
                          <a:schemeClr val="tx1"/>
                        </a:solidFill>
                        <a:effectLst/>
                        <a:latin typeface="Arial" pitchFamily="34" charset="0"/>
                        <a:ea typeface="HGP創英角ｺﾞｼｯｸUB" pitchFamily="50" charset="-128"/>
                      </a:endParaRPr>
                    </a:p>
                  </a:txBody>
                  <a:tcPr marL="90000" marR="90000" marT="46800" marB="46800" anchor="ctr" horzOverflow="overflow">
                    <a:lnL w="12700" cap="flat" cmpd="sng" algn="ctr">
                      <a:solidFill>
                        <a:schemeClr val="bg1"/>
                      </a:solidFill>
                      <a:prstDash val="solid"/>
                      <a:round/>
                      <a:headEnd type="none" w="med" len="med"/>
                      <a:tailEnd type="none" w="med" len="med"/>
                    </a:lnL>
                    <a:lnR w="12700" cap="flat" cmpd="sng" algn="ctr">
                      <a:solidFill>
                        <a:srgbClr val="5F5F5F"/>
                      </a:solidFill>
                      <a:prstDash val="solid"/>
                      <a:round/>
                      <a:headEnd type="none" w="med" len="med"/>
                      <a:tailEnd type="none" w="med" len="med"/>
                    </a:lnR>
                    <a:lnT w="12700" cap="flat" cmpd="sng" algn="ctr">
                      <a:solidFill>
                        <a:srgbClr val="969696"/>
                      </a:solidFill>
                      <a:prstDash val="dash"/>
                      <a:round/>
                      <a:headEnd type="none" w="med" len="med"/>
                      <a:tailEnd type="none" w="med" len="med"/>
                    </a:lnT>
                    <a:lnB w="12700" cap="flat" cmpd="sng" algn="ctr">
                      <a:solidFill>
                        <a:srgbClr val="969696"/>
                      </a:solidFill>
                      <a:prstDash val="dash"/>
                      <a:round/>
                      <a:headEnd type="none" w="med" len="med"/>
                      <a:tailEnd type="none" w="med" len="med"/>
                    </a:lnB>
                    <a:lnTlToBr>
                      <a:noFill/>
                    </a:lnTlToBr>
                    <a:lnBlToTr>
                      <a:noFill/>
                    </a:lnBlToTr>
                    <a:noFill/>
                  </a:tcPr>
                </a:tc>
                <a:tc>
                  <a:txBody>
                    <a:bodyPr/>
                    <a:lstStyle>
                      <a:defPPr>
                        <a:defRPr lang="ja-JP"/>
                      </a:defPPr>
                      <a:lvl1pPr marL="0" algn="l" defTabSz="914400" rtl="0" eaLnBrk="1" latinLnBrk="0" hangingPunct="1">
                        <a:defRPr kumimoji="1" sz="1800" kern="1200">
                          <a:solidFill>
                            <a:schemeClr val="tx1"/>
                          </a:solidFill>
                          <a:latin typeface="Trebuchet MS"/>
                          <a:ea typeface="HGP創英角ｺﾞｼｯｸUB"/>
                        </a:defRPr>
                      </a:lvl1pPr>
                      <a:lvl2pPr marL="457200" algn="l" defTabSz="914400" rtl="0" eaLnBrk="1" latinLnBrk="0" hangingPunct="1">
                        <a:defRPr kumimoji="1" sz="1800" kern="1200">
                          <a:solidFill>
                            <a:schemeClr val="tx1"/>
                          </a:solidFill>
                          <a:latin typeface="Trebuchet MS"/>
                          <a:ea typeface="HGP創英角ｺﾞｼｯｸUB"/>
                        </a:defRPr>
                      </a:lvl2pPr>
                      <a:lvl3pPr marL="914400" algn="l" defTabSz="914400" rtl="0" eaLnBrk="1" latinLnBrk="0" hangingPunct="1">
                        <a:defRPr kumimoji="1" sz="1800" kern="1200">
                          <a:solidFill>
                            <a:schemeClr val="tx1"/>
                          </a:solidFill>
                          <a:latin typeface="Trebuchet MS"/>
                          <a:ea typeface="HGP創英角ｺﾞｼｯｸUB"/>
                        </a:defRPr>
                      </a:lvl3pPr>
                      <a:lvl4pPr marL="1371600" algn="l" defTabSz="914400" rtl="0" eaLnBrk="1" latinLnBrk="0" hangingPunct="1">
                        <a:defRPr kumimoji="1" sz="1800" kern="1200">
                          <a:solidFill>
                            <a:schemeClr val="tx1"/>
                          </a:solidFill>
                          <a:latin typeface="Trebuchet MS"/>
                          <a:ea typeface="HGP創英角ｺﾞｼｯｸUB"/>
                        </a:defRPr>
                      </a:lvl4pPr>
                      <a:lvl5pPr marL="1828800" algn="l" defTabSz="914400" rtl="0" eaLnBrk="1" latinLnBrk="0" hangingPunct="1">
                        <a:defRPr kumimoji="1" sz="1800" kern="1200">
                          <a:solidFill>
                            <a:schemeClr val="tx1"/>
                          </a:solidFill>
                          <a:latin typeface="Trebuchet MS"/>
                          <a:ea typeface="HGP創英角ｺﾞｼｯｸUB"/>
                        </a:defRPr>
                      </a:lvl5pPr>
                      <a:lvl6pPr marL="2286000" algn="l" defTabSz="914400" rtl="0" eaLnBrk="1" latinLnBrk="0" hangingPunct="1">
                        <a:defRPr kumimoji="1" sz="1800" kern="1200">
                          <a:solidFill>
                            <a:schemeClr val="tx1"/>
                          </a:solidFill>
                          <a:latin typeface="Trebuchet MS"/>
                          <a:ea typeface="HGP創英角ｺﾞｼｯｸUB"/>
                        </a:defRPr>
                      </a:lvl6pPr>
                      <a:lvl7pPr marL="2743200" algn="l" defTabSz="914400" rtl="0" eaLnBrk="1" latinLnBrk="0" hangingPunct="1">
                        <a:defRPr kumimoji="1" sz="1800" kern="1200">
                          <a:solidFill>
                            <a:schemeClr val="tx1"/>
                          </a:solidFill>
                          <a:latin typeface="Trebuchet MS"/>
                          <a:ea typeface="HGP創英角ｺﾞｼｯｸUB"/>
                        </a:defRPr>
                      </a:lvl7pPr>
                      <a:lvl8pPr marL="3200400" algn="l" defTabSz="914400" rtl="0" eaLnBrk="1" latinLnBrk="0" hangingPunct="1">
                        <a:defRPr kumimoji="1" sz="1800" kern="1200">
                          <a:solidFill>
                            <a:schemeClr val="tx1"/>
                          </a:solidFill>
                          <a:latin typeface="Trebuchet MS"/>
                          <a:ea typeface="HGP創英角ｺﾞｼｯｸUB"/>
                        </a:defRPr>
                      </a:lvl8pPr>
                      <a:lvl9pPr marL="3657600" algn="l" defTabSz="914400" rtl="0" eaLnBrk="1" latinLnBrk="0" hangingPunct="1">
                        <a:defRPr kumimoji="1" sz="1800" kern="1200">
                          <a:solidFill>
                            <a:schemeClr val="tx1"/>
                          </a:solidFill>
                          <a:latin typeface="Trebuchet MS"/>
                          <a:ea typeface="HGP創英角ｺﾞｼｯｸUB"/>
                        </a:defRPr>
                      </a:lvl9pPr>
                    </a:lstStyle>
                    <a:p>
                      <a:pPr marL="144000" marR="0" lvl="0" indent="0" algn="l" defTabSz="914400" rtl="0" eaLnBrk="1" fontAlgn="base" latinLnBrk="0" hangingPunct="1">
                        <a:lnSpc>
                          <a:spcPct val="100000"/>
                        </a:lnSpc>
                        <a:spcBef>
                          <a:spcPts val="0"/>
                        </a:spcBef>
                        <a:spcAft>
                          <a:spcPct val="0"/>
                        </a:spcAft>
                        <a:buClrTx/>
                        <a:buSzTx/>
                        <a:buFontTx/>
                        <a:buNone/>
                        <a:tabLst/>
                      </a:pPr>
                      <a:r>
                        <a:rPr kumimoji="1" lang="ja-JP" altLang="en-US" sz="18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機　能</a:t>
                      </a:r>
                    </a:p>
                  </a:txBody>
                  <a:tcPr marL="72000" marR="144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solidFill>
                      <a:schemeClr val="bg1">
                        <a:lumMod val="85000"/>
                      </a:schemeClr>
                    </a:solidFill>
                  </a:tcPr>
                </a:tc>
                <a:tc>
                  <a:txBody>
                    <a:bodyPr/>
                    <a:lstStyle>
                      <a:defPPr>
                        <a:defRPr lang="ja-JP"/>
                      </a:defPPr>
                      <a:lvl1pPr marL="0" algn="l" defTabSz="914400" rtl="0" eaLnBrk="1" latinLnBrk="0" hangingPunct="1">
                        <a:defRPr kumimoji="1" sz="1800" kern="1200">
                          <a:solidFill>
                            <a:schemeClr val="tx1"/>
                          </a:solidFill>
                          <a:latin typeface="Trebuchet MS"/>
                          <a:ea typeface="HGP創英角ｺﾞｼｯｸUB"/>
                        </a:defRPr>
                      </a:lvl1pPr>
                      <a:lvl2pPr marL="457200" algn="l" defTabSz="914400" rtl="0" eaLnBrk="1" latinLnBrk="0" hangingPunct="1">
                        <a:defRPr kumimoji="1" sz="1800" kern="1200">
                          <a:solidFill>
                            <a:schemeClr val="tx1"/>
                          </a:solidFill>
                          <a:latin typeface="Trebuchet MS"/>
                          <a:ea typeface="HGP創英角ｺﾞｼｯｸUB"/>
                        </a:defRPr>
                      </a:lvl2pPr>
                      <a:lvl3pPr marL="914400" algn="l" defTabSz="914400" rtl="0" eaLnBrk="1" latinLnBrk="0" hangingPunct="1">
                        <a:defRPr kumimoji="1" sz="1800" kern="1200">
                          <a:solidFill>
                            <a:schemeClr val="tx1"/>
                          </a:solidFill>
                          <a:latin typeface="Trebuchet MS"/>
                          <a:ea typeface="HGP創英角ｺﾞｼｯｸUB"/>
                        </a:defRPr>
                      </a:lvl3pPr>
                      <a:lvl4pPr marL="1371600" algn="l" defTabSz="914400" rtl="0" eaLnBrk="1" latinLnBrk="0" hangingPunct="1">
                        <a:defRPr kumimoji="1" sz="1800" kern="1200">
                          <a:solidFill>
                            <a:schemeClr val="tx1"/>
                          </a:solidFill>
                          <a:latin typeface="Trebuchet MS"/>
                          <a:ea typeface="HGP創英角ｺﾞｼｯｸUB"/>
                        </a:defRPr>
                      </a:lvl4pPr>
                      <a:lvl5pPr marL="1828800" algn="l" defTabSz="914400" rtl="0" eaLnBrk="1" latinLnBrk="0" hangingPunct="1">
                        <a:defRPr kumimoji="1" sz="1800" kern="1200">
                          <a:solidFill>
                            <a:schemeClr val="tx1"/>
                          </a:solidFill>
                          <a:latin typeface="Trebuchet MS"/>
                          <a:ea typeface="HGP創英角ｺﾞｼｯｸUB"/>
                        </a:defRPr>
                      </a:lvl5pPr>
                      <a:lvl6pPr marL="2286000" algn="l" defTabSz="914400" rtl="0" eaLnBrk="1" latinLnBrk="0" hangingPunct="1">
                        <a:defRPr kumimoji="1" sz="1800" kern="1200">
                          <a:solidFill>
                            <a:schemeClr val="tx1"/>
                          </a:solidFill>
                          <a:latin typeface="Trebuchet MS"/>
                          <a:ea typeface="HGP創英角ｺﾞｼｯｸUB"/>
                        </a:defRPr>
                      </a:lvl6pPr>
                      <a:lvl7pPr marL="2743200" algn="l" defTabSz="914400" rtl="0" eaLnBrk="1" latinLnBrk="0" hangingPunct="1">
                        <a:defRPr kumimoji="1" sz="1800" kern="1200">
                          <a:solidFill>
                            <a:schemeClr val="tx1"/>
                          </a:solidFill>
                          <a:latin typeface="Trebuchet MS"/>
                          <a:ea typeface="HGP創英角ｺﾞｼｯｸUB"/>
                        </a:defRPr>
                      </a:lvl7pPr>
                      <a:lvl8pPr marL="3200400" algn="l" defTabSz="914400" rtl="0" eaLnBrk="1" latinLnBrk="0" hangingPunct="1">
                        <a:defRPr kumimoji="1" sz="1800" kern="1200">
                          <a:solidFill>
                            <a:schemeClr val="tx1"/>
                          </a:solidFill>
                          <a:latin typeface="Trebuchet MS"/>
                          <a:ea typeface="HGP創英角ｺﾞｼｯｸUB"/>
                        </a:defRPr>
                      </a:lvl8pPr>
                      <a:lvl9pPr marL="3657600" algn="l" defTabSz="914400" rtl="0" eaLnBrk="1" latinLnBrk="0" hangingPunct="1">
                        <a:defRPr kumimoji="1" sz="1800" kern="1200">
                          <a:solidFill>
                            <a:schemeClr val="tx1"/>
                          </a:solidFill>
                          <a:latin typeface="Trebuchet MS"/>
                          <a:ea typeface="HGP創英角ｺﾞｼｯｸUB"/>
                        </a:defRPr>
                      </a:lvl9pPr>
                    </a:lstStyle>
                    <a:p>
                      <a:pPr marL="144000" marR="0" lvl="0" indent="-144000" algn="l" defTabSz="914400" rtl="0" eaLnBrk="1" fontAlgn="base" latinLnBrk="0" hangingPunct="1">
                        <a:lnSpc>
                          <a:spcPct val="100000"/>
                        </a:lnSpc>
                        <a:spcBef>
                          <a:spcPts val="400"/>
                        </a:spcBef>
                        <a:spcAft>
                          <a:spcPts val="0"/>
                        </a:spcAft>
                        <a:buClrTx/>
                        <a:buSzTx/>
                        <a:buFont typeface="Arial" panose="020B0604020202020204" pitchFamily="34" charset="0"/>
                        <a:buChar char="•"/>
                        <a:tabLst/>
                      </a:pPr>
                      <a:r>
                        <a:rPr kumimoji="1" lang="ja-JP" altLang="en-US" sz="1600" b="0" i="0" kern="1200" dirty="0">
                          <a:solidFill>
                            <a:schemeClr val="tx1"/>
                          </a:solidFill>
                          <a:effectLst/>
                          <a:latin typeface="Meiryo UI" panose="020B0604030504040204" pitchFamily="50" charset="-128"/>
                          <a:ea typeface="Meiryo UI" panose="020B0604030504040204" pitchFamily="50" charset="-128"/>
                          <a:cs typeface="+mn-cs"/>
                        </a:rPr>
                        <a:t>ポーリング間隔時間</a:t>
                      </a:r>
                      <a:endParaRPr kumimoji="1" lang="en-US" altLang="ja-JP" sz="1600" b="0" i="0" kern="1200" dirty="0">
                        <a:solidFill>
                          <a:schemeClr val="tx1"/>
                        </a:solidFill>
                        <a:effectLst/>
                        <a:latin typeface="Meiryo UI" panose="020B0604030504040204" pitchFamily="50" charset="-128"/>
                        <a:ea typeface="Meiryo UI" panose="020B0604030504040204" pitchFamily="50" charset="-128"/>
                        <a:cs typeface="+mn-cs"/>
                      </a:endParaRPr>
                    </a:p>
                    <a:p>
                      <a:pPr marL="144000" marR="0" lvl="0" indent="-144000" algn="l" defTabSz="914400" rtl="0" eaLnBrk="1" fontAlgn="base" latinLnBrk="0" hangingPunct="1">
                        <a:lnSpc>
                          <a:spcPct val="100000"/>
                        </a:lnSpc>
                        <a:spcBef>
                          <a:spcPts val="400"/>
                        </a:spcBef>
                        <a:spcAft>
                          <a:spcPts val="0"/>
                        </a:spcAft>
                        <a:buClrTx/>
                        <a:buSzTx/>
                        <a:buFont typeface="Arial" panose="020B0604020202020204" pitchFamily="34" charset="0"/>
                        <a:buChar char="•"/>
                        <a:tabLst/>
                      </a:pPr>
                      <a:r>
                        <a:rPr lang="ja-JP" altLang="en-US" sz="1600" dirty="0">
                          <a:solidFill>
                            <a:schemeClr val="tx1"/>
                          </a:solidFill>
                          <a:latin typeface="Meiryo UI" panose="020B0604030504040204" pitchFamily="50" charset="-128"/>
                          <a:ea typeface="Meiryo UI" panose="020B0604030504040204" pitchFamily="50" charset="-128"/>
                        </a:rPr>
                        <a:t>制限メッセージの設定</a:t>
                      </a:r>
                      <a:endParaRPr kumimoji="1" lang="en-US" altLang="ja-JP" sz="1600" b="0" i="0" kern="1200" dirty="0">
                        <a:solidFill>
                          <a:schemeClr val="tx1"/>
                        </a:solidFill>
                        <a:effectLst/>
                        <a:latin typeface="Meiryo UI" panose="020B0604030504040204" pitchFamily="50" charset="-128"/>
                        <a:ea typeface="Meiryo UI" panose="020B0604030504040204" pitchFamily="50" charset="-128"/>
                        <a:cs typeface="+mn-cs"/>
                      </a:endParaRPr>
                    </a:p>
                    <a:p>
                      <a:pPr marL="144000" marR="0" lvl="0" indent="-144000" algn="l" defTabSz="914400" rtl="0" eaLnBrk="1" fontAlgn="base" latinLnBrk="0" hangingPunct="1">
                        <a:lnSpc>
                          <a:spcPct val="100000"/>
                        </a:lnSpc>
                        <a:spcBef>
                          <a:spcPts val="400"/>
                        </a:spcBef>
                        <a:spcAft>
                          <a:spcPts val="0"/>
                        </a:spcAft>
                        <a:buClrTx/>
                        <a:buSzTx/>
                        <a:buFont typeface="Arial" panose="020B0604020202020204" pitchFamily="34" charset="0"/>
                        <a:buChar char="•"/>
                        <a:tabLst/>
                      </a:pPr>
                      <a:r>
                        <a:rPr kumimoji="1" lang="ja-JP" altLang="en-US" sz="1600" b="0" i="0" kern="1200" dirty="0">
                          <a:solidFill>
                            <a:schemeClr val="tx1"/>
                          </a:solidFill>
                          <a:effectLst/>
                          <a:latin typeface="Meiryo UI" panose="020B0604030504040204" pitchFamily="50" charset="-128"/>
                          <a:ea typeface="Meiryo UI" panose="020B0604030504040204" pitchFamily="50" charset="-128"/>
                          <a:cs typeface="+mn-cs"/>
                        </a:rPr>
                        <a:t>スクリーン・キャプチャーを禁止</a:t>
                      </a:r>
                      <a:endParaRPr kumimoji="1" lang="en-US" altLang="ja-JP" sz="1600" b="0" i="0" kern="1200" dirty="0">
                        <a:solidFill>
                          <a:schemeClr val="tx1"/>
                        </a:solidFill>
                        <a:effectLst/>
                        <a:latin typeface="Meiryo UI" panose="020B0604030504040204" pitchFamily="50" charset="-128"/>
                        <a:ea typeface="Meiryo UI" panose="020B0604030504040204" pitchFamily="50" charset="-128"/>
                        <a:cs typeface="+mn-cs"/>
                      </a:endParaRPr>
                    </a:p>
                    <a:p>
                      <a:pPr marL="144000" marR="0" lvl="0" indent="-144000" algn="l" defTabSz="914400" rtl="0" eaLnBrk="1" fontAlgn="base" latinLnBrk="0" hangingPunct="1">
                        <a:lnSpc>
                          <a:spcPct val="100000"/>
                        </a:lnSpc>
                        <a:spcBef>
                          <a:spcPts val="400"/>
                        </a:spcBef>
                        <a:spcAft>
                          <a:spcPts val="0"/>
                        </a:spcAft>
                        <a:buClrTx/>
                        <a:buSzTx/>
                        <a:buFont typeface="Arial" panose="020B0604020202020204" pitchFamily="34" charset="0"/>
                        <a:buChar char="•"/>
                        <a:tabLst/>
                      </a:pPr>
                      <a:r>
                        <a:rPr kumimoji="1" lang="ja-JP" altLang="en-US" sz="1600" b="0" i="0" kern="1200" dirty="0">
                          <a:solidFill>
                            <a:schemeClr val="tx1"/>
                          </a:solidFill>
                          <a:effectLst/>
                          <a:latin typeface="Meiryo UI" panose="020B0604030504040204" pitchFamily="50" charset="-128"/>
                          <a:ea typeface="Meiryo UI" panose="020B0604030504040204" pitchFamily="50" charset="-128"/>
                          <a:cs typeface="+mn-cs"/>
                        </a:rPr>
                        <a:t>開発者モード（デバッグ機能）を禁止する</a:t>
                      </a:r>
                      <a:endParaRPr kumimoji="1" lang="en-US" altLang="ja-JP" sz="1600" b="0" i="0" kern="1200" dirty="0">
                        <a:solidFill>
                          <a:schemeClr val="tx1"/>
                        </a:solidFill>
                        <a:effectLst/>
                        <a:latin typeface="Meiryo UI" panose="020B0604030504040204" pitchFamily="50" charset="-128"/>
                        <a:ea typeface="Meiryo UI" panose="020B0604030504040204" pitchFamily="50" charset="-128"/>
                        <a:cs typeface="+mn-cs"/>
                      </a:endParaRPr>
                    </a:p>
                    <a:p>
                      <a:pPr marL="144000" marR="0" lvl="0" indent="-144000" algn="l" defTabSz="914400" rtl="0" eaLnBrk="1" fontAlgn="base" latinLnBrk="0" hangingPunct="1">
                        <a:lnSpc>
                          <a:spcPct val="100000"/>
                        </a:lnSpc>
                        <a:spcBef>
                          <a:spcPts val="400"/>
                        </a:spcBef>
                        <a:spcAft>
                          <a:spcPts val="0"/>
                        </a:spcAft>
                        <a:buClrTx/>
                        <a:buSzTx/>
                        <a:buFont typeface="Arial" panose="020B0604020202020204" pitchFamily="34" charset="0"/>
                        <a:buChar char="•"/>
                        <a:tabLst/>
                      </a:pPr>
                      <a:r>
                        <a:rPr kumimoji="1" lang="ja-JP" altLang="en-US" sz="1600" b="0" i="0" kern="1200" dirty="0">
                          <a:solidFill>
                            <a:schemeClr val="tx1"/>
                          </a:solidFill>
                          <a:effectLst/>
                          <a:latin typeface="Meiryo UI" panose="020B0604030504040204" pitchFamily="50" charset="-128"/>
                          <a:ea typeface="Meiryo UI" panose="020B0604030504040204" pitchFamily="50" charset="-128"/>
                          <a:cs typeface="+mn-cs"/>
                        </a:rPr>
                        <a:t>ユーザによる認証情報の設定変更を禁止</a:t>
                      </a:r>
                      <a:endParaRPr kumimoji="1" lang="en-US" altLang="ja-JP" sz="1600" b="0" i="0" kern="1200" dirty="0">
                        <a:solidFill>
                          <a:schemeClr val="tx1"/>
                        </a:solidFill>
                        <a:effectLst/>
                        <a:latin typeface="Meiryo UI" panose="020B0604030504040204" pitchFamily="50" charset="-128"/>
                        <a:ea typeface="Meiryo UI" panose="020B0604030504040204" pitchFamily="50" charset="-128"/>
                        <a:cs typeface="+mn-cs"/>
                      </a:endParaRPr>
                    </a:p>
                  </a:txBody>
                  <a:tcPr marL="216000" marR="144000" marT="0" marB="0" anchor="ctr" horzOverflow="overflow">
                    <a:lnL w="9525" cap="flat" cmpd="sng" algn="ctr">
                      <a:solidFill>
                        <a:schemeClr val="tx1">
                          <a:lumMod val="65000"/>
                          <a:lumOff val="35000"/>
                        </a:schemeClr>
                      </a:solidFill>
                      <a:prstDash val="solid"/>
                      <a:round/>
                      <a:headEnd type="none" w="med" len="med"/>
                      <a:tailEnd type="none" w="med" len="med"/>
                    </a:lnL>
                    <a:lnR w="12700" cap="flat" cmpd="sng" algn="ctr">
                      <a:noFill/>
                      <a:prstDash val="sysDot"/>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solidFill>
                      <a:schemeClr val="bg1"/>
                    </a:solidFill>
                  </a:tcPr>
                </a:tc>
                <a:tc>
                  <a:txBody>
                    <a:bodyPr/>
                    <a:lstStyle/>
                    <a:p>
                      <a:pPr marL="144000" marR="0" lvl="0" indent="-144000" algn="l" defTabSz="914400" rtl="0" eaLnBrk="1" fontAlgn="base" latinLnBrk="0" hangingPunct="1">
                        <a:lnSpc>
                          <a:spcPct val="100000"/>
                        </a:lnSpc>
                        <a:spcBef>
                          <a:spcPts val="400"/>
                        </a:spcBef>
                        <a:spcAft>
                          <a:spcPts val="0"/>
                        </a:spcAft>
                        <a:buClrTx/>
                        <a:buSzTx/>
                        <a:buFont typeface="Arial" panose="020B0604020202020204" pitchFamily="34" charset="0"/>
                        <a:buChar char="•"/>
                        <a:tabLst/>
                      </a:pPr>
                      <a:r>
                        <a:rPr kumimoji="1" lang="ja-JP" altLang="en-US" sz="1600" b="0" dirty="0">
                          <a:solidFill>
                            <a:schemeClr val="tx1"/>
                          </a:solidFill>
                          <a:latin typeface="Meiryo UI" panose="020B0604030504040204" pitchFamily="50" charset="-128"/>
                          <a:ea typeface="Meiryo UI" panose="020B0604030504040204" pitchFamily="50" charset="-128"/>
                          <a:cs typeface="+mn-cs"/>
                        </a:rPr>
                        <a:t>プロファイル間のコピー＆ペーストを禁止</a:t>
                      </a:r>
                      <a:endParaRPr kumimoji="1" lang="en-US" altLang="ja-JP" sz="1600" b="0" dirty="0">
                        <a:solidFill>
                          <a:schemeClr val="tx1"/>
                        </a:solidFill>
                        <a:latin typeface="Meiryo UI" panose="020B0604030504040204" pitchFamily="50" charset="-128"/>
                        <a:ea typeface="Meiryo UI" panose="020B0604030504040204" pitchFamily="50" charset="-128"/>
                        <a:cs typeface="+mn-cs"/>
                      </a:endParaRPr>
                    </a:p>
                    <a:p>
                      <a:pPr marL="144000" marR="0" lvl="0" indent="-144000" algn="l" defTabSz="914400" rtl="0" eaLnBrk="1" fontAlgn="base" latinLnBrk="0" hangingPunct="1">
                        <a:lnSpc>
                          <a:spcPct val="100000"/>
                        </a:lnSpc>
                        <a:spcBef>
                          <a:spcPts val="400"/>
                        </a:spcBef>
                        <a:spcAft>
                          <a:spcPts val="0"/>
                        </a:spcAft>
                        <a:buClrTx/>
                        <a:buSzTx/>
                        <a:buFont typeface="Arial" panose="020B0604020202020204" pitchFamily="34" charset="0"/>
                        <a:buChar char="•"/>
                        <a:tabLst/>
                      </a:pPr>
                      <a:r>
                        <a:rPr kumimoji="1" lang="en-US" altLang="ja-JP" sz="1600" b="0" dirty="0">
                          <a:solidFill>
                            <a:schemeClr val="tx1"/>
                          </a:solidFill>
                          <a:latin typeface="Meiryo UI" panose="020B0604030504040204" pitchFamily="50" charset="-128"/>
                          <a:ea typeface="Meiryo UI" panose="020B0604030504040204" pitchFamily="50" charset="-128"/>
                          <a:cs typeface="+mn-cs"/>
                        </a:rPr>
                        <a:t>SMS</a:t>
                      </a:r>
                      <a:r>
                        <a:rPr kumimoji="1" lang="ja-JP" altLang="en-US" sz="1600" b="0" dirty="0">
                          <a:solidFill>
                            <a:schemeClr val="tx1"/>
                          </a:solidFill>
                          <a:latin typeface="Meiryo UI" panose="020B0604030504040204" pitchFamily="50" charset="-128"/>
                          <a:ea typeface="Meiryo UI" panose="020B0604030504040204" pitchFamily="50" charset="-128"/>
                          <a:cs typeface="+mn-cs"/>
                        </a:rPr>
                        <a:t>送受信を禁止</a:t>
                      </a:r>
                      <a:endParaRPr kumimoji="1" lang="en-US" altLang="ja-JP" sz="1600" b="0" dirty="0">
                        <a:solidFill>
                          <a:schemeClr val="tx1"/>
                        </a:solidFill>
                        <a:latin typeface="Meiryo UI" panose="020B0604030504040204" pitchFamily="50" charset="-128"/>
                        <a:ea typeface="Meiryo UI" panose="020B0604030504040204" pitchFamily="50" charset="-128"/>
                        <a:cs typeface="+mn-cs"/>
                      </a:endParaRPr>
                    </a:p>
                    <a:p>
                      <a:pPr marL="144000" marR="0" lvl="0" indent="-144000" algn="l" defTabSz="914400" rtl="0" eaLnBrk="1" fontAlgn="base" latinLnBrk="0" hangingPunct="1">
                        <a:lnSpc>
                          <a:spcPct val="100000"/>
                        </a:lnSpc>
                        <a:spcBef>
                          <a:spcPts val="400"/>
                        </a:spcBef>
                        <a:spcAft>
                          <a:spcPts val="0"/>
                        </a:spcAft>
                        <a:buClrTx/>
                        <a:buSzTx/>
                        <a:buFont typeface="Arial" panose="020B0604020202020204" pitchFamily="34" charset="0"/>
                        <a:buChar char="•"/>
                        <a:tabLst/>
                        <a:defRPr/>
                      </a:pPr>
                      <a:r>
                        <a:rPr kumimoji="1" lang="ja-JP" altLang="en-US" sz="1600" b="0" dirty="0">
                          <a:solidFill>
                            <a:schemeClr val="tx1"/>
                          </a:solidFill>
                          <a:latin typeface="Meiryo UI" panose="020B0604030504040204" pitchFamily="50" charset="-128"/>
                          <a:ea typeface="Meiryo UI" panose="020B0604030504040204" pitchFamily="50" charset="-128"/>
                          <a:cs typeface="+mn-cs"/>
                        </a:rPr>
                        <a:t>アカウント追加・削除を禁止</a:t>
                      </a:r>
                      <a:endParaRPr kumimoji="1" lang="en-US" altLang="ja-JP" sz="1600" b="0" dirty="0">
                        <a:solidFill>
                          <a:schemeClr val="tx1"/>
                        </a:solidFill>
                        <a:latin typeface="Meiryo UI" panose="020B0604030504040204" pitchFamily="50" charset="-128"/>
                        <a:ea typeface="Meiryo UI" panose="020B0604030504040204" pitchFamily="50" charset="-128"/>
                        <a:cs typeface="+mn-cs"/>
                      </a:endParaRPr>
                    </a:p>
                    <a:p>
                      <a:pPr marL="144000" marR="0" lvl="0" indent="-144000" algn="l" defTabSz="914400" rtl="0" eaLnBrk="1" fontAlgn="auto" latinLnBrk="0" hangingPunct="1">
                        <a:lnSpc>
                          <a:spcPct val="100000"/>
                        </a:lnSpc>
                        <a:spcBef>
                          <a:spcPts val="400"/>
                        </a:spcBef>
                        <a:spcAft>
                          <a:spcPts val="0"/>
                        </a:spcAft>
                        <a:buClrTx/>
                        <a:buSzTx/>
                        <a:buFont typeface="Arial" panose="020B0604020202020204" pitchFamily="34" charset="0"/>
                        <a:buChar char="•"/>
                        <a:tabLst/>
                        <a:defRPr/>
                      </a:pPr>
                      <a:r>
                        <a:rPr kumimoji="1" lang="en-US" altLang="ja-JP" sz="1600" b="0" dirty="0">
                          <a:solidFill>
                            <a:schemeClr val="tx1"/>
                          </a:solidFill>
                          <a:latin typeface="Meiryo UI" panose="020B0604030504040204" pitchFamily="50" charset="-128"/>
                          <a:ea typeface="Meiryo UI" panose="020B0604030504040204" pitchFamily="50" charset="-128"/>
                          <a:cs typeface="+mn-cs"/>
                        </a:rPr>
                        <a:t>VPN</a:t>
                      </a:r>
                      <a:r>
                        <a:rPr kumimoji="1" lang="ja-JP" altLang="en-US" sz="1600" b="0" dirty="0">
                          <a:solidFill>
                            <a:schemeClr val="tx1"/>
                          </a:solidFill>
                          <a:latin typeface="Meiryo UI" panose="020B0604030504040204" pitchFamily="50" charset="-128"/>
                          <a:ea typeface="Meiryo UI" panose="020B0604030504040204" pitchFamily="50" charset="-128"/>
                          <a:cs typeface="+mn-cs"/>
                        </a:rPr>
                        <a:t>アプリの常時接続を設定する</a:t>
                      </a:r>
                      <a:br>
                        <a:rPr kumimoji="1" lang="en-US" altLang="ja-JP" sz="1600" b="0" dirty="0">
                          <a:solidFill>
                            <a:schemeClr val="tx1"/>
                          </a:solidFill>
                          <a:latin typeface="Meiryo UI" panose="020B0604030504040204" pitchFamily="50" charset="-128"/>
                          <a:ea typeface="Meiryo UI" panose="020B0604030504040204" pitchFamily="50" charset="-128"/>
                          <a:cs typeface="+mn-cs"/>
                        </a:rPr>
                      </a:br>
                      <a:r>
                        <a:rPr kumimoji="1" lang="ja-JP" altLang="en-US" sz="1600" dirty="0">
                          <a:solidFill>
                            <a:schemeClr val="tx1"/>
                          </a:solidFill>
                          <a:latin typeface="Meiryo UI" panose="020B0604030504040204" pitchFamily="50" charset="-128"/>
                          <a:ea typeface="Meiryo UI" panose="020B0604030504040204" pitchFamily="50" charset="-128"/>
                          <a:cs typeface="+mn-cs"/>
                        </a:rPr>
                        <a:t>（</a:t>
                      </a:r>
                      <a:r>
                        <a:rPr kumimoji="1" lang="en-US" altLang="ja-JP" sz="1600" dirty="0">
                          <a:solidFill>
                            <a:schemeClr val="tx1"/>
                          </a:solidFill>
                          <a:latin typeface="Meiryo UI" panose="020B0604030504040204" pitchFamily="50" charset="-128"/>
                          <a:ea typeface="Meiryo UI" panose="020B0604030504040204" pitchFamily="50" charset="-128"/>
                          <a:cs typeface="+mn-cs"/>
                        </a:rPr>
                        <a:t>Cisco AnyConnect</a:t>
                      </a:r>
                      <a:r>
                        <a:rPr kumimoji="1" lang="ja-JP" altLang="en-US" sz="1600" dirty="0">
                          <a:solidFill>
                            <a:schemeClr val="tx1"/>
                          </a:solidFill>
                          <a:latin typeface="Meiryo UI" panose="020B0604030504040204" pitchFamily="50" charset="-128"/>
                          <a:ea typeface="Meiryo UI" panose="020B0604030504040204" pitchFamily="50" charset="-128"/>
                          <a:cs typeface="+mn-cs"/>
                        </a:rPr>
                        <a:t>のみ）</a:t>
                      </a:r>
                      <a:endParaRPr kumimoji="1" lang="en-US" altLang="ja-JP" sz="1600" dirty="0">
                        <a:solidFill>
                          <a:schemeClr val="tx1"/>
                        </a:solidFill>
                        <a:latin typeface="Meiryo UI" panose="020B0604030504040204" pitchFamily="50" charset="-128"/>
                        <a:ea typeface="Meiryo UI" panose="020B0604030504040204" pitchFamily="50" charset="-128"/>
                        <a:cs typeface="+mn-cs"/>
                      </a:endParaRPr>
                    </a:p>
                    <a:p>
                      <a:pPr marL="0" marR="0" lvl="0" indent="0" algn="l" defTabSz="914400" rtl="0" eaLnBrk="1" fontAlgn="auto" latinLnBrk="0" hangingPunct="1">
                        <a:lnSpc>
                          <a:spcPct val="100000"/>
                        </a:lnSpc>
                        <a:spcBef>
                          <a:spcPts val="400"/>
                        </a:spcBef>
                        <a:spcAft>
                          <a:spcPts val="0"/>
                        </a:spcAft>
                        <a:buClrTx/>
                        <a:buSzTx/>
                        <a:buFont typeface="Arial" panose="020B0604020202020204" pitchFamily="34" charset="0"/>
                        <a:buNone/>
                        <a:tabLst/>
                        <a:defRPr/>
                      </a:pPr>
                      <a:r>
                        <a:rPr kumimoji="1" lang="ja-JP" altLang="en-US" sz="1600" dirty="0">
                          <a:solidFill>
                            <a:schemeClr val="tx1"/>
                          </a:solidFill>
                          <a:latin typeface="Meiryo UI" panose="020B0604030504040204" pitchFamily="50" charset="-128"/>
                          <a:ea typeface="Meiryo UI" panose="020B0604030504040204" pitchFamily="50" charset="-128"/>
                          <a:cs typeface="+mn-cs"/>
                        </a:rPr>
                        <a:t>・ワイプ時メッセージの追加をする</a:t>
                      </a:r>
                      <a:endParaRPr kumimoji="1" lang="en-US" altLang="ja-JP" sz="1600" dirty="0">
                        <a:solidFill>
                          <a:schemeClr val="tx1"/>
                        </a:solidFill>
                        <a:latin typeface="Meiryo UI" panose="020B0604030504040204" pitchFamily="50" charset="-128"/>
                        <a:ea typeface="Meiryo UI" panose="020B0604030504040204" pitchFamily="50" charset="-128"/>
                        <a:cs typeface="+mn-cs"/>
                      </a:endParaRPr>
                    </a:p>
                    <a:p>
                      <a:pPr marL="0" marR="0" lvl="0" indent="0" algn="l" defTabSz="914400" rtl="0" eaLnBrk="1" fontAlgn="auto" latinLnBrk="0" hangingPunct="1">
                        <a:lnSpc>
                          <a:spcPct val="100000"/>
                        </a:lnSpc>
                        <a:spcBef>
                          <a:spcPts val="400"/>
                        </a:spcBef>
                        <a:spcAft>
                          <a:spcPts val="0"/>
                        </a:spcAft>
                        <a:buClrTx/>
                        <a:buSzTx/>
                        <a:buFont typeface="Arial" panose="020B0604020202020204" pitchFamily="34" charset="0"/>
                        <a:buNone/>
                        <a:tabLst/>
                        <a:defRPr/>
                      </a:pPr>
                      <a:r>
                        <a:rPr kumimoji="1" lang="ja-JP" altLang="en-US" sz="1600" dirty="0">
                          <a:solidFill>
                            <a:schemeClr val="tx1"/>
                          </a:solidFill>
                          <a:latin typeface="Meiryo UI" panose="020B0604030504040204" pitchFamily="50" charset="-128"/>
                          <a:ea typeface="Meiryo UI" panose="020B0604030504040204" pitchFamily="50" charset="-128"/>
                          <a:cs typeface="+mn-cs"/>
                        </a:rPr>
                        <a:t>・デバイス管理アプリメッセージを追加する</a:t>
                      </a:r>
                      <a:endParaRPr kumimoji="1" lang="en-US" altLang="ja-JP" sz="1600" dirty="0">
                        <a:solidFill>
                          <a:schemeClr val="tx1"/>
                        </a:solidFill>
                        <a:latin typeface="Meiryo UI" panose="020B0604030504040204" pitchFamily="50" charset="-128"/>
                        <a:ea typeface="Meiryo UI" panose="020B0604030504040204" pitchFamily="50" charset="-128"/>
                        <a:cs typeface="+mn-cs"/>
                      </a:endParaRPr>
                    </a:p>
                  </a:txBody>
                  <a:tcPr marL="216000" marR="144000" marT="0" marB="0" anchor="ctr" horzOverflow="overflow">
                    <a:lnL w="12700" cap="flat" cmpd="sng" algn="ctr">
                      <a:noFill/>
                      <a:prstDash val="sysDot"/>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1944000">
                <a:tc vMerge="1">
                  <a:txBody>
                    <a:bodyPr/>
                    <a:lstStyle/>
                    <a:p>
                      <a:endParaRPr kumimoji="1" lang="ja-JP" altLang="en-US"/>
                    </a:p>
                  </a:txBody>
                  <a:tcPr/>
                </a:tc>
                <a:tc>
                  <a:txBody>
                    <a:bodyPr/>
                    <a:lstStyle/>
                    <a:p>
                      <a:pPr marL="144000" marR="0" lvl="0" indent="0" algn="l" defTabSz="914400" rtl="0" eaLnBrk="1" fontAlgn="base" latinLnBrk="0" hangingPunct="1">
                        <a:lnSpc>
                          <a:spcPct val="100000"/>
                        </a:lnSpc>
                        <a:spcBef>
                          <a:spcPts val="0"/>
                        </a:spcBef>
                        <a:spcAft>
                          <a:spcPct val="0"/>
                        </a:spcAft>
                        <a:buClrTx/>
                        <a:buSzTx/>
                        <a:buFontTx/>
                        <a:buNone/>
                        <a:tabLst/>
                      </a:pPr>
                      <a:r>
                        <a:rPr kumimoji="1" lang="ja-JP" altLang="en-US" sz="18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アプリ</a:t>
                      </a:r>
                    </a:p>
                  </a:txBody>
                  <a:tcPr marL="72000" marR="144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solidFill>
                      <a:schemeClr val="bg1">
                        <a:lumMod val="85000"/>
                      </a:schemeClr>
                    </a:solidFill>
                  </a:tcPr>
                </a:tc>
                <a:tc>
                  <a:txBody>
                    <a:bodyPr/>
                    <a:lstStyle/>
                    <a:p>
                      <a:pPr marL="144000" marR="0" lvl="0" indent="-144000" algn="l" defTabSz="914400" rtl="0" eaLnBrk="1" fontAlgn="base" latinLnBrk="0" hangingPunct="1">
                        <a:lnSpc>
                          <a:spcPct val="100000"/>
                        </a:lnSpc>
                        <a:spcBef>
                          <a:spcPts val="400"/>
                        </a:spcBef>
                        <a:spcAft>
                          <a:spcPts val="0"/>
                        </a:spcAft>
                        <a:buClrTx/>
                        <a:buSzTx/>
                        <a:buFont typeface="Arial" panose="020B0604020202020204" pitchFamily="34" charset="0"/>
                        <a:buChar char="•"/>
                        <a:tabLst/>
                      </a:pPr>
                      <a:r>
                        <a:rPr kumimoji="1" lang="zh-TW" altLang="en-US" sz="1600" b="0" i="0" kern="1200" dirty="0">
                          <a:solidFill>
                            <a:schemeClr val="tx1"/>
                          </a:solidFill>
                          <a:effectLst/>
                          <a:latin typeface="Meiryo UI" panose="020B0604030504040204" pitchFamily="50" charset="-128"/>
                          <a:ea typeface="Meiryo UI" panose="020B0604030504040204" pitchFamily="50" charset="-128"/>
                          <a:cs typeface="+mn-cs"/>
                        </a:rPr>
                        <a:t>起動時権限設定</a:t>
                      </a:r>
                      <a:endParaRPr kumimoji="1" lang="en-US" altLang="zh-TW" sz="1600" b="0" i="0" kern="1200" dirty="0">
                        <a:solidFill>
                          <a:schemeClr val="tx1"/>
                        </a:solidFill>
                        <a:effectLst/>
                        <a:latin typeface="Meiryo UI" panose="020B0604030504040204" pitchFamily="50" charset="-128"/>
                        <a:ea typeface="Meiryo UI" panose="020B0604030504040204" pitchFamily="50" charset="-128"/>
                        <a:cs typeface="+mn-cs"/>
                      </a:endParaRPr>
                    </a:p>
                    <a:p>
                      <a:pPr marL="144000" marR="0" lvl="0" indent="-144000" algn="l" defTabSz="914400" rtl="0" eaLnBrk="1" fontAlgn="base" latinLnBrk="0" hangingPunct="1">
                        <a:lnSpc>
                          <a:spcPct val="100000"/>
                        </a:lnSpc>
                        <a:spcBef>
                          <a:spcPts val="400"/>
                        </a:spcBef>
                        <a:spcAft>
                          <a:spcPts val="0"/>
                        </a:spcAft>
                        <a:buClrTx/>
                        <a:buSzTx/>
                        <a:buFont typeface="Arial" panose="020B0604020202020204" pitchFamily="34" charset="0"/>
                        <a:buChar char="•"/>
                        <a:tabLst/>
                      </a:pPr>
                      <a:r>
                        <a:rPr kumimoji="1" lang="ja-JP" altLang="en-US" sz="1600" b="0" i="0" kern="1200" dirty="0">
                          <a:solidFill>
                            <a:schemeClr val="tx1"/>
                          </a:solidFill>
                          <a:effectLst/>
                          <a:latin typeface="Meiryo UI" panose="020B0604030504040204" pitchFamily="50" charset="-128"/>
                          <a:ea typeface="Meiryo UI" panose="020B0604030504040204" pitchFamily="50" charset="-128"/>
                          <a:cs typeface="+mn-cs"/>
                        </a:rPr>
                        <a:t>アプリ確認の無効化を禁止</a:t>
                      </a:r>
                      <a:endParaRPr kumimoji="1" lang="en-US" altLang="ja-JP" sz="1600" b="0" i="0" kern="1200" dirty="0">
                        <a:solidFill>
                          <a:schemeClr val="tx1"/>
                        </a:solidFill>
                        <a:effectLst/>
                        <a:latin typeface="Meiryo UI" panose="020B0604030504040204" pitchFamily="50" charset="-128"/>
                        <a:ea typeface="Meiryo UI" panose="020B0604030504040204" pitchFamily="50" charset="-128"/>
                        <a:cs typeface="+mn-cs"/>
                      </a:endParaRPr>
                    </a:p>
                    <a:p>
                      <a:pPr marL="144000" marR="0" lvl="0" indent="-144000" algn="l" defTabSz="914400" rtl="0" eaLnBrk="1" fontAlgn="base" latinLnBrk="0" hangingPunct="1">
                        <a:lnSpc>
                          <a:spcPct val="100000"/>
                        </a:lnSpc>
                        <a:spcBef>
                          <a:spcPts val="400"/>
                        </a:spcBef>
                        <a:spcAft>
                          <a:spcPts val="0"/>
                        </a:spcAft>
                        <a:buClrTx/>
                        <a:buSzTx/>
                        <a:buFont typeface="Arial" panose="020B0604020202020204" pitchFamily="34" charset="0"/>
                        <a:buChar char="•"/>
                        <a:tabLst/>
                        <a:defRPr/>
                      </a:pPr>
                      <a:r>
                        <a:rPr kumimoji="1" lang="ja-JP" altLang="en-US" sz="1600" b="0" dirty="0">
                          <a:latin typeface="Meiryo UI" panose="020B0604030504040204" pitchFamily="50" charset="-128"/>
                          <a:ea typeface="Meiryo UI" panose="020B0604030504040204" pitchFamily="50" charset="-128"/>
                          <a:cs typeface="+mn-cs"/>
                        </a:rPr>
                        <a:t>非</a:t>
                      </a:r>
                      <a:r>
                        <a:rPr kumimoji="1" lang="en-US" altLang="ja-JP" sz="1600" b="0" dirty="0">
                          <a:latin typeface="Meiryo UI" panose="020B0604030504040204" pitchFamily="50" charset="-128"/>
                          <a:ea typeface="Meiryo UI" panose="020B0604030504040204" pitchFamily="50" charset="-128"/>
                          <a:cs typeface="+mn-cs"/>
                        </a:rPr>
                        <a:t>Google Play </a:t>
                      </a:r>
                      <a:r>
                        <a:rPr kumimoji="1" lang="ja-JP" altLang="en-US" sz="1600" b="0" dirty="0">
                          <a:latin typeface="Meiryo UI" panose="020B0604030504040204" pitchFamily="50" charset="-128"/>
                          <a:ea typeface="Meiryo UI" panose="020B0604030504040204" pitchFamily="50" charset="-128"/>
                          <a:cs typeface="+mn-cs"/>
                        </a:rPr>
                        <a:t>アプリ（第三者アプリ）の</a:t>
                      </a:r>
                      <a:br>
                        <a:rPr kumimoji="1" lang="en-US" altLang="ja-JP" sz="1600" b="0" dirty="0">
                          <a:latin typeface="Meiryo UI" panose="020B0604030504040204" pitchFamily="50" charset="-128"/>
                          <a:ea typeface="Meiryo UI" panose="020B0604030504040204" pitchFamily="50" charset="-128"/>
                          <a:cs typeface="+mn-cs"/>
                        </a:rPr>
                      </a:br>
                      <a:r>
                        <a:rPr kumimoji="1" lang="ja-JP" altLang="en-US" sz="1600" b="0" dirty="0">
                          <a:latin typeface="Meiryo UI" panose="020B0604030504040204" pitchFamily="50" charset="-128"/>
                          <a:ea typeface="Meiryo UI" panose="020B0604030504040204" pitchFamily="50" charset="-128"/>
                          <a:cs typeface="+mn-cs"/>
                        </a:rPr>
                        <a:t>インストール設定</a:t>
                      </a:r>
                      <a:endParaRPr kumimoji="1" lang="en-US" altLang="ja-JP" sz="1600" b="0" i="0" kern="1200" dirty="0">
                        <a:solidFill>
                          <a:schemeClr val="tx1"/>
                        </a:solidFill>
                        <a:effectLst/>
                        <a:latin typeface="Meiryo UI" panose="020B0604030504040204" pitchFamily="50" charset="-128"/>
                        <a:ea typeface="Meiryo UI" panose="020B0604030504040204" pitchFamily="50" charset="-128"/>
                        <a:cs typeface="+mn-cs"/>
                      </a:endParaRPr>
                    </a:p>
                    <a:p>
                      <a:pPr marL="144000" marR="0" lvl="0" indent="-144000" algn="l" defTabSz="914400" rtl="0" eaLnBrk="1" fontAlgn="base" latinLnBrk="0" hangingPunct="1">
                        <a:lnSpc>
                          <a:spcPct val="100000"/>
                        </a:lnSpc>
                        <a:spcBef>
                          <a:spcPts val="400"/>
                        </a:spcBef>
                        <a:spcAft>
                          <a:spcPts val="0"/>
                        </a:spcAft>
                        <a:buClrTx/>
                        <a:buSzTx/>
                        <a:buFont typeface="Arial" panose="020B0604020202020204" pitchFamily="34" charset="0"/>
                        <a:buChar char="•"/>
                        <a:tabLst/>
                      </a:pPr>
                      <a:r>
                        <a:rPr lang="ja-JP" altLang="en-US" sz="1600" b="0" dirty="0">
                          <a:latin typeface="Meiryo UI" panose="020B0604030504040204" pitchFamily="50" charset="-128"/>
                          <a:ea typeface="Meiryo UI" panose="020B0604030504040204" pitchFamily="50" charset="-128"/>
                        </a:rPr>
                        <a:t>アプリ管理の設定変更を禁止</a:t>
                      </a:r>
                      <a:endParaRPr lang="en-US" altLang="ja-JP" sz="1600" b="0" dirty="0">
                        <a:latin typeface="Meiryo UI" panose="020B0604030504040204" pitchFamily="50" charset="-128"/>
                        <a:ea typeface="Meiryo UI" panose="020B0604030504040204" pitchFamily="50" charset="-128"/>
                      </a:endParaRPr>
                    </a:p>
                    <a:p>
                      <a:pPr marL="144000" marR="0" lvl="0" indent="-144000" algn="l" defTabSz="914400" rtl="0" eaLnBrk="1" fontAlgn="base" latinLnBrk="0" hangingPunct="1">
                        <a:lnSpc>
                          <a:spcPct val="100000"/>
                        </a:lnSpc>
                        <a:spcBef>
                          <a:spcPts val="400"/>
                        </a:spcBef>
                        <a:spcAft>
                          <a:spcPts val="0"/>
                        </a:spcAft>
                        <a:buClrTx/>
                        <a:buSzTx/>
                        <a:buFont typeface="Arial" panose="020B0604020202020204" pitchFamily="34" charset="0"/>
                        <a:buChar char="•"/>
                        <a:tabLst/>
                      </a:pPr>
                      <a:r>
                        <a:rPr kumimoji="1" lang="ja-JP" altLang="en-US" sz="1600" b="0" i="0" kern="1200" dirty="0">
                          <a:solidFill>
                            <a:schemeClr val="tx1"/>
                          </a:solidFill>
                          <a:effectLst/>
                          <a:latin typeface="Meiryo UI" panose="020B0604030504040204" pitchFamily="50" charset="-128"/>
                          <a:ea typeface="Meiryo UI" panose="020B0604030504040204" pitchFamily="50" charset="-128"/>
                          <a:cs typeface="+mn-cs"/>
                        </a:rPr>
                        <a:t>アプリインストール禁止</a:t>
                      </a:r>
                      <a:endParaRPr kumimoji="1" lang="en-US" altLang="ja-JP" sz="1600" b="0" i="0" kern="1200" dirty="0">
                        <a:solidFill>
                          <a:schemeClr val="tx1"/>
                        </a:solidFill>
                        <a:effectLst/>
                        <a:latin typeface="Meiryo UI" panose="020B0604030504040204" pitchFamily="50" charset="-128"/>
                        <a:ea typeface="Meiryo UI" panose="020B0604030504040204" pitchFamily="50" charset="-128"/>
                        <a:cs typeface="+mn-cs"/>
                      </a:endParaRPr>
                    </a:p>
                  </a:txBody>
                  <a:tcPr marL="216000" marR="144000" marT="0" marB="0" anchor="ctr" horzOverflow="overflow">
                    <a:lnL w="9525" cap="flat" cmpd="sng" algn="ctr">
                      <a:solidFill>
                        <a:schemeClr val="tx1">
                          <a:lumMod val="65000"/>
                          <a:lumOff val="35000"/>
                        </a:schemeClr>
                      </a:solidFill>
                      <a:prstDash val="solid"/>
                      <a:round/>
                      <a:headEnd type="none" w="med" len="med"/>
                      <a:tailEnd type="none" w="med" len="med"/>
                    </a:lnL>
                    <a:lnR w="12700" cap="flat" cmpd="sng" algn="ctr">
                      <a:noFill/>
                      <a:prstDash val="sysDot"/>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solidFill>
                      <a:schemeClr val="bg1"/>
                    </a:solidFill>
                  </a:tcPr>
                </a:tc>
                <a:tc>
                  <a:txBody>
                    <a:bodyPr/>
                    <a:lstStyle/>
                    <a:p>
                      <a:pPr marL="144000" indent="-144000" algn="l">
                        <a:lnSpc>
                          <a:spcPct val="100000"/>
                        </a:lnSpc>
                        <a:spcBef>
                          <a:spcPts val="400"/>
                        </a:spcBef>
                        <a:spcAft>
                          <a:spcPts val="0"/>
                        </a:spcAft>
                        <a:buFont typeface="Arial" panose="020B0604020202020204" pitchFamily="34" charset="0"/>
                        <a:buChar char="•"/>
                      </a:pPr>
                      <a:r>
                        <a:rPr kumimoji="1" lang="ja-JP" altLang="en-US" sz="1600" b="0" dirty="0">
                          <a:latin typeface="Meiryo UI" panose="020B0604030504040204" pitchFamily="50" charset="-128"/>
                          <a:ea typeface="Meiryo UI" panose="020B0604030504040204" pitchFamily="50" charset="-128"/>
                          <a:cs typeface="+mn-cs"/>
                        </a:rPr>
                        <a:t>アプリアンインストール許可</a:t>
                      </a:r>
                      <a:endParaRPr kumimoji="1" lang="en-US" altLang="ja-JP" sz="1600" b="0" dirty="0">
                        <a:latin typeface="Meiryo UI" panose="020B0604030504040204" pitchFamily="50" charset="-128"/>
                        <a:ea typeface="Meiryo UI" panose="020B0604030504040204" pitchFamily="50" charset="-128"/>
                        <a:cs typeface="+mn-cs"/>
                      </a:endParaRPr>
                    </a:p>
                    <a:p>
                      <a:pPr marL="144000" lvl="0" indent="-144000" algn="l">
                        <a:lnSpc>
                          <a:spcPct val="100000"/>
                        </a:lnSpc>
                        <a:spcBef>
                          <a:spcPts val="400"/>
                        </a:spcBef>
                        <a:spcAft>
                          <a:spcPts val="0"/>
                        </a:spcAft>
                        <a:buFont typeface="Arial" panose="020B0604020202020204" pitchFamily="34" charset="0"/>
                        <a:buChar char="•"/>
                      </a:pPr>
                      <a:r>
                        <a:rPr kumimoji="1" lang="ja-JP" altLang="en-US" sz="1600" b="0" dirty="0">
                          <a:latin typeface="Meiryo UI" panose="020B0604030504040204" pitchFamily="50" charset="-128"/>
                          <a:ea typeface="Meiryo UI" panose="020B0604030504040204" pitchFamily="50" charset="-128"/>
                          <a:cs typeface="+mn-cs"/>
                        </a:rPr>
                        <a:t>指定したアプリをアンインストール禁止</a:t>
                      </a:r>
                      <a:endParaRPr kumimoji="1" lang="en-US" altLang="ja-JP" sz="1600" b="0" dirty="0">
                        <a:latin typeface="Meiryo UI" panose="020B0604030504040204" pitchFamily="50" charset="-128"/>
                        <a:ea typeface="Meiryo UI" panose="020B0604030504040204" pitchFamily="50" charset="-128"/>
                        <a:cs typeface="+mn-cs"/>
                      </a:endParaRPr>
                    </a:p>
                    <a:p>
                      <a:pPr marL="144000" lvl="0" indent="-144000" algn="l">
                        <a:lnSpc>
                          <a:spcPct val="100000"/>
                        </a:lnSpc>
                        <a:spcBef>
                          <a:spcPts val="400"/>
                        </a:spcBef>
                        <a:spcAft>
                          <a:spcPts val="0"/>
                        </a:spcAft>
                        <a:buFont typeface="Arial" panose="020B0604020202020204" pitchFamily="34" charset="0"/>
                        <a:buChar char="•"/>
                      </a:pPr>
                      <a:r>
                        <a:rPr kumimoji="1" lang="en-US" altLang="ja-JP" sz="1600" b="0" dirty="0">
                          <a:latin typeface="Meiryo UI" panose="020B0604030504040204" pitchFamily="50" charset="-128"/>
                          <a:ea typeface="Meiryo UI" panose="020B0604030504040204" pitchFamily="50" charset="-128"/>
                          <a:cs typeface="+mn-cs"/>
                        </a:rPr>
                        <a:t>SafetyNet</a:t>
                      </a:r>
                      <a:r>
                        <a:rPr kumimoji="1" lang="ja-JP" altLang="en-US" sz="1600" b="0" dirty="0">
                          <a:latin typeface="Meiryo UI" panose="020B0604030504040204" pitchFamily="50" charset="-128"/>
                          <a:ea typeface="Meiryo UI" panose="020B0604030504040204" pitchFamily="50" charset="-128"/>
                          <a:cs typeface="+mn-cs"/>
                        </a:rPr>
                        <a:t>検知時の対応</a:t>
                      </a:r>
                      <a:endParaRPr kumimoji="1" lang="en-US" altLang="ja-JP" sz="1600" b="0" dirty="0">
                        <a:latin typeface="Meiryo UI" panose="020B0604030504040204" pitchFamily="50" charset="-128"/>
                        <a:ea typeface="Meiryo UI" panose="020B0604030504040204" pitchFamily="50" charset="-128"/>
                        <a:cs typeface="+mn-cs"/>
                      </a:endParaRPr>
                    </a:p>
                    <a:p>
                      <a:pPr marL="144000" marR="0" lvl="0" indent="-144000" algn="l" defTabSz="914400" rtl="0" eaLnBrk="1" fontAlgn="auto" latinLnBrk="0" hangingPunct="1">
                        <a:lnSpc>
                          <a:spcPct val="100000"/>
                        </a:lnSpc>
                        <a:spcBef>
                          <a:spcPts val="400"/>
                        </a:spcBef>
                        <a:spcAft>
                          <a:spcPts val="0"/>
                        </a:spcAft>
                        <a:buClrTx/>
                        <a:buSzTx/>
                        <a:buFont typeface="Arial" panose="020B0604020202020204" pitchFamily="34" charset="0"/>
                        <a:buChar char="•"/>
                        <a:tabLst/>
                        <a:defRPr/>
                      </a:pPr>
                      <a:r>
                        <a:rPr kumimoji="1" lang="en-US" altLang="ja-JP" sz="1600" b="0" dirty="0">
                          <a:latin typeface="Meiryo UI" panose="020B0604030504040204" pitchFamily="50" charset="-128"/>
                          <a:ea typeface="Meiryo UI" panose="020B0604030504040204" pitchFamily="50" charset="-128"/>
                          <a:cs typeface="+mn-cs"/>
                        </a:rPr>
                        <a:t>VPN</a:t>
                      </a:r>
                      <a:r>
                        <a:rPr kumimoji="1" lang="ja-JP" altLang="en-US" sz="1600" b="0" dirty="0">
                          <a:latin typeface="Meiryo UI" panose="020B0604030504040204" pitchFamily="50" charset="-128"/>
                          <a:ea typeface="Meiryo UI" panose="020B0604030504040204" pitchFamily="50" charset="-128"/>
                          <a:cs typeface="+mn-cs"/>
                        </a:rPr>
                        <a:t>アプリの常時接続を設定する</a:t>
                      </a:r>
                      <a:br>
                        <a:rPr kumimoji="1" lang="en-US" altLang="ja-JP" sz="1600" b="0" dirty="0">
                          <a:latin typeface="Meiryo UI" panose="020B0604030504040204" pitchFamily="50" charset="-128"/>
                          <a:ea typeface="Meiryo UI" panose="020B0604030504040204" pitchFamily="50" charset="-128"/>
                          <a:cs typeface="+mn-cs"/>
                        </a:rPr>
                      </a:br>
                      <a:r>
                        <a:rPr kumimoji="1" lang="ja-JP" altLang="en-US" sz="1600" dirty="0">
                          <a:solidFill>
                            <a:schemeClr val="tx1"/>
                          </a:solidFill>
                          <a:latin typeface="Meiryo UI" panose="020B0604030504040204" pitchFamily="50" charset="-128"/>
                          <a:ea typeface="Meiryo UI" panose="020B0604030504040204" pitchFamily="50" charset="-128"/>
                          <a:cs typeface="+mn-cs"/>
                        </a:rPr>
                        <a:t>（</a:t>
                      </a:r>
                      <a:r>
                        <a:rPr kumimoji="1" lang="en-US" altLang="ja-JP" sz="1600" dirty="0">
                          <a:solidFill>
                            <a:schemeClr val="tx1"/>
                          </a:solidFill>
                          <a:latin typeface="Meiryo UI" panose="020B0604030504040204" pitchFamily="50" charset="-128"/>
                          <a:ea typeface="Meiryo UI" panose="020B0604030504040204" pitchFamily="50" charset="-128"/>
                          <a:cs typeface="+mn-cs"/>
                        </a:rPr>
                        <a:t>Cisco AnyConnect</a:t>
                      </a:r>
                      <a:r>
                        <a:rPr kumimoji="1" lang="ja-JP" altLang="en-US" sz="1600" dirty="0">
                          <a:solidFill>
                            <a:schemeClr val="tx1"/>
                          </a:solidFill>
                          <a:latin typeface="Meiryo UI" panose="020B0604030504040204" pitchFamily="50" charset="-128"/>
                          <a:ea typeface="Meiryo UI" panose="020B0604030504040204" pitchFamily="50" charset="-128"/>
                          <a:cs typeface="+mn-cs"/>
                        </a:rPr>
                        <a:t>のみ）</a:t>
                      </a:r>
                      <a:endParaRPr kumimoji="1" lang="en-US" altLang="ja-JP" sz="1600" dirty="0">
                        <a:solidFill>
                          <a:schemeClr val="tx1"/>
                        </a:solidFill>
                        <a:latin typeface="Meiryo UI" panose="020B0604030504040204" pitchFamily="50" charset="-128"/>
                        <a:ea typeface="Meiryo UI" panose="020B0604030504040204" pitchFamily="50" charset="-128"/>
                        <a:cs typeface="+mn-cs"/>
                      </a:endParaRPr>
                    </a:p>
                    <a:p>
                      <a:pPr marL="144000" marR="0" lvl="0" indent="-144000" algn="l" defTabSz="914400" rtl="0" eaLnBrk="1" fontAlgn="auto" latinLnBrk="0" hangingPunct="1">
                        <a:lnSpc>
                          <a:spcPct val="100000"/>
                        </a:lnSpc>
                        <a:spcBef>
                          <a:spcPts val="400"/>
                        </a:spcBef>
                        <a:spcAft>
                          <a:spcPts val="0"/>
                        </a:spcAft>
                        <a:buClrTx/>
                        <a:buSzTx/>
                        <a:buFont typeface="Arial" panose="020B0604020202020204" pitchFamily="34" charset="0"/>
                        <a:buChar char="•"/>
                        <a:tabLst/>
                        <a:defRPr/>
                      </a:pPr>
                      <a:endParaRPr kumimoji="1" lang="en-US" altLang="ja-JP" sz="1600" dirty="0">
                        <a:solidFill>
                          <a:schemeClr val="tx1"/>
                        </a:solidFill>
                        <a:latin typeface="Meiryo UI" panose="020B0604030504040204" pitchFamily="50" charset="-128"/>
                        <a:ea typeface="Meiryo UI" panose="020B0604030504040204" pitchFamily="50" charset="-128"/>
                        <a:cs typeface="+mn-cs"/>
                      </a:endParaRPr>
                    </a:p>
                  </a:txBody>
                  <a:tcPr marL="216000" marR="144000" marT="0" marB="0" anchor="ctr" horzOverflow="overflow">
                    <a:lnL w="12700" cap="flat" cmpd="sng" algn="ctr">
                      <a:noFill/>
                      <a:prstDash val="sysDot"/>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r h="540000">
                <a:tc vMerge="1">
                  <a:txBody>
                    <a:bodyPr/>
                    <a:lstStyle/>
                    <a:p>
                      <a:pPr marL="90488" marR="0" lvl="0" indent="0" algn="l" defTabSz="914400" rtl="0" eaLnBrk="1" fontAlgn="base" latinLnBrk="0" hangingPunct="1">
                        <a:lnSpc>
                          <a:spcPct val="100000"/>
                        </a:lnSpc>
                        <a:spcBef>
                          <a:spcPct val="20000"/>
                        </a:spcBef>
                        <a:spcAft>
                          <a:spcPct val="0"/>
                        </a:spcAft>
                        <a:buClrTx/>
                        <a:buSzTx/>
                        <a:buFontTx/>
                        <a:buNone/>
                        <a:tabLst/>
                      </a:pPr>
                      <a:endParaRPr kumimoji="1" lang="ja-JP" altLang="en-US" sz="1800" b="0" i="0" u="none" strike="noStrike" cap="none" normalizeH="0" baseline="0" dirty="0">
                        <a:ln>
                          <a:noFill/>
                        </a:ln>
                        <a:solidFill>
                          <a:srgbClr val="FF0000"/>
                        </a:solidFill>
                        <a:effectLst/>
                        <a:latin typeface="Arial" pitchFamily="34" charset="0"/>
                        <a:ea typeface="HGP創英角ｺﾞｼｯｸUB" pitchFamily="50" charset="-128"/>
                      </a:endParaRPr>
                    </a:p>
                  </a:txBody>
                  <a:tcPr marL="90000" marR="90000" marT="46800" marB="46800" anchor="ctr" horzOverflow="overflow">
                    <a:lnL w="12700" cap="flat" cmpd="sng" algn="ctr">
                      <a:solidFill>
                        <a:schemeClr val="bg1"/>
                      </a:solidFill>
                      <a:prstDash val="solid"/>
                      <a:round/>
                      <a:headEnd type="none" w="med" len="med"/>
                      <a:tailEnd type="none" w="med" len="med"/>
                    </a:lnL>
                    <a:lnR w="12700" cap="flat" cmpd="sng" algn="ctr">
                      <a:solidFill>
                        <a:srgbClr val="5F5F5F"/>
                      </a:solidFill>
                      <a:prstDash val="solid"/>
                      <a:round/>
                      <a:headEnd type="none" w="med" len="med"/>
                      <a:tailEnd type="none" w="med" len="med"/>
                    </a:lnR>
                    <a:lnT w="12700" cap="flat" cmpd="sng" algn="ctr">
                      <a:solidFill>
                        <a:srgbClr val="969696"/>
                      </a:solidFill>
                      <a:prstDash val="dash"/>
                      <a:round/>
                      <a:headEnd type="none" w="med" len="med"/>
                      <a:tailEnd type="none" w="med" len="med"/>
                    </a:lnT>
                    <a:lnB w="12700" cap="flat" cmpd="sng" algn="ctr">
                      <a:solidFill>
                        <a:srgbClr val="969696"/>
                      </a:solidFill>
                      <a:prstDash val="dash"/>
                      <a:round/>
                      <a:headEnd type="none" w="med" len="med"/>
                      <a:tailEnd type="none" w="med" len="med"/>
                    </a:lnB>
                    <a:lnTlToBr>
                      <a:noFill/>
                    </a:lnTlToBr>
                    <a:lnBlToTr>
                      <a:noFill/>
                    </a:lnBlToTr>
                    <a:noFill/>
                  </a:tcPr>
                </a:tc>
                <a:tc>
                  <a:txBody>
                    <a:bodyPr/>
                    <a:lstStyle>
                      <a:defPPr>
                        <a:defRPr lang="ja-JP"/>
                      </a:defPPr>
                      <a:lvl1pPr marL="0" algn="l" defTabSz="914400" rtl="0" eaLnBrk="1" latinLnBrk="0" hangingPunct="1">
                        <a:defRPr kumimoji="1" sz="1800" kern="1200">
                          <a:solidFill>
                            <a:schemeClr val="tx1"/>
                          </a:solidFill>
                          <a:latin typeface="Trebuchet MS"/>
                          <a:ea typeface="HGP創英角ｺﾞｼｯｸUB"/>
                        </a:defRPr>
                      </a:lvl1pPr>
                      <a:lvl2pPr marL="457200" algn="l" defTabSz="914400" rtl="0" eaLnBrk="1" latinLnBrk="0" hangingPunct="1">
                        <a:defRPr kumimoji="1" sz="1800" kern="1200">
                          <a:solidFill>
                            <a:schemeClr val="tx1"/>
                          </a:solidFill>
                          <a:latin typeface="Trebuchet MS"/>
                          <a:ea typeface="HGP創英角ｺﾞｼｯｸUB"/>
                        </a:defRPr>
                      </a:lvl2pPr>
                      <a:lvl3pPr marL="914400" algn="l" defTabSz="914400" rtl="0" eaLnBrk="1" latinLnBrk="0" hangingPunct="1">
                        <a:defRPr kumimoji="1" sz="1800" kern="1200">
                          <a:solidFill>
                            <a:schemeClr val="tx1"/>
                          </a:solidFill>
                          <a:latin typeface="Trebuchet MS"/>
                          <a:ea typeface="HGP創英角ｺﾞｼｯｸUB"/>
                        </a:defRPr>
                      </a:lvl3pPr>
                      <a:lvl4pPr marL="1371600" algn="l" defTabSz="914400" rtl="0" eaLnBrk="1" latinLnBrk="0" hangingPunct="1">
                        <a:defRPr kumimoji="1" sz="1800" kern="1200">
                          <a:solidFill>
                            <a:schemeClr val="tx1"/>
                          </a:solidFill>
                          <a:latin typeface="Trebuchet MS"/>
                          <a:ea typeface="HGP創英角ｺﾞｼｯｸUB"/>
                        </a:defRPr>
                      </a:lvl4pPr>
                      <a:lvl5pPr marL="1828800" algn="l" defTabSz="914400" rtl="0" eaLnBrk="1" latinLnBrk="0" hangingPunct="1">
                        <a:defRPr kumimoji="1" sz="1800" kern="1200">
                          <a:solidFill>
                            <a:schemeClr val="tx1"/>
                          </a:solidFill>
                          <a:latin typeface="Trebuchet MS"/>
                          <a:ea typeface="HGP創英角ｺﾞｼｯｸUB"/>
                        </a:defRPr>
                      </a:lvl5pPr>
                      <a:lvl6pPr marL="2286000" algn="l" defTabSz="914400" rtl="0" eaLnBrk="1" latinLnBrk="0" hangingPunct="1">
                        <a:defRPr kumimoji="1" sz="1800" kern="1200">
                          <a:solidFill>
                            <a:schemeClr val="tx1"/>
                          </a:solidFill>
                          <a:latin typeface="Trebuchet MS"/>
                          <a:ea typeface="HGP創英角ｺﾞｼｯｸUB"/>
                        </a:defRPr>
                      </a:lvl6pPr>
                      <a:lvl7pPr marL="2743200" algn="l" defTabSz="914400" rtl="0" eaLnBrk="1" latinLnBrk="0" hangingPunct="1">
                        <a:defRPr kumimoji="1" sz="1800" kern="1200">
                          <a:solidFill>
                            <a:schemeClr val="tx1"/>
                          </a:solidFill>
                          <a:latin typeface="Trebuchet MS"/>
                          <a:ea typeface="HGP創英角ｺﾞｼｯｸUB"/>
                        </a:defRPr>
                      </a:lvl7pPr>
                      <a:lvl8pPr marL="3200400" algn="l" defTabSz="914400" rtl="0" eaLnBrk="1" latinLnBrk="0" hangingPunct="1">
                        <a:defRPr kumimoji="1" sz="1800" kern="1200">
                          <a:solidFill>
                            <a:schemeClr val="tx1"/>
                          </a:solidFill>
                          <a:latin typeface="Trebuchet MS"/>
                          <a:ea typeface="HGP創英角ｺﾞｼｯｸUB"/>
                        </a:defRPr>
                      </a:lvl8pPr>
                      <a:lvl9pPr marL="3657600" algn="l" defTabSz="914400" rtl="0" eaLnBrk="1" latinLnBrk="0" hangingPunct="1">
                        <a:defRPr kumimoji="1" sz="1800" kern="1200">
                          <a:solidFill>
                            <a:schemeClr val="tx1"/>
                          </a:solidFill>
                          <a:latin typeface="Trebuchet MS"/>
                          <a:ea typeface="HGP創英角ｺﾞｼｯｸUB"/>
                        </a:defRPr>
                      </a:lvl9pPr>
                    </a:lstStyle>
                    <a:p>
                      <a:pPr marL="144000" marR="0" lvl="0" indent="0" algn="l" defTabSz="914400" rtl="0" eaLnBrk="1" fontAlgn="base" latinLnBrk="0" hangingPunct="1">
                        <a:lnSpc>
                          <a:spcPct val="100000"/>
                        </a:lnSpc>
                        <a:spcBef>
                          <a:spcPts val="0"/>
                        </a:spcBef>
                        <a:spcAft>
                          <a:spcPct val="0"/>
                        </a:spcAft>
                        <a:buClrTx/>
                        <a:buSzTx/>
                        <a:buFontTx/>
                        <a:buNone/>
                        <a:tabLst/>
                      </a:pPr>
                      <a:r>
                        <a:rPr kumimoji="1" lang="ja-JP" altLang="en-US" sz="18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アプリ制御</a:t>
                      </a:r>
                    </a:p>
                  </a:txBody>
                  <a:tcPr marL="72000" marR="144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solidFill>
                      <a:schemeClr val="bg1">
                        <a:lumMod val="85000"/>
                      </a:schemeClr>
                    </a:solidFill>
                  </a:tcPr>
                </a:tc>
                <a:tc gridSpan="2">
                  <a:txBody>
                    <a:bodyPr/>
                    <a:lstStyle>
                      <a:defPPr>
                        <a:defRPr lang="ja-JP"/>
                      </a:defPPr>
                      <a:lvl1pPr marL="0" algn="l" defTabSz="914400" rtl="0" eaLnBrk="1" latinLnBrk="0" hangingPunct="1">
                        <a:defRPr kumimoji="1" sz="1800" kern="1200">
                          <a:solidFill>
                            <a:schemeClr val="tx1"/>
                          </a:solidFill>
                          <a:latin typeface="Trebuchet MS"/>
                          <a:ea typeface="HGP創英角ｺﾞｼｯｸUB"/>
                        </a:defRPr>
                      </a:lvl1pPr>
                      <a:lvl2pPr marL="457200" algn="l" defTabSz="914400" rtl="0" eaLnBrk="1" latinLnBrk="0" hangingPunct="1">
                        <a:defRPr kumimoji="1" sz="1800" kern="1200">
                          <a:solidFill>
                            <a:schemeClr val="tx1"/>
                          </a:solidFill>
                          <a:latin typeface="Trebuchet MS"/>
                          <a:ea typeface="HGP創英角ｺﾞｼｯｸUB"/>
                        </a:defRPr>
                      </a:lvl2pPr>
                      <a:lvl3pPr marL="914400" algn="l" defTabSz="914400" rtl="0" eaLnBrk="1" latinLnBrk="0" hangingPunct="1">
                        <a:defRPr kumimoji="1" sz="1800" kern="1200">
                          <a:solidFill>
                            <a:schemeClr val="tx1"/>
                          </a:solidFill>
                          <a:latin typeface="Trebuchet MS"/>
                          <a:ea typeface="HGP創英角ｺﾞｼｯｸUB"/>
                        </a:defRPr>
                      </a:lvl3pPr>
                      <a:lvl4pPr marL="1371600" algn="l" defTabSz="914400" rtl="0" eaLnBrk="1" latinLnBrk="0" hangingPunct="1">
                        <a:defRPr kumimoji="1" sz="1800" kern="1200">
                          <a:solidFill>
                            <a:schemeClr val="tx1"/>
                          </a:solidFill>
                          <a:latin typeface="Trebuchet MS"/>
                          <a:ea typeface="HGP創英角ｺﾞｼｯｸUB"/>
                        </a:defRPr>
                      </a:lvl4pPr>
                      <a:lvl5pPr marL="1828800" algn="l" defTabSz="914400" rtl="0" eaLnBrk="1" latinLnBrk="0" hangingPunct="1">
                        <a:defRPr kumimoji="1" sz="1800" kern="1200">
                          <a:solidFill>
                            <a:schemeClr val="tx1"/>
                          </a:solidFill>
                          <a:latin typeface="Trebuchet MS"/>
                          <a:ea typeface="HGP創英角ｺﾞｼｯｸUB"/>
                        </a:defRPr>
                      </a:lvl5pPr>
                      <a:lvl6pPr marL="2286000" algn="l" defTabSz="914400" rtl="0" eaLnBrk="1" latinLnBrk="0" hangingPunct="1">
                        <a:defRPr kumimoji="1" sz="1800" kern="1200">
                          <a:solidFill>
                            <a:schemeClr val="tx1"/>
                          </a:solidFill>
                          <a:latin typeface="Trebuchet MS"/>
                          <a:ea typeface="HGP創英角ｺﾞｼｯｸUB"/>
                        </a:defRPr>
                      </a:lvl6pPr>
                      <a:lvl7pPr marL="2743200" algn="l" defTabSz="914400" rtl="0" eaLnBrk="1" latinLnBrk="0" hangingPunct="1">
                        <a:defRPr kumimoji="1" sz="1800" kern="1200">
                          <a:solidFill>
                            <a:schemeClr val="tx1"/>
                          </a:solidFill>
                          <a:latin typeface="Trebuchet MS"/>
                          <a:ea typeface="HGP創英角ｺﾞｼｯｸUB"/>
                        </a:defRPr>
                      </a:lvl7pPr>
                      <a:lvl8pPr marL="3200400" algn="l" defTabSz="914400" rtl="0" eaLnBrk="1" latinLnBrk="0" hangingPunct="1">
                        <a:defRPr kumimoji="1" sz="1800" kern="1200">
                          <a:solidFill>
                            <a:schemeClr val="tx1"/>
                          </a:solidFill>
                          <a:latin typeface="Trebuchet MS"/>
                          <a:ea typeface="HGP創英角ｺﾞｼｯｸUB"/>
                        </a:defRPr>
                      </a:lvl8pPr>
                      <a:lvl9pPr marL="3657600" algn="l" defTabSz="914400" rtl="0" eaLnBrk="1" latinLnBrk="0" hangingPunct="1">
                        <a:defRPr kumimoji="1" sz="1800" kern="1200">
                          <a:solidFill>
                            <a:schemeClr val="tx1"/>
                          </a:solidFill>
                          <a:latin typeface="Trebuchet MS"/>
                          <a:ea typeface="HGP創英角ｺﾞｼｯｸUB"/>
                        </a:defRPr>
                      </a:lvl9pPr>
                    </a:lstStyle>
                    <a:p>
                      <a:pPr marL="144000" marR="0" lvl="0" indent="-144000" algn="l" defTabSz="914400" rtl="0" eaLnBrk="1" fontAlgn="base" latinLnBrk="0" hangingPunct="1">
                        <a:lnSpc>
                          <a:spcPct val="100000"/>
                        </a:lnSpc>
                        <a:spcBef>
                          <a:spcPts val="400"/>
                        </a:spcBef>
                        <a:spcAft>
                          <a:spcPts val="0"/>
                        </a:spcAft>
                        <a:buClrTx/>
                        <a:buSzTx/>
                        <a:buFont typeface="Arial" panose="020B0604020202020204" pitchFamily="34" charset="0"/>
                        <a:buChar char="•"/>
                        <a:tabLst/>
                      </a:pPr>
                      <a:r>
                        <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アプリ指定</a:t>
                      </a:r>
                    </a:p>
                  </a:txBody>
                  <a:tcPr marL="216000" marR="144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9050" cap="flat" cmpd="sng" algn="ctr">
                      <a:solidFill>
                        <a:schemeClr val="bg1">
                          <a:lumMod val="75000"/>
                        </a:schemeClr>
                      </a:solidFill>
                      <a:prstDash val="solid"/>
                      <a:round/>
                      <a:headEnd type="none" w="med" len="med"/>
                      <a:tailEnd type="none" w="med" len="med"/>
                    </a:lnB>
                    <a:lnTlToBr>
                      <a:noFill/>
                    </a:lnTlToBr>
                    <a:lnBlToTr>
                      <a:noFill/>
                    </a:lnBlToTr>
                    <a:solidFill>
                      <a:schemeClr val="bg1"/>
                    </a:solidFill>
                  </a:tcPr>
                </a:tc>
                <a:tc hMerge="1">
                  <a:txBody>
                    <a:bodyPr/>
                    <a:lstStyle/>
                    <a:p>
                      <a:endParaRPr kumimoji="1" lang="ja-JP" altLang="en-US"/>
                    </a:p>
                  </a:txBody>
                  <a:tcPr/>
                </a:tc>
                <a:extLst>
                  <a:ext uri="{0D108BD9-81ED-4DB2-BD59-A6C34878D82A}">
                    <a16:rowId xmlns:a16="http://schemas.microsoft.com/office/drawing/2014/main" val="10004"/>
                  </a:ext>
                </a:extLst>
              </a:tr>
              <a:tr h="540000">
                <a:tc>
                  <a:txBody>
                    <a:bodyPr/>
                    <a:lstStyle/>
                    <a:p>
                      <a:pPr marL="144000" marR="0" lvl="0" indent="0" algn="l" defTabSz="914400" rtl="0" eaLnBrk="1" fontAlgn="base" latinLnBrk="0" hangingPunct="1">
                        <a:lnSpc>
                          <a:spcPct val="100000"/>
                        </a:lnSpc>
                        <a:spcBef>
                          <a:spcPts val="0"/>
                        </a:spcBef>
                        <a:spcAft>
                          <a:spcPct val="0"/>
                        </a:spcAft>
                        <a:buClrTx/>
                        <a:buSzTx/>
                        <a:buFontTx/>
                        <a:buNone/>
                        <a:tabLst/>
                      </a:pPr>
                      <a:endPar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endParaRPr>
                    </a:p>
                  </a:txBody>
                  <a:tcPr marL="72000" marR="144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noFill/>
                  </a:tcPr>
                </a:tc>
                <a:tc>
                  <a:txBody>
                    <a:bodyPr/>
                    <a:lstStyle/>
                    <a:p>
                      <a:pPr marL="144000" marR="0" lvl="0" indent="0" algn="l" defTabSz="914400" rtl="0" eaLnBrk="1" fontAlgn="base" latinLnBrk="0" hangingPunct="1">
                        <a:lnSpc>
                          <a:spcPct val="100000"/>
                        </a:lnSpc>
                        <a:spcBef>
                          <a:spcPts val="0"/>
                        </a:spcBef>
                        <a:spcAft>
                          <a:spcPct val="0"/>
                        </a:spcAft>
                        <a:buClrTx/>
                        <a:buSzTx/>
                        <a:buFontTx/>
                        <a:buNone/>
                        <a:tabLst/>
                      </a:pPr>
                      <a:r>
                        <a:rPr kumimoji="1" lang="en-US" altLang="ja-JP"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SIM</a:t>
                      </a:r>
                      <a:r>
                        <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変更検知</a:t>
                      </a:r>
                    </a:p>
                  </a:txBody>
                  <a:tcPr marL="72000" marR="144000" marT="0" marB="0" anchor="ctr" horzOverflow="overflow">
                    <a:lnL w="9525" cap="flat" cmpd="sng" algn="ctr">
                      <a:solidFill>
                        <a:schemeClr val="tx1">
                          <a:lumMod val="65000"/>
                          <a:lumOff val="35000"/>
                        </a:schemeClr>
                      </a:solidFill>
                      <a:prstDash val="solid"/>
                      <a:round/>
                      <a:headEnd type="none" w="med" len="med"/>
                      <a:tailEnd type="none" w="med" len="med"/>
                    </a:lnL>
                    <a:lnR w="19050" cap="flat" cmpd="sng" algn="ctr">
                      <a:solidFill>
                        <a:schemeClr val="bg1">
                          <a:lumMod val="7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solidFill>
                      <a:schemeClr val="bg1">
                        <a:lumMod val="85000"/>
                      </a:schemeClr>
                    </a:solidFill>
                  </a:tcPr>
                </a:tc>
                <a:tc>
                  <a:txBody>
                    <a:bodyPr/>
                    <a:lstStyle/>
                    <a:p>
                      <a:pPr marL="144000" marR="0" lvl="0" indent="-144000" algn="l" defTabSz="914400" rtl="0" eaLnBrk="1" fontAlgn="base" latinLnBrk="0" hangingPunct="1">
                        <a:lnSpc>
                          <a:spcPct val="100000"/>
                        </a:lnSpc>
                        <a:spcBef>
                          <a:spcPts val="400"/>
                        </a:spcBef>
                        <a:spcAft>
                          <a:spcPts val="0"/>
                        </a:spcAft>
                        <a:buClrTx/>
                        <a:buSzTx/>
                        <a:buFont typeface="Arial" panose="020B0604020202020204" pitchFamily="34" charset="0"/>
                        <a:buChar char="•"/>
                        <a:tabLst/>
                      </a:pPr>
                      <a:r>
                        <a:rPr kumimoji="1" lang="ja-JP" altLang="en-US" sz="1600" b="0" i="0" u="none" strike="noStrike" cap="none" normalizeH="0" baseline="0" dirty="0">
                          <a:ln>
                            <a:noFill/>
                          </a:ln>
                          <a:solidFill>
                            <a:schemeClr val="tx1"/>
                          </a:solidFill>
                          <a:effectLst/>
                          <a:latin typeface="+mn-lt"/>
                          <a:ea typeface="Meiryo UI" panose="020B0604030504040204" pitchFamily="50" charset="-128"/>
                        </a:rPr>
                        <a:t>デバイスロック</a:t>
                      </a:r>
                      <a:endParaRPr kumimoji="1" lang="en-US" altLang="ja-JP" sz="1600" b="0" i="0" u="none" strike="noStrike" cap="none" normalizeH="0" baseline="0" dirty="0">
                        <a:ln>
                          <a:noFill/>
                        </a:ln>
                        <a:solidFill>
                          <a:schemeClr val="tx1"/>
                        </a:solidFill>
                        <a:effectLst/>
                        <a:latin typeface="+mn-lt"/>
                        <a:ea typeface="Meiryo UI" panose="020B0604030504040204" pitchFamily="50" charset="-128"/>
                      </a:endParaRPr>
                    </a:p>
                  </a:txBody>
                  <a:tcPr marL="216000" marR="144000" marT="0" marB="0" anchor="ctr" horzOverflow="overflow">
                    <a:lnL w="19050" cap="flat" cmpd="sng" algn="ctr">
                      <a:solidFill>
                        <a:schemeClr val="bg1">
                          <a:lumMod val="75000"/>
                        </a:schemeClr>
                      </a:solidFill>
                      <a:prstDash val="solid"/>
                      <a:round/>
                      <a:headEnd type="none" w="med" len="med"/>
                      <a:tailEnd type="none" w="med" len="med"/>
                    </a:lnL>
                    <a:lnR w="9525" cap="flat" cmpd="sng" algn="ctr">
                      <a:noFill/>
                      <a:prstDash val="solid"/>
                      <a:round/>
                      <a:headEnd type="none" w="med" len="med"/>
                      <a:tailEnd type="none" w="med" len="med"/>
                    </a:lnR>
                    <a:lnT w="19050" cap="flat" cmpd="sng" algn="ctr">
                      <a:solidFill>
                        <a:schemeClr val="bg1">
                          <a:lumMod val="75000"/>
                        </a:schemeClr>
                      </a:solidFill>
                      <a:prstDash val="solid"/>
                      <a:round/>
                      <a:headEnd type="none" w="med" len="med"/>
                      <a:tailEnd type="none" w="med" len="med"/>
                    </a:lnT>
                    <a:lnB w="19050" cap="flat" cmpd="sng" algn="ctr">
                      <a:solidFill>
                        <a:schemeClr val="bg1">
                          <a:lumMod val="75000"/>
                        </a:schemeClr>
                      </a:solidFill>
                      <a:prstDash val="solid"/>
                      <a:round/>
                      <a:headEnd type="none" w="med" len="med"/>
                      <a:tailEnd type="none" w="med" len="med"/>
                    </a:lnB>
                    <a:lnTlToBr>
                      <a:noFill/>
                    </a:lnTlToBr>
                    <a:lnBlToTr>
                      <a:noFill/>
                    </a:lnBlToTr>
                    <a:solidFill>
                      <a:schemeClr val="bg1"/>
                    </a:solidFill>
                  </a:tcPr>
                </a:tc>
                <a:tc>
                  <a:txBody>
                    <a:bodyPr/>
                    <a:lstStyle/>
                    <a:p>
                      <a:pPr marL="285750" indent="-285750">
                        <a:buFont typeface="Arial" panose="020B0604020202020204" pitchFamily="34" charset="0"/>
                        <a:buChar char="•"/>
                      </a:pPr>
                      <a:r>
                        <a:rPr kumimoji="1" lang="en-US" altLang="ja-JP" sz="1600" dirty="0">
                          <a:latin typeface="+mn-lt"/>
                        </a:rPr>
                        <a:t>SIM</a:t>
                      </a:r>
                      <a:r>
                        <a:rPr kumimoji="1" lang="ja-JP" altLang="en-US" sz="1600" dirty="0">
                          <a:latin typeface="+mn-lt"/>
                        </a:rPr>
                        <a:t>カードの変更検知</a:t>
                      </a:r>
                      <a:endParaRPr kumimoji="1" lang="en-US" altLang="ja-JP" sz="1600" dirty="0">
                        <a:latin typeface="+mn-lt"/>
                      </a:endParaRPr>
                    </a:p>
                  </a:txBody>
                  <a:tcPr marL="216000" marR="144000" marT="0" marB="0" anchor="ctr" horzOverflow="overflow">
                    <a:lnL w="12700" cmpd="sng">
                      <a:noFill/>
                      <a:prstDash val="solid"/>
                    </a:lnL>
                    <a:lnR w="19050" cap="flat" cmpd="sng" algn="ctr">
                      <a:solidFill>
                        <a:schemeClr val="bg1">
                          <a:lumMod val="75000"/>
                        </a:schemeClr>
                      </a:solidFill>
                      <a:prstDash val="solid"/>
                      <a:round/>
                      <a:headEnd type="none" w="med" len="med"/>
                      <a:tailEnd type="none" w="med" len="med"/>
                    </a:lnR>
                    <a:lnT w="19050" cap="flat" cmpd="sng" algn="ctr">
                      <a:solidFill>
                        <a:schemeClr val="bg1">
                          <a:lumMod val="75000"/>
                        </a:schemeClr>
                      </a:solidFill>
                      <a:prstDash val="solid"/>
                      <a:round/>
                      <a:headEnd type="none" w="med" len="med"/>
                      <a:tailEnd type="none" w="med" len="med"/>
                    </a:lnT>
                    <a:lnB w="190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22547165"/>
                  </a:ext>
                </a:extLst>
              </a:tr>
            </a:tbl>
          </a:graphicData>
        </a:graphic>
      </p:graphicFrame>
    </p:spTree>
    <p:extLst>
      <p:ext uri="{BB962C8B-B14F-4D97-AF65-F5344CB8AC3E}">
        <p14:creationId xmlns:p14="http://schemas.microsoft.com/office/powerpoint/2010/main" val="583571960"/>
      </p:ext>
    </p:extLst>
  </p:cSld>
  <p:clrMapOvr>
    <a:masterClrMapping/>
  </p:clrMapOvr>
  <p:transition/>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コンテンツ プレースホルダー 3"/>
          <p:cNvSpPr>
            <a:spLocks noGrp="1"/>
          </p:cNvSpPr>
          <p:nvPr>
            <p:ph idx="1"/>
          </p:nvPr>
        </p:nvSpPr>
        <p:spPr>
          <a:xfrm>
            <a:off x="558807" y="1569194"/>
            <a:ext cx="12527863" cy="8177469"/>
          </a:xfrm>
        </p:spPr>
        <p:txBody>
          <a:bodyPr/>
          <a:lstStyle/>
          <a:p>
            <a:r>
              <a:rPr lang="en-US" altLang="ja-JP" dirty="0"/>
              <a:t>managed Google Play Account</a:t>
            </a:r>
            <a:r>
              <a:rPr kumimoji="1" lang="ja-JP" altLang="en-US" dirty="0"/>
              <a:t>方式でデバイス登録された場合、</a:t>
            </a:r>
            <a:endParaRPr kumimoji="1" lang="en-US" altLang="ja-JP" dirty="0"/>
          </a:p>
          <a:p>
            <a:r>
              <a:rPr kumimoji="1" lang="ja-JP" altLang="en-US" dirty="0"/>
              <a:t>制御ポリシーの「アカウント追加・削除禁止」のチェックを外</a:t>
            </a:r>
            <a:r>
              <a:rPr lang="ja-JP" altLang="en-US" dirty="0"/>
              <a:t>した設定を適用頂くことで、</a:t>
            </a:r>
            <a:endParaRPr lang="en-US" altLang="ja-JP" dirty="0"/>
          </a:p>
          <a:p>
            <a:r>
              <a:rPr lang="ja-JP" altLang="en-US" dirty="0"/>
              <a:t>デバイスへアカウントを登録頂くことが可能となります。</a:t>
            </a:r>
            <a:endParaRPr lang="en-US" altLang="ja-JP" dirty="0"/>
          </a:p>
          <a:p>
            <a:endParaRPr lang="en-US" altLang="ja-JP" dirty="0"/>
          </a:p>
          <a:p>
            <a:r>
              <a:rPr lang="ja-JP" altLang="en-US" dirty="0"/>
              <a:t>但し、個人用アカウント（</a:t>
            </a:r>
            <a:r>
              <a:rPr lang="en-US" altLang="ja-JP" dirty="0"/>
              <a:t>G</a:t>
            </a:r>
            <a:r>
              <a:rPr lang="ja-JP" altLang="en-US" dirty="0"/>
              <a:t> </a:t>
            </a:r>
            <a:r>
              <a:rPr lang="en-US" altLang="ja-JP" dirty="0"/>
              <a:t>Suite</a:t>
            </a:r>
            <a:r>
              <a:rPr lang="ja-JP" altLang="en-US" dirty="0"/>
              <a:t>・</a:t>
            </a:r>
            <a:r>
              <a:rPr lang="en-US" altLang="ja-JP" dirty="0"/>
              <a:t>Gmail</a:t>
            </a:r>
            <a:r>
              <a:rPr lang="ja-JP" altLang="en-US" dirty="0"/>
              <a:t>含む）を追加されますと企業用</a:t>
            </a:r>
            <a:r>
              <a:rPr lang="en-US" altLang="ja-JP" dirty="0"/>
              <a:t>Play</a:t>
            </a:r>
            <a:r>
              <a:rPr lang="ja-JP" altLang="en-US" dirty="0"/>
              <a:t>ストアだけでなく個人用の</a:t>
            </a:r>
            <a:r>
              <a:rPr lang="en-US" altLang="ja-JP" dirty="0"/>
              <a:t>Play</a:t>
            </a:r>
            <a:r>
              <a:rPr lang="ja-JP" altLang="en-US" dirty="0"/>
              <a:t>ストアが</a:t>
            </a:r>
            <a:endParaRPr lang="en-US" altLang="ja-JP" dirty="0"/>
          </a:p>
          <a:p>
            <a:r>
              <a:rPr lang="ja-JP" altLang="en-US" dirty="0"/>
              <a:t>開放されるため、利用者が自由にアプリをインストールできるようになりますので、ご注意ください。（下表１）</a:t>
            </a:r>
            <a:endParaRPr lang="en-US" altLang="ja-JP" dirty="0"/>
          </a:p>
          <a:p>
            <a:r>
              <a:rPr lang="en-US" altLang="ja-JP" dirty="0"/>
              <a:t>※</a:t>
            </a:r>
            <a:r>
              <a:rPr lang="ja-JP" altLang="en-US" dirty="0"/>
              <a:t>アカウントを追加されますと、</a:t>
            </a:r>
            <a:r>
              <a:rPr lang="en-US" altLang="ja-JP" dirty="0"/>
              <a:t>Play</a:t>
            </a:r>
            <a:r>
              <a:rPr lang="ja-JP" altLang="en-US" dirty="0"/>
              <a:t>ストア上でデバイス登録されているアカウントごとに表示を切り替えることが</a:t>
            </a:r>
            <a:endParaRPr lang="en-US" altLang="ja-JP" dirty="0"/>
          </a:p>
          <a:p>
            <a:r>
              <a:rPr lang="ja-JP" altLang="en-US" dirty="0"/>
              <a:t>できるようになります。</a:t>
            </a:r>
            <a:endParaRPr lang="en-US" altLang="ja-JP" dirty="0"/>
          </a:p>
          <a:p>
            <a:endParaRPr lang="en-US" altLang="ja-JP" dirty="0"/>
          </a:p>
          <a:p>
            <a:r>
              <a:rPr lang="en-US" altLang="ja-JP" dirty="0">
                <a:solidFill>
                  <a:srgbClr val="FF0000"/>
                </a:solidFill>
              </a:rPr>
              <a:t>G</a:t>
            </a:r>
            <a:r>
              <a:rPr lang="ja-JP" altLang="en-US" dirty="0">
                <a:solidFill>
                  <a:srgbClr val="FF0000"/>
                </a:solidFill>
              </a:rPr>
              <a:t> </a:t>
            </a:r>
            <a:r>
              <a:rPr lang="en-US" altLang="ja-JP" dirty="0">
                <a:solidFill>
                  <a:srgbClr val="FF0000"/>
                </a:solidFill>
              </a:rPr>
              <a:t>Suite</a:t>
            </a:r>
            <a:r>
              <a:rPr lang="ja-JP" altLang="en-US" dirty="0">
                <a:solidFill>
                  <a:srgbClr val="FF0000"/>
                </a:solidFill>
              </a:rPr>
              <a:t>の利用並びに、企業用</a:t>
            </a:r>
            <a:r>
              <a:rPr lang="en-US" altLang="ja-JP" dirty="0">
                <a:solidFill>
                  <a:srgbClr val="FF0000"/>
                </a:solidFill>
              </a:rPr>
              <a:t>Play</a:t>
            </a:r>
            <a:r>
              <a:rPr lang="ja-JP" altLang="en-US" dirty="0">
                <a:solidFill>
                  <a:srgbClr val="FF0000"/>
                </a:solidFill>
              </a:rPr>
              <a:t>ストアのみの利用を前提とされている場合は、</a:t>
            </a:r>
            <a:endParaRPr lang="en-US" altLang="ja-JP" dirty="0">
              <a:solidFill>
                <a:srgbClr val="FF0000"/>
              </a:solidFill>
            </a:endParaRPr>
          </a:p>
          <a:p>
            <a:r>
              <a:rPr lang="en-US" altLang="ja-JP" dirty="0">
                <a:solidFill>
                  <a:srgbClr val="FF0000"/>
                </a:solidFill>
              </a:rPr>
              <a:t>G</a:t>
            </a:r>
            <a:r>
              <a:rPr lang="ja-JP" altLang="en-US" dirty="0">
                <a:solidFill>
                  <a:srgbClr val="FF0000"/>
                </a:solidFill>
              </a:rPr>
              <a:t> </a:t>
            </a:r>
            <a:r>
              <a:rPr lang="en-US" altLang="ja-JP" dirty="0">
                <a:solidFill>
                  <a:srgbClr val="FF0000"/>
                </a:solidFill>
              </a:rPr>
              <a:t>Suite</a:t>
            </a:r>
            <a:r>
              <a:rPr lang="ja-JP" altLang="en-US" dirty="0">
                <a:solidFill>
                  <a:srgbClr val="FF0000"/>
                </a:solidFill>
              </a:rPr>
              <a:t>のトークン登録方式の導入をご検討ください。（下表</a:t>
            </a:r>
            <a:r>
              <a:rPr lang="en-US" altLang="ja-JP" dirty="0">
                <a:solidFill>
                  <a:srgbClr val="FF0000"/>
                </a:solidFill>
              </a:rPr>
              <a:t>3</a:t>
            </a:r>
            <a:r>
              <a:rPr lang="ja-JP" altLang="en-US" dirty="0">
                <a:solidFill>
                  <a:srgbClr val="FF0000"/>
                </a:solidFill>
              </a:rPr>
              <a:t>）</a:t>
            </a:r>
            <a:endParaRPr lang="en-US" altLang="ja-JP" dirty="0">
              <a:solidFill>
                <a:srgbClr val="FF0000"/>
              </a:solidFill>
            </a:endParaRPr>
          </a:p>
        </p:txBody>
      </p:sp>
      <p:sp>
        <p:nvSpPr>
          <p:cNvPr id="3" name="スライド番号プレースホルダー 2"/>
          <p:cNvSpPr>
            <a:spLocks noGrp="1"/>
          </p:cNvSpPr>
          <p:nvPr>
            <p:ph type="sldNum" sz="quarter" idx="4"/>
          </p:nvPr>
        </p:nvSpPr>
        <p:spPr/>
        <p:txBody>
          <a:bodyPr/>
          <a:lstStyle/>
          <a:p>
            <a:fld id="{F1BF7F6E-0413-4353-995D-100289A07FF8}" type="slidenum">
              <a:rPr lang="en-US" altLang="ja-JP" smtClean="0">
                <a:solidFill>
                  <a:prstClr val="black"/>
                </a:solidFill>
              </a:rPr>
              <a:pPr/>
              <a:t>141</a:t>
            </a:fld>
            <a:endParaRPr lang="en-US" altLang="ja-JP" dirty="0">
              <a:solidFill>
                <a:prstClr val="black"/>
              </a:solidFill>
            </a:endParaRPr>
          </a:p>
        </p:txBody>
      </p:sp>
      <p:sp>
        <p:nvSpPr>
          <p:cNvPr id="2" name="タイトル 1"/>
          <p:cNvSpPr>
            <a:spLocks noGrp="1"/>
          </p:cNvSpPr>
          <p:nvPr>
            <p:ph type="title"/>
          </p:nvPr>
        </p:nvSpPr>
        <p:spPr>
          <a:xfrm>
            <a:off x="164902" y="267558"/>
            <a:ext cx="10966136" cy="576000"/>
          </a:xfrm>
        </p:spPr>
        <p:txBody>
          <a:bodyPr/>
          <a:lstStyle/>
          <a:p>
            <a:r>
              <a:rPr lang="en-US" altLang="ja-JP" sz="2489" dirty="0"/>
              <a:t>managed Google Play Account</a:t>
            </a:r>
            <a:r>
              <a:rPr lang="ja-JP" altLang="en-US" sz="2489" dirty="0"/>
              <a:t>方式でのアカウント追加時の注意事項</a:t>
            </a:r>
            <a:endParaRPr kumimoji="1" lang="ja-JP" altLang="en-US" sz="2489" dirty="0"/>
          </a:p>
        </p:txBody>
      </p:sp>
      <p:pic>
        <p:nvPicPr>
          <p:cNvPr id="6" name="図 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393737" y="6083417"/>
            <a:ext cx="3168676" cy="2150003"/>
          </a:xfrm>
          <a:prstGeom prst="rect">
            <a:avLst/>
          </a:prstGeom>
        </p:spPr>
      </p:pic>
      <p:sp>
        <p:nvSpPr>
          <p:cNvPr id="7" name="テキスト ボックス 6"/>
          <p:cNvSpPr txBox="1"/>
          <p:nvPr/>
        </p:nvSpPr>
        <p:spPr>
          <a:xfrm>
            <a:off x="9344717" y="5519207"/>
            <a:ext cx="1501213" cy="486287"/>
          </a:xfrm>
          <a:prstGeom prst="rect">
            <a:avLst/>
          </a:prstGeom>
          <a:noFill/>
        </p:spPr>
        <p:txBody>
          <a:bodyPr wrap="square" rtlCol="0">
            <a:spAutoFit/>
          </a:bodyPr>
          <a:lstStyle/>
          <a:p>
            <a:r>
              <a:rPr lang="ja-JP" altLang="en-US" sz="1280" b="1" dirty="0">
                <a:latin typeface="Meiryo UI" panose="020B0604030504040204" pitchFamily="50" charset="-128"/>
                <a:ea typeface="Meiryo UI" panose="020B0604030504040204" pitchFamily="50" charset="-128"/>
              </a:rPr>
              <a:t>追加アカウントの</a:t>
            </a:r>
            <a:r>
              <a:rPr lang="en-US" altLang="ja-JP" sz="1280" b="1" dirty="0">
                <a:latin typeface="Meiryo UI" panose="020B0604030504040204" pitchFamily="50" charset="-128"/>
                <a:ea typeface="Meiryo UI" panose="020B0604030504040204" pitchFamily="50" charset="-128"/>
              </a:rPr>
              <a:t>Play</a:t>
            </a:r>
            <a:r>
              <a:rPr lang="ja-JP" altLang="en-US" sz="1280" b="1" dirty="0">
                <a:latin typeface="Meiryo UI" panose="020B0604030504040204" pitchFamily="50" charset="-128"/>
                <a:ea typeface="Meiryo UI" panose="020B0604030504040204" pitchFamily="50" charset="-128"/>
              </a:rPr>
              <a:t>ストア</a:t>
            </a:r>
            <a:endParaRPr kumimoji="1" lang="ja-JP" altLang="en-US" sz="1280" b="1" dirty="0">
              <a:latin typeface="Meiryo UI" panose="020B0604030504040204" pitchFamily="50" charset="-128"/>
              <a:ea typeface="Meiryo UI" panose="020B0604030504040204" pitchFamily="50" charset="-128"/>
            </a:endParaRPr>
          </a:p>
        </p:txBody>
      </p:sp>
      <p:sp>
        <p:nvSpPr>
          <p:cNvPr id="8" name="テキスト ボックス 7"/>
          <p:cNvSpPr txBox="1"/>
          <p:nvPr/>
        </p:nvSpPr>
        <p:spPr>
          <a:xfrm>
            <a:off x="11095640" y="5610491"/>
            <a:ext cx="1757155" cy="289310"/>
          </a:xfrm>
          <a:prstGeom prst="rect">
            <a:avLst/>
          </a:prstGeom>
          <a:noFill/>
        </p:spPr>
        <p:txBody>
          <a:bodyPr wrap="square" rtlCol="0">
            <a:spAutoFit/>
          </a:bodyPr>
          <a:lstStyle/>
          <a:p>
            <a:r>
              <a:rPr lang="ja-JP" altLang="en-US" sz="1280" b="1" dirty="0">
                <a:latin typeface="Meiryo UI" panose="020B0604030504040204" pitchFamily="50" charset="-128"/>
                <a:ea typeface="Meiryo UI" panose="020B0604030504040204" pitchFamily="50" charset="-128"/>
              </a:rPr>
              <a:t>企業用</a:t>
            </a:r>
            <a:r>
              <a:rPr lang="en-US" altLang="ja-JP" sz="1280" b="1" dirty="0">
                <a:latin typeface="Meiryo UI" panose="020B0604030504040204" pitchFamily="50" charset="-128"/>
                <a:ea typeface="Meiryo UI" panose="020B0604030504040204" pitchFamily="50" charset="-128"/>
              </a:rPr>
              <a:t>Play</a:t>
            </a:r>
            <a:r>
              <a:rPr lang="ja-JP" altLang="en-US" sz="1280" b="1" dirty="0">
                <a:latin typeface="Meiryo UI" panose="020B0604030504040204" pitchFamily="50" charset="-128"/>
                <a:ea typeface="Meiryo UI" panose="020B0604030504040204" pitchFamily="50" charset="-128"/>
              </a:rPr>
              <a:t>ストア</a:t>
            </a:r>
            <a:endParaRPr kumimoji="1" lang="ja-JP" altLang="en-US" sz="1280" b="1" dirty="0">
              <a:latin typeface="Meiryo UI" panose="020B0604030504040204" pitchFamily="50" charset="-128"/>
              <a:ea typeface="Meiryo UI" panose="020B0604030504040204" pitchFamily="50" charset="-128"/>
            </a:endParaRPr>
          </a:p>
        </p:txBody>
      </p:sp>
      <p:graphicFrame>
        <p:nvGraphicFramePr>
          <p:cNvPr id="5" name="表 4"/>
          <p:cNvGraphicFramePr>
            <a:graphicFrameLocks noGrp="1"/>
          </p:cNvGraphicFramePr>
          <p:nvPr/>
        </p:nvGraphicFramePr>
        <p:xfrm>
          <a:off x="558807" y="6087164"/>
          <a:ext cx="8612188" cy="2150002"/>
        </p:xfrm>
        <a:graphic>
          <a:graphicData uri="http://schemas.openxmlformats.org/drawingml/2006/table">
            <a:tbl>
              <a:tblPr>
                <a:tableStyleId>{5C22544A-7EE6-4342-B048-85BDC9FD1C3A}</a:tableStyleId>
              </a:tblPr>
              <a:tblGrid>
                <a:gridCol w="376286">
                  <a:extLst>
                    <a:ext uri="{9D8B030D-6E8A-4147-A177-3AD203B41FA5}">
                      <a16:colId xmlns:a16="http://schemas.microsoft.com/office/drawing/2014/main" val="20000"/>
                    </a:ext>
                  </a:extLst>
                </a:gridCol>
                <a:gridCol w="2587288">
                  <a:extLst>
                    <a:ext uri="{9D8B030D-6E8A-4147-A177-3AD203B41FA5}">
                      <a16:colId xmlns:a16="http://schemas.microsoft.com/office/drawing/2014/main" val="20001"/>
                    </a:ext>
                  </a:extLst>
                </a:gridCol>
                <a:gridCol w="748522">
                  <a:extLst>
                    <a:ext uri="{9D8B030D-6E8A-4147-A177-3AD203B41FA5}">
                      <a16:colId xmlns:a16="http://schemas.microsoft.com/office/drawing/2014/main" val="20002"/>
                    </a:ext>
                  </a:extLst>
                </a:gridCol>
                <a:gridCol w="2115393">
                  <a:extLst>
                    <a:ext uri="{9D8B030D-6E8A-4147-A177-3AD203B41FA5}">
                      <a16:colId xmlns:a16="http://schemas.microsoft.com/office/drawing/2014/main" val="20003"/>
                    </a:ext>
                  </a:extLst>
                </a:gridCol>
                <a:gridCol w="2784699">
                  <a:extLst>
                    <a:ext uri="{9D8B030D-6E8A-4147-A177-3AD203B41FA5}">
                      <a16:colId xmlns:a16="http://schemas.microsoft.com/office/drawing/2014/main" val="20004"/>
                    </a:ext>
                  </a:extLst>
                </a:gridCol>
              </a:tblGrid>
              <a:tr h="683073">
                <a:tc>
                  <a:txBody>
                    <a:bodyPr/>
                    <a:lstStyle/>
                    <a:p>
                      <a:pPr algn="l" fontAlgn="ctr"/>
                      <a:endParaRPr lang="ja-JP" altLang="en-US" sz="1100" b="1" i="0" u="none" strike="noStrike" dirty="0">
                        <a:solidFill>
                          <a:srgbClr val="000000"/>
                        </a:solidFill>
                        <a:effectLst/>
                        <a:latin typeface="Meiryo UI" panose="020B0604030504040204" pitchFamily="50" charset="-128"/>
                        <a:ea typeface="Meiryo UI" panose="020B0604030504040204" pitchFamily="50" charset="-128"/>
                      </a:endParaRPr>
                    </a:p>
                  </a:txBody>
                  <a:tcPr marL="10836" marR="10836" marT="1083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ja-JP" altLang="en-US" sz="1100" b="1" u="none" strike="noStrike" dirty="0">
                          <a:effectLst/>
                          <a:latin typeface="Meiryo UI" panose="020B0604030504040204" pitchFamily="50" charset="-128"/>
                          <a:ea typeface="Meiryo UI" panose="020B0604030504040204" pitchFamily="50" charset="-128"/>
                        </a:rPr>
                        <a:t>キッティング方法</a:t>
                      </a:r>
                      <a:endParaRPr lang="ja-JP" altLang="en-US" sz="1100" b="1" i="0" u="none" strike="noStrike" dirty="0">
                        <a:solidFill>
                          <a:srgbClr val="000000"/>
                        </a:solidFill>
                        <a:effectLst/>
                        <a:latin typeface="Meiryo UI" panose="020B0604030504040204" pitchFamily="50" charset="-128"/>
                        <a:ea typeface="Meiryo UI" panose="020B0604030504040204" pitchFamily="50" charset="-128"/>
                      </a:endParaRPr>
                    </a:p>
                  </a:txBody>
                  <a:tcPr marL="10836" marR="10836" marT="1083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en-US" sz="1100" b="1" u="none" strike="noStrike" dirty="0">
                          <a:effectLst/>
                          <a:latin typeface="Meiryo UI" panose="020B0604030504040204" pitchFamily="50" charset="-128"/>
                          <a:ea typeface="Meiryo UI" panose="020B0604030504040204" pitchFamily="50" charset="-128"/>
                        </a:rPr>
                        <a:t>G Suite</a:t>
                      </a:r>
                      <a:r>
                        <a:rPr lang="ja-JP" altLang="en-US" sz="1100" b="1" u="none" strike="noStrike" dirty="0">
                          <a:effectLst/>
                          <a:latin typeface="Meiryo UI" panose="020B0604030504040204" pitchFamily="50" charset="-128"/>
                          <a:ea typeface="Meiryo UI" panose="020B0604030504040204" pitchFamily="50" charset="-128"/>
                        </a:rPr>
                        <a:t>同期有無</a:t>
                      </a:r>
                      <a:endParaRPr lang="en-US" sz="1100" b="1" u="none" strike="noStrike" dirty="0">
                        <a:effectLst/>
                        <a:latin typeface="Meiryo UI" panose="020B0604030504040204" pitchFamily="50" charset="-128"/>
                        <a:ea typeface="Meiryo UI" panose="020B0604030504040204" pitchFamily="50" charset="-128"/>
                      </a:endParaRPr>
                    </a:p>
                  </a:txBody>
                  <a:tcPr marL="10836" marR="10836" marT="1083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ja-JP" altLang="en-US" sz="1100" b="1" u="none" strike="noStrike" dirty="0">
                          <a:effectLst/>
                          <a:latin typeface="Meiryo UI" panose="020B0604030504040204" pitchFamily="50" charset="-128"/>
                          <a:ea typeface="Meiryo UI" panose="020B0604030504040204" pitchFamily="50" charset="-128"/>
                        </a:rPr>
                        <a:t>企業専用</a:t>
                      </a:r>
                      <a:r>
                        <a:rPr lang="en-US" sz="1100" b="1" u="none" strike="noStrike" dirty="0">
                          <a:effectLst/>
                          <a:latin typeface="Meiryo UI" panose="020B0604030504040204" pitchFamily="50" charset="-128"/>
                          <a:ea typeface="Meiryo UI" panose="020B0604030504040204" pitchFamily="50" charset="-128"/>
                        </a:rPr>
                        <a:t>Play</a:t>
                      </a:r>
                      <a:r>
                        <a:rPr lang="ja-JP" altLang="en-US" sz="1100" b="1" u="none" strike="noStrike" dirty="0">
                          <a:effectLst/>
                          <a:latin typeface="Meiryo UI" panose="020B0604030504040204" pitchFamily="50" charset="-128"/>
                          <a:ea typeface="Meiryo UI" panose="020B0604030504040204" pitchFamily="50" charset="-128"/>
                        </a:rPr>
                        <a:t>ストア</a:t>
                      </a:r>
                      <a:br>
                        <a:rPr lang="ja-JP" altLang="en-US" sz="1100" b="1" u="none" strike="noStrike" dirty="0">
                          <a:effectLst/>
                          <a:latin typeface="Meiryo UI" panose="020B0604030504040204" pitchFamily="50" charset="-128"/>
                          <a:ea typeface="Meiryo UI" panose="020B0604030504040204" pitchFamily="50" charset="-128"/>
                        </a:rPr>
                      </a:br>
                      <a:r>
                        <a:rPr lang="en-US" altLang="ja-JP" sz="1100" b="1" u="none" strike="noStrike" dirty="0">
                          <a:effectLst/>
                          <a:latin typeface="Meiryo UI" panose="020B0604030504040204" pitchFamily="50" charset="-128"/>
                          <a:ea typeface="Meiryo UI" panose="020B0604030504040204" pitchFamily="50" charset="-128"/>
                        </a:rPr>
                        <a:t>(</a:t>
                      </a:r>
                      <a:r>
                        <a:rPr lang="en-US" sz="1100" b="1" u="none" strike="noStrike" dirty="0">
                          <a:effectLst/>
                          <a:latin typeface="Meiryo UI" panose="020B0604030504040204" pitchFamily="50" charset="-128"/>
                          <a:ea typeface="Meiryo UI" panose="020B0604030504040204" pitchFamily="50" charset="-128"/>
                        </a:rPr>
                        <a:t>Managed </a:t>
                      </a:r>
                      <a:r>
                        <a:rPr lang="en-US" sz="1100" b="1" u="none" strike="noStrike" dirty="0" err="1">
                          <a:effectLst/>
                          <a:latin typeface="Meiryo UI" panose="020B0604030504040204" pitchFamily="50" charset="-128"/>
                          <a:ea typeface="Meiryo UI" panose="020B0604030504040204" pitchFamily="50" charset="-128"/>
                        </a:rPr>
                        <a:t>GooglePlay</a:t>
                      </a:r>
                      <a:r>
                        <a:rPr lang="en-US" sz="1100" b="1" u="none" strike="noStrike" dirty="0">
                          <a:effectLst/>
                          <a:latin typeface="Meiryo UI" panose="020B0604030504040204" pitchFamily="50" charset="-128"/>
                          <a:ea typeface="Meiryo UI" panose="020B0604030504040204" pitchFamily="50" charset="-128"/>
                        </a:rPr>
                        <a:t>)</a:t>
                      </a:r>
                      <a:endParaRPr lang="en-US" sz="1100" b="1" i="0" u="none" strike="noStrike" dirty="0">
                        <a:solidFill>
                          <a:srgbClr val="000000"/>
                        </a:solidFill>
                        <a:effectLst/>
                        <a:latin typeface="Meiryo UI" panose="020B0604030504040204" pitchFamily="50" charset="-128"/>
                        <a:ea typeface="Meiryo UI" panose="020B0604030504040204" pitchFamily="50" charset="-128"/>
                      </a:endParaRPr>
                    </a:p>
                  </a:txBody>
                  <a:tcPr marL="10836" marR="10836" marT="1083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en-US" altLang="ja-JP" sz="1100" b="1" u="none" strike="noStrike" dirty="0">
                          <a:effectLst/>
                          <a:latin typeface="Meiryo UI" panose="020B0604030504040204" pitchFamily="50" charset="-128"/>
                          <a:ea typeface="Meiryo UI" panose="020B0604030504040204" pitchFamily="50" charset="-128"/>
                        </a:rPr>
                        <a:t>Play</a:t>
                      </a:r>
                      <a:r>
                        <a:rPr lang="ja-JP" altLang="en-US" sz="1100" b="1" u="none" strike="noStrike" dirty="0">
                          <a:effectLst/>
                          <a:latin typeface="Meiryo UI" panose="020B0604030504040204" pitchFamily="50" charset="-128"/>
                          <a:ea typeface="Meiryo UI" panose="020B0604030504040204" pitchFamily="50" charset="-128"/>
                        </a:rPr>
                        <a:t>ストア</a:t>
                      </a:r>
                      <a:r>
                        <a:rPr lang="en-US" altLang="ja-JP" sz="1100" b="1" u="none" strike="noStrike" dirty="0">
                          <a:effectLst/>
                          <a:latin typeface="Meiryo UI" panose="020B0604030504040204" pitchFamily="50" charset="-128"/>
                          <a:ea typeface="Meiryo UI" panose="020B0604030504040204" pitchFamily="50" charset="-128"/>
                        </a:rPr>
                        <a:t>/</a:t>
                      </a:r>
                      <a:r>
                        <a:rPr lang="ja-JP" altLang="en-US" sz="1100" b="1" u="none" strike="noStrike" dirty="0">
                          <a:effectLst/>
                          <a:latin typeface="Meiryo UI" panose="020B0604030504040204" pitchFamily="50" charset="-128"/>
                          <a:ea typeface="Meiryo UI" panose="020B0604030504040204" pitchFamily="50" charset="-128"/>
                        </a:rPr>
                        <a:t>企業専用</a:t>
                      </a:r>
                      <a:r>
                        <a:rPr lang="en-US" altLang="ja-JP" sz="1100" b="1" u="none" strike="noStrike" dirty="0">
                          <a:effectLst/>
                          <a:latin typeface="Meiryo UI" panose="020B0604030504040204" pitchFamily="50" charset="-128"/>
                          <a:ea typeface="Meiryo UI" panose="020B0604030504040204" pitchFamily="50" charset="-128"/>
                        </a:rPr>
                        <a:t>Play</a:t>
                      </a:r>
                      <a:r>
                        <a:rPr lang="ja-JP" altLang="en-US" sz="1100" b="1" u="none" strike="noStrike" dirty="0">
                          <a:effectLst/>
                          <a:latin typeface="Meiryo UI" panose="020B0604030504040204" pitchFamily="50" charset="-128"/>
                          <a:ea typeface="Meiryo UI" panose="020B0604030504040204" pitchFamily="50" charset="-128"/>
                        </a:rPr>
                        <a:t>ストア</a:t>
                      </a:r>
                      <a:br>
                        <a:rPr lang="ja-JP" altLang="en-US" sz="1100" b="1" u="none" strike="noStrike" dirty="0">
                          <a:effectLst/>
                          <a:latin typeface="Meiryo UI" panose="020B0604030504040204" pitchFamily="50" charset="-128"/>
                          <a:ea typeface="Meiryo UI" panose="020B0604030504040204" pitchFamily="50" charset="-128"/>
                        </a:rPr>
                      </a:br>
                      <a:endParaRPr lang="en-US" altLang="ja-JP" sz="1100" b="1" i="0" u="none" strike="noStrike" dirty="0">
                        <a:solidFill>
                          <a:srgbClr val="000000"/>
                        </a:solidFill>
                        <a:effectLst/>
                        <a:latin typeface="Meiryo UI" panose="020B0604030504040204" pitchFamily="50" charset="-128"/>
                        <a:ea typeface="Meiryo UI" panose="020B0604030504040204" pitchFamily="50" charset="-128"/>
                      </a:endParaRPr>
                    </a:p>
                  </a:txBody>
                  <a:tcPr marL="10836" marR="10836" marT="1083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503907">
                <a:tc>
                  <a:txBody>
                    <a:bodyPr/>
                    <a:lstStyle/>
                    <a:p>
                      <a:pPr algn="ctr" fontAlgn="ctr"/>
                      <a:r>
                        <a:rPr lang="ja-JP" altLang="en-US" sz="1600" b="1" i="0" u="none" strike="noStrike" dirty="0">
                          <a:solidFill>
                            <a:srgbClr val="000000"/>
                          </a:solidFill>
                          <a:effectLst/>
                          <a:latin typeface="Meiryo UI" panose="020B0604030504040204" pitchFamily="50" charset="-128"/>
                          <a:ea typeface="Meiryo UI" panose="020B0604030504040204" pitchFamily="50" charset="-128"/>
                        </a:rPr>
                        <a:t>１</a:t>
                      </a:r>
                    </a:p>
                  </a:txBody>
                  <a:tcPr marL="10836" marR="10836" marT="1083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en-US" altLang="ja-JP" sz="1100" b="1" u="none" strike="noStrike" dirty="0">
                          <a:effectLst/>
                          <a:latin typeface="Meiryo UI" panose="020B0604030504040204" pitchFamily="50" charset="-128"/>
                          <a:ea typeface="Meiryo UI" panose="020B0604030504040204" pitchFamily="50" charset="-128"/>
                        </a:rPr>
                        <a:t>Managed</a:t>
                      </a:r>
                      <a:r>
                        <a:rPr lang="ja-JP" altLang="en-US" sz="1100" b="1" u="none" strike="noStrike" dirty="0">
                          <a:effectLst/>
                          <a:latin typeface="Meiryo UI" panose="020B0604030504040204" pitchFamily="50" charset="-128"/>
                          <a:ea typeface="Meiryo UI" panose="020B0604030504040204" pitchFamily="50" charset="-128"/>
                        </a:rPr>
                        <a:t> </a:t>
                      </a:r>
                      <a:r>
                        <a:rPr lang="en-US" altLang="ja-JP" sz="1100" b="1" u="none" strike="noStrike" dirty="0">
                          <a:effectLst/>
                          <a:latin typeface="Meiryo UI" panose="020B0604030504040204" pitchFamily="50" charset="-128"/>
                          <a:ea typeface="Meiryo UI" panose="020B0604030504040204" pitchFamily="50" charset="-128"/>
                        </a:rPr>
                        <a:t>Google Play Account</a:t>
                      </a:r>
                      <a:r>
                        <a:rPr lang="ja-JP" altLang="en-US" sz="1100" b="1" u="none" strike="noStrike" dirty="0">
                          <a:effectLst/>
                          <a:latin typeface="Meiryo UI" panose="020B0604030504040204" pitchFamily="50" charset="-128"/>
                          <a:ea typeface="Meiryo UI" panose="020B0604030504040204" pitchFamily="50" charset="-128"/>
                        </a:rPr>
                        <a:t>方式</a:t>
                      </a:r>
                      <a:endParaRPr lang="ja-JP" altLang="en-US" sz="1100" b="1" i="0" u="none" strike="noStrike" dirty="0">
                        <a:solidFill>
                          <a:srgbClr val="000000"/>
                        </a:solidFill>
                        <a:effectLst/>
                        <a:latin typeface="Meiryo UI" panose="020B0604030504040204" pitchFamily="50" charset="-128"/>
                        <a:ea typeface="Meiryo UI" panose="020B0604030504040204" pitchFamily="50" charset="-128"/>
                      </a:endParaRPr>
                    </a:p>
                  </a:txBody>
                  <a:tcPr marL="10836" marR="10836" marT="1083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ja-JP" altLang="en-US" sz="1100" b="1" u="none" strike="noStrike" dirty="0">
                          <a:effectLst/>
                          <a:latin typeface="Meiryo UI" panose="020B0604030504040204" pitchFamily="50" charset="-128"/>
                          <a:ea typeface="Meiryo UI" panose="020B0604030504040204" pitchFamily="50" charset="-128"/>
                        </a:rPr>
                        <a:t>あり</a:t>
                      </a:r>
                      <a:endParaRPr lang="ja-JP" altLang="en-US" sz="1100" b="1" i="0" u="none" strike="noStrike" dirty="0">
                        <a:solidFill>
                          <a:srgbClr val="000000"/>
                        </a:solidFill>
                        <a:effectLst/>
                        <a:latin typeface="Meiryo UI" panose="020B0604030504040204" pitchFamily="50" charset="-128"/>
                        <a:ea typeface="Meiryo UI" panose="020B0604030504040204" pitchFamily="50" charset="-128"/>
                      </a:endParaRPr>
                    </a:p>
                  </a:txBody>
                  <a:tcPr marL="10836" marR="10836" marT="1083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ja-JP" altLang="en-US" sz="1100" b="1" u="none" strike="noStrike" dirty="0">
                          <a:effectLst/>
                          <a:latin typeface="Meiryo UI" panose="020B0604030504040204" pitchFamily="50" charset="-128"/>
                          <a:ea typeface="Meiryo UI" panose="020B0604030504040204" pitchFamily="50" charset="-128"/>
                        </a:rPr>
                        <a:t>企業専用</a:t>
                      </a:r>
                      <a:r>
                        <a:rPr lang="en-US" altLang="ja-JP" sz="1100" b="1" u="none" strike="noStrike" dirty="0">
                          <a:effectLst/>
                          <a:latin typeface="Meiryo UI" panose="020B0604030504040204" pitchFamily="50" charset="-128"/>
                          <a:ea typeface="Meiryo UI" panose="020B0604030504040204" pitchFamily="50" charset="-128"/>
                        </a:rPr>
                        <a:t>Play</a:t>
                      </a:r>
                      <a:r>
                        <a:rPr lang="ja-JP" altLang="en-US" sz="1100" b="1" u="none" strike="noStrike" dirty="0">
                          <a:effectLst/>
                          <a:latin typeface="Meiryo UI" panose="020B0604030504040204" pitchFamily="50" charset="-128"/>
                          <a:ea typeface="Meiryo UI" panose="020B0604030504040204" pitchFamily="50" charset="-128"/>
                        </a:rPr>
                        <a:t>ストアが利用可能</a:t>
                      </a:r>
                      <a:endParaRPr lang="ja-JP" altLang="en-US" sz="1100" b="1" i="0" u="none" strike="noStrike" dirty="0">
                        <a:solidFill>
                          <a:srgbClr val="000000"/>
                        </a:solidFill>
                        <a:effectLst/>
                        <a:latin typeface="Meiryo UI" panose="020B0604030504040204" pitchFamily="50" charset="-128"/>
                        <a:ea typeface="Meiryo UI" panose="020B0604030504040204" pitchFamily="50" charset="-128"/>
                      </a:endParaRPr>
                    </a:p>
                  </a:txBody>
                  <a:tcPr marL="10836" marR="10836" marT="1083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en-US" altLang="ja-JP" sz="1100" b="1" u="none" strike="noStrike" dirty="0">
                          <a:effectLst/>
                          <a:latin typeface="Meiryo UI" panose="020B0604030504040204" pitchFamily="50" charset="-128"/>
                          <a:ea typeface="Meiryo UI" panose="020B0604030504040204" pitchFamily="50" charset="-128"/>
                        </a:rPr>
                        <a:t>Play</a:t>
                      </a:r>
                      <a:r>
                        <a:rPr lang="ja-JP" altLang="en-US" sz="1100" b="1" u="none" strike="noStrike" dirty="0">
                          <a:effectLst/>
                          <a:latin typeface="Meiryo UI" panose="020B0604030504040204" pitchFamily="50" charset="-128"/>
                          <a:ea typeface="Meiryo UI" panose="020B0604030504040204" pitchFamily="50" charset="-128"/>
                        </a:rPr>
                        <a:t>ストアが利用可能</a:t>
                      </a:r>
                      <a:endParaRPr lang="ja-JP" altLang="en-US" sz="1100" b="1" i="0" u="none" strike="noStrike" dirty="0">
                        <a:solidFill>
                          <a:srgbClr val="000000"/>
                        </a:solidFill>
                        <a:effectLst/>
                        <a:latin typeface="Meiryo UI" panose="020B0604030504040204" pitchFamily="50" charset="-128"/>
                        <a:ea typeface="Meiryo UI" panose="020B0604030504040204" pitchFamily="50" charset="-128"/>
                      </a:endParaRPr>
                    </a:p>
                  </a:txBody>
                  <a:tcPr marL="10836" marR="10836" marT="1083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503907">
                <a:tc>
                  <a:txBody>
                    <a:bodyPr/>
                    <a:lstStyle/>
                    <a:p>
                      <a:pPr algn="ctr" fontAlgn="ctr"/>
                      <a:r>
                        <a:rPr lang="ja-JP" altLang="en-US" sz="1600" b="1" i="0" u="none" strike="noStrike" dirty="0">
                          <a:solidFill>
                            <a:srgbClr val="000000"/>
                          </a:solidFill>
                          <a:effectLst/>
                          <a:latin typeface="Meiryo UI" panose="020B0604030504040204" pitchFamily="50" charset="-128"/>
                          <a:ea typeface="Meiryo UI" panose="020B0604030504040204" pitchFamily="50" charset="-128"/>
                        </a:rPr>
                        <a:t>２</a:t>
                      </a:r>
                    </a:p>
                  </a:txBody>
                  <a:tcPr marL="10836" marR="10836" marT="1083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en-US" altLang="ja-JP" sz="1100" b="1" u="none" strike="noStrike" dirty="0">
                          <a:effectLst/>
                          <a:latin typeface="Meiryo UI" panose="020B0604030504040204" pitchFamily="50" charset="-128"/>
                          <a:ea typeface="Meiryo UI" panose="020B0604030504040204" pitchFamily="50" charset="-128"/>
                        </a:rPr>
                        <a:t>Managed</a:t>
                      </a:r>
                      <a:r>
                        <a:rPr lang="ja-JP" altLang="en-US" sz="1100" b="1" u="none" strike="noStrike" dirty="0">
                          <a:effectLst/>
                          <a:latin typeface="Meiryo UI" panose="020B0604030504040204" pitchFamily="50" charset="-128"/>
                          <a:ea typeface="Meiryo UI" panose="020B0604030504040204" pitchFamily="50" charset="-128"/>
                        </a:rPr>
                        <a:t> </a:t>
                      </a:r>
                      <a:r>
                        <a:rPr lang="en-US" altLang="ja-JP" sz="1100" b="1" u="none" strike="noStrike" dirty="0">
                          <a:effectLst/>
                          <a:latin typeface="Meiryo UI" panose="020B0604030504040204" pitchFamily="50" charset="-128"/>
                          <a:ea typeface="Meiryo UI" panose="020B0604030504040204" pitchFamily="50" charset="-128"/>
                        </a:rPr>
                        <a:t>Google Play Account</a:t>
                      </a:r>
                      <a:r>
                        <a:rPr lang="ja-JP" altLang="en-US" sz="1100" b="1" u="none" strike="noStrike" dirty="0">
                          <a:effectLst/>
                          <a:latin typeface="Meiryo UI" panose="020B0604030504040204" pitchFamily="50" charset="-128"/>
                          <a:ea typeface="Meiryo UI" panose="020B0604030504040204" pitchFamily="50" charset="-128"/>
                        </a:rPr>
                        <a:t>方式</a:t>
                      </a:r>
                      <a:endParaRPr lang="ja-JP" altLang="en-US" sz="1100" b="1" i="0" u="none" strike="noStrike" dirty="0">
                        <a:solidFill>
                          <a:srgbClr val="000000"/>
                        </a:solidFill>
                        <a:effectLst/>
                        <a:latin typeface="Meiryo UI" panose="020B0604030504040204" pitchFamily="50" charset="-128"/>
                        <a:ea typeface="Meiryo UI" panose="020B0604030504040204" pitchFamily="50" charset="-128"/>
                      </a:endParaRPr>
                    </a:p>
                  </a:txBody>
                  <a:tcPr marL="10836" marR="10836" marT="1083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ja-JP" altLang="en-US" sz="1100" b="1" u="none" strike="noStrike">
                          <a:effectLst/>
                          <a:latin typeface="Meiryo UI" panose="020B0604030504040204" pitchFamily="50" charset="-128"/>
                          <a:ea typeface="Meiryo UI" panose="020B0604030504040204" pitchFamily="50" charset="-128"/>
                        </a:rPr>
                        <a:t>なし</a:t>
                      </a:r>
                      <a:endParaRPr lang="ja-JP" altLang="en-US" sz="1100" b="1" i="0" u="none" strike="noStrike">
                        <a:solidFill>
                          <a:srgbClr val="000000"/>
                        </a:solidFill>
                        <a:effectLst/>
                        <a:latin typeface="Meiryo UI" panose="020B0604030504040204" pitchFamily="50" charset="-128"/>
                        <a:ea typeface="Meiryo UI" panose="020B0604030504040204" pitchFamily="50" charset="-128"/>
                      </a:endParaRPr>
                    </a:p>
                  </a:txBody>
                  <a:tcPr marL="10836" marR="10836" marT="1083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ja-JP" altLang="en-US" sz="1100" b="1" u="none" strike="noStrike" dirty="0">
                          <a:effectLst/>
                          <a:latin typeface="Meiryo UI" panose="020B0604030504040204" pitchFamily="50" charset="-128"/>
                          <a:ea typeface="Meiryo UI" panose="020B0604030504040204" pitchFamily="50" charset="-128"/>
                        </a:rPr>
                        <a:t>企業専用</a:t>
                      </a:r>
                      <a:r>
                        <a:rPr lang="en-US" altLang="ja-JP" sz="1100" b="1" u="none" strike="noStrike" dirty="0">
                          <a:effectLst/>
                          <a:latin typeface="Meiryo UI" panose="020B0604030504040204" pitchFamily="50" charset="-128"/>
                          <a:ea typeface="Meiryo UI" panose="020B0604030504040204" pitchFamily="50" charset="-128"/>
                        </a:rPr>
                        <a:t>Play</a:t>
                      </a:r>
                      <a:r>
                        <a:rPr lang="ja-JP" altLang="en-US" sz="1100" b="1" u="none" strike="noStrike" dirty="0">
                          <a:effectLst/>
                          <a:latin typeface="Meiryo UI" panose="020B0604030504040204" pitchFamily="50" charset="-128"/>
                          <a:ea typeface="Meiryo UI" panose="020B0604030504040204" pitchFamily="50" charset="-128"/>
                        </a:rPr>
                        <a:t>ストアが利用可能</a:t>
                      </a:r>
                      <a:endParaRPr lang="ja-JP" altLang="en-US" sz="1100" b="1" i="0" u="none" strike="noStrike" dirty="0">
                        <a:solidFill>
                          <a:srgbClr val="000000"/>
                        </a:solidFill>
                        <a:effectLst/>
                        <a:latin typeface="Meiryo UI" panose="020B0604030504040204" pitchFamily="50" charset="-128"/>
                        <a:ea typeface="Meiryo UI" panose="020B0604030504040204" pitchFamily="50" charset="-128"/>
                      </a:endParaRPr>
                    </a:p>
                  </a:txBody>
                  <a:tcPr marL="10836" marR="10836" marT="1083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ja-JP" altLang="en-US" sz="1100" b="1" i="0" u="none" strike="noStrike" dirty="0">
                          <a:solidFill>
                            <a:srgbClr val="000000"/>
                          </a:solidFill>
                          <a:effectLst/>
                          <a:latin typeface="Meiryo UI" panose="020B0604030504040204" pitchFamily="50" charset="-128"/>
                          <a:ea typeface="Meiryo UI" panose="020B0604030504040204" pitchFamily="50" charset="-128"/>
                        </a:rPr>
                        <a:t>提供無</a:t>
                      </a:r>
                    </a:p>
                  </a:txBody>
                  <a:tcPr marL="10836" marR="10836" marT="1083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459115">
                <a:tc>
                  <a:txBody>
                    <a:bodyPr/>
                    <a:lstStyle/>
                    <a:p>
                      <a:pPr algn="ctr" fontAlgn="ctr"/>
                      <a:r>
                        <a:rPr lang="ja-JP" altLang="en-US" sz="1600" b="1" i="0" u="none" strike="noStrike" dirty="0">
                          <a:solidFill>
                            <a:schemeClr val="tx1"/>
                          </a:solidFill>
                          <a:effectLst/>
                          <a:latin typeface="Meiryo UI" panose="020B0604030504040204" pitchFamily="50" charset="-128"/>
                          <a:ea typeface="Meiryo UI" panose="020B0604030504040204" pitchFamily="50" charset="-128"/>
                        </a:rPr>
                        <a:t>３</a:t>
                      </a:r>
                    </a:p>
                  </a:txBody>
                  <a:tcPr marL="10836" marR="10836" marT="1083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en-US" altLang="ja-JP" sz="1100" b="1" u="none" strike="noStrike" dirty="0">
                          <a:solidFill>
                            <a:schemeClr val="tx1"/>
                          </a:solidFill>
                          <a:effectLst/>
                          <a:latin typeface="Meiryo UI" panose="020B0604030504040204" pitchFamily="50" charset="-128"/>
                          <a:ea typeface="Meiryo UI" panose="020B0604030504040204" pitchFamily="50" charset="-128"/>
                        </a:rPr>
                        <a:t>G Suite</a:t>
                      </a:r>
                      <a:r>
                        <a:rPr lang="ja-JP" altLang="en-US" sz="1100" b="1" u="none" strike="noStrike" dirty="0">
                          <a:solidFill>
                            <a:schemeClr val="tx1"/>
                          </a:solidFill>
                          <a:effectLst/>
                          <a:latin typeface="Meiryo UI" panose="020B0604030504040204" pitchFamily="50" charset="-128"/>
                          <a:ea typeface="Meiryo UI" panose="020B0604030504040204" pitchFamily="50" charset="-128"/>
                        </a:rPr>
                        <a:t>トークン方式</a:t>
                      </a:r>
                      <a:endParaRPr lang="ja-JP" altLang="en-US" sz="1100" b="1" i="0" u="none" strike="noStrike" dirty="0">
                        <a:solidFill>
                          <a:schemeClr val="tx1"/>
                        </a:solidFill>
                        <a:effectLst/>
                        <a:latin typeface="Meiryo UI" panose="020B0604030504040204" pitchFamily="50" charset="-128"/>
                        <a:ea typeface="Meiryo UI" panose="020B0604030504040204" pitchFamily="50" charset="-128"/>
                      </a:endParaRPr>
                    </a:p>
                  </a:txBody>
                  <a:tcPr marL="10836" marR="10836" marT="1083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ja-JP" altLang="en-US" sz="1100" b="1" u="none" strike="noStrike" dirty="0">
                          <a:solidFill>
                            <a:schemeClr val="tx1"/>
                          </a:solidFill>
                          <a:effectLst/>
                          <a:latin typeface="Meiryo UI" panose="020B0604030504040204" pitchFamily="50" charset="-128"/>
                          <a:ea typeface="Meiryo UI" panose="020B0604030504040204" pitchFamily="50" charset="-128"/>
                        </a:rPr>
                        <a:t>あり</a:t>
                      </a:r>
                      <a:endParaRPr lang="ja-JP" altLang="en-US" sz="1100" b="1" i="0" u="none" strike="noStrike" dirty="0">
                        <a:solidFill>
                          <a:schemeClr val="tx1"/>
                        </a:solidFill>
                        <a:effectLst/>
                        <a:latin typeface="Meiryo UI" panose="020B0604030504040204" pitchFamily="50" charset="-128"/>
                        <a:ea typeface="Meiryo UI" panose="020B0604030504040204" pitchFamily="50" charset="-128"/>
                      </a:endParaRPr>
                    </a:p>
                  </a:txBody>
                  <a:tcPr marL="10836" marR="10836" marT="1083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ja-JP" altLang="en-US" sz="1100" b="1" i="0" u="none" strike="noStrike" dirty="0">
                          <a:solidFill>
                            <a:schemeClr val="tx1"/>
                          </a:solidFill>
                          <a:effectLst/>
                          <a:latin typeface="Meiryo UI" panose="020B0604030504040204" pitchFamily="50" charset="-128"/>
                          <a:ea typeface="Meiryo UI" panose="020B0604030504040204" pitchFamily="50" charset="-128"/>
                        </a:rPr>
                        <a:t>提供無</a:t>
                      </a:r>
                    </a:p>
                  </a:txBody>
                  <a:tcPr marL="10836" marR="10836" marT="1083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ja-JP" altLang="en-US" sz="1100" b="1" u="none" strike="noStrike" dirty="0">
                          <a:solidFill>
                            <a:schemeClr val="tx1"/>
                          </a:solidFill>
                          <a:effectLst/>
                          <a:latin typeface="Meiryo UI" panose="020B0604030504040204" pitchFamily="50" charset="-128"/>
                          <a:ea typeface="Meiryo UI" panose="020B0604030504040204" pitchFamily="50" charset="-128"/>
                        </a:rPr>
                        <a:t>企業専用</a:t>
                      </a:r>
                      <a:r>
                        <a:rPr lang="en-US" altLang="ja-JP" sz="1100" b="1" u="none" strike="noStrike" dirty="0">
                          <a:solidFill>
                            <a:schemeClr val="tx1"/>
                          </a:solidFill>
                          <a:effectLst/>
                          <a:latin typeface="Meiryo UI" panose="020B0604030504040204" pitchFamily="50" charset="-128"/>
                          <a:ea typeface="Meiryo UI" panose="020B0604030504040204" pitchFamily="50" charset="-128"/>
                        </a:rPr>
                        <a:t>Play</a:t>
                      </a:r>
                      <a:r>
                        <a:rPr lang="ja-JP" altLang="en-US" sz="1100" b="1" u="none" strike="noStrike" dirty="0">
                          <a:solidFill>
                            <a:schemeClr val="tx1"/>
                          </a:solidFill>
                          <a:effectLst/>
                          <a:latin typeface="Meiryo UI" panose="020B0604030504040204" pitchFamily="50" charset="-128"/>
                          <a:ea typeface="Meiryo UI" panose="020B0604030504040204" pitchFamily="50" charset="-128"/>
                        </a:rPr>
                        <a:t>ストアが利用可能</a:t>
                      </a:r>
                      <a:endParaRPr lang="ja-JP" altLang="en-US" sz="1100" b="1" i="0" u="none" strike="noStrike" dirty="0">
                        <a:solidFill>
                          <a:schemeClr val="tx1"/>
                        </a:solidFill>
                        <a:effectLst/>
                        <a:latin typeface="Meiryo UI" panose="020B0604030504040204" pitchFamily="50" charset="-128"/>
                        <a:ea typeface="Meiryo UI" panose="020B0604030504040204" pitchFamily="50" charset="-128"/>
                      </a:endParaRPr>
                    </a:p>
                  </a:txBody>
                  <a:tcPr marL="10836" marR="10836" marT="1083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bl>
          </a:graphicData>
        </a:graphic>
      </p:graphicFrame>
      <p:sp>
        <p:nvSpPr>
          <p:cNvPr id="9" name="テキスト ボックス 8"/>
          <p:cNvSpPr txBox="1"/>
          <p:nvPr/>
        </p:nvSpPr>
        <p:spPr>
          <a:xfrm>
            <a:off x="2157283" y="5553036"/>
            <a:ext cx="5415235" cy="311175"/>
          </a:xfrm>
          <a:prstGeom prst="rect">
            <a:avLst/>
          </a:prstGeom>
          <a:noFill/>
        </p:spPr>
        <p:txBody>
          <a:bodyPr wrap="square" rtlCol="0">
            <a:spAutoFit/>
          </a:bodyPr>
          <a:lstStyle/>
          <a:p>
            <a:pPr algn="l"/>
            <a:r>
              <a:rPr kumimoji="1" lang="ja-JP" altLang="en-US" sz="1422" b="1" u="sng" dirty="0">
                <a:latin typeface="Meiryo UI" panose="020B0604030504040204" pitchFamily="50" charset="-128"/>
                <a:ea typeface="Meiryo UI" panose="020B0604030504040204" pitchFamily="50" charset="-128"/>
              </a:rPr>
              <a:t>●登録方式と</a:t>
            </a:r>
            <a:r>
              <a:rPr kumimoji="1" lang="en-US" altLang="ja-JP" sz="1422" b="1" u="sng" dirty="0">
                <a:latin typeface="Meiryo UI" panose="020B0604030504040204" pitchFamily="50" charset="-128"/>
                <a:ea typeface="Meiryo UI" panose="020B0604030504040204" pitchFamily="50" charset="-128"/>
              </a:rPr>
              <a:t>G</a:t>
            </a:r>
            <a:r>
              <a:rPr kumimoji="1" lang="ja-JP" altLang="en-US" sz="1422" b="1" u="sng" dirty="0">
                <a:latin typeface="Meiryo UI" panose="020B0604030504040204" pitchFamily="50" charset="-128"/>
                <a:ea typeface="Meiryo UI" panose="020B0604030504040204" pitchFamily="50" charset="-128"/>
              </a:rPr>
              <a:t> </a:t>
            </a:r>
            <a:r>
              <a:rPr kumimoji="1" lang="en-US" altLang="ja-JP" sz="1422" b="1" u="sng" dirty="0">
                <a:latin typeface="Meiryo UI" panose="020B0604030504040204" pitchFamily="50" charset="-128"/>
                <a:ea typeface="Meiryo UI" panose="020B0604030504040204" pitchFamily="50" charset="-128"/>
              </a:rPr>
              <a:t>Suite</a:t>
            </a:r>
            <a:r>
              <a:rPr kumimoji="1" lang="ja-JP" altLang="en-US" sz="1422" b="1" u="sng" dirty="0">
                <a:latin typeface="Meiryo UI" panose="020B0604030504040204" pitchFamily="50" charset="-128"/>
                <a:ea typeface="Meiryo UI" panose="020B0604030504040204" pitchFamily="50" charset="-128"/>
              </a:rPr>
              <a:t>の同期有無による</a:t>
            </a:r>
            <a:r>
              <a:rPr kumimoji="1" lang="en-US" altLang="ja-JP" sz="1422" b="1" u="sng" dirty="0">
                <a:latin typeface="Meiryo UI" panose="020B0604030504040204" pitchFamily="50" charset="-128"/>
                <a:ea typeface="Meiryo UI" panose="020B0604030504040204" pitchFamily="50" charset="-128"/>
              </a:rPr>
              <a:t>Play</a:t>
            </a:r>
            <a:r>
              <a:rPr kumimoji="1" lang="ja-JP" altLang="en-US" sz="1422" b="1" u="sng" dirty="0">
                <a:latin typeface="Meiryo UI" panose="020B0604030504040204" pitchFamily="50" charset="-128"/>
                <a:ea typeface="Meiryo UI" panose="020B0604030504040204" pitchFamily="50" charset="-128"/>
              </a:rPr>
              <a:t>ストアの差分について</a:t>
            </a:r>
          </a:p>
        </p:txBody>
      </p:sp>
    </p:spTree>
    <p:extLst>
      <p:ext uri="{BB962C8B-B14F-4D97-AF65-F5344CB8AC3E}">
        <p14:creationId xmlns:p14="http://schemas.microsoft.com/office/powerpoint/2010/main" val="2854575129"/>
      </p:ext>
    </p:extLst>
  </p:cSld>
  <p:clrMapOvr>
    <a:masterClrMapping/>
  </p:clrMapOvr>
  <p:transition/>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B71C36A3-F8A7-435F-8105-1AD2C543CD2D}"/>
              </a:ext>
            </a:extLst>
          </p:cNvPr>
          <p:cNvSpPr>
            <a:spLocks noGrp="1"/>
          </p:cNvSpPr>
          <p:nvPr>
            <p:ph type="sldNum" sz="quarter" idx="4"/>
          </p:nvPr>
        </p:nvSpPr>
        <p:spPr/>
        <p:txBody>
          <a:bodyPr/>
          <a:lstStyle/>
          <a:p>
            <a:fld id="{F1BF7F6E-0413-4353-995D-100289A07FF8}" type="slidenum">
              <a:rPr lang="en-US" altLang="ja-JP" smtClean="0"/>
              <a:pPr/>
              <a:t>142</a:t>
            </a:fld>
            <a:endParaRPr lang="en-US" altLang="ja-JP" dirty="0"/>
          </a:p>
        </p:txBody>
      </p:sp>
      <p:sp>
        <p:nvSpPr>
          <p:cNvPr id="4" name="タイトル 3">
            <a:extLst>
              <a:ext uri="{FF2B5EF4-FFF2-40B4-BE49-F238E27FC236}">
                <a16:creationId xmlns:a16="http://schemas.microsoft.com/office/drawing/2014/main" id="{3E47F621-508D-47BC-AA69-3B0D693A7622}"/>
              </a:ext>
            </a:extLst>
          </p:cNvPr>
          <p:cNvSpPr>
            <a:spLocks noGrp="1"/>
          </p:cNvSpPr>
          <p:nvPr>
            <p:ph type="title"/>
          </p:nvPr>
        </p:nvSpPr>
        <p:spPr/>
        <p:txBody>
          <a:bodyPr/>
          <a:lstStyle/>
          <a:p>
            <a:pPr marL="39680"/>
            <a:r>
              <a:rPr kumimoji="1" lang="ja-JP" altLang="en-US" dirty="0">
                <a:latin typeface="Meiryo UI" panose="020B0604030504040204" pitchFamily="50" charset="-128"/>
                <a:ea typeface="Meiryo UI" panose="020B0604030504040204" pitchFamily="50" charset="-128"/>
              </a:rPr>
              <a:t>デバイス遠隔設定（</a:t>
            </a:r>
            <a:r>
              <a:rPr kumimoji="1" lang="en-US" altLang="ja-JP" dirty="0">
                <a:latin typeface="Meiryo UI" panose="020B0604030504040204" pitchFamily="50" charset="-128"/>
                <a:ea typeface="Meiryo UI" panose="020B0604030504040204" pitchFamily="50" charset="-128"/>
              </a:rPr>
              <a:t>4G</a:t>
            </a:r>
            <a:r>
              <a:rPr kumimoji="1" lang="ja-JP" altLang="en-US" dirty="0">
                <a:latin typeface="Meiryo UI" panose="020B0604030504040204" pitchFamily="50" charset="-128"/>
                <a:ea typeface="Meiryo UI" panose="020B0604030504040204" pitchFamily="50" charset="-128"/>
              </a:rPr>
              <a:t>ケータイ）</a:t>
            </a:r>
          </a:p>
        </p:txBody>
      </p:sp>
      <p:sp>
        <p:nvSpPr>
          <p:cNvPr id="5" name="テキスト ボックス 4">
            <a:extLst>
              <a:ext uri="{FF2B5EF4-FFF2-40B4-BE49-F238E27FC236}">
                <a16:creationId xmlns:a16="http://schemas.microsoft.com/office/drawing/2014/main" id="{D861D417-11C7-46A8-85E1-AF947BA25768}"/>
              </a:ext>
            </a:extLst>
          </p:cNvPr>
          <p:cNvSpPr txBox="1"/>
          <p:nvPr/>
        </p:nvSpPr>
        <p:spPr>
          <a:xfrm>
            <a:off x="777606" y="1512000"/>
            <a:ext cx="6516088" cy="446891"/>
          </a:xfrm>
          <a:prstGeom prst="rect">
            <a:avLst/>
          </a:prstGeom>
          <a:noFill/>
        </p:spPr>
        <p:txBody>
          <a:bodyPr wrap="square" lIns="0" tIns="0" rIns="0" bIns="0" rtlCol="0" anchor="ctr" anchorCtr="0">
            <a:noAutofit/>
          </a:bodyPr>
          <a:lstStyle/>
          <a:p>
            <a:pPr lvl="0" algn="l">
              <a:spcBef>
                <a:spcPts val="0"/>
              </a:spcBef>
            </a:pPr>
            <a:r>
              <a:rPr kumimoji="1" lang="ja-JP" altLang="en-US" sz="2400" dirty="0">
                <a:solidFill>
                  <a:schemeClr val="tx1"/>
                </a:solidFill>
                <a:latin typeface="Meiryo UI" panose="020B0604030504040204" pitchFamily="50" charset="-128"/>
                <a:ea typeface="Meiryo UI" panose="020B0604030504040204" pitchFamily="50" charset="-128"/>
              </a:rPr>
              <a:t>デバイスに設定可能な項目一覧：</a:t>
            </a:r>
            <a:r>
              <a:rPr kumimoji="1" lang="en-US" altLang="ja-JP" sz="2400" dirty="0">
                <a:solidFill>
                  <a:schemeClr val="tx1"/>
                </a:solidFill>
                <a:latin typeface="Meiryo UI" panose="020B0604030504040204" pitchFamily="50" charset="-128"/>
                <a:ea typeface="Meiryo UI" panose="020B0604030504040204" pitchFamily="50" charset="-128"/>
              </a:rPr>
              <a:t>4G</a:t>
            </a:r>
            <a:r>
              <a:rPr kumimoji="1" lang="ja-JP" altLang="en-US" sz="2400" dirty="0">
                <a:solidFill>
                  <a:schemeClr val="tx1"/>
                </a:solidFill>
                <a:latin typeface="Meiryo UI" panose="020B0604030504040204" pitchFamily="50" charset="-128"/>
                <a:ea typeface="Meiryo UI" panose="020B0604030504040204" pitchFamily="50" charset="-128"/>
              </a:rPr>
              <a:t>ケータイ</a:t>
            </a:r>
            <a:endParaRPr kumimoji="1" lang="en-US" altLang="ja-JP" sz="2400" dirty="0">
              <a:solidFill>
                <a:schemeClr val="tx1"/>
              </a:solidFill>
              <a:latin typeface="Meiryo UI" panose="020B0604030504040204" pitchFamily="50" charset="-128"/>
              <a:ea typeface="Meiryo UI" panose="020B0604030504040204" pitchFamily="50" charset="-128"/>
            </a:endParaRPr>
          </a:p>
        </p:txBody>
      </p:sp>
      <p:graphicFrame>
        <p:nvGraphicFramePr>
          <p:cNvPr id="7" name="Group 48">
            <a:extLst>
              <a:ext uri="{FF2B5EF4-FFF2-40B4-BE49-F238E27FC236}">
                <a16:creationId xmlns:a16="http://schemas.microsoft.com/office/drawing/2014/main" id="{48D18D7E-4F5A-4CF2-BD67-29E86B6D6B2C}"/>
              </a:ext>
            </a:extLst>
          </p:cNvPr>
          <p:cNvGraphicFramePr>
            <a:graphicFrameLocks/>
          </p:cNvGraphicFramePr>
          <p:nvPr>
            <p:extLst>
              <p:ext uri="{D42A27DB-BD31-4B8C-83A1-F6EECF244321}">
                <p14:modId xmlns:p14="http://schemas.microsoft.com/office/powerpoint/2010/main" val="2794472232"/>
              </p:ext>
            </p:extLst>
          </p:nvPr>
        </p:nvGraphicFramePr>
        <p:xfrm>
          <a:off x="741600" y="2062800"/>
          <a:ext cx="11520000" cy="4212000"/>
        </p:xfrm>
        <a:graphic>
          <a:graphicData uri="http://schemas.openxmlformats.org/drawingml/2006/table">
            <a:tbl>
              <a:tblPr/>
              <a:tblGrid>
                <a:gridCol w="1944000">
                  <a:extLst>
                    <a:ext uri="{9D8B030D-6E8A-4147-A177-3AD203B41FA5}">
                      <a16:colId xmlns:a16="http://schemas.microsoft.com/office/drawing/2014/main" val="20000"/>
                    </a:ext>
                  </a:extLst>
                </a:gridCol>
                <a:gridCol w="2304000">
                  <a:extLst>
                    <a:ext uri="{9D8B030D-6E8A-4147-A177-3AD203B41FA5}">
                      <a16:colId xmlns:a16="http://schemas.microsoft.com/office/drawing/2014/main" val="20001"/>
                    </a:ext>
                  </a:extLst>
                </a:gridCol>
                <a:gridCol w="3636000">
                  <a:extLst>
                    <a:ext uri="{9D8B030D-6E8A-4147-A177-3AD203B41FA5}">
                      <a16:colId xmlns:a16="http://schemas.microsoft.com/office/drawing/2014/main" val="20002"/>
                    </a:ext>
                  </a:extLst>
                </a:gridCol>
                <a:gridCol w="3636000">
                  <a:extLst>
                    <a:ext uri="{9D8B030D-6E8A-4147-A177-3AD203B41FA5}">
                      <a16:colId xmlns:a16="http://schemas.microsoft.com/office/drawing/2014/main" val="3637276504"/>
                    </a:ext>
                  </a:extLst>
                </a:gridCol>
              </a:tblGrid>
              <a:tr h="2016000">
                <a:tc rowSpan="4">
                  <a:txBody>
                    <a:bodyPr/>
                    <a:lstStyle>
                      <a:defPPr>
                        <a:defRPr lang="ja-JP"/>
                      </a:defPPr>
                      <a:lvl1pPr marL="0" algn="l" defTabSz="914400" rtl="0" eaLnBrk="1" latinLnBrk="0" hangingPunct="1">
                        <a:defRPr kumimoji="1" sz="1800" kern="1200">
                          <a:solidFill>
                            <a:schemeClr val="tx1"/>
                          </a:solidFill>
                          <a:latin typeface="Trebuchet MS"/>
                          <a:ea typeface="HGP創英角ｺﾞｼｯｸUB"/>
                        </a:defRPr>
                      </a:lvl1pPr>
                      <a:lvl2pPr marL="457200" algn="l" defTabSz="914400" rtl="0" eaLnBrk="1" latinLnBrk="0" hangingPunct="1">
                        <a:defRPr kumimoji="1" sz="1800" kern="1200">
                          <a:solidFill>
                            <a:schemeClr val="tx1"/>
                          </a:solidFill>
                          <a:latin typeface="Trebuchet MS"/>
                          <a:ea typeface="HGP創英角ｺﾞｼｯｸUB"/>
                        </a:defRPr>
                      </a:lvl2pPr>
                      <a:lvl3pPr marL="914400" algn="l" defTabSz="914400" rtl="0" eaLnBrk="1" latinLnBrk="0" hangingPunct="1">
                        <a:defRPr kumimoji="1" sz="1800" kern="1200">
                          <a:solidFill>
                            <a:schemeClr val="tx1"/>
                          </a:solidFill>
                          <a:latin typeface="Trebuchet MS"/>
                          <a:ea typeface="HGP創英角ｺﾞｼｯｸUB"/>
                        </a:defRPr>
                      </a:lvl3pPr>
                      <a:lvl4pPr marL="1371600" algn="l" defTabSz="914400" rtl="0" eaLnBrk="1" latinLnBrk="0" hangingPunct="1">
                        <a:defRPr kumimoji="1" sz="1800" kern="1200">
                          <a:solidFill>
                            <a:schemeClr val="tx1"/>
                          </a:solidFill>
                          <a:latin typeface="Trebuchet MS"/>
                          <a:ea typeface="HGP創英角ｺﾞｼｯｸUB"/>
                        </a:defRPr>
                      </a:lvl4pPr>
                      <a:lvl5pPr marL="1828800" algn="l" defTabSz="914400" rtl="0" eaLnBrk="1" latinLnBrk="0" hangingPunct="1">
                        <a:defRPr kumimoji="1" sz="1800" kern="1200">
                          <a:solidFill>
                            <a:schemeClr val="tx1"/>
                          </a:solidFill>
                          <a:latin typeface="Trebuchet MS"/>
                          <a:ea typeface="HGP創英角ｺﾞｼｯｸUB"/>
                        </a:defRPr>
                      </a:lvl5pPr>
                      <a:lvl6pPr marL="2286000" algn="l" defTabSz="914400" rtl="0" eaLnBrk="1" latinLnBrk="0" hangingPunct="1">
                        <a:defRPr kumimoji="1" sz="1800" kern="1200">
                          <a:solidFill>
                            <a:schemeClr val="tx1"/>
                          </a:solidFill>
                          <a:latin typeface="Trebuchet MS"/>
                          <a:ea typeface="HGP創英角ｺﾞｼｯｸUB"/>
                        </a:defRPr>
                      </a:lvl6pPr>
                      <a:lvl7pPr marL="2743200" algn="l" defTabSz="914400" rtl="0" eaLnBrk="1" latinLnBrk="0" hangingPunct="1">
                        <a:defRPr kumimoji="1" sz="1800" kern="1200">
                          <a:solidFill>
                            <a:schemeClr val="tx1"/>
                          </a:solidFill>
                          <a:latin typeface="Trebuchet MS"/>
                          <a:ea typeface="HGP創英角ｺﾞｼｯｸUB"/>
                        </a:defRPr>
                      </a:lvl7pPr>
                      <a:lvl8pPr marL="3200400" algn="l" defTabSz="914400" rtl="0" eaLnBrk="1" latinLnBrk="0" hangingPunct="1">
                        <a:defRPr kumimoji="1" sz="1800" kern="1200">
                          <a:solidFill>
                            <a:schemeClr val="tx1"/>
                          </a:solidFill>
                          <a:latin typeface="Trebuchet MS"/>
                          <a:ea typeface="HGP創英角ｺﾞｼｯｸUB"/>
                        </a:defRPr>
                      </a:lvl8pPr>
                      <a:lvl9pPr marL="3657600" algn="l" defTabSz="914400" rtl="0" eaLnBrk="1" latinLnBrk="0" hangingPunct="1">
                        <a:defRPr kumimoji="1" sz="1800" kern="1200">
                          <a:solidFill>
                            <a:schemeClr val="tx1"/>
                          </a:solidFill>
                          <a:latin typeface="Trebuchet MS"/>
                          <a:ea typeface="HGP創英角ｺﾞｼｯｸUB"/>
                        </a:defRPr>
                      </a:lvl9pPr>
                    </a:lstStyle>
                    <a:p>
                      <a:pPr marL="144000" marR="0" lvl="0" indent="0" algn="l" defTabSz="914400" rtl="0" eaLnBrk="1" fontAlgn="base" latinLnBrk="0" hangingPunct="1">
                        <a:lnSpc>
                          <a:spcPct val="100000"/>
                        </a:lnSpc>
                        <a:spcBef>
                          <a:spcPts val="0"/>
                        </a:spcBef>
                        <a:spcAft>
                          <a:spcPct val="0"/>
                        </a:spcAft>
                        <a:buClrTx/>
                        <a:buSzTx/>
                        <a:buFontTx/>
                        <a:buNone/>
                        <a:tabLst/>
                      </a:pPr>
                      <a:r>
                        <a:rPr kumimoji="1" lang="ja-JP" altLang="en-US" sz="18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機能制御</a:t>
                      </a:r>
                    </a:p>
                  </a:txBody>
                  <a:tcPr marL="72000" marR="144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noFill/>
                  </a:tcPr>
                </a:tc>
                <a:tc>
                  <a:txBody>
                    <a:bodyPr/>
                    <a:lstStyle>
                      <a:defPPr>
                        <a:defRPr lang="ja-JP"/>
                      </a:defPPr>
                      <a:lvl1pPr marL="0" algn="l" defTabSz="914400" rtl="0" eaLnBrk="1" latinLnBrk="0" hangingPunct="1">
                        <a:defRPr kumimoji="1" sz="1800" kern="1200">
                          <a:solidFill>
                            <a:schemeClr val="tx1"/>
                          </a:solidFill>
                          <a:latin typeface="Trebuchet MS"/>
                          <a:ea typeface="HGP創英角ｺﾞｼｯｸUB"/>
                        </a:defRPr>
                      </a:lvl1pPr>
                      <a:lvl2pPr marL="457200" algn="l" defTabSz="914400" rtl="0" eaLnBrk="1" latinLnBrk="0" hangingPunct="1">
                        <a:defRPr kumimoji="1" sz="1800" kern="1200">
                          <a:solidFill>
                            <a:schemeClr val="tx1"/>
                          </a:solidFill>
                          <a:latin typeface="Trebuchet MS"/>
                          <a:ea typeface="HGP創英角ｺﾞｼｯｸUB"/>
                        </a:defRPr>
                      </a:lvl2pPr>
                      <a:lvl3pPr marL="914400" algn="l" defTabSz="914400" rtl="0" eaLnBrk="1" latinLnBrk="0" hangingPunct="1">
                        <a:defRPr kumimoji="1" sz="1800" kern="1200">
                          <a:solidFill>
                            <a:schemeClr val="tx1"/>
                          </a:solidFill>
                          <a:latin typeface="Trebuchet MS"/>
                          <a:ea typeface="HGP創英角ｺﾞｼｯｸUB"/>
                        </a:defRPr>
                      </a:lvl3pPr>
                      <a:lvl4pPr marL="1371600" algn="l" defTabSz="914400" rtl="0" eaLnBrk="1" latinLnBrk="0" hangingPunct="1">
                        <a:defRPr kumimoji="1" sz="1800" kern="1200">
                          <a:solidFill>
                            <a:schemeClr val="tx1"/>
                          </a:solidFill>
                          <a:latin typeface="Trebuchet MS"/>
                          <a:ea typeface="HGP創英角ｺﾞｼｯｸUB"/>
                        </a:defRPr>
                      </a:lvl4pPr>
                      <a:lvl5pPr marL="1828800" algn="l" defTabSz="914400" rtl="0" eaLnBrk="1" latinLnBrk="0" hangingPunct="1">
                        <a:defRPr kumimoji="1" sz="1800" kern="1200">
                          <a:solidFill>
                            <a:schemeClr val="tx1"/>
                          </a:solidFill>
                          <a:latin typeface="Trebuchet MS"/>
                          <a:ea typeface="HGP創英角ｺﾞｼｯｸUB"/>
                        </a:defRPr>
                      </a:lvl5pPr>
                      <a:lvl6pPr marL="2286000" algn="l" defTabSz="914400" rtl="0" eaLnBrk="1" latinLnBrk="0" hangingPunct="1">
                        <a:defRPr kumimoji="1" sz="1800" kern="1200">
                          <a:solidFill>
                            <a:schemeClr val="tx1"/>
                          </a:solidFill>
                          <a:latin typeface="Trebuchet MS"/>
                          <a:ea typeface="HGP創英角ｺﾞｼｯｸUB"/>
                        </a:defRPr>
                      </a:lvl6pPr>
                      <a:lvl7pPr marL="2743200" algn="l" defTabSz="914400" rtl="0" eaLnBrk="1" latinLnBrk="0" hangingPunct="1">
                        <a:defRPr kumimoji="1" sz="1800" kern="1200">
                          <a:solidFill>
                            <a:schemeClr val="tx1"/>
                          </a:solidFill>
                          <a:latin typeface="Trebuchet MS"/>
                          <a:ea typeface="HGP創英角ｺﾞｼｯｸUB"/>
                        </a:defRPr>
                      </a:lvl7pPr>
                      <a:lvl8pPr marL="3200400" algn="l" defTabSz="914400" rtl="0" eaLnBrk="1" latinLnBrk="0" hangingPunct="1">
                        <a:defRPr kumimoji="1" sz="1800" kern="1200">
                          <a:solidFill>
                            <a:schemeClr val="tx1"/>
                          </a:solidFill>
                          <a:latin typeface="Trebuchet MS"/>
                          <a:ea typeface="HGP創英角ｺﾞｼｯｸUB"/>
                        </a:defRPr>
                      </a:lvl8pPr>
                      <a:lvl9pPr marL="3657600" algn="l" defTabSz="914400" rtl="0" eaLnBrk="1" latinLnBrk="0" hangingPunct="1">
                        <a:defRPr kumimoji="1" sz="1800" kern="1200">
                          <a:solidFill>
                            <a:schemeClr val="tx1"/>
                          </a:solidFill>
                          <a:latin typeface="Trebuchet MS"/>
                          <a:ea typeface="HGP創英角ｺﾞｼｯｸUB"/>
                        </a:defRPr>
                      </a:lvl9pPr>
                    </a:lstStyle>
                    <a:p>
                      <a:pPr marL="144000" marR="0" lvl="0" indent="0" algn="l" defTabSz="914400" rtl="0" eaLnBrk="1" fontAlgn="base" latinLnBrk="0" hangingPunct="1">
                        <a:lnSpc>
                          <a:spcPct val="100000"/>
                        </a:lnSpc>
                        <a:spcBef>
                          <a:spcPts val="0"/>
                        </a:spcBef>
                        <a:spcAft>
                          <a:spcPct val="0"/>
                        </a:spcAft>
                        <a:buClrTx/>
                        <a:buSzTx/>
                        <a:buFontTx/>
                        <a:buNone/>
                        <a:tabLst/>
                      </a:pPr>
                      <a:r>
                        <a:rPr kumimoji="1" lang="ja-JP" altLang="en-US" sz="18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パスコード</a:t>
                      </a:r>
                    </a:p>
                  </a:txBody>
                  <a:tcPr marL="72000" marR="144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solidFill>
                      <a:schemeClr val="bg1">
                        <a:lumMod val="85000"/>
                      </a:schemeClr>
                    </a:solidFill>
                  </a:tcPr>
                </a:tc>
                <a:tc gridSpan="2">
                  <a:txBody>
                    <a:bodyPr/>
                    <a:lstStyle>
                      <a:defPPr>
                        <a:defRPr lang="ja-JP"/>
                      </a:defPPr>
                      <a:lvl1pPr marL="0" algn="l" defTabSz="914400" rtl="0" eaLnBrk="1" latinLnBrk="0" hangingPunct="1">
                        <a:defRPr kumimoji="1" sz="1800" kern="1200">
                          <a:solidFill>
                            <a:schemeClr val="tx1"/>
                          </a:solidFill>
                          <a:latin typeface="Trebuchet MS"/>
                          <a:ea typeface="HGP創英角ｺﾞｼｯｸUB"/>
                        </a:defRPr>
                      </a:lvl1pPr>
                      <a:lvl2pPr marL="457200" algn="l" defTabSz="914400" rtl="0" eaLnBrk="1" latinLnBrk="0" hangingPunct="1">
                        <a:defRPr kumimoji="1" sz="1800" kern="1200">
                          <a:solidFill>
                            <a:schemeClr val="tx1"/>
                          </a:solidFill>
                          <a:latin typeface="Trebuchet MS"/>
                          <a:ea typeface="HGP創英角ｺﾞｼｯｸUB"/>
                        </a:defRPr>
                      </a:lvl2pPr>
                      <a:lvl3pPr marL="914400" algn="l" defTabSz="914400" rtl="0" eaLnBrk="1" latinLnBrk="0" hangingPunct="1">
                        <a:defRPr kumimoji="1" sz="1800" kern="1200">
                          <a:solidFill>
                            <a:schemeClr val="tx1"/>
                          </a:solidFill>
                          <a:latin typeface="Trebuchet MS"/>
                          <a:ea typeface="HGP創英角ｺﾞｼｯｸUB"/>
                        </a:defRPr>
                      </a:lvl3pPr>
                      <a:lvl4pPr marL="1371600" algn="l" defTabSz="914400" rtl="0" eaLnBrk="1" latinLnBrk="0" hangingPunct="1">
                        <a:defRPr kumimoji="1" sz="1800" kern="1200">
                          <a:solidFill>
                            <a:schemeClr val="tx1"/>
                          </a:solidFill>
                          <a:latin typeface="Trebuchet MS"/>
                          <a:ea typeface="HGP創英角ｺﾞｼｯｸUB"/>
                        </a:defRPr>
                      </a:lvl4pPr>
                      <a:lvl5pPr marL="1828800" algn="l" defTabSz="914400" rtl="0" eaLnBrk="1" latinLnBrk="0" hangingPunct="1">
                        <a:defRPr kumimoji="1" sz="1800" kern="1200">
                          <a:solidFill>
                            <a:schemeClr val="tx1"/>
                          </a:solidFill>
                          <a:latin typeface="Trebuchet MS"/>
                          <a:ea typeface="HGP創英角ｺﾞｼｯｸUB"/>
                        </a:defRPr>
                      </a:lvl5pPr>
                      <a:lvl6pPr marL="2286000" algn="l" defTabSz="914400" rtl="0" eaLnBrk="1" latinLnBrk="0" hangingPunct="1">
                        <a:defRPr kumimoji="1" sz="1800" kern="1200">
                          <a:solidFill>
                            <a:schemeClr val="tx1"/>
                          </a:solidFill>
                          <a:latin typeface="Trebuchet MS"/>
                          <a:ea typeface="HGP創英角ｺﾞｼｯｸUB"/>
                        </a:defRPr>
                      </a:lvl6pPr>
                      <a:lvl7pPr marL="2743200" algn="l" defTabSz="914400" rtl="0" eaLnBrk="1" latinLnBrk="0" hangingPunct="1">
                        <a:defRPr kumimoji="1" sz="1800" kern="1200">
                          <a:solidFill>
                            <a:schemeClr val="tx1"/>
                          </a:solidFill>
                          <a:latin typeface="Trebuchet MS"/>
                          <a:ea typeface="HGP創英角ｺﾞｼｯｸUB"/>
                        </a:defRPr>
                      </a:lvl7pPr>
                      <a:lvl8pPr marL="3200400" algn="l" defTabSz="914400" rtl="0" eaLnBrk="1" latinLnBrk="0" hangingPunct="1">
                        <a:defRPr kumimoji="1" sz="1800" kern="1200">
                          <a:solidFill>
                            <a:schemeClr val="tx1"/>
                          </a:solidFill>
                          <a:latin typeface="Trebuchet MS"/>
                          <a:ea typeface="HGP創英角ｺﾞｼｯｸUB"/>
                        </a:defRPr>
                      </a:lvl8pPr>
                      <a:lvl9pPr marL="3657600" algn="l" defTabSz="914400" rtl="0" eaLnBrk="1" latinLnBrk="0" hangingPunct="1">
                        <a:defRPr kumimoji="1" sz="1800" kern="1200">
                          <a:solidFill>
                            <a:schemeClr val="tx1"/>
                          </a:solidFill>
                          <a:latin typeface="Trebuchet MS"/>
                          <a:ea typeface="HGP創英角ｺﾞｼｯｸUB"/>
                        </a:defRPr>
                      </a:lvl9pPr>
                    </a:lstStyle>
                    <a:p>
                      <a:pPr marL="144000" marR="0" lvl="0" indent="-144000" algn="l" defTabSz="914400" rtl="0" eaLnBrk="1" fontAlgn="base" latinLnBrk="0" hangingPunct="1">
                        <a:lnSpc>
                          <a:spcPct val="100000"/>
                        </a:lnSpc>
                        <a:spcBef>
                          <a:spcPts val="400"/>
                        </a:spcBef>
                        <a:spcAft>
                          <a:spcPct val="0"/>
                        </a:spcAft>
                        <a:buClrTx/>
                        <a:buSzTx/>
                        <a:buFont typeface="Arial" panose="020B0604020202020204" pitchFamily="34" charset="0"/>
                        <a:buChar char="•"/>
                        <a:tabLst/>
                      </a:pPr>
                      <a:r>
                        <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パスコードの要求</a:t>
                      </a:r>
                    </a:p>
                    <a:p>
                      <a:pPr marL="144000" marR="0" lvl="0" indent="-144000" algn="l" defTabSz="914400" rtl="0" eaLnBrk="1" fontAlgn="base" latinLnBrk="0" hangingPunct="1">
                        <a:lnSpc>
                          <a:spcPct val="100000"/>
                        </a:lnSpc>
                        <a:spcBef>
                          <a:spcPts val="400"/>
                        </a:spcBef>
                        <a:spcAft>
                          <a:spcPct val="0"/>
                        </a:spcAft>
                        <a:buClrTx/>
                        <a:buSzTx/>
                        <a:buFont typeface="Arial" panose="020B0604020202020204" pitchFamily="34" charset="0"/>
                        <a:buChar char="•"/>
                        <a:tabLst/>
                      </a:pPr>
                      <a:r>
                        <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パスコードの有効期限</a:t>
                      </a:r>
                    </a:p>
                    <a:p>
                      <a:pPr marL="144000" marR="0" lvl="0" indent="-144000" algn="l" defTabSz="914400" rtl="0" eaLnBrk="1" fontAlgn="base" latinLnBrk="0" hangingPunct="1">
                        <a:lnSpc>
                          <a:spcPct val="100000"/>
                        </a:lnSpc>
                        <a:spcBef>
                          <a:spcPts val="400"/>
                        </a:spcBef>
                        <a:spcAft>
                          <a:spcPct val="0"/>
                        </a:spcAft>
                        <a:buClrTx/>
                        <a:buSzTx/>
                        <a:buFont typeface="Arial" panose="020B0604020202020204" pitchFamily="34" charset="0"/>
                        <a:buChar char="•"/>
                        <a:tabLst/>
                      </a:pPr>
                      <a:r>
                        <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パスコードの種類</a:t>
                      </a:r>
                    </a:p>
                    <a:p>
                      <a:pPr marL="144000" marR="0" lvl="0" indent="-144000" algn="l" defTabSz="914400" rtl="0" eaLnBrk="1" fontAlgn="base" latinLnBrk="0" hangingPunct="1">
                        <a:lnSpc>
                          <a:spcPct val="100000"/>
                        </a:lnSpc>
                        <a:spcBef>
                          <a:spcPts val="400"/>
                        </a:spcBef>
                        <a:spcAft>
                          <a:spcPct val="0"/>
                        </a:spcAft>
                        <a:buClrTx/>
                        <a:buSzTx/>
                        <a:buFont typeface="Arial" panose="020B0604020202020204" pitchFamily="34" charset="0"/>
                        <a:buChar char="•"/>
                        <a:tabLst/>
                      </a:pPr>
                      <a:r>
                        <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バックライト点灯時間</a:t>
                      </a:r>
                    </a:p>
                    <a:p>
                      <a:pPr marL="144000" marR="0" lvl="0" indent="-144000" algn="l" defTabSz="914400" rtl="0" eaLnBrk="1" fontAlgn="base" latinLnBrk="0" hangingPunct="1">
                        <a:lnSpc>
                          <a:spcPct val="100000"/>
                        </a:lnSpc>
                        <a:spcBef>
                          <a:spcPts val="400"/>
                        </a:spcBef>
                        <a:spcAft>
                          <a:spcPct val="0"/>
                        </a:spcAft>
                        <a:buClrTx/>
                        <a:buSzTx/>
                        <a:buFont typeface="Arial" panose="020B0604020202020204" pitchFamily="34" charset="0"/>
                        <a:buChar char="•"/>
                        <a:tabLst/>
                      </a:pPr>
                      <a:r>
                        <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ローカルワイプまでのパスコード入力失敗回数</a:t>
                      </a:r>
                    </a:p>
                    <a:p>
                      <a:pPr marL="144000" marR="0" lvl="0" indent="-144000" algn="l" defTabSz="914400" rtl="0" eaLnBrk="1" fontAlgn="base" latinLnBrk="0" hangingPunct="1">
                        <a:lnSpc>
                          <a:spcPct val="100000"/>
                        </a:lnSpc>
                        <a:spcBef>
                          <a:spcPts val="400"/>
                        </a:spcBef>
                        <a:spcAft>
                          <a:spcPct val="0"/>
                        </a:spcAft>
                        <a:buClrTx/>
                        <a:buSzTx/>
                        <a:buFont typeface="Arial" panose="020B0604020202020204" pitchFamily="34" charset="0"/>
                        <a:buChar char="•"/>
                        <a:tabLst/>
                      </a:pPr>
                      <a:r>
                        <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ローカルロックまでのパスコード入力失敗回数</a:t>
                      </a:r>
                    </a:p>
                  </a:txBody>
                  <a:tcPr marL="216000" marR="144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solidFill>
                      <a:schemeClr val="bg1"/>
                    </a:solidFill>
                  </a:tcPr>
                </a:tc>
                <a:tc hMerge="1">
                  <a:txBody>
                    <a:bodyPr/>
                    <a:lstStyle/>
                    <a:p>
                      <a:endParaRPr kumimoji="1" lang="ja-JP" altLang="en-US"/>
                    </a:p>
                  </a:txBody>
                  <a:tcPr/>
                </a:tc>
                <a:extLst>
                  <a:ext uri="{0D108BD9-81ED-4DB2-BD59-A6C34878D82A}">
                    <a16:rowId xmlns:a16="http://schemas.microsoft.com/office/drawing/2014/main" val="10001"/>
                  </a:ext>
                </a:extLst>
              </a:tr>
              <a:tr h="1116000">
                <a:tc vMerge="1">
                  <a:txBody>
                    <a:bodyPr/>
                    <a:lstStyle/>
                    <a:p>
                      <a:pPr marL="90488" marR="0" lvl="0" indent="0" algn="l" defTabSz="914400" rtl="0" eaLnBrk="1" fontAlgn="base" latinLnBrk="0" hangingPunct="1">
                        <a:lnSpc>
                          <a:spcPct val="100000"/>
                        </a:lnSpc>
                        <a:spcBef>
                          <a:spcPct val="20000"/>
                        </a:spcBef>
                        <a:spcAft>
                          <a:spcPct val="0"/>
                        </a:spcAft>
                        <a:buClrTx/>
                        <a:buSzTx/>
                        <a:buFontTx/>
                        <a:buNone/>
                        <a:tabLst/>
                      </a:pPr>
                      <a:endParaRPr kumimoji="1" lang="ja-JP" altLang="en-US" sz="1800" b="0" i="0" u="none" strike="noStrike" cap="none" normalizeH="0" baseline="0" dirty="0">
                        <a:ln>
                          <a:noFill/>
                        </a:ln>
                        <a:solidFill>
                          <a:schemeClr val="tx1"/>
                        </a:solidFill>
                        <a:effectLst/>
                        <a:latin typeface="Arial" pitchFamily="34" charset="0"/>
                        <a:ea typeface="HGP創英角ｺﾞｼｯｸUB" pitchFamily="50" charset="-128"/>
                      </a:endParaRPr>
                    </a:p>
                  </a:txBody>
                  <a:tcPr marL="90000" marR="90000" marT="46800" marB="46800" anchor="ctr" horzOverflow="overflow">
                    <a:lnL w="12700" cap="flat" cmpd="sng" algn="ctr">
                      <a:solidFill>
                        <a:schemeClr val="bg1"/>
                      </a:solidFill>
                      <a:prstDash val="solid"/>
                      <a:round/>
                      <a:headEnd type="none" w="med" len="med"/>
                      <a:tailEnd type="none" w="med" len="med"/>
                    </a:lnL>
                    <a:lnR w="12700" cap="flat" cmpd="sng" algn="ctr">
                      <a:solidFill>
                        <a:srgbClr val="5F5F5F"/>
                      </a:solidFill>
                      <a:prstDash val="solid"/>
                      <a:round/>
                      <a:headEnd type="none" w="med" len="med"/>
                      <a:tailEnd type="none" w="med" len="med"/>
                    </a:lnR>
                    <a:lnT w="12700" cap="flat" cmpd="sng" algn="ctr">
                      <a:solidFill>
                        <a:srgbClr val="969696"/>
                      </a:solidFill>
                      <a:prstDash val="dash"/>
                      <a:round/>
                      <a:headEnd type="none" w="med" len="med"/>
                      <a:tailEnd type="none" w="med" len="med"/>
                    </a:lnT>
                    <a:lnB w="12700" cap="flat" cmpd="sng" algn="ctr">
                      <a:solidFill>
                        <a:srgbClr val="969696"/>
                      </a:solidFill>
                      <a:prstDash val="dash"/>
                      <a:round/>
                      <a:headEnd type="none" w="med" len="med"/>
                      <a:tailEnd type="none" w="med" len="med"/>
                    </a:lnB>
                    <a:lnTlToBr>
                      <a:noFill/>
                    </a:lnTlToBr>
                    <a:lnBlToTr>
                      <a:noFill/>
                    </a:lnBlToTr>
                    <a:noFill/>
                  </a:tcPr>
                </a:tc>
                <a:tc>
                  <a:txBody>
                    <a:bodyPr/>
                    <a:lstStyle>
                      <a:defPPr>
                        <a:defRPr lang="ja-JP"/>
                      </a:defPPr>
                      <a:lvl1pPr marL="0" algn="l" defTabSz="914400" rtl="0" eaLnBrk="1" latinLnBrk="0" hangingPunct="1">
                        <a:defRPr kumimoji="1" sz="1800" kern="1200">
                          <a:solidFill>
                            <a:schemeClr val="tx1"/>
                          </a:solidFill>
                          <a:latin typeface="Trebuchet MS"/>
                          <a:ea typeface="HGP創英角ｺﾞｼｯｸUB"/>
                        </a:defRPr>
                      </a:lvl1pPr>
                      <a:lvl2pPr marL="457200" algn="l" defTabSz="914400" rtl="0" eaLnBrk="1" latinLnBrk="0" hangingPunct="1">
                        <a:defRPr kumimoji="1" sz="1800" kern="1200">
                          <a:solidFill>
                            <a:schemeClr val="tx1"/>
                          </a:solidFill>
                          <a:latin typeface="Trebuchet MS"/>
                          <a:ea typeface="HGP創英角ｺﾞｼｯｸUB"/>
                        </a:defRPr>
                      </a:lvl2pPr>
                      <a:lvl3pPr marL="914400" algn="l" defTabSz="914400" rtl="0" eaLnBrk="1" latinLnBrk="0" hangingPunct="1">
                        <a:defRPr kumimoji="1" sz="1800" kern="1200">
                          <a:solidFill>
                            <a:schemeClr val="tx1"/>
                          </a:solidFill>
                          <a:latin typeface="Trebuchet MS"/>
                          <a:ea typeface="HGP創英角ｺﾞｼｯｸUB"/>
                        </a:defRPr>
                      </a:lvl3pPr>
                      <a:lvl4pPr marL="1371600" algn="l" defTabSz="914400" rtl="0" eaLnBrk="1" latinLnBrk="0" hangingPunct="1">
                        <a:defRPr kumimoji="1" sz="1800" kern="1200">
                          <a:solidFill>
                            <a:schemeClr val="tx1"/>
                          </a:solidFill>
                          <a:latin typeface="Trebuchet MS"/>
                          <a:ea typeface="HGP創英角ｺﾞｼｯｸUB"/>
                        </a:defRPr>
                      </a:lvl4pPr>
                      <a:lvl5pPr marL="1828800" algn="l" defTabSz="914400" rtl="0" eaLnBrk="1" latinLnBrk="0" hangingPunct="1">
                        <a:defRPr kumimoji="1" sz="1800" kern="1200">
                          <a:solidFill>
                            <a:schemeClr val="tx1"/>
                          </a:solidFill>
                          <a:latin typeface="Trebuchet MS"/>
                          <a:ea typeface="HGP創英角ｺﾞｼｯｸUB"/>
                        </a:defRPr>
                      </a:lvl5pPr>
                      <a:lvl6pPr marL="2286000" algn="l" defTabSz="914400" rtl="0" eaLnBrk="1" latinLnBrk="0" hangingPunct="1">
                        <a:defRPr kumimoji="1" sz="1800" kern="1200">
                          <a:solidFill>
                            <a:schemeClr val="tx1"/>
                          </a:solidFill>
                          <a:latin typeface="Trebuchet MS"/>
                          <a:ea typeface="HGP創英角ｺﾞｼｯｸUB"/>
                        </a:defRPr>
                      </a:lvl6pPr>
                      <a:lvl7pPr marL="2743200" algn="l" defTabSz="914400" rtl="0" eaLnBrk="1" latinLnBrk="0" hangingPunct="1">
                        <a:defRPr kumimoji="1" sz="1800" kern="1200">
                          <a:solidFill>
                            <a:schemeClr val="tx1"/>
                          </a:solidFill>
                          <a:latin typeface="Trebuchet MS"/>
                          <a:ea typeface="HGP創英角ｺﾞｼｯｸUB"/>
                        </a:defRPr>
                      </a:lvl7pPr>
                      <a:lvl8pPr marL="3200400" algn="l" defTabSz="914400" rtl="0" eaLnBrk="1" latinLnBrk="0" hangingPunct="1">
                        <a:defRPr kumimoji="1" sz="1800" kern="1200">
                          <a:solidFill>
                            <a:schemeClr val="tx1"/>
                          </a:solidFill>
                          <a:latin typeface="Trebuchet MS"/>
                          <a:ea typeface="HGP創英角ｺﾞｼｯｸUB"/>
                        </a:defRPr>
                      </a:lvl8pPr>
                      <a:lvl9pPr marL="3657600" algn="l" defTabSz="914400" rtl="0" eaLnBrk="1" latinLnBrk="0" hangingPunct="1">
                        <a:defRPr kumimoji="1" sz="1800" kern="1200">
                          <a:solidFill>
                            <a:schemeClr val="tx1"/>
                          </a:solidFill>
                          <a:latin typeface="Trebuchet MS"/>
                          <a:ea typeface="HGP創英角ｺﾞｼｯｸUB"/>
                        </a:defRPr>
                      </a:lvl9pPr>
                    </a:lstStyle>
                    <a:p>
                      <a:pPr marL="144000" marR="0" lvl="0" indent="0" algn="l" defTabSz="914400" rtl="0" eaLnBrk="1" fontAlgn="base" latinLnBrk="0" hangingPunct="1">
                        <a:lnSpc>
                          <a:spcPct val="100000"/>
                        </a:lnSpc>
                        <a:spcBef>
                          <a:spcPts val="0"/>
                        </a:spcBef>
                        <a:spcAft>
                          <a:spcPct val="0"/>
                        </a:spcAft>
                        <a:buClrTx/>
                        <a:buSzTx/>
                        <a:buFontTx/>
                        <a:buNone/>
                        <a:tabLst/>
                      </a:pPr>
                      <a:r>
                        <a:rPr kumimoji="1" lang="ja-JP" altLang="en-US" sz="18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デバイスの制御</a:t>
                      </a:r>
                    </a:p>
                  </a:txBody>
                  <a:tcPr marL="72000" marR="144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solidFill>
                      <a:schemeClr val="bg1">
                        <a:lumMod val="85000"/>
                      </a:schemeClr>
                    </a:solidFill>
                  </a:tcPr>
                </a:tc>
                <a:tc>
                  <a:txBody>
                    <a:bodyPr/>
                    <a:lstStyle>
                      <a:defPPr>
                        <a:defRPr lang="ja-JP"/>
                      </a:defPPr>
                      <a:lvl1pPr marL="0" algn="l" defTabSz="914400" rtl="0" eaLnBrk="1" latinLnBrk="0" hangingPunct="1">
                        <a:defRPr kumimoji="1" sz="1800" kern="1200">
                          <a:solidFill>
                            <a:schemeClr val="tx1"/>
                          </a:solidFill>
                          <a:latin typeface="Trebuchet MS"/>
                          <a:ea typeface="HGP創英角ｺﾞｼｯｸUB"/>
                        </a:defRPr>
                      </a:lvl1pPr>
                      <a:lvl2pPr marL="457200" algn="l" defTabSz="914400" rtl="0" eaLnBrk="1" latinLnBrk="0" hangingPunct="1">
                        <a:defRPr kumimoji="1" sz="1800" kern="1200">
                          <a:solidFill>
                            <a:schemeClr val="tx1"/>
                          </a:solidFill>
                          <a:latin typeface="Trebuchet MS"/>
                          <a:ea typeface="HGP創英角ｺﾞｼｯｸUB"/>
                        </a:defRPr>
                      </a:lvl2pPr>
                      <a:lvl3pPr marL="914400" algn="l" defTabSz="914400" rtl="0" eaLnBrk="1" latinLnBrk="0" hangingPunct="1">
                        <a:defRPr kumimoji="1" sz="1800" kern="1200">
                          <a:solidFill>
                            <a:schemeClr val="tx1"/>
                          </a:solidFill>
                          <a:latin typeface="Trebuchet MS"/>
                          <a:ea typeface="HGP創英角ｺﾞｼｯｸUB"/>
                        </a:defRPr>
                      </a:lvl3pPr>
                      <a:lvl4pPr marL="1371600" algn="l" defTabSz="914400" rtl="0" eaLnBrk="1" latinLnBrk="0" hangingPunct="1">
                        <a:defRPr kumimoji="1" sz="1800" kern="1200">
                          <a:solidFill>
                            <a:schemeClr val="tx1"/>
                          </a:solidFill>
                          <a:latin typeface="Trebuchet MS"/>
                          <a:ea typeface="HGP創英角ｺﾞｼｯｸUB"/>
                        </a:defRPr>
                      </a:lvl4pPr>
                      <a:lvl5pPr marL="1828800" algn="l" defTabSz="914400" rtl="0" eaLnBrk="1" latinLnBrk="0" hangingPunct="1">
                        <a:defRPr kumimoji="1" sz="1800" kern="1200">
                          <a:solidFill>
                            <a:schemeClr val="tx1"/>
                          </a:solidFill>
                          <a:latin typeface="Trebuchet MS"/>
                          <a:ea typeface="HGP創英角ｺﾞｼｯｸUB"/>
                        </a:defRPr>
                      </a:lvl5pPr>
                      <a:lvl6pPr marL="2286000" algn="l" defTabSz="914400" rtl="0" eaLnBrk="1" latinLnBrk="0" hangingPunct="1">
                        <a:defRPr kumimoji="1" sz="1800" kern="1200">
                          <a:solidFill>
                            <a:schemeClr val="tx1"/>
                          </a:solidFill>
                          <a:latin typeface="Trebuchet MS"/>
                          <a:ea typeface="HGP創英角ｺﾞｼｯｸUB"/>
                        </a:defRPr>
                      </a:lvl6pPr>
                      <a:lvl7pPr marL="2743200" algn="l" defTabSz="914400" rtl="0" eaLnBrk="1" latinLnBrk="0" hangingPunct="1">
                        <a:defRPr kumimoji="1" sz="1800" kern="1200">
                          <a:solidFill>
                            <a:schemeClr val="tx1"/>
                          </a:solidFill>
                          <a:latin typeface="Trebuchet MS"/>
                          <a:ea typeface="HGP創英角ｺﾞｼｯｸUB"/>
                        </a:defRPr>
                      </a:lvl7pPr>
                      <a:lvl8pPr marL="3200400" algn="l" defTabSz="914400" rtl="0" eaLnBrk="1" latinLnBrk="0" hangingPunct="1">
                        <a:defRPr kumimoji="1" sz="1800" kern="1200">
                          <a:solidFill>
                            <a:schemeClr val="tx1"/>
                          </a:solidFill>
                          <a:latin typeface="Trebuchet MS"/>
                          <a:ea typeface="HGP創英角ｺﾞｼｯｸUB"/>
                        </a:defRPr>
                      </a:lvl8pPr>
                      <a:lvl9pPr marL="3657600" algn="l" defTabSz="914400" rtl="0" eaLnBrk="1" latinLnBrk="0" hangingPunct="1">
                        <a:defRPr kumimoji="1" sz="1800" kern="1200">
                          <a:solidFill>
                            <a:schemeClr val="tx1"/>
                          </a:solidFill>
                          <a:latin typeface="Trebuchet MS"/>
                          <a:ea typeface="HGP創英角ｺﾞｼｯｸUB"/>
                        </a:defRPr>
                      </a:lvl9pPr>
                    </a:lstStyle>
                    <a:p>
                      <a:pPr marL="144000" marR="0" lvl="0" indent="-144000" algn="l" defTabSz="914400" rtl="0" eaLnBrk="1" fontAlgn="base" latinLnBrk="0" hangingPunct="1">
                        <a:lnSpc>
                          <a:spcPct val="100000"/>
                        </a:lnSpc>
                        <a:spcBef>
                          <a:spcPts val="400"/>
                        </a:spcBef>
                        <a:spcAft>
                          <a:spcPct val="0"/>
                        </a:spcAft>
                        <a:buClrTx/>
                        <a:buSzTx/>
                        <a:buFont typeface="Arial" panose="020B0604020202020204" pitchFamily="34" charset="0"/>
                        <a:buChar char="•"/>
                        <a:tabLst/>
                      </a:pPr>
                      <a:r>
                        <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カメラ使用制御</a:t>
                      </a:r>
                    </a:p>
                    <a:p>
                      <a:pPr marL="144000" marR="0" lvl="0" indent="-144000" algn="l" defTabSz="914400" rtl="0" eaLnBrk="1" fontAlgn="base" latinLnBrk="0" hangingPunct="1">
                        <a:lnSpc>
                          <a:spcPct val="100000"/>
                        </a:lnSpc>
                        <a:spcBef>
                          <a:spcPts val="400"/>
                        </a:spcBef>
                        <a:spcAft>
                          <a:spcPct val="0"/>
                        </a:spcAft>
                        <a:buClrTx/>
                        <a:buSzTx/>
                        <a:buFont typeface="Arial" panose="020B0604020202020204" pitchFamily="34" charset="0"/>
                        <a:buChar char="•"/>
                        <a:tabLst/>
                      </a:pPr>
                      <a:r>
                        <a:rPr kumimoji="1" lang="en-US" altLang="ja-JP"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Wi-Fi</a:t>
                      </a:r>
                      <a:r>
                        <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使用制御</a:t>
                      </a:r>
                    </a:p>
                    <a:p>
                      <a:pPr marL="144000" marR="0" lvl="0" indent="-144000" algn="l" defTabSz="914400" rtl="0" eaLnBrk="1" fontAlgn="base" latinLnBrk="0" hangingPunct="1">
                        <a:lnSpc>
                          <a:spcPct val="100000"/>
                        </a:lnSpc>
                        <a:spcBef>
                          <a:spcPts val="400"/>
                        </a:spcBef>
                        <a:spcAft>
                          <a:spcPct val="0"/>
                        </a:spcAft>
                        <a:buClrTx/>
                        <a:buSzTx/>
                        <a:buFont typeface="Arial" panose="020B0604020202020204" pitchFamily="34" charset="0"/>
                        <a:buChar char="•"/>
                        <a:tabLst/>
                      </a:pPr>
                      <a:r>
                        <a:rPr kumimoji="1" lang="en-US" altLang="ja-JP"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Bluetooth</a:t>
                      </a:r>
                      <a:r>
                        <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使用制御</a:t>
                      </a:r>
                    </a:p>
                  </a:txBody>
                  <a:tcPr marL="216000" marR="144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solidFill>
                      <a:schemeClr val="bg1"/>
                    </a:solidFill>
                  </a:tcPr>
                </a:tc>
                <a:tc>
                  <a:txBody>
                    <a:bodyPr/>
                    <a:lstStyle/>
                    <a:p>
                      <a:pPr marL="144000" indent="-144000" algn="l" eaLnBrk="1" hangingPunct="1">
                        <a:spcBef>
                          <a:spcPts val="400"/>
                        </a:spcBef>
                        <a:buFont typeface="Arial" panose="020B0604020202020204" pitchFamily="34" charset="0"/>
                        <a:buChar char="•"/>
                      </a:pPr>
                      <a:r>
                        <a:rPr lang="ja-JP" altLang="en-US" sz="1600" dirty="0">
                          <a:latin typeface="Meiryo UI" panose="020B0604030504040204" pitchFamily="50" charset="-128"/>
                          <a:ea typeface="Meiryo UI" panose="020B0604030504040204" pitchFamily="50" charset="-128"/>
                        </a:rPr>
                        <a:t>外部メモリ使用制御</a:t>
                      </a:r>
                      <a:endParaRPr lang="en-US" altLang="ja-JP" sz="1600" dirty="0">
                        <a:latin typeface="Meiryo UI" panose="020B0604030504040204" pitchFamily="50" charset="-128"/>
                        <a:ea typeface="Meiryo UI" panose="020B0604030504040204" pitchFamily="50" charset="-128"/>
                      </a:endParaRPr>
                    </a:p>
                    <a:p>
                      <a:pPr marL="144000" indent="-144000" algn="l" eaLnBrk="1" hangingPunct="1">
                        <a:spcBef>
                          <a:spcPts val="400"/>
                        </a:spcBef>
                        <a:buFont typeface="Arial" panose="020B0604020202020204" pitchFamily="34" charset="0"/>
                        <a:buChar char="•"/>
                      </a:pPr>
                      <a:r>
                        <a:rPr lang="ja-JP" altLang="en-US" sz="1600" dirty="0">
                          <a:latin typeface="Meiryo UI" panose="020B0604030504040204" pitchFamily="50" charset="-128"/>
                          <a:ea typeface="Meiryo UI" panose="020B0604030504040204" pitchFamily="50" charset="-128"/>
                        </a:rPr>
                        <a:t>テザリング使用制御</a:t>
                      </a:r>
                    </a:p>
                    <a:p>
                      <a:pPr marL="144000" marR="0" lvl="0" indent="-144000" algn="l" defTabSz="914400" rtl="0" eaLnBrk="1" fontAlgn="base" latinLnBrk="0" hangingPunct="1">
                        <a:lnSpc>
                          <a:spcPct val="100000"/>
                        </a:lnSpc>
                        <a:spcBef>
                          <a:spcPts val="400"/>
                        </a:spcBef>
                        <a:spcAft>
                          <a:spcPct val="0"/>
                        </a:spcAft>
                        <a:buClrTx/>
                        <a:buSzTx/>
                        <a:buFont typeface="Arial" panose="020B0604020202020204" pitchFamily="34" charset="0"/>
                        <a:buChar char="•"/>
                        <a:tabLst/>
                      </a:pPr>
                      <a:endPar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endParaRPr>
                    </a:p>
                  </a:txBody>
                  <a:tcPr marL="216000" marR="144000" marT="0" marB="0" anchor="ctr" horzOverflow="overflow">
                    <a:lnL w="9525" cap="flat" cmpd="sng" algn="ctr">
                      <a:no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540000">
                <a:tc vMerge="1">
                  <a:txBody>
                    <a:bodyPr/>
                    <a:lstStyle/>
                    <a:p>
                      <a:pPr marL="90488" marR="0" lvl="0" indent="0" algn="l" defTabSz="914400" rtl="0" eaLnBrk="1" fontAlgn="base" latinLnBrk="0" hangingPunct="1">
                        <a:lnSpc>
                          <a:spcPct val="100000"/>
                        </a:lnSpc>
                        <a:spcBef>
                          <a:spcPct val="20000"/>
                        </a:spcBef>
                        <a:spcAft>
                          <a:spcPct val="0"/>
                        </a:spcAft>
                        <a:buClrTx/>
                        <a:buSzTx/>
                        <a:buFontTx/>
                        <a:buNone/>
                        <a:tabLst/>
                      </a:pPr>
                      <a:endParaRPr kumimoji="1" lang="ja-JP" altLang="en-US" sz="1800" b="0" i="0" u="none" strike="noStrike" cap="none" normalizeH="0" baseline="0" dirty="0">
                        <a:ln>
                          <a:noFill/>
                        </a:ln>
                        <a:solidFill>
                          <a:srgbClr val="FF0000"/>
                        </a:solidFill>
                        <a:effectLst/>
                        <a:latin typeface="Arial" pitchFamily="34" charset="0"/>
                        <a:ea typeface="HGP創英角ｺﾞｼｯｸUB" pitchFamily="50" charset="-128"/>
                      </a:endParaRPr>
                    </a:p>
                  </a:txBody>
                  <a:tcPr marL="90000" marR="90000" marT="46800" marB="46800" anchor="ctr" horzOverflow="overflow">
                    <a:lnL w="12700" cap="flat" cmpd="sng" algn="ctr">
                      <a:solidFill>
                        <a:schemeClr val="bg1"/>
                      </a:solidFill>
                      <a:prstDash val="solid"/>
                      <a:round/>
                      <a:headEnd type="none" w="med" len="med"/>
                      <a:tailEnd type="none" w="med" len="med"/>
                    </a:lnL>
                    <a:lnR w="12700" cap="flat" cmpd="sng" algn="ctr">
                      <a:solidFill>
                        <a:srgbClr val="5F5F5F"/>
                      </a:solidFill>
                      <a:prstDash val="solid"/>
                      <a:round/>
                      <a:headEnd type="none" w="med" len="med"/>
                      <a:tailEnd type="none" w="med" len="med"/>
                    </a:lnR>
                    <a:lnT w="12700" cap="flat" cmpd="sng" algn="ctr">
                      <a:solidFill>
                        <a:srgbClr val="969696"/>
                      </a:solidFill>
                      <a:prstDash val="dash"/>
                      <a:round/>
                      <a:headEnd type="none" w="med" len="med"/>
                      <a:tailEnd type="none" w="med" len="med"/>
                    </a:lnT>
                    <a:lnB w="12700" cap="flat" cmpd="sng" algn="ctr">
                      <a:solidFill>
                        <a:srgbClr val="969696"/>
                      </a:solidFill>
                      <a:prstDash val="dash"/>
                      <a:round/>
                      <a:headEnd type="none" w="med" len="med"/>
                      <a:tailEnd type="none" w="med" len="med"/>
                    </a:lnB>
                    <a:lnTlToBr>
                      <a:noFill/>
                    </a:lnTlToBr>
                    <a:lnBlToTr>
                      <a:noFill/>
                    </a:lnBlToTr>
                    <a:noFill/>
                  </a:tcPr>
                </a:tc>
                <a:tc>
                  <a:txBody>
                    <a:bodyPr/>
                    <a:lstStyle>
                      <a:defPPr>
                        <a:defRPr lang="ja-JP"/>
                      </a:defPPr>
                      <a:lvl1pPr marL="0" algn="l" defTabSz="914400" rtl="0" eaLnBrk="1" latinLnBrk="0" hangingPunct="1">
                        <a:defRPr kumimoji="1" sz="1800" kern="1200">
                          <a:solidFill>
                            <a:schemeClr val="tx1"/>
                          </a:solidFill>
                          <a:latin typeface="Trebuchet MS"/>
                          <a:ea typeface="HGP創英角ｺﾞｼｯｸUB"/>
                        </a:defRPr>
                      </a:lvl1pPr>
                      <a:lvl2pPr marL="457200" algn="l" defTabSz="914400" rtl="0" eaLnBrk="1" latinLnBrk="0" hangingPunct="1">
                        <a:defRPr kumimoji="1" sz="1800" kern="1200">
                          <a:solidFill>
                            <a:schemeClr val="tx1"/>
                          </a:solidFill>
                          <a:latin typeface="Trebuchet MS"/>
                          <a:ea typeface="HGP創英角ｺﾞｼｯｸUB"/>
                        </a:defRPr>
                      </a:lvl2pPr>
                      <a:lvl3pPr marL="914400" algn="l" defTabSz="914400" rtl="0" eaLnBrk="1" latinLnBrk="0" hangingPunct="1">
                        <a:defRPr kumimoji="1" sz="1800" kern="1200">
                          <a:solidFill>
                            <a:schemeClr val="tx1"/>
                          </a:solidFill>
                          <a:latin typeface="Trebuchet MS"/>
                          <a:ea typeface="HGP創英角ｺﾞｼｯｸUB"/>
                        </a:defRPr>
                      </a:lvl3pPr>
                      <a:lvl4pPr marL="1371600" algn="l" defTabSz="914400" rtl="0" eaLnBrk="1" latinLnBrk="0" hangingPunct="1">
                        <a:defRPr kumimoji="1" sz="1800" kern="1200">
                          <a:solidFill>
                            <a:schemeClr val="tx1"/>
                          </a:solidFill>
                          <a:latin typeface="Trebuchet MS"/>
                          <a:ea typeface="HGP創英角ｺﾞｼｯｸUB"/>
                        </a:defRPr>
                      </a:lvl4pPr>
                      <a:lvl5pPr marL="1828800" algn="l" defTabSz="914400" rtl="0" eaLnBrk="1" latinLnBrk="0" hangingPunct="1">
                        <a:defRPr kumimoji="1" sz="1800" kern="1200">
                          <a:solidFill>
                            <a:schemeClr val="tx1"/>
                          </a:solidFill>
                          <a:latin typeface="Trebuchet MS"/>
                          <a:ea typeface="HGP創英角ｺﾞｼｯｸUB"/>
                        </a:defRPr>
                      </a:lvl5pPr>
                      <a:lvl6pPr marL="2286000" algn="l" defTabSz="914400" rtl="0" eaLnBrk="1" latinLnBrk="0" hangingPunct="1">
                        <a:defRPr kumimoji="1" sz="1800" kern="1200">
                          <a:solidFill>
                            <a:schemeClr val="tx1"/>
                          </a:solidFill>
                          <a:latin typeface="Trebuchet MS"/>
                          <a:ea typeface="HGP創英角ｺﾞｼｯｸUB"/>
                        </a:defRPr>
                      </a:lvl6pPr>
                      <a:lvl7pPr marL="2743200" algn="l" defTabSz="914400" rtl="0" eaLnBrk="1" latinLnBrk="0" hangingPunct="1">
                        <a:defRPr kumimoji="1" sz="1800" kern="1200">
                          <a:solidFill>
                            <a:schemeClr val="tx1"/>
                          </a:solidFill>
                          <a:latin typeface="Trebuchet MS"/>
                          <a:ea typeface="HGP創英角ｺﾞｼｯｸUB"/>
                        </a:defRPr>
                      </a:lvl7pPr>
                      <a:lvl8pPr marL="3200400" algn="l" defTabSz="914400" rtl="0" eaLnBrk="1" latinLnBrk="0" hangingPunct="1">
                        <a:defRPr kumimoji="1" sz="1800" kern="1200">
                          <a:solidFill>
                            <a:schemeClr val="tx1"/>
                          </a:solidFill>
                          <a:latin typeface="Trebuchet MS"/>
                          <a:ea typeface="HGP創英角ｺﾞｼｯｸUB"/>
                        </a:defRPr>
                      </a:lvl8pPr>
                      <a:lvl9pPr marL="3657600" algn="l" defTabSz="914400" rtl="0" eaLnBrk="1" latinLnBrk="0" hangingPunct="1">
                        <a:defRPr kumimoji="1" sz="1800" kern="1200">
                          <a:solidFill>
                            <a:schemeClr val="tx1"/>
                          </a:solidFill>
                          <a:latin typeface="Trebuchet MS"/>
                          <a:ea typeface="HGP創英角ｺﾞｼｯｸUB"/>
                        </a:defRPr>
                      </a:lvl9pPr>
                    </a:lstStyle>
                    <a:p>
                      <a:pPr marL="144000" marR="0" lvl="0" indent="0" algn="l" defTabSz="914400" rtl="0" eaLnBrk="1" fontAlgn="base" latinLnBrk="0" hangingPunct="1">
                        <a:lnSpc>
                          <a:spcPct val="100000"/>
                        </a:lnSpc>
                        <a:spcBef>
                          <a:spcPts val="0"/>
                        </a:spcBef>
                        <a:spcAft>
                          <a:spcPct val="0"/>
                        </a:spcAft>
                        <a:buClrTx/>
                        <a:buSzTx/>
                        <a:buFontTx/>
                        <a:buNone/>
                        <a:tabLst/>
                      </a:pPr>
                      <a:r>
                        <a:rPr kumimoji="1" lang="en-US" altLang="ja-JP" sz="18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GPS</a:t>
                      </a:r>
                      <a:r>
                        <a:rPr kumimoji="1" lang="ja-JP" altLang="en-US" sz="18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設定</a:t>
                      </a:r>
                    </a:p>
                  </a:txBody>
                  <a:tcPr marL="72000" marR="144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solidFill>
                      <a:schemeClr val="bg1">
                        <a:lumMod val="85000"/>
                      </a:schemeClr>
                    </a:solidFill>
                  </a:tcPr>
                </a:tc>
                <a:tc gridSpan="2">
                  <a:txBody>
                    <a:bodyPr/>
                    <a:lstStyle>
                      <a:defPPr>
                        <a:defRPr lang="ja-JP"/>
                      </a:defPPr>
                      <a:lvl1pPr marL="0" algn="l" defTabSz="914400" rtl="0" eaLnBrk="1" latinLnBrk="0" hangingPunct="1">
                        <a:defRPr kumimoji="1" sz="1800" kern="1200">
                          <a:solidFill>
                            <a:schemeClr val="tx1"/>
                          </a:solidFill>
                          <a:latin typeface="Trebuchet MS"/>
                          <a:ea typeface="HGP創英角ｺﾞｼｯｸUB"/>
                        </a:defRPr>
                      </a:lvl1pPr>
                      <a:lvl2pPr marL="457200" algn="l" defTabSz="914400" rtl="0" eaLnBrk="1" latinLnBrk="0" hangingPunct="1">
                        <a:defRPr kumimoji="1" sz="1800" kern="1200">
                          <a:solidFill>
                            <a:schemeClr val="tx1"/>
                          </a:solidFill>
                          <a:latin typeface="Trebuchet MS"/>
                          <a:ea typeface="HGP創英角ｺﾞｼｯｸUB"/>
                        </a:defRPr>
                      </a:lvl2pPr>
                      <a:lvl3pPr marL="914400" algn="l" defTabSz="914400" rtl="0" eaLnBrk="1" latinLnBrk="0" hangingPunct="1">
                        <a:defRPr kumimoji="1" sz="1800" kern="1200">
                          <a:solidFill>
                            <a:schemeClr val="tx1"/>
                          </a:solidFill>
                          <a:latin typeface="Trebuchet MS"/>
                          <a:ea typeface="HGP創英角ｺﾞｼｯｸUB"/>
                        </a:defRPr>
                      </a:lvl3pPr>
                      <a:lvl4pPr marL="1371600" algn="l" defTabSz="914400" rtl="0" eaLnBrk="1" latinLnBrk="0" hangingPunct="1">
                        <a:defRPr kumimoji="1" sz="1800" kern="1200">
                          <a:solidFill>
                            <a:schemeClr val="tx1"/>
                          </a:solidFill>
                          <a:latin typeface="Trebuchet MS"/>
                          <a:ea typeface="HGP創英角ｺﾞｼｯｸUB"/>
                        </a:defRPr>
                      </a:lvl4pPr>
                      <a:lvl5pPr marL="1828800" algn="l" defTabSz="914400" rtl="0" eaLnBrk="1" latinLnBrk="0" hangingPunct="1">
                        <a:defRPr kumimoji="1" sz="1800" kern="1200">
                          <a:solidFill>
                            <a:schemeClr val="tx1"/>
                          </a:solidFill>
                          <a:latin typeface="Trebuchet MS"/>
                          <a:ea typeface="HGP創英角ｺﾞｼｯｸUB"/>
                        </a:defRPr>
                      </a:lvl5pPr>
                      <a:lvl6pPr marL="2286000" algn="l" defTabSz="914400" rtl="0" eaLnBrk="1" latinLnBrk="0" hangingPunct="1">
                        <a:defRPr kumimoji="1" sz="1800" kern="1200">
                          <a:solidFill>
                            <a:schemeClr val="tx1"/>
                          </a:solidFill>
                          <a:latin typeface="Trebuchet MS"/>
                          <a:ea typeface="HGP創英角ｺﾞｼｯｸUB"/>
                        </a:defRPr>
                      </a:lvl6pPr>
                      <a:lvl7pPr marL="2743200" algn="l" defTabSz="914400" rtl="0" eaLnBrk="1" latinLnBrk="0" hangingPunct="1">
                        <a:defRPr kumimoji="1" sz="1800" kern="1200">
                          <a:solidFill>
                            <a:schemeClr val="tx1"/>
                          </a:solidFill>
                          <a:latin typeface="Trebuchet MS"/>
                          <a:ea typeface="HGP創英角ｺﾞｼｯｸUB"/>
                        </a:defRPr>
                      </a:lvl7pPr>
                      <a:lvl8pPr marL="3200400" algn="l" defTabSz="914400" rtl="0" eaLnBrk="1" latinLnBrk="0" hangingPunct="1">
                        <a:defRPr kumimoji="1" sz="1800" kern="1200">
                          <a:solidFill>
                            <a:schemeClr val="tx1"/>
                          </a:solidFill>
                          <a:latin typeface="Trebuchet MS"/>
                          <a:ea typeface="HGP創英角ｺﾞｼｯｸUB"/>
                        </a:defRPr>
                      </a:lvl8pPr>
                      <a:lvl9pPr marL="3657600" algn="l" defTabSz="914400" rtl="0" eaLnBrk="1" latinLnBrk="0" hangingPunct="1">
                        <a:defRPr kumimoji="1" sz="1800" kern="1200">
                          <a:solidFill>
                            <a:schemeClr val="tx1"/>
                          </a:solidFill>
                          <a:latin typeface="Trebuchet MS"/>
                          <a:ea typeface="HGP創英角ｺﾞｼｯｸUB"/>
                        </a:defRPr>
                      </a:lvl9pPr>
                    </a:lstStyle>
                    <a:p>
                      <a:pPr marL="144000" marR="0" lvl="0" indent="-144000" algn="l" defTabSz="914400" rtl="0" eaLnBrk="1" fontAlgn="base" latinLnBrk="0" hangingPunct="1">
                        <a:lnSpc>
                          <a:spcPct val="100000"/>
                        </a:lnSpc>
                        <a:spcBef>
                          <a:spcPts val="400"/>
                        </a:spcBef>
                        <a:spcAft>
                          <a:spcPct val="0"/>
                        </a:spcAft>
                        <a:buClrTx/>
                        <a:buSzTx/>
                        <a:buFont typeface="Arial" panose="020B0604020202020204" pitchFamily="34" charset="0"/>
                        <a:buChar char="•"/>
                        <a:tabLst/>
                      </a:pPr>
                      <a:r>
                        <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位置情報の取得制御</a:t>
                      </a:r>
                      <a:endParaRPr kumimoji="1" lang="en-US" altLang="ja-JP"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endParaRPr>
                    </a:p>
                  </a:txBody>
                  <a:tcPr marL="216000" marR="144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solidFill>
                      <a:schemeClr val="bg1"/>
                    </a:solidFill>
                  </a:tcPr>
                </a:tc>
                <a:tc hMerge="1">
                  <a:txBody>
                    <a:bodyPr/>
                    <a:lstStyle/>
                    <a:p>
                      <a:endParaRPr kumimoji="1" lang="ja-JP" altLang="en-US"/>
                    </a:p>
                  </a:txBody>
                  <a:tcPr/>
                </a:tc>
                <a:extLst>
                  <a:ext uri="{0D108BD9-81ED-4DB2-BD59-A6C34878D82A}">
                    <a16:rowId xmlns:a16="http://schemas.microsoft.com/office/drawing/2014/main" val="10003"/>
                  </a:ext>
                </a:extLst>
              </a:tr>
              <a:tr h="540000">
                <a:tc vMerge="1">
                  <a:txBody>
                    <a:bodyPr/>
                    <a:lstStyle/>
                    <a:p>
                      <a:pPr marL="90488" marR="0" lvl="0" indent="0" algn="l" defTabSz="914400" rtl="0" eaLnBrk="1" fontAlgn="base" latinLnBrk="0" hangingPunct="1">
                        <a:lnSpc>
                          <a:spcPct val="100000"/>
                        </a:lnSpc>
                        <a:spcBef>
                          <a:spcPct val="20000"/>
                        </a:spcBef>
                        <a:spcAft>
                          <a:spcPct val="0"/>
                        </a:spcAft>
                        <a:buClrTx/>
                        <a:buSzTx/>
                        <a:buFontTx/>
                        <a:buNone/>
                        <a:tabLst/>
                      </a:pPr>
                      <a:endParaRPr kumimoji="1" lang="ja-JP" altLang="en-US" sz="1800" b="0" i="0" u="none" strike="noStrike" cap="none" normalizeH="0" baseline="0" dirty="0">
                        <a:ln>
                          <a:noFill/>
                        </a:ln>
                        <a:solidFill>
                          <a:srgbClr val="FF0000"/>
                        </a:solidFill>
                        <a:effectLst/>
                        <a:latin typeface="Arial" pitchFamily="34" charset="0"/>
                        <a:ea typeface="HGP創英角ｺﾞｼｯｸUB" pitchFamily="50" charset="-128"/>
                      </a:endParaRPr>
                    </a:p>
                  </a:txBody>
                  <a:tcPr marL="90000" marR="90000" marT="46800" marB="46800" anchor="ctr" horzOverflow="overflow">
                    <a:lnL w="12700" cap="flat" cmpd="sng" algn="ctr">
                      <a:solidFill>
                        <a:schemeClr val="bg1"/>
                      </a:solidFill>
                      <a:prstDash val="solid"/>
                      <a:round/>
                      <a:headEnd type="none" w="med" len="med"/>
                      <a:tailEnd type="none" w="med" len="med"/>
                    </a:lnL>
                    <a:lnR w="12700" cap="flat" cmpd="sng" algn="ctr">
                      <a:solidFill>
                        <a:srgbClr val="5F5F5F"/>
                      </a:solidFill>
                      <a:prstDash val="solid"/>
                      <a:round/>
                      <a:headEnd type="none" w="med" len="med"/>
                      <a:tailEnd type="none" w="med" len="med"/>
                    </a:lnR>
                    <a:lnT w="12700" cap="flat" cmpd="sng" algn="ctr">
                      <a:solidFill>
                        <a:srgbClr val="969696"/>
                      </a:solidFill>
                      <a:prstDash val="dash"/>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a:noFill/>
                    </a:lnTlToBr>
                    <a:lnBlToTr>
                      <a:noFill/>
                    </a:lnBlToTr>
                    <a:noFill/>
                  </a:tcPr>
                </a:tc>
                <a:tc>
                  <a:txBody>
                    <a:bodyPr/>
                    <a:lstStyle>
                      <a:defPPr>
                        <a:defRPr lang="ja-JP"/>
                      </a:defPPr>
                      <a:lvl1pPr marL="0" algn="l" defTabSz="914400" rtl="0" eaLnBrk="1" latinLnBrk="0" hangingPunct="1">
                        <a:defRPr kumimoji="1" sz="1800" kern="1200">
                          <a:solidFill>
                            <a:schemeClr val="tx1"/>
                          </a:solidFill>
                          <a:latin typeface="Trebuchet MS"/>
                          <a:ea typeface="HGP創英角ｺﾞｼｯｸUB"/>
                        </a:defRPr>
                      </a:lvl1pPr>
                      <a:lvl2pPr marL="457200" algn="l" defTabSz="914400" rtl="0" eaLnBrk="1" latinLnBrk="0" hangingPunct="1">
                        <a:defRPr kumimoji="1" sz="1800" kern="1200">
                          <a:solidFill>
                            <a:schemeClr val="tx1"/>
                          </a:solidFill>
                          <a:latin typeface="Trebuchet MS"/>
                          <a:ea typeface="HGP創英角ｺﾞｼｯｸUB"/>
                        </a:defRPr>
                      </a:lvl2pPr>
                      <a:lvl3pPr marL="914400" algn="l" defTabSz="914400" rtl="0" eaLnBrk="1" latinLnBrk="0" hangingPunct="1">
                        <a:defRPr kumimoji="1" sz="1800" kern="1200">
                          <a:solidFill>
                            <a:schemeClr val="tx1"/>
                          </a:solidFill>
                          <a:latin typeface="Trebuchet MS"/>
                          <a:ea typeface="HGP創英角ｺﾞｼｯｸUB"/>
                        </a:defRPr>
                      </a:lvl3pPr>
                      <a:lvl4pPr marL="1371600" algn="l" defTabSz="914400" rtl="0" eaLnBrk="1" latinLnBrk="0" hangingPunct="1">
                        <a:defRPr kumimoji="1" sz="1800" kern="1200">
                          <a:solidFill>
                            <a:schemeClr val="tx1"/>
                          </a:solidFill>
                          <a:latin typeface="Trebuchet MS"/>
                          <a:ea typeface="HGP創英角ｺﾞｼｯｸUB"/>
                        </a:defRPr>
                      </a:lvl4pPr>
                      <a:lvl5pPr marL="1828800" algn="l" defTabSz="914400" rtl="0" eaLnBrk="1" latinLnBrk="0" hangingPunct="1">
                        <a:defRPr kumimoji="1" sz="1800" kern="1200">
                          <a:solidFill>
                            <a:schemeClr val="tx1"/>
                          </a:solidFill>
                          <a:latin typeface="Trebuchet MS"/>
                          <a:ea typeface="HGP創英角ｺﾞｼｯｸUB"/>
                        </a:defRPr>
                      </a:lvl5pPr>
                      <a:lvl6pPr marL="2286000" algn="l" defTabSz="914400" rtl="0" eaLnBrk="1" latinLnBrk="0" hangingPunct="1">
                        <a:defRPr kumimoji="1" sz="1800" kern="1200">
                          <a:solidFill>
                            <a:schemeClr val="tx1"/>
                          </a:solidFill>
                          <a:latin typeface="Trebuchet MS"/>
                          <a:ea typeface="HGP創英角ｺﾞｼｯｸUB"/>
                        </a:defRPr>
                      </a:lvl6pPr>
                      <a:lvl7pPr marL="2743200" algn="l" defTabSz="914400" rtl="0" eaLnBrk="1" latinLnBrk="0" hangingPunct="1">
                        <a:defRPr kumimoji="1" sz="1800" kern="1200">
                          <a:solidFill>
                            <a:schemeClr val="tx1"/>
                          </a:solidFill>
                          <a:latin typeface="Trebuchet MS"/>
                          <a:ea typeface="HGP創英角ｺﾞｼｯｸUB"/>
                        </a:defRPr>
                      </a:lvl7pPr>
                      <a:lvl8pPr marL="3200400" algn="l" defTabSz="914400" rtl="0" eaLnBrk="1" latinLnBrk="0" hangingPunct="1">
                        <a:defRPr kumimoji="1" sz="1800" kern="1200">
                          <a:solidFill>
                            <a:schemeClr val="tx1"/>
                          </a:solidFill>
                          <a:latin typeface="Trebuchet MS"/>
                          <a:ea typeface="HGP創英角ｺﾞｼｯｸUB"/>
                        </a:defRPr>
                      </a:lvl8pPr>
                      <a:lvl9pPr marL="3657600" algn="l" defTabSz="914400" rtl="0" eaLnBrk="1" latinLnBrk="0" hangingPunct="1">
                        <a:defRPr kumimoji="1" sz="1800" kern="1200">
                          <a:solidFill>
                            <a:schemeClr val="tx1"/>
                          </a:solidFill>
                          <a:latin typeface="Trebuchet MS"/>
                          <a:ea typeface="HGP創英角ｺﾞｼｯｸUB"/>
                        </a:defRPr>
                      </a:lvl9pPr>
                    </a:lstStyle>
                    <a:p>
                      <a:pPr marL="144000" marR="0" lvl="0" indent="0" algn="l" defTabSz="914400" rtl="0" eaLnBrk="1" fontAlgn="base" latinLnBrk="0" hangingPunct="1">
                        <a:lnSpc>
                          <a:spcPct val="100000"/>
                        </a:lnSpc>
                        <a:spcBef>
                          <a:spcPts val="0"/>
                        </a:spcBef>
                        <a:spcAft>
                          <a:spcPct val="0"/>
                        </a:spcAft>
                        <a:buClrTx/>
                        <a:buSzTx/>
                        <a:buFontTx/>
                        <a:buNone/>
                        <a:tabLst/>
                      </a:pPr>
                      <a:r>
                        <a:rPr kumimoji="1" lang="ja-JP" altLang="en-US" sz="18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その他</a:t>
                      </a:r>
                    </a:p>
                  </a:txBody>
                  <a:tcPr marL="72000" marR="144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solidFill>
                      <a:schemeClr val="bg1">
                        <a:lumMod val="85000"/>
                      </a:schemeClr>
                    </a:solidFill>
                  </a:tcPr>
                </a:tc>
                <a:tc gridSpan="2">
                  <a:txBody>
                    <a:bodyPr/>
                    <a:lstStyle>
                      <a:defPPr>
                        <a:defRPr lang="ja-JP"/>
                      </a:defPPr>
                      <a:lvl1pPr marL="0" algn="l" defTabSz="914400" rtl="0" eaLnBrk="1" latinLnBrk="0" hangingPunct="1">
                        <a:defRPr kumimoji="1" sz="1800" kern="1200">
                          <a:solidFill>
                            <a:schemeClr val="tx1"/>
                          </a:solidFill>
                          <a:latin typeface="Trebuchet MS"/>
                          <a:ea typeface="HGP創英角ｺﾞｼｯｸUB"/>
                        </a:defRPr>
                      </a:lvl1pPr>
                      <a:lvl2pPr marL="457200" algn="l" defTabSz="914400" rtl="0" eaLnBrk="1" latinLnBrk="0" hangingPunct="1">
                        <a:defRPr kumimoji="1" sz="1800" kern="1200">
                          <a:solidFill>
                            <a:schemeClr val="tx1"/>
                          </a:solidFill>
                          <a:latin typeface="Trebuchet MS"/>
                          <a:ea typeface="HGP創英角ｺﾞｼｯｸUB"/>
                        </a:defRPr>
                      </a:lvl2pPr>
                      <a:lvl3pPr marL="914400" algn="l" defTabSz="914400" rtl="0" eaLnBrk="1" latinLnBrk="0" hangingPunct="1">
                        <a:defRPr kumimoji="1" sz="1800" kern="1200">
                          <a:solidFill>
                            <a:schemeClr val="tx1"/>
                          </a:solidFill>
                          <a:latin typeface="Trebuchet MS"/>
                          <a:ea typeface="HGP創英角ｺﾞｼｯｸUB"/>
                        </a:defRPr>
                      </a:lvl3pPr>
                      <a:lvl4pPr marL="1371600" algn="l" defTabSz="914400" rtl="0" eaLnBrk="1" latinLnBrk="0" hangingPunct="1">
                        <a:defRPr kumimoji="1" sz="1800" kern="1200">
                          <a:solidFill>
                            <a:schemeClr val="tx1"/>
                          </a:solidFill>
                          <a:latin typeface="Trebuchet MS"/>
                          <a:ea typeface="HGP創英角ｺﾞｼｯｸUB"/>
                        </a:defRPr>
                      </a:lvl4pPr>
                      <a:lvl5pPr marL="1828800" algn="l" defTabSz="914400" rtl="0" eaLnBrk="1" latinLnBrk="0" hangingPunct="1">
                        <a:defRPr kumimoji="1" sz="1800" kern="1200">
                          <a:solidFill>
                            <a:schemeClr val="tx1"/>
                          </a:solidFill>
                          <a:latin typeface="Trebuchet MS"/>
                          <a:ea typeface="HGP創英角ｺﾞｼｯｸUB"/>
                        </a:defRPr>
                      </a:lvl5pPr>
                      <a:lvl6pPr marL="2286000" algn="l" defTabSz="914400" rtl="0" eaLnBrk="1" latinLnBrk="0" hangingPunct="1">
                        <a:defRPr kumimoji="1" sz="1800" kern="1200">
                          <a:solidFill>
                            <a:schemeClr val="tx1"/>
                          </a:solidFill>
                          <a:latin typeface="Trebuchet MS"/>
                          <a:ea typeface="HGP創英角ｺﾞｼｯｸUB"/>
                        </a:defRPr>
                      </a:lvl6pPr>
                      <a:lvl7pPr marL="2743200" algn="l" defTabSz="914400" rtl="0" eaLnBrk="1" latinLnBrk="0" hangingPunct="1">
                        <a:defRPr kumimoji="1" sz="1800" kern="1200">
                          <a:solidFill>
                            <a:schemeClr val="tx1"/>
                          </a:solidFill>
                          <a:latin typeface="Trebuchet MS"/>
                          <a:ea typeface="HGP創英角ｺﾞｼｯｸUB"/>
                        </a:defRPr>
                      </a:lvl7pPr>
                      <a:lvl8pPr marL="3200400" algn="l" defTabSz="914400" rtl="0" eaLnBrk="1" latinLnBrk="0" hangingPunct="1">
                        <a:defRPr kumimoji="1" sz="1800" kern="1200">
                          <a:solidFill>
                            <a:schemeClr val="tx1"/>
                          </a:solidFill>
                          <a:latin typeface="Trebuchet MS"/>
                          <a:ea typeface="HGP創英角ｺﾞｼｯｸUB"/>
                        </a:defRPr>
                      </a:lvl8pPr>
                      <a:lvl9pPr marL="3657600" algn="l" defTabSz="914400" rtl="0" eaLnBrk="1" latinLnBrk="0" hangingPunct="1">
                        <a:defRPr kumimoji="1" sz="1800" kern="1200">
                          <a:solidFill>
                            <a:schemeClr val="tx1"/>
                          </a:solidFill>
                          <a:latin typeface="Trebuchet MS"/>
                          <a:ea typeface="HGP創英角ｺﾞｼｯｸUB"/>
                        </a:defRPr>
                      </a:lvl9pPr>
                    </a:lstStyle>
                    <a:p>
                      <a:pPr marL="144000" marR="0" lvl="0" indent="-144000" algn="l" defTabSz="914400" rtl="0" eaLnBrk="1" fontAlgn="base" latinLnBrk="0" hangingPunct="1">
                        <a:lnSpc>
                          <a:spcPct val="100000"/>
                        </a:lnSpc>
                        <a:spcBef>
                          <a:spcPts val="400"/>
                        </a:spcBef>
                        <a:spcAft>
                          <a:spcPct val="0"/>
                        </a:spcAft>
                        <a:buClrTx/>
                        <a:buSzTx/>
                        <a:buFont typeface="Arial" panose="020B0604020202020204" pitchFamily="34" charset="0"/>
                        <a:buChar char="•"/>
                        <a:tabLst/>
                      </a:pPr>
                      <a:r>
                        <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ポーリング間隔時間の設定</a:t>
                      </a:r>
                    </a:p>
                  </a:txBody>
                  <a:tcPr marL="216000" marR="144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solidFill>
                      <a:schemeClr val="bg1"/>
                    </a:solidFill>
                  </a:tcPr>
                </a:tc>
                <a:tc hMerge="1">
                  <a:txBody>
                    <a:bodyPr/>
                    <a:lstStyle/>
                    <a:p>
                      <a:endParaRPr kumimoji="1" lang="ja-JP" altLang="en-US"/>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373040105"/>
      </p:ext>
    </p:extLst>
  </p:cSld>
  <p:clrMapOvr>
    <a:masterClrMapping/>
  </p:clrMapOvr>
  <p:transition/>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0457937C-B6B3-404D-A75F-A83E8FBEF9B0}"/>
              </a:ext>
            </a:extLst>
          </p:cNvPr>
          <p:cNvSpPr>
            <a:spLocks noGrp="1"/>
          </p:cNvSpPr>
          <p:nvPr>
            <p:ph type="sldNum" sz="quarter" idx="4"/>
          </p:nvPr>
        </p:nvSpPr>
        <p:spPr/>
        <p:txBody>
          <a:bodyPr/>
          <a:lstStyle/>
          <a:p>
            <a:fld id="{F1BF7F6E-0413-4353-995D-100289A07FF8}" type="slidenum">
              <a:rPr lang="en-US" altLang="ja-JP" smtClean="0"/>
              <a:pPr/>
              <a:t>143</a:t>
            </a:fld>
            <a:endParaRPr lang="en-US" altLang="ja-JP" dirty="0"/>
          </a:p>
        </p:txBody>
      </p:sp>
      <p:sp>
        <p:nvSpPr>
          <p:cNvPr id="4" name="タイトル 3">
            <a:extLst>
              <a:ext uri="{FF2B5EF4-FFF2-40B4-BE49-F238E27FC236}">
                <a16:creationId xmlns:a16="http://schemas.microsoft.com/office/drawing/2014/main" id="{FB022E62-004B-4B62-927D-54F38E70495C}"/>
              </a:ext>
            </a:extLst>
          </p:cNvPr>
          <p:cNvSpPr>
            <a:spLocks noGrp="1"/>
          </p:cNvSpPr>
          <p:nvPr>
            <p:ph type="title"/>
          </p:nvPr>
        </p:nvSpPr>
        <p:spPr/>
        <p:txBody>
          <a:bodyPr/>
          <a:lstStyle/>
          <a:p>
            <a:r>
              <a:rPr kumimoji="1" lang="ja-JP" altLang="en-US" dirty="0">
                <a:latin typeface="Meiryo UI" panose="020B0604030504040204" pitchFamily="50" charset="-128"/>
                <a:ea typeface="Meiryo UI" panose="020B0604030504040204" pitchFamily="50" charset="-128"/>
              </a:rPr>
              <a:t>アンチウイルス機能一覧（</a:t>
            </a:r>
            <a:r>
              <a:rPr kumimoji="1" lang="en-US" altLang="ja-JP" dirty="0">
                <a:latin typeface="Meiryo UI" panose="020B0604030504040204" pitchFamily="50" charset="-128"/>
                <a:ea typeface="Meiryo UI" panose="020B0604030504040204" pitchFamily="50" charset="-128"/>
              </a:rPr>
              <a:t>Windows</a:t>
            </a:r>
            <a:r>
              <a:rPr kumimoji="1" lang="ja-JP" altLang="en-US" dirty="0">
                <a:latin typeface="Meiryo UI" panose="020B0604030504040204" pitchFamily="50" charset="-128"/>
                <a:ea typeface="Meiryo UI" panose="020B0604030504040204" pitchFamily="50" charset="-128"/>
              </a:rPr>
              <a:t>）</a:t>
            </a:r>
            <a:endParaRPr kumimoji="1" lang="ja-JP" altLang="en-US" dirty="0"/>
          </a:p>
        </p:txBody>
      </p:sp>
      <p:sp>
        <p:nvSpPr>
          <p:cNvPr id="5" name="テキスト ボックス 4">
            <a:extLst>
              <a:ext uri="{FF2B5EF4-FFF2-40B4-BE49-F238E27FC236}">
                <a16:creationId xmlns:a16="http://schemas.microsoft.com/office/drawing/2014/main" id="{A0037C23-95E0-4F4C-8F20-B45F3E4FDE09}"/>
              </a:ext>
            </a:extLst>
          </p:cNvPr>
          <p:cNvSpPr txBox="1"/>
          <p:nvPr/>
        </p:nvSpPr>
        <p:spPr>
          <a:xfrm>
            <a:off x="777606" y="1512000"/>
            <a:ext cx="6516088" cy="446891"/>
          </a:xfrm>
          <a:prstGeom prst="rect">
            <a:avLst/>
          </a:prstGeom>
          <a:noFill/>
        </p:spPr>
        <p:txBody>
          <a:bodyPr wrap="square" lIns="0" tIns="0" rIns="0" bIns="0" rtlCol="0" anchor="ctr" anchorCtr="0">
            <a:noAutofit/>
          </a:bodyPr>
          <a:lstStyle/>
          <a:p>
            <a:pPr lvl="0" algn="l">
              <a:spcBef>
                <a:spcPts val="0"/>
              </a:spcBef>
            </a:pPr>
            <a:r>
              <a:rPr kumimoji="1" lang="ja-JP" altLang="en-US" sz="2400" dirty="0">
                <a:solidFill>
                  <a:schemeClr val="tx1"/>
                </a:solidFill>
                <a:latin typeface="Meiryo UI" panose="020B0604030504040204" pitchFamily="50" charset="-128"/>
                <a:ea typeface="Meiryo UI" panose="020B0604030504040204" pitchFamily="50" charset="-128"/>
              </a:rPr>
              <a:t>アンチウイルス機能一覧：</a:t>
            </a:r>
            <a:r>
              <a:rPr kumimoji="1" lang="en-US" altLang="ja-JP" sz="2400" kern="0" dirty="0">
                <a:solidFill>
                  <a:schemeClr val="tx1"/>
                </a:solidFill>
                <a:latin typeface="Meiryo UI" panose="020B0604030504040204" pitchFamily="50" charset="-128"/>
                <a:ea typeface="Meiryo UI" panose="020B0604030504040204" pitchFamily="50" charset="-128"/>
                <a:sym typeface="Lucida Grande" charset="0"/>
              </a:rPr>
              <a:t>Windows</a:t>
            </a:r>
            <a:endParaRPr kumimoji="1" lang="en-US" altLang="ja-JP" sz="2400" dirty="0">
              <a:solidFill>
                <a:schemeClr val="tx1"/>
              </a:solidFill>
              <a:latin typeface="Meiryo UI" panose="020B0604030504040204" pitchFamily="50" charset="-128"/>
              <a:ea typeface="Meiryo UI" panose="020B0604030504040204" pitchFamily="50" charset="-128"/>
            </a:endParaRPr>
          </a:p>
        </p:txBody>
      </p:sp>
      <p:graphicFrame>
        <p:nvGraphicFramePr>
          <p:cNvPr id="6" name="Group 56">
            <a:extLst>
              <a:ext uri="{FF2B5EF4-FFF2-40B4-BE49-F238E27FC236}">
                <a16:creationId xmlns:a16="http://schemas.microsoft.com/office/drawing/2014/main" id="{6AA4D5B9-A5F0-4A54-99E2-3B14608E6DB0}"/>
              </a:ext>
            </a:extLst>
          </p:cNvPr>
          <p:cNvGraphicFramePr>
            <a:graphicFrameLocks/>
          </p:cNvGraphicFramePr>
          <p:nvPr>
            <p:extLst>
              <p:ext uri="{D42A27DB-BD31-4B8C-83A1-F6EECF244321}">
                <p14:modId xmlns:p14="http://schemas.microsoft.com/office/powerpoint/2010/main" val="1792056536"/>
              </p:ext>
            </p:extLst>
          </p:nvPr>
        </p:nvGraphicFramePr>
        <p:xfrm>
          <a:off x="741600" y="2062800"/>
          <a:ext cx="11520000" cy="6948000"/>
        </p:xfrm>
        <a:graphic>
          <a:graphicData uri="http://schemas.openxmlformats.org/drawingml/2006/table">
            <a:tbl>
              <a:tblPr/>
              <a:tblGrid>
                <a:gridCol w="3348000">
                  <a:extLst>
                    <a:ext uri="{9D8B030D-6E8A-4147-A177-3AD203B41FA5}">
                      <a16:colId xmlns:a16="http://schemas.microsoft.com/office/drawing/2014/main" val="20000"/>
                    </a:ext>
                  </a:extLst>
                </a:gridCol>
                <a:gridCol w="2808000">
                  <a:extLst>
                    <a:ext uri="{9D8B030D-6E8A-4147-A177-3AD203B41FA5}">
                      <a16:colId xmlns:a16="http://schemas.microsoft.com/office/drawing/2014/main" val="20001"/>
                    </a:ext>
                  </a:extLst>
                </a:gridCol>
                <a:gridCol w="5364000">
                  <a:extLst>
                    <a:ext uri="{9D8B030D-6E8A-4147-A177-3AD203B41FA5}">
                      <a16:colId xmlns:a16="http://schemas.microsoft.com/office/drawing/2014/main" val="3606554828"/>
                    </a:ext>
                  </a:extLst>
                </a:gridCol>
              </a:tblGrid>
              <a:tr h="1260000">
                <a:tc>
                  <a:txBody>
                    <a:bodyPr/>
                    <a:lstStyle>
                      <a:defPPr>
                        <a:defRPr lang="ja-JP"/>
                      </a:defPPr>
                      <a:lvl1pPr marL="0" algn="l" defTabSz="914400" rtl="0" eaLnBrk="1" latinLnBrk="0" hangingPunct="1">
                        <a:defRPr kumimoji="1" sz="1800" kern="1200">
                          <a:solidFill>
                            <a:schemeClr val="tx1"/>
                          </a:solidFill>
                          <a:latin typeface="Trebuchet MS"/>
                          <a:ea typeface="HGP創英角ｺﾞｼｯｸUB"/>
                        </a:defRPr>
                      </a:lvl1pPr>
                      <a:lvl2pPr marL="457200" algn="l" defTabSz="914400" rtl="0" eaLnBrk="1" latinLnBrk="0" hangingPunct="1">
                        <a:defRPr kumimoji="1" sz="1800" kern="1200">
                          <a:solidFill>
                            <a:schemeClr val="tx1"/>
                          </a:solidFill>
                          <a:latin typeface="Trebuchet MS"/>
                          <a:ea typeface="HGP創英角ｺﾞｼｯｸUB"/>
                        </a:defRPr>
                      </a:lvl2pPr>
                      <a:lvl3pPr marL="914400" algn="l" defTabSz="914400" rtl="0" eaLnBrk="1" latinLnBrk="0" hangingPunct="1">
                        <a:defRPr kumimoji="1" sz="1800" kern="1200">
                          <a:solidFill>
                            <a:schemeClr val="tx1"/>
                          </a:solidFill>
                          <a:latin typeface="Trebuchet MS"/>
                          <a:ea typeface="HGP創英角ｺﾞｼｯｸUB"/>
                        </a:defRPr>
                      </a:lvl3pPr>
                      <a:lvl4pPr marL="1371600" algn="l" defTabSz="914400" rtl="0" eaLnBrk="1" latinLnBrk="0" hangingPunct="1">
                        <a:defRPr kumimoji="1" sz="1800" kern="1200">
                          <a:solidFill>
                            <a:schemeClr val="tx1"/>
                          </a:solidFill>
                          <a:latin typeface="Trebuchet MS"/>
                          <a:ea typeface="HGP創英角ｺﾞｼｯｸUB"/>
                        </a:defRPr>
                      </a:lvl4pPr>
                      <a:lvl5pPr marL="1828800" algn="l" defTabSz="914400" rtl="0" eaLnBrk="1" latinLnBrk="0" hangingPunct="1">
                        <a:defRPr kumimoji="1" sz="1800" kern="1200">
                          <a:solidFill>
                            <a:schemeClr val="tx1"/>
                          </a:solidFill>
                          <a:latin typeface="Trebuchet MS"/>
                          <a:ea typeface="HGP創英角ｺﾞｼｯｸUB"/>
                        </a:defRPr>
                      </a:lvl5pPr>
                      <a:lvl6pPr marL="2286000" algn="l" defTabSz="914400" rtl="0" eaLnBrk="1" latinLnBrk="0" hangingPunct="1">
                        <a:defRPr kumimoji="1" sz="1800" kern="1200">
                          <a:solidFill>
                            <a:schemeClr val="tx1"/>
                          </a:solidFill>
                          <a:latin typeface="Trebuchet MS"/>
                          <a:ea typeface="HGP創英角ｺﾞｼｯｸUB"/>
                        </a:defRPr>
                      </a:lvl6pPr>
                      <a:lvl7pPr marL="2743200" algn="l" defTabSz="914400" rtl="0" eaLnBrk="1" latinLnBrk="0" hangingPunct="1">
                        <a:defRPr kumimoji="1" sz="1800" kern="1200">
                          <a:solidFill>
                            <a:schemeClr val="tx1"/>
                          </a:solidFill>
                          <a:latin typeface="Trebuchet MS"/>
                          <a:ea typeface="HGP創英角ｺﾞｼｯｸUB"/>
                        </a:defRPr>
                      </a:lvl7pPr>
                      <a:lvl8pPr marL="3200400" algn="l" defTabSz="914400" rtl="0" eaLnBrk="1" latinLnBrk="0" hangingPunct="1">
                        <a:defRPr kumimoji="1" sz="1800" kern="1200">
                          <a:solidFill>
                            <a:schemeClr val="tx1"/>
                          </a:solidFill>
                          <a:latin typeface="Trebuchet MS"/>
                          <a:ea typeface="HGP創英角ｺﾞｼｯｸUB"/>
                        </a:defRPr>
                      </a:lvl8pPr>
                      <a:lvl9pPr marL="3657600" algn="l" defTabSz="914400" rtl="0" eaLnBrk="1" latinLnBrk="0" hangingPunct="1">
                        <a:defRPr kumimoji="1" sz="1800" kern="1200">
                          <a:solidFill>
                            <a:schemeClr val="tx1"/>
                          </a:solidFill>
                          <a:latin typeface="Trebuchet MS"/>
                          <a:ea typeface="HGP創英角ｺﾞｼｯｸUB"/>
                        </a:defRPr>
                      </a:lvl9pPr>
                    </a:lstStyle>
                    <a:p>
                      <a:pPr marL="144000" indent="0" algn="l">
                        <a:buFont typeface="Arial" pitchFamily="34" charset="0"/>
                        <a:buNone/>
                      </a:pPr>
                      <a:r>
                        <a:rPr lang="ja-JP" altLang="en-US" sz="1800" b="0" dirty="0">
                          <a:solidFill>
                            <a:schemeClr val="tx1"/>
                          </a:solidFill>
                          <a:latin typeface="Meiryo UI" panose="020B0604030504040204" pitchFamily="50" charset="-128"/>
                          <a:ea typeface="Meiryo UI" panose="020B0604030504040204" pitchFamily="50" charset="-128"/>
                        </a:rPr>
                        <a:t>不正サイト接続ブロック</a:t>
                      </a:r>
                      <a:endParaRPr lang="en-US" altLang="ja-JP" sz="1800" b="0" dirty="0">
                        <a:solidFill>
                          <a:schemeClr val="tx1"/>
                        </a:solidFill>
                        <a:latin typeface="Meiryo UI" panose="020B0604030504040204" pitchFamily="50" charset="-128"/>
                        <a:ea typeface="Meiryo UI" panose="020B0604030504040204" pitchFamily="50" charset="-128"/>
                      </a:endParaRPr>
                    </a:p>
                  </a:txBody>
                  <a:tcPr marL="72000" marR="144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noFill/>
                  </a:tcPr>
                </a:tc>
                <a:tc gridSpan="2">
                  <a:txBody>
                    <a:bodyPr/>
                    <a:lstStyle>
                      <a:defPPr>
                        <a:defRPr lang="ja-JP"/>
                      </a:defPPr>
                      <a:lvl1pPr marL="0" algn="l" defTabSz="914400" rtl="0" eaLnBrk="1" latinLnBrk="0" hangingPunct="1">
                        <a:defRPr kumimoji="1" sz="1800" kern="1200">
                          <a:solidFill>
                            <a:schemeClr val="tx1"/>
                          </a:solidFill>
                          <a:latin typeface="Trebuchet MS"/>
                          <a:ea typeface="HGP創英角ｺﾞｼｯｸUB"/>
                        </a:defRPr>
                      </a:lvl1pPr>
                      <a:lvl2pPr marL="457200" algn="l" defTabSz="914400" rtl="0" eaLnBrk="1" latinLnBrk="0" hangingPunct="1">
                        <a:defRPr kumimoji="1" sz="1800" kern="1200">
                          <a:solidFill>
                            <a:schemeClr val="tx1"/>
                          </a:solidFill>
                          <a:latin typeface="Trebuchet MS"/>
                          <a:ea typeface="HGP創英角ｺﾞｼｯｸUB"/>
                        </a:defRPr>
                      </a:lvl2pPr>
                      <a:lvl3pPr marL="914400" algn="l" defTabSz="914400" rtl="0" eaLnBrk="1" latinLnBrk="0" hangingPunct="1">
                        <a:defRPr kumimoji="1" sz="1800" kern="1200">
                          <a:solidFill>
                            <a:schemeClr val="tx1"/>
                          </a:solidFill>
                          <a:latin typeface="Trebuchet MS"/>
                          <a:ea typeface="HGP創英角ｺﾞｼｯｸUB"/>
                        </a:defRPr>
                      </a:lvl3pPr>
                      <a:lvl4pPr marL="1371600" algn="l" defTabSz="914400" rtl="0" eaLnBrk="1" latinLnBrk="0" hangingPunct="1">
                        <a:defRPr kumimoji="1" sz="1800" kern="1200">
                          <a:solidFill>
                            <a:schemeClr val="tx1"/>
                          </a:solidFill>
                          <a:latin typeface="Trebuchet MS"/>
                          <a:ea typeface="HGP創英角ｺﾞｼｯｸUB"/>
                        </a:defRPr>
                      </a:lvl4pPr>
                      <a:lvl5pPr marL="1828800" algn="l" defTabSz="914400" rtl="0" eaLnBrk="1" latinLnBrk="0" hangingPunct="1">
                        <a:defRPr kumimoji="1" sz="1800" kern="1200">
                          <a:solidFill>
                            <a:schemeClr val="tx1"/>
                          </a:solidFill>
                          <a:latin typeface="Trebuchet MS"/>
                          <a:ea typeface="HGP創英角ｺﾞｼｯｸUB"/>
                        </a:defRPr>
                      </a:lvl5pPr>
                      <a:lvl6pPr marL="2286000" algn="l" defTabSz="914400" rtl="0" eaLnBrk="1" latinLnBrk="0" hangingPunct="1">
                        <a:defRPr kumimoji="1" sz="1800" kern="1200">
                          <a:solidFill>
                            <a:schemeClr val="tx1"/>
                          </a:solidFill>
                          <a:latin typeface="Trebuchet MS"/>
                          <a:ea typeface="HGP創英角ｺﾞｼｯｸUB"/>
                        </a:defRPr>
                      </a:lvl6pPr>
                      <a:lvl7pPr marL="2743200" algn="l" defTabSz="914400" rtl="0" eaLnBrk="1" latinLnBrk="0" hangingPunct="1">
                        <a:defRPr kumimoji="1" sz="1800" kern="1200">
                          <a:solidFill>
                            <a:schemeClr val="tx1"/>
                          </a:solidFill>
                          <a:latin typeface="Trebuchet MS"/>
                          <a:ea typeface="HGP創英角ｺﾞｼｯｸUB"/>
                        </a:defRPr>
                      </a:lvl7pPr>
                      <a:lvl8pPr marL="3200400" algn="l" defTabSz="914400" rtl="0" eaLnBrk="1" latinLnBrk="0" hangingPunct="1">
                        <a:defRPr kumimoji="1" sz="1800" kern="1200">
                          <a:solidFill>
                            <a:schemeClr val="tx1"/>
                          </a:solidFill>
                          <a:latin typeface="Trebuchet MS"/>
                          <a:ea typeface="HGP創英角ｺﾞｼｯｸUB"/>
                        </a:defRPr>
                      </a:lvl8pPr>
                      <a:lvl9pPr marL="3657600" algn="l" defTabSz="914400" rtl="0" eaLnBrk="1" latinLnBrk="0" hangingPunct="1">
                        <a:defRPr kumimoji="1" sz="1800" kern="1200">
                          <a:solidFill>
                            <a:schemeClr val="tx1"/>
                          </a:solidFill>
                          <a:latin typeface="Trebuchet MS"/>
                          <a:ea typeface="HGP創英角ｺﾞｼｯｸUB"/>
                        </a:defRPr>
                      </a:lvl9pPr>
                    </a:lstStyle>
                    <a:p>
                      <a:pPr marL="144000" marR="0" lvl="0" indent="0" algn="just" defTabSz="914400" rtl="0" eaLnBrk="1" fontAlgn="base" latinLnBrk="0" hangingPunct="1">
                        <a:lnSpc>
                          <a:spcPct val="100000"/>
                        </a:lnSpc>
                        <a:spcBef>
                          <a:spcPts val="400"/>
                        </a:spcBef>
                        <a:spcAft>
                          <a:spcPct val="0"/>
                        </a:spcAft>
                        <a:buClrTx/>
                        <a:buSzTx/>
                        <a:buFontTx/>
                        <a:buNone/>
                        <a:tabLst/>
                      </a:pPr>
                      <a:r>
                        <a:rPr lang="ja-JP" altLang="en-US" sz="1600" b="0" dirty="0">
                          <a:solidFill>
                            <a:schemeClr val="tx1"/>
                          </a:solidFill>
                          <a:latin typeface="Meiryo UI" panose="020B0604030504040204" pitchFamily="50" charset="-128"/>
                          <a:ea typeface="Meiryo UI" panose="020B0604030504040204" pitchFamily="50" charset="-128"/>
                        </a:rPr>
                        <a:t>毎日リアルタイムで監視・更新されているトレンドマイクロの不正</a:t>
                      </a:r>
                      <a:r>
                        <a:rPr lang="en-US" altLang="ja-JP" sz="1600" b="0" dirty="0">
                          <a:solidFill>
                            <a:schemeClr val="tx1"/>
                          </a:solidFill>
                          <a:latin typeface="Meiryo UI" panose="020B0604030504040204" pitchFamily="50" charset="-128"/>
                          <a:ea typeface="Meiryo UI" panose="020B0604030504040204" pitchFamily="50" charset="-128"/>
                        </a:rPr>
                        <a:t>Web</a:t>
                      </a:r>
                      <a:r>
                        <a:rPr lang="ja-JP" altLang="en-US" sz="1600" b="0" dirty="0">
                          <a:solidFill>
                            <a:schemeClr val="tx1"/>
                          </a:solidFill>
                          <a:latin typeface="Meiryo UI" panose="020B0604030504040204" pitchFamily="50" charset="-128"/>
                          <a:ea typeface="Meiryo UI" panose="020B0604030504040204" pitchFamily="50" charset="-128"/>
                        </a:rPr>
                        <a:t>サイトの評価データベース情報を基に、フィッシング詐欺やウイルスが仕込まれている</a:t>
                      </a:r>
                      <a:r>
                        <a:rPr lang="en-US" altLang="ja-JP" sz="1600" b="0" dirty="0">
                          <a:solidFill>
                            <a:schemeClr val="tx1"/>
                          </a:solidFill>
                          <a:latin typeface="Meiryo UI" panose="020B0604030504040204" pitchFamily="50" charset="-128"/>
                          <a:ea typeface="Meiryo UI" panose="020B0604030504040204" pitchFamily="50" charset="-128"/>
                        </a:rPr>
                        <a:t>Web</a:t>
                      </a:r>
                      <a:r>
                        <a:rPr lang="ja-JP" altLang="en-US" sz="1600" b="0" dirty="0">
                          <a:solidFill>
                            <a:schemeClr val="tx1"/>
                          </a:solidFill>
                          <a:latin typeface="Meiryo UI" panose="020B0604030504040204" pitchFamily="50" charset="-128"/>
                          <a:ea typeface="Meiryo UI" panose="020B0604030504040204" pitchFamily="50" charset="-128"/>
                        </a:rPr>
                        <a:t>サイトなど、危険な</a:t>
                      </a:r>
                      <a:r>
                        <a:rPr lang="en-US" altLang="ja-JP" sz="1600" b="0" dirty="0">
                          <a:solidFill>
                            <a:schemeClr val="tx1"/>
                          </a:solidFill>
                          <a:latin typeface="Meiryo UI" panose="020B0604030504040204" pitchFamily="50" charset="-128"/>
                          <a:ea typeface="Meiryo UI" panose="020B0604030504040204" pitchFamily="50" charset="-128"/>
                        </a:rPr>
                        <a:t>Web</a:t>
                      </a:r>
                      <a:r>
                        <a:rPr lang="ja-JP" altLang="en-US" sz="1600" b="0" dirty="0">
                          <a:solidFill>
                            <a:schemeClr val="tx1"/>
                          </a:solidFill>
                          <a:latin typeface="Meiryo UI" panose="020B0604030504040204" pitchFamily="50" charset="-128"/>
                          <a:ea typeface="Meiryo UI" panose="020B0604030504040204" pitchFamily="50" charset="-128"/>
                        </a:rPr>
                        <a:t>サイトへのアクセスを未然にブロック。</a:t>
                      </a:r>
                      <a:endParaRPr lang="en-US" altLang="ja-JP" sz="1600" b="0" dirty="0">
                        <a:solidFill>
                          <a:schemeClr val="tx1"/>
                        </a:solidFill>
                        <a:latin typeface="Meiryo UI" panose="020B0604030504040204" pitchFamily="50" charset="-128"/>
                        <a:ea typeface="Meiryo UI" panose="020B0604030504040204" pitchFamily="50" charset="-128"/>
                      </a:endParaRPr>
                    </a:p>
                    <a:p>
                      <a:pPr marL="144000" marR="0" lvl="0" indent="0" algn="l" defTabSz="914400" rtl="0" eaLnBrk="1" fontAlgn="base" latinLnBrk="0" hangingPunct="1">
                        <a:lnSpc>
                          <a:spcPct val="100000"/>
                        </a:lnSpc>
                        <a:spcBef>
                          <a:spcPts val="400"/>
                        </a:spcBef>
                        <a:spcAft>
                          <a:spcPct val="0"/>
                        </a:spcAft>
                        <a:buClrTx/>
                        <a:buSzTx/>
                        <a:buFontTx/>
                        <a:buNone/>
                        <a:tabLst/>
                      </a:pPr>
                      <a:r>
                        <a:rPr lang="en-US" altLang="ja-JP" sz="1200" b="0" dirty="0">
                          <a:solidFill>
                            <a:schemeClr val="tx1"/>
                          </a:solidFill>
                          <a:latin typeface="Meiryo UI" panose="020B0604030504040204" pitchFamily="50" charset="-128"/>
                          <a:ea typeface="Meiryo UI" panose="020B0604030504040204" pitchFamily="50" charset="-128"/>
                        </a:rPr>
                        <a:t>※</a:t>
                      </a:r>
                      <a:r>
                        <a:rPr lang="ja-JP" altLang="en-US" sz="1200" b="0" dirty="0">
                          <a:solidFill>
                            <a:schemeClr val="tx1"/>
                          </a:solidFill>
                          <a:latin typeface="Meiryo UI" panose="020B0604030504040204" pitchFamily="50" charset="-128"/>
                          <a:ea typeface="Meiryo UI" panose="020B0604030504040204" pitchFamily="50" charset="-128"/>
                        </a:rPr>
                        <a:t>改ざんされた</a:t>
                      </a:r>
                      <a:r>
                        <a:rPr lang="en-US" altLang="ja-JP" sz="1200" b="0" dirty="0">
                          <a:solidFill>
                            <a:schemeClr val="tx1"/>
                          </a:solidFill>
                          <a:latin typeface="Meiryo UI" panose="020B0604030504040204" pitchFamily="50" charset="-128"/>
                          <a:ea typeface="Meiryo UI" panose="020B0604030504040204" pitchFamily="50" charset="-128"/>
                        </a:rPr>
                        <a:t>Web</a:t>
                      </a:r>
                      <a:r>
                        <a:rPr lang="ja-JP" altLang="en-US" sz="1200" b="0" dirty="0">
                          <a:solidFill>
                            <a:schemeClr val="tx1"/>
                          </a:solidFill>
                          <a:latin typeface="Meiryo UI" panose="020B0604030504040204" pitchFamily="50" charset="-128"/>
                          <a:ea typeface="Meiryo UI" panose="020B0604030504040204" pitchFamily="50" charset="-128"/>
                        </a:rPr>
                        <a:t>も検索対象。</a:t>
                      </a:r>
                      <a:endParaRPr kumimoji="1" lang="ja-JP" altLang="en-US" sz="12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endParaRPr>
                    </a:p>
                  </a:txBody>
                  <a:tcPr marL="72000" marR="216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solidFill>
                      <a:schemeClr val="bg1"/>
                    </a:solidFill>
                  </a:tcPr>
                </a:tc>
                <a:tc hMerge="1">
                  <a:txBody>
                    <a:bodyPr/>
                    <a:lstStyle/>
                    <a:p>
                      <a:endParaRPr kumimoji="1" lang="ja-JP" altLang="en-US"/>
                    </a:p>
                  </a:txBody>
                  <a:tcPr/>
                </a:tc>
                <a:extLst>
                  <a:ext uri="{0D108BD9-81ED-4DB2-BD59-A6C34878D82A}">
                    <a16:rowId xmlns:a16="http://schemas.microsoft.com/office/drawing/2014/main" val="10001"/>
                  </a:ext>
                </a:extLst>
              </a:tr>
              <a:tr h="1008000">
                <a:tc>
                  <a:txBody>
                    <a:bodyPr/>
                    <a:lstStyle>
                      <a:defPPr>
                        <a:defRPr lang="ja-JP"/>
                      </a:defPPr>
                      <a:lvl1pPr marL="0" algn="l" defTabSz="914400" rtl="0" eaLnBrk="1" latinLnBrk="0" hangingPunct="1">
                        <a:defRPr kumimoji="1" sz="1800" kern="1200">
                          <a:solidFill>
                            <a:schemeClr val="tx1"/>
                          </a:solidFill>
                          <a:latin typeface="Trebuchet MS"/>
                          <a:ea typeface="HGP創英角ｺﾞｼｯｸUB"/>
                        </a:defRPr>
                      </a:lvl1pPr>
                      <a:lvl2pPr marL="457200" algn="l" defTabSz="914400" rtl="0" eaLnBrk="1" latinLnBrk="0" hangingPunct="1">
                        <a:defRPr kumimoji="1" sz="1800" kern="1200">
                          <a:solidFill>
                            <a:schemeClr val="tx1"/>
                          </a:solidFill>
                          <a:latin typeface="Trebuchet MS"/>
                          <a:ea typeface="HGP創英角ｺﾞｼｯｸUB"/>
                        </a:defRPr>
                      </a:lvl2pPr>
                      <a:lvl3pPr marL="914400" algn="l" defTabSz="914400" rtl="0" eaLnBrk="1" latinLnBrk="0" hangingPunct="1">
                        <a:defRPr kumimoji="1" sz="1800" kern="1200">
                          <a:solidFill>
                            <a:schemeClr val="tx1"/>
                          </a:solidFill>
                          <a:latin typeface="Trebuchet MS"/>
                          <a:ea typeface="HGP創英角ｺﾞｼｯｸUB"/>
                        </a:defRPr>
                      </a:lvl3pPr>
                      <a:lvl4pPr marL="1371600" algn="l" defTabSz="914400" rtl="0" eaLnBrk="1" latinLnBrk="0" hangingPunct="1">
                        <a:defRPr kumimoji="1" sz="1800" kern="1200">
                          <a:solidFill>
                            <a:schemeClr val="tx1"/>
                          </a:solidFill>
                          <a:latin typeface="Trebuchet MS"/>
                          <a:ea typeface="HGP創英角ｺﾞｼｯｸUB"/>
                        </a:defRPr>
                      </a:lvl4pPr>
                      <a:lvl5pPr marL="1828800" algn="l" defTabSz="914400" rtl="0" eaLnBrk="1" latinLnBrk="0" hangingPunct="1">
                        <a:defRPr kumimoji="1" sz="1800" kern="1200">
                          <a:solidFill>
                            <a:schemeClr val="tx1"/>
                          </a:solidFill>
                          <a:latin typeface="Trebuchet MS"/>
                          <a:ea typeface="HGP創英角ｺﾞｼｯｸUB"/>
                        </a:defRPr>
                      </a:lvl5pPr>
                      <a:lvl6pPr marL="2286000" algn="l" defTabSz="914400" rtl="0" eaLnBrk="1" latinLnBrk="0" hangingPunct="1">
                        <a:defRPr kumimoji="1" sz="1800" kern="1200">
                          <a:solidFill>
                            <a:schemeClr val="tx1"/>
                          </a:solidFill>
                          <a:latin typeface="Trebuchet MS"/>
                          <a:ea typeface="HGP創英角ｺﾞｼｯｸUB"/>
                        </a:defRPr>
                      </a:lvl6pPr>
                      <a:lvl7pPr marL="2743200" algn="l" defTabSz="914400" rtl="0" eaLnBrk="1" latinLnBrk="0" hangingPunct="1">
                        <a:defRPr kumimoji="1" sz="1800" kern="1200">
                          <a:solidFill>
                            <a:schemeClr val="tx1"/>
                          </a:solidFill>
                          <a:latin typeface="Trebuchet MS"/>
                          <a:ea typeface="HGP創英角ｺﾞｼｯｸUB"/>
                        </a:defRPr>
                      </a:lvl7pPr>
                      <a:lvl8pPr marL="3200400" algn="l" defTabSz="914400" rtl="0" eaLnBrk="1" latinLnBrk="0" hangingPunct="1">
                        <a:defRPr kumimoji="1" sz="1800" kern="1200">
                          <a:solidFill>
                            <a:schemeClr val="tx1"/>
                          </a:solidFill>
                          <a:latin typeface="Trebuchet MS"/>
                          <a:ea typeface="HGP創英角ｺﾞｼｯｸUB"/>
                        </a:defRPr>
                      </a:lvl8pPr>
                      <a:lvl9pPr marL="3657600" algn="l" defTabSz="914400" rtl="0" eaLnBrk="1" latinLnBrk="0" hangingPunct="1">
                        <a:defRPr kumimoji="1" sz="1800" kern="1200">
                          <a:solidFill>
                            <a:schemeClr val="tx1"/>
                          </a:solidFill>
                          <a:latin typeface="Trebuchet MS"/>
                          <a:ea typeface="HGP創英角ｺﾞｼｯｸUB"/>
                        </a:defRPr>
                      </a:lvl9pPr>
                    </a:lstStyle>
                    <a:p>
                      <a:pPr marL="144000" marR="0" indent="0" algn="l" defTabSz="914400" rtl="0" eaLnBrk="1" fontAlgn="auto" latinLnBrk="0" hangingPunct="1">
                        <a:lnSpc>
                          <a:spcPct val="100000"/>
                        </a:lnSpc>
                        <a:spcBef>
                          <a:spcPts val="0"/>
                        </a:spcBef>
                        <a:spcAft>
                          <a:spcPts val="0"/>
                        </a:spcAft>
                        <a:buClrTx/>
                        <a:buSzTx/>
                        <a:buFont typeface="Arial" pitchFamily="34" charset="0"/>
                        <a:buNone/>
                        <a:tabLst/>
                        <a:defRPr/>
                      </a:pPr>
                      <a:r>
                        <a:rPr lang="ja-JP" altLang="en-US" sz="1800" b="0" dirty="0">
                          <a:solidFill>
                            <a:schemeClr val="tx1"/>
                          </a:solidFill>
                          <a:latin typeface="Meiryo UI" panose="020B0604030504040204" pitchFamily="50" charset="-128"/>
                          <a:ea typeface="Meiryo UI" panose="020B0604030504040204" pitchFamily="50" charset="-128"/>
                        </a:rPr>
                        <a:t>簡易</a:t>
                      </a:r>
                      <a:r>
                        <a:rPr lang="en-US" altLang="ja-JP" sz="1800" b="0" dirty="0">
                          <a:solidFill>
                            <a:schemeClr val="tx1"/>
                          </a:solidFill>
                          <a:latin typeface="Meiryo UI" panose="020B0604030504040204" pitchFamily="50" charset="-128"/>
                          <a:ea typeface="Meiryo UI" panose="020B0604030504040204" pitchFamily="50" charset="-128"/>
                        </a:rPr>
                        <a:t>URL</a:t>
                      </a:r>
                      <a:r>
                        <a:rPr lang="ja-JP" altLang="en-US" sz="1800" b="0" dirty="0">
                          <a:solidFill>
                            <a:schemeClr val="tx1"/>
                          </a:solidFill>
                          <a:latin typeface="Meiryo UI" panose="020B0604030504040204" pitchFamily="50" charset="-128"/>
                          <a:ea typeface="Meiryo UI" panose="020B0604030504040204" pitchFamily="50" charset="-128"/>
                        </a:rPr>
                        <a:t>フィルタリング</a:t>
                      </a:r>
                      <a:endParaRPr lang="en-US" altLang="ja-JP" sz="1800" b="0" dirty="0">
                        <a:solidFill>
                          <a:schemeClr val="tx1"/>
                        </a:solidFill>
                        <a:latin typeface="Meiryo UI" panose="020B0604030504040204" pitchFamily="50" charset="-128"/>
                        <a:ea typeface="Meiryo UI" panose="020B0604030504040204" pitchFamily="50" charset="-128"/>
                      </a:endParaRPr>
                    </a:p>
                  </a:txBody>
                  <a:tcPr marL="72000" marR="144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noFill/>
                  </a:tcPr>
                </a:tc>
                <a:tc gridSpan="2">
                  <a:txBody>
                    <a:bodyPr/>
                    <a:lstStyle>
                      <a:defPPr>
                        <a:defRPr lang="ja-JP"/>
                      </a:defPPr>
                      <a:lvl1pPr marL="0" algn="l" defTabSz="914400" rtl="0" eaLnBrk="1" latinLnBrk="0" hangingPunct="1">
                        <a:defRPr kumimoji="1" sz="1800" kern="1200">
                          <a:solidFill>
                            <a:schemeClr val="tx1"/>
                          </a:solidFill>
                          <a:latin typeface="Trebuchet MS"/>
                          <a:ea typeface="HGP創英角ｺﾞｼｯｸUB"/>
                        </a:defRPr>
                      </a:lvl1pPr>
                      <a:lvl2pPr marL="457200" algn="l" defTabSz="914400" rtl="0" eaLnBrk="1" latinLnBrk="0" hangingPunct="1">
                        <a:defRPr kumimoji="1" sz="1800" kern="1200">
                          <a:solidFill>
                            <a:schemeClr val="tx1"/>
                          </a:solidFill>
                          <a:latin typeface="Trebuchet MS"/>
                          <a:ea typeface="HGP創英角ｺﾞｼｯｸUB"/>
                        </a:defRPr>
                      </a:lvl2pPr>
                      <a:lvl3pPr marL="914400" algn="l" defTabSz="914400" rtl="0" eaLnBrk="1" latinLnBrk="0" hangingPunct="1">
                        <a:defRPr kumimoji="1" sz="1800" kern="1200">
                          <a:solidFill>
                            <a:schemeClr val="tx1"/>
                          </a:solidFill>
                          <a:latin typeface="Trebuchet MS"/>
                          <a:ea typeface="HGP創英角ｺﾞｼｯｸUB"/>
                        </a:defRPr>
                      </a:lvl3pPr>
                      <a:lvl4pPr marL="1371600" algn="l" defTabSz="914400" rtl="0" eaLnBrk="1" latinLnBrk="0" hangingPunct="1">
                        <a:defRPr kumimoji="1" sz="1800" kern="1200">
                          <a:solidFill>
                            <a:schemeClr val="tx1"/>
                          </a:solidFill>
                          <a:latin typeface="Trebuchet MS"/>
                          <a:ea typeface="HGP創英角ｺﾞｼｯｸUB"/>
                        </a:defRPr>
                      </a:lvl4pPr>
                      <a:lvl5pPr marL="1828800" algn="l" defTabSz="914400" rtl="0" eaLnBrk="1" latinLnBrk="0" hangingPunct="1">
                        <a:defRPr kumimoji="1" sz="1800" kern="1200">
                          <a:solidFill>
                            <a:schemeClr val="tx1"/>
                          </a:solidFill>
                          <a:latin typeface="Trebuchet MS"/>
                          <a:ea typeface="HGP創英角ｺﾞｼｯｸUB"/>
                        </a:defRPr>
                      </a:lvl5pPr>
                      <a:lvl6pPr marL="2286000" algn="l" defTabSz="914400" rtl="0" eaLnBrk="1" latinLnBrk="0" hangingPunct="1">
                        <a:defRPr kumimoji="1" sz="1800" kern="1200">
                          <a:solidFill>
                            <a:schemeClr val="tx1"/>
                          </a:solidFill>
                          <a:latin typeface="Trebuchet MS"/>
                          <a:ea typeface="HGP創英角ｺﾞｼｯｸUB"/>
                        </a:defRPr>
                      </a:lvl6pPr>
                      <a:lvl7pPr marL="2743200" algn="l" defTabSz="914400" rtl="0" eaLnBrk="1" latinLnBrk="0" hangingPunct="1">
                        <a:defRPr kumimoji="1" sz="1800" kern="1200">
                          <a:solidFill>
                            <a:schemeClr val="tx1"/>
                          </a:solidFill>
                          <a:latin typeface="Trebuchet MS"/>
                          <a:ea typeface="HGP創英角ｺﾞｼｯｸUB"/>
                        </a:defRPr>
                      </a:lvl7pPr>
                      <a:lvl8pPr marL="3200400" algn="l" defTabSz="914400" rtl="0" eaLnBrk="1" latinLnBrk="0" hangingPunct="1">
                        <a:defRPr kumimoji="1" sz="1800" kern="1200">
                          <a:solidFill>
                            <a:schemeClr val="tx1"/>
                          </a:solidFill>
                          <a:latin typeface="Trebuchet MS"/>
                          <a:ea typeface="HGP創英角ｺﾞｼｯｸUB"/>
                        </a:defRPr>
                      </a:lvl8pPr>
                      <a:lvl9pPr marL="3657600" algn="l" defTabSz="914400" rtl="0" eaLnBrk="1" latinLnBrk="0" hangingPunct="1">
                        <a:defRPr kumimoji="1" sz="1800" kern="1200">
                          <a:solidFill>
                            <a:schemeClr val="tx1"/>
                          </a:solidFill>
                          <a:latin typeface="Trebuchet MS"/>
                          <a:ea typeface="HGP創英角ｺﾞｼｯｸUB"/>
                        </a:defRPr>
                      </a:lvl9pPr>
                    </a:lstStyle>
                    <a:p>
                      <a:pPr marL="144000" marR="0" lvl="0" indent="0" algn="l" defTabSz="914400" rtl="0" eaLnBrk="1" fontAlgn="base" latinLnBrk="0" hangingPunct="1">
                        <a:lnSpc>
                          <a:spcPct val="100000"/>
                        </a:lnSpc>
                        <a:spcBef>
                          <a:spcPts val="0"/>
                        </a:spcBef>
                        <a:spcAft>
                          <a:spcPct val="0"/>
                        </a:spcAft>
                        <a:buClrTx/>
                        <a:buSzTx/>
                        <a:buFontTx/>
                        <a:buNone/>
                        <a:tabLst/>
                      </a:pPr>
                      <a:r>
                        <a:rPr lang="ja-JP" altLang="en-US" sz="1600" b="0" dirty="0">
                          <a:solidFill>
                            <a:schemeClr val="tx1"/>
                          </a:solidFill>
                          <a:latin typeface="Meiryo UI" panose="020B0604030504040204" pitchFamily="50" charset="-128"/>
                          <a:ea typeface="Meiryo UI" panose="020B0604030504040204" pitchFamily="50" charset="-128"/>
                        </a:rPr>
                        <a:t>業務上必要のない</a:t>
                      </a:r>
                      <a:r>
                        <a:rPr lang="en-US" altLang="ja-JP" sz="1600" b="0" dirty="0">
                          <a:solidFill>
                            <a:schemeClr val="tx1"/>
                          </a:solidFill>
                          <a:latin typeface="Meiryo UI" panose="020B0604030504040204" pitchFamily="50" charset="-128"/>
                          <a:ea typeface="Meiryo UI" panose="020B0604030504040204" pitchFamily="50" charset="-128"/>
                        </a:rPr>
                        <a:t>Web</a:t>
                      </a:r>
                      <a:r>
                        <a:rPr lang="ja-JP" altLang="en-US" sz="1600" b="0" dirty="0">
                          <a:solidFill>
                            <a:schemeClr val="tx1"/>
                          </a:solidFill>
                          <a:latin typeface="Meiryo UI" panose="020B0604030504040204" pitchFamily="50" charset="-128"/>
                          <a:ea typeface="Meiryo UI" panose="020B0604030504040204" pitchFamily="50" charset="-128"/>
                        </a:rPr>
                        <a:t>サイトへのアクセス制御。</a:t>
                      </a:r>
                      <a:endParaRPr lang="en-US" altLang="ja-JP" sz="1600" b="0" dirty="0">
                        <a:solidFill>
                          <a:schemeClr val="tx1"/>
                        </a:solidFill>
                        <a:latin typeface="Meiryo UI" panose="020B0604030504040204" pitchFamily="50" charset="-128"/>
                        <a:ea typeface="Meiryo UI" panose="020B0604030504040204" pitchFamily="50" charset="-128"/>
                      </a:endParaRPr>
                    </a:p>
                    <a:p>
                      <a:pPr marL="144000" marR="0" lvl="0" indent="0" algn="l" defTabSz="914400" rtl="0" eaLnBrk="1" fontAlgn="base" latinLnBrk="0" hangingPunct="1">
                        <a:lnSpc>
                          <a:spcPct val="100000"/>
                        </a:lnSpc>
                        <a:spcBef>
                          <a:spcPts val="0"/>
                        </a:spcBef>
                        <a:spcAft>
                          <a:spcPct val="0"/>
                        </a:spcAft>
                        <a:buClrTx/>
                        <a:buSzTx/>
                        <a:buFontTx/>
                        <a:buNone/>
                        <a:tabLst/>
                      </a:pPr>
                      <a:r>
                        <a:rPr lang="ja-JP" altLang="en-US" sz="1600" b="0" dirty="0">
                          <a:solidFill>
                            <a:schemeClr val="tx1"/>
                          </a:solidFill>
                          <a:latin typeface="Meiryo UI" panose="020B0604030504040204" pitchFamily="50" charset="-128"/>
                          <a:ea typeface="Meiryo UI" panose="020B0604030504040204" pitchFamily="50" charset="-128"/>
                        </a:rPr>
                        <a:t>フィルタの強度、ルール、時間帯等を設定することで、お客様のビジネス環境に応じて柔軟に規制対象の</a:t>
                      </a:r>
                      <a:r>
                        <a:rPr lang="en-US" altLang="ja-JP" sz="1600" b="0" dirty="0">
                          <a:solidFill>
                            <a:schemeClr val="tx1"/>
                          </a:solidFill>
                          <a:latin typeface="Meiryo UI" panose="020B0604030504040204" pitchFamily="50" charset="-128"/>
                          <a:ea typeface="Meiryo UI" panose="020B0604030504040204" pitchFamily="50" charset="-128"/>
                        </a:rPr>
                        <a:t>Web</a:t>
                      </a:r>
                      <a:r>
                        <a:rPr lang="ja-JP" altLang="en-US" sz="1600" b="0" dirty="0">
                          <a:solidFill>
                            <a:schemeClr val="tx1"/>
                          </a:solidFill>
                          <a:latin typeface="Meiryo UI" panose="020B0604030504040204" pitchFamily="50" charset="-128"/>
                          <a:ea typeface="Meiryo UI" panose="020B0604030504040204" pitchFamily="50" charset="-128"/>
                        </a:rPr>
                        <a:t>サイトを設定可能。</a:t>
                      </a:r>
                      <a:endPar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endParaRPr>
                    </a:p>
                  </a:txBody>
                  <a:tcPr marL="72000" marR="144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solidFill>
                      <a:schemeClr val="bg1"/>
                    </a:solidFill>
                  </a:tcPr>
                </a:tc>
                <a:tc hMerge="1">
                  <a:txBody>
                    <a:bodyPr/>
                    <a:lstStyle/>
                    <a:p>
                      <a:endParaRPr kumimoji="1" lang="ja-JP" altLang="en-US"/>
                    </a:p>
                  </a:txBody>
                  <a:tcPr/>
                </a:tc>
                <a:extLst>
                  <a:ext uri="{0D108BD9-81ED-4DB2-BD59-A6C34878D82A}">
                    <a16:rowId xmlns:a16="http://schemas.microsoft.com/office/drawing/2014/main" val="10002"/>
                  </a:ext>
                </a:extLst>
              </a:tr>
              <a:tr h="540000">
                <a:tc>
                  <a:txBody>
                    <a:bodyPr/>
                    <a:lstStyle>
                      <a:defPPr>
                        <a:defRPr lang="ja-JP"/>
                      </a:defPPr>
                      <a:lvl1pPr marL="0" algn="l" defTabSz="914400" rtl="0" eaLnBrk="1" latinLnBrk="0" hangingPunct="1">
                        <a:defRPr kumimoji="1" sz="1800" kern="1200">
                          <a:solidFill>
                            <a:schemeClr val="tx1"/>
                          </a:solidFill>
                          <a:latin typeface="Trebuchet MS"/>
                          <a:ea typeface="HGP創英角ｺﾞｼｯｸUB"/>
                        </a:defRPr>
                      </a:lvl1pPr>
                      <a:lvl2pPr marL="457200" algn="l" defTabSz="914400" rtl="0" eaLnBrk="1" latinLnBrk="0" hangingPunct="1">
                        <a:defRPr kumimoji="1" sz="1800" kern="1200">
                          <a:solidFill>
                            <a:schemeClr val="tx1"/>
                          </a:solidFill>
                          <a:latin typeface="Trebuchet MS"/>
                          <a:ea typeface="HGP創英角ｺﾞｼｯｸUB"/>
                        </a:defRPr>
                      </a:lvl2pPr>
                      <a:lvl3pPr marL="914400" algn="l" defTabSz="914400" rtl="0" eaLnBrk="1" latinLnBrk="0" hangingPunct="1">
                        <a:defRPr kumimoji="1" sz="1800" kern="1200">
                          <a:solidFill>
                            <a:schemeClr val="tx1"/>
                          </a:solidFill>
                          <a:latin typeface="Trebuchet MS"/>
                          <a:ea typeface="HGP創英角ｺﾞｼｯｸUB"/>
                        </a:defRPr>
                      </a:lvl3pPr>
                      <a:lvl4pPr marL="1371600" algn="l" defTabSz="914400" rtl="0" eaLnBrk="1" latinLnBrk="0" hangingPunct="1">
                        <a:defRPr kumimoji="1" sz="1800" kern="1200">
                          <a:solidFill>
                            <a:schemeClr val="tx1"/>
                          </a:solidFill>
                          <a:latin typeface="Trebuchet MS"/>
                          <a:ea typeface="HGP創英角ｺﾞｼｯｸUB"/>
                        </a:defRPr>
                      </a:lvl4pPr>
                      <a:lvl5pPr marL="1828800" algn="l" defTabSz="914400" rtl="0" eaLnBrk="1" latinLnBrk="0" hangingPunct="1">
                        <a:defRPr kumimoji="1" sz="1800" kern="1200">
                          <a:solidFill>
                            <a:schemeClr val="tx1"/>
                          </a:solidFill>
                          <a:latin typeface="Trebuchet MS"/>
                          <a:ea typeface="HGP創英角ｺﾞｼｯｸUB"/>
                        </a:defRPr>
                      </a:lvl5pPr>
                      <a:lvl6pPr marL="2286000" algn="l" defTabSz="914400" rtl="0" eaLnBrk="1" latinLnBrk="0" hangingPunct="1">
                        <a:defRPr kumimoji="1" sz="1800" kern="1200">
                          <a:solidFill>
                            <a:schemeClr val="tx1"/>
                          </a:solidFill>
                          <a:latin typeface="Trebuchet MS"/>
                          <a:ea typeface="HGP創英角ｺﾞｼｯｸUB"/>
                        </a:defRPr>
                      </a:lvl6pPr>
                      <a:lvl7pPr marL="2743200" algn="l" defTabSz="914400" rtl="0" eaLnBrk="1" latinLnBrk="0" hangingPunct="1">
                        <a:defRPr kumimoji="1" sz="1800" kern="1200">
                          <a:solidFill>
                            <a:schemeClr val="tx1"/>
                          </a:solidFill>
                          <a:latin typeface="Trebuchet MS"/>
                          <a:ea typeface="HGP創英角ｺﾞｼｯｸUB"/>
                        </a:defRPr>
                      </a:lvl7pPr>
                      <a:lvl8pPr marL="3200400" algn="l" defTabSz="914400" rtl="0" eaLnBrk="1" latinLnBrk="0" hangingPunct="1">
                        <a:defRPr kumimoji="1" sz="1800" kern="1200">
                          <a:solidFill>
                            <a:schemeClr val="tx1"/>
                          </a:solidFill>
                          <a:latin typeface="Trebuchet MS"/>
                          <a:ea typeface="HGP創英角ｺﾞｼｯｸUB"/>
                        </a:defRPr>
                      </a:lvl8pPr>
                      <a:lvl9pPr marL="3657600" algn="l" defTabSz="914400" rtl="0" eaLnBrk="1" latinLnBrk="0" hangingPunct="1">
                        <a:defRPr kumimoji="1" sz="1800" kern="1200">
                          <a:solidFill>
                            <a:schemeClr val="tx1"/>
                          </a:solidFill>
                          <a:latin typeface="Trebuchet MS"/>
                          <a:ea typeface="HGP創英角ｺﾞｼｯｸUB"/>
                        </a:defRPr>
                      </a:lvl9pPr>
                    </a:lstStyle>
                    <a:p>
                      <a:pPr marL="144000" marR="0" indent="0" algn="l" defTabSz="914400" rtl="0" eaLnBrk="1" fontAlgn="auto" latinLnBrk="0" hangingPunct="1">
                        <a:lnSpc>
                          <a:spcPct val="100000"/>
                        </a:lnSpc>
                        <a:spcBef>
                          <a:spcPts val="0"/>
                        </a:spcBef>
                        <a:spcAft>
                          <a:spcPts val="0"/>
                        </a:spcAft>
                        <a:buClrTx/>
                        <a:buSzTx/>
                        <a:buFont typeface="Arial" pitchFamily="34" charset="0"/>
                        <a:buNone/>
                        <a:tabLst/>
                        <a:defRPr/>
                      </a:pPr>
                      <a:r>
                        <a:rPr lang="ja-JP" altLang="en-US" sz="1800" b="0" dirty="0">
                          <a:solidFill>
                            <a:schemeClr val="tx1"/>
                          </a:solidFill>
                          <a:latin typeface="Meiryo UI" panose="020B0604030504040204" pitchFamily="50" charset="-128"/>
                          <a:ea typeface="Meiryo UI" panose="020B0604030504040204" pitchFamily="50" charset="-128"/>
                        </a:rPr>
                        <a:t>スキャンパフォーマンスコントロール</a:t>
                      </a:r>
                    </a:p>
                  </a:txBody>
                  <a:tcPr marL="72000" marR="144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noFill/>
                  </a:tcPr>
                </a:tc>
                <a:tc gridSpan="2">
                  <a:txBody>
                    <a:bodyPr/>
                    <a:lstStyle>
                      <a:defPPr>
                        <a:defRPr lang="ja-JP"/>
                      </a:defPPr>
                      <a:lvl1pPr marL="0" algn="l" defTabSz="914400" rtl="0" eaLnBrk="1" latinLnBrk="0" hangingPunct="1">
                        <a:defRPr kumimoji="1" sz="1800" kern="1200">
                          <a:solidFill>
                            <a:schemeClr val="tx1"/>
                          </a:solidFill>
                          <a:latin typeface="Trebuchet MS"/>
                          <a:ea typeface="HGP創英角ｺﾞｼｯｸUB"/>
                        </a:defRPr>
                      </a:lvl1pPr>
                      <a:lvl2pPr marL="457200" algn="l" defTabSz="914400" rtl="0" eaLnBrk="1" latinLnBrk="0" hangingPunct="1">
                        <a:defRPr kumimoji="1" sz="1800" kern="1200">
                          <a:solidFill>
                            <a:schemeClr val="tx1"/>
                          </a:solidFill>
                          <a:latin typeface="Trebuchet MS"/>
                          <a:ea typeface="HGP創英角ｺﾞｼｯｸUB"/>
                        </a:defRPr>
                      </a:lvl2pPr>
                      <a:lvl3pPr marL="914400" algn="l" defTabSz="914400" rtl="0" eaLnBrk="1" latinLnBrk="0" hangingPunct="1">
                        <a:defRPr kumimoji="1" sz="1800" kern="1200">
                          <a:solidFill>
                            <a:schemeClr val="tx1"/>
                          </a:solidFill>
                          <a:latin typeface="Trebuchet MS"/>
                          <a:ea typeface="HGP創英角ｺﾞｼｯｸUB"/>
                        </a:defRPr>
                      </a:lvl3pPr>
                      <a:lvl4pPr marL="1371600" algn="l" defTabSz="914400" rtl="0" eaLnBrk="1" latinLnBrk="0" hangingPunct="1">
                        <a:defRPr kumimoji="1" sz="1800" kern="1200">
                          <a:solidFill>
                            <a:schemeClr val="tx1"/>
                          </a:solidFill>
                          <a:latin typeface="Trebuchet MS"/>
                          <a:ea typeface="HGP創英角ｺﾞｼｯｸUB"/>
                        </a:defRPr>
                      </a:lvl4pPr>
                      <a:lvl5pPr marL="1828800" algn="l" defTabSz="914400" rtl="0" eaLnBrk="1" latinLnBrk="0" hangingPunct="1">
                        <a:defRPr kumimoji="1" sz="1800" kern="1200">
                          <a:solidFill>
                            <a:schemeClr val="tx1"/>
                          </a:solidFill>
                          <a:latin typeface="Trebuchet MS"/>
                          <a:ea typeface="HGP創英角ｺﾞｼｯｸUB"/>
                        </a:defRPr>
                      </a:lvl5pPr>
                      <a:lvl6pPr marL="2286000" algn="l" defTabSz="914400" rtl="0" eaLnBrk="1" latinLnBrk="0" hangingPunct="1">
                        <a:defRPr kumimoji="1" sz="1800" kern="1200">
                          <a:solidFill>
                            <a:schemeClr val="tx1"/>
                          </a:solidFill>
                          <a:latin typeface="Trebuchet MS"/>
                          <a:ea typeface="HGP創英角ｺﾞｼｯｸUB"/>
                        </a:defRPr>
                      </a:lvl6pPr>
                      <a:lvl7pPr marL="2743200" algn="l" defTabSz="914400" rtl="0" eaLnBrk="1" latinLnBrk="0" hangingPunct="1">
                        <a:defRPr kumimoji="1" sz="1800" kern="1200">
                          <a:solidFill>
                            <a:schemeClr val="tx1"/>
                          </a:solidFill>
                          <a:latin typeface="Trebuchet MS"/>
                          <a:ea typeface="HGP創英角ｺﾞｼｯｸUB"/>
                        </a:defRPr>
                      </a:lvl7pPr>
                      <a:lvl8pPr marL="3200400" algn="l" defTabSz="914400" rtl="0" eaLnBrk="1" latinLnBrk="0" hangingPunct="1">
                        <a:defRPr kumimoji="1" sz="1800" kern="1200">
                          <a:solidFill>
                            <a:schemeClr val="tx1"/>
                          </a:solidFill>
                          <a:latin typeface="Trebuchet MS"/>
                          <a:ea typeface="HGP創英角ｺﾞｼｯｸUB"/>
                        </a:defRPr>
                      </a:lvl8pPr>
                      <a:lvl9pPr marL="3657600" algn="l" defTabSz="914400" rtl="0" eaLnBrk="1" latinLnBrk="0" hangingPunct="1">
                        <a:defRPr kumimoji="1" sz="1800" kern="1200">
                          <a:solidFill>
                            <a:schemeClr val="tx1"/>
                          </a:solidFill>
                          <a:latin typeface="Trebuchet MS"/>
                          <a:ea typeface="HGP創英角ｺﾞｼｯｸUB"/>
                        </a:defRPr>
                      </a:lvl9pPr>
                    </a:lstStyle>
                    <a:p>
                      <a:pPr marL="144000" marR="0" lvl="0" indent="0" algn="l" defTabSz="914400" rtl="0" eaLnBrk="1" fontAlgn="base" latinLnBrk="0" hangingPunct="1">
                        <a:lnSpc>
                          <a:spcPct val="100000"/>
                        </a:lnSpc>
                        <a:spcBef>
                          <a:spcPts val="0"/>
                        </a:spcBef>
                        <a:spcAft>
                          <a:spcPct val="0"/>
                        </a:spcAft>
                        <a:buClrTx/>
                        <a:buSzTx/>
                        <a:buFontTx/>
                        <a:buNone/>
                        <a:tabLst/>
                      </a:pPr>
                      <a:r>
                        <a:rPr lang="en-US" altLang="ja-JP" sz="1600" b="0" dirty="0">
                          <a:solidFill>
                            <a:schemeClr val="tx1"/>
                          </a:solidFill>
                          <a:latin typeface="Meiryo UI" panose="020B0604030504040204" pitchFamily="50" charset="-128"/>
                          <a:ea typeface="Meiryo UI" panose="020B0604030504040204" pitchFamily="50" charset="-128"/>
                        </a:rPr>
                        <a:t>PC</a:t>
                      </a:r>
                      <a:r>
                        <a:rPr lang="ja-JP" altLang="en-US" sz="1600" b="0" dirty="0">
                          <a:solidFill>
                            <a:schemeClr val="tx1"/>
                          </a:solidFill>
                          <a:latin typeface="Meiryo UI" panose="020B0604030504040204" pitchFamily="50" charset="-128"/>
                          <a:ea typeface="Meiryo UI" panose="020B0604030504040204" pitchFamily="50" charset="-128"/>
                        </a:rPr>
                        <a:t>負荷が少ないときにスキャンを行うことにより、利用アプリケーションへの影響を少なくする。</a:t>
                      </a:r>
                      <a:endPar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endParaRPr>
                    </a:p>
                  </a:txBody>
                  <a:tcPr marL="72000" marR="144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solidFill>
                      <a:schemeClr val="bg1"/>
                    </a:solidFill>
                  </a:tcPr>
                </a:tc>
                <a:tc hMerge="1">
                  <a:txBody>
                    <a:bodyPr/>
                    <a:lstStyle/>
                    <a:p>
                      <a:endParaRPr kumimoji="1" lang="ja-JP" altLang="en-US"/>
                    </a:p>
                  </a:txBody>
                  <a:tcPr/>
                </a:tc>
                <a:extLst>
                  <a:ext uri="{0D108BD9-81ED-4DB2-BD59-A6C34878D82A}">
                    <a16:rowId xmlns:a16="http://schemas.microsoft.com/office/drawing/2014/main" val="10003"/>
                  </a:ext>
                </a:extLst>
              </a:tr>
              <a:tr h="2016000">
                <a:tc>
                  <a:txBody>
                    <a:bodyPr/>
                    <a:lstStyle>
                      <a:defPPr>
                        <a:defRPr lang="ja-JP"/>
                      </a:defPPr>
                      <a:lvl1pPr marL="0" algn="l" defTabSz="914400" rtl="0" eaLnBrk="1" latinLnBrk="0" hangingPunct="1">
                        <a:defRPr kumimoji="1" sz="1800" kern="1200">
                          <a:solidFill>
                            <a:schemeClr val="tx1"/>
                          </a:solidFill>
                          <a:latin typeface="Trebuchet MS"/>
                          <a:ea typeface="HGP創英角ｺﾞｼｯｸUB"/>
                        </a:defRPr>
                      </a:lvl1pPr>
                      <a:lvl2pPr marL="457200" algn="l" defTabSz="914400" rtl="0" eaLnBrk="1" latinLnBrk="0" hangingPunct="1">
                        <a:defRPr kumimoji="1" sz="1800" kern="1200">
                          <a:solidFill>
                            <a:schemeClr val="tx1"/>
                          </a:solidFill>
                          <a:latin typeface="Trebuchet MS"/>
                          <a:ea typeface="HGP創英角ｺﾞｼｯｸUB"/>
                        </a:defRPr>
                      </a:lvl2pPr>
                      <a:lvl3pPr marL="914400" algn="l" defTabSz="914400" rtl="0" eaLnBrk="1" latinLnBrk="0" hangingPunct="1">
                        <a:defRPr kumimoji="1" sz="1800" kern="1200">
                          <a:solidFill>
                            <a:schemeClr val="tx1"/>
                          </a:solidFill>
                          <a:latin typeface="Trebuchet MS"/>
                          <a:ea typeface="HGP創英角ｺﾞｼｯｸUB"/>
                        </a:defRPr>
                      </a:lvl3pPr>
                      <a:lvl4pPr marL="1371600" algn="l" defTabSz="914400" rtl="0" eaLnBrk="1" latinLnBrk="0" hangingPunct="1">
                        <a:defRPr kumimoji="1" sz="1800" kern="1200">
                          <a:solidFill>
                            <a:schemeClr val="tx1"/>
                          </a:solidFill>
                          <a:latin typeface="Trebuchet MS"/>
                          <a:ea typeface="HGP創英角ｺﾞｼｯｸUB"/>
                        </a:defRPr>
                      </a:lvl4pPr>
                      <a:lvl5pPr marL="1828800" algn="l" defTabSz="914400" rtl="0" eaLnBrk="1" latinLnBrk="0" hangingPunct="1">
                        <a:defRPr kumimoji="1" sz="1800" kern="1200">
                          <a:solidFill>
                            <a:schemeClr val="tx1"/>
                          </a:solidFill>
                          <a:latin typeface="Trebuchet MS"/>
                          <a:ea typeface="HGP創英角ｺﾞｼｯｸUB"/>
                        </a:defRPr>
                      </a:lvl5pPr>
                      <a:lvl6pPr marL="2286000" algn="l" defTabSz="914400" rtl="0" eaLnBrk="1" latinLnBrk="0" hangingPunct="1">
                        <a:defRPr kumimoji="1" sz="1800" kern="1200">
                          <a:solidFill>
                            <a:schemeClr val="tx1"/>
                          </a:solidFill>
                          <a:latin typeface="Trebuchet MS"/>
                          <a:ea typeface="HGP創英角ｺﾞｼｯｸUB"/>
                        </a:defRPr>
                      </a:lvl6pPr>
                      <a:lvl7pPr marL="2743200" algn="l" defTabSz="914400" rtl="0" eaLnBrk="1" latinLnBrk="0" hangingPunct="1">
                        <a:defRPr kumimoji="1" sz="1800" kern="1200">
                          <a:solidFill>
                            <a:schemeClr val="tx1"/>
                          </a:solidFill>
                          <a:latin typeface="Trebuchet MS"/>
                          <a:ea typeface="HGP創英角ｺﾞｼｯｸUB"/>
                        </a:defRPr>
                      </a:lvl7pPr>
                      <a:lvl8pPr marL="3200400" algn="l" defTabSz="914400" rtl="0" eaLnBrk="1" latinLnBrk="0" hangingPunct="1">
                        <a:defRPr kumimoji="1" sz="1800" kern="1200">
                          <a:solidFill>
                            <a:schemeClr val="tx1"/>
                          </a:solidFill>
                          <a:latin typeface="Trebuchet MS"/>
                          <a:ea typeface="HGP創英角ｺﾞｼｯｸUB"/>
                        </a:defRPr>
                      </a:lvl8pPr>
                      <a:lvl9pPr marL="3657600" algn="l" defTabSz="914400" rtl="0" eaLnBrk="1" latinLnBrk="0" hangingPunct="1">
                        <a:defRPr kumimoji="1" sz="1800" kern="1200">
                          <a:solidFill>
                            <a:schemeClr val="tx1"/>
                          </a:solidFill>
                          <a:latin typeface="Trebuchet MS"/>
                          <a:ea typeface="HGP創英角ｺﾞｼｯｸUB"/>
                        </a:defRPr>
                      </a:lvl9pPr>
                    </a:lstStyle>
                    <a:p>
                      <a:pPr marL="144000" marR="0" indent="0" algn="l" defTabSz="914400" rtl="0" eaLnBrk="1" fontAlgn="auto" latinLnBrk="0" hangingPunct="1">
                        <a:lnSpc>
                          <a:spcPct val="100000"/>
                        </a:lnSpc>
                        <a:spcBef>
                          <a:spcPts val="0"/>
                        </a:spcBef>
                        <a:spcAft>
                          <a:spcPts val="0"/>
                        </a:spcAft>
                        <a:buClrTx/>
                        <a:buSzTx/>
                        <a:buFont typeface="Arial" pitchFamily="34" charset="0"/>
                        <a:buNone/>
                        <a:tabLst/>
                        <a:defRPr/>
                      </a:pPr>
                      <a:r>
                        <a:rPr lang="ja-JP" altLang="en-US" sz="1800" b="0" dirty="0">
                          <a:solidFill>
                            <a:schemeClr val="tx1"/>
                          </a:solidFill>
                          <a:latin typeface="Meiryo UI" panose="020B0604030504040204" pitchFamily="50" charset="-128"/>
                          <a:ea typeface="Meiryo UI" panose="020B0604030504040204" pitchFamily="50" charset="-128"/>
                        </a:rPr>
                        <a:t>その他の機能</a:t>
                      </a:r>
                      <a:endParaRPr kumimoji="1" lang="ja-JP" altLang="en-US" sz="18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endParaRPr>
                    </a:p>
                  </a:txBody>
                  <a:tcPr marL="72000" marR="144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noFill/>
                  </a:tcPr>
                </a:tc>
                <a:tc>
                  <a:txBody>
                    <a:bodyPr/>
                    <a:lstStyle>
                      <a:defPPr>
                        <a:defRPr lang="ja-JP"/>
                      </a:defPPr>
                      <a:lvl1pPr marL="0" algn="l" defTabSz="914400" rtl="0" eaLnBrk="1" latinLnBrk="0" hangingPunct="1">
                        <a:defRPr kumimoji="1" sz="1800" kern="1200">
                          <a:solidFill>
                            <a:schemeClr val="tx1"/>
                          </a:solidFill>
                          <a:latin typeface="Trebuchet MS"/>
                          <a:ea typeface="HGP創英角ｺﾞｼｯｸUB"/>
                        </a:defRPr>
                      </a:lvl1pPr>
                      <a:lvl2pPr marL="457200" algn="l" defTabSz="914400" rtl="0" eaLnBrk="1" latinLnBrk="0" hangingPunct="1">
                        <a:defRPr kumimoji="1" sz="1800" kern="1200">
                          <a:solidFill>
                            <a:schemeClr val="tx1"/>
                          </a:solidFill>
                          <a:latin typeface="Trebuchet MS"/>
                          <a:ea typeface="HGP創英角ｺﾞｼｯｸUB"/>
                        </a:defRPr>
                      </a:lvl2pPr>
                      <a:lvl3pPr marL="914400" algn="l" defTabSz="914400" rtl="0" eaLnBrk="1" latinLnBrk="0" hangingPunct="1">
                        <a:defRPr kumimoji="1" sz="1800" kern="1200">
                          <a:solidFill>
                            <a:schemeClr val="tx1"/>
                          </a:solidFill>
                          <a:latin typeface="Trebuchet MS"/>
                          <a:ea typeface="HGP創英角ｺﾞｼｯｸUB"/>
                        </a:defRPr>
                      </a:lvl3pPr>
                      <a:lvl4pPr marL="1371600" algn="l" defTabSz="914400" rtl="0" eaLnBrk="1" latinLnBrk="0" hangingPunct="1">
                        <a:defRPr kumimoji="1" sz="1800" kern="1200">
                          <a:solidFill>
                            <a:schemeClr val="tx1"/>
                          </a:solidFill>
                          <a:latin typeface="Trebuchet MS"/>
                          <a:ea typeface="HGP創英角ｺﾞｼｯｸUB"/>
                        </a:defRPr>
                      </a:lvl4pPr>
                      <a:lvl5pPr marL="1828800" algn="l" defTabSz="914400" rtl="0" eaLnBrk="1" latinLnBrk="0" hangingPunct="1">
                        <a:defRPr kumimoji="1" sz="1800" kern="1200">
                          <a:solidFill>
                            <a:schemeClr val="tx1"/>
                          </a:solidFill>
                          <a:latin typeface="Trebuchet MS"/>
                          <a:ea typeface="HGP創英角ｺﾞｼｯｸUB"/>
                        </a:defRPr>
                      </a:lvl5pPr>
                      <a:lvl6pPr marL="2286000" algn="l" defTabSz="914400" rtl="0" eaLnBrk="1" latinLnBrk="0" hangingPunct="1">
                        <a:defRPr kumimoji="1" sz="1800" kern="1200">
                          <a:solidFill>
                            <a:schemeClr val="tx1"/>
                          </a:solidFill>
                          <a:latin typeface="Trebuchet MS"/>
                          <a:ea typeface="HGP創英角ｺﾞｼｯｸUB"/>
                        </a:defRPr>
                      </a:lvl6pPr>
                      <a:lvl7pPr marL="2743200" algn="l" defTabSz="914400" rtl="0" eaLnBrk="1" latinLnBrk="0" hangingPunct="1">
                        <a:defRPr kumimoji="1" sz="1800" kern="1200">
                          <a:solidFill>
                            <a:schemeClr val="tx1"/>
                          </a:solidFill>
                          <a:latin typeface="Trebuchet MS"/>
                          <a:ea typeface="HGP創英角ｺﾞｼｯｸUB"/>
                        </a:defRPr>
                      </a:lvl7pPr>
                      <a:lvl8pPr marL="3200400" algn="l" defTabSz="914400" rtl="0" eaLnBrk="1" latinLnBrk="0" hangingPunct="1">
                        <a:defRPr kumimoji="1" sz="1800" kern="1200">
                          <a:solidFill>
                            <a:schemeClr val="tx1"/>
                          </a:solidFill>
                          <a:latin typeface="Trebuchet MS"/>
                          <a:ea typeface="HGP創英角ｺﾞｼｯｸUB"/>
                        </a:defRPr>
                      </a:lvl8pPr>
                      <a:lvl9pPr marL="3657600" algn="l" defTabSz="914400" rtl="0" eaLnBrk="1" latinLnBrk="0" hangingPunct="1">
                        <a:defRPr kumimoji="1" sz="1800" kern="1200">
                          <a:solidFill>
                            <a:schemeClr val="tx1"/>
                          </a:solidFill>
                          <a:latin typeface="Trebuchet MS"/>
                          <a:ea typeface="HGP創英角ｺﾞｼｯｸUB"/>
                        </a:defRPr>
                      </a:lvl9pPr>
                    </a:lstStyle>
                    <a:p>
                      <a:pPr marL="144000" marR="0" lvl="0" indent="-144000" algn="l" defTabSz="914400" rtl="0" eaLnBrk="1" fontAlgn="base" latinLnBrk="0" hangingPunct="1">
                        <a:lnSpc>
                          <a:spcPct val="100000"/>
                        </a:lnSpc>
                        <a:spcBef>
                          <a:spcPts val="400"/>
                        </a:spcBef>
                        <a:spcAft>
                          <a:spcPct val="0"/>
                        </a:spcAft>
                        <a:buClrTx/>
                        <a:buSzTx/>
                        <a:buFont typeface="Arial" panose="020B0604020202020204" pitchFamily="34" charset="0"/>
                        <a:buChar char="•"/>
                        <a:tabLst/>
                      </a:pPr>
                      <a:r>
                        <a:rPr lang="ja-JP" altLang="en-US" sz="1600" b="0" dirty="0">
                          <a:solidFill>
                            <a:schemeClr val="tx1"/>
                          </a:solidFill>
                          <a:latin typeface="Meiryo UI" panose="020B0604030504040204" pitchFamily="50" charset="-128"/>
                          <a:ea typeface="Meiryo UI" panose="020B0604030504040204" pitchFamily="50" charset="-128"/>
                        </a:rPr>
                        <a:t>ウイルス対策</a:t>
                      </a:r>
                      <a:endParaRPr lang="en-US" altLang="ja-JP" sz="1600" b="0" dirty="0">
                        <a:solidFill>
                          <a:schemeClr val="tx1"/>
                        </a:solidFill>
                        <a:latin typeface="Meiryo UI" panose="020B0604030504040204" pitchFamily="50" charset="-128"/>
                        <a:ea typeface="Meiryo UI" panose="020B0604030504040204" pitchFamily="50" charset="-128"/>
                      </a:endParaRPr>
                    </a:p>
                    <a:p>
                      <a:pPr marL="144000" marR="0" lvl="0" indent="-144000" algn="l" defTabSz="914400" rtl="0" eaLnBrk="1" fontAlgn="base" latinLnBrk="0" hangingPunct="1">
                        <a:lnSpc>
                          <a:spcPct val="100000"/>
                        </a:lnSpc>
                        <a:spcBef>
                          <a:spcPts val="400"/>
                        </a:spcBef>
                        <a:spcAft>
                          <a:spcPct val="0"/>
                        </a:spcAft>
                        <a:buClrTx/>
                        <a:buSzTx/>
                        <a:buFont typeface="Arial" panose="020B0604020202020204" pitchFamily="34" charset="0"/>
                        <a:buChar char="•"/>
                        <a:tabLst/>
                      </a:pPr>
                      <a:r>
                        <a:rPr lang="ja-JP" altLang="en-US" sz="1600" b="0" dirty="0">
                          <a:solidFill>
                            <a:schemeClr val="tx1"/>
                          </a:solidFill>
                          <a:latin typeface="Meiryo UI" panose="020B0604030504040204" pitchFamily="50" charset="-128"/>
                          <a:ea typeface="Meiryo UI" panose="020B0604030504040204" pitchFamily="50" charset="-128"/>
                        </a:rPr>
                        <a:t>スパイウェア対策</a:t>
                      </a:r>
                      <a:endParaRPr lang="en-US" altLang="ja-JP" sz="1600" b="0" dirty="0">
                        <a:solidFill>
                          <a:schemeClr val="tx1"/>
                        </a:solidFill>
                        <a:latin typeface="Meiryo UI" panose="020B0604030504040204" pitchFamily="50" charset="-128"/>
                        <a:ea typeface="Meiryo UI" panose="020B0604030504040204" pitchFamily="50" charset="-128"/>
                      </a:endParaRPr>
                    </a:p>
                    <a:p>
                      <a:pPr marL="144000" marR="0" lvl="0" indent="-144000" algn="l" defTabSz="914400" rtl="0" eaLnBrk="1" fontAlgn="base" latinLnBrk="0" hangingPunct="1">
                        <a:lnSpc>
                          <a:spcPct val="100000"/>
                        </a:lnSpc>
                        <a:spcBef>
                          <a:spcPts val="400"/>
                        </a:spcBef>
                        <a:spcAft>
                          <a:spcPct val="0"/>
                        </a:spcAft>
                        <a:buClrTx/>
                        <a:buSzTx/>
                        <a:buFont typeface="Arial" panose="020B0604020202020204" pitchFamily="34" charset="0"/>
                        <a:buChar char="•"/>
                        <a:tabLst/>
                      </a:pPr>
                      <a:r>
                        <a:rPr lang="ja-JP" altLang="en-US" sz="1600" b="0" dirty="0">
                          <a:solidFill>
                            <a:schemeClr val="tx1"/>
                          </a:solidFill>
                          <a:latin typeface="Meiryo UI" panose="020B0604030504040204" pitchFamily="50" charset="-128"/>
                          <a:ea typeface="Meiryo UI" panose="020B0604030504040204" pitchFamily="50" charset="-128"/>
                        </a:rPr>
                        <a:t>不正侵入防止</a:t>
                      </a:r>
                      <a:endParaRPr lang="en-US" altLang="ja-JP" sz="1600" b="0" dirty="0">
                        <a:solidFill>
                          <a:schemeClr val="tx1"/>
                        </a:solidFill>
                        <a:latin typeface="Meiryo UI" panose="020B0604030504040204" pitchFamily="50" charset="-128"/>
                        <a:ea typeface="Meiryo UI" panose="020B0604030504040204" pitchFamily="50" charset="-128"/>
                      </a:endParaRPr>
                    </a:p>
                    <a:p>
                      <a:pPr marL="144000" marR="0" lvl="0" indent="-144000" algn="l" defTabSz="914400" rtl="0" eaLnBrk="1" fontAlgn="base" latinLnBrk="0" hangingPunct="1">
                        <a:lnSpc>
                          <a:spcPct val="100000"/>
                        </a:lnSpc>
                        <a:spcBef>
                          <a:spcPts val="400"/>
                        </a:spcBef>
                        <a:spcAft>
                          <a:spcPct val="0"/>
                        </a:spcAft>
                        <a:buClrTx/>
                        <a:buSzTx/>
                        <a:buFont typeface="Arial" panose="020B0604020202020204" pitchFamily="34" charset="0"/>
                        <a:buChar char="•"/>
                        <a:tabLst/>
                      </a:pPr>
                      <a:r>
                        <a:rPr lang="en-US" altLang="ja-JP" sz="1600" b="0" dirty="0">
                          <a:solidFill>
                            <a:schemeClr val="tx1"/>
                          </a:solidFill>
                          <a:latin typeface="Meiryo UI" panose="020B0604030504040204" pitchFamily="50" charset="-128"/>
                          <a:ea typeface="Meiryo UI" panose="020B0604030504040204" pitchFamily="50" charset="-128"/>
                        </a:rPr>
                        <a:t>POP3</a:t>
                      </a:r>
                      <a:r>
                        <a:rPr lang="ja-JP" altLang="en-US" sz="1600" b="0" dirty="0">
                          <a:solidFill>
                            <a:schemeClr val="tx1"/>
                          </a:solidFill>
                          <a:latin typeface="Meiryo UI" panose="020B0604030504040204" pitchFamily="50" charset="-128"/>
                          <a:ea typeface="Meiryo UI" panose="020B0604030504040204" pitchFamily="50" charset="-128"/>
                        </a:rPr>
                        <a:t>メール検索</a:t>
                      </a:r>
                      <a:endParaRPr lang="en-US" altLang="ja-JP" sz="1600" b="0" dirty="0">
                        <a:solidFill>
                          <a:schemeClr val="tx1"/>
                        </a:solidFill>
                        <a:latin typeface="Meiryo UI" panose="020B0604030504040204" pitchFamily="50" charset="-128"/>
                        <a:ea typeface="Meiryo UI" panose="020B0604030504040204" pitchFamily="50" charset="-128"/>
                      </a:endParaRPr>
                    </a:p>
                    <a:p>
                      <a:pPr marL="144000" marR="0" lvl="0" indent="-144000" algn="l" defTabSz="914400" rtl="0" eaLnBrk="1" fontAlgn="base" latinLnBrk="0" hangingPunct="1">
                        <a:lnSpc>
                          <a:spcPct val="100000"/>
                        </a:lnSpc>
                        <a:spcBef>
                          <a:spcPts val="400"/>
                        </a:spcBef>
                        <a:spcAft>
                          <a:spcPct val="0"/>
                        </a:spcAft>
                        <a:buClrTx/>
                        <a:buSzTx/>
                        <a:buFont typeface="Arial" panose="020B0604020202020204" pitchFamily="34" charset="0"/>
                        <a:buChar char="•"/>
                        <a:tabLst/>
                      </a:pPr>
                      <a:r>
                        <a:rPr lang="ja-JP" altLang="en-US" sz="1600" b="0" dirty="0">
                          <a:solidFill>
                            <a:schemeClr val="tx1"/>
                          </a:solidFill>
                          <a:latin typeface="Meiryo UI" panose="020B0604030504040204" pitchFamily="50" charset="-128"/>
                          <a:ea typeface="Meiryo UI" panose="020B0604030504040204" pitchFamily="50" charset="-128"/>
                        </a:rPr>
                        <a:t>挙動監視</a:t>
                      </a:r>
                      <a:r>
                        <a:rPr lang="en-US" altLang="ja-JP" sz="1600" b="0" dirty="0">
                          <a:solidFill>
                            <a:schemeClr val="tx1"/>
                          </a:solidFill>
                          <a:latin typeface="Meiryo UI" panose="020B0604030504040204" pitchFamily="50" charset="-128"/>
                          <a:ea typeface="Meiryo UI" panose="020B0604030504040204" pitchFamily="50" charset="-128"/>
                        </a:rPr>
                        <a:t>,</a:t>
                      </a:r>
                      <a:r>
                        <a:rPr lang="ja-JP" altLang="en-US" sz="1600" b="0" dirty="0">
                          <a:solidFill>
                            <a:schemeClr val="tx1"/>
                          </a:solidFill>
                          <a:latin typeface="Meiryo UI" panose="020B0604030504040204" pitchFamily="50" charset="-128"/>
                          <a:ea typeface="Meiryo UI" panose="020B0604030504040204" pitchFamily="50" charset="-128"/>
                        </a:rPr>
                        <a:t>脆弱性診断</a:t>
                      </a:r>
                      <a:endParaRPr lang="en-US" altLang="ja-JP" sz="1600" b="0" dirty="0">
                        <a:solidFill>
                          <a:schemeClr val="tx1"/>
                        </a:solidFill>
                        <a:latin typeface="Meiryo UI" panose="020B0604030504040204" pitchFamily="50" charset="-128"/>
                        <a:ea typeface="Meiryo UI" panose="020B0604030504040204" pitchFamily="50" charset="-128"/>
                      </a:endParaRPr>
                    </a:p>
                    <a:p>
                      <a:pPr marL="144000" marR="0" lvl="0" indent="-144000" algn="l" defTabSz="914400" rtl="0" eaLnBrk="1" fontAlgn="base" latinLnBrk="0" hangingPunct="1">
                        <a:lnSpc>
                          <a:spcPct val="100000"/>
                        </a:lnSpc>
                        <a:spcBef>
                          <a:spcPts val="400"/>
                        </a:spcBef>
                        <a:spcAft>
                          <a:spcPct val="0"/>
                        </a:spcAft>
                        <a:buClrTx/>
                        <a:buSzTx/>
                        <a:buFont typeface="Arial" panose="020B0604020202020204" pitchFamily="34" charset="0"/>
                        <a:buChar char="•"/>
                        <a:tabLst/>
                        <a:defRPr/>
                      </a:pPr>
                      <a:r>
                        <a:rPr lang="ja-JP" altLang="en-US" sz="1600" b="0" dirty="0">
                          <a:solidFill>
                            <a:schemeClr val="tx1"/>
                          </a:solidFill>
                          <a:latin typeface="Meiryo UI" panose="020B0604030504040204" pitchFamily="50" charset="-128"/>
                          <a:ea typeface="Meiryo UI" panose="020B0604030504040204" pitchFamily="50" charset="-128"/>
                        </a:rPr>
                        <a:t>スマートスキャン</a:t>
                      </a:r>
                      <a:endParaRPr lang="en-US" altLang="ja-JP" sz="1600" b="0" dirty="0">
                        <a:solidFill>
                          <a:schemeClr val="tx1"/>
                        </a:solidFill>
                        <a:latin typeface="Meiryo UI" panose="020B0604030504040204" pitchFamily="50" charset="-128"/>
                        <a:ea typeface="Meiryo UI" panose="020B0604030504040204" pitchFamily="50" charset="-128"/>
                      </a:endParaRPr>
                    </a:p>
                  </a:txBody>
                  <a:tcPr marL="216000" marR="144000" marT="0" marB="0" anchor="ctr" horzOverflow="overflow">
                    <a:lnL w="9525" cap="flat" cmpd="sng" algn="ctr">
                      <a:solidFill>
                        <a:schemeClr val="tx1">
                          <a:lumMod val="65000"/>
                          <a:lumOff val="35000"/>
                        </a:schemeClr>
                      </a:solidFill>
                      <a:prstDash val="solid"/>
                      <a:round/>
                      <a:headEnd type="none" w="med" len="med"/>
                      <a:tailEnd type="none" w="med" len="med"/>
                    </a:lnL>
                    <a:lnR w="12700" cap="flat" cmpd="sng" algn="ctr">
                      <a:noFill/>
                      <a:prstDash val="sysDot"/>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solidFill>
                      <a:schemeClr val="bg1"/>
                    </a:solidFill>
                  </a:tcPr>
                </a:tc>
                <a:tc>
                  <a:txBody>
                    <a:bodyPr/>
                    <a:lstStyle/>
                    <a:p>
                      <a:pPr marL="144000" marR="0" lvl="0" indent="-144000" algn="l" defTabSz="914400" rtl="0" eaLnBrk="1" fontAlgn="base" latinLnBrk="0" hangingPunct="1">
                        <a:lnSpc>
                          <a:spcPct val="100000"/>
                        </a:lnSpc>
                        <a:spcBef>
                          <a:spcPts val="400"/>
                        </a:spcBef>
                        <a:spcAft>
                          <a:spcPct val="0"/>
                        </a:spcAft>
                        <a:buClrTx/>
                        <a:buSzTx/>
                        <a:buFont typeface="Arial" panose="020B0604020202020204" pitchFamily="34" charset="0"/>
                        <a:buChar char="•"/>
                        <a:tabLst/>
                      </a:pPr>
                      <a:r>
                        <a:rPr lang="ja-JP" altLang="en-US" sz="1600" b="0" dirty="0">
                          <a:solidFill>
                            <a:schemeClr val="tx1"/>
                          </a:solidFill>
                          <a:latin typeface="Meiryo UI" panose="020B0604030504040204" pitchFamily="50" charset="-128"/>
                          <a:ea typeface="Meiryo UI" panose="020B0604030504040204" pitchFamily="50" charset="-128"/>
                        </a:rPr>
                        <a:t>インスタントメッセージコンテンツフィルタ</a:t>
                      </a:r>
                      <a:endParaRPr lang="en-US" altLang="ja-JP" sz="1600" b="0" dirty="0">
                        <a:solidFill>
                          <a:schemeClr val="tx1"/>
                        </a:solidFill>
                        <a:latin typeface="Meiryo UI" panose="020B0604030504040204" pitchFamily="50" charset="-128"/>
                        <a:ea typeface="Meiryo UI" panose="020B0604030504040204" pitchFamily="50" charset="-128"/>
                      </a:endParaRPr>
                    </a:p>
                    <a:p>
                      <a:pPr marL="144000" marR="0" lvl="0" indent="-144000" algn="l" defTabSz="914400" rtl="0" eaLnBrk="1" fontAlgn="base" latinLnBrk="0" hangingPunct="1">
                        <a:lnSpc>
                          <a:spcPct val="100000"/>
                        </a:lnSpc>
                        <a:spcBef>
                          <a:spcPts val="400"/>
                        </a:spcBef>
                        <a:spcAft>
                          <a:spcPct val="0"/>
                        </a:spcAft>
                        <a:buClrTx/>
                        <a:buSzTx/>
                        <a:buFont typeface="Arial" panose="020B0604020202020204" pitchFamily="34" charset="0"/>
                        <a:buChar char="•"/>
                        <a:tabLst/>
                      </a:pPr>
                      <a:r>
                        <a:rPr lang="ja-JP" altLang="en-US" sz="1600" b="0" dirty="0">
                          <a:solidFill>
                            <a:schemeClr val="tx1"/>
                          </a:solidFill>
                          <a:latin typeface="Meiryo UI" panose="020B0604030504040204" pitchFamily="50" charset="-128"/>
                          <a:ea typeface="Meiryo UI" panose="020B0604030504040204" pitchFamily="50" charset="-128"/>
                        </a:rPr>
                        <a:t>大規模感染防止</a:t>
                      </a:r>
                      <a:endParaRPr lang="en-US" altLang="ja-JP" sz="1600" b="0" dirty="0">
                        <a:solidFill>
                          <a:schemeClr val="tx1"/>
                        </a:solidFill>
                        <a:latin typeface="Meiryo UI" panose="020B0604030504040204" pitchFamily="50" charset="-128"/>
                        <a:ea typeface="Meiryo UI" panose="020B0604030504040204" pitchFamily="50" charset="-128"/>
                      </a:endParaRPr>
                    </a:p>
                    <a:p>
                      <a:pPr marL="144000" marR="0" lvl="0" indent="-144000" algn="l" defTabSz="914400" rtl="0" eaLnBrk="1" fontAlgn="base" latinLnBrk="0" hangingPunct="1">
                        <a:lnSpc>
                          <a:spcPct val="100000"/>
                        </a:lnSpc>
                        <a:spcBef>
                          <a:spcPts val="400"/>
                        </a:spcBef>
                        <a:spcAft>
                          <a:spcPct val="0"/>
                        </a:spcAft>
                        <a:buClrTx/>
                        <a:buSzTx/>
                        <a:buFont typeface="Arial" panose="020B0604020202020204" pitchFamily="34" charset="0"/>
                        <a:buChar char="•"/>
                        <a:tabLst/>
                      </a:pPr>
                      <a:r>
                        <a:rPr lang="en-US" altLang="ja-JP" sz="1600" b="0" dirty="0">
                          <a:solidFill>
                            <a:schemeClr val="tx1"/>
                          </a:solidFill>
                          <a:latin typeface="Meiryo UI" panose="020B0604030504040204" pitchFamily="50" charset="-128"/>
                          <a:ea typeface="Meiryo UI" panose="020B0604030504040204" pitchFamily="50" charset="-128"/>
                        </a:rPr>
                        <a:t>Web</a:t>
                      </a:r>
                      <a:r>
                        <a:rPr lang="ja-JP" altLang="en-US" sz="1600" b="0" dirty="0">
                          <a:solidFill>
                            <a:schemeClr val="tx1"/>
                          </a:solidFill>
                          <a:latin typeface="Meiryo UI" panose="020B0604030504040204" pitchFamily="50" charset="-128"/>
                          <a:ea typeface="Meiryo UI" panose="020B0604030504040204" pitchFamily="50" charset="-128"/>
                        </a:rPr>
                        <a:t>インストール</a:t>
                      </a:r>
                      <a:endParaRPr lang="en-US" altLang="ja-JP" sz="1600" b="0" dirty="0">
                        <a:solidFill>
                          <a:schemeClr val="tx1"/>
                        </a:solidFill>
                        <a:latin typeface="Meiryo UI" panose="020B0604030504040204" pitchFamily="50" charset="-128"/>
                        <a:ea typeface="Meiryo UI" panose="020B0604030504040204" pitchFamily="50" charset="-128"/>
                      </a:endParaRPr>
                    </a:p>
                    <a:p>
                      <a:pPr marL="144000" marR="0" lvl="0" indent="-144000" algn="l" defTabSz="914400" rtl="0" eaLnBrk="1" fontAlgn="base" latinLnBrk="0" hangingPunct="1">
                        <a:lnSpc>
                          <a:spcPct val="100000"/>
                        </a:lnSpc>
                        <a:spcBef>
                          <a:spcPts val="400"/>
                        </a:spcBef>
                        <a:spcAft>
                          <a:spcPct val="0"/>
                        </a:spcAft>
                        <a:buClrTx/>
                        <a:buSzTx/>
                        <a:buFont typeface="Arial" panose="020B0604020202020204" pitchFamily="34" charset="0"/>
                        <a:buChar char="•"/>
                        <a:tabLst/>
                      </a:pPr>
                      <a:r>
                        <a:rPr lang="ja-JP" altLang="en-US" sz="1600" b="0" dirty="0">
                          <a:solidFill>
                            <a:schemeClr val="tx1"/>
                          </a:solidFill>
                          <a:latin typeface="Meiryo UI" panose="020B0604030504040204" pitchFamily="50" charset="-128"/>
                          <a:ea typeface="Meiryo UI" panose="020B0604030504040204" pitchFamily="50" charset="-128"/>
                        </a:rPr>
                        <a:t>エージェントアンインストール</a:t>
                      </a:r>
                      <a:r>
                        <a:rPr lang="en-US" altLang="ja-JP" sz="1600" b="0" dirty="0">
                          <a:solidFill>
                            <a:schemeClr val="tx1"/>
                          </a:solidFill>
                          <a:latin typeface="Meiryo UI" panose="020B0604030504040204" pitchFamily="50" charset="-128"/>
                          <a:ea typeface="Meiryo UI" panose="020B0604030504040204" pitchFamily="50" charset="-128"/>
                        </a:rPr>
                        <a:t>/</a:t>
                      </a:r>
                      <a:r>
                        <a:rPr lang="ja-JP" altLang="en-US" sz="1600" b="0" dirty="0">
                          <a:solidFill>
                            <a:schemeClr val="tx1"/>
                          </a:solidFill>
                          <a:latin typeface="Meiryo UI" panose="020B0604030504040204" pitchFamily="50" charset="-128"/>
                          <a:ea typeface="Meiryo UI" panose="020B0604030504040204" pitchFamily="50" charset="-128"/>
                        </a:rPr>
                        <a:t>アンロード防止パスワード設定</a:t>
                      </a:r>
                      <a:endParaRPr lang="en-US" altLang="ja-JP" sz="1800" b="0" dirty="0">
                        <a:solidFill>
                          <a:schemeClr val="tx1"/>
                        </a:solidFill>
                        <a:latin typeface="Meiryo UI" panose="020B0604030504040204" pitchFamily="50" charset="-128"/>
                        <a:ea typeface="Meiryo UI" panose="020B0604030504040204" pitchFamily="50" charset="-128"/>
                      </a:endParaRPr>
                    </a:p>
                    <a:p>
                      <a:pPr marL="144000" marR="0" lvl="0" indent="-144000" algn="l" defTabSz="914400" rtl="0" eaLnBrk="1" fontAlgn="base" latinLnBrk="0" hangingPunct="1">
                        <a:lnSpc>
                          <a:spcPct val="100000"/>
                        </a:lnSpc>
                        <a:spcBef>
                          <a:spcPts val="400"/>
                        </a:spcBef>
                        <a:spcAft>
                          <a:spcPct val="0"/>
                        </a:spcAft>
                        <a:buClrTx/>
                        <a:buSzTx/>
                        <a:buFont typeface="Arial" panose="020B0604020202020204" pitchFamily="34" charset="0"/>
                        <a:buChar char="•"/>
                        <a:tabLst/>
                      </a:pPr>
                      <a:endParaRPr kumimoji="1" lang="ja-JP" altLang="en-US" sz="18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endParaRPr>
                    </a:p>
                  </a:txBody>
                  <a:tcPr marL="216000" marR="144000" marT="0" marB="0" anchor="ctr" horzOverflow="overflow">
                    <a:lnL w="12700" cap="flat" cmpd="sng" algn="ctr">
                      <a:noFill/>
                      <a:prstDash val="sysDot"/>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4"/>
                  </a:ext>
                </a:extLst>
              </a:tr>
              <a:tr h="540000">
                <a:tc>
                  <a:txBody>
                    <a:bodyPr/>
                    <a:lstStyle/>
                    <a:p>
                      <a:pPr marL="144000" marR="0" lvl="0" indent="0" algn="l" defTabSz="914400" rtl="0" eaLnBrk="1" fontAlgn="auto" latinLnBrk="0" hangingPunct="1">
                        <a:lnSpc>
                          <a:spcPct val="100000"/>
                        </a:lnSpc>
                        <a:spcBef>
                          <a:spcPts val="0"/>
                        </a:spcBef>
                        <a:spcAft>
                          <a:spcPts val="0"/>
                        </a:spcAft>
                        <a:buClrTx/>
                        <a:buSzTx/>
                        <a:buFont typeface="Arial" pitchFamily="34" charset="0"/>
                        <a:buNone/>
                        <a:tabLst/>
                        <a:defRPr/>
                      </a:pPr>
                      <a:r>
                        <a:rPr lang="en-US" altLang="ja-JP" sz="1800" b="0" dirty="0">
                          <a:solidFill>
                            <a:schemeClr val="tx1"/>
                          </a:solidFill>
                          <a:latin typeface="Meiryo UI" panose="020B0604030504040204" pitchFamily="50" charset="-128"/>
                          <a:ea typeface="Meiryo UI" panose="020B0604030504040204" pitchFamily="50" charset="-128"/>
                        </a:rPr>
                        <a:t>Web</a:t>
                      </a:r>
                      <a:r>
                        <a:rPr lang="ja-JP" altLang="en-US" sz="1800" b="0" dirty="0">
                          <a:solidFill>
                            <a:schemeClr val="tx1"/>
                          </a:solidFill>
                          <a:latin typeface="Meiryo UI" panose="020B0604030504040204" pitchFamily="50" charset="-128"/>
                          <a:ea typeface="Meiryo UI" panose="020B0604030504040204" pitchFamily="50" charset="-128"/>
                        </a:rPr>
                        <a:t>によるクライアント管理</a:t>
                      </a:r>
                      <a:endParaRPr lang="en-US" altLang="ja-JP" sz="1800" b="0" dirty="0">
                        <a:solidFill>
                          <a:schemeClr val="tx1"/>
                        </a:solidFill>
                        <a:latin typeface="Meiryo UI" panose="020B0604030504040204" pitchFamily="50" charset="-128"/>
                        <a:ea typeface="Meiryo UI" panose="020B0604030504040204" pitchFamily="50" charset="-128"/>
                      </a:endParaRPr>
                    </a:p>
                  </a:txBody>
                  <a:tcPr marL="72000" marR="144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noFill/>
                  </a:tcPr>
                </a:tc>
                <a:tc gridSpan="2">
                  <a:txBody>
                    <a:bodyPr/>
                    <a:lstStyle/>
                    <a:p>
                      <a:pPr marL="0" marR="0" lvl="0" indent="0" algn="ctr" defTabSz="914400" rtl="0" eaLnBrk="1" fontAlgn="base" latinLnBrk="0" hangingPunct="1">
                        <a:lnSpc>
                          <a:spcPct val="100000"/>
                        </a:lnSpc>
                        <a:spcBef>
                          <a:spcPts val="400"/>
                        </a:spcBef>
                        <a:spcAft>
                          <a:spcPct val="0"/>
                        </a:spcAft>
                        <a:buClrTx/>
                        <a:buSzTx/>
                        <a:buFont typeface="Arial" panose="020B0604020202020204" pitchFamily="34" charset="0"/>
                        <a:buNone/>
                        <a:tabLst/>
                        <a:defRPr/>
                      </a:pPr>
                      <a:r>
                        <a:rPr kumimoji="1" lang="ja-JP" altLang="en-US" sz="16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rPr>
                        <a:t>ー</a:t>
                      </a:r>
                    </a:p>
                  </a:txBody>
                  <a:tcPr marL="216000" marR="144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solidFill>
                      <a:schemeClr val="bg1"/>
                    </a:solidFill>
                  </a:tcPr>
                </a:tc>
                <a:tc hMerge="1">
                  <a:txBody>
                    <a:bodyPr/>
                    <a:lstStyle/>
                    <a:p>
                      <a:pPr marL="144000" marR="0" lvl="0" indent="-144000" algn="l" defTabSz="914400" rtl="0" eaLnBrk="1" fontAlgn="base" latinLnBrk="0" hangingPunct="1">
                        <a:lnSpc>
                          <a:spcPct val="100000"/>
                        </a:lnSpc>
                        <a:spcBef>
                          <a:spcPts val="400"/>
                        </a:spcBef>
                        <a:spcAft>
                          <a:spcPct val="0"/>
                        </a:spcAft>
                        <a:buClrTx/>
                        <a:buSzTx/>
                        <a:buFont typeface="Arial" panose="020B0604020202020204" pitchFamily="34" charset="0"/>
                        <a:buChar char="•"/>
                        <a:tabLst/>
                      </a:pPr>
                      <a:endPar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endParaRPr>
                    </a:p>
                  </a:txBody>
                  <a:tcPr marL="216000" marR="144000" marT="0" marB="0" anchor="ctr" horzOverflow="overflow">
                    <a:lnL w="12700" cap="flat" cmpd="sng" algn="ctr">
                      <a:noFill/>
                      <a:prstDash val="sysDot"/>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2074303521"/>
                  </a:ext>
                </a:extLst>
              </a:tr>
              <a:tr h="540000">
                <a:tc>
                  <a:txBody>
                    <a:bodyPr/>
                    <a:lstStyle/>
                    <a:p>
                      <a:pPr marL="144000" marR="0" lvl="0" indent="0" algn="l" defTabSz="914400" rtl="0" eaLnBrk="1" fontAlgn="auto" latinLnBrk="0" hangingPunct="1">
                        <a:lnSpc>
                          <a:spcPct val="100000"/>
                        </a:lnSpc>
                        <a:spcBef>
                          <a:spcPts val="0"/>
                        </a:spcBef>
                        <a:spcAft>
                          <a:spcPts val="0"/>
                        </a:spcAft>
                        <a:buClrTx/>
                        <a:buSzTx/>
                        <a:buFont typeface="Arial" pitchFamily="34" charset="0"/>
                        <a:buNone/>
                        <a:tabLst/>
                        <a:defRPr/>
                      </a:pPr>
                      <a:r>
                        <a:rPr lang="ja-JP" altLang="en-US" sz="1800" b="0" dirty="0">
                          <a:solidFill>
                            <a:schemeClr val="tx1"/>
                          </a:solidFill>
                          <a:latin typeface="Meiryo UI" panose="020B0604030504040204" pitchFamily="50" charset="-128"/>
                          <a:ea typeface="Meiryo UI" panose="020B0604030504040204" pitchFamily="50" charset="-128"/>
                        </a:rPr>
                        <a:t>グループごとのセキュリティ設定</a:t>
                      </a:r>
                      <a:endParaRPr lang="en-US" altLang="ja-JP" sz="1800" b="0" dirty="0">
                        <a:solidFill>
                          <a:schemeClr val="tx1"/>
                        </a:solidFill>
                        <a:latin typeface="Meiryo UI" panose="020B0604030504040204" pitchFamily="50" charset="-128"/>
                        <a:ea typeface="Meiryo UI" panose="020B0604030504040204" pitchFamily="50" charset="-128"/>
                      </a:endParaRPr>
                    </a:p>
                  </a:txBody>
                  <a:tcPr marL="72000" marR="144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noFill/>
                  </a:tcPr>
                </a:tc>
                <a:tc gridSpan="2">
                  <a:txBody>
                    <a:bodyPr/>
                    <a:lstStyle/>
                    <a:p>
                      <a:pPr marL="0" marR="0" lvl="0" indent="0" algn="ctr" defTabSz="914400" rtl="0" eaLnBrk="1" fontAlgn="base" latinLnBrk="0" hangingPunct="1">
                        <a:lnSpc>
                          <a:spcPct val="100000"/>
                        </a:lnSpc>
                        <a:spcBef>
                          <a:spcPts val="400"/>
                        </a:spcBef>
                        <a:spcAft>
                          <a:spcPct val="0"/>
                        </a:spcAft>
                        <a:buClrTx/>
                        <a:buSzTx/>
                        <a:buFont typeface="Arial" panose="020B0604020202020204" pitchFamily="34" charset="0"/>
                        <a:buNone/>
                        <a:tabLst/>
                        <a:defRPr/>
                      </a:pPr>
                      <a:r>
                        <a:rPr kumimoji="1" lang="ja-JP" altLang="en-US" sz="16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rPr>
                        <a:t>ー</a:t>
                      </a:r>
                    </a:p>
                  </a:txBody>
                  <a:tcPr marL="216000" marR="144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solidFill>
                      <a:schemeClr val="bg1"/>
                    </a:solidFill>
                  </a:tcPr>
                </a:tc>
                <a:tc hMerge="1">
                  <a:txBody>
                    <a:bodyPr/>
                    <a:lstStyle/>
                    <a:p>
                      <a:pPr marL="144000" marR="0" lvl="0" indent="-144000" algn="l" defTabSz="914400" rtl="0" eaLnBrk="1" fontAlgn="base" latinLnBrk="0" hangingPunct="1">
                        <a:lnSpc>
                          <a:spcPct val="100000"/>
                        </a:lnSpc>
                        <a:spcBef>
                          <a:spcPts val="400"/>
                        </a:spcBef>
                        <a:spcAft>
                          <a:spcPct val="0"/>
                        </a:spcAft>
                        <a:buClrTx/>
                        <a:buSzTx/>
                        <a:buFont typeface="Arial" panose="020B0604020202020204" pitchFamily="34" charset="0"/>
                        <a:buChar char="•"/>
                        <a:tabLst/>
                      </a:pPr>
                      <a:endPar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endParaRPr>
                    </a:p>
                  </a:txBody>
                  <a:tcPr marL="216000" marR="144000" marT="0" marB="0" anchor="ctr" horzOverflow="overflow">
                    <a:lnL w="12700" cap="flat" cmpd="sng" algn="ctr">
                      <a:noFill/>
                      <a:prstDash val="sysDot"/>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2515244497"/>
                  </a:ext>
                </a:extLst>
              </a:tr>
              <a:tr h="1044000">
                <a:tc>
                  <a:txBody>
                    <a:bodyPr/>
                    <a:lstStyle/>
                    <a:p>
                      <a:pPr marL="144000" marR="0" lvl="0" indent="0" algn="l" defTabSz="914400" rtl="0" eaLnBrk="1" fontAlgn="auto" latinLnBrk="0" hangingPunct="1">
                        <a:lnSpc>
                          <a:spcPct val="100000"/>
                        </a:lnSpc>
                        <a:spcBef>
                          <a:spcPts val="0"/>
                        </a:spcBef>
                        <a:spcAft>
                          <a:spcPts val="0"/>
                        </a:spcAft>
                        <a:buClrTx/>
                        <a:buSzTx/>
                        <a:buFont typeface="Arial" pitchFamily="34" charset="0"/>
                        <a:buNone/>
                        <a:tabLst/>
                        <a:defRPr/>
                      </a:pPr>
                      <a:r>
                        <a:rPr lang="ja-JP" altLang="en-US" sz="1800" b="0" dirty="0">
                          <a:solidFill>
                            <a:schemeClr val="tx1"/>
                          </a:solidFill>
                          <a:latin typeface="Meiryo UI" panose="020B0604030504040204" pitchFamily="50" charset="-128"/>
                          <a:ea typeface="Meiryo UI" panose="020B0604030504040204" pitchFamily="50" charset="-128"/>
                        </a:rPr>
                        <a:t>その他機能</a:t>
                      </a:r>
                      <a:endParaRPr lang="en-US" altLang="ja-JP" sz="1800" b="0" dirty="0">
                        <a:solidFill>
                          <a:schemeClr val="tx1"/>
                        </a:solidFill>
                        <a:latin typeface="Meiryo UI" panose="020B0604030504040204" pitchFamily="50" charset="-128"/>
                        <a:ea typeface="Meiryo UI" panose="020B0604030504040204" pitchFamily="50" charset="-128"/>
                      </a:endParaRPr>
                    </a:p>
                  </a:txBody>
                  <a:tcPr marL="72000" marR="144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noFill/>
                  </a:tcPr>
                </a:tc>
                <a:tc>
                  <a:txBody>
                    <a:bodyPr/>
                    <a:lstStyle/>
                    <a:p>
                      <a:pPr marL="144000" marR="0" lvl="0" indent="-144000" algn="l" defTabSz="914400" rtl="0" eaLnBrk="1" fontAlgn="base" latinLnBrk="0" hangingPunct="1">
                        <a:lnSpc>
                          <a:spcPct val="100000"/>
                        </a:lnSpc>
                        <a:spcBef>
                          <a:spcPts val="400"/>
                        </a:spcBef>
                        <a:spcAft>
                          <a:spcPct val="0"/>
                        </a:spcAft>
                        <a:buClrTx/>
                        <a:buSzTx/>
                        <a:buFont typeface="Arial" panose="020B0604020202020204" pitchFamily="34" charset="0"/>
                        <a:buChar char="•"/>
                        <a:tabLst/>
                      </a:pPr>
                      <a:r>
                        <a:rPr lang="ja-JP" altLang="en-US" sz="1600" b="0" dirty="0">
                          <a:solidFill>
                            <a:schemeClr val="tx1"/>
                          </a:solidFill>
                          <a:latin typeface="Meiryo UI" panose="020B0604030504040204" pitchFamily="50" charset="-128"/>
                          <a:ea typeface="Meiryo UI" panose="020B0604030504040204" pitchFamily="50" charset="-128"/>
                        </a:rPr>
                        <a:t>ダッシュボードによる脅威</a:t>
                      </a:r>
                      <a:r>
                        <a:rPr lang="en-US" altLang="ja-JP" sz="1600" b="0" dirty="0">
                          <a:solidFill>
                            <a:schemeClr val="tx1"/>
                          </a:solidFill>
                          <a:latin typeface="Meiryo UI" panose="020B0604030504040204" pitchFamily="50" charset="-128"/>
                          <a:ea typeface="Meiryo UI" panose="020B0604030504040204" pitchFamily="50" charset="-128"/>
                        </a:rPr>
                        <a:t>/</a:t>
                      </a:r>
                      <a:br>
                        <a:rPr lang="en-US" altLang="ja-JP" sz="1600" b="0" dirty="0">
                          <a:solidFill>
                            <a:schemeClr val="tx1"/>
                          </a:solidFill>
                          <a:latin typeface="Meiryo UI" panose="020B0604030504040204" pitchFamily="50" charset="-128"/>
                          <a:ea typeface="Meiryo UI" panose="020B0604030504040204" pitchFamily="50" charset="-128"/>
                        </a:rPr>
                      </a:br>
                      <a:r>
                        <a:rPr lang="ja-JP" altLang="en-US" sz="1600" b="0" dirty="0">
                          <a:solidFill>
                            <a:schemeClr val="tx1"/>
                          </a:solidFill>
                          <a:latin typeface="Meiryo UI" panose="020B0604030504040204" pitchFamily="50" charset="-128"/>
                          <a:ea typeface="Meiryo UI" panose="020B0604030504040204" pitchFamily="50" charset="-128"/>
                        </a:rPr>
                        <a:t>管理情報のサマリー表示</a:t>
                      </a:r>
                      <a:endParaRPr lang="en-US" altLang="ja-JP" sz="1600" b="0" dirty="0">
                        <a:solidFill>
                          <a:schemeClr val="tx1"/>
                        </a:solidFill>
                        <a:latin typeface="Meiryo UI" panose="020B0604030504040204" pitchFamily="50" charset="-128"/>
                        <a:ea typeface="Meiryo UI" panose="020B0604030504040204" pitchFamily="50" charset="-128"/>
                      </a:endParaRPr>
                    </a:p>
                    <a:p>
                      <a:pPr marL="144000" marR="0" lvl="0" indent="-144000" algn="l" defTabSz="914400" rtl="0" eaLnBrk="1" fontAlgn="base" latinLnBrk="0" hangingPunct="1">
                        <a:lnSpc>
                          <a:spcPct val="100000"/>
                        </a:lnSpc>
                        <a:spcBef>
                          <a:spcPts val="400"/>
                        </a:spcBef>
                        <a:spcAft>
                          <a:spcPct val="0"/>
                        </a:spcAft>
                        <a:buClrTx/>
                        <a:buSzTx/>
                        <a:buFont typeface="Arial" panose="020B0604020202020204" pitchFamily="34" charset="0"/>
                        <a:buChar char="•"/>
                        <a:tabLst/>
                      </a:pPr>
                      <a:r>
                        <a:rPr lang="ja-JP" altLang="en-US" sz="1600" b="0" dirty="0">
                          <a:solidFill>
                            <a:schemeClr val="tx1"/>
                          </a:solidFill>
                          <a:latin typeface="Meiryo UI" panose="020B0604030504040204" pitchFamily="50" charset="-128"/>
                          <a:ea typeface="Meiryo UI" panose="020B0604030504040204" pitchFamily="50" charset="-128"/>
                        </a:rPr>
                        <a:t>ワンタイムレポート</a:t>
                      </a:r>
                      <a:endParaRPr lang="en-US" altLang="ja-JP" sz="1600" b="0" dirty="0">
                        <a:solidFill>
                          <a:schemeClr val="tx1"/>
                        </a:solidFill>
                        <a:latin typeface="Meiryo UI" panose="020B0604030504040204" pitchFamily="50" charset="-128"/>
                        <a:ea typeface="Meiryo UI" panose="020B0604030504040204" pitchFamily="50" charset="-128"/>
                      </a:endParaRPr>
                    </a:p>
                  </a:txBody>
                  <a:tcPr marL="216000" marR="144000" marT="0" marB="0" anchor="ctr" horzOverflow="overflow">
                    <a:lnL w="9525" cap="flat" cmpd="sng" algn="ctr">
                      <a:solidFill>
                        <a:schemeClr val="tx1">
                          <a:lumMod val="65000"/>
                          <a:lumOff val="35000"/>
                        </a:schemeClr>
                      </a:solidFill>
                      <a:prstDash val="solid"/>
                      <a:round/>
                      <a:headEnd type="none" w="med" len="med"/>
                      <a:tailEnd type="none" w="med" len="med"/>
                    </a:lnL>
                    <a:lnR w="12700" cap="flat" cmpd="sng" algn="ctr">
                      <a:noFill/>
                      <a:prstDash val="sysDot"/>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solidFill>
                      <a:schemeClr val="bg1"/>
                    </a:solidFill>
                  </a:tcPr>
                </a:tc>
                <a:tc>
                  <a:txBody>
                    <a:bodyPr/>
                    <a:lstStyle/>
                    <a:p>
                      <a:pPr marL="144000" marR="0" lvl="0" indent="-144000" algn="l" defTabSz="914400" rtl="0" eaLnBrk="1" fontAlgn="base" latinLnBrk="0" hangingPunct="1">
                        <a:lnSpc>
                          <a:spcPct val="100000"/>
                        </a:lnSpc>
                        <a:spcBef>
                          <a:spcPts val="400"/>
                        </a:spcBef>
                        <a:spcAft>
                          <a:spcPct val="0"/>
                        </a:spcAft>
                        <a:buClrTx/>
                        <a:buSzTx/>
                        <a:buFont typeface="Arial" panose="020B0604020202020204" pitchFamily="34" charset="0"/>
                        <a:buChar char="•"/>
                        <a:tabLst/>
                      </a:pPr>
                      <a:r>
                        <a:rPr lang="ja-JP" altLang="en-US" sz="1600" b="0" dirty="0">
                          <a:solidFill>
                            <a:schemeClr val="tx1"/>
                          </a:solidFill>
                          <a:latin typeface="Meiryo UI" panose="020B0604030504040204" pitchFamily="50" charset="-128"/>
                          <a:ea typeface="Meiryo UI" panose="020B0604030504040204" pitchFamily="50" charset="-128"/>
                        </a:rPr>
                        <a:t>日、週、月ごとのスケジュールレポート</a:t>
                      </a:r>
                      <a:endParaRPr lang="en-US" altLang="ja-JP" sz="1600" b="0" dirty="0">
                        <a:solidFill>
                          <a:schemeClr val="tx1"/>
                        </a:solidFill>
                        <a:latin typeface="Meiryo UI" panose="020B0604030504040204" pitchFamily="50" charset="-128"/>
                        <a:ea typeface="Meiryo UI" panose="020B0604030504040204" pitchFamily="50" charset="-128"/>
                      </a:endParaRPr>
                    </a:p>
                    <a:p>
                      <a:pPr marL="144000" marR="0" lvl="0" indent="-144000" algn="l" defTabSz="914400" rtl="0" eaLnBrk="1" fontAlgn="base" latinLnBrk="0" hangingPunct="1">
                        <a:lnSpc>
                          <a:spcPct val="100000"/>
                        </a:lnSpc>
                        <a:spcBef>
                          <a:spcPts val="400"/>
                        </a:spcBef>
                        <a:spcAft>
                          <a:spcPct val="0"/>
                        </a:spcAft>
                        <a:buClrTx/>
                        <a:buSzTx/>
                        <a:buFont typeface="Arial" panose="020B0604020202020204" pitchFamily="34" charset="0"/>
                        <a:buChar char="•"/>
                        <a:tabLst/>
                      </a:pPr>
                      <a:r>
                        <a:rPr lang="ja-JP" altLang="en-US" sz="1600" b="0" dirty="0">
                          <a:solidFill>
                            <a:schemeClr val="tx1"/>
                          </a:solidFill>
                          <a:latin typeface="Meiryo UI" panose="020B0604030504040204" pitchFamily="50" charset="-128"/>
                          <a:ea typeface="Meiryo UI" panose="020B0604030504040204" pitchFamily="50" charset="-128"/>
                        </a:rPr>
                        <a:t>メールでの自動通知</a:t>
                      </a:r>
                      <a:endParaRPr lang="en-US" altLang="ja-JP" sz="1600" b="0" dirty="0">
                        <a:solidFill>
                          <a:schemeClr val="tx1"/>
                        </a:solidFill>
                        <a:latin typeface="Meiryo UI" panose="020B0604030504040204" pitchFamily="50" charset="-128"/>
                        <a:ea typeface="Meiryo UI" panose="020B0604030504040204" pitchFamily="50" charset="-128"/>
                      </a:endParaRPr>
                    </a:p>
                    <a:p>
                      <a:pPr marL="144000" marR="0" lvl="0" indent="-144000" algn="l" defTabSz="914400" rtl="0" eaLnBrk="1" fontAlgn="base" latinLnBrk="0" hangingPunct="1">
                        <a:lnSpc>
                          <a:spcPct val="100000"/>
                        </a:lnSpc>
                        <a:spcBef>
                          <a:spcPts val="400"/>
                        </a:spcBef>
                        <a:spcAft>
                          <a:spcPct val="0"/>
                        </a:spcAft>
                        <a:buClrTx/>
                        <a:buSzTx/>
                        <a:buFont typeface="Arial" panose="020B0604020202020204" pitchFamily="34" charset="0"/>
                        <a:buChar char="•"/>
                        <a:tabLst/>
                      </a:pPr>
                      <a:endParaRPr kumimoji="1" lang="ja-JP" altLang="en-US" sz="14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endParaRPr>
                    </a:p>
                  </a:txBody>
                  <a:tcPr marL="216000" marR="144000" marT="0" marB="0" anchor="ctr" horzOverflow="overflow">
                    <a:lnL w="12700" cap="flat" cmpd="sng" algn="ctr">
                      <a:noFill/>
                      <a:prstDash val="sysDot"/>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2233273878"/>
                  </a:ext>
                </a:extLst>
              </a:tr>
            </a:tbl>
          </a:graphicData>
        </a:graphic>
      </p:graphicFrame>
    </p:spTree>
    <p:extLst>
      <p:ext uri="{BB962C8B-B14F-4D97-AF65-F5344CB8AC3E}">
        <p14:creationId xmlns:p14="http://schemas.microsoft.com/office/powerpoint/2010/main" val="3984839651"/>
      </p:ext>
    </p:extLst>
  </p:cSld>
  <p:clrMapOvr>
    <a:masterClrMapping/>
  </p:clrMapOvr>
  <p:transition/>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9C632966-23A6-4D8C-A771-7067807E91FD}"/>
              </a:ext>
            </a:extLst>
          </p:cNvPr>
          <p:cNvSpPr>
            <a:spLocks noGrp="1"/>
          </p:cNvSpPr>
          <p:nvPr>
            <p:ph type="sldNum" sz="quarter" idx="4"/>
          </p:nvPr>
        </p:nvSpPr>
        <p:spPr/>
        <p:txBody>
          <a:bodyPr/>
          <a:lstStyle/>
          <a:p>
            <a:fld id="{F1BF7F6E-0413-4353-995D-100289A07FF8}" type="slidenum">
              <a:rPr lang="en-US" altLang="ja-JP" smtClean="0"/>
              <a:pPr/>
              <a:t>144</a:t>
            </a:fld>
            <a:endParaRPr lang="en-US" altLang="ja-JP" dirty="0"/>
          </a:p>
        </p:txBody>
      </p:sp>
      <p:sp>
        <p:nvSpPr>
          <p:cNvPr id="4" name="タイトル 3">
            <a:extLst>
              <a:ext uri="{FF2B5EF4-FFF2-40B4-BE49-F238E27FC236}">
                <a16:creationId xmlns:a16="http://schemas.microsoft.com/office/drawing/2014/main" id="{8FB06331-D012-4DD9-AFC7-95604B8CC182}"/>
              </a:ext>
            </a:extLst>
          </p:cNvPr>
          <p:cNvSpPr>
            <a:spLocks noGrp="1"/>
          </p:cNvSpPr>
          <p:nvPr>
            <p:ph type="title"/>
          </p:nvPr>
        </p:nvSpPr>
        <p:spPr/>
        <p:txBody>
          <a:bodyPr/>
          <a:lstStyle/>
          <a:p>
            <a:r>
              <a:rPr kumimoji="1" lang="ja-JP" altLang="en-US" dirty="0">
                <a:latin typeface="Meiryo UI" panose="020B0604030504040204" pitchFamily="50" charset="-128"/>
                <a:ea typeface="Meiryo UI" panose="020B0604030504040204" pitchFamily="50" charset="-128"/>
              </a:rPr>
              <a:t>アンチウイルス機能一覧（</a:t>
            </a:r>
            <a:r>
              <a:rPr kumimoji="1" lang="en-US" altLang="ja-JP" dirty="0">
                <a:latin typeface="Meiryo UI" panose="020B0604030504040204" pitchFamily="50" charset="-128"/>
                <a:ea typeface="Meiryo UI" panose="020B0604030504040204" pitchFamily="50" charset="-128"/>
              </a:rPr>
              <a:t>Mac</a:t>
            </a:r>
            <a:r>
              <a:rPr kumimoji="1" lang="ja-JP" altLang="en-US" dirty="0">
                <a:latin typeface="Meiryo UI" panose="020B0604030504040204" pitchFamily="50" charset="-128"/>
                <a:ea typeface="Meiryo UI" panose="020B0604030504040204" pitchFamily="50" charset="-128"/>
              </a:rPr>
              <a:t>）</a:t>
            </a:r>
            <a:endParaRPr kumimoji="1" lang="ja-JP" altLang="en-US" dirty="0"/>
          </a:p>
        </p:txBody>
      </p:sp>
      <p:sp>
        <p:nvSpPr>
          <p:cNvPr id="5" name="テキスト ボックス 4">
            <a:extLst>
              <a:ext uri="{FF2B5EF4-FFF2-40B4-BE49-F238E27FC236}">
                <a16:creationId xmlns:a16="http://schemas.microsoft.com/office/drawing/2014/main" id="{3D3F6704-FBAD-4889-A91E-6842BED67FFB}"/>
              </a:ext>
            </a:extLst>
          </p:cNvPr>
          <p:cNvSpPr txBox="1"/>
          <p:nvPr/>
        </p:nvSpPr>
        <p:spPr>
          <a:xfrm>
            <a:off x="777606" y="1512000"/>
            <a:ext cx="6516088" cy="446891"/>
          </a:xfrm>
          <a:prstGeom prst="rect">
            <a:avLst/>
          </a:prstGeom>
          <a:noFill/>
        </p:spPr>
        <p:txBody>
          <a:bodyPr wrap="square" lIns="0" tIns="0" rIns="0" bIns="0" rtlCol="0" anchor="ctr" anchorCtr="0">
            <a:noAutofit/>
          </a:bodyPr>
          <a:lstStyle/>
          <a:p>
            <a:pPr lvl="0" algn="l">
              <a:spcBef>
                <a:spcPts val="0"/>
              </a:spcBef>
            </a:pPr>
            <a:r>
              <a:rPr kumimoji="1" lang="ja-JP" altLang="en-US" sz="2400" dirty="0">
                <a:solidFill>
                  <a:schemeClr val="tx1"/>
                </a:solidFill>
                <a:latin typeface="Meiryo UI" panose="020B0604030504040204" pitchFamily="50" charset="-128"/>
                <a:ea typeface="Meiryo UI" panose="020B0604030504040204" pitchFamily="50" charset="-128"/>
              </a:rPr>
              <a:t>アンチウイルス機能一覧：</a:t>
            </a:r>
            <a:r>
              <a:rPr kumimoji="1" lang="en-US" altLang="ja-JP" sz="2400" dirty="0">
                <a:solidFill>
                  <a:schemeClr val="tx1"/>
                </a:solidFill>
                <a:latin typeface="Meiryo UI" panose="020B0604030504040204" pitchFamily="50" charset="-128"/>
                <a:ea typeface="Meiryo UI" panose="020B0604030504040204" pitchFamily="50" charset="-128"/>
              </a:rPr>
              <a:t>Mac</a:t>
            </a:r>
          </a:p>
        </p:txBody>
      </p:sp>
      <p:graphicFrame>
        <p:nvGraphicFramePr>
          <p:cNvPr id="7" name="Group 56">
            <a:extLst>
              <a:ext uri="{FF2B5EF4-FFF2-40B4-BE49-F238E27FC236}">
                <a16:creationId xmlns:a16="http://schemas.microsoft.com/office/drawing/2014/main" id="{9DFDE019-6E07-433B-9655-B93E3A9A71AA}"/>
              </a:ext>
            </a:extLst>
          </p:cNvPr>
          <p:cNvGraphicFramePr>
            <a:graphicFrameLocks/>
          </p:cNvGraphicFramePr>
          <p:nvPr>
            <p:extLst>
              <p:ext uri="{D42A27DB-BD31-4B8C-83A1-F6EECF244321}">
                <p14:modId xmlns:p14="http://schemas.microsoft.com/office/powerpoint/2010/main" val="3413087777"/>
              </p:ext>
            </p:extLst>
          </p:nvPr>
        </p:nvGraphicFramePr>
        <p:xfrm>
          <a:off x="741600" y="2062800"/>
          <a:ext cx="11520000" cy="5436000"/>
        </p:xfrm>
        <a:graphic>
          <a:graphicData uri="http://schemas.openxmlformats.org/drawingml/2006/table">
            <a:tbl>
              <a:tblPr/>
              <a:tblGrid>
                <a:gridCol w="3348000">
                  <a:extLst>
                    <a:ext uri="{9D8B030D-6E8A-4147-A177-3AD203B41FA5}">
                      <a16:colId xmlns:a16="http://schemas.microsoft.com/office/drawing/2014/main" val="20000"/>
                    </a:ext>
                  </a:extLst>
                </a:gridCol>
                <a:gridCol w="8172000">
                  <a:extLst>
                    <a:ext uri="{9D8B030D-6E8A-4147-A177-3AD203B41FA5}">
                      <a16:colId xmlns:a16="http://schemas.microsoft.com/office/drawing/2014/main" val="20001"/>
                    </a:ext>
                  </a:extLst>
                </a:gridCol>
              </a:tblGrid>
              <a:tr h="1296000">
                <a:tc>
                  <a:txBody>
                    <a:bodyPr/>
                    <a:lstStyle>
                      <a:defPPr>
                        <a:defRPr lang="ja-JP"/>
                      </a:defPPr>
                      <a:lvl1pPr marL="0" algn="l" defTabSz="914400" rtl="0" eaLnBrk="1" latinLnBrk="0" hangingPunct="1">
                        <a:defRPr kumimoji="1" sz="1800" kern="1200">
                          <a:solidFill>
                            <a:schemeClr val="tx1"/>
                          </a:solidFill>
                          <a:latin typeface="Trebuchet MS"/>
                          <a:ea typeface="HGP創英角ｺﾞｼｯｸUB"/>
                        </a:defRPr>
                      </a:lvl1pPr>
                      <a:lvl2pPr marL="457200" algn="l" defTabSz="914400" rtl="0" eaLnBrk="1" latinLnBrk="0" hangingPunct="1">
                        <a:defRPr kumimoji="1" sz="1800" kern="1200">
                          <a:solidFill>
                            <a:schemeClr val="tx1"/>
                          </a:solidFill>
                          <a:latin typeface="Trebuchet MS"/>
                          <a:ea typeface="HGP創英角ｺﾞｼｯｸUB"/>
                        </a:defRPr>
                      </a:lvl2pPr>
                      <a:lvl3pPr marL="914400" algn="l" defTabSz="914400" rtl="0" eaLnBrk="1" latinLnBrk="0" hangingPunct="1">
                        <a:defRPr kumimoji="1" sz="1800" kern="1200">
                          <a:solidFill>
                            <a:schemeClr val="tx1"/>
                          </a:solidFill>
                          <a:latin typeface="Trebuchet MS"/>
                          <a:ea typeface="HGP創英角ｺﾞｼｯｸUB"/>
                        </a:defRPr>
                      </a:lvl3pPr>
                      <a:lvl4pPr marL="1371600" algn="l" defTabSz="914400" rtl="0" eaLnBrk="1" latinLnBrk="0" hangingPunct="1">
                        <a:defRPr kumimoji="1" sz="1800" kern="1200">
                          <a:solidFill>
                            <a:schemeClr val="tx1"/>
                          </a:solidFill>
                          <a:latin typeface="Trebuchet MS"/>
                          <a:ea typeface="HGP創英角ｺﾞｼｯｸUB"/>
                        </a:defRPr>
                      </a:lvl4pPr>
                      <a:lvl5pPr marL="1828800" algn="l" defTabSz="914400" rtl="0" eaLnBrk="1" latinLnBrk="0" hangingPunct="1">
                        <a:defRPr kumimoji="1" sz="1800" kern="1200">
                          <a:solidFill>
                            <a:schemeClr val="tx1"/>
                          </a:solidFill>
                          <a:latin typeface="Trebuchet MS"/>
                          <a:ea typeface="HGP創英角ｺﾞｼｯｸUB"/>
                        </a:defRPr>
                      </a:lvl5pPr>
                      <a:lvl6pPr marL="2286000" algn="l" defTabSz="914400" rtl="0" eaLnBrk="1" latinLnBrk="0" hangingPunct="1">
                        <a:defRPr kumimoji="1" sz="1800" kern="1200">
                          <a:solidFill>
                            <a:schemeClr val="tx1"/>
                          </a:solidFill>
                          <a:latin typeface="Trebuchet MS"/>
                          <a:ea typeface="HGP創英角ｺﾞｼｯｸUB"/>
                        </a:defRPr>
                      </a:lvl6pPr>
                      <a:lvl7pPr marL="2743200" algn="l" defTabSz="914400" rtl="0" eaLnBrk="1" latinLnBrk="0" hangingPunct="1">
                        <a:defRPr kumimoji="1" sz="1800" kern="1200">
                          <a:solidFill>
                            <a:schemeClr val="tx1"/>
                          </a:solidFill>
                          <a:latin typeface="Trebuchet MS"/>
                          <a:ea typeface="HGP創英角ｺﾞｼｯｸUB"/>
                        </a:defRPr>
                      </a:lvl7pPr>
                      <a:lvl8pPr marL="3200400" algn="l" defTabSz="914400" rtl="0" eaLnBrk="1" latinLnBrk="0" hangingPunct="1">
                        <a:defRPr kumimoji="1" sz="1800" kern="1200">
                          <a:solidFill>
                            <a:schemeClr val="tx1"/>
                          </a:solidFill>
                          <a:latin typeface="Trebuchet MS"/>
                          <a:ea typeface="HGP創英角ｺﾞｼｯｸUB"/>
                        </a:defRPr>
                      </a:lvl8pPr>
                      <a:lvl9pPr marL="3657600" algn="l" defTabSz="914400" rtl="0" eaLnBrk="1" latinLnBrk="0" hangingPunct="1">
                        <a:defRPr kumimoji="1" sz="1800" kern="1200">
                          <a:solidFill>
                            <a:schemeClr val="tx1"/>
                          </a:solidFill>
                          <a:latin typeface="Trebuchet MS"/>
                          <a:ea typeface="HGP創英角ｺﾞｼｯｸUB"/>
                        </a:defRPr>
                      </a:lvl9pPr>
                    </a:lstStyle>
                    <a:p>
                      <a:pPr marL="144000" indent="0" algn="l">
                        <a:buFont typeface="Arial" pitchFamily="34" charset="0"/>
                        <a:buNone/>
                      </a:pPr>
                      <a:r>
                        <a:rPr lang="ja-JP" altLang="en-US" sz="1800" b="0" dirty="0">
                          <a:solidFill>
                            <a:schemeClr val="tx1"/>
                          </a:solidFill>
                          <a:latin typeface="Meiryo UI" panose="020B0604030504040204" pitchFamily="50" charset="-128"/>
                          <a:ea typeface="Meiryo UI" panose="020B0604030504040204" pitchFamily="50" charset="-128"/>
                        </a:rPr>
                        <a:t>不正サイト接続ブロック</a:t>
                      </a:r>
                      <a:endParaRPr lang="en-US" altLang="ja-JP" sz="1800" b="0" dirty="0">
                        <a:solidFill>
                          <a:schemeClr val="tx1"/>
                        </a:solidFill>
                        <a:latin typeface="Meiryo UI" panose="020B0604030504040204" pitchFamily="50" charset="-128"/>
                        <a:ea typeface="Meiryo UI" panose="020B0604030504040204" pitchFamily="50" charset="-128"/>
                      </a:endParaRPr>
                    </a:p>
                  </a:txBody>
                  <a:tcPr marL="72000" marR="144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noFill/>
                  </a:tcPr>
                </a:tc>
                <a:tc>
                  <a:txBody>
                    <a:bodyPr/>
                    <a:lstStyle>
                      <a:defPPr>
                        <a:defRPr lang="ja-JP"/>
                      </a:defPPr>
                      <a:lvl1pPr marL="0" algn="l" defTabSz="914400" rtl="0" eaLnBrk="1" latinLnBrk="0" hangingPunct="1">
                        <a:defRPr kumimoji="1" sz="1800" kern="1200">
                          <a:solidFill>
                            <a:schemeClr val="tx1"/>
                          </a:solidFill>
                          <a:latin typeface="Trebuchet MS"/>
                          <a:ea typeface="HGP創英角ｺﾞｼｯｸUB"/>
                        </a:defRPr>
                      </a:lvl1pPr>
                      <a:lvl2pPr marL="457200" algn="l" defTabSz="914400" rtl="0" eaLnBrk="1" latinLnBrk="0" hangingPunct="1">
                        <a:defRPr kumimoji="1" sz="1800" kern="1200">
                          <a:solidFill>
                            <a:schemeClr val="tx1"/>
                          </a:solidFill>
                          <a:latin typeface="Trebuchet MS"/>
                          <a:ea typeface="HGP創英角ｺﾞｼｯｸUB"/>
                        </a:defRPr>
                      </a:lvl2pPr>
                      <a:lvl3pPr marL="914400" algn="l" defTabSz="914400" rtl="0" eaLnBrk="1" latinLnBrk="0" hangingPunct="1">
                        <a:defRPr kumimoji="1" sz="1800" kern="1200">
                          <a:solidFill>
                            <a:schemeClr val="tx1"/>
                          </a:solidFill>
                          <a:latin typeface="Trebuchet MS"/>
                          <a:ea typeface="HGP創英角ｺﾞｼｯｸUB"/>
                        </a:defRPr>
                      </a:lvl3pPr>
                      <a:lvl4pPr marL="1371600" algn="l" defTabSz="914400" rtl="0" eaLnBrk="1" latinLnBrk="0" hangingPunct="1">
                        <a:defRPr kumimoji="1" sz="1800" kern="1200">
                          <a:solidFill>
                            <a:schemeClr val="tx1"/>
                          </a:solidFill>
                          <a:latin typeface="Trebuchet MS"/>
                          <a:ea typeface="HGP創英角ｺﾞｼｯｸUB"/>
                        </a:defRPr>
                      </a:lvl4pPr>
                      <a:lvl5pPr marL="1828800" algn="l" defTabSz="914400" rtl="0" eaLnBrk="1" latinLnBrk="0" hangingPunct="1">
                        <a:defRPr kumimoji="1" sz="1800" kern="1200">
                          <a:solidFill>
                            <a:schemeClr val="tx1"/>
                          </a:solidFill>
                          <a:latin typeface="Trebuchet MS"/>
                          <a:ea typeface="HGP創英角ｺﾞｼｯｸUB"/>
                        </a:defRPr>
                      </a:lvl5pPr>
                      <a:lvl6pPr marL="2286000" algn="l" defTabSz="914400" rtl="0" eaLnBrk="1" latinLnBrk="0" hangingPunct="1">
                        <a:defRPr kumimoji="1" sz="1800" kern="1200">
                          <a:solidFill>
                            <a:schemeClr val="tx1"/>
                          </a:solidFill>
                          <a:latin typeface="Trebuchet MS"/>
                          <a:ea typeface="HGP創英角ｺﾞｼｯｸUB"/>
                        </a:defRPr>
                      </a:lvl6pPr>
                      <a:lvl7pPr marL="2743200" algn="l" defTabSz="914400" rtl="0" eaLnBrk="1" latinLnBrk="0" hangingPunct="1">
                        <a:defRPr kumimoji="1" sz="1800" kern="1200">
                          <a:solidFill>
                            <a:schemeClr val="tx1"/>
                          </a:solidFill>
                          <a:latin typeface="Trebuchet MS"/>
                          <a:ea typeface="HGP創英角ｺﾞｼｯｸUB"/>
                        </a:defRPr>
                      </a:lvl7pPr>
                      <a:lvl8pPr marL="3200400" algn="l" defTabSz="914400" rtl="0" eaLnBrk="1" latinLnBrk="0" hangingPunct="1">
                        <a:defRPr kumimoji="1" sz="1800" kern="1200">
                          <a:solidFill>
                            <a:schemeClr val="tx1"/>
                          </a:solidFill>
                          <a:latin typeface="Trebuchet MS"/>
                          <a:ea typeface="HGP創英角ｺﾞｼｯｸUB"/>
                        </a:defRPr>
                      </a:lvl8pPr>
                      <a:lvl9pPr marL="3657600" algn="l" defTabSz="914400" rtl="0" eaLnBrk="1" latinLnBrk="0" hangingPunct="1">
                        <a:defRPr kumimoji="1" sz="1800" kern="1200">
                          <a:solidFill>
                            <a:schemeClr val="tx1"/>
                          </a:solidFill>
                          <a:latin typeface="Trebuchet MS"/>
                          <a:ea typeface="HGP創英角ｺﾞｼｯｸUB"/>
                        </a:defRPr>
                      </a:lvl9pPr>
                    </a:lstStyle>
                    <a:p>
                      <a:pPr marL="144000" marR="0" lvl="0" indent="0" algn="just" defTabSz="914400" rtl="0" eaLnBrk="1" fontAlgn="base" latinLnBrk="0" hangingPunct="1">
                        <a:lnSpc>
                          <a:spcPct val="100000"/>
                        </a:lnSpc>
                        <a:spcBef>
                          <a:spcPts val="400"/>
                        </a:spcBef>
                        <a:spcAft>
                          <a:spcPts val="0"/>
                        </a:spcAft>
                        <a:buClrTx/>
                        <a:buSzTx/>
                        <a:buFontTx/>
                        <a:buNone/>
                        <a:tabLst/>
                      </a:pPr>
                      <a:r>
                        <a:rPr lang="ja-JP" altLang="en-US" sz="1600" b="0" dirty="0">
                          <a:solidFill>
                            <a:schemeClr val="tx1"/>
                          </a:solidFill>
                          <a:latin typeface="Meiryo UI" panose="020B0604030504040204" pitchFamily="50" charset="-128"/>
                          <a:ea typeface="Meiryo UI" panose="020B0604030504040204" pitchFamily="50" charset="-128"/>
                        </a:rPr>
                        <a:t>毎日リアルタイムで監視・更新されているトレンドマイクロの不正</a:t>
                      </a:r>
                      <a:r>
                        <a:rPr lang="en-US" altLang="ja-JP" sz="1600" b="0" dirty="0">
                          <a:solidFill>
                            <a:schemeClr val="tx1"/>
                          </a:solidFill>
                          <a:latin typeface="Meiryo UI" panose="020B0604030504040204" pitchFamily="50" charset="-128"/>
                          <a:ea typeface="Meiryo UI" panose="020B0604030504040204" pitchFamily="50" charset="-128"/>
                        </a:rPr>
                        <a:t>Web</a:t>
                      </a:r>
                      <a:r>
                        <a:rPr lang="ja-JP" altLang="en-US" sz="1600" b="0" dirty="0">
                          <a:solidFill>
                            <a:schemeClr val="tx1"/>
                          </a:solidFill>
                          <a:latin typeface="Meiryo UI" panose="020B0604030504040204" pitchFamily="50" charset="-128"/>
                          <a:ea typeface="Meiryo UI" panose="020B0604030504040204" pitchFamily="50" charset="-128"/>
                        </a:rPr>
                        <a:t>サイトの評価データベース情報を基に、フィッシング詐欺やウイルスが仕込まれている</a:t>
                      </a:r>
                      <a:r>
                        <a:rPr lang="en-US" altLang="ja-JP" sz="1600" b="0" dirty="0">
                          <a:solidFill>
                            <a:schemeClr val="tx1"/>
                          </a:solidFill>
                          <a:latin typeface="Meiryo UI" panose="020B0604030504040204" pitchFamily="50" charset="-128"/>
                          <a:ea typeface="Meiryo UI" panose="020B0604030504040204" pitchFamily="50" charset="-128"/>
                        </a:rPr>
                        <a:t>Web</a:t>
                      </a:r>
                      <a:r>
                        <a:rPr lang="ja-JP" altLang="en-US" sz="1600" b="0" dirty="0">
                          <a:solidFill>
                            <a:schemeClr val="tx1"/>
                          </a:solidFill>
                          <a:latin typeface="Meiryo UI" panose="020B0604030504040204" pitchFamily="50" charset="-128"/>
                          <a:ea typeface="Meiryo UI" panose="020B0604030504040204" pitchFamily="50" charset="-128"/>
                        </a:rPr>
                        <a:t>サイトなど、危険な</a:t>
                      </a:r>
                      <a:r>
                        <a:rPr lang="en-US" altLang="ja-JP" sz="1600" b="0" dirty="0">
                          <a:solidFill>
                            <a:schemeClr val="tx1"/>
                          </a:solidFill>
                          <a:latin typeface="Meiryo UI" panose="020B0604030504040204" pitchFamily="50" charset="-128"/>
                          <a:ea typeface="Meiryo UI" panose="020B0604030504040204" pitchFamily="50" charset="-128"/>
                        </a:rPr>
                        <a:t>Web</a:t>
                      </a:r>
                      <a:r>
                        <a:rPr lang="ja-JP" altLang="en-US" sz="1600" b="0" dirty="0">
                          <a:solidFill>
                            <a:schemeClr val="tx1"/>
                          </a:solidFill>
                          <a:latin typeface="Meiryo UI" panose="020B0604030504040204" pitchFamily="50" charset="-128"/>
                          <a:ea typeface="Meiryo UI" panose="020B0604030504040204" pitchFamily="50" charset="-128"/>
                        </a:rPr>
                        <a:t>サイトへのアクセスを未然にブロック。</a:t>
                      </a:r>
                      <a:endParaRPr lang="en-US" altLang="ja-JP" sz="1600" b="0" dirty="0">
                        <a:solidFill>
                          <a:schemeClr val="tx1"/>
                        </a:solidFill>
                        <a:latin typeface="Meiryo UI" panose="020B0604030504040204" pitchFamily="50" charset="-128"/>
                        <a:ea typeface="Meiryo UI" panose="020B0604030504040204" pitchFamily="50" charset="-128"/>
                      </a:endParaRPr>
                    </a:p>
                    <a:p>
                      <a:pPr marL="144000" marR="0" lvl="0" indent="0" algn="l" defTabSz="914400" rtl="0" eaLnBrk="1" fontAlgn="base" latinLnBrk="0" hangingPunct="1">
                        <a:lnSpc>
                          <a:spcPct val="100000"/>
                        </a:lnSpc>
                        <a:spcBef>
                          <a:spcPts val="400"/>
                        </a:spcBef>
                        <a:spcAft>
                          <a:spcPts val="0"/>
                        </a:spcAft>
                        <a:buClrTx/>
                        <a:buSzTx/>
                        <a:buFontTx/>
                        <a:buNone/>
                        <a:tabLst/>
                      </a:pPr>
                      <a:r>
                        <a:rPr lang="en-US" altLang="ja-JP" sz="1200" b="0" dirty="0">
                          <a:solidFill>
                            <a:schemeClr val="tx1"/>
                          </a:solidFill>
                          <a:latin typeface="Meiryo UI" panose="020B0604030504040204" pitchFamily="50" charset="-128"/>
                          <a:ea typeface="Meiryo UI" panose="020B0604030504040204" pitchFamily="50" charset="-128"/>
                        </a:rPr>
                        <a:t>※</a:t>
                      </a:r>
                      <a:r>
                        <a:rPr lang="ja-JP" altLang="en-US" sz="1200" b="0" dirty="0">
                          <a:solidFill>
                            <a:schemeClr val="tx1"/>
                          </a:solidFill>
                          <a:latin typeface="Meiryo UI" panose="020B0604030504040204" pitchFamily="50" charset="-128"/>
                          <a:ea typeface="Meiryo UI" panose="020B0604030504040204" pitchFamily="50" charset="-128"/>
                        </a:rPr>
                        <a:t>改ざんされた</a:t>
                      </a:r>
                      <a:r>
                        <a:rPr lang="en-US" altLang="ja-JP" sz="1200" b="0" dirty="0">
                          <a:solidFill>
                            <a:schemeClr val="tx1"/>
                          </a:solidFill>
                          <a:latin typeface="Meiryo UI" panose="020B0604030504040204" pitchFamily="50" charset="-128"/>
                          <a:ea typeface="Meiryo UI" panose="020B0604030504040204" pitchFamily="50" charset="-128"/>
                        </a:rPr>
                        <a:t>Web</a:t>
                      </a:r>
                      <a:r>
                        <a:rPr lang="ja-JP" altLang="en-US" sz="1200" b="0" dirty="0">
                          <a:solidFill>
                            <a:schemeClr val="tx1"/>
                          </a:solidFill>
                          <a:latin typeface="Meiryo UI" panose="020B0604030504040204" pitchFamily="50" charset="-128"/>
                          <a:ea typeface="Meiryo UI" panose="020B0604030504040204" pitchFamily="50" charset="-128"/>
                        </a:rPr>
                        <a:t>も検索対象。</a:t>
                      </a:r>
                      <a:endParaRPr kumimoji="1" lang="ja-JP" altLang="en-US" sz="12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endParaRPr>
                    </a:p>
                  </a:txBody>
                  <a:tcPr marL="72000" marR="216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828000">
                <a:tc>
                  <a:txBody>
                    <a:bodyPr/>
                    <a:lstStyle>
                      <a:defPPr>
                        <a:defRPr lang="ja-JP"/>
                      </a:defPPr>
                      <a:lvl1pPr marL="0" algn="l" defTabSz="914400" rtl="0" eaLnBrk="1" latinLnBrk="0" hangingPunct="1">
                        <a:defRPr kumimoji="1" sz="1800" kern="1200">
                          <a:solidFill>
                            <a:schemeClr val="tx1"/>
                          </a:solidFill>
                          <a:latin typeface="Trebuchet MS"/>
                          <a:ea typeface="HGP創英角ｺﾞｼｯｸUB"/>
                        </a:defRPr>
                      </a:lvl1pPr>
                      <a:lvl2pPr marL="457200" algn="l" defTabSz="914400" rtl="0" eaLnBrk="1" latinLnBrk="0" hangingPunct="1">
                        <a:defRPr kumimoji="1" sz="1800" kern="1200">
                          <a:solidFill>
                            <a:schemeClr val="tx1"/>
                          </a:solidFill>
                          <a:latin typeface="Trebuchet MS"/>
                          <a:ea typeface="HGP創英角ｺﾞｼｯｸUB"/>
                        </a:defRPr>
                      </a:lvl2pPr>
                      <a:lvl3pPr marL="914400" algn="l" defTabSz="914400" rtl="0" eaLnBrk="1" latinLnBrk="0" hangingPunct="1">
                        <a:defRPr kumimoji="1" sz="1800" kern="1200">
                          <a:solidFill>
                            <a:schemeClr val="tx1"/>
                          </a:solidFill>
                          <a:latin typeface="Trebuchet MS"/>
                          <a:ea typeface="HGP創英角ｺﾞｼｯｸUB"/>
                        </a:defRPr>
                      </a:lvl3pPr>
                      <a:lvl4pPr marL="1371600" algn="l" defTabSz="914400" rtl="0" eaLnBrk="1" latinLnBrk="0" hangingPunct="1">
                        <a:defRPr kumimoji="1" sz="1800" kern="1200">
                          <a:solidFill>
                            <a:schemeClr val="tx1"/>
                          </a:solidFill>
                          <a:latin typeface="Trebuchet MS"/>
                          <a:ea typeface="HGP創英角ｺﾞｼｯｸUB"/>
                        </a:defRPr>
                      </a:lvl4pPr>
                      <a:lvl5pPr marL="1828800" algn="l" defTabSz="914400" rtl="0" eaLnBrk="1" latinLnBrk="0" hangingPunct="1">
                        <a:defRPr kumimoji="1" sz="1800" kern="1200">
                          <a:solidFill>
                            <a:schemeClr val="tx1"/>
                          </a:solidFill>
                          <a:latin typeface="Trebuchet MS"/>
                          <a:ea typeface="HGP創英角ｺﾞｼｯｸUB"/>
                        </a:defRPr>
                      </a:lvl5pPr>
                      <a:lvl6pPr marL="2286000" algn="l" defTabSz="914400" rtl="0" eaLnBrk="1" latinLnBrk="0" hangingPunct="1">
                        <a:defRPr kumimoji="1" sz="1800" kern="1200">
                          <a:solidFill>
                            <a:schemeClr val="tx1"/>
                          </a:solidFill>
                          <a:latin typeface="Trebuchet MS"/>
                          <a:ea typeface="HGP創英角ｺﾞｼｯｸUB"/>
                        </a:defRPr>
                      </a:lvl6pPr>
                      <a:lvl7pPr marL="2743200" algn="l" defTabSz="914400" rtl="0" eaLnBrk="1" latinLnBrk="0" hangingPunct="1">
                        <a:defRPr kumimoji="1" sz="1800" kern="1200">
                          <a:solidFill>
                            <a:schemeClr val="tx1"/>
                          </a:solidFill>
                          <a:latin typeface="Trebuchet MS"/>
                          <a:ea typeface="HGP創英角ｺﾞｼｯｸUB"/>
                        </a:defRPr>
                      </a:lvl7pPr>
                      <a:lvl8pPr marL="3200400" algn="l" defTabSz="914400" rtl="0" eaLnBrk="1" latinLnBrk="0" hangingPunct="1">
                        <a:defRPr kumimoji="1" sz="1800" kern="1200">
                          <a:solidFill>
                            <a:schemeClr val="tx1"/>
                          </a:solidFill>
                          <a:latin typeface="Trebuchet MS"/>
                          <a:ea typeface="HGP創英角ｺﾞｼｯｸUB"/>
                        </a:defRPr>
                      </a:lvl8pPr>
                      <a:lvl9pPr marL="3657600" algn="l" defTabSz="914400" rtl="0" eaLnBrk="1" latinLnBrk="0" hangingPunct="1">
                        <a:defRPr kumimoji="1" sz="1800" kern="1200">
                          <a:solidFill>
                            <a:schemeClr val="tx1"/>
                          </a:solidFill>
                          <a:latin typeface="Trebuchet MS"/>
                          <a:ea typeface="HGP創英角ｺﾞｼｯｸUB"/>
                        </a:defRPr>
                      </a:lvl9pPr>
                    </a:lstStyle>
                    <a:p>
                      <a:pPr marL="144000" marR="0" indent="0" algn="l" defTabSz="914400" rtl="0" eaLnBrk="1" fontAlgn="auto" latinLnBrk="0" hangingPunct="1">
                        <a:lnSpc>
                          <a:spcPct val="100000"/>
                        </a:lnSpc>
                        <a:spcBef>
                          <a:spcPts val="0"/>
                        </a:spcBef>
                        <a:spcAft>
                          <a:spcPts val="0"/>
                        </a:spcAft>
                        <a:buClrTx/>
                        <a:buSzTx/>
                        <a:buFont typeface="Arial" pitchFamily="34" charset="0"/>
                        <a:buNone/>
                        <a:tabLst/>
                        <a:defRPr/>
                      </a:pPr>
                      <a:r>
                        <a:rPr lang="ja-JP" altLang="en-US" sz="1800" b="0" dirty="0">
                          <a:solidFill>
                            <a:schemeClr val="tx1"/>
                          </a:solidFill>
                          <a:latin typeface="Meiryo UI" panose="020B0604030504040204" pitchFamily="50" charset="-128"/>
                          <a:ea typeface="Meiryo UI" panose="020B0604030504040204" pitchFamily="50" charset="-128"/>
                        </a:rPr>
                        <a:t>簡易</a:t>
                      </a:r>
                      <a:r>
                        <a:rPr lang="en-US" altLang="ja-JP" sz="1800" b="0" dirty="0">
                          <a:solidFill>
                            <a:schemeClr val="tx1"/>
                          </a:solidFill>
                          <a:latin typeface="Meiryo UI" panose="020B0604030504040204" pitchFamily="50" charset="-128"/>
                          <a:ea typeface="Meiryo UI" panose="020B0604030504040204" pitchFamily="50" charset="-128"/>
                        </a:rPr>
                        <a:t>URL</a:t>
                      </a:r>
                      <a:r>
                        <a:rPr lang="ja-JP" altLang="en-US" sz="1800" b="0" dirty="0">
                          <a:solidFill>
                            <a:schemeClr val="tx1"/>
                          </a:solidFill>
                          <a:latin typeface="Meiryo UI" panose="020B0604030504040204" pitchFamily="50" charset="-128"/>
                          <a:ea typeface="Meiryo UI" panose="020B0604030504040204" pitchFamily="50" charset="-128"/>
                        </a:rPr>
                        <a:t>フィルタリング</a:t>
                      </a:r>
                      <a:endParaRPr lang="en-US" altLang="ja-JP" sz="1800" b="0" dirty="0">
                        <a:solidFill>
                          <a:schemeClr val="tx1"/>
                        </a:solidFill>
                        <a:latin typeface="Meiryo UI" panose="020B0604030504040204" pitchFamily="50" charset="-128"/>
                        <a:ea typeface="Meiryo UI" panose="020B0604030504040204" pitchFamily="50" charset="-128"/>
                      </a:endParaRPr>
                    </a:p>
                  </a:txBody>
                  <a:tcPr marL="72000" marR="144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noFill/>
                  </a:tcPr>
                </a:tc>
                <a:tc>
                  <a:txBody>
                    <a:bodyPr/>
                    <a:lstStyle>
                      <a:defPPr>
                        <a:defRPr lang="ja-JP"/>
                      </a:defPPr>
                      <a:lvl1pPr marL="0" algn="l" defTabSz="914400" rtl="0" eaLnBrk="1" latinLnBrk="0" hangingPunct="1">
                        <a:defRPr kumimoji="1" sz="1800" kern="1200">
                          <a:solidFill>
                            <a:schemeClr val="tx1"/>
                          </a:solidFill>
                          <a:latin typeface="Trebuchet MS"/>
                          <a:ea typeface="HGP創英角ｺﾞｼｯｸUB"/>
                        </a:defRPr>
                      </a:lvl1pPr>
                      <a:lvl2pPr marL="457200" algn="l" defTabSz="914400" rtl="0" eaLnBrk="1" latinLnBrk="0" hangingPunct="1">
                        <a:defRPr kumimoji="1" sz="1800" kern="1200">
                          <a:solidFill>
                            <a:schemeClr val="tx1"/>
                          </a:solidFill>
                          <a:latin typeface="Trebuchet MS"/>
                          <a:ea typeface="HGP創英角ｺﾞｼｯｸUB"/>
                        </a:defRPr>
                      </a:lvl2pPr>
                      <a:lvl3pPr marL="914400" algn="l" defTabSz="914400" rtl="0" eaLnBrk="1" latinLnBrk="0" hangingPunct="1">
                        <a:defRPr kumimoji="1" sz="1800" kern="1200">
                          <a:solidFill>
                            <a:schemeClr val="tx1"/>
                          </a:solidFill>
                          <a:latin typeface="Trebuchet MS"/>
                          <a:ea typeface="HGP創英角ｺﾞｼｯｸUB"/>
                        </a:defRPr>
                      </a:lvl3pPr>
                      <a:lvl4pPr marL="1371600" algn="l" defTabSz="914400" rtl="0" eaLnBrk="1" latinLnBrk="0" hangingPunct="1">
                        <a:defRPr kumimoji="1" sz="1800" kern="1200">
                          <a:solidFill>
                            <a:schemeClr val="tx1"/>
                          </a:solidFill>
                          <a:latin typeface="Trebuchet MS"/>
                          <a:ea typeface="HGP創英角ｺﾞｼｯｸUB"/>
                        </a:defRPr>
                      </a:lvl4pPr>
                      <a:lvl5pPr marL="1828800" algn="l" defTabSz="914400" rtl="0" eaLnBrk="1" latinLnBrk="0" hangingPunct="1">
                        <a:defRPr kumimoji="1" sz="1800" kern="1200">
                          <a:solidFill>
                            <a:schemeClr val="tx1"/>
                          </a:solidFill>
                          <a:latin typeface="Trebuchet MS"/>
                          <a:ea typeface="HGP創英角ｺﾞｼｯｸUB"/>
                        </a:defRPr>
                      </a:lvl5pPr>
                      <a:lvl6pPr marL="2286000" algn="l" defTabSz="914400" rtl="0" eaLnBrk="1" latinLnBrk="0" hangingPunct="1">
                        <a:defRPr kumimoji="1" sz="1800" kern="1200">
                          <a:solidFill>
                            <a:schemeClr val="tx1"/>
                          </a:solidFill>
                          <a:latin typeface="Trebuchet MS"/>
                          <a:ea typeface="HGP創英角ｺﾞｼｯｸUB"/>
                        </a:defRPr>
                      </a:lvl6pPr>
                      <a:lvl7pPr marL="2743200" algn="l" defTabSz="914400" rtl="0" eaLnBrk="1" latinLnBrk="0" hangingPunct="1">
                        <a:defRPr kumimoji="1" sz="1800" kern="1200">
                          <a:solidFill>
                            <a:schemeClr val="tx1"/>
                          </a:solidFill>
                          <a:latin typeface="Trebuchet MS"/>
                          <a:ea typeface="HGP創英角ｺﾞｼｯｸUB"/>
                        </a:defRPr>
                      </a:lvl7pPr>
                      <a:lvl8pPr marL="3200400" algn="l" defTabSz="914400" rtl="0" eaLnBrk="1" latinLnBrk="0" hangingPunct="1">
                        <a:defRPr kumimoji="1" sz="1800" kern="1200">
                          <a:solidFill>
                            <a:schemeClr val="tx1"/>
                          </a:solidFill>
                          <a:latin typeface="Trebuchet MS"/>
                          <a:ea typeface="HGP創英角ｺﾞｼｯｸUB"/>
                        </a:defRPr>
                      </a:lvl8pPr>
                      <a:lvl9pPr marL="3657600" algn="l" defTabSz="914400" rtl="0" eaLnBrk="1" latinLnBrk="0" hangingPunct="1">
                        <a:defRPr kumimoji="1" sz="1800" kern="1200">
                          <a:solidFill>
                            <a:schemeClr val="tx1"/>
                          </a:solidFill>
                          <a:latin typeface="Trebuchet MS"/>
                          <a:ea typeface="HGP創英角ｺﾞｼｯｸUB"/>
                        </a:defRPr>
                      </a:lvl9pPr>
                    </a:lstStyle>
                    <a:p>
                      <a:pPr marL="0" marR="0" lvl="0" indent="0" algn="ctr" defTabSz="914400" rtl="0" eaLnBrk="1" fontAlgn="base"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rPr>
                        <a:t>ー</a:t>
                      </a:r>
                    </a:p>
                  </a:txBody>
                  <a:tcPr marL="72000" marR="144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828000">
                <a:tc>
                  <a:txBody>
                    <a:bodyPr/>
                    <a:lstStyle>
                      <a:defPPr>
                        <a:defRPr lang="ja-JP"/>
                      </a:defPPr>
                      <a:lvl1pPr marL="0" algn="l" defTabSz="914400" rtl="0" eaLnBrk="1" latinLnBrk="0" hangingPunct="1">
                        <a:defRPr kumimoji="1" sz="1800" kern="1200">
                          <a:solidFill>
                            <a:schemeClr val="tx1"/>
                          </a:solidFill>
                          <a:latin typeface="Trebuchet MS"/>
                          <a:ea typeface="HGP創英角ｺﾞｼｯｸUB"/>
                        </a:defRPr>
                      </a:lvl1pPr>
                      <a:lvl2pPr marL="457200" algn="l" defTabSz="914400" rtl="0" eaLnBrk="1" latinLnBrk="0" hangingPunct="1">
                        <a:defRPr kumimoji="1" sz="1800" kern="1200">
                          <a:solidFill>
                            <a:schemeClr val="tx1"/>
                          </a:solidFill>
                          <a:latin typeface="Trebuchet MS"/>
                          <a:ea typeface="HGP創英角ｺﾞｼｯｸUB"/>
                        </a:defRPr>
                      </a:lvl2pPr>
                      <a:lvl3pPr marL="914400" algn="l" defTabSz="914400" rtl="0" eaLnBrk="1" latinLnBrk="0" hangingPunct="1">
                        <a:defRPr kumimoji="1" sz="1800" kern="1200">
                          <a:solidFill>
                            <a:schemeClr val="tx1"/>
                          </a:solidFill>
                          <a:latin typeface="Trebuchet MS"/>
                          <a:ea typeface="HGP創英角ｺﾞｼｯｸUB"/>
                        </a:defRPr>
                      </a:lvl3pPr>
                      <a:lvl4pPr marL="1371600" algn="l" defTabSz="914400" rtl="0" eaLnBrk="1" latinLnBrk="0" hangingPunct="1">
                        <a:defRPr kumimoji="1" sz="1800" kern="1200">
                          <a:solidFill>
                            <a:schemeClr val="tx1"/>
                          </a:solidFill>
                          <a:latin typeface="Trebuchet MS"/>
                          <a:ea typeface="HGP創英角ｺﾞｼｯｸUB"/>
                        </a:defRPr>
                      </a:lvl4pPr>
                      <a:lvl5pPr marL="1828800" algn="l" defTabSz="914400" rtl="0" eaLnBrk="1" latinLnBrk="0" hangingPunct="1">
                        <a:defRPr kumimoji="1" sz="1800" kern="1200">
                          <a:solidFill>
                            <a:schemeClr val="tx1"/>
                          </a:solidFill>
                          <a:latin typeface="Trebuchet MS"/>
                          <a:ea typeface="HGP創英角ｺﾞｼｯｸUB"/>
                        </a:defRPr>
                      </a:lvl5pPr>
                      <a:lvl6pPr marL="2286000" algn="l" defTabSz="914400" rtl="0" eaLnBrk="1" latinLnBrk="0" hangingPunct="1">
                        <a:defRPr kumimoji="1" sz="1800" kern="1200">
                          <a:solidFill>
                            <a:schemeClr val="tx1"/>
                          </a:solidFill>
                          <a:latin typeface="Trebuchet MS"/>
                          <a:ea typeface="HGP創英角ｺﾞｼｯｸUB"/>
                        </a:defRPr>
                      </a:lvl6pPr>
                      <a:lvl7pPr marL="2743200" algn="l" defTabSz="914400" rtl="0" eaLnBrk="1" latinLnBrk="0" hangingPunct="1">
                        <a:defRPr kumimoji="1" sz="1800" kern="1200">
                          <a:solidFill>
                            <a:schemeClr val="tx1"/>
                          </a:solidFill>
                          <a:latin typeface="Trebuchet MS"/>
                          <a:ea typeface="HGP創英角ｺﾞｼｯｸUB"/>
                        </a:defRPr>
                      </a:lvl7pPr>
                      <a:lvl8pPr marL="3200400" algn="l" defTabSz="914400" rtl="0" eaLnBrk="1" latinLnBrk="0" hangingPunct="1">
                        <a:defRPr kumimoji="1" sz="1800" kern="1200">
                          <a:solidFill>
                            <a:schemeClr val="tx1"/>
                          </a:solidFill>
                          <a:latin typeface="Trebuchet MS"/>
                          <a:ea typeface="HGP創英角ｺﾞｼｯｸUB"/>
                        </a:defRPr>
                      </a:lvl8pPr>
                      <a:lvl9pPr marL="3657600" algn="l" defTabSz="914400" rtl="0" eaLnBrk="1" latinLnBrk="0" hangingPunct="1">
                        <a:defRPr kumimoji="1" sz="1800" kern="1200">
                          <a:solidFill>
                            <a:schemeClr val="tx1"/>
                          </a:solidFill>
                          <a:latin typeface="Trebuchet MS"/>
                          <a:ea typeface="HGP創英角ｺﾞｼｯｸUB"/>
                        </a:defRPr>
                      </a:lvl9pPr>
                    </a:lstStyle>
                    <a:p>
                      <a:pPr marL="144000" marR="0" indent="0" algn="l" defTabSz="914400" rtl="0" eaLnBrk="1" fontAlgn="auto" latinLnBrk="0" hangingPunct="1">
                        <a:lnSpc>
                          <a:spcPct val="100000"/>
                        </a:lnSpc>
                        <a:spcBef>
                          <a:spcPts val="0"/>
                        </a:spcBef>
                        <a:spcAft>
                          <a:spcPts val="0"/>
                        </a:spcAft>
                        <a:buClrTx/>
                        <a:buSzTx/>
                        <a:buFont typeface="Arial" pitchFamily="34" charset="0"/>
                        <a:buNone/>
                        <a:tabLst/>
                        <a:defRPr/>
                      </a:pPr>
                      <a:r>
                        <a:rPr lang="ja-JP" altLang="en-US" sz="1800" b="0" dirty="0">
                          <a:solidFill>
                            <a:schemeClr val="tx1"/>
                          </a:solidFill>
                          <a:latin typeface="Meiryo UI" panose="020B0604030504040204" pitchFamily="50" charset="-128"/>
                          <a:ea typeface="Meiryo UI" panose="020B0604030504040204" pitchFamily="50" charset="-128"/>
                        </a:rPr>
                        <a:t>スキャンパフォーマンス</a:t>
                      </a:r>
                      <a:endParaRPr lang="en-US" altLang="ja-JP" sz="1800" b="0" dirty="0">
                        <a:solidFill>
                          <a:schemeClr val="tx1"/>
                        </a:solidFill>
                        <a:latin typeface="Meiryo UI" panose="020B0604030504040204" pitchFamily="50" charset="-128"/>
                        <a:ea typeface="Meiryo UI" panose="020B0604030504040204" pitchFamily="50" charset="-128"/>
                      </a:endParaRPr>
                    </a:p>
                    <a:p>
                      <a:pPr marL="144000" marR="0" indent="0" algn="l" defTabSz="914400" rtl="0" eaLnBrk="1" fontAlgn="auto" latinLnBrk="0" hangingPunct="1">
                        <a:lnSpc>
                          <a:spcPct val="100000"/>
                        </a:lnSpc>
                        <a:spcBef>
                          <a:spcPts val="0"/>
                        </a:spcBef>
                        <a:spcAft>
                          <a:spcPts val="0"/>
                        </a:spcAft>
                        <a:buClrTx/>
                        <a:buSzTx/>
                        <a:buFont typeface="Arial" pitchFamily="34" charset="0"/>
                        <a:buNone/>
                        <a:tabLst/>
                        <a:defRPr/>
                      </a:pPr>
                      <a:r>
                        <a:rPr lang="ja-JP" altLang="en-US" sz="1800" b="0" dirty="0">
                          <a:solidFill>
                            <a:schemeClr val="tx1"/>
                          </a:solidFill>
                          <a:latin typeface="Meiryo UI" panose="020B0604030504040204" pitchFamily="50" charset="-128"/>
                          <a:ea typeface="Meiryo UI" panose="020B0604030504040204" pitchFamily="50" charset="-128"/>
                        </a:rPr>
                        <a:t>コントロール</a:t>
                      </a:r>
                    </a:p>
                  </a:txBody>
                  <a:tcPr marL="72000" marR="144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noFill/>
                  </a:tcPr>
                </a:tc>
                <a:tc>
                  <a:txBody>
                    <a:bodyPr/>
                    <a:lstStyle>
                      <a:defPPr>
                        <a:defRPr lang="ja-JP"/>
                      </a:defPPr>
                      <a:lvl1pPr marL="0" algn="l" defTabSz="914400" rtl="0" eaLnBrk="1" latinLnBrk="0" hangingPunct="1">
                        <a:defRPr kumimoji="1" sz="1800" kern="1200">
                          <a:solidFill>
                            <a:schemeClr val="tx1"/>
                          </a:solidFill>
                          <a:latin typeface="Trebuchet MS"/>
                          <a:ea typeface="HGP創英角ｺﾞｼｯｸUB"/>
                        </a:defRPr>
                      </a:lvl1pPr>
                      <a:lvl2pPr marL="457200" algn="l" defTabSz="914400" rtl="0" eaLnBrk="1" latinLnBrk="0" hangingPunct="1">
                        <a:defRPr kumimoji="1" sz="1800" kern="1200">
                          <a:solidFill>
                            <a:schemeClr val="tx1"/>
                          </a:solidFill>
                          <a:latin typeface="Trebuchet MS"/>
                          <a:ea typeface="HGP創英角ｺﾞｼｯｸUB"/>
                        </a:defRPr>
                      </a:lvl2pPr>
                      <a:lvl3pPr marL="914400" algn="l" defTabSz="914400" rtl="0" eaLnBrk="1" latinLnBrk="0" hangingPunct="1">
                        <a:defRPr kumimoji="1" sz="1800" kern="1200">
                          <a:solidFill>
                            <a:schemeClr val="tx1"/>
                          </a:solidFill>
                          <a:latin typeface="Trebuchet MS"/>
                          <a:ea typeface="HGP創英角ｺﾞｼｯｸUB"/>
                        </a:defRPr>
                      </a:lvl3pPr>
                      <a:lvl4pPr marL="1371600" algn="l" defTabSz="914400" rtl="0" eaLnBrk="1" latinLnBrk="0" hangingPunct="1">
                        <a:defRPr kumimoji="1" sz="1800" kern="1200">
                          <a:solidFill>
                            <a:schemeClr val="tx1"/>
                          </a:solidFill>
                          <a:latin typeface="Trebuchet MS"/>
                          <a:ea typeface="HGP創英角ｺﾞｼｯｸUB"/>
                        </a:defRPr>
                      </a:lvl4pPr>
                      <a:lvl5pPr marL="1828800" algn="l" defTabSz="914400" rtl="0" eaLnBrk="1" latinLnBrk="0" hangingPunct="1">
                        <a:defRPr kumimoji="1" sz="1800" kern="1200">
                          <a:solidFill>
                            <a:schemeClr val="tx1"/>
                          </a:solidFill>
                          <a:latin typeface="Trebuchet MS"/>
                          <a:ea typeface="HGP創英角ｺﾞｼｯｸUB"/>
                        </a:defRPr>
                      </a:lvl5pPr>
                      <a:lvl6pPr marL="2286000" algn="l" defTabSz="914400" rtl="0" eaLnBrk="1" latinLnBrk="0" hangingPunct="1">
                        <a:defRPr kumimoji="1" sz="1800" kern="1200">
                          <a:solidFill>
                            <a:schemeClr val="tx1"/>
                          </a:solidFill>
                          <a:latin typeface="Trebuchet MS"/>
                          <a:ea typeface="HGP創英角ｺﾞｼｯｸUB"/>
                        </a:defRPr>
                      </a:lvl6pPr>
                      <a:lvl7pPr marL="2743200" algn="l" defTabSz="914400" rtl="0" eaLnBrk="1" latinLnBrk="0" hangingPunct="1">
                        <a:defRPr kumimoji="1" sz="1800" kern="1200">
                          <a:solidFill>
                            <a:schemeClr val="tx1"/>
                          </a:solidFill>
                          <a:latin typeface="Trebuchet MS"/>
                          <a:ea typeface="HGP創英角ｺﾞｼｯｸUB"/>
                        </a:defRPr>
                      </a:lvl7pPr>
                      <a:lvl8pPr marL="3200400" algn="l" defTabSz="914400" rtl="0" eaLnBrk="1" latinLnBrk="0" hangingPunct="1">
                        <a:defRPr kumimoji="1" sz="1800" kern="1200">
                          <a:solidFill>
                            <a:schemeClr val="tx1"/>
                          </a:solidFill>
                          <a:latin typeface="Trebuchet MS"/>
                          <a:ea typeface="HGP創英角ｺﾞｼｯｸUB"/>
                        </a:defRPr>
                      </a:lvl8pPr>
                      <a:lvl9pPr marL="3657600" algn="l" defTabSz="914400" rtl="0" eaLnBrk="1" latinLnBrk="0" hangingPunct="1">
                        <a:defRPr kumimoji="1" sz="1800" kern="1200">
                          <a:solidFill>
                            <a:schemeClr val="tx1"/>
                          </a:solidFill>
                          <a:latin typeface="Trebuchet MS"/>
                          <a:ea typeface="HGP創英角ｺﾞｼｯｸUB"/>
                        </a:defRPr>
                      </a:lvl9pPr>
                    </a:lstStyle>
                    <a:p>
                      <a:pPr marL="0" marR="0" lvl="0" indent="0" algn="ctr" defTabSz="914400" rtl="0" eaLnBrk="1" fontAlgn="base"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rPr>
                        <a:t>ー</a:t>
                      </a:r>
                    </a:p>
                  </a:txBody>
                  <a:tcPr marL="72000" marR="144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r h="828000">
                <a:tc>
                  <a:txBody>
                    <a:bodyPr/>
                    <a:lstStyle>
                      <a:defPPr>
                        <a:defRPr lang="ja-JP"/>
                      </a:defPPr>
                      <a:lvl1pPr marL="0" algn="l" defTabSz="914400" rtl="0" eaLnBrk="1" latinLnBrk="0" hangingPunct="1">
                        <a:defRPr kumimoji="1" sz="1800" kern="1200">
                          <a:solidFill>
                            <a:schemeClr val="tx1"/>
                          </a:solidFill>
                          <a:latin typeface="Trebuchet MS"/>
                          <a:ea typeface="HGP創英角ｺﾞｼｯｸUB"/>
                        </a:defRPr>
                      </a:lvl1pPr>
                      <a:lvl2pPr marL="457200" algn="l" defTabSz="914400" rtl="0" eaLnBrk="1" latinLnBrk="0" hangingPunct="1">
                        <a:defRPr kumimoji="1" sz="1800" kern="1200">
                          <a:solidFill>
                            <a:schemeClr val="tx1"/>
                          </a:solidFill>
                          <a:latin typeface="Trebuchet MS"/>
                          <a:ea typeface="HGP創英角ｺﾞｼｯｸUB"/>
                        </a:defRPr>
                      </a:lvl2pPr>
                      <a:lvl3pPr marL="914400" algn="l" defTabSz="914400" rtl="0" eaLnBrk="1" latinLnBrk="0" hangingPunct="1">
                        <a:defRPr kumimoji="1" sz="1800" kern="1200">
                          <a:solidFill>
                            <a:schemeClr val="tx1"/>
                          </a:solidFill>
                          <a:latin typeface="Trebuchet MS"/>
                          <a:ea typeface="HGP創英角ｺﾞｼｯｸUB"/>
                        </a:defRPr>
                      </a:lvl3pPr>
                      <a:lvl4pPr marL="1371600" algn="l" defTabSz="914400" rtl="0" eaLnBrk="1" latinLnBrk="0" hangingPunct="1">
                        <a:defRPr kumimoji="1" sz="1800" kern="1200">
                          <a:solidFill>
                            <a:schemeClr val="tx1"/>
                          </a:solidFill>
                          <a:latin typeface="Trebuchet MS"/>
                          <a:ea typeface="HGP創英角ｺﾞｼｯｸUB"/>
                        </a:defRPr>
                      </a:lvl4pPr>
                      <a:lvl5pPr marL="1828800" algn="l" defTabSz="914400" rtl="0" eaLnBrk="1" latinLnBrk="0" hangingPunct="1">
                        <a:defRPr kumimoji="1" sz="1800" kern="1200">
                          <a:solidFill>
                            <a:schemeClr val="tx1"/>
                          </a:solidFill>
                          <a:latin typeface="Trebuchet MS"/>
                          <a:ea typeface="HGP創英角ｺﾞｼｯｸUB"/>
                        </a:defRPr>
                      </a:lvl5pPr>
                      <a:lvl6pPr marL="2286000" algn="l" defTabSz="914400" rtl="0" eaLnBrk="1" latinLnBrk="0" hangingPunct="1">
                        <a:defRPr kumimoji="1" sz="1800" kern="1200">
                          <a:solidFill>
                            <a:schemeClr val="tx1"/>
                          </a:solidFill>
                          <a:latin typeface="Trebuchet MS"/>
                          <a:ea typeface="HGP創英角ｺﾞｼｯｸUB"/>
                        </a:defRPr>
                      </a:lvl6pPr>
                      <a:lvl7pPr marL="2743200" algn="l" defTabSz="914400" rtl="0" eaLnBrk="1" latinLnBrk="0" hangingPunct="1">
                        <a:defRPr kumimoji="1" sz="1800" kern="1200">
                          <a:solidFill>
                            <a:schemeClr val="tx1"/>
                          </a:solidFill>
                          <a:latin typeface="Trebuchet MS"/>
                          <a:ea typeface="HGP創英角ｺﾞｼｯｸUB"/>
                        </a:defRPr>
                      </a:lvl7pPr>
                      <a:lvl8pPr marL="3200400" algn="l" defTabSz="914400" rtl="0" eaLnBrk="1" latinLnBrk="0" hangingPunct="1">
                        <a:defRPr kumimoji="1" sz="1800" kern="1200">
                          <a:solidFill>
                            <a:schemeClr val="tx1"/>
                          </a:solidFill>
                          <a:latin typeface="Trebuchet MS"/>
                          <a:ea typeface="HGP創英角ｺﾞｼｯｸUB"/>
                        </a:defRPr>
                      </a:lvl8pPr>
                      <a:lvl9pPr marL="3657600" algn="l" defTabSz="914400" rtl="0" eaLnBrk="1" latinLnBrk="0" hangingPunct="1">
                        <a:defRPr kumimoji="1" sz="1800" kern="1200">
                          <a:solidFill>
                            <a:schemeClr val="tx1"/>
                          </a:solidFill>
                          <a:latin typeface="Trebuchet MS"/>
                          <a:ea typeface="HGP創英角ｺﾞｼｯｸUB"/>
                        </a:defRPr>
                      </a:lvl9pPr>
                    </a:lstStyle>
                    <a:p>
                      <a:pPr marL="144000" marR="0" indent="0" algn="l" defTabSz="914400" rtl="0" eaLnBrk="1" fontAlgn="auto" latinLnBrk="0" hangingPunct="1">
                        <a:lnSpc>
                          <a:spcPct val="100000"/>
                        </a:lnSpc>
                        <a:spcBef>
                          <a:spcPts val="0"/>
                        </a:spcBef>
                        <a:spcAft>
                          <a:spcPts val="0"/>
                        </a:spcAft>
                        <a:buClrTx/>
                        <a:buSzTx/>
                        <a:buFont typeface="Arial" pitchFamily="34" charset="0"/>
                        <a:buNone/>
                        <a:tabLst/>
                        <a:defRPr/>
                      </a:pPr>
                      <a:r>
                        <a:rPr lang="ja-JP" altLang="en-US" sz="1800" b="0" dirty="0">
                          <a:solidFill>
                            <a:schemeClr val="tx1"/>
                          </a:solidFill>
                          <a:latin typeface="Meiryo UI" panose="020B0604030504040204" pitchFamily="50" charset="-128"/>
                          <a:ea typeface="Meiryo UI" panose="020B0604030504040204" pitchFamily="50" charset="-128"/>
                        </a:rPr>
                        <a:t>その他の機能</a:t>
                      </a:r>
                      <a:endParaRPr kumimoji="1" lang="ja-JP" altLang="en-US" sz="18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endParaRPr>
                    </a:p>
                  </a:txBody>
                  <a:tcPr marL="72000" marR="144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noFill/>
                  </a:tcPr>
                </a:tc>
                <a:tc>
                  <a:txBody>
                    <a:bodyPr/>
                    <a:lstStyle>
                      <a:defPPr>
                        <a:defRPr lang="ja-JP"/>
                      </a:defPPr>
                      <a:lvl1pPr marL="0" algn="l" defTabSz="914400" rtl="0" eaLnBrk="1" latinLnBrk="0" hangingPunct="1">
                        <a:defRPr kumimoji="1" sz="1800" kern="1200">
                          <a:solidFill>
                            <a:schemeClr val="tx1"/>
                          </a:solidFill>
                          <a:latin typeface="Trebuchet MS"/>
                          <a:ea typeface="HGP創英角ｺﾞｼｯｸUB"/>
                        </a:defRPr>
                      </a:lvl1pPr>
                      <a:lvl2pPr marL="457200" algn="l" defTabSz="914400" rtl="0" eaLnBrk="1" latinLnBrk="0" hangingPunct="1">
                        <a:defRPr kumimoji="1" sz="1800" kern="1200">
                          <a:solidFill>
                            <a:schemeClr val="tx1"/>
                          </a:solidFill>
                          <a:latin typeface="Trebuchet MS"/>
                          <a:ea typeface="HGP創英角ｺﾞｼｯｸUB"/>
                        </a:defRPr>
                      </a:lvl2pPr>
                      <a:lvl3pPr marL="914400" algn="l" defTabSz="914400" rtl="0" eaLnBrk="1" latinLnBrk="0" hangingPunct="1">
                        <a:defRPr kumimoji="1" sz="1800" kern="1200">
                          <a:solidFill>
                            <a:schemeClr val="tx1"/>
                          </a:solidFill>
                          <a:latin typeface="Trebuchet MS"/>
                          <a:ea typeface="HGP創英角ｺﾞｼｯｸUB"/>
                        </a:defRPr>
                      </a:lvl3pPr>
                      <a:lvl4pPr marL="1371600" algn="l" defTabSz="914400" rtl="0" eaLnBrk="1" latinLnBrk="0" hangingPunct="1">
                        <a:defRPr kumimoji="1" sz="1800" kern="1200">
                          <a:solidFill>
                            <a:schemeClr val="tx1"/>
                          </a:solidFill>
                          <a:latin typeface="Trebuchet MS"/>
                          <a:ea typeface="HGP創英角ｺﾞｼｯｸUB"/>
                        </a:defRPr>
                      </a:lvl4pPr>
                      <a:lvl5pPr marL="1828800" algn="l" defTabSz="914400" rtl="0" eaLnBrk="1" latinLnBrk="0" hangingPunct="1">
                        <a:defRPr kumimoji="1" sz="1800" kern="1200">
                          <a:solidFill>
                            <a:schemeClr val="tx1"/>
                          </a:solidFill>
                          <a:latin typeface="Trebuchet MS"/>
                          <a:ea typeface="HGP創英角ｺﾞｼｯｸUB"/>
                        </a:defRPr>
                      </a:lvl5pPr>
                      <a:lvl6pPr marL="2286000" algn="l" defTabSz="914400" rtl="0" eaLnBrk="1" latinLnBrk="0" hangingPunct="1">
                        <a:defRPr kumimoji="1" sz="1800" kern="1200">
                          <a:solidFill>
                            <a:schemeClr val="tx1"/>
                          </a:solidFill>
                          <a:latin typeface="Trebuchet MS"/>
                          <a:ea typeface="HGP創英角ｺﾞｼｯｸUB"/>
                        </a:defRPr>
                      </a:lvl6pPr>
                      <a:lvl7pPr marL="2743200" algn="l" defTabSz="914400" rtl="0" eaLnBrk="1" latinLnBrk="0" hangingPunct="1">
                        <a:defRPr kumimoji="1" sz="1800" kern="1200">
                          <a:solidFill>
                            <a:schemeClr val="tx1"/>
                          </a:solidFill>
                          <a:latin typeface="Trebuchet MS"/>
                          <a:ea typeface="HGP創英角ｺﾞｼｯｸUB"/>
                        </a:defRPr>
                      </a:lvl7pPr>
                      <a:lvl8pPr marL="3200400" algn="l" defTabSz="914400" rtl="0" eaLnBrk="1" latinLnBrk="0" hangingPunct="1">
                        <a:defRPr kumimoji="1" sz="1800" kern="1200">
                          <a:solidFill>
                            <a:schemeClr val="tx1"/>
                          </a:solidFill>
                          <a:latin typeface="Trebuchet MS"/>
                          <a:ea typeface="HGP創英角ｺﾞｼｯｸUB"/>
                        </a:defRPr>
                      </a:lvl8pPr>
                      <a:lvl9pPr marL="3657600" algn="l" defTabSz="914400" rtl="0" eaLnBrk="1" latinLnBrk="0" hangingPunct="1">
                        <a:defRPr kumimoji="1" sz="1800" kern="1200">
                          <a:solidFill>
                            <a:schemeClr val="tx1"/>
                          </a:solidFill>
                          <a:latin typeface="Trebuchet MS"/>
                          <a:ea typeface="HGP創英角ｺﾞｼｯｸUB"/>
                        </a:defRPr>
                      </a:lvl9pPr>
                    </a:lstStyle>
                    <a:p>
                      <a:pPr marL="144000" marR="0" lvl="0" indent="-144000" algn="l" defTabSz="914400" rtl="0" eaLnBrk="1" fontAlgn="base" latinLnBrk="0" hangingPunct="1">
                        <a:lnSpc>
                          <a:spcPct val="100000"/>
                        </a:lnSpc>
                        <a:spcBef>
                          <a:spcPts val="400"/>
                        </a:spcBef>
                        <a:spcAft>
                          <a:spcPts val="0"/>
                        </a:spcAft>
                        <a:buClrTx/>
                        <a:buSzTx/>
                        <a:buFont typeface="Arial" panose="020B0604020202020204" pitchFamily="34" charset="0"/>
                        <a:buChar char="•"/>
                        <a:tabLst/>
                      </a:pPr>
                      <a:r>
                        <a:rPr lang="ja-JP" altLang="en-US" sz="1600" b="0" dirty="0">
                          <a:solidFill>
                            <a:schemeClr val="tx1"/>
                          </a:solidFill>
                          <a:latin typeface="Meiryo UI" panose="020B0604030504040204" pitchFamily="50" charset="-128"/>
                          <a:ea typeface="Meiryo UI" panose="020B0604030504040204" pitchFamily="50" charset="-128"/>
                        </a:rPr>
                        <a:t>ウイルス対策</a:t>
                      </a:r>
                      <a:endParaRPr lang="en-US" altLang="ja-JP" sz="1600" b="0" dirty="0">
                        <a:solidFill>
                          <a:schemeClr val="tx1"/>
                        </a:solidFill>
                        <a:latin typeface="Meiryo UI" panose="020B0604030504040204" pitchFamily="50" charset="-128"/>
                        <a:ea typeface="Meiryo UI" panose="020B0604030504040204" pitchFamily="50" charset="-128"/>
                      </a:endParaRPr>
                    </a:p>
                    <a:p>
                      <a:pPr marL="144000" marR="0" lvl="0" indent="-144000" algn="l" defTabSz="914400" rtl="0" eaLnBrk="1" fontAlgn="base" latinLnBrk="0" hangingPunct="1">
                        <a:lnSpc>
                          <a:spcPct val="100000"/>
                        </a:lnSpc>
                        <a:spcBef>
                          <a:spcPts val="400"/>
                        </a:spcBef>
                        <a:spcAft>
                          <a:spcPts val="0"/>
                        </a:spcAft>
                        <a:buClrTx/>
                        <a:buSzTx/>
                        <a:buFont typeface="Arial" panose="020B0604020202020204" pitchFamily="34" charset="0"/>
                        <a:buChar char="•"/>
                        <a:tabLst/>
                      </a:pPr>
                      <a:r>
                        <a:rPr lang="ja-JP" altLang="en-US" sz="1600" b="0" dirty="0">
                          <a:solidFill>
                            <a:schemeClr val="tx1"/>
                          </a:solidFill>
                          <a:latin typeface="Meiryo UI" panose="020B0604030504040204" pitchFamily="50" charset="-128"/>
                          <a:ea typeface="Meiryo UI" panose="020B0604030504040204" pitchFamily="50" charset="-128"/>
                        </a:rPr>
                        <a:t>スパイウェア対策</a:t>
                      </a:r>
                    </a:p>
                  </a:txBody>
                  <a:tcPr marL="216000" marR="144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4"/>
                  </a:ext>
                </a:extLst>
              </a:tr>
              <a:tr h="828000">
                <a:tc>
                  <a:txBody>
                    <a:bodyPr/>
                    <a:lstStyle/>
                    <a:p>
                      <a:pPr marL="144000" lvl="0" indent="0" algn="l">
                        <a:buFont typeface="Arial" pitchFamily="34" charset="0"/>
                        <a:buNone/>
                      </a:pPr>
                      <a:r>
                        <a:rPr lang="en-US" altLang="ja-JP" sz="1800" b="0" dirty="0">
                          <a:solidFill>
                            <a:schemeClr val="tx1"/>
                          </a:solidFill>
                          <a:latin typeface="Meiryo UI" panose="020B0604030504040204" pitchFamily="50" charset="-128"/>
                          <a:ea typeface="Meiryo UI" panose="020B0604030504040204" pitchFamily="50" charset="-128"/>
                        </a:rPr>
                        <a:t>Web</a:t>
                      </a:r>
                      <a:r>
                        <a:rPr lang="ja-JP" altLang="en-US" sz="1800" b="0" dirty="0">
                          <a:solidFill>
                            <a:schemeClr val="tx1"/>
                          </a:solidFill>
                          <a:latin typeface="Meiryo UI" panose="020B0604030504040204" pitchFamily="50" charset="-128"/>
                          <a:ea typeface="Meiryo UI" panose="020B0604030504040204" pitchFamily="50" charset="-128"/>
                        </a:rPr>
                        <a:t>によるクライアント管理</a:t>
                      </a:r>
                      <a:endParaRPr lang="en-US" altLang="ja-JP" sz="1800" b="0" dirty="0">
                        <a:solidFill>
                          <a:schemeClr val="tx1"/>
                        </a:solidFill>
                        <a:latin typeface="Meiryo UI" panose="020B0604030504040204" pitchFamily="50" charset="-128"/>
                        <a:ea typeface="Meiryo UI" panose="020B0604030504040204" pitchFamily="50" charset="-128"/>
                      </a:endParaRPr>
                    </a:p>
                  </a:txBody>
                  <a:tcPr marL="72000" marR="144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rPr>
                        <a:t>ー</a:t>
                      </a:r>
                    </a:p>
                  </a:txBody>
                  <a:tcPr marL="72000" marR="144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5"/>
                  </a:ext>
                </a:extLst>
              </a:tr>
              <a:tr h="828000">
                <a:tc>
                  <a:txBody>
                    <a:bodyPr/>
                    <a:lstStyle/>
                    <a:p>
                      <a:pPr marL="144000" lvl="0" indent="0" algn="l">
                        <a:buFont typeface="Arial" pitchFamily="34" charset="0"/>
                        <a:buNone/>
                      </a:pPr>
                      <a:r>
                        <a:rPr lang="ja-JP" altLang="en-US" sz="1800" b="0" dirty="0">
                          <a:solidFill>
                            <a:schemeClr val="tx1"/>
                          </a:solidFill>
                          <a:latin typeface="Meiryo UI" panose="020B0604030504040204" pitchFamily="50" charset="-128"/>
                          <a:ea typeface="Meiryo UI" panose="020B0604030504040204" pitchFamily="50" charset="-128"/>
                        </a:rPr>
                        <a:t>グループごとのセキュリティ設定</a:t>
                      </a:r>
                      <a:endParaRPr lang="en-US" altLang="ja-JP" sz="1800" b="0" dirty="0">
                        <a:solidFill>
                          <a:schemeClr val="tx1"/>
                        </a:solidFill>
                        <a:latin typeface="Meiryo UI" panose="020B0604030504040204" pitchFamily="50" charset="-128"/>
                        <a:ea typeface="Meiryo UI" panose="020B0604030504040204" pitchFamily="50" charset="-128"/>
                      </a:endParaRPr>
                    </a:p>
                  </a:txBody>
                  <a:tcPr marL="72000" marR="144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rPr>
                        <a:t>ー</a:t>
                      </a:r>
                    </a:p>
                  </a:txBody>
                  <a:tcPr marL="72000" marR="144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2748873241"/>
      </p:ext>
    </p:extLst>
  </p:cSld>
  <p:clrMapOvr>
    <a:masterClrMapping/>
  </p:clrMapOvr>
  <p:transition/>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D7722BB2-2FB5-4AFD-803E-70F0DB0E1A9C}"/>
              </a:ext>
            </a:extLst>
          </p:cNvPr>
          <p:cNvSpPr>
            <a:spLocks noGrp="1"/>
          </p:cNvSpPr>
          <p:nvPr>
            <p:ph type="sldNum" sz="quarter" idx="4"/>
          </p:nvPr>
        </p:nvSpPr>
        <p:spPr/>
        <p:txBody>
          <a:bodyPr/>
          <a:lstStyle/>
          <a:p>
            <a:fld id="{F1BF7F6E-0413-4353-995D-100289A07FF8}" type="slidenum">
              <a:rPr lang="en-US" altLang="ja-JP" smtClean="0"/>
              <a:pPr/>
              <a:t>145</a:t>
            </a:fld>
            <a:endParaRPr lang="en-US" altLang="ja-JP" dirty="0"/>
          </a:p>
        </p:txBody>
      </p:sp>
      <p:sp>
        <p:nvSpPr>
          <p:cNvPr id="4" name="タイトル 3">
            <a:extLst>
              <a:ext uri="{FF2B5EF4-FFF2-40B4-BE49-F238E27FC236}">
                <a16:creationId xmlns:a16="http://schemas.microsoft.com/office/drawing/2014/main" id="{0A5253A5-22E2-4554-9E17-7BA40388234F}"/>
              </a:ext>
            </a:extLst>
          </p:cNvPr>
          <p:cNvSpPr>
            <a:spLocks noGrp="1"/>
          </p:cNvSpPr>
          <p:nvPr>
            <p:ph type="title"/>
          </p:nvPr>
        </p:nvSpPr>
        <p:spPr/>
        <p:txBody>
          <a:bodyPr/>
          <a:lstStyle/>
          <a:p>
            <a:r>
              <a:rPr kumimoji="1" lang="ja-JP" altLang="en-US" dirty="0">
                <a:latin typeface="Meiryo UI" panose="020B0604030504040204" pitchFamily="50" charset="-128"/>
                <a:ea typeface="Meiryo UI" panose="020B0604030504040204" pitchFamily="50" charset="-128"/>
              </a:rPr>
              <a:t>資産管理情報（</a:t>
            </a:r>
            <a:r>
              <a:rPr kumimoji="1" lang="en-US" altLang="ja-JP" dirty="0">
                <a:latin typeface="Meiryo UI" panose="020B0604030504040204" pitchFamily="50" charset="-128"/>
                <a:ea typeface="Meiryo UI" panose="020B0604030504040204" pitchFamily="50" charset="-128"/>
              </a:rPr>
              <a:t>Windows</a:t>
            </a:r>
            <a:r>
              <a:rPr kumimoji="1" lang="ja-JP" altLang="en-US" dirty="0">
                <a:latin typeface="Meiryo UI" panose="020B0604030504040204" pitchFamily="50" charset="-128"/>
                <a:ea typeface="Meiryo UI" panose="020B0604030504040204" pitchFamily="50" charset="-128"/>
              </a:rPr>
              <a:t>）</a:t>
            </a:r>
            <a:endParaRPr kumimoji="1" lang="ja-JP" altLang="en-US" dirty="0"/>
          </a:p>
        </p:txBody>
      </p:sp>
      <p:sp>
        <p:nvSpPr>
          <p:cNvPr id="5" name="テキスト ボックス 4">
            <a:extLst>
              <a:ext uri="{FF2B5EF4-FFF2-40B4-BE49-F238E27FC236}">
                <a16:creationId xmlns:a16="http://schemas.microsoft.com/office/drawing/2014/main" id="{BFAB7394-2BF4-4113-8961-88DFD9712F05}"/>
              </a:ext>
            </a:extLst>
          </p:cNvPr>
          <p:cNvSpPr txBox="1"/>
          <p:nvPr/>
        </p:nvSpPr>
        <p:spPr>
          <a:xfrm>
            <a:off x="777606" y="1512000"/>
            <a:ext cx="6516088" cy="446891"/>
          </a:xfrm>
          <a:prstGeom prst="rect">
            <a:avLst/>
          </a:prstGeom>
          <a:noFill/>
        </p:spPr>
        <p:txBody>
          <a:bodyPr wrap="square" lIns="0" tIns="0" rIns="0" bIns="0" rtlCol="0" anchor="ctr" anchorCtr="0">
            <a:noAutofit/>
          </a:bodyPr>
          <a:lstStyle/>
          <a:p>
            <a:pPr lvl="0" algn="l">
              <a:spcBef>
                <a:spcPts val="0"/>
              </a:spcBef>
            </a:pPr>
            <a:r>
              <a:rPr kumimoji="1" lang="ja-JP" altLang="en-US" sz="2400" dirty="0">
                <a:solidFill>
                  <a:schemeClr val="tx1"/>
                </a:solidFill>
                <a:latin typeface="Meiryo UI" panose="020B0604030504040204" pitchFamily="50" charset="-128"/>
                <a:ea typeface="Meiryo UI" panose="020B0604030504040204" pitchFamily="50" charset="-128"/>
              </a:rPr>
              <a:t>資産情報入力項目：</a:t>
            </a:r>
            <a:r>
              <a:rPr kumimoji="1" lang="en-US" altLang="ja-JP" sz="2400" dirty="0">
                <a:solidFill>
                  <a:schemeClr val="tx1"/>
                </a:solidFill>
                <a:latin typeface="Meiryo UI" panose="020B0604030504040204" pitchFamily="50" charset="-128"/>
                <a:ea typeface="Meiryo UI" panose="020B0604030504040204" pitchFamily="50" charset="-128"/>
              </a:rPr>
              <a:t>Windows</a:t>
            </a:r>
          </a:p>
        </p:txBody>
      </p:sp>
      <p:graphicFrame>
        <p:nvGraphicFramePr>
          <p:cNvPr id="6" name="Group 81">
            <a:extLst>
              <a:ext uri="{FF2B5EF4-FFF2-40B4-BE49-F238E27FC236}">
                <a16:creationId xmlns:a16="http://schemas.microsoft.com/office/drawing/2014/main" id="{9E46CE15-0D5A-4754-BA36-A37EA3569421}"/>
              </a:ext>
            </a:extLst>
          </p:cNvPr>
          <p:cNvGraphicFramePr>
            <a:graphicFrameLocks/>
          </p:cNvGraphicFramePr>
          <p:nvPr>
            <p:extLst>
              <p:ext uri="{D42A27DB-BD31-4B8C-83A1-F6EECF244321}">
                <p14:modId xmlns:p14="http://schemas.microsoft.com/office/powerpoint/2010/main" val="2919426302"/>
              </p:ext>
            </p:extLst>
          </p:nvPr>
        </p:nvGraphicFramePr>
        <p:xfrm>
          <a:off x="741600" y="2062800"/>
          <a:ext cx="11520000" cy="3816000"/>
        </p:xfrm>
        <a:graphic>
          <a:graphicData uri="http://schemas.openxmlformats.org/drawingml/2006/table">
            <a:tbl>
              <a:tblPr/>
              <a:tblGrid>
                <a:gridCol w="1728000">
                  <a:extLst>
                    <a:ext uri="{9D8B030D-6E8A-4147-A177-3AD203B41FA5}">
                      <a16:colId xmlns:a16="http://schemas.microsoft.com/office/drawing/2014/main" val="20000"/>
                    </a:ext>
                  </a:extLst>
                </a:gridCol>
                <a:gridCol w="3264000">
                  <a:extLst>
                    <a:ext uri="{9D8B030D-6E8A-4147-A177-3AD203B41FA5}">
                      <a16:colId xmlns:a16="http://schemas.microsoft.com/office/drawing/2014/main" val="20001"/>
                    </a:ext>
                  </a:extLst>
                </a:gridCol>
                <a:gridCol w="3264000">
                  <a:extLst>
                    <a:ext uri="{9D8B030D-6E8A-4147-A177-3AD203B41FA5}">
                      <a16:colId xmlns:a16="http://schemas.microsoft.com/office/drawing/2014/main" val="1485683669"/>
                    </a:ext>
                  </a:extLst>
                </a:gridCol>
                <a:gridCol w="3264000">
                  <a:extLst>
                    <a:ext uri="{9D8B030D-6E8A-4147-A177-3AD203B41FA5}">
                      <a16:colId xmlns:a16="http://schemas.microsoft.com/office/drawing/2014/main" val="3923444943"/>
                    </a:ext>
                  </a:extLst>
                </a:gridCol>
              </a:tblGrid>
              <a:tr h="864000">
                <a:tc>
                  <a:txBody>
                    <a:bodyPr/>
                    <a:lstStyle>
                      <a:defPPr>
                        <a:defRPr lang="ja-JP"/>
                      </a:defPPr>
                      <a:lvl1pPr marL="0" algn="l" defTabSz="914400" rtl="0" eaLnBrk="1" latinLnBrk="0" hangingPunct="1">
                        <a:defRPr kumimoji="1" sz="1800" kern="1200">
                          <a:solidFill>
                            <a:schemeClr val="tx1"/>
                          </a:solidFill>
                          <a:latin typeface="Trebuchet MS"/>
                          <a:ea typeface="HGP創英角ｺﾞｼｯｸUB"/>
                        </a:defRPr>
                      </a:lvl1pPr>
                      <a:lvl2pPr marL="457200" algn="l" defTabSz="914400" rtl="0" eaLnBrk="1" latinLnBrk="0" hangingPunct="1">
                        <a:defRPr kumimoji="1" sz="1800" kern="1200">
                          <a:solidFill>
                            <a:schemeClr val="tx1"/>
                          </a:solidFill>
                          <a:latin typeface="Trebuchet MS"/>
                          <a:ea typeface="HGP創英角ｺﾞｼｯｸUB"/>
                        </a:defRPr>
                      </a:lvl2pPr>
                      <a:lvl3pPr marL="914400" algn="l" defTabSz="914400" rtl="0" eaLnBrk="1" latinLnBrk="0" hangingPunct="1">
                        <a:defRPr kumimoji="1" sz="1800" kern="1200">
                          <a:solidFill>
                            <a:schemeClr val="tx1"/>
                          </a:solidFill>
                          <a:latin typeface="Trebuchet MS"/>
                          <a:ea typeface="HGP創英角ｺﾞｼｯｸUB"/>
                        </a:defRPr>
                      </a:lvl3pPr>
                      <a:lvl4pPr marL="1371600" algn="l" defTabSz="914400" rtl="0" eaLnBrk="1" latinLnBrk="0" hangingPunct="1">
                        <a:defRPr kumimoji="1" sz="1800" kern="1200">
                          <a:solidFill>
                            <a:schemeClr val="tx1"/>
                          </a:solidFill>
                          <a:latin typeface="Trebuchet MS"/>
                          <a:ea typeface="HGP創英角ｺﾞｼｯｸUB"/>
                        </a:defRPr>
                      </a:lvl4pPr>
                      <a:lvl5pPr marL="1828800" algn="l" defTabSz="914400" rtl="0" eaLnBrk="1" latinLnBrk="0" hangingPunct="1">
                        <a:defRPr kumimoji="1" sz="1800" kern="1200">
                          <a:solidFill>
                            <a:schemeClr val="tx1"/>
                          </a:solidFill>
                          <a:latin typeface="Trebuchet MS"/>
                          <a:ea typeface="HGP創英角ｺﾞｼｯｸUB"/>
                        </a:defRPr>
                      </a:lvl5pPr>
                      <a:lvl6pPr marL="2286000" algn="l" defTabSz="914400" rtl="0" eaLnBrk="1" latinLnBrk="0" hangingPunct="1">
                        <a:defRPr kumimoji="1" sz="1800" kern="1200">
                          <a:solidFill>
                            <a:schemeClr val="tx1"/>
                          </a:solidFill>
                          <a:latin typeface="Trebuchet MS"/>
                          <a:ea typeface="HGP創英角ｺﾞｼｯｸUB"/>
                        </a:defRPr>
                      </a:lvl6pPr>
                      <a:lvl7pPr marL="2743200" algn="l" defTabSz="914400" rtl="0" eaLnBrk="1" latinLnBrk="0" hangingPunct="1">
                        <a:defRPr kumimoji="1" sz="1800" kern="1200">
                          <a:solidFill>
                            <a:schemeClr val="tx1"/>
                          </a:solidFill>
                          <a:latin typeface="Trebuchet MS"/>
                          <a:ea typeface="HGP創英角ｺﾞｼｯｸUB"/>
                        </a:defRPr>
                      </a:lvl7pPr>
                      <a:lvl8pPr marL="3200400" algn="l" defTabSz="914400" rtl="0" eaLnBrk="1" latinLnBrk="0" hangingPunct="1">
                        <a:defRPr kumimoji="1" sz="1800" kern="1200">
                          <a:solidFill>
                            <a:schemeClr val="tx1"/>
                          </a:solidFill>
                          <a:latin typeface="Trebuchet MS"/>
                          <a:ea typeface="HGP創英角ｺﾞｼｯｸUB"/>
                        </a:defRPr>
                      </a:lvl8pPr>
                      <a:lvl9pPr marL="3657600" algn="l" defTabSz="914400" rtl="0" eaLnBrk="1" latinLnBrk="0" hangingPunct="1">
                        <a:defRPr kumimoji="1" sz="1800" kern="1200">
                          <a:solidFill>
                            <a:schemeClr val="tx1"/>
                          </a:solidFill>
                          <a:latin typeface="Trebuchet MS"/>
                          <a:ea typeface="HGP創英角ｺﾞｼｯｸUB"/>
                        </a:defRPr>
                      </a:lvl9pPr>
                    </a:lstStyle>
                    <a:p>
                      <a:pPr marL="144000"/>
                      <a:r>
                        <a:rPr kumimoji="1" lang="ja-JP" altLang="en-US" sz="1800" b="0" dirty="0">
                          <a:latin typeface="Meiryo UI" panose="020B0604030504040204" pitchFamily="50" charset="-128"/>
                          <a:ea typeface="Meiryo UI" panose="020B0604030504040204" pitchFamily="50" charset="-128"/>
                        </a:rPr>
                        <a:t>利用者情報</a:t>
                      </a:r>
                    </a:p>
                  </a:txBody>
                  <a:tcPr marL="72000" marR="144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noFill/>
                  </a:tcPr>
                </a:tc>
                <a:tc>
                  <a:txBody>
                    <a:bodyPr/>
                    <a:lstStyle>
                      <a:defPPr>
                        <a:defRPr lang="ja-JP"/>
                      </a:defPPr>
                      <a:lvl1pPr marL="0" algn="l" defTabSz="914400" rtl="0" eaLnBrk="1" latinLnBrk="0" hangingPunct="1">
                        <a:defRPr kumimoji="1" sz="1800" kern="1200">
                          <a:solidFill>
                            <a:schemeClr val="tx1"/>
                          </a:solidFill>
                          <a:latin typeface="Trebuchet MS"/>
                          <a:ea typeface="HGP創英角ｺﾞｼｯｸUB"/>
                        </a:defRPr>
                      </a:lvl1pPr>
                      <a:lvl2pPr marL="457200" algn="l" defTabSz="914400" rtl="0" eaLnBrk="1" latinLnBrk="0" hangingPunct="1">
                        <a:defRPr kumimoji="1" sz="1800" kern="1200">
                          <a:solidFill>
                            <a:schemeClr val="tx1"/>
                          </a:solidFill>
                          <a:latin typeface="Trebuchet MS"/>
                          <a:ea typeface="HGP創英角ｺﾞｼｯｸUB"/>
                        </a:defRPr>
                      </a:lvl2pPr>
                      <a:lvl3pPr marL="914400" algn="l" defTabSz="914400" rtl="0" eaLnBrk="1" latinLnBrk="0" hangingPunct="1">
                        <a:defRPr kumimoji="1" sz="1800" kern="1200">
                          <a:solidFill>
                            <a:schemeClr val="tx1"/>
                          </a:solidFill>
                          <a:latin typeface="Trebuchet MS"/>
                          <a:ea typeface="HGP創英角ｺﾞｼｯｸUB"/>
                        </a:defRPr>
                      </a:lvl3pPr>
                      <a:lvl4pPr marL="1371600" algn="l" defTabSz="914400" rtl="0" eaLnBrk="1" latinLnBrk="0" hangingPunct="1">
                        <a:defRPr kumimoji="1" sz="1800" kern="1200">
                          <a:solidFill>
                            <a:schemeClr val="tx1"/>
                          </a:solidFill>
                          <a:latin typeface="Trebuchet MS"/>
                          <a:ea typeface="HGP創英角ｺﾞｼｯｸUB"/>
                        </a:defRPr>
                      </a:lvl4pPr>
                      <a:lvl5pPr marL="1828800" algn="l" defTabSz="914400" rtl="0" eaLnBrk="1" latinLnBrk="0" hangingPunct="1">
                        <a:defRPr kumimoji="1" sz="1800" kern="1200">
                          <a:solidFill>
                            <a:schemeClr val="tx1"/>
                          </a:solidFill>
                          <a:latin typeface="Trebuchet MS"/>
                          <a:ea typeface="HGP創英角ｺﾞｼｯｸUB"/>
                        </a:defRPr>
                      </a:lvl5pPr>
                      <a:lvl6pPr marL="2286000" algn="l" defTabSz="914400" rtl="0" eaLnBrk="1" latinLnBrk="0" hangingPunct="1">
                        <a:defRPr kumimoji="1" sz="1800" kern="1200">
                          <a:solidFill>
                            <a:schemeClr val="tx1"/>
                          </a:solidFill>
                          <a:latin typeface="Trebuchet MS"/>
                          <a:ea typeface="HGP創英角ｺﾞｼｯｸUB"/>
                        </a:defRPr>
                      </a:lvl6pPr>
                      <a:lvl7pPr marL="2743200" algn="l" defTabSz="914400" rtl="0" eaLnBrk="1" latinLnBrk="0" hangingPunct="1">
                        <a:defRPr kumimoji="1" sz="1800" kern="1200">
                          <a:solidFill>
                            <a:schemeClr val="tx1"/>
                          </a:solidFill>
                          <a:latin typeface="Trebuchet MS"/>
                          <a:ea typeface="HGP創英角ｺﾞｼｯｸUB"/>
                        </a:defRPr>
                      </a:lvl7pPr>
                      <a:lvl8pPr marL="3200400" algn="l" defTabSz="914400" rtl="0" eaLnBrk="1" latinLnBrk="0" hangingPunct="1">
                        <a:defRPr kumimoji="1" sz="1800" kern="1200">
                          <a:solidFill>
                            <a:schemeClr val="tx1"/>
                          </a:solidFill>
                          <a:latin typeface="Trebuchet MS"/>
                          <a:ea typeface="HGP創英角ｺﾞｼｯｸUB"/>
                        </a:defRPr>
                      </a:lvl8pPr>
                      <a:lvl9pPr marL="3657600" algn="l" defTabSz="914400" rtl="0" eaLnBrk="1" latinLnBrk="0" hangingPunct="1">
                        <a:defRPr kumimoji="1" sz="1800" kern="1200">
                          <a:solidFill>
                            <a:schemeClr val="tx1"/>
                          </a:solidFill>
                          <a:latin typeface="Trebuchet MS"/>
                          <a:ea typeface="HGP創英角ｺﾞｼｯｸUB"/>
                        </a:defRPr>
                      </a:lvl9pPr>
                    </a:lstStyle>
                    <a:p>
                      <a:pPr marL="144000" indent="-144000">
                        <a:spcBef>
                          <a:spcPts val="400"/>
                        </a:spcBef>
                        <a:buFont typeface="Arial" panose="020B0604020202020204" pitchFamily="34" charset="0"/>
                        <a:buChar char="•"/>
                      </a:pPr>
                      <a:r>
                        <a:rPr kumimoji="1" lang="ja-JP" altLang="en-US" sz="1600" b="0" dirty="0">
                          <a:latin typeface="Meiryo UI" panose="020B0604030504040204" pitchFamily="50" charset="-128"/>
                          <a:ea typeface="Meiryo UI" panose="020B0604030504040204" pitchFamily="50" charset="-128"/>
                        </a:rPr>
                        <a:t>氏名</a:t>
                      </a:r>
                      <a:endParaRPr kumimoji="1" lang="en-US" altLang="ja-JP" sz="1600" b="0" dirty="0">
                        <a:latin typeface="Meiryo UI" panose="020B0604030504040204" pitchFamily="50" charset="-128"/>
                        <a:ea typeface="Meiryo UI" panose="020B0604030504040204" pitchFamily="50" charset="-128"/>
                      </a:endParaRPr>
                    </a:p>
                    <a:p>
                      <a:pPr marL="144000" indent="-144000">
                        <a:spcBef>
                          <a:spcPts val="400"/>
                        </a:spcBef>
                        <a:buFont typeface="Arial" panose="020B0604020202020204" pitchFamily="34" charset="0"/>
                        <a:buChar char="•"/>
                      </a:pPr>
                      <a:r>
                        <a:rPr kumimoji="1" lang="ja-JP" altLang="en-US" sz="1600" b="0" dirty="0">
                          <a:latin typeface="Meiryo UI" panose="020B0604030504040204" pitchFamily="50" charset="-128"/>
                          <a:ea typeface="Meiryo UI" panose="020B0604030504040204" pitchFamily="50" charset="-128"/>
                        </a:rPr>
                        <a:t>社員番号</a:t>
                      </a:r>
                      <a:endParaRPr kumimoji="1" lang="en-US" altLang="ja-JP" sz="1600" b="0" dirty="0">
                        <a:latin typeface="Meiryo UI" panose="020B0604030504040204" pitchFamily="50" charset="-128"/>
                        <a:ea typeface="Meiryo UI" panose="020B0604030504040204" pitchFamily="50" charset="-128"/>
                      </a:endParaRPr>
                    </a:p>
                  </a:txBody>
                  <a:tcPr marL="216000" marR="144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solidFill>
                      <a:schemeClr val="bg1"/>
                    </a:solidFill>
                  </a:tcPr>
                </a:tc>
                <a:tc>
                  <a:txBody>
                    <a:bodyPr/>
                    <a:lstStyle/>
                    <a:p>
                      <a:pPr marL="144000" indent="-144000">
                        <a:spcBef>
                          <a:spcPts val="400"/>
                        </a:spcBef>
                        <a:buFont typeface="Arial" panose="020B0604020202020204" pitchFamily="34" charset="0"/>
                        <a:buChar char="•"/>
                      </a:pPr>
                      <a:r>
                        <a:rPr kumimoji="1" lang="ja-JP" altLang="en-US" sz="1600" b="0" dirty="0">
                          <a:latin typeface="Meiryo UI" panose="020B0604030504040204" pitchFamily="50" charset="-128"/>
                          <a:ea typeface="Meiryo UI" panose="020B0604030504040204" pitchFamily="50" charset="-128"/>
                        </a:rPr>
                        <a:t>部署名</a:t>
                      </a:r>
                      <a:r>
                        <a:rPr kumimoji="1" lang="en-US" altLang="ja-JP" sz="1600" b="0" dirty="0">
                          <a:latin typeface="Meiryo UI" panose="020B0604030504040204" pitchFamily="50" charset="-128"/>
                          <a:ea typeface="Meiryo UI" panose="020B0604030504040204" pitchFamily="50" charset="-128"/>
                        </a:rPr>
                        <a:t>1</a:t>
                      </a:r>
                      <a:r>
                        <a:rPr kumimoji="1" lang="ja-JP" altLang="en-US" sz="1600" b="0" dirty="0">
                          <a:latin typeface="Meiryo UI" panose="020B0604030504040204" pitchFamily="50" charset="-128"/>
                          <a:ea typeface="Meiryo UI" panose="020B0604030504040204" pitchFamily="50" charset="-128"/>
                        </a:rPr>
                        <a:t>～</a:t>
                      </a:r>
                      <a:r>
                        <a:rPr kumimoji="1" lang="en-US" altLang="ja-JP" sz="1600" b="0" dirty="0">
                          <a:latin typeface="Meiryo UI" panose="020B0604030504040204" pitchFamily="50" charset="-128"/>
                          <a:ea typeface="Meiryo UI" panose="020B0604030504040204" pitchFamily="50" charset="-128"/>
                        </a:rPr>
                        <a:t>4</a:t>
                      </a:r>
                    </a:p>
                    <a:p>
                      <a:pPr marL="144000" indent="-144000">
                        <a:spcBef>
                          <a:spcPts val="400"/>
                        </a:spcBef>
                        <a:buFont typeface="Arial" panose="020B0604020202020204" pitchFamily="34" charset="0"/>
                        <a:buChar char="•"/>
                      </a:pPr>
                      <a:r>
                        <a:rPr kumimoji="1" lang="ja-JP" altLang="en-US" sz="1600" b="0" dirty="0">
                          <a:latin typeface="Meiryo UI" panose="020B0604030504040204" pitchFamily="50" charset="-128"/>
                          <a:ea typeface="Meiryo UI" panose="020B0604030504040204" pitchFamily="50" charset="-128"/>
                        </a:rPr>
                        <a:t>任意</a:t>
                      </a:r>
                      <a:r>
                        <a:rPr kumimoji="1" lang="en-US" altLang="ja-JP" sz="1600" b="0" dirty="0">
                          <a:latin typeface="Meiryo UI" panose="020B0604030504040204" pitchFamily="50" charset="-128"/>
                          <a:ea typeface="Meiryo UI" panose="020B0604030504040204" pitchFamily="50" charset="-128"/>
                        </a:rPr>
                        <a:t>1</a:t>
                      </a:r>
                      <a:r>
                        <a:rPr kumimoji="1" lang="ja-JP" altLang="en-US" sz="1600" b="0" dirty="0">
                          <a:latin typeface="Meiryo UI" panose="020B0604030504040204" pitchFamily="50" charset="-128"/>
                          <a:ea typeface="Meiryo UI" panose="020B0604030504040204" pitchFamily="50" charset="-128"/>
                        </a:rPr>
                        <a:t>～</a:t>
                      </a:r>
                      <a:r>
                        <a:rPr kumimoji="1" lang="en-US" altLang="ja-JP" sz="1600" b="0" dirty="0">
                          <a:latin typeface="Meiryo UI" panose="020B0604030504040204" pitchFamily="50" charset="-128"/>
                          <a:ea typeface="Meiryo UI" panose="020B0604030504040204" pitchFamily="50" charset="-128"/>
                        </a:rPr>
                        <a:t>4</a:t>
                      </a:r>
                    </a:p>
                  </a:txBody>
                  <a:tcPr marL="216000" marR="144000" marT="0" marB="0" anchor="ctr" horzOverflow="overflow">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solidFill>
                      <a:schemeClr val="bg1"/>
                    </a:solidFill>
                  </a:tcPr>
                </a:tc>
                <a:tc>
                  <a:txBody>
                    <a:bodyPr/>
                    <a:lstStyle/>
                    <a:p>
                      <a:pPr marL="144000" indent="-144000">
                        <a:spcBef>
                          <a:spcPts val="400"/>
                        </a:spcBef>
                        <a:buFont typeface="Arial" panose="020B0604020202020204" pitchFamily="34" charset="0"/>
                        <a:buChar char="•"/>
                      </a:pPr>
                      <a:endParaRPr kumimoji="1" lang="en-US" altLang="ja-JP" sz="1600" b="0" dirty="0">
                        <a:latin typeface="Meiryo UI" panose="020B0604030504040204" pitchFamily="50" charset="-128"/>
                        <a:ea typeface="Meiryo UI" panose="020B0604030504040204" pitchFamily="50" charset="-128"/>
                      </a:endParaRPr>
                    </a:p>
                  </a:txBody>
                  <a:tcPr marL="216000" marR="144000" marT="0" marB="0" anchor="ctr" horzOverflow="overflow">
                    <a:lnL w="9525" cap="flat" cmpd="sng" algn="ctr">
                      <a:no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2952000">
                <a:tc>
                  <a:txBody>
                    <a:bodyPr/>
                    <a:lstStyle>
                      <a:defPPr>
                        <a:defRPr lang="ja-JP"/>
                      </a:defPPr>
                      <a:lvl1pPr marL="0" algn="l" defTabSz="914400" rtl="0" eaLnBrk="1" latinLnBrk="0" hangingPunct="1">
                        <a:defRPr kumimoji="1" sz="1800" kern="1200">
                          <a:solidFill>
                            <a:schemeClr val="tx1"/>
                          </a:solidFill>
                          <a:latin typeface="Trebuchet MS"/>
                          <a:ea typeface="HGP創英角ｺﾞｼｯｸUB"/>
                        </a:defRPr>
                      </a:lvl1pPr>
                      <a:lvl2pPr marL="457200" algn="l" defTabSz="914400" rtl="0" eaLnBrk="1" latinLnBrk="0" hangingPunct="1">
                        <a:defRPr kumimoji="1" sz="1800" kern="1200">
                          <a:solidFill>
                            <a:schemeClr val="tx1"/>
                          </a:solidFill>
                          <a:latin typeface="Trebuchet MS"/>
                          <a:ea typeface="HGP創英角ｺﾞｼｯｸUB"/>
                        </a:defRPr>
                      </a:lvl2pPr>
                      <a:lvl3pPr marL="914400" algn="l" defTabSz="914400" rtl="0" eaLnBrk="1" latinLnBrk="0" hangingPunct="1">
                        <a:defRPr kumimoji="1" sz="1800" kern="1200">
                          <a:solidFill>
                            <a:schemeClr val="tx1"/>
                          </a:solidFill>
                          <a:latin typeface="Trebuchet MS"/>
                          <a:ea typeface="HGP創英角ｺﾞｼｯｸUB"/>
                        </a:defRPr>
                      </a:lvl3pPr>
                      <a:lvl4pPr marL="1371600" algn="l" defTabSz="914400" rtl="0" eaLnBrk="1" latinLnBrk="0" hangingPunct="1">
                        <a:defRPr kumimoji="1" sz="1800" kern="1200">
                          <a:solidFill>
                            <a:schemeClr val="tx1"/>
                          </a:solidFill>
                          <a:latin typeface="Trebuchet MS"/>
                          <a:ea typeface="HGP創英角ｺﾞｼｯｸUB"/>
                        </a:defRPr>
                      </a:lvl4pPr>
                      <a:lvl5pPr marL="1828800" algn="l" defTabSz="914400" rtl="0" eaLnBrk="1" latinLnBrk="0" hangingPunct="1">
                        <a:defRPr kumimoji="1" sz="1800" kern="1200">
                          <a:solidFill>
                            <a:schemeClr val="tx1"/>
                          </a:solidFill>
                          <a:latin typeface="Trebuchet MS"/>
                          <a:ea typeface="HGP創英角ｺﾞｼｯｸUB"/>
                        </a:defRPr>
                      </a:lvl5pPr>
                      <a:lvl6pPr marL="2286000" algn="l" defTabSz="914400" rtl="0" eaLnBrk="1" latinLnBrk="0" hangingPunct="1">
                        <a:defRPr kumimoji="1" sz="1800" kern="1200">
                          <a:solidFill>
                            <a:schemeClr val="tx1"/>
                          </a:solidFill>
                          <a:latin typeface="Trebuchet MS"/>
                          <a:ea typeface="HGP創英角ｺﾞｼｯｸUB"/>
                        </a:defRPr>
                      </a:lvl6pPr>
                      <a:lvl7pPr marL="2743200" algn="l" defTabSz="914400" rtl="0" eaLnBrk="1" latinLnBrk="0" hangingPunct="1">
                        <a:defRPr kumimoji="1" sz="1800" kern="1200">
                          <a:solidFill>
                            <a:schemeClr val="tx1"/>
                          </a:solidFill>
                          <a:latin typeface="Trebuchet MS"/>
                          <a:ea typeface="HGP創英角ｺﾞｼｯｸUB"/>
                        </a:defRPr>
                      </a:lvl7pPr>
                      <a:lvl8pPr marL="3200400" algn="l" defTabSz="914400" rtl="0" eaLnBrk="1" latinLnBrk="0" hangingPunct="1">
                        <a:defRPr kumimoji="1" sz="1800" kern="1200">
                          <a:solidFill>
                            <a:schemeClr val="tx1"/>
                          </a:solidFill>
                          <a:latin typeface="Trebuchet MS"/>
                          <a:ea typeface="HGP創英角ｺﾞｼｯｸUB"/>
                        </a:defRPr>
                      </a:lvl8pPr>
                      <a:lvl9pPr marL="3657600" algn="l" defTabSz="914400" rtl="0" eaLnBrk="1" latinLnBrk="0" hangingPunct="1">
                        <a:defRPr kumimoji="1" sz="1800" kern="1200">
                          <a:solidFill>
                            <a:schemeClr val="tx1"/>
                          </a:solidFill>
                          <a:latin typeface="Trebuchet MS"/>
                          <a:ea typeface="HGP創英角ｺﾞｼｯｸUB"/>
                        </a:defRPr>
                      </a:lvl9pPr>
                    </a:lstStyle>
                    <a:p>
                      <a:pPr marL="144000">
                        <a:spcBef>
                          <a:spcPts val="400"/>
                        </a:spcBef>
                      </a:pPr>
                      <a:r>
                        <a:rPr kumimoji="1" lang="ja-JP" altLang="en-US" sz="1800" b="0" dirty="0">
                          <a:latin typeface="Meiryo UI" panose="020B0604030504040204" pitchFamily="50" charset="-128"/>
                          <a:ea typeface="Meiryo UI" panose="020B0604030504040204" pitchFamily="50" charset="-128"/>
                        </a:rPr>
                        <a:t>資産情報</a:t>
                      </a:r>
                    </a:p>
                  </a:txBody>
                  <a:tcPr marL="72000" marR="144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noFill/>
                  </a:tcPr>
                </a:tc>
                <a:tc>
                  <a:txBody>
                    <a:bodyPr/>
                    <a:lstStyle>
                      <a:defPPr>
                        <a:defRPr lang="ja-JP"/>
                      </a:defPPr>
                      <a:lvl1pPr marL="0" algn="l" defTabSz="914400" rtl="0" eaLnBrk="1" latinLnBrk="0" hangingPunct="1">
                        <a:defRPr kumimoji="1" sz="1800" kern="1200">
                          <a:solidFill>
                            <a:schemeClr val="tx1"/>
                          </a:solidFill>
                          <a:latin typeface="Trebuchet MS"/>
                          <a:ea typeface="HGP創英角ｺﾞｼｯｸUB"/>
                        </a:defRPr>
                      </a:lvl1pPr>
                      <a:lvl2pPr marL="457200" algn="l" defTabSz="914400" rtl="0" eaLnBrk="1" latinLnBrk="0" hangingPunct="1">
                        <a:defRPr kumimoji="1" sz="1800" kern="1200">
                          <a:solidFill>
                            <a:schemeClr val="tx1"/>
                          </a:solidFill>
                          <a:latin typeface="Trebuchet MS"/>
                          <a:ea typeface="HGP創英角ｺﾞｼｯｸUB"/>
                        </a:defRPr>
                      </a:lvl2pPr>
                      <a:lvl3pPr marL="914400" algn="l" defTabSz="914400" rtl="0" eaLnBrk="1" latinLnBrk="0" hangingPunct="1">
                        <a:defRPr kumimoji="1" sz="1800" kern="1200">
                          <a:solidFill>
                            <a:schemeClr val="tx1"/>
                          </a:solidFill>
                          <a:latin typeface="Trebuchet MS"/>
                          <a:ea typeface="HGP創英角ｺﾞｼｯｸUB"/>
                        </a:defRPr>
                      </a:lvl3pPr>
                      <a:lvl4pPr marL="1371600" algn="l" defTabSz="914400" rtl="0" eaLnBrk="1" latinLnBrk="0" hangingPunct="1">
                        <a:defRPr kumimoji="1" sz="1800" kern="1200">
                          <a:solidFill>
                            <a:schemeClr val="tx1"/>
                          </a:solidFill>
                          <a:latin typeface="Trebuchet MS"/>
                          <a:ea typeface="HGP創英角ｺﾞｼｯｸUB"/>
                        </a:defRPr>
                      </a:lvl4pPr>
                      <a:lvl5pPr marL="1828800" algn="l" defTabSz="914400" rtl="0" eaLnBrk="1" latinLnBrk="0" hangingPunct="1">
                        <a:defRPr kumimoji="1" sz="1800" kern="1200">
                          <a:solidFill>
                            <a:schemeClr val="tx1"/>
                          </a:solidFill>
                          <a:latin typeface="Trebuchet MS"/>
                          <a:ea typeface="HGP創英角ｺﾞｼｯｸUB"/>
                        </a:defRPr>
                      </a:lvl5pPr>
                      <a:lvl6pPr marL="2286000" algn="l" defTabSz="914400" rtl="0" eaLnBrk="1" latinLnBrk="0" hangingPunct="1">
                        <a:defRPr kumimoji="1" sz="1800" kern="1200">
                          <a:solidFill>
                            <a:schemeClr val="tx1"/>
                          </a:solidFill>
                          <a:latin typeface="Trebuchet MS"/>
                          <a:ea typeface="HGP創英角ｺﾞｼｯｸUB"/>
                        </a:defRPr>
                      </a:lvl6pPr>
                      <a:lvl7pPr marL="2743200" algn="l" defTabSz="914400" rtl="0" eaLnBrk="1" latinLnBrk="0" hangingPunct="1">
                        <a:defRPr kumimoji="1" sz="1800" kern="1200">
                          <a:solidFill>
                            <a:schemeClr val="tx1"/>
                          </a:solidFill>
                          <a:latin typeface="Trebuchet MS"/>
                          <a:ea typeface="HGP創英角ｺﾞｼｯｸUB"/>
                        </a:defRPr>
                      </a:lvl7pPr>
                      <a:lvl8pPr marL="3200400" algn="l" defTabSz="914400" rtl="0" eaLnBrk="1" latinLnBrk="0" hangingPunct="1">
                        <a:defRPr kumimoji="1" sz="1800" kern="1200">
                          <a:solidFill>
                            <a:schemeClr val="tx1"/>
                          </a:solidFill>
                          <a:latin typeface="Trebuchet MS"/>
                          <a:ea typeface="HGP創英角ｺﾞｼｯｸUB"/>
                        </a:defRPr>
                      </a:lvl8pPr>
                      <a:lvl9pPr marL="3657600" algn="l" defTabSz="914400" rtl="0" eaLnBrk="1" latinLnBrk="0" hangingPunct="1">
                        <a:defRPr kumimoji="1" sz="1800" kern="1200">
                          <a:solidFill>
                            <a:schemeClr val="tx1"/>
                          </a:solidFill>
                          <a:latin typeface="Trebuchet MS"/>
                          <a:ea typeface="HGP創英角ｺﾞｼｯｸUB"/>
                        </a:defRPr>
                      </a:lvl9pPr>
                    </a:lstStyle>
                    <a:p>
                      <a:pPr marL="144000" indent="-144000">
                        <a:spcBef>
                          <a:spcPts val="400"/>
                        </a:spcBef>
                        <a:buFont typeface="Arial" panose="020B0604020202020204" pitchFamily="34" charset="0"/>
                        <a:buChar char="•"/>
                      </a:pPr>
                      <a:r>
                        <a:rPr kumimoji="1" lang="ja-JP" altLang="en-US" sz="1600" b="0" dirty="0">
                          <a:latin typeface="Meiryo UI" panose="020B0604030504040204" pitchFamily="50" charset="-128"/>
                          <a:ea typeface="Meiryo UI" panose="020B0604030504040204" pitchFamily="50" charset="-128"/>
                        </a:rPr>
                        <a:t>コンピュータ名</a:t>
                      </a:r>
                      <a:endParaRPr kumimoji="1" lang="en-US" altLang="ja-JP" sz="1600" b="0" dirty="0">
                        <a:latin typeface="Meiryo UI" panose="020B0604030504040204" pitchFamily="50" charset="-128"/>
                        <a:ea typeface="Meiryo UI" panose="020B0604030504040204" pitchFamily="50" charset="-128"/>
                      </a:endParaRPr>
                    </a:p>
                    <a:p>
                      <a:pPr marL="144000" indent="-144000">
                        <a:spcBef>
                          <a:spcPts val="400"/>
                        </a:spcBef>
                        <a:buFont typeface="Arial" panose="020B0604020202020204" pitchFamily="34" charset="0"/>
                        <a:buChar char="•"/>
                      </a:pPr>
                      <a:r>
                        <a:rPr kumimoji="1" lang="ja-JP" altLang="en-US" sz="1600" b="0" dirty="0">
                          <a:latin typeface="Meiryo UI" panose="020B0604030504040204" pitchFamily="50" charset="-128"/>
                          <a:ea typeface="Meiryo UI" panose="020B0604030504040204" pitchFamily="50" charset="-128"/>
                        </a:rPr>
                        <a:t>リース・レンタル会社名</a:t>
                      </a:r>
                      <a:endParaRPr kumimoji="1" lang="en-US" altLang="ja-JP" sz="1600" b="0" dirty="0">
                        <a:latin typeface="Meiryo UI" panose="020B0604030504040204" pitchFamily="50" charset="-128"/>
                        <a:ea typeface="Meiryo UI" panose="020B0604030504040204" pitchFamily="50" charset="-128"/>
                      </a:endParaRPr>
                    </a:p>
                    <a:p>
                      <a:pPr marL="144000" indent="-144000">
                        <a:spcBef>
                          <a:spcPts val="400"/>
                        </a:spcBef>
                        <a:buFont typeface="Arial" panose="020B0604020202020204" pitchFamily="34" charset="0"/>
                        <a:buChar char="•"/>
                      </a:pPr>
                      <a:r>
                        <a:rPr kumimoji="1" lang="ja-JP" altLang="en-US" sz="1600" b="0" dirty="0">
                          <a:latin typeface="Meiryo UI" panose="020B0604030504040204" pitchFamily="50" charset="-128"/>
                          <a:ea typeface="Meiryo UI" panose="020B0604030504040204" pitchFamily="50" charset="-128"/>
                        </a:rPr>
                        <a:t>契約番号</a:t>
                      </a:r>
                      <a:endParaRPr kumimoji="1" lang="en-US" altLang="ja-JP" sz="1600" b="0" dirty="0">
                        <a:latin typeface="Meiryo UI" panose="020B0604030504040204" pitchFamily="50" charset="-128"/>
                        <a:ea typeface="Meiryo UI" panose="020B0604030504040204" pitchFamily="50" charset="-128"/>
                      </a:endParaRPr>
                    </a:p>
                    <a:p>
                      <a:pPr marL="144000" indent="-144000">
                        <a:spcBef>
                          <a:spcPts val="400"/>
                        </a:spcBef>
                        <a:buFont typeface="Arial" panose="020B0604020202020204" pitchFamily="34" charset="0"/>
                        <a:buChar char="•"/>
                      </a:pPr>
                      <a:r>
                        <a:rPr kumimoji="1" lang="ja-JP" altLang="en-US" sz="1600" b="0" dirty="0">
                          <a:latin typeface="Meiryo UI" panose="020B0604030504040204" pitchFamily="50" charset="-128"/>
                          <a:ea typeface="Meiryo UI" panose="020B0604030504040204" pitchFamily="50" charset="-128"/>
                        </a:rPr>
                        <a:t>リース管理番号</a:t>
                      </a:r>
                      <a:endParaRPr kumimoji="1" lang="en-US" altLang="ja-JP" sz="1600" b="0" dirty="0">
                        <a:latin typeface="Meiryo UI" panose="020B0604030504040204" pitchFamily="50" charset="-128"/>
                        <a:ea typeface="Meiryo UI" panose="020B0604030504040204" pitchFamily="50" charset="-128"/>
                      </a:endParaRPr>
                    </a:p>
                    <a:p>
                      <a:pPr marL="144000" indent="-144000">
                        <a:spcBef>
                          <a:spcPts val="400"/>
                        </a:spcBef>
                        <a:buFont typeface="Arial" panose="020B0604020202020204" pitchFamily="34" charset="0"/>
                        <a:buChar char="•"/>
                      </a:pPr>
                      <a:r>
                        <a:rPr kumimoji="1" lang="ja-JP" altLang="en-US" sz="1600" b="0" dirty="0">
                          <a:latin typeface="Meiryo UI" panose="020B0604030504040204" pitchFamily="50" charset="-128"/>
                          <a:ea typeface="Meiryo UI" panose="020B0604030504040204" pitchFamily="50" charset="-128"/>
                        </a:rPr>
                        <a:t>資産管理番号</a:t>
                      </a:r>
                      <a:endParaRPr kumimoji="1" lang="en-US" altLang="ja-JP" sz="1600" b="0" dirty="0">
                        <a:latin typeface="Meiryo UI" panose="020B0604030504040204" pitchFamily="50" charset="-128"/>
                        <a:ea typeface="Meiryo UI" panose="020B0604030504040204" pitchFamily="50" charset="-128"/>
                      </a:endParaRPr>
                    </a:p>
                    <a:p>
                      <a:pPr marL="144000" indent="-144000">
                        <a:spcBef>
                          <a:spcPts val="400"/>
                        </a:spcBef>
                        <a:buFont typeface="Arial" panose="020B0604020202020204" pitchFamily="34" charset="0"/>
                        <a:buChar char="•"/>
                      </a:pPr>
                      <a:r>
                        <a:rPr kumimoji="1" lang="ja-JP" altLang="en-US" sz="1600" b="0" dirty="0">
                          <a:latin typeface="Meiryo UI" panose="020B0604030504040204" pitchFamily="50" charset="-128"/>
                          <a:ea typeface="Meiryo UI" panose="020B0604030504040204" pitchFamily="50" charset="-128"/>
                        </a:rPr>
                        <a:t>資産区分</a:t>
                      </a:r>
                      <a:endParaRPr kumimoji="1" lang="en-US" altLang="ja-JP" sz="1600" b="0" dirty="0">
                        <a:latin typeface="Meiryo UI" panose="020B0604030504040204" pitchFamily="50" charset="-128"/>
                        <a:ea typeface="Meiryo UI" panose="020B0604030504040204" pitchFamily="50" charset="-128"/>
                      </a:endParaRPr>
                    </a:p>
                    <a:p>
                      <a:pPr marL="144000" indent="-144000">
                        <a:spcBef>
                          <a:spcPts val="400"/>
                        </a:spcBef>
                        <a:buFont typeface="Arial" panose="020B0604020202020204" pitchFamily="34" charset="0"/>
                        <a:buChar char="•"/>
                      </a:pPr>
                      <a:r>
                        <a:rPr kumimoji="1" lang="ja-JP" altLang="en-US" sz="1600" b="0" dirty="0">
                          <a:latin typeface="Meiryo UI" panose="020B0604030504040204" pitchFamily="50" charset="-128"/>
                          <a:ea typeface="Meiryo UI" panose="020B0604030504040204" pitchFamily="50" charset="-128"/>
                        </a:rPr>
                        <a:t>機器名称</a:t>
                      </a:r>
                      <a:endParaRPr kumimoji="1" lang="en-US" altLang="ja-JP" sz="1600" b="0" dirty="0">
                        <a:latin typeface="Meiryo UI" panose="020B0604030504040204" pitchFamily="50" charset="-128"/>
                        <a:ea typeface="Meiryo UI" panose="020B0604030504040204" pitchFamily="50" charset="-128"/>
                      </a:endParaRPr>
                    </a:p>
                    <a:p>
                      <a:pPr marL="144000" indent="-144000">
                        <a:spcBef>
                          <a:spcPts val="400"/>
                        </a:spcBef>
                        <a:buFont typeface="Arial" panose="020B0604020202020204" pitchFamily="34" charset="0"/>
                        <a:buChar char="•"/>
                      </a:pPr>
                      <a:r>
                        <a:rPr kumimoji="1" lang="ja-JP" altLang="en-US" sz="1600" b="0" dirty="0">
                          <a:latin typeface="Meiryo UI" panose="020B0604030504040204" pitchFamily="50" charset="-128"/>
                          <a:ea typeface="Meiryo UI" panose="020B0604030504040204" pitchFamily="50" charset="-128"/>
                        </a:rPr>
                        <a:t>機器管理番号</a:t>
                      </a:r>
                      <a:endParaRPr kumimoji="1" lang="en-US" altLang="ja-JP" sz="1600" b="0" dirty="0">
                        <a:latin typeface="Meiryo UI" panose="020B0604030504040204" pitchFamily="50" charset="-128"/>
                        <a:ea typeface="Meiryo UI" panose="020B0604030504040204" pitchFamily="50" charset="-128"/>
                      </a:endParaRPr>
                    </a:p>
                    <a:p>
                      <a:pPr marL="144000" indent="-144000">
                        <a:spcBef>
                          <a:spcPts val="400"/>
                        </a:spcBef>
                        <a:buFont typeface="Arial" panose="020B0604020202020204" pitchFamily="34" charset="0"/>
                        <a:buChar char="•"/>
                      </a:pPr>
                      <a:r>
                        <a:rPr kumimoji="1" lang="ja-JP" altLang="en-US" sz="1600" b="0" dirty="0">
                          <a:latin typeface="Meiryo UI" panose="020B0604030504040204" pitchFamily="50" charset="-128"/>
                          <a:ea typeface="Meiryo UI" panose="020B0604030504040204" pitchFamily="50" charset="-128"/>
                        </a:rPr>
                        <a:t>レンタル開始日</a:t>
                      </a:r>
                      <a:endParaRPr kumimoji="1" lang="en-US" altLang="ja-JP" sz="1600" b="0" dirty="0">
                        <a:latin typeface="Meiryo UI" panose="020B0604030504040204" pitchFamily="50" charset="-128"/>
                        <a:ea typeface="Meiryo UI" panose="020B0604030504040204" pitchFamily="50" charset="-128"/>
                      </a:endParaRPr>
                    </a:p>
                  </a:txBody>
                  <a:tcPr marL="216000" marR="144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solidFill>
                      <a:schemeClr val="bg1"/>
                    </a:solidFill>
                  </a:tcPr>
                </a:tc>
                <a:tc>
                  <a:txBody>
                    <a:bodyPr/>
                    <a:lstStyle/>
                    <a:p>
                      <a:pPr marL="144000" indent="-144000">
                        <a:spcBef>
                          <a:spcPts val="400"/>
                        </a:spcBef>
                        <a:buFont typeface="Arial" panose="020B0604020202020204" pitchFamily="34" charset="0"/>
                        <a:buChar char="•"/>
                      </a:pPr>
                      <a:r>
                        <a:rPr kumimoji="1" lang="ja-JP" altLang="en-US" sz="1600" b="0" dirty="0">
                          <a:latin typeface="Meiryo UI" panose="020B0604030504040204" pitchFamily="50" charset="-128"/>
                          <a:ea typeface="Meiryo UI" panose="020B0604030504040204" pitchFamily="50" charset="-128"/>
                        </a:rPr>
                        <a:t>レンタル終了日</a:t>
                      </a:r>
                      <a:endParaRPr kumimoji="1" lang="en-US" altLang="ja-JP" sz="1600" b="0" dirty="0">
                        <a:latin typeface="Meiryo UI" panose="020B0604030504040204" pitchFamily="50" charset="-128"/>
                        <a:ea typeface="Meiryo UI" panose="020B0604030504040204" pitchFamily="50" charset="-128"/>
                      </a:endParaRPr>
                    </a:p>
                    <a:p>
                      <a:pPr marL="144000" indent="-144000">
                        <a:spcBef>
                          <a:spcPts val="400"/>
                        </a:spcBef>
                        <a:buFont typeface="Arial" panose="020B0604020202020204" pitchFamily="34" charset="0"/>
                        <a:buChar char="•"/>
                      </a:pPr>
                      <a:r>
                        <a:rPr kumimoji="1" lang="zh-TW" altLang="en-US" sz="1600" b="0" dirty="0">
                          <a:latin typeface="Meiryo UI" panose="020B0604030504040204" pitchFamily="50" charset="-128"/>
                          <a:ea typeface="Meiryo UI" panose="020B0604030504040204" pitchFamily="50" charset="-128"/>
                        </a:rPr>
                        <a:t>保証期間開始日</a:t>
                      </a:r>
                      <a:endParaRPr kumimoji="1" lang="en-US" altLang="zh-TW" sz="1600" b="0" dirty="0">
                        <a:latin typeface="Meiryo UI" panose="020B0604030504040204" pitchFamily="50" charset="-128"/>
                        <a:ea typeface="Meiryo UI" panose="020B0604030504040204" pitchFamily="50" charset="-128"/>
                      </a:endParaRPr>
                    </a:p>
                    <a:p>
                      <a:pPr marL="144000" indent="-144000">
                        <a:spcBef>
                          <a:spcPts val="400"/>
                        </a:spcBef>
                        <a:buFont typeface="Arial" panose="020B0604020202020204" pitchFamily="34" charset="0"/>
                        <a:buChar char="•"/>
                      </a:pPr>
                      <a:r>
                        <a:rPr kumimoji="1" lang="zh-TW" altLang="en-US" sz="1600" b="0" dirty="0">
                          <a:latin typeface="Meiryo UI" panose="020B0604030504040204" pitchFamily="50" charset="-128"/>
                          <a:ea typeface="Meiryo UI" panose="020B0604030504040204" pitchFamily="50" charset="-128"/>
                        </a:rPr>
                        <a:t>保証期間終了日</a:t>
                      </a:r>
                      <a:endParaRPr kumimoji="1" lang="en-US" altLang="zh-TW" sz="1600" b="0" dirty="0">
                        <a:latin typeface="Meiryo UI" panose="020B0604030504040204" pitchFamily="50" charset="-128"/>
                        <a:ea typeface="Meiryo UI" panose="020B0604030504040204" pitchFamily="50" charset="-128"/>
                      </a:endParaRPr>
                    </a:p>
                    <a:p>
                      <a:pPr marL="144000" indent="-144000" algn="l" fontAlgn="auto">
                        <a:spcBef>
                          <a:spcPts val="400"/>
                        </a:spcBef>
                        <a:spcAft>
                          <a:spcPts val="0"/>
                        </a:spcAft>
                        <a:buFont typeface="Arial" panose="020B0604020202020204" pitchFamily="34" charset="0"/>
                        <a:buChar char="•"/>
                      </a:pPr>
                      <a:r>
                        <a:rPr lang="ja-JP" altLang="en-US" sz="1600" dirty="0">
                          <a:latin typeface="Meiryo UI" panose="020B0604030504040204" pitchFamily="50" charset="-128"/>
                          <a:ea typeface="Meiryo UI" panose="020B0604030504040204" pitchFamily="50" charset="-128"/>
                        </a:rPr>
                        <a:t>設置場所（郵便番号）	</a:t>
                      </a:r>
                    </a:p>
                    <a:p>
                      <a:pPr marL="144000" indent="-144000" algn="l" fontAlgn="auto">
                        <a:spcBef>
                          <a:spcPts val="400"/>
                        </a:spcBef>
                        <a:spcAft>
                          <a:spcPts val="0"/>
                        </a:spcAft>
                        <a:buFont typeface="Arial" panose="020B0604020202020204" pitchFamily="34" charset="0"/>
                        <a:buChar char="•"/>
                      </a:pPr>
                      <a:r>
                        <a:rPr lang="ja-JP" altLang="en-US" sz="1600" dirty="0">
                          <a:latin typeface="Meiryo UI" panose="020B0604030504040204" pitchFamily="50" charset="-128"/>
                          <a:ea typeface="Meiryo UI" panose="020B0604030504040204" pitchFamily="50" charset="-128"/>
                        </a:rPr>
                        <a:t>設置場所（住所）	</a:t>
                      </a:r>
                    </a:p>
                    <a:p>
                      <a:pPr marL="144000" indent="-144000" algn="l" fontAlgn="auto">
                        <a:spcBef>
                          <a:spcPts val="400"/>
                        </a:spcBef>
                        <a:spcAft>
                          <a:spcPts val="0"/>
                        </a:spcAft>
                        <a:buFont typeface="Arial" panose="020B0604020202020204" pitchFamily="34" charset="0"/>
                        <a:buChar char="•"/>
                      </a:pPr>
                      <a:r>
                        <a:rPr lang="ja-JP" altLang="en-US" sz="1600" dirty="0">
                          <a:latin typeface="Meiryo UI" panose="020B0604030504040204" pitchFamily="50" charset="-128"/>
                          <a:ea typeface="Meiryo UI" panose="020B0604030504040204" pitchFamily="50" charset="-128"/>
                        </a:rPr>
                        <a:t>設置場所（ビル）	</a:t>
                      </a:r>
                    </a:p>
                    <a:p>
                      <a:pPr marL="144000" indent="-144000" algn="l" fontAlgn="auto">
                        <a:spcBef>
                          <a:spcPts val="400"/>
                        </a:spcBef>
                        <a:spcAft>
                          <a:spcPts val="0"/>
                        </a:spcAft>
                        <a:buFont typeface="Arial" panose="020B0604020202020204" pitchFamily="34" charset="0"/>
                        <a:buChar char="•"/>
                      </a:pPr>
                      <a:r>
                        <a:rPr lang="ja-JP" altLang="en-US" sz="1600" dirty="0">
                          <a:latin typeface="Meiryo UI" panose="020B0604030504040204" pitchFamily="50" charset="-128"/>
                          <a:ea typeface="Meiryo UI" panose="020B0604030504040204" pitchFamily="50" charset="-128"/>
                        </a:rPr>
                        <a:t>設置場所（階数）	</a:t>
                      </a:r>
                    </a:p>
                    <a:p>
                      <a:pPr marL="144000" indent="-144000" algn="l" fontAlgn="auto">
                        <a:spcBef>
                          <a:spcPts val="400"/>
                        </a:spcBef>
                        <a:spcAft>
                          <a:spcPts val="0"/>
                        </a:spcAft>
                        <a:buFont typeface="Arial" panose="020B0604020202020204" pitchFamily="34" charset="0"/>
                        <a:buChar char="•"/>
                      </a:pPr>
                      <a:r>
                        <a:rPr lang="ja-JP" altLang="en-US" sz="1600" dirty="0">
                          <a:latin typeface="Meiryo UI" panose="020B0604030504040204" pitchFamily="50" charset="-128"/>
                          <a:ea typeface="Meiryo UI" panose="020B0604030504040204" pitchFamily="50" charset="-128"/>
                        </a:rPr>
                        <a:t>貸出</a:t>
                      </a:r>
                      <a:r>
                        <a:rPr lang="en-US" altLang="ja-JP" sz="1600" dirty="0">
                          <a:latin typeface="Meiryo UI" panose="020B0604030504040204" pitchFamily="50" charset="-128"/>
                          <a:ea typeface="Meiryo UI" panose="020B0604030504040204" pitchFamily="50" charset="-128"/>
                        </a:rPr>
                        <a:t>PCIP</a:t>
                      </a:r>
                      <a:r>
                        <a:rPr lang="ja-JP" altLang="en-US" sz="1600" dirty="0">
                          <a:latin typeface="Meiryo UI" panose="020B0604030504040204" pitchFamily="50" charset="-128"/>
                          <a:ea typeface="Meiryo UI" panose="020B0604030504040204" pitchFamily="50" charset="-128"/>
                        </a:rPr>
                        <a:t>設定区分	</a:t>
                      </a:r>
                    </a:p>
                    <a:p>
                      <a:pPr marL="144000" indent="-144000" algn="l" fontAlgn="auto">
                        <a:spcBef>
                          <a:spcPts val="400"/>
                        </a:spcBef>
                        <a:spcAft>
                          <a:spcPts val="0"/>
                        </a:spcAft>
                        <a:buFont typeface="Arial" panose="020B0604020202020204" pitchFamily="34" charset="0"/>
                        <a:buChar char="•"/>
                      </a:pPr>
                      <a:r>
                        <a:rPr lang="ja-JP" altLang="en-US" sz="1600" dirty="0">
                          <a:latin typeface="Meiryo UI" panose="020B0604030504040204" pitchFamily="50" charset="-128"/>
                          <a:ea typeface="Meiryo UI" panose="020B0604030504040204" pitchFamily="50" charset="-128"/>
                        </a:rPr>
                        <a:t>貸出部署	</a:t>
                      </a:r>
                    </a:p>
                  </a:txBody>
                  <a:tcPr marL="216000" marR="144000" marT="0" marB="0" anchor="ctr" horzOverflow="overflow">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solidFill>
                      <a:schemeClr val="bg1"/>
                    </a:solidFill>
                  </a:tcPr>
                </a:tc>
                <a:tc>
                  <a:txBody>
                    <a:bodyPr/>
                    <a:lstStyle/>
                    <a:p>
                      <a:pPr marL="144000" indent="-144000" algn="l" fontAlgn="auto">
                        <a:spcBef>
                          <a:spcPts val="400"/>
                        </a:spcBef>
                        <a:spcAft>
                          <a:spcPts val="0"/>
                        </a:spcAft>
                        <a:buFont typeface="Arial" panose="020B0604020202020204" pitchFamily="34" charset="0"/>
                        <a:buChar char="•"/>
                      </a:pPr>
                      <a:r>
                        <a:rPr lang="ja-JP" altLang="en-US" sz="1600" dirty="0">
                          <a:latin typeface="Meiryo UI" panose="020B0604030504040204" pitchFamily="50" charset="-128"/>
                          <a:ea typeface="Meiryo UI" panose="020B0604030504040204" pitchFamily="50" charset="-128"/>
                        </a:rPr>
                        <a:t>料金負担部署	</a:t>
                      </a:r>
                    </a:p>
                    <a:p>
                      <a:pPr marL="144000" indent="-144000" algn="l" fontAlgn="auto">
                        <a:spcBef>
                          <a:spcPts val="400"/>
                        </a:spcBef>
                        <a:spcAft>
                          <a:spcPts val="0"/>
                        </a:spcAft>
                        <a:buFont typeface="Arial" panose="020B0604020202020204" pitchFamily="34" charset="0"/>
                        <a:buChar char="•"/>
                      </a:pPr>
                      <a:r>
                        <a:rPr lang="ja-JP" altLang="en-US" sz="1600" dirty="0">
                          <a:latin typeface="Meiryo UI" panose="020B0604030504040204" pitchFamily="50" charset="-128"/>
                          <a:ea typeface="Meiryo UI" panose="020B0604030504040204" pitchFamily="50" charset="-128"/>
                        </a:rPr>
                        <a:t>利用用途	</a:t>
                      </a:r>
                    </a:p>
                    <a:p>
                      <a:pPr marL="144000" indent="-144000" algn="l" fontAlgn="auto">
                        <a:spcBef>
                          <a:spcPts val="400"/>
                        </a:spcBef>
                        <a:spcAft>
                          <a:spcPts val="0"/>
                        </a:spcAft>
                        <a:buFont typeface="Arial" panose="020B0604020202020204" pitchFamily="34" charset="0"/>
                        <a:buChar char="•"/>
                      </a:pPr>
                      <a:r>
                        <a:rPr lang="ja-JP" altLang="en-US" sz="1600" dirty="0">
                          <a:latin typeface="Meiryo UI" panose="020B0604030504040204" pitchFamily="50" charset="-128"/>
                          <a:ea typeface="Meiryo UI" panose="020B0604030504040204" pitchFamily="50" charset="-128"/>
                        </a:rPr>
                        <a:t>契約金額	</a:t>
                      </a:r>
                    </a:p>
                    <a:p>
                      <a:pPr marL="144000" indent="-144000" algn="l" fontAlgn="auto">
                        <a:spcBef>
                          <a:spcPts val="400"/>
                        </a:spcBef>
                        <a:spcAft>
                          <a:spcPts val="0"/>
                        </a:spcAft>
                        <a:buFont typeface="Arial" panose="020B0604020202020204" pitchFamily="34" charset="0"/>
                        <a:buChar char="•"/>
                      </a:pPr>
                      <a:r>
                        <a:rPr lang="ja-JP" altLang="en-US" sz="1600" dirty="0">
                          <a:latin typeface="Meiryo UI" panose="020B0604030504040204" pitchFamily="50" charset="-128"/>
                          <a:ea typeface="Meiryo UI" panose="020B0604030504040204" pitchFamily="50" charset="-128"/>
                        </a:rPr>
                        <a:t>支払日	</a:t>
                      </a:r>
                    </a:p>
                    <a:p>
                      <a:pPr marL="144000" indent="-144000" algn="l" fontAlgn="auto">
                        <a:spcBef>
                          <a:spcPts val="400"/>
                        </a:spcBef>
                        <a:spcAft>
                          <a:spcPts val="0"/>
                        </a:spcAft>
                        <a:buFont typeface="Arial" panose="020B0604020202020204" pitchFamily="34" charset="0"/>
                        <a:buChar char="•"/>
                      </a:pPr>
                      <a:r>
                        <a:rPr lang="ja-JP" altLang="en-US" sz="1600" dirty="0">
                          <a:latin typeface="Meiryo UI" panose="020B0604030504040204" pitchFamily="50" charset="-128"/>
                          <a:ea typeface="Meiryo UI" panose="020B0604030504040204" pitchFamily="50" charset="-128"/>
                        </a:rPr>
                        <a:t>初回支払金額	</a:t>
                      </a:r>
                    </a:p>
                    <a:p>
                      <a:pPr marL="144000" indent="-144000" algn="l" fontAlgn="auto">
                        <a:spcBef>
                          <a:spcPts val="400"/>
                        </a:spcBef>
                        <a:spcAft>
                          <a:spcPts val="0"/>
                        </a:spcAft>
                        <a:buFont typeface="Arial" panose="020B0604020202020204" pitchFamily="34" charset="0"/>
                        <a:buChar char="•"/>
                      </a:pPr>
                      <a:r>
                        <a:rPr lang="ja-JP" altLang="en-US" sz="1600" dirty="0">
                          <a:latin typeface="Meiryo UI" panose="020B0604030504040204" pitchFamily="50" charset="-128"/>
                          <a:ea typeface="Meiryo UI" panose="020B0604030504040204" pitchFamily="50" charset="-128"/>
                        </a:rPr>
                        <a:t>支払金額</a:t>
                      </a:r>
                      <a:r>
                        <a:rPr lang="en-US" altLang="ja-JP" sz="1600" dirty="0">
                          <a:latin typeface="Meiryo UI" panose="020B0604030504040204" pitchFamily="50" charset="-128"/>
                          <a:ea typeface="Meiryo UI" panose="020B0604030504040204" pitchFamily="50" charset="-128"/>
                        </a:rPr>
                        <a:t>1</a:t>
                      </a:r>
                      <a:r>
                        <a:rPr lang="ja-JP" altLang="en-US" sz="1600" dirty="0">
                          <a:latin typeface="Meiryo UI" panose="020B0604030504040204" pitchFamily="50" charset="-128"/>
                          <a:ea typeface="Meiryo UI" panose="020B0604030504040204" pitchFamily="50" charset="-128"/>
                        </a:rPr>
                        <a:t>～</a:t>
                      </a:r>
                      <a:r>
                        <a:rPr lang="en-US" altLang="ja-JP" sz="1600" dirty="0">
                          <a:latin typeface="Meiryo UI" panose="020B0604030504040204" pitchFamily="50" charset="-128"/>
                          <a:ea typeface="Meiryo UI" panose="020B0604030504040204" pitchFamily="50" charset="-128"/>
                        </a:rPr>
                        <a:t>5</a:t>
                      </a:r>
                    </a:p>
                    <a:p>
                      <a:pPr marL="144000" indent="-144000" algn="l" fontAlgn="auto">
                        <a:spcBef>
                          <a:spcPts val="400"/>
                        </a:spcBef>
                        <a:spcAft>
                          <a:spcPts val="0"/>
                        </a:spcAft>
                        <a:buFont typeface="Arial" panose="020B0604020202020204" pitchFamily="34" charset="0"/>
                        <a:buChar char="•"/>
                      </a:pPr>
                      <a:r>
                        <a:rPr lang="ja-JP" altLang="en-US" sz="1600" dirty="0">
                          <a:latin typeface="Meiryo UI" panose="020B0604030504040204" pitchFamily="50" charset="-128"/>
                          <a:ea typeface="Meiryo UI" panose="020B0604030504040204" pitchFamily="50" charset="-128"/>
                        </a:rPr>
                        <a:t>メモ</a:t>
                      </a:r>
                      <a:r>
                        <a:rPr lang="en-US" altLang="ja-JP" sz="1600" dirty="0">
                          <a:latin typeface="Meiryo UI" panose="020B0604030504040204" pitchFamily="50" charset="-128"/>
                          <a:ea typeface="Meiryo UI" panose="020B0604030504040204" pitchFamily="50" charset="-128"/>
                        </a:rPr>
                        <a:t>1</a:t>
                      </a:r>
                      <a:r>
                        <a:rPr lang="ja-JP" altLang="en-US" sz="1600" dirty="0">
                          <a:latin typeface="Meiryo UI" panose="020B0604030504040204" pitchFamily="50" charset="-128"/>
                          <a:ea typeface="Meiryo UI" panose="020B0604030504040204" pitchFamily="50" charset="-128"/>
                        </a:rPr>
                        <a:t>～</a:t>
                      </a:r>
                      <a:r>
                        <a:rPr lang="en-US" altLang="ja-JP" sz="1600" dirty="0">
                          <a:latin typeface="Meiryo UI" panose="020B0604030504040204" pitchFamily="50" charset="-128"/>
                          <a:ea typeface="Meiryo UI" panose="020B0604030504040204" pitchFamily="50" charset="-128"/>
                        </a:rPr>
                        <a:t>20</a:t>
                      </a:r>
                    </a:p>
                    <a:p>
                      <a:pPr marL="144000" indent="-144000" algn="l" fontAlgn="auto">
                        <a:spcBef>
                          <a:spcPts val="400"/>
                        </a:spcBef>
                        <a:spcAft>
                          <a:spcPts val="0"/>
                        </a:spcAft>
                        <a:buFont typeface="Arial" panose="020B0604020202020204" pitchFamily="34" charset="0"/>
                        <a:buChar char="•"/>
                      </a:pPr>
                      <a:endParaRPr lang="en-US" altLang="ja-JP" sz="1600" dirty="0">
                        <a:latin typeface="Meiryo UI" panose="020B0604030504040204" pitchFamily="50" charset="-128"/>
                        <a:ea typeface="Meiryo UI" panose="020B0604030504040204" pitchFamily="50" charset="-128"/>
                      </a:endParaRPr>
                    </a:p>
                    <a:p>
                      <a:pPr marL="144000" indent="-144000" algn="l" fontAlgn="auto">
                        <a:spcBef>
                          <a:spcPts val="400"/>
                        </a:spcBef>
                        <a:spcAft>
                          <a:spcPts val="0"/>
                        </a:spcAft>
                        <a:buFont typeface="Arial" panose="020B0604020202020204" pitchFamily="34" charset="0"/>
                        <a:buChar char="•"/>
                      </a:pPr>
                      <a:endParaRPr lang="en-US" altLang="ja-JP" sz="1600" dirty="0">
                        <a:latin typeface="Meiryo UI" panose="020B0604030504040204" pitchFamily="50" charset="-128"/>
                        <a:ea typeface="Meiryo UI" panose="020B0604030504040204" pitchFamily="50" charset="-128"/>
                      </a:endParaRPr>
                    </a:p>
                  </a:txBody>
                  <a:tcPr marL="216000" marR="144000" marT="0" marB="0" anchor="ctr" horzOverflow="overflow">
                    <a:lnL w="9525" cap="flat" cmpd="sng" algn="ctr">
                      <a:no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725829472"/>
      </p:ext>
    </p:extLst>
  </p:cSld>
  <p:clrMapOvr>
    <a:masterClrMapping/>
  </p:clrMapOvr>
  <p:transition/>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D7722BB2-2FB5-4AFD-803E-70F0DB0E1A9C}"/>
              </a:ext>
            </a:extLst>
          </p:cNvPr>
          <p:cNvSpPr>
            <a:spLocks noGrp="1"/>
          </p:cNvSpPr>
          <p:nvPr>
            <p:ph type="sldNum" sz="quarter" idx="4"/>
          </p:nvPr>
        </p:nvSpPr>
        <p:spPr/>
        <p:txBody>
          <a:bodyPr/>
          <a:lstStyle/>
          <a:p>
            <a:fld id="{F1BF7F6E-0413-4353-995D-100289A07FF8}" type="slidenum">
              <a:rPr lang="en-US" altLang="ja-JP" smtClean="0"/>
              <a:pPr/>
              <a:t>146</a:t>
            </a:fld>
            <a:endParaRPr lang="en-US" altLang="ja-JP" dirty="0"/>
          </a:p>
        </p:txBody>
      </p:sp>
      <p:sp>
        <p:nvSpPr>
          <p:cNvPr id="4" name="タイトル 3">
            <a:extLst>
              <a:ext uri="{FF2B5EF4-FFF2-40B4-BE49-F238E27FC236}">
                <a16:creationId xmlns:a16="http://schemas.microsoft.com/office/drawing/2014/main" id="{0A5253A5-22E2-4554-9E17-7BA40388234F}"/>
              </a:ext>
            </a:extLst>
          </p:cNvPr>
          <p:cNvSpPr>
            <a:spLocks noGrp="1"/>
          </p:cNvSpPr>
          <p:nvPr>
            <p:ph type="title"/>
          </p:nvPr>
        </p:nvSpPr>
        <p:spPr>
          <a:xfrm>
            <a:off x="360006" y="216000"/>
            <a:ext cx="8640000" cy="576000"/>
          </a:xfrm>
        </p:spPr>
        <p:txBody>
          <a:bodyPr/>
          <a:lstStyle/>
          <a:p>
            <a:r>
              <a:rPr kumimoji="1" lang="ja-JP" altLang="en-US" dirty="0">
                <a:latin typeface="Meiryo UI" panose="020B0604030504040204" pitchFamily="50" charset="-128"/>
                <a:ea typeface="Meiryo UI" panose="020B0604030504040204" pitchFamily="50" charset="-128"/>
              </a:rPr>
              <a:t>資産管理情報（</a:t>
            </a:r>
            <a:r>
              <a:rPr kumimoji="1" lang="en-US" altLang="ja-JP" dirty="0">
                <a:latin typeface="Meiryo UI" panose="020B0604030504040204" pitchFamily="50" charset="-128"/>
                <a:ea typeface="Meiryo UI" panose="020B0604030504040204" pitchFamily="50" charset="-128"/>
              </a:rPr>
              <a:t>Mac</a:t>
            </a:r>
            <a:r>
              <a:rPr kumimoji="1" lang="ja-JP" altLang="en-US" dirty="0">
                <a:latin typeface="Meiryo UI" panose="020B0604030504040204" pitchFamily="50" charset="-128"/>
                <a:ea typeface="Meiryo UI" panose="020B0604030504040204" pitchFamily="50" charset="-128"/>
              </a:rPr>
              <a:t>）</a:t>
            </a:r>
            <a:r>
              <a:rPr kumimoji="1" lang="en-US" altLang="ja-JP" dirty="0">
                <a:latin typeface="Meiryo UI" panose="020B0604030504040204" pitchFamily="50" charset="-128"/>
                <a:ea typeface="Meiryo UI" panose="020B0604030504040204" pitchFamily="50" charset="-128"/>
              </a:rPr>
              <a:t>※M62</a:t>
            </a:r>
            <a:r>
              <a:rPr kumimoji="1" lang="ja-JP" altLang="en-US" dirty="0">
                <a:latin typeface="Meiryo UI" panose="020B0604030504040204" pitchFamily="50" charset="-128"/>
                <a:ea typeface="Meiryo UI" panose="020B0604030504040204" pitchFamily="50" charset="-128"/>
              </a:rPr>
              <a:t>から始まる</a:t>
            </a:r>
            <a:r>
              <a:rPr kumimoji="1" lang="en-US" altLang="ja-JP" dirty="0">
                <a:latin typeface="Meiryo UI" panose="020B0604030504040204" pitchFamily="50" charset="-128"/>
                <a:ea typeface="Meiryo UI" panose="020B0604030504040204" pitchFamily="50" charset="-128"/>
              </a:rPr>
              <a:t>DM</a:t>
            </a:r>
            <a:r>
              <a:rPr kumimoji="1" lang="ja-JP" altLang="en-US" dirty="0">
                <a:latin typeface="Meiryo UI" panose="020B0604030504040204" pitchFamily="50" charset="-128"/>
                <a:ea typeface="Meiryo UI" panose="020B0604030504040204" pitchFamily="50" charset="-128"/>
              </a:rPr>
              <a:t>コード以外</a:t>
            </a:r>
            <a:endParaRPr kumimoji="1" lang="ja-JP" altLang="en-US" dirty="0"/>
          </a:p>
        </p:txBody>
      </p:sp>
      <p:sp>
        <p:nvSpPr>
          <p:cNvPr id="5" name="テキスト ボックス 4">
            <a:extLst>
              <a:ext uri="{FF2B5EF4-FFF2-40B4-BE49-F238E27FC236}">
                <a16:creationId xmlns:a16="http://schemas.microsoft.com/office/drawing/2014/main" id="{BFAB7394-2BF4-4113-8961-88DFD9712F05}"/>
              </a:ext>
            </a:extLst>
          </p:cNvPr>
          <p:cNvSpPr txBox="1"/>
          <p:nvPr/>
        </p:nvSpPr>
        <p:spPr>
          <a:xfrm>
            <a:off x="777606" y="1512000"/>
            <a:ext cx="6516088" cy="446891"/>
          </a:xfrm>
          <a:prstGeom prst="rect">
            <a:avLst/>
          </a:prstGeom>
          <a:noFill/>
        </p:spPr>
        <p:txBody>
          <a:bodyPr wrap="square" lIns="0" tIns="0" rIns="0" bIns="0" rtlCol="0" anchor="ctr" anchorCtr="0">
            <a:noAutofit/>
          </a:bodyPr>
          <a:lstStyle/>
          <a:p>
            <a:pPr lvl="0" algn="l">
              <a:spcBef>
                <a:spcPts val="0"/>
              </a:spcBef>
            </a:pPr>
            <a:r>
              <a:rPr kumimoji="1" lang="ja-JP" altLang="en-US" sz="2400" dirty="0">
                <a:solidFill>
                  <a:schemeClr val="tx1"/>
                </a:solidFill>
                <a:latin typeface="Meiryo UI" panose="020B0604030504040204" pitchFamily="50" charset="-128"/>
                <a:ea typeface="Meiryo UI" panose="020B0604030504040204" pitchFamily="50" charset="-128"/>
              </a:rPr>
              <a:t>資産情報入力項目：</a:t>
            </a:r>
            <a:r>
              <a:rPr kumimoji="1" lang="en-US" altLang="ja-JP" sz="2400" dirty="0">
                <a:solidFill>
                  <a:schemeClr val="tx1"/>
                </a:solidFill>
                <a:latin typeface="Meiryo UI" panose="020B0604030504040204" pitchFamily="50" charset="-128"/>
                <a:ea typeface="Meiryo UI" panose="020B0604030504040204" pitchFamily="50" charset="-128"/>
              </a:rPr>
              <a:t>Mac</a:t>
            </a:r>
            <a:r>
              <a:rPr kumimoji="1" lang="ja-JP" altLang="en-US" sz="2400" dirty="0">
                <a:solidFill>
                  <a:schemeClr val="tx1"/>
                </a:solidFill>
                <a:latin typeface="Meiryo UI" panose="020B0604030504040204" pitchFamily="50" charset="-128"/>
                <a:ea typeface="Meiryo UI" panose="020B0604030504040204" pitchFamily="50" charset="-128"/>
              </a:rPr>
              <a:t>デバイス</a:t>
            </a:r>
            <a:endParaRPr kumimoji="1" lang="en-US" altLang="ja-JP" sz="2400" dirty="0">
              <a:solidFill>
                <a:schemeClr val="tx1"/>
              </a:solidFill>
              <a:latin typeface="Meiryo UI" panose="020B0604030504040204" pitchFamily="50" charset="-128"/>
              <a:ea typeface="Meiryo UI" panose="020B0604030504040204" pitchFamily="50" charset="-128"/>
            </a:endParaRPr>
          </a:p>
        </p:txBody>
      </p:sp>
      <p:graphicFrame>
        <p:nvGraphicFramePr>
          <p:cNvPr id="6" name="Group 81">
            <a:extLst>
              <a:ext uri="{FF2B5EF4-FFF2-40B4-BE49-F238E27FC236}">
                <a16:creationId xmlns:a16="http://schemas.microsoft.com/office/drawing/2014/main" id="{9E46CE15-0D5A-4754-BA36-A37EA3569421}"/>
              </a:ext>
            </a:extLst>
          </p:cNvPr>
          <p:cNvGraphicFramePr>
            <a:graphicFrameLocks/>
          </p:cNvGraphicFramePr>
          <p:nvPr/>
        </p:nvGraphicFramePr>
        <p:xfrm>
          <a:off x="741600" y="2062800"/>
          <a:ext cx="11520000" cy="3816000"/>
        </p:xfrm>
        <a:graphic>
          <a:graphicData uri="http://schemas.openxmlformats.org/drawingml/2006/table">
            <a:tbl>
              <a:tblPr/>
              <a:tblGrid>
                <a:gridCol w="1728000">
                  <a:extLst>
                    <a:ext uri="{9D8B030D-6E8A-4147-A177-3AD203B41FA5}">
                      <a16:colId xmlns:a16="http://schemas.microsoft.com/office/drawing/2014/main" val="20000"/>
                    </a:ext>
                  </a:extLst>
                </a:gridCol>
                <a:gridCol w="3264000">
                  <a:extLst>
                    <a:ext uri="{9D8B030D-6E8A-4147-A177-3AD203B41FA5}">
                      <a16:colId xmlns:a16="http://schemas.microsoft.com/office/drawing/2014/main" val="20001"/>
                    </a:ext>
                  </a:extLst>
                </a:gridCol>
                <a:gridCol w="3264000">
                  <a:extLst>
                    <a:ext uri="{9D8B030D-6E8A-4147-A177-3AD203B41FA5}">
                      <a16:colId xmlns:a16="http://schemas.microsoft.com/office/drawing/2014/main" val="1485683669"/>
                    </a:ext>
                  </a:extLst>
                </a:gridCol>
                <a:gridCol w="3264000">
                  <a:extLst>
                    <a:ext uri="{9D8B030D-6E8A-4147-A177-3AD203B41FA5}">
                      <a16:colId xmlns:a16="http://schemas.microsoft.com/office/drawing/2014/main" val="3923444943"/>
                    </a:ext>
                  </a:extLst>
                </a:gridCol>
              </a:tblGrid>
              <a:tr h="864000">
                <a:tc>
                  <a:txBody>
                    <a:bodyPr/>
                    <a:lstStyle>
                      <a:defPPr>
                        <a:defRPr lang="ja-JP"/>
                      </a:defPPr>
                      <a:lvl1pPr marL="0" algn="l" defTabSz="914400" rtl="0" eaLnBrk="1" latinLnBrk="0" hangingPunct="1">
                        <a:defRPr kumimoji="1" sz="1800" kern="1200">
                          <a:solidFill>
                            <a:schemeClr val="tx1"/>
                          </a:solidFill>
                          <a:latin typeface="Trebuchet MS"/>
                          <a:ea typeface="HGP創英角ｺﾞｼｯｸUB"/>
                        </a:defRPr>
                      </a:lvl1pPr>
                      <a:lvl2pPr marL="457200" algn="l" defTabSz="914400" rtl="0" eaLnBrk="1" latinLnBrk="0" hangingPunct="1">
                        <a:defRPr kumimoji="1" sz="1800" kern="1200">
                          <a:solidFill>
                            <a:schemeClr val="tx1"/>
                          </a:solidFill>
                          <a:latin typeface="Trebuchet MS"/>
                          <a:ea typeface="HGP創英角ｺﾞｼｯｸUB"/>
                        </a:defRPr>
                      </a:lvl2pPr>
                      <a:lvl3pPr marL="914400" algn="l" defTabSz="914400" rtl="0" eaLnBrk="1" latinLnBrk="0" hangingPunct="1">
                        <a:defRPr kumimoji="1" sz="1800" kern="1200">
                          <a:solidFill>
                            <a:schemeClr val="tx1"/>
                          </a:solidFill>
                          <a:latin typeface="Trebuchet MS"/>
                          <a:ea typeface="HGP創英角ｺﾞｼｯｸUB"/>
                        </a:defRPr>
                      </a:lvl3pPr>
                      <a:lvl4pPr marL="1371600" algn="l" defTabSz="914400" rtl="0" eaLnBrk="1" latinLnBrk="0" hangingPunct="1">
                        <a:defRPr kumimoji="1" sz="1800" kern="1200">
                          <a:solidFill>
                            <a:schemeClr val="tx1"/>
                          </a:solidFill>
                          <a:latin typeface="Trebuchet MS"/>
                          <a:ea typeface="HGP創英角ｺﾞｼｯｸUB"/>
                        </a:defRPr>
                      </a:lvl4pPr>
                      <a:lvl5pPr marL="1828800" algn="l" defTabSz="914400" rtl="0" eaLnBrk="1" latinLnBrk="0" hangingPunct="1">
                        <a:defRPr kumimoji="1" sz="1800" kern="1200">
                          <a:solidFill>
                            <a:schemeClr val="tx1"/>
                          </a:solidFill>
                          <a:latin typeface="Trebuchet MS"/>
                          <a:ea typeface="HGP創英角ｺﾞｼｯｸUB"/>
                        </a:defRPr>
                      </a:lvl5pPr>
                      <a:lvl6pPr marL="2286000" algn="l" defTabSz="914400" rtl="0" eaLnBrk="1" latinLnBrk="0" hangingPunct="1">
                        <a:defRPr kumimoji="1" sz="1800" kern="1200">
                          <a:solidFill>
                            <a:schemeClr val="tx1"/>
                          </a:solidFill>
                          <a:latin typeface="Trebuchet MS"/>
                          <a:ea typeface="HGP創英角ｺﾞｼｯｸUB"/>
                        </a:defRPr>
                      </a:lvl6pPr>
                      <a:lvl7pPr marL="2743200" algn="l" defTabSz="914400" rtl="0" eaLnBrk="1" latinLnBrk="0" hangingPunct="1">
                        <a:defRPr kumimoji="1" sz="1800" kern="1200">
                          <a:solidFill>
                            <a:schemeClr val="tx1"/>
                          </a:solidFill>
                          <a:latin typeface="Trebuchet MS"/>
                          <a:ea typeface="HGP創英角ｺﾞｼｯｸUB"/>
                        </a:defRPr>
                      </a:lvl7pPr>
                      <a:lvl8pPr marL="3200400" algn="l" defTabSz="914400" rtl="0" eaLnBrk="1" latinLnBrk="0" hangingPunct="1">
                        <a:defRPr kumimoji="1" sz="1800" kern="1200">
                          <a:solidFill>
                            <a:schemeClr val="tx1"/>
                          </a:solidFill>
                          <a:latin typeface="Trebuchet MS"/>
                          <a:ea typeface="HGP創英角ｺﾞｼｯｸUB"/>
                        </a:defRPr>
                      </a:lvl8pPr>
                      <a:lvl9pPr marL="3657600" algn="l" defTabSz="914400" rtl="0" eaLnBrk="1" latinLnBrk="0" hangingPunct="1">
                        <a:defRPr kumimoji="1" sz="1800" kern="1200">
                          <a:solidFill>
                            <a:schemeClr val="tx1"/>
                          </a:solidFill>
                          <a:latin typeface="Trebuchet MS"/>
                          <a:ea typeface="HGP創英角ｺﾞｼｯｸUB"/>
                        </a:defRPr>
                      </a:lvl9pPr>
                    </a:lstStyle>
                    <a:p>
                      <a:pPr marL="144000"/>
                      <a:r>
                        <a:rPr kumimoji="1" lang="ja-JP" altLang="en-US" sz="1800" b="0" dirty="0">
                          <a:latin typeface="Meiryo UI" panose="020B0604030504040204" pitchFamily="50" charset="-128"/>
                          <a:ea typeface="Meiryo UI" panose="020B0604030504040204" pitchFamily="50" charset="-128"/>
                        </a:rPr>
                        <a:t>利用者情報</a:t>
                      </a:r>
                    </a:p>
                  </a:txBody>
                  <a:tcPr marL="72000" marR="144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noFill/>
                  </a:tcPr>
                </a:tc>
                <a:tc>
                  <a:txBody>
                    <a:bodyPr/>
                    <a:lstStyle>
                      <a:defPPr>
                        <a:defRPr lang="ja-JP"/>
                      </a:defPPr>
                      <a:lvl1pPr marL="0" algn="l" defTabSz="914400" rtl="0" eaLnBrk="1" latinLnBrk="0" hangingPunct="1">
                        <a:defRPr kumimoji="1" sz="1800" kern="1200">
                          <a:solidFill>
                            <a:schemeClr val="tx1"/>
                          </a:solidFill>
                          <a:latin typeface="Trebuchet MS"/>
                          <a:ea typeface="HGP創英角ｺﾞｼｯｸUB"/>
                        </a:defRPr>
                      </a:lvl1pPr>
                      <a:lvl2pPr marL="457200" algn="l" defTabSz="914400" rtl="0" eaLnBrk="1" latinLnBrk="0" hangingPunct="1">
                        <a:defRPr kumimoji="1" sz="1800" kern="1200">
                          <a:solidFill>
                            <a:schemeClr val="tx1"/>
                          </a:solidFill>
                          <a:latin typeface="Trebuchet MS"/>
                          <a:ea typeface="HGP創英角ｺﾞｼｯｸUB"/>
                        </a:defRPr>
                      </a:lvl2pPr>
                      <a:lvl3pPr marL="914400" algn="l" defTabSz="914400" rtl="0" eaLnBrk="1" latinLnBrk="0" hangingPunct="1">
                        <a:defRPr kumimoji="1" sz="1800" kern="1200">
                          <a:solidFill>
                            <a:schemeClr val="tx1"/>
                          </a:solidFill>
                          <a:latin typeface="Trebuchet MS"/>
                          <a:ea typeface="HGP創英角ｺﾞｼｯｸUB"/>
                        </a:defRPr>
                      </a:lvl3pPr>
                      <a:lvl4pPr marL="1371600" algn="l" defTabSz="914400" rtl="0" eaLnBrk="1" latinLnBrk="0" hangingPunct="1">
                        <a:defRPr kumimoji="1" sz="1800" kern="1200">
                          <a:solidFill>
                            <a:schemeClr val="tx1"/>
                          </a:solidFill>
                          <a:latin typeface="Trebuchet MS"/>
                          <a:ea typeface="HGP創英角ｺﾞｼｯｸUB"/>
                        </a:defRPr>
                      </a:lvl4pPr>
                      <a:lvl5pPr marL="1828800" algn="l" defTabSz="914400" rtl="0" eaLnBrk="1" latinLnBrk="0" hangingPunct="1">
                        <a:defRPr kumimoji="1" sz="1800" kern="1200">
                          <a:solidFill>
                            <a:schemeClr val="tx1"/>
                          </a:solidFill>
                          <a:latin typeface="Trebuchet MS"/>
                          <a:ea typeface="HGP創英角ｺﾞｼｯｸUB"/>
                        </a:defRPr>
                      </a:lvl5pPr>
                      <a:lvl6pPr marL="2286000" algn="l" defTabSz="914400" rtl="0" eaLnBrk="1" latinLnBrk="0" hangingPunct="1">
                        <a:defRPr kumimoji="1" sz="1800" kern="1200">
                          <a:solidFill>
                            <a:schemeClr val="tx1"/>
                          </a:solidFill>
                          <a:latin typeface="Trebuchet MS"/>
                          <a:ea typeface="HGP創英角ｺﾞｼｯｸUB"/>
                        </a:defRPr>
                      </a:lvl6pPr>
                      <a:lvl7pPr marL="2743200" algn="l" defTabSz="914400" rtl="0" eaLnBrk="1" latinLnBrk="0" hangingPunct="1">
                        <a:defRPr kumimoji="1" sz="1800" kern="1200">
                          <a:solidFill>
                            <a:schemeClr val="tx1"/>
                          </a:solidFill>
                          <a:latin typeface="Trebuchet MS"/>
                          <a:ea typeface="HGP創英角ｺﾞｼｯｸUB"/>
                        </a:defRPr>
                      </a:lvl7pPr>
                      <a:lvl8pPr marL="3200400" algn="l" defTabSz="914400" rtl="0" eaLnBrk="1" latinLnBrk="0" hangingPunct="1">
                        <a:defRPr kumimoji="1" sz="1800" kern="1200">
                          <a:solidFill>
                            <a:schemeClr val="tx1"/>
                          </a:solidFill>
                          <a:latin typeface="Trebuchet MS"/>
                          <a:ea typeface="HGP創英角ｺﾞｼｯｸUB"/>
                        </a:defRPr>
                      </a:lvl8pPr>
                      <a:lvl9pPr marL="3657600" algn="l" defTabSz="914400" rtl="0" eaLnBrk="1" latinLnBrk="0" hangingPunct="1">
                        <a:defRPr kumimoji="1" sz="1800" kern="1200">
                          <a:solidFill>
                            <a:schemeClr val="tx1"/>
                          </a:solidFill>
                          <a:latin typeface="Trebuchet MS"/>
                          <a:ea typeface="HGP創英角ｺﾞｼｯｸUB"/>
                        </a:defRPr>
                      </a:lvl9pPr>
                    </a:lstStyle>
                    <a:p>
                      <a:pPr marL="144000" indent="-144000">
                        <a:spcBef>
                          <a:spcPts val="400"/>
                        </a:spcBef>
                        <a:buFont typeface="Arial" panose="020B0604020202020204" pitchFamily="34" charset="0"/>
                        <a:buChar char="•"/>
                      </a:pPr>
                      <a:r>
                        <a:rPr kumimoji="1" lang="ja-JP" altLang="en-US" sz="1600" b="0" dirty="0">
                          <a:latin typeface="Meiryo UI" panose="020B0604030504040204" pitchFamily="50" charset="-128"/>
                          <a:ea typeface="Meiryo UI" panose="020B0604030504040204" pitchFamily="50" charset="-128"/>
                        </a:rPr>
                        <a:t>氏名</a:t>
                      </a:r>
                      <a:endParaRPr kumimoji="1" lang="en-US" altLang="ja-JP" sz="1600" b="0" dirty="0">
                        <a:latin typeface="Meiryo UI" panose="020B0604030504040204" pitchFamily="50" charset="-128"/>
                        <a:ea typeface="Meiryo UI" panose="020B0604030504040204" pitchFamily="50" charset="-128"/>
                      </a:endParaRPr>
                    </a:p>
                    <a:p>
                      <a:pPr marL="144000" indent="-144000">
                        <a:spcBef>
                          <a:spcPts val="400"/>
                        </a:spcBef>
                        <a:buFont typeface="Arial" panose="020B0604020202020204" pitchFamily="34" charset="0"/>
                        <a:buChar char="•"/>
                      </a:pPr>
                      <a:r>
                        <a:rPr kumimoji="1" lang="ja-JP" altLang="en-US" sz="1600" b="0" dirty="0">
                          <a:latin typeface="Meiryo UI" panose="020B0604030504040204" pitchFamily="50" charset="-128"/>
                          <a:ea typeface="Meiryo UI" panose="020B0604030504040204" pitchFamily="50" charset="-128"/>
                        </a:rPr>
                        <a:t>社員番号</a:t>
                      </a:r>
                      <a:endParaRPr kumimoji="1" lang="en-US" altLang="ja-JP" sz="1600" b="0" dirty="0">
                        <a:latin typeface="Meiryo UI" panose="020B0604030504040204" pitchFamily="50" charset="-128"/>
                        <a:ea typeface="Meiryo UI" panose="020B0604030504040204" pitchFamily="50" charset="-128"/>
                      </a:endParaRPr>
                    </a:p>
                  </a:txBody>
                  <a:tcPr marL="216000" marR="144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solidFill>
                      <a:schemeClr val="bg1"/>
                    </a:solidFill>
                  </a:tcPr>
                </a:tc>
                <a:tc>
                  <a:txBody>
                    <a:bodyPr/>
                    <a:lstStyle/>
                    <a:p>
                      <a:pPr marL="144000" indent="-144000">
                        <a:spcBef>
                          <a:spcPts val="400"/>
                        </a:spcBef>
                        <a:buFont typeface="Arial" panose="020B0604020202020204" pitchFamily="34" charset="0"/>
                        <a:buChar char="•"/>
                      </a:pPr>
                      <a:r>
                        <a:rPr kumimoji="1" lang="ja-JP" altLang="en-US" sz="1600" b="0" dirty="0">
                          <a:latin typeface="Meiryo UI" panose="020B0604030504040204" pitchFamily="50" charset="-128"/>
                          <a:ea typeface="Meiryo UI" panose="020B0604030504040204" pitchFamily="50" charset="-128"/>
                        </a:rPr>
                        <a:t>部署名</a:t>
                      </a:r>
                      <a:r>
                        <a:rPr kumimoji="1" lang="en-US" altLang="ja-JP" sz="1600" b="0" dirty="0">
                          <a:latin typeface="Meiryo UI" panose="020B0604030504040204" pitchFamily="50" charset="-128"/>
                          <a:ea typeface="Meiryo UI" panose="020B0604030504040204" pitchFamily="50" charset="-128"/>
                        </a:rPr>
                        <a:t>1</a:t>
                      </a:r>
                      <a:r>
                        <a:rPr kumimoji="1" lang="ja-JP" altLang="en-US" sz="1600" b="0" dirty="0">
                          <a:latin typeface="Meiryo UI" panose="020B0604030504040204" pitchFamily="50" charset="-128"/>
                          <a:ea typeface="Meiryo UI" panose="020B0604030504040204" pitchFamily="50" charset="-128"/>
                        </a:rPr>
                        <a:t>～</a:t>
                      </a:r>
                      <a:r>
                        <a:rPr kumimoji="1" lang="en-US" altLang="ja-JP" sz="1600" b="0" dirty="0">
                          <a:latin typeface="Meiryo UI" panose="020B0604030504040204" pitchFamily="50" charset="-128"/>
                          <a:ea typeface="Meiryo UI" panose="020B0604030504040204" pitchFamily="50" charset="-128"/>
                        </a:rPr>
                        <a:t>4</a:t>
                      </a:r>
                    </a:p>
                    <a:p>
                      <a:pPr marL="144000" indent="-144000">
                        <a:spcBef>
                          <a:spcPts val="400"/>
                        </a:spcBef>
                        <a:buFont typeface="Arial" panose="020B0604020202020204" pitchFamily="34" charset="0"/>
                        <a:buChar char="•"/>
                      </a:pPr>
                      <a:r>
                        <a:rPr kumimoji="1" lang="ja-JP" altLang="en-US" sz="1600" b="0" dirty="0">
                          <a:latin typeface="Meiryo UI" panose="020B0604030504040204" pitchFamily="50" charset="-128"/>
                          <a:ea typeface="Meiryo UI" panose="020B0604030504040204" pitchFamily="50" charset="-128"/>
                        </a:rPr>
                        <a:t>任意</a:t>
                      </a:r>
                      <a:r>
                        <a:rPr kumimoji="1" lang="en-US" altLang="ja-JP" sz="1600" b="0" dirty="0">
                          <a:latin typeface="Meiryo UI" panose="020B0604030504040204" pitchFamily="50" charset="-128"/>
                          <a:ea typeface="Meiryo UI" panose="020B0604030504040204" pitchFamily="50" charset="-128"/>
                        </a:rPr>
                        <a:t>1</a:t>
                      </a:r>
                      <a:r>
                        <a:rPr kumimoji="1" lang="ja-JP" altLang="en-US" sz="1600" b="0" dirty="0">
                          <a:latin typeface="Meiryo UI" panose="020B0604030504040204" pitchFamily="50" charset="-128"/>
                          <a:ea typeface="Meiryo UI" panose="020B0604030504040204" pitchFamily="50" charset="-128"/>
                        </a:rPr>
                        <a:t>～</a:t>
                      </a:r>
                      <a:r>
                        <a:rPr kumimoji="1" lang="en-US" altLang="ja-JP" sz="1600" b="0" dirty="0">
                          <a:latin typeface="Meiryo UI" panose="020B0604030504040204" pitchFamily="50" charset="-128"/>
                          <a:ea typeface="Meiryo UI" panose="020B0604030504040204" pitchFamily="50" charset="-128"/>
                        </a:rPr>
                        <a:t>4</a:t>
                      </a:r>
                    </a:p>
                  </a:txBody>
                  <a:tcPr marL="216000" marR="144000" marT="0" marB="0" anchor="ctr" horzOverflow="overflow">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solidFill>
                      <a:schemeClr val="bg1"/>
                    </a:solidFill>
                  </a:tcPr>
                </a:tc>
                <a:tc>
                  <a:txBody>
                    <a:bodyPr/>
                    <a:lstStyle/>
                    <a:p>
                      <a:pPr marL="144000" indent="-144000">
                        <a:spcBef>
                          <a:spcPts val="400"/>
                        </a:spcBef>
                        <a:buFont typeface="Arial" panose="020B0604020202020204" pitchFamily="34" charset="0"/>
                        <a:buChar char="•"/>
                      </a:pPr>
                      <a:endParaRPr kumimoji="1" lang="en-US" altLang="ja-JP" sz="1600" b="0" dirty="0">
                        <a:latin typeface="Meiryo UI" panose="020B0604030504040204" pitchFamily="50" charset="-128"/>
                        <a:ea typeface="Meiryo UI" panose="020B0604030504040204" pitchFamily="50" charset="-128"/>
                      </a:endParaRPr>
                    </a:p>
                  </a:txBody>
                  <a:tcPr marL="216000" marR="144000" marT="0" marB="0" anchor="ctr" horzOverflow="overflow">
                    <a:lnL w="9525" cap="flat" cmpd="sng" algn="ctr">
                      <a:no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2952000">
                <a:tc>
                  <a:txBody>
                    <a:bodyPr/>
                    <a:lstStyle>
                      <a:defPPr>
                        <a:defRPr lang="ja-JP"/>
                      </a:defPPr>
                      <a:lvl1pPr marL="0" algn="l" defTabSz="914400" rtl="0" eaLnBrk="1" latinLnBrk="0" hangingPunct="1">
                        <a:defRPr kumimoji="1" sz="1800" kern="1200">
                          <a:solidFill>
                            <a:schemeClr val="tx1"/>
                          </a:solidFill>
                          <a:latin typeface="Trebuchet MS"/>
                          <a:ea typeface="HGP創英角ｺﾞｼｯｸUB"/>
                        </a:defRPr>
                      </a:lvl1pPr>
                      <a:lvl2pPr marL="457200" algn="l" defTabSz="914400" rtl="0" eaLnBrk="1" latinLnBrk="0" hangingPunct="1">
                        <a:defRPr kumimoji="1" sz="1800" kern="1200">
                          <a:solidFill>
                            <a:schemeClr val="tx1"/>
                          </a:solidFill>
                          <a:latin typeface="Trebuchet MS"/>
                          <a:ea typeface="HGP創英角ｺﾞｼｯｸUB"/>
                        </a:defRPr>
                      </a:lvl2pPr>
                      <a:lvl3pPr marL="914400" algn="l" defTabSz="914400" rtl="0" eaLnBrk="1" latinLnBrk="0" hangingPunct="1">
                        <a:defRPr kumimoji="1" sz="1800" kern="1200">
                          <a:solidFill>
                            <a:schemeClr val="tx1"/>
                          </a:solidFill>
                          <a:latin typeface="Trebuchet MS"/>
                          <a:ea typeface="HGP創英角ｺﾞｼｯｸUB"/>
                        </a:defRPr>
                      </a:lvl3pPr>
                      <a:lvl4pPr marL="1371600" algn="l" defTabSz="914400" rtl="0" eaLnBrk="1" latinLnBrk="0" hangingPunct="1">
                        <a:defRPr kumimoji="1" sz="1800" kern="1200">
                          <a:solidFill>
                            <a:schemeClr val="tx1"/>
                          </a:solidFill>
                          <a:latin typeface="Trebuchet MS"/>
                          <a:ea typeface="HGP創英角ｺﾞｼｯｸUB"/>
                        </a:defRPr>
                      </a:lvl4pPr>
                      <a:lvl5pPr marL="1828800" algn="l" defTabSz="914400" rtl="0" eaLnBrk="1" latinLnBrk="0" hangingPunct="1">
                        <a:defRPr kumimoji="1" sz="1800" kern="1200">
                          <a:solidFill>
                            <a:schemeClr val="tx1"/>
                          </a:solidFill>
                          <a:latin typeface="Trebuchet MS"/>
                          <a:ea typeface="HGP創英角ｺﾞｼｯｸUB"/>
                        </a:defRPr>
                      </a:lvl5pPr>
                      <a:lvl6pPr marL="2286000" algn="l" defTabSz="914400" rtl="0" eaLnBrk="1" latinLnBrk="0" hangingPunct="1">
                        <a:defRPr kumimoji="1" sz="1800" kern="1200">
                          <a:solidFill>
                            <a:schemeClr val="tx1"/>
                          </a:solidFill>
                          <a:latin typeface="Trebuchet MS"/>
                          <a:ea typeface="HGP創英角ｺﾞｼｯｸUB"/>
                        </a:defRPr>
                      </a:lvl6pPr>
                      <a:lvl7pPr marL="2743200" algn="l" defTabSz="914400" rtl="0" eaLnBrk="1" latinLnBrk="0" hangingPunct="1">
                        <a:defRPr kumimoji="1" sz="1800" kern="1200">
                          <a:solidFill>
                            <a:schemeClr val="tx1"/>
                          </a:solidFill>
                          <a:latin typeface="Trebuchet MS"/>
                          <a:ea typeface="HGP創英角ｺﾞｼｯｸUB"/>
                        </a:defRPr>
                      </a:lvl7pPr>
                      <a:lvl8pPr marL="3200400" algn="l" defTabSz="914400" rtl="0" eaLnBrk="1" latinLnBrk="0" hangingPunct="1">
                        <a:defRPr kumimoji="1" sz="1800" kern="1200">
                          <a:solidFill>
                            <a:schemeClr val="tx1"/>
                          </a:solidFill>
                          <a:latin typeface="Trebuchet MS"/>
                          <a:ea typeface="HGP創英角ｺﾞｼｯｸUB"/>
                        </a:defRPr>
                      </a:lvl8pPr>
                      <a:lvl9pPr marL="3657600" algn="l" defTabSz="914400" rtl="0" eaLnBrk="1" latinLnBrk="0" hangingPunct="1">
                        <a:defRPr kumimoji="1" sz="1800" kern="1200">
                          <a:solidFill>
                            <a:schemeClr val="tx1"/>
                          </a:solidFill>
                          <a:latin typeface="Trebuchet MS"/>
                          <a:ea typeface="HGP創英角ｺﾞｼｯｸUB"/>
                        </a:defRPr>
                      </a:lvl9pPr>
                    </a:lstStyle>
                    <a:p>
                      <a:pPr marL="144000">
                        <a:spcBef>
                          <a:spcPts val="400"/>
                        </a:spcBef>
                      </a:pPr>
                      <a:r>
                        <a:rPr kumimoji="1" lang="ja-JP" altLang="en-US" sz="1800" b="0" dirty="0">
                          <a:latin typeface="Meiryo UI" panose="020B0604030504040204" pitchFamily="50" charset="-128"/>
                          <a:ea typeface="Meiryo UI" panose="020B0604030504040204" pitchFamily="50" charset="-128"/>
                        </a:rPr>
                        <a:t>資産情報</a:t>
                      </a:r>
                    </a:p>
                  </a:txBody>
                  <a:tcPr marL="72000" marR="144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noFill/>
                  </a:tcPr>
                </a:tc>
                <a:tc>
                  <a:txBody>
                    <a:bodyPr/>
                    <a:lstStyle>
                      <a:defPPr>
                        <a:defRPr lang="ja-JP"/>
                      </a:defPPr>
                      <a:lvl1pPr marL="0" algn="l" defTabSz="914400" rtl="0" eaLnBrk="1" latinLnBrk="0" hangingPunct="1">
                        <a:defRPr kumimoji="1" sz="1800" kern="1200">
                          <a:solidFill>
                            <a:schemeClr val="tx1"/>
                          </a:solidFill>
                          <a:latin typeface="Trebuchet MS"/>
                          <a:ea typeface="HGP創英角ｺﾞｼｯｸUB"/>
                        </a:defRPr>
                      </a:lvl1pPr>
                      <a:lvl2pPr marL="457200" algn="l" defTabSz="914400" rtl="0" eaLnBrk="1" latinLnBrk="0" hangingPunct="1">
                        <a:defRPr kumimoji="1" sz="1800" kern="1200">
                          <a:solidFill>
                            <a:schemeClr val="tx1"/>
                          </a:solidFill>
                          <a:latin typeface="Trebuchet MS"/>
                          <a:ea typeface="HGP創英角ｺﾞｼｯｸUB"/>
                        </a:defRPr>
                      </a:lvl2pPr>
                      <a:lvl3pPr marL="914400" algn="l" defTabSz="914400" rtl="0" eaLnBrk="1" latinLnBrk="0" hangingPunct="1">
                        <a:defRPr kumimoji="1" sz="1800" kern="1200">
                          <a:solidFill>
                            <a:schemeClr val="tx1"/>
                          </a:solidFill>
                          <a:latin typeface="Trebuchet MS"/>
                          <a:ea typeface="HGP創英角ｺﾞｼｯｸUB"/>
                        </a:defRPr>
                      </a:lvl3pPr>
                      <a:lvl4pPr marL="1371600" algn="l" defTabSz="914400" rtl="0" eaLnBrk="1" latinLnBrk="0" hangingPunct="1">
                        <a:defRPr kumimoji="1" sz="1800" kern="1200">
                          <a:solidFill>
                            <a:schemeClr val="tx1"/>
                          </a:solidFill>
                          <a:latin typeface="Trebuchet MS"/>
                          <a:ea typeface="HGP創英角ｺﾞｼｯｸUB"/>
                        </a:defRPr>
                      </a:lvl4pPr>
                      <a:lvl5pPr marL="1828800" algn="l" defTabSz="914400" rtl="0" eaLnBrk="1" latinLnBrk="0" hangingPunct="1">
                        <a:defRPr kumimoji="1" sz="1800" kern="1200">
                          <a:solidFill>
                            <a:schemeClr val="tx1"/>
                          </a:solidFill>
                          <a:latin typeface="Trebuchet MS"/>
                          <a:ea typeface="HGP創英角ｺﾞｼｯｸUB"/>
                        </a:defRPr>
                      </a:lvl5pPr>
                      <a:lvl6pPr marL="2286000" algn="l" defTabSz="914400" rtl="0" eaLnBrk="1" latinLnBrk="0" hangingPunct="1">
                        <a:defRPr kumimoji="1" sz="1800" kern="1200">
                          <a:solidFill>
                            <a:schemeClr val="tx1"/>
                          </a:solidFill>
                          <a:latin typeface="Trebuchet MS"/>
                          <a:ea typeface="HGP創英角ｺﾞｼｯｸUB"/>
                        </a:defRPr>
                      </a:lvl6pPr>
                      <a:lvl7pPr marL="2743200" algn="l" defTabSz="914400" rtl="0" eaLnBrk="1" latinLnBrk="0" hangingPunct="1">
                        <a:defRPr kumimoji="1" sz="1800" kern="1200">
                          <a:solidFill>
                            <a:schemeClr val="tx1"/>
                          </a:solidFill>
                          <a:latin typeface="Trebuchet MS"/>
                          <a:ea typeface="HGP創英角ｺﾞｼｯｸUB"/>
                        </a:defRPr>
                      </a:lvl7pPr>
                      <a:lvl8pPr marL="3200400" algn="l" defTabSz="914400" rtl="0" eaLnBrk="1" latinLnBrk="0" hangingPunct="1">
                        <a:defRPr kumimoji="1" sz="1800" kern="1200">
                          <a:solidFill>
                            <a:schemeClr val="tx1"/>
                          </a:solidFill>
                          <a:latin typeface="Trebuchet MS"/>
                          <a:ea typeface="HGP創英角ｺﾞｼｯｸUB"/>
                        </a:defRPr>
                      </a:lvl8pPr>
                      <a:lvl9pPr marL="3657600" algn="l" defTabSz="914400" rtl="0" eaLnBrk="1" latinLnBrk="0" hangingPunct="1">
                        <a:defRPr kumimoji="1" sz="1800" kern="1200">
                          <a:solidFill>
                            <a:schemeClr val="tx1"/>
                          </a:solidFill>
                          <a:latin typeface="Trebuchet MS"/>
                          <a:ea typeface="HGP創英角ｺﾞｼｯｸUB"/>
                        </a:defRPr>
                      </a:lvl9pPr>
                    </a:lstStyle>
                    <a:p>
                      <a:pPr marL="144000" indent="-144000">
                        <a:spcBef>
                          <a:spcPts val="400"/>
                        </a:spcBef>
                        <a:buFont typeface="Arial" panose="020B0604020202020204" pitchFamily="34" charset="0"/>
                        <a:buChar char="•"/>
                      </a:pPr>
                      <a:r>
                        <a:rPr kumimoji="1" lang="ja-JP" altLang="en-US" sz="1600" b="0" dirty="0">
                          <a:latin typeface="Meiryo UI" panose="020B0604030504040204" pitchFamily="50" charset="-128"/>
                          <a:ea typeface="Meiryo UI" panose="020B0604030504040204" pitchFamily="50" charset="-128"/>
                        </a:rPr>
                        <a:t>コンピュータ名</a:t>
                      </a:r>
                      <a:endParaRPr kumimoji="1" lang="en-US" altLang="ja-JP" sz="1600" b="0" dirty="0">
                        <a:latin typeface="Meiryo UI" panose="020B0604030504040204" pitchFamily="50" charset="-128"/>
                        <a:ea typeface="Meiryo UI" panose="020B0604030504040204" pitchFamily="50" charset="-128"/>
                      </a:endParaRPr>
                    </a:p>
                    <a:p>
                      <a:pPr marL="144000" indent="-144000">
                        <a:spcBef>
                          <a:spcPts val="400"/>
                        </a:spcBef>
                        <a:buFont typeface="Arial" panose="020B0604020202020204" pitchFamily="34" charset="0"/>
                        <a:buChar char="•"/>
                      </a:pPr>
                      <a:r>
                        <a:rPr kumimoji="1" lang="ja-JP" altLang="en-US" sz="1600" b="0" dirty="0">
                          <a:latin typeface="Meiryo UI" panose="020B0604030504040204" pitchFamily="50" charset="-128"/>
                          <a:ea typeface="Meiryo UI" panose="020B0604030504040204" pitchFamily="50" charset="-128"/>
                        </a:rPr>
                        <a:t>リース・レンタル会社名</a:t>
                      </a:r>
                      <a:endParaRPr kumimoji="1" lang="en-US" altLang="ja-JP" sz="1600" b="0" dirty="0">
                        <a:latin typeface="Meiryo UI" panose="020B0604030504040204" pitchFamily="50" charset="-128"/>
                        <a:ea typeface="Meiryo UI" panose="020B0604030504040204" pitchFamily="50" charset="-128"/>
                      </a:endParaRPr>
                    </a:p>
                    <a:p>
                      <a:pPr marL="144000" indent="-144000">
                        <a:spcBef>
                          <a:spcPts val="400"/>
                        </a:spcBef>
                        <a:buFont typeface="Arial" panose="020B0604020202020204" pitchFamily="34" charset="0"/>
                        <a:buChar char="•"/>
                      </a:pPr>
                      <a:r>
                        <a:rPr kumimoji="1" lang="ja-JP" altLang="en-US" sz="1600" b="0" dirty="0">
                          <a:latin typeface="Meiryo UI" panose="020B0604030504040204" pitchFamily="50" charset="-128"/>
                          <a:ea typeface="Meiryo UI" panose="020B0604030504040204" pitchFamily="50" charset="-128"/>
                        </a:rPr>
                        <a:t>契約番号</a:t>
                      </a:r>
                      <a:endParaRPr kumimoji="1" lang="en-US" altLang="ja-JP" sz="1600" b="0" dirty="0">
                        <a:latin typeface="Meiryo UI" panose="020B0604030504040204" pitchFamily="50" charset="-128"/>
                        <a:ea typeface="Meiryo UI" panose="020B0604030504040204" pitchFamily="50" charset="-128"/>
                      </a:endParaRPr>
                    </a:p>
                    <a:p>
                      <a:pPr marL="144000" indent="-144000">
                        <a:spcBef>
                          <a:spcPts val="400"/>
                        </a:spcBef>
                        <a:buFont typeface="Arial" panose="020B0604020202020204" pitchFamily="34" charset="0"/>
                        <a:buChar char="•"/>
                      </a:pPr>
                      <a:r>
                        <a:rPr kumimoji="1" lang="ja-JP" altLang="en-US" sz="1600" b="0" dirty="0">
                          <a:latin typeface="Meiryo UI" panose="020B0604030504040204" pitchFamily="50" charset="-128"/>
                          <a:ea typeface="Meiryo UI" panose="020B0604030504040204" pitchFamily="50" charset="-128"/>
                        </a:rPr>
                        <a:t>リース管理番号</a:t>
                      </a:r>
                      <a:endParaRPr kumimoji="1" lang="en-US" altLang="ja-JP" sz="1600" b="0" dirty="0">
                        <a:latin typeface="Meiryo UI" panose="020B0604030504040204" pitchFamily="50" charset="-128"/>
                        <a:ea typeface="Meiryo UI" panose="020B0604030504040204" pitchFamily="50" charset="-128"/>
                      </a:endParaRPr>
                    </a:p>
                    <a:p>
                      <a:pPr marL="144000" indent="-144000">
                        <a:spcBef>
                          <a:spcPts val="400"/>
                        </a:spcBef>
                        <a:buFont typeface="Arial" panose="020B0604020202020204" pitchFamily="34" charset="0"/>
                        <a:buChar char="•"/>
                      </a:pPr>
                      <a:r>
                        <a:rPr kumimoji="1" lang="ja-JP" altLang="en-US" sz="1600" b="0" dirty="0">
                          <a:latin typeface="Meiryo UI" panose="020B0604030504040204" pitchFamily="50" charset="-128"/>
                          <a:ea typeface="Meiryo UI" panose="020B0604030504040204" pitchFamily="50" charset="-128"/>
                        </a:rPr>
                        <a:t>資産管理番号</a:t>
                      </a:r>
                      <a:endParaRPr kumimoji="1" lang="en-US" altLang="ja-JP" sz="1600" b="0" dirty="0">
                        <a:latin typeface="Meiryo UI" panose="020B0604030504040204" pitchFamily="50" charset="-128"/>
                        <a:ea typeface="Meiryo UI" panose="020B0604030504040204" pitchFamily="50" charset="-128"/>
                      </a:endParaRPr>
                    </a:p>
                    <a:p>
                      <a:pPr marL="144000" indent="-144000">
                        <a:spcBef>
                          <a:spcPts val="400"/>
                        </a:spcBef>
                        <a:buFont typeface="Arial" panose="020B0604020202020204" pitchFamily="34" charset="0"/>
                        <a:buChar char="•"/>
                      </a:pPr>
                      <a:r>
                        <a:rPr kumimoji="1" lang="ja-JP" altLang="en-US" sz="1600" b="0" dirty="0">
                          <a:latin typeface="Meiryo UI" panose="020B0604030504040204" pitchFamily="50" charset="-128"/>
                          <a:ea typeface="Meiryo UI" panose="020B0604030504040204" pitchFamily="50" charset="-128"/>
                        </a:rPr>
                        <a:t>資産区分</a:t>
                      </a:r>
                      <a:endParaRPr kumimoji="1" lang="en-US" altLang="ja-JP" sz="1600" b="0" dirty="0">
                        <a:latin typeface="Meiryo UI" panose="020B0604030504040204" pitchFamily="50" charset="-128"/>
                        <a:ea typeface="Meiryo UI" panose="020B0604030504040204" pitchFamily="50" charset="-128"/>
                      </a:endParaRPr>
                    </a:p>
                    <a:p>
                      <a:pPr marL="144000" indent="-144000">
                        <a:spcBef>
                          <a:spcPts val="400"/>
                        </a:spcBef>
                        <a:buFont typeface="Arial" panose="020B0604020202020204" pitchFamily="34" charset="0"/>
                        <a:buChar char="•"/>
                      </a:pPr>
                      <a:r>
                        <a:rPr kumimoji="1" lang="ja-JP" altLang="en-US" sz="1600" b="0" dirty="0">
                          <a:latin typeface="Meiryo UI" panose="020B0604030504040204" pitchFamily="50" charset="-128"/>
                          <a:ea typeface="Meiryo UI" panose="020B0604030504040204" pitchFamily="50" charset="-128"/>
                        </a:rPr>
                        <a:t>機器名称</a:t>
                      </a:r>
                      <a:endParaRPr kumimoji="1" lang="en-US" altLang="ja-JP" sz="1600" b="0" dirty="0">
                        <a:latin typeface="Meiryo UI" panose="020B0604030504040204" pitchFamily="50" charset="-128"/>
                        <a:ea typeface="Meiryo UI" panose="020B0604030504040204" pitchFamily="50" charset="-128"/>
                      </a:endParaRPr>
                    </a:p>
                    <a:p>
                      <a:pPr marL="144000" indent="-144000">
                        <a:spcBef>
                          <a:spcPts val="400"/>
                        </a:spcBef>
                        <a:buFont typeface="Arial" panose="020B0604020202020204" pitchFamily="34" charset="0"/>
                        <a:buChar char="•"/>
                      </a:pPr>
                      <a:r>
                        <a:rPr kumimoji="1" lang="ja-JP" altLang="en-US" sz="1600" b="0" dirty="0">
                          <a:latin typeface="Meiryo UI" panose="020B0604030504040204" pitchFamily="50" charset="-128"/>
                          <a:ea typeface="Meiryo UI" panose="020B0604030504040204" pitchFamily="50" charset="-128"/>
                        </a:rPr>
                        <a:t>機器管理番号</a:t>
                      </a:r>
                      <a:endParaRPr kumimoji="1" lang="en-US" altLang="ja-JP" sz="1600" b="0" dirty="0">
                        <a:latin typeface="Meiryo UI" panose="020B0604030504040204" pitchFamily="50" charset="-128"/>
                        <a:ea typeface="Meiryo UI" panose="020B0604030504040204" pitchFamily="50" charset="-128"/>
                      </a:endParaRPr>
                    </a:p>
                    <a:p>
                      <a:pPr marL="144000" indent="-144000">
                        <a:spcBef>
                          <a:spcPts val="400"/>
                        </a:spcBef>
                        <a:buFont typeface="Arial" panose="020B0604020202020204" pitchFamily="34" charset="0"/>
                        <a:buChar char="•"/>
                      </a:pPr>
                      <a:r>
                        <a:rPr kumimoji="1" lang="ja-JP" altLang="en-US" sz="1600" b="0" dirty="0">
                          <a:latin typeface="Meiryo UI" panose="020B0604030504040204" pitchFamily="50" charset="-128"/>
                          <a:ea typeface="Meiryo UI" panose="020B0604030504040204" pitchFamily="50" charset="-128"/>
                        </a:rPr>
                        <a:t>レンタル開始日</a:t>
                      </a:r>
                      <a:endParaRPr kumimoji="1" lang="en-US" altLang="ja-JP" sz="1600" b="0" dirty="0">
                        <a:latin typeface="Meiryo UI" panose="020B0604030504040204" pitchFamily="50" charset="-128"/>
                        <a:ea typeface="Meiryo UI" panose="020B0604030504040204" pitchFamily="50" charset="-128"/>
                      </a:endParaRPr>
                    </a:p>
                  </a:txBody>
                  <a:tcPr marL="216000" marR="144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solidFill>
                      <a:schemeClr val="bg1"/>
                    </a:solidFill>
                  </a:tcPr>
                </a:tc>
                <a:tc>
                  <a:txBody>
                    <a:bodyPr/>
                    <a:lstStyle/>
                    <a:p>
                      <a:pPr marL="144000" indent="-144000">
                        <a:spcBef>
                          <a:spcPts val="400"/>
                        </a:spcBef>
                        <a:buFont typeface="Arial" panose="020B0604020202020204" pitchFamily="34" charset="0"/>
                        <a:buChar char="•"/>
                      </a:pPr>
                      <a:r>
                        <a:rPr kumimoji="1" lang="ja-JP" altLang="en-US" sz="1600" b="0" dirty="0">
                          <a:latin typeface="Meiryo UI" panose="020B0604030504040204" pitchFamily="50" charset="-128"/>
                          <a:ea typeface="Meiryo UI" panose="020B0604030504040204" pitchFamily="50" charset="-128"/>
                        </a:rPr>
                        <a:t>レンタル終了日</a:t>
                      </a:r>
                      <a:endParaRPr kumimoji="1" lang="en-US" altLang="ja-JP" sz="1600" b="0" dirty="0">
                        <a:latin typeface="Meiryo UI" panose="020B0604030504040204" pitchFamily="50" charset="-128"/>
                        <a:ea typeface="Meiryo UI" panose="020B0604030504040204" pitchFamily="50" charset="-128"/>
                      </a:endParaRPr>
                    </a:p>
                    <a:p>
                      <a:pPr marL="144000" indent="-144000">
                        <a:spcBef>
                          <a:spcPts val="400"/>
                        </a:spcBef>
                        <a:buFont typeface="Arial" panose="020B0604020202020204" pitchFamily="34" charset="0"/>
                        <a:buChar char="•"/>
                      </a:pPr>
                      <a:r>
                        <a:rPr kumimoji="1" lang="zh-TW" altLang="en-US" sz="1600" b="0" dirty="0">
                          <a:latin typeface="Meiryo UI" panose="020B0604030504040204" pitchFamily="50" charset="-128"/>
                          <a:ea typeface="Meiryo UI" panose="020B0604030504040204" pitchFamily="50" charset="-128"/>
                        </a:rPr>
                        <a:t>保証期間開始日</a:t>
                      </a:r>
                      <a:endParaRPr kumimoji="1" lang="en-US" altLang="zh-TW" sz="1600" b="0" dirty="0">
                        <a:latin typeface="Meiryo UI" panose="020B0604030504040204" pitchFamily="50" charset="-128"/>
                        <a:ea typeface="Meiryo UI" panose="020B0604030504040204" pitchFamily="50" charset="-128"/>
                      </a:endParaRPr>
                    </a:p>
                    <a:p>
                      <a:pPr marL="144000" indent="-144000">
                        <a:spcBef>
                          <a:spcPts val="400"/>
                        </a:spcBef>
                        <a:buFont typeface="Arial" panose="020B0604020202020204" pitchFamily="34" charset="0"/>
                        <a:buChar char="•"/>
                      </a:pPr>
                      <a:r>
                        <a:rPr kumimoji="1" lang="zh-TW" altLang="en-US" sz="1600" b="0" dirty="0">
                          <a:latin typeface="Meiryo UI" panose="020B0604030504040204" pitchFamily="50" charset="-128"/>
                          <a:ea typeface="Meiryo UI" panose="020B0604030504040204" pitchFamily="50" charset="-128"/>
                        </a:rPr>
                        <a:t>保証期間終了日</a:t>
                      </a:r>
                      <a:endParaRPr kumimoji="1" lang="en-US" altLang="zh-TW" sz="1600" b="0" dirty="0">
                        <a:latin typeface="Meiryo UI" panose="020B0604030504040204" pitchFamily="50" charset="-128"/>
                        <a:ea typeface="Meiryo UI" panose="020B0604030504040204" pitchFamily="50" charset="-128"/>
                      </a:endParaRPr>
                    </a:p>
                    <a:p>
                      <a:pPr marL="144000" indent="-144000" algn="l" fontAlgn="auto">
                        <a:spcBef>
                          <a:spcPts val="400"/>
                        </a:spcBef>
                        <a:spcAft>
                          <a:spcPts val="0"/>
                        </a:spcAft>
                        <a:buFont typeface="Arial" panose="020B0604020202020204" pitchFamily="34" charset="0"/>
                        <a:buChar char="•"/>
                      </a:pPr>
                      <a:r>
                        <a:rPr lang="ja-JP" altLang="en-US" sz="1600" dirty="0">
                          <a:latin typeface="Meiryo UI" panose="020B0604030504040204" pitchFamily="50" charset="-128"/>
                          <a:ea typeface="Meiryo UI" panose="020B0604030504040204" pitchFamily="50" charset="-128"/>
                        </a:rPr>
                        <a:t>設置場所（郵便番号）	</a:t>
                      </a:r>
                    </a:p>
                    <a:p>
                      <a:pPr marL="144000" indent="-144000" algn="l" fontAlgn="auto">
                        <a:spcBef>
                          <a:spcPts val="400"/>
                        </a:spcBef>
                        <a:spcAft>
                          <a:spcPts val="0"/>
                        </a:spcAft>
                        <a:buFont typeface="Arial" panose="020B0604020202020204" pitchFamily="34" charset="0"/>
                        <a:buChar char="•"/>
                      </a:pPr>
                      <a:r>
                        <a:rPr lang="ja-JP" altLang="en-US" sz="1600" dirty="0">
                          <a:latin typeface="Meiryo UI" panose="020B0604030504040204" pitchFamily="50" charset="-128"/>
                          <a:ea typeface="Meiryo UI" panose="020B0604030504040204" pitchFamily="50" charset="-128"/>
                        </a:rPr>
                        <a:t>設置場所（住所）	</a:t>
                      </a:r>
                    </a:p>
                    <a:p>
                      <a:pPr marL="144000" indent="-144000" algn="l" fontAlgn="auto">
                        <a:spcBef>
                          <a:spcPts val="400"/>
                        </a:spcBef>
                        <a:spcAft>
                          <a:spcPts val="0"/>
                        </a:spcAft>
                        <a:buFont typeface="Arial" panose="020B0604020202020204" pitchFamily="34" charset="0"/>
                        <a:buChar char="•"/>
                      </a:pPr>
                      <a:r>
                        <a:rPr lang="ja-JP" altLang="en-US" sz="1600" dirty="0">
                          <a:latin typeface="Meiryo UI" panose="020B0604030504040204" pitchFamily="50" charset="-128"/>
                          <a:ea typeface="Meiryo UI" panose="020B0604030504040204" pitchFamily="50" charset="-128"/>
                        </a:rPr>
                        <a:t>設置場所（ビル）	</a:t>
                      </a:r>
                    </a:p>
                    <a:p>
                      <a:pPr marL="144000" indent="-144000" algn="l" fontAlgn="auto">
                        <a:spcBef>
                          <a:spcPts val="400"/>
                        </a:spcBef>
                        <a:spcAft>
                          <a:spcPts val="0"/>
                        </a:spcAft>
                        <a:buFont typeface="Arial" panose="020B0604020202020204" pitchFamily="34" charset="0"/>
                        <a:buChar char="•"/>
                      </a:pPr>
                      <a:r>
                        <a:rPr lang="ja-JP" altLang="en-US" sz="1600" dirty="0">
                          <a:latin typeface="Meiryo UI" panose="020B0604030504040204" pitchFamily="50" charset="-128"/>
                          <a:ea typeface="Meiryo UI" panose="020B0604030504040204" pitchFamily="50" charset="-128"/>
                        </a:rPr>
                        <a:t>設置場所（階数）	</a:t>
                      </a:r>
                    </a:p>
                    <a:p>
                      <a:pPr marL="144000" indent="-144000" algn="l" fontAlgn="auto">
                        <a:spcBef>
                          <a:spcPts val="400"/>
                        </a:spcBef>
                        <a:spcAft>
                          <a:spcPts val="0"/>
                        </a:spcAft>
                        <a:buFont typeface="Arial" panose="020B0604020202020204" pitchFamily="34" charset="0"/>
                        <a:buChar char="•"/>
                      </a:pPr>
                      <a:r>
                        <a:rPr lang="ja-JP" altLang="en-US" sz="1600" dirty="0">
                          <a:latin typeface="Meiryo UI" panose="020B0604030504040204" pitchFamily="50" charset="-128"/>
                          <a:ea typeface="Meiryo UI" panose="020B0604030504040204" pitchFamily="50" charset="-128"/>
                        </a:rPr>
                        <a:t>貸出</a:t>
                      </a:r>
                      <a:r>
                        <a:rPr lang="en-US" altLang="ja-JP" sz="1600" dirty="0">
                          <a:latin typeface="Meiryo UI" panose="020B0604030504040204" pitchFamily="50" charset="-128"/>
                          <a:ea typeface="Meiryo UI" panose="020B0604030504040204" pitchFamily="50" charset="-128"/>
                        </a:rPr>
                        <a:t>PCIP</a:t>
                      </a:r>
                      <a:r>
                        <a:rPr lang="ja-JP" altLang="en-US" sz="1600" dirty="0">
                          <a:latin typeface="Meiryo UI" panose="020B0604030504040204" pitchFamily="50" charset="-128"/>
                          <a:ea typeface="Meiryo UI" panose="020B0604030504040204" pitchFamily="50" charset="-128"/>
                        </a:rPr>
                        <a:t>設定区分	</a:t>
                      </a:r>
                    </a:p>
                    <a:p>
                      <a:pPr marL="144000" indent="-144000" algn="l" fontAlgn="auto">
                        <a:spcBef>
                          <a:spcPts val="400"/>
                        </a:spcBef>
                        <a:spcAft>
                          <a:spcPts val="0"/>
                        </a:spcAft>
                        <a:buFont typeface="Arial" panose="020B0604020202020204" pitchFamily="34" charset="0"/>
                        <a:buChar char="•"/>
                      </a:pPr>
                      <a:r>
                        <a:rPr lang="ja-JP" altLang="en-US" sz="1600" dirty="0">
                          <a:latin typeface="Meiryo UI" panose="020B0604030504040204" pitchFamily="50" charset="-128"/>
                          <a:ea typeface="Meiryo UI" panose="020B0604030504040204" pitchFamily="50" charset="-128"/>
                        </a:rPr>
                        <a:t>貸出部署	</a:t>
                      </a:r>
                    </a:p>
                  </a:txBody>
                  <a:tcPr marL="216000" marR="144000" marT="0" marB="0" anchor="ctr" horzOverflow="overflow">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solidFill>
                      <a:schemeClr val="bg1"/>
                    </a:solidFill>
                  </a:tcPr>
                </a:tc>
                <a:tc>
                  <a:txBody>
                    <a:bodyPr/>
                    <a:lstStyle/>
                    <a:p>
                      <a:pPr marL="144000" indent="-144000" algn="l" fontAlgn="auto">
                        <a:spcBef>
                          <a:spcPts val="400"/>
                        </a:spcBef>
                        <a:spcAft>
                          <a:spcPts val="0"/>
                        </a:spcAft>
                        <a:buFont typeface="Arial" panose="020B0604020202020204" pitchFamily="34" charset="0"/>
                        <a:buChar char="•"/>
                      </a:pPr>
                      <a:r>
                        <a:rPr lang="ja-JP" altLang="en-US" sz="1600" dirty="0">
                          <a:latin typeface="Meiryo UI" panose="020B0604030504040204" pitchFamily="50" charset="-128"/>
                          <a:ea typeface="Meiryo UI" panose="020B0604030504040204" pitchFamily="50" charset="-128"/>
                        </a:rPr>
                        <a:t>料金負担部署	</a:t>
                      </a:r>
                    </a:p>
                    <a:p>
                      <a:pPr marL="144000" indent="-144000" algn="l" fontAlgn="auto">
                        <a:spcBef>
                          <a:spcPts val="400"/>
                        </a:spcBef>
                        <a:spcAft>
                          <a:spcPts val="0"/>
                        </a:spcAft>
                        <a:buFont typeface="Arial" panose="020B0604020202020204" pitchFamily="34" charset="0"/>
                        <a:buChar char="•"/>
                      </a:pPr>
                      <a:r>
                        <a:rPr lang="ja-JP" altLang="en-US" sz="1600" dirty="0">
                          <a:latin typeface="Meiryo UI" panose="020B0604030504040204" pitchFamily="50" charset="-128"/>
                          <a:ea typeface="Meiryo UI" panose="020B0604030504040204" pitchFamily="50" charset="-128"/>
                        </a:rPr>
                        <a:t>利用用途	</a:t>
                      </a:r>
                    </a:p>
                    <a:p>
                      <a:pPr marL="144000" indent="-144000" algn="l" fontAlgn="auto">
                        <a:spcBef>
                          <a:spcPts val="400"/>
                        </a:spcBef>
                        <a:spcAft>
                          <a:spcPts val="0"/>
                        </a:spcAft>
                        <a:buFont typeface="Arial" panose="020B0604020202020204" pitchFamily="34" charset="0"/>
                        <a:buChar char="•"/>
                      </a:pPr>
                      <a:r>
                        <a:rPr lang="ja-JP" altLang="en-US" sz="1600" dirty="0">
                          <a:latin typeface="Meiryo UI" panose="020B0604030504040204" pitchFamily="50" charset="-128"/>
                          <a:ea typeface="Meiryo UI" panose="020B0604030504040204" pitchFamily="50" charset="-128"/>
                        </a:rPr>
                        <a:t>契約金額	</a:t>
                      </a:r>
                    </a:p>
                    <a:p>
                      <a:pPr marL="144000" indent="-144000" algn="l" fontAlgn="auto">
                        <a:spcBef>
                          <a:spcPts val="400"/>
                        </a:spcBef>
                        <a:spcAft>
                          <a:spcPts val="0"/>
                        </a:spcAft>
                        <a:buFont typeface="Arial" panose="020B0604020202020204" pitchFamily="34" charset="0"/>
                        <a:buChar char="•"/>
                      </a:pPr>
                      <a:r>
                        <a:rPr lang="ja-JP" altLang="en-US" sz="1600" dirty="0">
                          <a:latin typeface="Meiryo UI" panose="020B0604030504040204" pitchFamily="50" charset="-128"/>
                          <a:ea typeface="Meiryo UI" panose="020B0604030504040204" pitchFamily="50" charset="-128"/>
                        </a:rPr>
                        <a:t>支払日	</a:t>
                      </a:r>
                    </a:p>
                    <a:p>
                      <a:pPr marL="144000" indent="-144000" algn="l" fontAlgn="auto">
                        <a:spcBef>
                          <a:spcPts val="400"/>
                        </a:spcBef>
                        <a:spcAft>
                          <a:spcPts val="0"/>
                        </a:spcAft>
                        <a:buFont typeface="Arial" panose="020B0604020202020204" pitchFamily="34" charset="0"/>
                        <a:buChar char="•"/>
                      </a:pPr>
                      <a:r>
                        <a:rPr lang="ja-JP" altLang="en-US" sz="1600" dirty="0">
                          <a:latin typeface="Meiryo UI" panose="020B0604030504040204" pitchFamily="50" charset="-128"/>
                          <a:ea typeface="Meiryo UI" panose="020B0604030504040204" pitchFamily="50" charset="-128"/>
                        </a:rPr>
                        <a:t>初回支払金額	</a:t>
                      </a:r>
                    </a:p>
                    <a:p>
                      <a:pPr marL="144000" indent="-144000" algn="l" fontAlgn="auto">
                        <a:spcBef>
                          <a:spcPts val="400"/>
                        </a:spcBef>
                        <a:spcAft>
                          <a:spcPts val="0"/>
                        </a:spcAft>
                        <a:buFont typeface="Arial" panose="020B0604020202020204" pitchFamily="34" charset="0"/>
                        <a:buChar char="•"/>
                      </a:pPr>
                      <a:r>
                        <a:rPr lang="ja-JP" altLang="en-US" sz="1600" dirty="0">
                          <a:latin typeface="Meiryo UI" panose="020B0604030504040204" pitchFamily="50" charset="-128"/>
                          <a:ea typeface="Meiryo UI" panose="020B0604030504040204" pitchFamily="50" charset="-128"/>
                        </a:rPr>
                        <a:t>支払金額</a:t>
                      </a:r>
                      <a:r>
                        <a:rPr lang="en-US" altLang="ja-JP" sz="1600" dirty="0">
                          <a:latin typeface="Meiryo UI" panose="020B0604030504040204" pitchFamily="50" charset="-128"/>
                          <a:ea typeface="Meiryo UI" panose="020B0604030504040204" pitchFamily="50" charset="-128"/>
                        </a:rPr>
                        <a:t>1</a:t>
                      </a:r>
                      <a:r>
                        <a:rPr lang="ja-JP" altLang="en-US" sz="1600" dirty="0">
                          <a:latin typeface="Meiryo UI" panose="020B0604030504040204" pitchFamily="50" charset="-128"/>
                          <a:ea typeface="Meiryo UI" panose="020B0604030504040204" pitchFamily="50" charset="-128"/>
                        </a:rPr>
                        <a:t>～</a:t>
                      </a:r>
                      <a:r>
                        <a:rPr lang="en-US" altLang="ja-JP" sz="1600" dirty="0">
                          <a:latin typeface="Meiryo UI" panose="020B0604030504040204" pitchFamily="50" charset="-128"/>
                          <a:ea typeface="Meiryo UI" panose="020B0604030504040204" pitchFamily="50" charset="-128"/>
                        </a:rPr>
                        <a:t>5</a:t>
                      </a:r>
                    </a:p>
                    <a:p>
                      <a:pPr marL="144000" indent="-144000" algn="l" fontAlgn="auto">
                        <a:spcBef>
                          <a:spcPts val="400"/>
                        </a:spcBef>
                        <a:spcAft>
                          <a:spcPts val="0"/>
                        </a:spcAft>
                        <a:buFont typeface="Arial" panose="020B0604020202020204" pitchFamily="34" charset="0"/>
                        <a:buChar char="•"/>
                      </a:pPr>
                      <a:r>
                        <a:rPr lang="ja-JP" altLang="en-US" sz="1600" dirty="0">
                          <a:latin typeface="Meiryo UI" panose="020B0604030504040204" pitchFamily="50" charset="-128"/>
                          <a:ea typeface="Meiryo UI" panose="020B0604030504040204" pitchFamily="50" charset="-128"/>
                        </a:rPr>
                        <a:t>メモ</a:t>
                      </a:r>
                      <a:r>
                        <a:rPr lang="en-US" altLang="ja-JP" sz="1600" dirty="0">
                          <a:latin typeface="Meiryo UI" panose="020B0604030504040204" pitchFamily="50" charset="-128"/>
                          <a:ea typeface="Meiryo UI" panose="020B0604030504040204" pitchFamily="50" charset="-128"/>
                        </a:rPr>
                        <a:t>1</a:t>
                      </a:r>
                      <a:r>
                        <a:rPr lang="ja-JP" altLang="en-US" sz="1600" dirty="0">
                          <a:latin typeface="Meiryo UI" panose="020B0604030504040204" pitchFamily="50" charset="-128"/>
                          <a:ea typeface="Meiryo UI" panose="020B0604030504040204" pitchFamily="50" charset="-128"/>
                        </a:rPr>
                        <a:t>～</a:t>
                      </a:r>
                      <a:r>
                        <a:rPr lang="en-US" altLang="ja-JP" sz="1600" dirty="0">
                          <a:latin typeface="Meiryo UI" panose="020B0604030504040204" pitchFamily="50" charset="-128"/>
                          <a:ea typeface="Meiryo UI" panose="020B0604030504040204" pitchFamily="50" charset="-128"/>
                        </a:rPr>
                        <a:t>20</a:t>
                      </a:r>
                    </a:p>
                    <a:p>
                      <a:pPr marL="144000" indent="-144000" algn="l" fontAlgn="auto">
                        <a:spcBef>
                          <a:spcPts val="400"/>
                        </a:spcBef>
                        <a:spcAft>
                          <a:spcPts val="0"/>
                        </a:spcAft>
                        <a:buFont typeface="Arial" panose="020B0604020202020204" pitchFamily="34" charset="0"/>
                        <a:buChar char="•"/>
                      </a:pPr>
                      <a:endParaRPr lang="en-US" altLang="ja-JP" sz="1600" dirty="0">
                        <a:latin typeface="Meiryo UI" panose="020B0604030504040204" pitchFamily="50" charset="-128"/>
                        <a:ea typeface="Meiryo UI" panose="020B0604030504040204" pitchFamily="50" charset="-128"/>
                      </a:endParaRPr>
                    </a:p>
                    <a:p>
                      <a:pPr marL="144000" indent="-144000" algn="l" fontAlgn="auto">
                        <a:spcBef>
                          <a:spcPts val="400"/>
                        </a:spcBef>
                        <a:spcAft>
                          <a:spcPts val="0"/>
                        </a:spcAft>
                        <a:buFont typeface="Arial" panose="020B0604020202020204" pitchFamily="34" charset="0"/>
                        <a:buChar char="•"/>
                      </a:pPr>
                      <a:endParaRPr lang="en-US" altLang="ja-JP" sz="1600" dirty="0">
                        <a:latin typeface="Meiryo UI" panose="020B0604030504040204" pitchFamily="50" charset="-128"/>
                        <a:ea typeface="Meiryo UI" panose="020B0604030504040204" pitchFamily="50" charset="-128"/>
                      </a:endParaRPr>
                    </a:p>
                  </a:txBody>
                  <a:tcPr marL="216000" marR="144000" marT="0" marB="0" anchor="ctr" horzOverflow="overflow">
                    <a:lnL w="9525" cap="flat" cmpd="sng" algn="ctr">
                      <a:no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036539881"/>
      </p:ext>
    </p:extLst>
  </p:cSld>
  <p:clrMapOvr>
    <a:masterClrMapping/>
  </p:clrMapOvr>
  <p:transition/>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D7722BB2-2FB5-4AFD-803E-70F0DB0E1A9C}"/>
              </a:ext>
            </a:extLst>
          </p:cNvPr>
          <p:cNvSpPr>
            <a:spLocks noGrp="1"/>
          </p:cNvSpPr>
          <p:nvPr>
            <p:ph type="sldNum" sz="quarter" idx="4"/>
          </p:nvPr>
        </p:nvSpPr>
        <p:spPr/>
        <p:txBody>
          <a:bodyPr/>
          <a:lstStyle/>
          <a:p>
            <a:fld id="{F1BF7F6E-0413-4353-995D-100289A07FF8}" type="slidenum">
              <a:rPr lang="en-US" altLang="ja-JP" smtClean="0"/>
              <a:pPr/>
              <a:t>147</a:t>
            </a:fld>
            <a:endParaRPr lang="en-US" altLang="ja-JP" dirty="0"/>
          </a:p>
        </p:txBody>
      </p:sp>
      <p:sp>
        <p:nvSpPr>
          <p:cNvPr id="4" name="タイトル 3">
            <a:extLst>
              <a:ext uri="{FF2B5EF4-FFF2-40B4-BE49-F238E27FC236}">
                <a16:creationId xmlns:a16="http://schemas.microsoft.com/office/drawing/2014/main" id="{0A5253A5-22E2-4554-9E17-7BA40388234F}"/>
              </a:ext>
            </a:extLst>
          </p:cNvPr>
          <p:cNvSpPr>
            <a:spLocks noGrp="1"/>
          </p:cNvSpPr>
          <p:nvPr>
            <p:ph type="title"/>
          </p:nvPr>
        </p:nvSpPr>
        <p:spPr/>
        <p:txBody>
          <a:bodyPr/>
          <a:lstStyle/>
          <a:p>
            <a:r>
              <a:rPr kumimoji="1" lang="ja-JP" altLang="en-US" dirty="0">
                <a:latin typeface="Meiryo UI" panose="020B0604030504040204" pitchFamily="50" charset="-128"/>
                <a:ea typeface="Meiryo UI" panose="020B0604030504040204" pitchFamily="50" charset="-128"/>
              </a:rPr>
              <a:t>資産管理情報（</a:t>
            </a:r>
            <a:r>
              <a:rPr kumimoji="1" lang="en-US" altLang="ja-JP" dirty="0">
                <a:latin typeface="Meiryo UI" panose="020B0604030504040204" pitchFamily="50" charset="-128"/>
                <a:ea typeface="Meiryo UI" panose="020B0604030504040204" pitchFamily="50" charset="-128"/>
              </a:rPr>
              <a:t>Mac</a:t>
            </a:r>
            <a:r>
              <a:rPr kumimoji="1" lang="ja-JP" altLang="en-US" dirty="0">
                <a:latin typeface="Meiryo UI" panose="020B0604030504040204" pitchFamily="50" charset="-128"/>
                <a:ea typeface="Meiryo UI" panose="020B0604030504040204" pitchFamily="50" charset="-128"/>
              </a:rPr>
              <a:t>）</a:t>
            </a:r>
            <a:r>
              <a:rPr kumimoji="1" lang="en-US" altLang="ja-JP" dirty="0">
                <a:latin typeface="Meiryo UI" panose="020B0604030504040204" pitchFamily="50" charset="-128"/>
                <a:ea typeface="Meiryo UI" panose="020B0604030504040204" pitchFamily="50" charset="-128"/>
              </a:rPr>
              <a:t>※M62</a:t>
            </a:r>
            <a:r>
              <a:rPr kumimoji="1" lang="ja-JP" altLang="en-US" dirty="0">
                <a:latin typeface="Meiryo UI" panose="020B0604030504040204" pitchFamily="50" charset="-128"/>
                <a:ea typeface="Meiryo UI" panose="020B0604030504040204" pitchFamily="50" charset="-128"/>
              </a:rPr>
              <a:t>から始まる</a:t>
            </a:r>
            <a:r>
              <a:rPr kumimoji="1" lang="en-US" altLang="ja-JP" dirty="0">
                <a:latin typeface="Meiryo UI" panose="020B0604030504040204" pitchFamily="50" charset="-128"/>
                <a:ea typeface="Meiryo UI" panose="020B0604030504040204" pitchFamily="50" charset="-128"/>
              </a:rPr>
              <a:t>DM</a:t>
            </a:r>
            <a:r>
              <a:rPr kumimoji="1" lang="ja-JP" altLang="en-US" dirty="0">
                <a:latin typeface="Meiryo UI" panose="020B0604030504040204" pitchFamily="50" charset="-128"/>
                <a:ea typeface="Meiryo UI" panose="020B0604030504040204" pitchFamily="50" charset="-128"/>
              </a:rPr>
              <a:t>コード</a:t>
            </a:r>
            <a:endParaRPr kumimoji="1" lang="ja-JP" altLang="en-US" dirty="0"/>
          </a:p>
        </p:txBody>
      </p:sp>
      <p:sp>
        <p:nvSpPr>
          <p:cNvPr id="5" name="テキスト ボックス 4">
            <a:extLst>
              <a:ext uri="{FF2B5EF4-FFF2-40B4-BE49-F238E27FC236}">
                <a16:creationId xmlns:a16="http://schemas.microsoft.com/office/drawing/2014/main" id="{BFAB7394-2BF4-4113-8961-88DFD9712F05}"/>
              </a:ext>
            </a:extLst>
          </p:cNvPr>
          <p:cNvSpPr txBox="1"/>
          <p:nvPr/>
        </p:nvSpPr>
        <p:spPr>
          <a:xfrm>
            <a:off x="777606" y="1512000"/>
            <a:ext cx="6516088" cy="446891"/>
          </a:xfrm>
          <a:prstGeom prst="rect">
            <a:avLst/>
          </a:prstGeom>
          <a:noFill/>
        </p:spPr>
        <p:txBody>
          <a:bodyPr wrap="square" lIns="0" tIns="0" rIns="0" bIns="0" rtlCol="0" anchor="ctr" anchorCtr="0">
            <a:noAutofit/>
          </a:bodyPr>
          <a:lstStyle/>
          <a:p>
            <a:pPr lvl="0" algn="l">
              <a:spcBef>
                <a:spcPts val="0"/>
              </a:spcBef>
            </a:pPr>
            <a:r>
              <a:rPr kumimoji="1" lang="ja-JP" altLang="en-US" sz="2400" dirty="0">
                <a:solidFill>
                  <a:schemeClr val="tx1"/>
                </a:solidFill>
                <a:latin typeface="Meiryo UI" panose="020B0604030504040204" pitchFamily="50" charset="-128"/>
                <a:ea typeface="Meiryo UI" panose="020B0604030504040204" pitchFamily="50" charset="-128"/>
              </a:rPr>
              <a:t>資産情報入力項目：</a:t>
            </a:r>
            <a:r>
              <a:rPr kumimoji="1" lang="en-US" altLang="ja-JP" sz="2400" dirty="0">
                <a:solidFill>
                  <a:schemeClr val="tx1"/>
                </a:solidFill>
                <a:latin typeface="Meiryo UI" panose="020B0604030504040204" pitchFamily="50" charset="-128"/>
                <a:ea typeface="Meiryo UI" panose="020B0604030504040204" pitchFamily="50" charset="-128"/>
              </a:rPr>
              <a:t>Mac</a:t>
            </a:r>
          </a:p>
        </p:txBody>
      </p:sp>
      <p:graphicFrame>
        <p:nvGraphicFramePr>
          <p:cNvPr id="6" name="Group 81">
            <a:extLst>
              <a:ext uri="{FF2B5EF4-FFF2-40B4-BE49-F238E27FC236}">
                <a16:creationId xmlns:a16="http://schemas.microsoft.com/office/drawing/2014/main" id="{9E46CE15-0D5A-4754-BA36-A37EA3569421}"/>
              </a:ext>
            </a:extLst>
          </p:cNvPr>
          <p:cNvGraphicFramePr>
            <a:graphicFrameLocks/>
          </p:cNvGraphicFramePr>
          <p:nvPr>
            <p:extLst>
              <p:ext uri="{D42A27DB-BD31-4B8C-83A1-F6EECF244321}">
                <p14:modId xmlns:p14="http://schemas.microsoft.com/office/powerpoint/2010/main" val="3875367518"/>
              </p:ext>
            </p:extLst>
          </p:nvPr>
        </p:nvGraphicFramePr>
        <p:xfrm>
          <a:off x="741600" y="2062800"/>
          <a:ext cx="11520000" cy="3820990"/>
        </p:xfrm>
        <a:graphic>
          <a:graphicData uri="http://schemas.openxmlformats.org/drawingml/2006/table">
            <a:tbl>
              <a:tblPr/>
              <a:tblGrid>
                <a:gridCol w="1728000">
                  <a:extLst>
                    <a:ext uri="{9D8B030D-6E8A-4147-A177-3AD203B41FA5}">
                      <a16:colId xmlns:a16="http://schemas.microsoft.com/office/drawing/2014/main" val="20000"/>
                    </a:ext>
                  </a:extLst>
                </a:gridCol>
                <a:gridCol w="3264000">
                  <a:extLst>
                    <a:ext uri="{9D8B030D-6E8A-4147-A177-3AD203B41FA5}">
                      <a16:colId xmlns:a16="http://schemas.microsoft.com/office/drawing/2014/main" val="20001"/>
                    </a:ext>
                  </a:extLst>
                </a:gridCol>
                <a:gridCol w="3264000">
                  <a:extLst>
                    <a:ext uri="{9D8B030D-6E8A-4147-A177-3AD203B41FA5}">
                      <a16:colId xmlns:a16="http://schemas.microsoft.com/office/drawing/2014/main" val="1485683669"/>
                    </a:ext>
                  </a:extLst>
                </a:gridCol>
                <a:gridCol w="3264000">
                  <a:extLst>
                    <a:ext uri="{9D8B030D-6E8A-4147-A177-3AD203B41FA5}">
                      <a16:colId xmlns:a16="http://schemas.microsoft.com/office/drawing/2014/main" val="3923444943"/>
                    </a:ext>
                  </a:extLst>
                </a:gridCol>
              </a:tblGrid>
              <a:tr h="868990">
                <a:tc>
                  <a:txBody>
                    <a:bodyPr/>
                    <a:lstStyle>
                      <a:defPPr>
                        <a:defRPr lang="ja-JP"/>
                      </a:defPPr>
                      <a:lvl1pPr marL="0" algn="l" defTabSz="914400" rtl="0" eaLnBrk="1" latinLnBrk="0" hangingPunct="1">
                        <a:defRPr kumimoji="1" sz="1800" kern="1200">
                          <a:solidFill>
                            <a:schemeClr val="tx1"/>
                          </a:solidFill>
                          <a:latin typeface="Trebuchet MS"/>
                          <a:ea typeface="HGP創英角ｺﾞｼｯｸUB"/>
                        </a:defRPr>
                      </a:lvl1pPr>
                      <a:lvl2pPr marL="457200" algn="l" defTabSz="914400" rtl="0" eaLnBrk="1" latinLnBrk="0" hangingPunct="1">
                        <a:defRPr kumimoji="1" sz="1800" kern="1200">
                          <a:solidFill>
                            <a:schemeClr val="tx1"/>
                          </a:solidFill>
                          <a:latin typeface="Trebuchet MS"/>
                          <a:ea typeface="HGP創英角ｺﾞｼｯｸUB"/>
                        </a:defRPr>
                      </a:lvl2pPr>
                      <a:lvl3pPr marL="914400" algn="l" defTabSz="914400" rtl="0" eaLnBrk="1" latinLnBrk="0" hangingPunct="1">
                        <a:defRPr kumimoji="1" sz="1800" kern="1200">
                          <a:solidFill>
                            <a:schemeClr val="tx1"/>
                          </a:solidFill>
                          <a:latin typeface="Trebuchet MS"/>
                          <a:ea typeface="HGP創英角ｺﾞｼｯｸUB"/>
                        </a:defRPr>
                      </a:lvl3pPr>
                      <a:lvl4pPr marL="1371600" algn="l" defTabSz="914400" rtl="0" eaLnBrk="1" latinLnBrk="0" hangingPunct="1">
                        <a:defRPr kumimoji="1" sz="1800" kern="1200">
                          <a:solidFill>
                            <a:schemeClr val="tx1"/>
                          </a:solidFill>
                          <a:latin typeface="Trebuchet MS"/>
                          <a:ea typeface="HGP創英角ｺﾞｼｯｸUB"/>
                        </a:defRPr>
                      </a:lvl4pPr>
                      <a:lvl5pPr marL="1828800" algn="l" defTabSz="914400" rtl="0" eaLnBrk="1" latinLnBrk="0" hangingPunct="1">
                        <a:defRPr kumimoji="1" sz="1800" kern="1200">
                          <a:solidFill>
                            <a:schemeClr val="tx1"/>
                          </a:solidFill>
                          <a:latin typeface="Trebuchet MS"/>
                          <a:ea typeface="HGP創英角ｺﾞｼｯｸUB"/>
                        </a:defRPr>
                      </a:lvl5pPr>
                      <a:lvl6pPr marL="2286000" algn="l" defTabSz="914400" rtl="0" eaLnBrk="1" latinLnBrk="0" hangingPunct="1">
                        <a:defRPr kumimoji="1" sz="1800" kern="1200">
                          <a:solidFill>
                            <a:schemeClr val="tx1"/>
                          </a:solidFill>
                          <a:latin typeface="Trebuchet MS"/>
                          <a:ea typeface="HGP創英角ｺﾞｼｯｸUB"/>
                        </a:defRPr>
                      </a:lvl6pPr>
                      <a:lvl7pPr marL="2743200" algn="l" defTabSz="914400" rtl="0" eaLnBrk="1" latinLnBrk="0" hangingPunct="1">
                        <a:defRPr kumimoji="1" sz="1800" kern="1200">
                          <a:solidFill>
                            <a:schemeClr val="tx1"/>
                          </a:solidFill>
                          <a:latin typeface="Trebuchet MS"/>
                          <a:ea typeface="HGP創英角ｺﾞｼｯｸUB"/>
                        </a:defRPr>
                      </a:lvl7pPr>
                      <a:lvl8pPr marL="3200400" algn="l" defTabSz="914400" rtl="0" eaLnBrk="1" latinLnBrk="0" hangingPunct="1">
                        <a:defRPr kumimoji="1" sz="1800" kern="1200">
                          <a:solidFill>
                            <a:schemeClr val="tx1"/>
                          </a:solidFill>
                          <a:latin typeface="Trebuchet MS"/>
                          <a:ea typeface="HGP創英角ｺﾞｼｯｸUB"/>
                        </a:defRPr>
                      </a:lvl8pPr>
                      <a:lvl9pPr marL="3657600" algn="l" defTabSz="914400" rtl="0" eaLnBrk="1" latinLnBrk="0" hangingPunct="1">
                        <a:defRPr kumimoji="1" sz="1800" kern="1200">
                          <a:solidFill>
                            <a:schemeClr val="tx1"/>
                          </a:solidFill>
                          <a:latin typeface="Trebuchet MS"/>
                          <a:ea typeface="HGP創英角ｺﾞｼｯｸUB"/>
                        </a:defRPr>
                      </a:lvl9pPr>
                    </a:lstStyle>
                    <a:p>
                      <a:pPr marL="144000"/>
                      <a:r>
                        <a:rPr kumimoji="1" lang="ja-JP" altLang="en-US" sz="1800" b="0" dirty="0">
                          <a:latin typeface="Meiryo UI" panose="020B0604030504040204" pitchFamily="50" charset="-128"/>
                          <a:ea typeface="Meiryo UI" panose="020B0604030504040204" pitchFamily="50" charset="-128"/>
                        </a:rPr>
                        <a:t>利用者情報</a:t>
                      </a:r>
                    </a:p>
                  </a:txBody>
                  <a:tcPr marL="72000" marR="144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noFill/>
                  </a:tcPr>
                </a:tc>
                <a:tc>
                  <a:txBody>
                    <a:bodyPr/>
                    <a:lstStyle>
                      <a:defPPr>
                        <a:defRPr lang="ja-JP"/>
                      </a:defPPr>
                      <a:lvl1pPr marL="0" algn="l" defTabSz="914400" rtl="0" eaLnBrk="1" latinLnBrk="0" hangingPunct="1">
                        <a:defRPr kumimoji="1" sz="1800" kern="1200">
                          <a:solidFill>
                            <a:schemeClr val="tx1"/>
                          </a:solidFill>
                          <a:latin typeface="Trebuchet MS"/>
                          <a:ea typeface="HGP創英角ｺﾞｼｯｸUB"/>
                        </a:defRPr>
                      </a:lvl1pPr>
                      <a:lvl2pPr marL="457200" algn="l" defTabSz="914400" rtl="0" eaLnBrk="1" latinLnBrk="0" hangingPunct="1">
                        <a:defRPr kumimoji="1" sz="1800" kern="1200">
                          <a:solidFill>
                            <a:schemeClr val="tx1"/>
                          </a:solidFill>
                          <a:latin typeface="Trebuchet MS"/>
                          <a:ea typeface="HGP創英角ｺﾞｼｯｸUB"/>
                        </a:defRPr>
                      </a:lvl2pPr>
                      <a:lvl3pPr marL="914400" algn="l" defTabSz="914400" rtl="0" eaLnBrk="1" latinLnBrk="0" hangingPunct="1">
                        <a:defRPr kumimoji="1" sz="1800" kern="1200">
                          <a:solidFill>
                            <a:schemeClr val="tx1"/>
                          </a:solidFill>
                          <a:latin typeface="Trebuchet MS"/>
                          <a:ea typeface="HGP創英角ｺﾞｼｯｸUB"/>
                        </a:defRPr>
                      </a:lvl3pPr>
                      <a:lvl4pPr marL="1371600" algn="l" defTabSz="914400" rtl="0" eaLnBrk="1" latinLnBrk="0" hangingPunct="1">
                        <a:defRPr kumimoji="1" sz="1800" kern="1200">
                          <a:solidFill>
                            <a:schemeClr val="tx1"/>
                          </a:solidFill>
                          <a:latin typeface="Trebuchet MS"/>
                          <a:ea typeface="HGP創英角ｺﾞｼｯｸUB"/>
                        </a:defRPr>
                      </a:lvl4pPr>
                      <a:lvl5pPr marL="1828800" algn="l" defTabSz="914400" rtl="0" eaLnBrk="1" latinLnBrk="0" hangingPunct="1">
                        <a:defRPr kumimoji="1" sz="1800" kern="1200">
                          <a:solidFill>
                            <a:schemeClr val="tx1"/>
                          </a:solidFill>
                          <a:latin typeface="Trebuchet MS"/>
                          <a:ea typeface="HGP創英角ｺﾞｼｯｸUB"/>
                        </a:defRPr>
                      </a:lvl5pPr>
                      <a:lvl6pPr marL="2286000" algn="l" defTabSz="914400" rtl="0" eaLnBrk="1" latinLnBrk="0" hangingPunct="1">
                        <a:defRPr kumimoji="1" sz="1800" kern="1200">
                          <a:solidFill>
                            <a:schemeClr val="tx1"/>
                          </a:solidFill>
                          <a:latin typeface="Trebuchet MS"/>
                          <a:ea typeface="HGP創英角ｺﾞｼｯｸUB"/>
                        </a:defRPr>
                      </a:lvl6pPr>
                      <a:lvl7pPr marL="2743200" algn="l" defTabSz="914400" rtl="0" eaLnBrk="1" latinLnBrk="0" hangingPunct="1">
                        <a:defRPr kumimoji="1" sz="1800" kern="1200">
                          <a:solidFill>
                            <a:schemeClr val="tx1"/>
                          </a:solidFill>
                          <a:latin typeface="Trebuchet MS"/>
                          <a:ea typeface="HGP創英角ｺﾞｼｯｸUB"/>
                        </a:defRPr>
                      </a:lvl7pPr>
                      <a:lvl8pPr marL="3200400" algn="l" defTabSz="914400" rtl="0" eaLnBrk="1" latinLnBrk="0" hangingPunct="1">
                        <a:defRPr kumimoji="1" sz="1800" kern="1200">
                          <a:solidFill>
                            <a:schemeClr val="tx1"/>
                          </a:solidFill>
                          <a:latin typeface="Trebuchet MS"/>
                          <a:ea typeface="HGP創英角ｺﾞｼｯｸUB"/>
                        </a:defRPr>
                      </a:lvl8pPr>
                      <a:lvl9pPr marL="3657600" algn="l" defTabSz="914400" rtl="0" eaLnBrk="1" latinLnBrk="0" hangingPunct="1">
                        <a:defRPr kumimoji="1" sz="1800" kern="1200">
                          <a:solidFill>
                            <a:schemeClr val="tx1"/>
                          </a:solidFill>
                          <a:latin typeface="Trebuchet MS"/>
                          <a:ea typeface="HGP創英角ｺﾞｼｯｸUB"/>
                        </a:defRPr>
                      </a:lvl9pPr>
                    </a:lstStyle>
                    <a:p>
                      <a:pPr marL="144000" indent="-144000">
                        <a:spcBef>
                          <a:spcPts val="400"/>
                        </a:spcBef>
                        <a:buFont typeface="Arial" panose="020B0604020202020204" pitchFamily="34" charset="0"/>
                        <a:buChar char="•"/>
                      </a:pPr>
                      <a:r>
                        <a:rPr kumimoji="1" lang="ja-JP" altLang="en-US" sz="1600" b="0" dirty="0">
                          <a:latin typeface="Meiryo UI" panose="020B0604030504040204" pitchFamily="50" charset="-128"/>
                          <a:ea typeface="Meiryo UI" panose="020B0604030504040204" pitchFamily="50" charset="-128"/>
                        </a:rPr>
                        <a:t>氏名</a:t>
                      </a:r>
                      <a:endParaRPr kumimoji="1" lang="en-US" altLang="ja-JP" sz="1600" b="0" dirty="0">
                        <a:latin typeface="Meiryo UI" panose="020B0604030504040204" pitchFamily="50" charset="-128"/>
                        <a:ea typeface="Meiryo UI" panose="020B0604030504040204" pitchFamily="50" charset="-128"/>
                      </a:endParaRPr>
                    </a:p>
                    <a:p>
                      <a:pPr marL="144000" indent="-144000">
                        <a:spcBef>
                          <a:spcPts val="400"/>
                        </a:spcBef>
                        <a:buFont typeface="Arial" panose="020B0604020202020204" pitchFamily="34" charset="0"/>
                        <a:buChar char="•"/>
                      </a:pPr>
                      <a:r>
                        <a:rPr kumimoji="1" lang="ja-JP" altLang="en-US" sz="1600" b="0" dirty="0">
                          <a:latin typeface="Meiryo UI" panose="020B0604030504040204" pitchFamily="50" charset="-128"/>
                          <a:ea typeface="Meiryo UI" panose="020B0604030504040204" pitchFamily="50" charset="-128"/>
                        </a:rPr>
                        <a:t>社員番号</a:t>
                      </a:r>
                      <a:endParaRPr kumimoji="1" lang="en-US" altLang="ja-JP" sz="1600" b="0" dirty="0">
                        <a:latin typeface="Meiryo UI" panose="020B0604030504040204" pitchFamily="50" charset="-128"/>
                        <a:ea typeface="Meiryo UI" panose="020B0604030504040204" pitchFamily="50" charset="-128"/>
                      </a:endParaRPr>
                    </a:p>
                  </a:txBody>
                  <a:tcPr marL="216000" marR="144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solidFill>
                      <a:schemeClr val="bg1"/>
                    </a:solidFill>
                  </a:tcPr>
                </a:tc>
                <a:tc>
                  <a:txBody>
                    <a:bodyPr/>
                    <a:lstStyle/>
                    <a:p>
                      <a:pPr marL="144000" indent="-144000">
                        <a:spcBef>
                          <a:spcPts val="400"/>
                        </a:spcBef>
                        <a:buFont typeface="Arial" panose="020B0604020202020204" pitchFamily="34" charset="0"/>
                        <a:buChar char="•"/>
                      </a:pPr>
                      <a:r>
                        <a:rPr kumimoji="1" lang="ja-JP" altLang="en-US" sz="1600" b="0" dirty="0">
                          <a:latin typeface="Meiryo UI" panose="020B0604030504040204" pitchFamily="50" charset="-128"/>
                          <a:ea typeface="Meiryo UI" panose="020B0604030504040204" pitchFamily="50" charset="-128"/>
                        </a:rPr>
                        <a:t>部署名</a:t>
                      </a:r>
                      <a:r>
                        <a:rPr kumimoji="1" lang="en-US" altLang="ja-JP" sz="1600" b="0" dirty="0">
                          <a:latin typeface="Meiryo UI" panose="020B0604030504040204" pitchFamily="50" charset="-128"/>
                          <a:ea typeface="Meiryo UI" panose="020B0604030504040204" pitchFamily="50" charset="-128"/>
                        </a:rPr>
                        <a:t>1</a:t>
                      </a:r>
                      <a:r>
                        <a:rPr kumimoji="1" lang="ja-JP" altLang="en-US" sz="1600" b="0" dirty="0">
                          <a:latin typeface="Meiryo UI" panose="020B0604030504040204" pitchFamily="50" charset="-128"/>
                          <a:ea typeface="Meiryo UI" panose="020B0604030504040204" pitchFamily="50" charset="-128"/>
                        </a:rPr>
                        <a:t>～</a:t>
                      </a:r>
                      <a:r>
                        <a:rPr kumimoji="1" lang="en-US" altLang="ja-JP" sz="1600" b="0" dirty="0">
                          <a:latin typeface="Meiryo UI" panose="020B0604030504040204" pitchFamily="50" charset="-128"/>
                          <a:ea typeface="Meiryo UI" panose="020B0604030504040204" pitchFamily="50" charset="-128"/>
                        </a:rPr>
                        <a:t>4</a:t>
                      </a:r>
                    </a:p>
                    <a:p>
                      <a:pPr marL="144000" indent="-144000">
                        <a:spcBef>
                          <a:spcPts val="400"/>
                        </a:spcBef>
                        <a:buFont typeface="Arial" panose="020B0604020202020204" pitchFamily="34" charset="0"/>
                        <a:buChar char="•"/>
                      </a:pPr>
                      <a:r>
                        <a:rPr kumimoji="1" lang="ja-JP" altLang="en-US" sz="1600" b="0" dirty="0">
                          <a:latin typeface="Meiryo UI" panose="020B0604030504040204" pitchFamily="50" charset="-128"/>
                          <a:ea typeface="Meiryo UI" panose="020B0604030504040204" pitchFamily="50" charset="-128"/>
                        </a:rPr>
                        <a:t>任意</a:t>
                      </a:r>
                      <a:r>
                        <a:rPr kumimoji="1" lang="en-US" altLang="ja-JP" sz="1600" b="0" dirty="0">
                          <a:latin typeface="Meiryo UI" panose="020B0604030504040204" pitchFamily="50" charset="-128"/>
                          <a:ea typeface="Meiryo UI" panose="020B0604030504040204" pitchFamily="50" charset="-128"/>
                        </a:rPr>
                        <a:t>1</a:t>
                      </a:r>
                      <a:r>
                        <a:rPr kumimoji="1" lang="ja-JP" altLang="en-US" sz="1600" b="0" dirty="0">
                          <a:latin typeface="Meiryo UI" panose="020B0604030504040204" pitchFamily="50" charset="-128"/>
                          <a:ea typeface="Meiryo UI" panose="020B0604030504040204" pitchFamily="50" charset="-128"/>
                        </a:rPr>
                        <a:t>～</a:t>
                      </a:r>
                      <a:r>
                        <a:rPr kumimoji="1" lang="en-US" altLang="ja-JP" sz="1600" b="0" dirty="0">
                          <a:latin typeface="Meiryo UI" panose="020B0604030504040204" pitchFamily="50" charset="-128"/>
                          <a:ea typeface="Meiryo UI" panose="020B0604030504040204" pitchFamily="50" charset="-128"/>
                        </a:rPr>
                        <a:t>4</a:t>
                      </a:r>
                    </a:p>
                  </a:txBody>
                  <a:tcPr marL="216000" marR="144000" marT="0" marB="0" anchor="ctr" horzOverflow="overflow">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solidFill>
                      <a:schemeClr val="bg1"/>
                    </a:solidFill>
                  </a:tcPr>
                </a:tc>
                <a:tc>
                  <a:txBody>
                    <a:bodyPr/>
                    <a:lstStyle/>
                    <a:p>
                      <a:pPr marL="144000" indent="-144000">
                        <a:spcBef>
                          <a:spcPts val="400"/>
                        </a:spcBef>
                        <a:buFont typeface="Arial" panose="020B0604020202020204" pitchFamily="34" charset="0"/>
                        <a:buChar char="•"/>
                      </a:pPr>
                      <a:r>
                        <a:rPr kumimoji="1" lang="ja-JP" altLang="en-US" sz="1600" b="0" dirty="0">
                          <a:latin typeface="Meiryo UI" panose="020B0604030504040204" pitchFamily="50" charset="-128"/>
                          <a:ea typeface="Meiryo UI" panose="020B0604030504040204" pitchFamily="50" charset="-128"/>
                        </a:rPr>
                        <a:t>システムロック</a:t>
                      </a:r>
                      <a:r>
                        <a:rPr kumimoji="1" lang="en-US" altLang="ja-JP" sz="1600" b="0" dirty="0">
                          <a:latin typeface="Meiryo UI" panose="020B0604030504040204" pitchFamily="50" charset="-128"/>
                          <a:ea typeface="Meiryo UI" panose="020B0604030504040204" pitchFamily="50" charset="-128"/>
                        </a:rPr>
                        <a:t>PIN</a:t>
                      </a:r>
                      <a:r>
                        <a:rPr kumimoji="1" lang="ja-JP" altLang="en-US" sz="1600" b="0" dirty="0">
                          <a:latin typeface="Meiryo UI" panose="020B0604030504040204" pitchFamily="50" charset="-128"/>
                          <a:ea typeface="Meiryo UI" panose="020B0604030504040204" pitchFamily="50" charset="-128"/>
                        </a:rPr>
                        <a:t>コード</a:t>
                      </a:r>
                      <a:endParaRPr kumimoji="1" lang="en-US" altLang="ja-JP" sz="1600" b="0" dirty="0">
                        <a:latin typeface="Meiryo UI" panose="020B0604030504040204" pitchFamily="50" charset="-128"/>
                        <a:ea typeface="Meiryo UI" panose="020B0604030504040204" pitchFamily="50" charset="-128"/>
                      </a:endParaRPr>
                    </a:p>
                  </a:txBody>
                  <a:tcPr marL="216000" marR="144000" marT="0" marB="0" anchor="ctr" horzOverflow="overflow">
                    <a:lnL w="9525" cap="flat" cmpd="sng" algn="ctr">
                      <a:no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2952000">
                <a:tc>
                  <a:txBody>
                    <a:bodyPr/>
                    <a:lstStyle>
                      <a:defPPr>
                        <a:defRPr lang="ja-JP"/>
                      </a:defPPr>
                      <a:lvl1pPr marL="0" algn="l" defTabSz="914400" rtl="0" eaLnBrk="1" latinLnBrk="0" hangingPunct="1">
                        <a:defRPr kumimoji="1" sz="1800" kern="1200">
                          <a:solidFill>
                            <a:schemeClr val="tx1"/>
                          </a:solidFill>
                          <a:latin typeface="Trebuchet MS"/>
                          <a:ea typeface="HGP創英角ｺﾞｼｯｸUB"/>
                        </a:defRPr>
                      </a:lvl1pPr>
                      <a:lvl2pPr marL="457200" algn="l" defTabSz="914400" rtl="0" eaLnBrk="1" latinLnBrk="0" hangingPunct="1">
                        <a:defRPr kumimoji="1" sz="1800" kern="1200">
                          <a:solidFill>
                            <a:schemeClr val="tx1"/>
                          </a:solidFill>
                          <a:latin typeface="Trebuchet MS"/>
                          <a:ea typeface="HGP創英角ｺﾞｼｯｸUB"/>
                        </a:defRPr>
                      </a:lvl2pPr>
                      <a:lvl3pPr marL="914400" algn="l" defTabSz="914400" rtl="0" eaLnBrk="1" latinLnBrk="0" hangingPunct="1">
                        <a:defRPr kumimoji="1" sz="1800" kern="1200">
                          <a:solidFill>
                            <a:schemeClr val="tx1"/>
                          </a:solidFill>
                          <a:latin typeface="Trebuchet MS"/>
                          <a:ea typeface="HGP創英角ｺﾞｼｯｸUB"/>
                        </a:defRPr>
                      </a:lvl3pPr>
                      <a:lvl4pPr marL="1371600" algn="l" defTabSz="914400" rtl="0" eaLnBrk="1" latinLnBrk="0" hangingPunct="1">
                        <a:defRPr kumimoji="1" sz="1800" kern="1200">
                          <a:solidFill>
                            <a:schemeClr val="tx1"/>
                          </a:solidFill>
                          <a:latin typeface="Trebuchet MS"/>
                          <a:ea typeface="HGP創英角ｺﾞｼｯｸUB"/>
                        </a:defRPr>
                      </a:lvl4pPr>
                      <a:lvl5pPr marL="1828800" algn="l" defTabSz="914400" rtl="0" eaLnBrk="1" latinLnBrk="0" hangingPunct="1">
                        <a:defRPr kumimoji="1" sz="1800" kern="1200">
                          <a:solidFill>
                            <a:schemeClr val="tx1"/>
                          </a:solidFill>
                          <a:latin typeface="Trebuchet MS"/>
                          <a:ea typeface="HGP創英角ｺﾞｼｯｸUB"/>
                        </a:defRPr>
                      </a:lvl5pPr>
                      <a:lvl6pPr marL="2286000" algn="l" defTabSz="914400" rtl="0" eaLnBrk="1" latinLnBrk="0" hangingPunct="1">
                        <a:defRPr kumimoji="1" sz="1800" kern="1200">
                          <a:solidFill>
                            <a:schemeClr val="tx1"/>
                          </a:solidFill>
                          <a:latin typeface="Trebuchet MS"/>
                          <a:ea typeface="HGP創英角ｺﾞｼｯｸUB"/>
                        </a:defRPr>
                      </a:lvl6pPr>
                      <a:lvl7pPr marL="2743200" algn="l" defTabSz="914400" rtl="0" eaLnBrk="1" latinLnBrk="0" hangingPunct="1">
                        <a:defRPr kumimoji="1" sz="1800" kern="1200">
                          <a:solidFill>
                            <a:schemeClr val="tx1"/>
                          </a:solidFill>
                          <a:latin typeface="Trebuchet MS"/>
                          <a:ea typeface="HGP創英角ｺﾞｼｯｸUB"/>
                        </a:defRPr>
                      </a:lvl7pPr>
                      <a:lvl8pPr marL="3200400" algn="l" defTabSz="914400" rtl="0" eaLnBrk="1" latinLnBrk="0" hangingPunct="1">
                        <a:defRPr kumimoji="1" sz="1800" kern="1200">
                          <a:solidFill>
                            <a:schemeClr val="tx1"/>
                          </a:solidFill>
                          <a:latin typeface="Trebuchet MS"/>
                          <a:ea typeface="HGP創英角ｺﾞｼｯｸUB"/>
                        </a:defRPr>
                      </a:lvl8pPr>
                      <a:lvl9pPr marL="3657600" algn="l" defTabSz="914400" rtl="0" eaLnBrk="1" latinLnBrk="0" hangingPunct="1">
                        <a:defRPr kumimoji="1" sz="1800" kern="1200">
                          <a:solidFill>
                            <a:schemeClr val="tx1"/>
                          </a:solidFill>
                          <a:latin typeface="Trebuchet MS"/>
                          <a:ea typeface="HGP創英角ｺﾞｼｯｸUB"/>
                        </a:defRPr>
                      </a:lvl9pPr>
                    </a:lstStyle>
                    <a:p>
                      <a:pPr marL="144000">
                        <a:spcBef>
                          <a:spcPts val="400"/>
                        </a:spcBef>
                      </a:pPr>
                      <a:r>
                        <a:rPr kumimoji="1" lang="ja-JP" altLang="en-US" sz="1800" b="0" dirty="0">
                          <a:latin typeface="Meiryo UI" panose="020B0604030504040204" pitchFamily="50" charset="-128"/>
                          <a:ea typeface="Meiryo UI" panose="020B0604030504040204" pitchFamily="50" charset="-128"/>
                        </a:rPr>
                        <a:t>資産情報</a:t>
                      </a:r>
                    </a:p>
                  </a:txBody>
                  <a:tcPr marL="72000" marR="144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noFill/>
                  </a:tcPr>
                </a:tc>
                <a:tc>
                  <a:txBody>
                    <a:bodyPr/>
                    <a:lstStyle>
                      <a:defPPr>
                        <a:defRPr lang="ja-JP"/>
                      </a:defPPr>
                      <a:lvl1pPr marL="0" algn="l" defTabSz="914400" rtl="0" eaLnBrk="1" latinLnBrk="0" hangingPunct="1">
                        <a:defRPr kumimoji="1" sz="1800" kern="1200">
                          <a:solidFill>
                            <a:schemeClr val="tx1"/>
                          </a:solidFill>
                          <a:latin typeface="Trebuchet MS"/>
                          <a:ea typeface="HGP創英角ｺﾞｼｯｸUB"/>
                        </a:defRPr>
                      </a:lvl1pPr>
                      <a:lvl2pPr marL="457200" algn="l" defTabSz="914400" rtl="0" eaLnBrk="1" latinLnBrk="0" hangingPunct="1">
                        <a:defRPr kumimoji="1" sz="1800" kern="1200">
                          <a:solidFill>
                            <a:schemeClr val="tx1"/>
                          </a:solidFill>
                          <a:latin typeface="Trebuchet MS"/>
                          <a:ea typeface="HGP創英角ｺﾞｼｯｸUB"/>
                        </a:defRPr>
                      </a:lvl2pPr>
                      <a:lvl3pPr marL="914400" algn="l" defTabSz="914400" rtl="0" eaLnBrk="1" latinLnBrk="0" hangingPunct="1">
                        <a:defRPr kumimoji="1" sz="1800" kern="1200">
                          <a:solidFill>
                            <a:schemeClr val="tx1"/>
                          </a:solidFill>
                          <a:latin typeface="Trebuchet MS"/>
                          <a:ea typeface="HGP創英角ｺﾞｼｯｸUB"/>
                        </a:defRPr>
                      </a:lvl3pPr>
                      <a:lvl4pPr marL="1371600" algn="l" defTabSz="914400" rtl="0" eaLnBrk="1" latinLnBrk="0" hangingPunct="1">
                        <a:defRPr kumimoji="1" sz="1800" kern="1200">
                          <a:solidFill>
                            <a:schemeClr val="tx1"/>
                          </a:solidFill>
                          <a:latin typeface="Trebuchet MS"/>
                          <a:ea typeface="HGP創英角ｺﾞｼｯｸUB"/>
                        </a:defRPr>
                      </a:lvl4pPr>
                      <a:lvl5pPr marL="1828800" algn="l" defTabSz="914400" rtl="0" eaLnBrk="1" latinLnBrk="0" hangingPunct="1">
                        <a:defRPr kumimoji="1" sz="1800" kern="1200">
                          <a:solidFill>
                            <a:schemeClr val="tx1"/>
                          </a:solidFill>
                          <a:latin typeface="Trebuchet MS"/>
                          <a:ea typeface="HGP創英角ｺﾞｼｯｸUB"/>
                        </a:defRPr>
                      </a:lvl5pPr>
                      <a:lvl6pPr marL="2286000" algn="l" defTabSz="914400" rtl="0" eaLnBrk="1" latinLnBrk="0" hangingPunct="1">
                        <a:defRPr kumimoji="1" sz="1800" kern="1200">
                          <a:solidFill>
                            <a:schemeClr val="tx1"/>
                          </a:solidFill>
                          <a:latin typeface="Trebuchet MS"/>
                          <a:ea typeface="HGP創英角ｺﾞｼｯｸUB"/>
                        </a:defRPr>
                      </a:lvl6pPr>
                      <a:lvl7pPr marL="2743200" algn="l" defTabSz="914400" rtl="0" eaLnBrk="1" latinLnBrk="0" hangingPunct="1">
                        <a:defRPr kumimoji="1" sz="1800" kern="1200">
                          <a:solidFill>
                            <a:schemeClr val="tx1"/>
                          </a:solidFill>
                          <a:latin typeface="Trebuchet MS"/>
                          <a:ea typeface="HGP創英角ｺﾞｼｯｸUB"/>
                        </a:defRPr>
                      </a:lvl7pPr>
                      <a:lvl8pPr marL="3200400" algn="l" defTabSz="914400" rtl="0" eaLnBrk="1" latinLnBrk="0" hangingPunct="1">
                        <a:defRPr kumimoji="1" sz="1800" kern="1200">
                          <a:solidFill>
                            <a:schemeClr val="tx1"/>
                          </a:solidFill>
                          <a:latin typeface="Trebuchet MS"/>
                          <a:ea typeface="HGP創英角ｺﾞｼｯｸUB"/>
                        </a:defRPr>
                      </a:lvl8pPr>
                      <a:lvl9pPr marL="3657600" algn="l" defTabSz="914400" rtl="0" eaLnBrk="1" latinLnBrk="0" hangingPunct="1">
                        <a:defRPr kumimoji="1" sz="1800" kern="1200">
                          <a:solidFill>
                            <a:schemeClr val="tx1"/>
                          </a:solidFill>
                          <a:latin typeface="Trebuchet MS"/>
                          <a:ea typeface="HGP創英角ｺﾞｼｯｸUB"/>
                        </a:defRPr>
                      </a:lvl9pPr>
                    </a:lstStyle>
                    <a:p>
                      <a:pPr marL="144000" indent="-144000">
                        <a:spcBef>
                          <a:spcPts val="400"/>
                        </a:spcBef>
                        <a:buFont typeface="Arial" panose="020B0604020202020204" pitchFamily="34" charset="0"/>
                        <a:buChar char="•"/>
                      </a:pPr>
                      <a:r>
                        <a:rPr kumimoji="1" lang="ja-JP" altLang="en-US" sz="1600" b="0" dirty="0">
                          <a:latin typeface="Meiryo UI" panose="020B0604030504040204" pitchFamily="50" charset="-128"/>
                          <a:ea typeface="Meiryo UI" panose="020B0604030504040204" pitchFamily="50" charset="-128"/>
                        </a:rPr>
                        <a:t>コンピュータ名</a:t>
                      </a:r>
                      <a:endParaRPr kumimoji="1" lang="en-US" altLang="ja-JP" sz="1600" b="0" dirty="0">
                        <a:latin typeface="Meiryo UI" panose="020B0604030504040204" pitchFamily="50" charset="-128"/>
                        <a:ea typeface="Meiryo UI" panose="020B0604030504040204" pitchFamily="50" charset="-128"/>
                      </a:endParaRPr>
                    </a:p>
                    <a:p>
                      <a:pPr marL="144000" marR="0" lvl="0" indent="-144000" algn="l" defTabSz="914400" rtl="0" eaLnBrk="1" fontAlgn="auto" latinLnBrk="0" hangingPunct="1">
                        <a:lnSpc>
                          <a:spcPct val="100000"/>
                        </a:lnSpc>
                        <a:spcBef>
                          <a:spcPts val="400"/>
                        </a:spcBef>
                        <a:spcAft>
                          <a:spcPts val="0"/>
                        </a:spcAft>
                        <a:buClrTx/>
                        <a:buSzTx/>
                        <a:buFont typeface="Arial" panose="020B0604020202020204" pitchFamily="34" charset="0"/>
                        <a:buChar char="•"/>
                        <a:tabLst/>
                        <a:defRPr/>
                      </a:pPr>
                      <a:r>
                        <a:rPr kumimoji="1" lang="ja-JP" altLang="en-US" sz="1600" b="0" dirty="0">
                          <a:latin typeface="Meiryo UI" panose="020B0604030504040204" pitchFamily="50" charset="-128"/>
                          <a:ea typeface="Meiryo UI" panose="020B0604030504040204" pitchFamily="50" charset="-128"/>
                        </a:rPr>
                        <a:t>資産管理番号</a:t>
                      </a:r>
                      <a:endParaRPr kumimoji="1" lang="en-US" altLang="ja-JP" sz="1600" b="0" dirty="0">
                        <a:latin typeface="Meiryo UI" panose="020B0604030504040204" pitchFamily="50" charset="-128"/>
                        <a:ea typeface="Meiryo UI" panose="020B0604030504040204" pitchFamily="50" charset="-128"/>
                      </a:endParaRPr>
                    </a:p>
                    <a:p>
                      <a:pPr marL="144000" indent="-144000">
                        <a:spcBef>
                          <a:spcPts val="400"/>
                        </a:spcBef>
                        <a:buFont typeface="Arial" panose="020B0604020202020204" pitchFamily="34" charset="0"/>
                        <a:buChar char="•"/>
                      </a:pPr>
                      <a:r>
                        <a:rPr kumimoji="1" lang="ja-JP" altLang="en-US" sz="1600" b="0" dirty="0">
                          <a:latin typeface="Meiryo UI" panose="020B0604030504040204" pitchFamily="50" charset="-128"/>
                          <a:ea typeface="Meiryo UI" panose="020B0604030504040204" pitchFamily="50" charset="-128"/>
                        </a:rPr>
                        <a:t>資産区分</a:t>
                      </a:r>
                      <a:endParaRPr kumimoji="1" lang="en-US" altLang="ja-JP" sz="1600" b="0" dirty="0">
                        <a:latin typeface="Meiryo UI" panose="020B0604030504040204" pitchFamily="50" charset="-128"/>
                        <a:ea typeface="Meiryo UI" panose="020B0604030504040204" pitchFamily="50" charset="-128"/>
                      </a:endParaRPr>
                    </a:p>
                    <a:p>
                      <a:pPr marL="144000" indent="-144000">
                        <a:spcBef>
                          <a:spcPts val="400"/>
                        </a:spcBef>
                        <a:buFont typeface="Arial" panose="020B0604020202020204" pitchFamily="34" charset="0"/>
                        <a:buChar char="•"/>
                      </a:pPr>
                      <a:r>
                        <a:rPr kumimoji="1" lang="ja-JP" altLang="en-US" sz="1600" b="0" dirty="0">
                          <a:latin typeface="Meiryo UI" panose="020B0604030504040204" pitchFamily="50" charset="-128"/>
                          <a:ea typeface="Meiryo UI" panose="020B0604030504040204" pitchFamily="50" charset="-128"/>
                        </a:rPr>
                        <a:t>機器名称</a:t>
                      </a:r>
                      <a:endParaRPr kumimoji="1" lang="en-US" altLang="ja-JP" sz="1600" b="0" dirty="0">
                        <a:latin typeface="Meiryo UI" panose="020B0604030504040204" pitchFamily="50" charset="-128"/>
                        <a:ea typeface="Meiryo UI" panose="020B0604030504040204" pitchFamily="50" charset="-128"/>
                      </a:endParaRPr>
                    </a:p>
                    <a:p>
                      <a:pPr marL="144000" indent="-144000">
                        <a:spcBef>
                          <a:spcPts val="400"/>
                        </a:spcBef>
                        <a:buFont typeface="Arial" panose="020B0604020202020204" pitchFamily="34" charset="0"/>
                        <a:buChar char="•"/>
                      </a:pPr>
                      <a:r>
                        <a:rPr kumimoji="1" lang="ja-JP" altLang="en-US" sz="1600" b="0" dirty="0">
                          <a:latin typeface="Meiryo UI" panose="020B0604030504040204" pitchFamily="50" charset="-128"/>
                          <a:ea typeface="Meiryo UI" panose="020B0604030504040204" pitchFamily="50" charset="-128"/>
                        </a:rPr>
                        <a:t>機器管理番号</a:t>
                      </a:r>
                      <a:endParaRPr kumimoji="1" lang="en-US" altLang="ja-JP" sz="1600" b="0" dirty="0">
                        <a:latin typeface="Meiryo UI" panose="020B0604030504040204" pitchFamily="50" charset="-128"/>
                        <a:ea typeface="Meiryo UI" panose="020B0604030504040204" pitchFamily="50" charset="-128"/>
                      </a:endParaRPr>
                    </a:p>
                    <a:p>
                      <a:pPr marL="144000" indent="-144000" algn="l" fontAlgn="auto">
                        <a:spcBef>
                          <a:spcPts val="400"/>
                        </a:spcBef>
                        <a:spcAft>
                          <a:spcPts val="0"/>
                        </a:spcAft>
                        <a:buFont typeface="Arial" panose="020B0604020202020204" pitchFamily="34" charset="0"/>
                        <a:buChar char="•"/>
                      </a:pPr>
                      <a:r>
                        <a:rPr lang="ja-JP" altLang="en-US" sz="1600" dirty="0">
                          <a:latin typeface="Meiryo UI" panose="020B0604030504040204" pitchFamily="50" charset="-128"/>
                          <a:ea typeface="Meiryo UI" panose="020B0604030504040204" pitchFamily="50" charset="-128"/>
                        </a:rPr>
                        <a:t>設置場所（郵便番号）	</a:t>
                      </a:r>
                    </a:p>
                    <a:p>
                      <a:pPr marL="144000" indent="-144000" algn="l" fontAlgn="auto">
                        <a:spcBef>
                          <a:spcPts val="400"/>
                        </a:spcBef>
                        <a:spcAft>
                          <a:spcPts val="0"/>
                        </a:spcAft>
                        <a:buFont typeface="Arial" panose="020B0604020202020204" pitchFamily="34" charset="0"/>
                        <a:buChar char="•"/>
                      </a:pPr>
                      <a:r>
                        <a:rPr lang="ja-JP" altLang="en-US" sz="1600" dirty="0">
                          <a:latin typeface="Meiryo UI" panose="020B0604030504040204" pitchFamily="50" charset="-128"/>
                          <a:ea typeface="Meiryo UI" panose="020B0604030504040204" pitchFamily="50" charset="-128"/>
                        </a:rPr>
                        <a:t>設置場所（住所</a:t>
                      </a:r>
                      <a:r>
                        <a:rPr lang="en-US" altLang="ja-JP" sz="1600" dirty="0">
                          <a:latin typeface="Meiryo UI" panose="020B0604030504040204" pitchFamily="50" charset="-128"/>
                          <a:ea typeface="Meiryo UI" panose="020B0604030504040204" pitchFamily="50" charset="-128"/>
                        </a:rPr>
                        <a:t>1</a:t>
                      </a:r>
                      <a:r>
                        <a:rPr lang="ja-JP" altLang="en-US" sz="1600" dirty="0">
                          <a:latin typeface="Meiryo UI" panose="020B0604030504040204" pitchFamily="50" charset="-128"/>
                          <a:ea typeface="Meiryo UI" panose="020B0604030504040204" pitchFamily="50" charset="-128"/>
                        </a:rPr>
                        <a:t>～</a:t>
                      </a:r>
                      <a:r>
                        <a:rPr lang="en-US" altLang="ja-JP" sz="1600" dirty="0">
                          <a:latin typeface="Meiryo UI" panose="020B0604030504040204" pitchFamily="50" charset="-128"/>
                          <a:ea typeface="Meiryo UI" panose="020B0604030504040204" pitchFamily="50" charset="-128"/>
                        </a:rPr>
                        <a:t>3</a:t>
                      </a:r>
                      <a:r>
                        <a:rPr lang="ja-JP" altLang="en-US" sz="1600" dirty="0">
                          <a:latin typeface="Meiryo UI" panose="020B0604030504040204" pitchFamily="50" charset="-128"/>
                          <a:ea typeface="Meiryo UI" panose="020B0604030504040204" pitchFamily="50" charset="-128"/>
                        </a:rPr>
                        <a:t>）</a:t>
                      </a:r>
                      <a:endParaRPr lang="en-US" altLang="ja-JP" sz="1600" dirty="0">
                        <a:latin typeface="Meiryo UI" panose="020B0604030504040204" pitchFamily="50" charset="-128"/>
                        <a:ea typeface="Meiryo UI" panose="020B0604030504040204" pitchFamily="50" charset="-128"/>
                      </a:endParaRPr>
                    </a:p>
                    <a:p>
                      <a:pPr marL="144000" marR="0" lvl="0" indent="-144000" algn="l" defTabSz="914400" rtl="0" eaLnBrk="1" fontAlgn="auto" latinLnBrk="0" hangingPunct="1">
                        <a:lnSpc>
                          <a:spcPct val="100000"/>
                        </a:lnSpc>
                        <a:spcBef>
                          <a:spcPts val="400"/>
                        </a:spcBef>
                        <a:spcAft>
                          <a:spcPts val="0"/>
                        </a:spcAft>
                        <a:buClrTx/>
                        <a:buSzTx/>
                        <a:buFont typeface="Arial" panose="020B0604020202020204" pitchFamily="34" charset="0"/>
                        <a:buChar char="•"/>
                        <a:tabLst/>
                        <a:defRPr/>
                      </a:pPr>
                      <a:r>
                        <a:rPr kumimoji="1" lang="zh-TW" altLang="en-US" sz="1600" b="0" dirty="0">
                          <a:latin typeface="Meiryo UI" panose="020B0604030504040204" pitchFamily="50" charset="-128"/>
                          <a:ea typeface="Meiryo UI" panose="020B0604030504040204" pitchFamily="50" charset="-128"/>
                        </a:rPr>
                        <a:t>保証期間開始日</a:t>
                      </a:r>
                      <a:r>
                        <a:rPr lang="ja-JP" altLang="en-US" sz="1600" dirty="0">
                          <a:latin typeface="Meiryo UI" panose="020B0604030504040204" pitchFamily="50" charset="-128"/>
                          <a:ea typeface="Meiryo UI" panose="020B0604030504040204" pitchFamily="50" charset="-128"/>
                        </a:rPr>
                        <a:t>	</a:t>
                      </a:r>
                      <a:endParaRPr kumimoji="1" lang="en-US" altLang="ja-JP" sz="1600" b="0" dirty="0">
                        <a:latin typeface="Meiryo UI" panose="020B0604030504040204" pitchFamily="50" charset="-128"/>
                        <a:ea typeface="Meiryo UI" panose="020B0604030504040204" pitchFamily="50" charset="-128"/>
                      </a:endParaRPr>
                    </a:p>
                  </a:txBody>
                  <a:tcPr marL="216000" marR="144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solidFill>
                      <a:schemeClr val="bg1"/>
                    </a:solidFill>
                  </a:tcPr>
                </a:tc>
                <a:tc>
                  <a:txBody>
                    <a:bodyPr/>
                    <a:lstStyle/>
                    <a:p>
                      <a:pPr marL="144000" indent="-144000">
                        <a:spcBef>
                          <a:spcPts val="400"/>
                        </a:spcBef>
                        <a:buFont typeface="Arial" panose="020B0604020202020204" pitchFamily="34" charset="0"/>
                        <a:buChar char="•"/>
                      </a:pPr>
                      <a:r>
                        <a:rPr kumimoji="1" lang="zh-TW" altLang="en-US" sz="1600" b="0" dirty="0">
                          <a:latin typeface="Meiryo UI" panose="020B0604030504040204" pitchFamily="50" charset="-128"/>
                          <a:ea typeface="Meiryo UI" panose="020B0604030504040204" pitchFamily="50" charset="-128"/>
                        </a:rPr>
                        <a:t>保証期間終了日</a:t>
                      </a:r>
                      <a:endParaRPr kumimoji="1" lang="en-US" altLang="zh-TW" sz="1600" b="0" dirty="0">
                        <a:latin typeface="Meiryo UI" panose="020B0604030504040204" pitchFamily="50" charset="-128"/>
                        <a:ea typeface="Meiryo UI" panose="020B0604030504040204" pitchFamily="50" charset="-128"/>
                      </a:endParaRPr>
                    </a:p>
                    <a:p>
                      <a:pPr marL="144000" indent="-144000">
                        <a:spcBef>
                          <a:spcPts val="400"/>
                        </a:spcBef>
                        <a:buFont typeface="Arial" panose="020B0604020202020204" pitchFamily="34" charset="0"/>
                        <a:buChar char="•"/>
                      </a:pPr>
                      <a:r>
                        <a:rPr kumimoji="1" lang="ja-JP" altLang="en-US" sz="1600" b="0" dirty="0">
                          <a:latin typeface="Meiryo UI" panose="020B0604030504040204" pitchFamily="50" charset="-128"/>
                          <a:ea typeface="Meiryo UI" panose="020B0604030504040204" pitchFamily="50" charset="-128"/>
                        </a:rPr>
                        <a:t>リース・レンタル会社名</a:t>
                      </a:r>
                      <a:endParaRPr kumimoji="1" lang="en-US" altLang="ja-JP" sz="1600" b="0" dirty="0">
                        <a:latin typeface="Meiryo UI" panose="020B0604030504040204" pitchFamily="50" charset="-128"/>
                        <a:ea typeface="Meiryo UI" panose="020B0604030504040204" pitchFamily="50" charset="-128"/>
                      </a:endParaRPr>
                    </a:p>
                    <a:p>
                      <a:pPr marL="144000" indent="-144000">
                        <a:spcBef>
                          <a:spcPts val="400"/>
                        </a:spcBef>
                        <a:buFont typeface="Arial" panose="020B0604020202020204" pitchFamily="34" charset="0"/>
                        <a:buChar char="•"/>
                      </a:pPr>
                      <a:r>
                        <a:rPr kumimoji="1" lang="ja-JP" altLang="en-US" sz="1600" b="0" dirty="0">
                          <a:latin typeface="Meiryo UI" panose="020B0604030504040204" pitchFamily="50" charset="-128"/>
                          <a:ea typeface="Meiryo UI" panose="020B0604030504040204" pitchFamily="50" charset="-128"/>
                        </a:rPr>
                        <a:t>契約番号</a:t>
                      </a:r>
                      <a:endParaRPr kumimoji="1" lang="en-US" altLang="ja-JP" sz="1600" b="0" dirty="0">
                        <a:latin typeface="Meiryo UI" panose="020B0604030504040204" pitchFamily="50" charset="-128"/>
                        <a:ea typeface="Meiryo UI" panose="020B0604030504040204" pitchFamily="50" charset="-128"/>
                      </a:endParaRPr>
                    </a:p>
                    <a:p>
                      <a:pPr marL="144000" indent="-144000">
                        <a:spcBef>
                          <a:spcPts val="400"/>
                        </a:spcBef>
                        <a:buFont typeface="Arial" panose="020B0604020202020204" pitchFamily="34" charset="0"/>
                        <a:buChar char="•"/>
                      </a:pPr>
                      <a:r>
                        <a:rPr kumimoji="1" lang="ja-JP" altLang="en-US" sz="1600" b="0" dirty="0">
                          <a:latin typeface="Meiryo UI" panose="020B0604030504040204" pitchFamily="50" charset="-128"/>
                          <a:ea typeface="Meiryo UI" panose="020B0604030504040204" pitchFamily="50" charset="-128"/>
                        </a:rPr>
                        <a:t>リース管理番号</a:t>
                      </a:r>
                      <a:endParaRPr kumimoji="1" lang="en-US" altLang="ja-JP" sz="1600" b="0" dirty="0">
                        <a:latin typeface="Meiryo UI" panose="020B0604030504040204" pitchFamily="50" charset="-128"/>
                        <a:ea typeface="Meiryo UI" panose="020B0604030504040204" pitchFamily="50" charset="-128"/>
                      </a:endParaRPr>
                    </a:p>
                    <a:p>
                      <a:pPr marL="144000" indent="-144000">
                        <a:spcBef>
                          <a:spcPts val="400"/>
                        </a:spcBef>
                        <a:buFont typeface="Arial" panose="020B0604020202020204" pitchFamily="34" charset="0"/>
                        <a:buChar char="•"/>
                      </a:pPr>
                      <a:r>
                        <a:rPr kumimoji="1" lang="ja-JP" altLang="en-US" sz="1600" b="0" dirty="0">
                          <a:latin typeface="Meiryo UI" panose="020B0604030504040204" pitchFamily="50" charset="-128"/>
                          <a:ea typeface="Meiryo UI" panose="020B0604030504040204" pitchFamily="50" charset="-128"/>
                        </a:rPr>
                        <a:t>リース・レンタル開始日</a:t>
                      </a:r>
                      <a:endParaRPr kumimoji="1" lang="en-US" altLang="ja-JP" sz="1600" b="0" dirty="0">
                        <a:latin typeface="Meiryo UI" panose="020B0604030504040204" pitchFamily="50" charset="-128"/>
                        <a:ea typeface="Meiryo UI" panose="020B0604030504040204" pitchFamily="50" charset="-128"/>
                      </a:endParaRPr>
                    </a:p>
                    <a:p>
                      <a:pPr marL="144000" indent="-144000">
                        <a:spcBef>
                          <a:spcPts val="400"/>
                        </a:spcBef>
                        <a:buFont typeface="Arial" panose="020B0604020202020204" pitchFamily="34" charset="0"/>
                        <a:buChar char="•"/>
                      </a:pPr>
                      <a:r>
                        <a:rPr kumimoji="1" lang="ja-JP" altLang="en-US" sz="1600" b="0" dirty="0">
                          <a:latin typeface="Meiryo UI" panose="020B0604030504040204" pitchFamily="50" charset="-128"/>
                          <a:ea typeface="Meiryo UI" panose="020B0604030504040204" pitchFamily="50" charset="-128"/>
                        </a:rPr>
                        <a:t>リース・レンタル終了日</a:t>
                      </a:r>
                      <a:endParaRPr kumimoji="1" lang="en-US" altLang="ja-JP" sz="1600" b="0" dirty="0">
                        <a:latin typeface="Meiryo UI" panose="020B0604030504040204" pitchFamily="50" charset="-128"/>
                        <a:ea typeface="Meiryo UI" panose="020B0604030504040204" pitchFamily="50" charset="-128"/>
                      </a:endParaRPr>
                    </a:p>
                    <a:p>
                      <a:pPr marL="144000" indent="-144000" algn="l" fontAlgn="auto">
                        <a:spcBef>
                          <a:spcPts val="400"/>
                        </a:spcBef>
                        <a:spcAft>
                          <a:spcPts val="0"/>
                        </a:spcAft>
                        <a:buFont typeface="Arial" panose="020B0604020202020204" pitchFamily="34" charset="0"/>
                        <a:buChar char="•"/>
                      </a:pPr>
                      <a:r>
                        <a:rPr lang="ja-JP" altLang="en-US" sz="1600" dirty="0">
                          <a:latin typeface="Meiryo UI" panose="020B0604030504040204" pitchFamily="50" charset="-128"/>
                          <a:ea typeface="Meiryo UI" panose="020B0604030504040204" pitchFamily="50" charset="-128"/>
                        </a:rPr>
                        <a:t>契約金額</a:t>
                      </a:r>
                    </a:p>
                  </a:txBody>
                  <a:tcPr marL="216000" marR="144000" marT="0" marB="0" anchor="ctr" horzOverflow="overflow">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solidFill>
                      <a:schemeClr val="bg1"/>
                    </a:solidFill>
                  </a:tcPr>
                </a:tc>
                <a:tc>
                  <a:txBody>
                    <a:bodyPr/>
                    <a:lstStyle/>
                    <a:p>
                      <a:pPr marL="0" indent="0" algn="l" fontAlgn="auto">
                        <a:spcBef>
                          <a:spcPts val="400"/>
                        </a:spcBef>
                        <a:spcAft>
                          <a:spcPts val="0"/>
                        </a:spcAft>
                        <a:buFont typeface="Arial" panose="020B0604020202020204" pitchFamily="34" charset="0"/>
                        <a:buNone/>
                      </a:pPr>
                      <a:endParaRPr lang="ja-JP" altLang="en-US" sz="1600" dirty="0">
                        <a:latin typeface="Meiryo UI" panose="020B0604030504040204" pitchFamily="50" charset="-128"/>
                        <a:ea typeface="Meiryo UI" panose="020B0604030504040204" pitchFamily="50" charset="-128"/>
                      </a:endParaRPr>
                    </a:p>
                    <a:p>
                      <a:pPr marL="144000" indent="-144000" algn="l" fontAlgn="auto">
                        <a:spcBef>
                          <a:spcPts val="400"/>
                        </a:spcBef>
                        <a:spcAft>
                          <a:spcPts val="0"/>
                        </a:spcAft>
                        <a:buFont typeface="Arial" panose="020B0604020202020204" pitchFamily="34" charset="0"/>
                        <a:buChar char="•"/>
                      </a:pPr>
                      <a:r>
                        <a:rPr lang="ja-JP" altLang="en-US" sz="1600" dirty="0">
                          <a:latin typeface="Meiryo UI" panose="020B0604030504040204" pitchFamily="50" charset="-128"/>
                          <a:ea typeface="Meiryo UI" panose="020B0604030504040204" pitchFamily="50" charset="-128"/>
                        </a:rPr>
                        <a:t>支払日	</a:t>
                      </a:r>
                    </a:p>
                    <a:p>
                      <a:pPr marL="144000" indent="-144000" algn="l" fontAlgn="auto">
                        <a:spcBef>
                          <a:spcPts val="400"/>
                        </a:spcBef>
                        <a:spcAft>
                          <a:spcPts val="0"/>
                        </a:spcAft>
                        <a:buFont typeface="Arial" panose="020B0604020202020204" pitchFamily="34" charset="0"/>
                        <a:buChar char="•"/>
                      </a:pPr>
                      <a:r>
                        <a:rPr lang="ja-JP" altLang="en-US" sz="1600" dirty="0">
                          <a:latin typeface="Meiryo UI" panose="020B0604030504040204" pitchFamily="50" charset="-128"/>
                          <a:ea typeface="Meiryo UI" panose="020B0604030504040204" pitchFamily="50" charset="-128"/>
                        </a:rPr>
                        <a:t>初回支払金額	</a:t>
                      </a:r>
                    </a:p>
                    <a:p>
                      <a:pPr marL="144000" indent="-144000" algn="l" fontAlgn="auto">
                        <a:spcBef>
                          <a:spcPts val="400"/>
                        </a:spcBef>
                        <a:spcAft>
                          <a:spcPts val="0"/>
                        </a:spcAft>
                        <a:buFont typeface="Arial" panose="020B0604020202020204" pitchFamily="34" charset="0"/>
                        <a:buChar char="•"/>
                      </a:pPr>
                      <a:r>
                        <a:rPr lang="ja-JP" altLang="en-US" sz="1600" dirty="0">
                          <a:latin typeface="Meiryo UI" panose="020B0604030504040204" pitchFamily="50" charset="-128"/>
                          <a:ea typeface="Meiryo UI" panose="020B0604030504040204" pitchFamily="50" charset="-128"/>
                        </a:rPr>
                        <a:t>支払金額</a:t>
                      </a:r>
                      <a:r>
                        <a:rPr lang="en-US" altLang="ja-JP" sz="1600" dirty="0">
                          <a:latin typeface="Meiryo UI" panose="020B0604030504040204" pitchFamily="50" charset="-128"/>
                          <a:ea typeface="Meiryo UI" panose="020B0604030504040204" pitchFamily="50" charset="-128"/>
                        </a:rPr>
                        <a:t>1</a:t>
                      </a:r>
                      <a:r>
                        <a:rPr lang="ja-JP" altLang="en-US" sz="1600" dirty="0">
                          <a:latin typeface="Meiryo UI" panose="020B0604030504040204" pitchFamily="50" charset="-128"/>
                          <a:ea typeface="Meiryo UI" panose="020B0604030504040204" pitchFamily="50" charset="-128"/>
                        </a:rPr>
                        <a:t>～</a:t>
                      </a:r>
                      <a:r>
                        <a:rPr lang="en-US" altLang="ja-JP" sz="1600" dirty="0">
                          <a:latin typeface="Meiryo UI" panose="020B0604030504040204" pitchFamily="50" charset="-128"/>
                          <a:ea typeface="Meiryo UI" panose="020B0604030504040204" pitchFamily="50" charset="-128"/>
                        </a:rPr>
                        <a:t>5</a:t>
                      </a:r>
                      <a:r>
                        <a:rPr lang="ja-JP" altLang="en-US" sz="1600" dirty="0">
                          <a:latin typeface="Meiryo UI" panose="020B0604030504040204" pitchFamily="50" charset="-128"/>
                          <a:ea typeface="Meiryo UI" panose="020B0604030504040204" pitchFamily="50" charset="-128"/>
                        </a:rPr>
                        <a:t>	</a:t>
                      </a:r>
                    </a:p>
                    <a:p>
                      <a:pPr marL="144000" indent="-144000" algn="l" fontAlgn="auto">
                        <a:spcBef>
                          <a:spcPts val="400"/>
                        </a:spcBef>
                        <a:spcAft>
                          <a:spcPts val="0"/>
                        </a:spcAft>
                        <a:buFont typeface="Arial" panose="020B0604020202020204" pitchFamily="34" charset="0"/>
                        <a:buChar char="•"/>
                      </a:pPr>
                      <a:r>
                        <a:rPr lang="ja-JP" altLang="en-US" sz="1600" dirty="0">
                          <a:latin typeface="Meiryo UI" panose="020B0604030504040204" pitchFamily="50" charset="-128"/>
                          <a:ea typeface="Meiryo UI" panose="020B0604030504040204" pitchFamily="50" charset="-128"/>
                        </a:rPr>
                        <a:t>貸出部署</a:t>
                      </a:r>
                      <a:endParaRPr lang="en-US" altLang="ja-JP" sz="1600" dirty="0">
                        <a:latin typeface="Meiryo UI" panose="020B0604030504040204" pitchFamily="50" charset="-128"/>
                        <a:ea typeface="Meiryo UI" panose="020B0604030504040204" pitchFamily="50" charset="-128"/>
                      </a:endParaRPr>
                    </a:p>
                    <a:p>
                      <a:pPr marL="144000" indent="-144000" algn="l" fontAlgn="auto">
                        <a:spcBef>
                          <a:spcPts val="400"/>
                        </a:spcBef>
                        <a:spcAft>
                          <a:spcPts val="0"/>
                        </a:spcAft>
                        <a:buFont typeface="Arial" panose="020B0604020202020204" pitchFamily="34" charset="0"/>
                        <a:buChar char="•"/>
                      </a:pPr>
                      <a:r>
                        <a:rPr lang="ja-JP" altLang="en-US" sz="1600" dirty="0">
                          <a:latin typeface="Meiryo UI" panose="020B0604030504040204" pitchFamily="50" charset="-128"/>
                          <a:ea typeface="Meiryo UI" panose="020B0604030504040204" pitchFamily="50" charset="-128"/>
                        </a:rPr>
                        <a:t>料金負担部署	</a:t>
                      </a:r>
                    </a:p>
                    <a:p>
                      <a:pPr marL="144000" indent="-144000" algn="l" fontAlgn="auto">
                        <a:spcBef>
                          <a:spcPts val="400"/>
                        </a:spcBef>
                        <a:spcAft>
                          <a:spcPts val="0"/>
                        </a:spcAft>
                        <a:buFont typeface="Arial" panose="020B0604020202020204" pitchFamily="34" charset="0"/>
                        <a:buChar char="•"/>
                      </a:pPr>
                      <a:r>
                        <a:rPr lang="ja-JP" altLang="en-US" sz="1600" dirty="0">
                          <a:latin typeface="Meiryo UI" panose="020B0604030504040204" pitchFamily="50" charset="-128"/>
                          <a:ea typeface="Meiryo UI" panose="020B0604030504040204" pitchFamily="50" charset="-128"/>
                        </a:rPr>
                        <a:t>利用用途</a:t>
                      </a:r>
                      <a:endParaRPr lang="en-US" altLang="ja-JP" sz="1600" dirty="0">
                        <a:latin typeface="Meiryo UI" panose="020B0604030504040204" pitchFamily="50" charset="-128"/>
                        <a:ea typeface="Meiryo UI" panose="020B0604030504040204" pitchFamily="50" charset="-128"/>
                      </a:endParaRPr>
                    </a:p>
                    <a:p>
                      <a:pPr marL="144000" indent="-144000" algn="l" fontAlgn="auto">
                        <a:spcBef>
                          <a:spcPts val="400"/>
                        </a:spcBef>
                        <a:spcAft>
                          <a:spcPts val="0"/>
                        </a:spcAft>
                        <a:buFont typeface="Arial" panose="020B0604020202020204" pitchFamily="34" charset="0"/>
                        <a:buChar char="•"/>
                      </a:pPr>
                      <a:r>
                        <a:rPr lang="ja-JP" altLang="en-US" sz="1600" dirty="0">
                          <a:latin typeface="Meiryo UI" panose="020B0604030504040204" pitchFamily="50" charset="-128"/>
                          <a:ea typeface="Meiryo UI" panose="020B0604030504040204" pitchFamily="50" charset="-128"/>
                        </a:rPr>
                        <a:t>メモ</a:t>
                      </a:r>
                      <a:r>
                        <a:rPr lang="en-US" altLang="ja-JP" sz="1600" dirty="0">
                          <a:latin typeface="Meiryo UI" panose="020B0604030504040204" pitchFamily="50" charset="-128"/>
                          <a:ea typeface="Meiryo UI" panose="020B0604030504040204" pitchFamily="50" charset="-128"/>
                        </a:rPr>
                        <a:t>1</a:t>
                      </a:r>
                      <a:r>
                        <a:rPr lang="ja-JP" altLang="en-US" sz="1600" dirty="0">
                          <a:latin typeface="Meiryo UI" panose="020B0604030504040204" pitchFamily="50" charset="-128"/>
                          <a:ea typeface="Meiryo UI" panose="020B0604030504040204" pitchFamily="50" charset="-128"/>
                        </a:rPr>
                        <a:t>～</a:t>
                      </a:r>
                      <a:r>
                        <a:rPr lang="en-US" altLang="ja-JP" sz="1600" dirty="0">
                          <a:latin typeface="Meiryo UI" panose="020B0604030504040204" pitchFamily="50" charset="-128"/>
                          <a:ea typeface="Meiryo UI" panose="020B0604030504040204" pitchFamily="50" charset="-128"/>
                        </a:rPr>
                        <a:t>20</a:t>
                      </a:r>
                    </a:p>
                    <a:p>
                      <a:pPr marL="144000" indent="-144000" algn="l" fontAlgn="auto">
                        <a:spcBef>
                          <a:spcPts val="400"/>
                        </a:spcBef>
                        <a:spcAft>
                          <a:spcPts val="0"/>
                        </a:spcAft>
                        <a:buFont typeface="Arial" panose="020B0604020202020204" pitchFamily="34" charset="0"/>
                        <a:buChar char="•"/>
                      </a:pPr>
                      <a:endParaRPr lang="en-US" altLang="ja-JP" sz="1600" dirty="0">
                        <a:latin typeface="Meiryo UI" panose="020B0604030504040204" pitchFamily="50" charset="-128"/>
                        <a:ea typeface="Meiryo UI" panose="020B0604030504040204" pitchFamily="50" charset="-128"/>
                      </a:endParaRPr>
                    </a:p>
                  </a:txBody>
                  <a:tcPr marL="216000" marR="144000" marT="0" marB="0" anchor="ctr" horzOverflow="overflow">
                    <a:lnL w="9525" cap="flat" cmpd="sng" algn="ctr">
                      <a:no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929584906"/>
      </p:ext>
    </p:extLst>
  </p:cSld>
  <p:clrMapOvr>
    <a:masterClrMapping/>
  </p:clrMapOvr>
  <p:transition/>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99DC3D8B-9D90-49D4-B36A-556F52168D95}"/>
              </a:ext>
            </a:extLst>
          </p:cNvPr>
          <p:cNvSpPr>
            <a:spLocks noGrp="1"/>
          </p:cNvSpPr>
          <p:nvPr>
            <p:ph type="sldNum" sz="quarter" idx="4"/>
          </p:nvPr>
        </p:nvSpPr>
        <p:spPr/>
        <p:txBody>
          <a:bodyPr/>
          <a:lstStyle/>
          <a:p>
            <a:fld id="{F1BF7F6E-0413-4353-995D-100289A07FF8}" type="slidenum">
              <a:rPr lang="en-US" altLang="ja-JP" smtClean="0"/>
              <a:pPr/>
              <a:t>148</a:t>
            </a:fld>
            <a:endParaRPr lang="en-US" altLang="ja-JP" dirty="0"/>
          </a:p>
        </p:txBody>
      </p:sp>
      <p:sp>
        <p:nvSpPr>
          <p:cNvPr id="4" name="タイトル 3">
            <a:extLst>
              <a:ext uri="{FF2B5EF4-FFF2-40B4-BE49-F238E27FC236}">
                <a16:creationId xmlns:a16="http://schemas.microsoft.com/office/drawing/2014/main" id="{074D6DEC-F0FF-4D32-993A-BF2B3F6A82A7}"/>
              </a:ext>
            </a:extLst>
          </p:cNvPr>
          <p:cNvSpPr>
            <a:spLocks noGrp="1"/>
          </p:cNvSpPr>
          <p:nvPr>
            <p:ph type="title"/>
          </p:nvPr>
        </p:nvSpPr>
        <p:spPr>
          <a:xfrm>
            <a:off x="360006" y="216000"/>
            <a:ext cx="9453968" cy="576000"/>
          </a:xfrm>
        </p:spPr>
        <p:txBody>
          <a:bodyPr/>
          <a:lstStyle/>
          <a:p>
            <a:r>
              <a:rPr kumimoji="1" lang="en-US" altLang="ja-JP" dirty="0">
                <a:latin typeface="Meiryo UI" panose="020B0604030504040204" pitchFamily="50" charset="-128"/>
                <a:ea typeface="Meiryo UI" panose="020B0604030504040204" pitchFamily="50" charset="-128"/>
              </a:rPr>
              <a:t>M62</a:t>
            </a:r>
            <a:r>
              <a:rPr kumimoji="1" lang="ja-JP" altLang="en-US" dirty="0">
                <a:latin typeface="Meiryo UI" panose="020B0604030504040204" pitchFamily="50" charset="-128"/>
                <a:ea typeface="Meiryo UI" panose="020B0604030504040204" pitchFamily="50" charset="-128"/>
              </a:rPr>
              <a:t>で始まる</a:t>
            </a:r>
            <a:r>
              <a:rPr kumimoji="1" lang="en-US" altLang="ja-JP" dirty="0">
                <a:latin typeface="Meiryo UI" panose="020B0604030504040204" pitchFamily="50" charset="-128"/>
                <a:ea typeface="Meiryo UI" panose="020B0604030504040204" pitchFamily="50" charset="-128"/>
              </a:rPr>
              <a:t>DM</a:t>
            </a:r>
            <a:r>
              <a:rPr kumimoji="1" lang="ja-JP" altLang="en-US" dirty="0">
                <a:latin typeface="Meiryo UI" panose="020B0604030504040204" pitchFamily="50" charset="-128"/>
                <a:ea typeface="Meiryo UI" panose="020B0604030504040204" pitchFamily="50" charset="-128"/>
              </a:rPr>
              <a:t>コード　、</a:t>
            </a:r>
            <a:r>
              <a:rPr kumimoji="1" lang="en-US" altLang="ja-JP" dirty="0">
                <a:latin typeface="Meiryo UI" panose="020B0604030504040204" pitchFamily="50" charset="-128"/>
                <a:ea typeface="Meiryo UI" panose="020B0604030504040204" pitchFamily="50" charset="-128"/>
              </a:rPr>
              <a:t>M5</a:t>
            </a:r>
            <a:r>
              <a:rPr kumimoji="1" lang="ja-JP" altLang="en-US" dirty="0">
                <a:latin typeface="Meiryo UI" panose="020B0604030504040204" pitchFamily="50" charset="-128"/>
                <a:ea typeface="Meiryo UI" panose="020B0604030504040204" pitchFamily="50" charset="-128"/>
              </a:rPr>
              <a:t>、</a:t>
            </a:r>
            <a:r>
              <a:rPr kumimoji="1" lang="en-US" altLang="ja-JP" dirty="0">
                <a:latin typeface="Meiryo UI" panose="020B0604030504040204" pitchFamily="50" charset="-128"/>
                <a:ea typeface="Meiryo UI" panose="020B0604030504040204" pitchFamily="50" charset="-128"/>
              </a:rPr>
              <a:t>M6</a:t>
            </a:r>
            <a:r>
              <a:rPr kumimoji="1" lang="ja-JP" altLang="en-US" dirty="0">
                <a:latin typeface="Meiryo UI" panose="020B0604030504040204" pitchFamily="50" charset="-128"/>
                <a:ea typeface="Meiryo UI" panose="020B0604030504040204" pitchFamily="50" charset="-128"/>
              </a:rPr>
              <a:t>で始まる</a:t>
            </a:r>
            <a:r>
              <a:rPr kumimoji="1" lang="en-US" altLang="ja-JP" dirty="0">
                <a:latin typeface="Meiryo UI" panose="020B0604030504040204" pitchFamily="50" charset="-128"/>
                <a:ea typeface="Meiryo UI" panose="020B0604030504040204" pitchFamily="50" charset="-128"/>
              </a:rPr>
              <a:t>DM</a:t>
            </a:r>
            <a:r>
              <a:rPr kumimoji="1" lang="ja-JP" altLang="en-US" dirty="0">
                <a:latin typeface="Meiryo UI" panose="020B0604030504040204" pitchFamily="50" charset="-128"/>
                <a:ea typeface="Meiryo UI" panose="020B0604030504040204" pitchFamily="50" charset="-128"/>
              </a:rPr>
              <a:t>コードのみ</a:t>
            </a:r>
            <a:br>
              <a:rPr kumimoji="1" lang="en-US" altLang="ja-JP" dirty="0">
                <a:latin typeface="Meiryo UI" panose="020B0604030504040204" pitchFamily="50" charset="-128"/>
                <a:ea typeface="Meiryo UI" panose="020B0604030504040204" pitchFamily="50" charset="-128"/>
              </a:rPr>
            </a:br>
            <a:r>
              <a:rPr kumimoji="1" lang="ja-JP" altLang="en-US" dirty="0">
                <a:latin typeface="Meiryo UI" panose="020B0604030504040204" pitchFamily="50" charset="-128"/>
                <a:ea typeface="Meiryo UI" panose="020B0604030504040204" pitchFamily="50" charset="-128"/>
              </a:rPr>
              <a:t>ご利用いただける機能一覧</a:t>
            </a:r>
            <a:endParaRPr kumimoji="1" lang="ja-JP" altLang="en-US" dirty="0"/>
          </a:p>
        </p:txBody>
      </p:sp>
      <p:graphicFrame>
        <p:nvGraphicFramePr>
          <p:cNvPr id="5" name="Group 122">
            <a:extLst>
              <a:ext uri="{FF2B5EF4-FFF2-40B4-BE49-F238E27FC236}">
                <a16:creationId xmlns:a16="http://schemas.microsoft.com/office/drawing/2014/main" id="{2947BE8F-562D-409F-AEA5-E890E00A9340}"/>
              </a:ext>
            </a:extLst>
          </p:cNvPr>
          <p:cNvGraphicFramePr>
            <a:graphicFrameLocks/>
          </p:cNvGraphicFramePr>
          <p:nvPr>
            <p:extLst>
              <p:ext uri="{D42A27DB-BD31-4B8C-83A1-F6EECF244321}">
                <p14:modId xmlns:p14="http://schemas.microsoft.com/office/powerpoint/2010/main" val="2709651100"/>
              </p:ext>
            </p:extLst>
          </p:nvPr>
        </p:nvGraphicFramePr>
        <p:xfrm>
          <a:off x="741606" y="1097804"/>
          <a:ext cx="11520000" cy="8298196"/>
        </p:xfrm>
        <a:graphic>
          <a:graphicData uri="http://schemas.openxmlformats.org/drawingml/2006/table">
            <a:tbl>
              <a:tblPr/>
              <a:tblGrid>
                <a:gridCol w="1440000">
                  <a:extLst>
                    <a:ext uri="{9D8B030D-6E8A-4147-A177-3AD203B41FA5}">
                      <a16:colId xmlns:a16="http://schemas.microsoft.com/office/drawing/2014/main" val="20000"/>
                    </a:ext>
                  </a:extLst>
                </a:gridCol>
                <a:gridCol w="2700000">
                  <a:extLst>
                    <a:ext uri="{9D8B030D-6E8A-4147-A177-3AD203B41FA5}">
                      <a16:colId xmlns:a16="http://schemas.microsoft.com/office/drawing/2014/main" val="20001"/>
                    </a:ext>
                  </a:extLst>
                </a:gridCol>
                <a:gridCol w="7380000">
                  <a:extLst>
                    <a:ext uri="{9D8B030D-6E8A-4147-A177-3AD203B41FA5}">
                      <a16:colId xmlns:a16="http://schemas.microsoft.com/office/drawing/2014/main" val="20003"/>
                    </a:ext>
                  </a:extLst>
                </a:gridCol>
              </a:tblGrid>
              <a:tr h="328936">
                <a:tc gridSpan="3">
                  <a:txBody>
                    <a:bodyPr/>
                    <a:lstStyle>
                      <a:defPPr>
                        <a:defRPr lang="ja-JP"/>
                      </a:defPPr>
                      <a:lvl1pPr marL="0" algn="l" defTabSz="914400" rtl="0" eaLnBrk="1" latinLnBrk="0" hangingPunct="1">
                        <a:defRPr kumimoji="1" sz="1800" kern="1200">
                          <a:solidFill>
                            <a:schemeClr val="tx1"/>
                          </a:solidFill>
                          <a:latin typeface="Trebuchet MS"/>
                          <a:ea typeface="HGP創英角ｺﾞｼｯｸUB"/>
                        </a:defRPr>
                      </a:lvl1pPr>
                      <a:lvl2pPr marL="457200" algn="l" defTabSz="914400" rtl="0" eaLnBrk="1" latinLnBrk="0" hangingPunct="1">
                        <a:defRPr kumimoji="1" sz="1800" kern="1200">
                          <a:solidFill>
                            <a:schemeClr val="tx1"/>
                          </a:solidFill>
                          <a:latin typeface="Trebuchet MS"/>
                          <a:ea typeface="HGP創英角ｺﾞｼｯｸUB"/>
                        </a:defRPr>
                      </a:lvl2pPr>
                      <a:lvl3pPr marL="914400" algn="l" defTabSz="914400" rtl="0" eaLnBrk="1" latinLnBrk="0" hangingPunct="1">
                        <a:defRPr kumimoji="1" sz="1800" kern="1200">
                          <a:solidFill>
                            <a:schemeClr val="tx1"/>
                          </a:solidFill>
                          <a:latin typeface="Trebuchet MS"/>
                          <a:ea typeface="HGP創英角ｺﾞｼｯｸUB"/>
                        </a:defRPr>
                      </a:lvl3pPr>
                      <a:lvl4pPr marL="1371600" algn="l" defTabSz="914400" rtl="0" eaLnBrk="1" latinLnBrk="0" hangingPunct="1">
                        <a:defRPr kumimoji="1" sz="1800" kern="1200">
                          <a:solidFill>
                            <a:schemeClr val="tx1"/>
                          </a:solidFill>
                          <a:latin typeface="Trebuchet MS"/>
                          <a:ea typeface="HGP創英角ｺﾞｼｯｸUB"/>
                        </a:defRPr>
                      </a:lvl4pPr>
                      <a:lvl5pPr marL="1828800" algn="l" defTabSz="914400" rtl="0" eaLnBrk="1" latinLnBrk="0" hangingPunct="1">
                        <a:defRPr kumimoji="1" sz="1800" kern="1200">
                          <a:solidFill>
                            <a:schemeClr val="tx1"/>
                          </a:solidFill>
                          <a:latin typeface="Trebuchet MS"/>
                          <a:ea typeface="HGP創英角ｺﾞｼｯｸUB"/>
                        </a:defRPr>
                      </a:lvl5pPr>
                      <a:lvl6pPr marL="2286000" algn="l" defTabSz="914400" rtl="0" eaLnBrk="1" latinLnBrk="0" hangingPunct="1">
                        <a:defRPr kumimoji="1" sz="1800" kern="1200">
                          <a:solidFill>
                            <a:schemeClr val="tx1"/>
                          </a:solidFill>
                          <a:latin typeface="Trebuchet MS"/>
                          <a:ea typeface="HGP創英角ｺﾞｼｯｸUB"/>
                        </a:defRPr>
                      </a:lvl6pPr>
                      <a:lvl7pPr marL="2743200" algn="l" defTabSz="914400" rtl="0" eaLnBrk="1" latinLnBrk="0" hangingPunct="1">
                        <a:defRPr kumimoji="1" sz="1800" kern="1200">
                          <a:solidFill>
                            <a:schemeClr val="tx1"/>
                          </a:solidFill>
                          <a:latin typeface="Trebuchet MS"/>
                          <a:ea typeface="HGP創英角ｺﾞｼｯｸUB"/>
                        </a:defRPr>
                      </a:lvl7pPr>
                      <a:lvl8pPr marL="3200400" algn="l" defTabSz="914400" rtl="0" eaLnBrk="1" latinLnBrk="0" hangingPunct="1">
                        <a:defRPr kumimoji="1" sz="1800" kern="1200">
                          <a:solidFill>
                            <a:schemeClr val="tx1"/>
                          </a:solidFill>
                          <a:latin typeface="Trebuchet MS"/>
                          <a:ea typeface="HGP創英角ｺﾞｼｯｸUB"/>
                        </a:defRPr>
                      </a:lvl8pPr>
                      <a:lvl9pPr marL="3657600" algn="l" defTabSz="914400" rtl="0" eaLnBrk="1" latinLnBrk="0" hangingPunct="1">
                        <a:defRPr kumimoji="1" sz="1800" kern="1200">
                          <a:solidFill>
                            <a:schemeClr val="tx1"/>
                          </a:solidFill>
                          <a:latin typeface="Trebuchet MS"/>
                          <a:ea typeface="HGP創英角ｺﾞｼｯｸUB"/>
                        </a:defRPr>
                      </a:lvl9pPr>
                    </a:lstStyle>
                    <a:p>
                      <a:pPr algn="l" fontAlgn="ctr"/>
                      <a:r>
                        <a:rPr kumimoji="1" lang="en-US" altLang="ja-JP" sz="1800" b="1" kern="1200" dirty="0">
                          <a:solidFill>
                            <a:schemeClr val="bg1"/>
                          </a:solidFill>
                          <a:latin typeface="Meiryo UI" panose="020B0604030504040204" pitchFamily="50" charset="-128"/>
                          <a:ea typeface="Meiryo UI" panose="020B0604030504040204" pitchFamily="50" charset="-128"/>
                          <a:cs typeface="+mn-cs"/>
                        </a:rPr>
                        <a:t>M5</a:t>
                      </a:r>
                      <a:r>
                        <a:rPr kumimoji="1" lang="ja-JP" altLang="en-US" sz="1800" b="1" kern="1200" dirty="0">
                          <a:solidFill>
                            <a:schemeClr val="bg1"/>
                          </a:solidFill>
                          <a:latin typeface="Meiryo UI" panose="020B0604030504040204" pitchFamily="50" charset="-128"/>
                          <a:ea typeface="Meiryo UI" panose="020B0604030504040204" pitchFamily="50" charset="-128"/>
                          <a:cs typeface="+mn-cs"/>
                        </a:rPr>
                        <a:t>・</a:t>
                      </a:r>
                      <a:r>
                        <a:rPr kumimoji="1" lang="en-US" altLang="ja-JP" sz="1800" b="1" kern="1200" dirty="0">
                          <a:solidFill>
                            <a:schemeClr val="bg1"/>
                          </a:solidFill>
                          <a:latin typeface="Meiryo UI" panose="020B0604030504040204" pitchFamily="50" charset="-128"/>
                          <a:ea typeface="Meiryo UI" panose="020B0604030504040204" pitchFamily="50" charset="-128"/>
                          <a:cs typeface="+mn-cs"/>
                        </a:rPr>
                        <a:t>M6</a:t>
                      </a:r>
                      <a:r>
                        <a:rPr kumimoji="1" lang="ja-JP" altLang="en-US" sz="1800" b="1" kern="1200" dirty="0">
                          <a:solidFill>
                            <a:schemeClr val="bg1"/>
                          </a:solidFill>
                          <a:latin typeface="Meiryo UI" panose="020B0604030504040204" pitchFamily="50" charset="-128"/>
                          <a:ea typeface="Meiryo UI" panose="020B0604030504040204" pitchFamily="50" charset="-128"/>
                          <a:cs typeface="+mn-cs"/>
                        </a:rPr>
                        <a:t>環境のみご利用いただける機能一覧</a:t>
                      </a:r>
                    </a:p>
                  </a:txBody>
                  <a:tcPr marL="0" marR="0" marT="0" marB="0" anchor="ctr" anchorCtr="1"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solidFill>
                      <a:schemeClr val="bg1">
                        <a:lumMod val="65000"/>
                      </a:schemeClr>
                    </a:solidFill>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kumimoji="1" lang="en-US" sz="1800" b="1" kern="1200" dirty="0">
                        <a:solidFill>
                          <a:schemeClr val="bg1"/>
                        </a:solidFill>
                        <a:latin typeface="Meiryo UI" panose="020B0604030504040204" pitchFamily="50" charset="-128"/>
                        <a:ea typeface="Meiryo UI" panose="020B0604030504040204" pitchFamily="50" charset="-128"/>
                        <a:cs typeface="+mn-cs"/>
                      </a:endParaRPr>
                    </a:p>
                  </a:txBody>
                  <a:tcPr marL="0" marR="0" marT="0" marB="0" anchor="ctr" anchorCtr="1" horzOverflow="overflow">
                    <a:lnL w="9525" cap="flat" cmpd="sng" algn="ctr">
                      <a:solidFill>
                        <a:schemeClr val="tx1"/>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solidFill>
                      <a:schemeClr val="bg1">
                        <a:lumMod val="65000"/>
                      </a:schemeClr>
                    </a:solidFill>
                  </a:tcPr>
                </a:tc>
                <a:tc hMerge="1">
                  <a:txBody>
                    <a:bodyPr/>
                    <a:lstStyle/>
                    <a:p>
                      <a:pPr algn="ctr" fontAlgn="ctr"/>
                      <a:endParaRPr kumimoji="1" lang="en-US" sz="1800" b="1" kern="1200" dirty="0">
                        <a:solidFill>
                          <a:schemeClr val="bg1"/>
                        </a:solidFill>
                        <a:latin typeface="Meiryo UI" panose="020B0604030504040204" pitchFamily="50" charset="-128"/>
                        <a:ea typeface="Meiryo UI" panose="020B0604030504040204" pitchFamily="50" charset="-128"/>
                        <a:cs typeface="+mn-cs"/>
                      </a:endParaRPr>
                    </a:p>
                  </a:txBody>
                  <a:tcPr marL="0" marR="0" marT="0" marB="0" anchor="ctr" anchorCtr="1">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solidFill>
                      <a:schemeClr val="bg1">
                        <a:lumMod val="65000"/>
                      </a:schemeClr>
                    </a:solidFill>
                  </a:tcPr>
                </a:tc>
                <a:extLst>
                  <a:ext uri="{0D108BD9-81ED-4DB2-BD59-A6C34878D82A}">
                    <a16:rowId xmlns:a16="http://schemas.microsoft.com/office/drawing/2014/main" val="10000"/>
                  </a:ext>
                </a:extLst>
              </a:tr>
              <a:tr h="664105">
                <a:tc rowSpan="3">
                  <a:txBody>
                    <a:bodyPr/>
                    <a:lstStyle/>
                    <a:p>
                      <a:pPr marL="144000" marR="0" indent="0" algn="l" defTabSz="914400" rtl="0" eaLnBrk="1" fontAlgn="auto" latinLnBrk="0" hangingPunct="1">
                        <a:lnSpc>
                          <a:spcPct val="100000"/>
                        </a:lnSpc>
                        <a:spcBef>
                          <a:spcPts val="0"/>
                        </a:spcBef>
                        <a:spcAft>
                          <a:spcPts val="0"/>
                        </a:spcAft>
                        <a:buClrTx/>
                        <a:buSzTx/>
                        <a:buFontTx/>
                        <a:buNone/>
                        <a:tabLst/>
                        <a:defRPr/>
                      </a:pPr>
                      <a:r>
                        <a:rPr kumimoji="1" lang="ja-JP" altLang="en-US" sz="1800" b="0" kern="1200" dirty="0">
                          <a:solidFill>
                            <a:schemeClr val="tx1"/>
                          </a:solidFill>
                          <a:latin typeface="Meiryo UI" panose="020B0604030504040204" pitchFamily="50" charset="-128"/>
                          <a:ea typeface="Meiryo UI" panose="020B0604030504040204" pitchFamily="50" charset="-128"/>
                          <a:cs typeface="+mn-cs"/>
                        </a:rPr>
                        <a:t>共通</a:t>
                      </a:r>
                    </a:p>
                  </a:txBody>
                  <a:tcPr marL="72000" marR="144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a:noFill/>
                    </a:lnTlToBr>
                    <a:lnBlToTr>
                      <a:noFill/>
                    </a:lnBlToTr>
                    <a:noFill/>
                  </a:tcPr>
                </a:tc>
                <a:tc>
                  <a:txBody>
                    <a:bodyPr/>
                    <a:lstStyle/>
                    <a:p>
                      <a:pPr marL="144000" lvl="0" indent="1588" algn="l">
                        <a:buFont typeface="Arial" pitchFamily="34" charset="0"/>
                        <a:buNone/>
                      </a:pPr>
                      <a:r>
                        <a:rPr lang="ja-JP" altLang="en-US" sz="1800" b="0" dirty="0">
                          <a:solidFill>
                            <a:schemeClr val="tx1"/>
                          </a:solidFill>
                          <a:latin typeface="Meiryo UI" panose="020B0604030504040204" pitchFamily="50" charset="-128"/>
                          <a:ea typeface="Meiryo UI" panose="020B0604030504040204" pitchFamily="50" charset="-128"/>
                        </a:rPr>
                        <a:t>ダッシュボード機能</a:t>
                      </a:r>
                      <a:endParaRPr lang="en-US" altLang="ja-JP" sz="1800" b="0" dirty="0">
                        <a:solidFill>
                          <a:schemeClr val="tx1"/>
                        </a:solidFill>
                        <a:latin typeface="Meiryo UI" panose="020B0604030504040204" pitchFamily="50" charset="-128"/>
                        <a:ea typeface="Meiryo UI" panose="020B0604030504040204" pitchFamily="50" charset="-128"/>
                      </a:endParaRPr>
                    </a:p>
                  </a:txBody>
                  <a:tcPr marL="72000" marR="144000" marT="0" marB="0" anchor="ctr" horzOverflow="overflow">
                    <a:lnL w="9525" cap="flat" cmpd="sng" algn="ctr">
                      <a:solidFill>
                        <a:schemeClr val="tx1"/>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a:noFill/>
                    </a:lnTlToBr>
                    <a:lnBlToTr>
                      <a:noFill/>
                    </a:lnBlToTr>
                    <a:solidFill>
                      <a:schemeClr val="bg1">
                        <a:lumMod val="85000"/>
                      </a:schemeClr>
                    </a:solidFill>
                  </a:tcPr>
                </a:tc>
                <a:tc>
                  <a:txBody>
                    <a:bodyPr/>
                    <a:lstStyle/>
                    <a:p>
                      <a:pPr marL="144000" marR="0" lvl="0" indent="0" algn="l" defTabSz="914400" rtl="0" eaLnBrk="1" fontAlgn="auto" latinLnBrk="0" hangingPunct="1">
                        <a:lnSpc>
                          <a:spcPct val="100000"/>
                        </a:lnSpc>
                        <a:spcBef>
                          <a:spcPts val="400"/>
                        </a:spcBef>
                        <a:spcAft>
                          <a:spcPts val="0"/>
                        </a:spcAft>
                        <a:buClrTx/>
                        <a:buSzTx/>
                        <a:buFontTx/>
                        <a:buNone/>
                        <a:tabLst/>
                        <a:defRPr/>
                      </a:pPr>
                      <a:r>
                        <a:rPr lang="ja-JP" altLang="en-US" sz="1600" b="0" kern="0">
                          <a:solidFill>
                            <a:sysClr val="windowText" lastClr="000000"/>
                          </a:solidFill>
                          <a:latin typeface="Meiryo UI" panose="020B0604030504040204" pitchFamily="50" charset="-128"/>
                          <a:ea typeface="Meiryo UI" panose="020B0604030504040204" pitchFamily="50" charset="-128"/>
                          <a:cs typeface="Verdana" panose="020B0604030504040204" pitchFamily="34" charset="0"/>
                        </a:rPr>
                        <a:t>デバイス</a:t>
                      </a:r>
                      <a:r>
                        <a:rPr lang="ja-JP" altLang="en-US" sz="1600" b="0" kern="0" dirty="0">
                          <a:solidFill>
                            <a:sysClr val="windowText" lastClr="000000"/>
                          </a:solidFill>
                          <a:latin typeface="Meiryo UI" panose="020B0604030504040204" pitchFamily="50" charset="-128"/>
                          <a:ea typeface="Meiryo UI" panose="020B0604030504040204" pitchFamily="50" charset="-128"/>
                          <a:cs typeface="Verdana" panose="020B0604030504040204" pitchFamily="34" charset="0"/>
                        </a:rPr>
                        <a:t>情報のサマリーをグラフで表示</a:t>
                      </a:r>
                      <a:endParaRPr lang="en-US" altLang="ja-JP" sz="1600" b="0" kern="0" dirty="0">
                        <a:solidFill>
                          <a:sysClr val="windowText" lastClr="000000"/>
                        </a:solidFill>
                        <a:latin typeface="Meiryo UI" panose="020B0604030504040204" pitchFamily="50" charset="-128"/>
                        <a:ea typeface="Meiryo UI" panose="020B0604030504040204" pitchFamily="50" charset="-128"/>
                        <a:cs typeface="Verdana" panose="020B0604030504040204" pitchFamily="34" charset="0"/>
                      </a:endParaRPr>
                    </a:p>
                  </a:txBody>
                  <a:tcPr marL="72000" marR="144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664105">
                <a:tc vMerge="1">
                  <a:txBody>
                    <a:bodyPr/>
                    <a:lstStyle/>
                    <a:p>
                      <a:pPr marL="144000" marR="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kern="1200" dirty="0">
                        <a:solidFill>
                          <a:schemeClr val="tx1"/>
                        </a:solidFill>
                        <a:latin typeface="Meiryo UI" panose="020B0604030504040204" pitchFamily="50" charset="-128"/>
                        <a:ea typeface="Meiryo UI" panose="020B0604030504040204" pitchFamily="50" charset="-128"/>
                        <a:cs typeface="+mn-cs"/>
                      </a:endParaRPr>
                    </a:p>
                  </a:txBody>
                  <a:tcPr marL="72000" marR="144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a:noFill/>
                    </a:lnTlToBr>
                    <a:lnBlToTr>
                      <a:noFill/>
                    </a:lnBlToTr>
                    <a:noFill/>
                  </a:tcPr>
                </a:tc>
                <a:tc>
                  <a:txBody>
                    <a:bodyPr/>
                    <a:lstStyle/>
                    <a:p>
                      <a:pPr marL="144000" lvl="0" indent="1588" algn="l">
                        <a:buFont typeface="Arial" pitchFamily="34" charset="0"/>
                        <a:buNone/>
                      </a:pPr>
                      <a:r>
                        <a:rPr lang="ja-JP" altLang="en-US" sz="1800" b="0" dirty="0">
                          <a:solidFill>
                            <a:schemeClr val="tx1"/>
                          </a:solidFill>
                          <a:latin typeface="Meiryo UI" panose="020B0604030504040204" pitchFamily="50" charset="-128"/>
                          <a:ea typeface="Meiryo UI" panose="020B0604030504040204" pitchFamily="50" charset="-128"/>
                        </a:rPr>
                        <a:t>セキュリティ監査</a:t>
                      </a:r>
                      <a:endParaRPr lang="en-US" altLang="ja-JP" sz="1800" b="0" dirty="0">
                        <a:solidFill>
                          <a:schemeClr val="tx1"/>
                        </a:solidFill>
                        <a:latin typeface="Meiryo UI" panose="020B0604030504040204" pitchFamily="50" charset="-128"/>
                        <a:ea typeface="Meiryo UI" panose="020B0604030504040204" pitchFamily="50" charset="-128"/>
                      </a:endParaRPr>
                    </a:p>
                    <a:p>
                      <a:pPr marL="144000" lvl="0" indent="1588" algn="l">
                        <a:buFont typeface="Arial" pitchFamily="34" charset="0"/>
                        <a:buNone/>
                      </a:pPr>
                      <a:r>
                        <a:rPr lang="ja-JP" altLang="en-US" sz="1800" b="0" dirty="0">
                          <a:solidFill>
                            <a:schemeClr val="tx1"/>
                          </a:solidFill>
                          <a:latin typeface="Meiryo UI" panose="020B0604030504040204" pitchFamily="50" charset="-128"/>
                          <a:ea typeface="Meiryo UI" panose="020B0604030504040204" pitchFamily="50" charset="-128"/>
                        </a:rPr>
                        <a:t>レポート</a:t>
                      </a:r>
                      <a:endParaRPr lang="en-US" altLang="ja-JP" sz="1800" b="0" dirty="0">
                        <a:solidFill>
                          <a:schemeClr val="tx1"/>
                        </a:solidFill>
                        <a:latin typeface="Meiryo UI" panose="020B0604030504040204" pitchFamily="50" charset="-128"/>
                        <a:ea typeface="Meiryo UI" panose="020B0604030504040204" pitchFamily="50" charset="-128"/>
                      </a:endParaRPr>
                    </a:p>
                  </a:txBody>
                  <a:tcPr marL="72000" marR="144000" marT="0" marB="0" anchor="ctr" horzOverflow="overflow">
                    <a:lnL w="9525" cap="flat" cmpd="sng" algn="ctr">
                      <a:solidFill>
                        <a:schemeClr val="tx1"/>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a:noFill/>
                    </a:lnTlToBr>
                    <a:lnBlToTr>
                      <a:noFill/>
                    </a:lnBlToTr>
                    <a:solidFill>
                      <a:schemeClr val="bg1">
                        <a:lumMod val="85000"/>
                      </a:schemeClr>
                    </a:solidFill>
                  </a:tcPr>
                </a:tc>
                <a:tc>
                  <a:txBody>
                    <a:bodyPr/>
                    <a:lstStyle/>
                    <a:p>
                      <a:pPr marL="144000" marR="0" lvl="0" indent="0" algn="l" defTabSz="914400" rtl="0" eaLnBrk="1" fontAlgn="auto" latinLnBrk="0" hangingPunct="1">
                        <a:lnSpc>
                          <a:spcPct val="100000"/>
                        </a:lnSpc>
                        <a:spcBef>
                          <a:spcPts val="400"/>
                        </a:spcBef>
                        <a:spcAft>
                          <a:spcPts val="0"/>
                        </a:spcAft>
                        <a:buClrTx/>
                        <a:buSzTx/>
                        <a:buFontTx/>
                        <a:buNone/>
                        <a:tabLst/>
                        <a:defRPr/>
                      </a:pPr>
                      <a:r>
                        <a:rPr lang="ja-JP" altLang="en-US" sz="1600" b="0" kern="0" dirty="0">
                          <a:solidFill>
                            <a:sysClr val="windowText" lastClr="000000"/>
                          </a:solidFill>
                          <a:latin typeface="Meiryo UI" panose="020B0604030504040204" pitchFamily="50" charset="-128"/>
                          <a:ea typeface="Meiryo UI" panose="020B0604030504040204" pitchFamily="50" charset="-128"/>
                          <a:cs typeface="Verdana" panose="020B0604030504040204" pitchFamily="34" charset="0"/>
                        </a:rPr>
                        <a:t>リモートロックおよびリモートワイプの実施回数・割合、セキュリティポリシー違反状況などをグラフ化したレポートをダウンロード可能</a:t>
                      </a:r>
                      <a:endParaRPr lang="en-US" altLang="ja-JP" sz="1600" b="0" kern="0" dirty="0">
                        <a:solidFill>
                          <a:sysClr val="windowText" lastClr="000000"/>
                        </a:solidFill>
                        <a:latin typeface="Meiryo UI" panose="020B0604030504040204" pitchFamily="50" charset="-128"/>
                        <a:ea typeface="Meiryo UI" panose="020B0604030504040204" pitchFamily="50" charset="-128"/>
                        <a:cs typeface="Verdana" panose="020B0604030504040204" pitchFamily="34" charset="0"/>
                      </a:endParaRPr>
                    </a:p>
                  </a:txBody>
                  <a:tcPr marL="72000" marR="144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50929192"/>
                  </a:ext>
                </a:extLst>
              </a:tr>
              <a:tr h="664105">
                <a:tc vMerge="1">
                  <a:txBody>
                    <a:bodyPr/>
                    <a:lstStyle/>
                    <a:p>
                      <a:pPr marL="144000" marR="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kern="1200" dirty="0">
                        <a:solidFill>
                          <a:schemeClr val="tx1"/>
                        </a:solidFill>
                        <a:latin typeface="Meiryo UI" panose="020B0604030504040204" pitchFamily="50" charset="-128"/>
                        <a:ea typeface="Meiryo UI" panose="020B0604030504040204" pitchFamily="50" charset="-128"/>
                        <a:cs typeface="+mn-cs"/>
                      </a:endParaRPr>
                    </a:p>
                  </a:txBody>
                  <a:tcPr marL="72000" marR="144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a:noFill/>
                    </a:lnTlToBr>
                    <a:lnBlToTr>
                      <a:noFill/>
                    </a:lnBlToTr>
                    <a:noFill/>
                  </a:tcPr>
                </a:tc>
                <a:tc>
                  <a:txBody>
                    <a:bodyPr/>
                    <a:lstStyle/>
                    <a:p>
                      <a:pPr marL="144000" lvl="0" indent="1588" algn="l">
                        <a:buFont typeface="Arial" pitchFamily="34" charset="0"/>
                        <a:buNone/>
                      </a:pPr>
                      <a:r>
                        <a:rPr kumimoji="1" lang="ja-JP" altLang="en-US" sz="1800" b="0" i="0" kern="1200" dirty="0">
                          <a:solidFill>
                            <a:schemeClr val="tx1"/>
                          </a:solidFill>
                          <a:effectLst/>
                          <a:latin typeface="+mn-lt"/>
                          <a:ea typeface="+mn-ea"/>
                          <a:cs typeface="+mn-cs"/>
                        </a:rPr>
                        <a:t>証明書発行</a:t>
                      </a:r>
                      <a:r>
                        <a:rPr kumimoji="1" lang="en-US" altLang="ja-JP" sz="1800" b="0" i="0" kern="1200" dirty="0">
                          <a:solidFill>
                            <a:schemeClr val="tx1"/>
                          </a:solidFill>
                          <a:effectLst/>
                          <a:latin typeface="+mn-lt"/>
                          <a:ea typeface="+mn-ea"/>
                          <a:cs typeface="+mn-cs"/>
                        </a:rPr>
                        <a:t>/</a:t>
                      </a:r>
                      <a:r>
                        <a:rPr kumimoji="1" lang="ja-JP" altLang="en-US" sz="1800" b="0" i="0" kern="1200" dirty="0">
                          <a:solidFill>
                            <a:schemeClr val="tx1"/>
                          </a:solidFill>
                          <a:effectLst/>
                          <a:latin typeface="+mn-lt"/>
                          <a:ea typeface="+mn-ea"/>
                          <a:cs typeface="+mn-cs"/>
                        </a:rPr>
                        <a:t>配布機能</a:t>
                      </a:r>
                      <a:endParaRPr lang="en-US" altLang="ja-JP" sz="1800" b="0" dirty="0">
                        <a:solidFill>
                          <a:schemeClr val="tx1"/>
                        </a:solidFill>
                        <a:latin typeface="Meiryo UI" panose="020B0604030504040204" pitchFamily="50" charset="-128"/>
                        <a:ea typeface="Meiryo UI" panose="020B0604030504040204" pitchFamily="50" charset="-128"/>
                      </a:endParaRPr>
                    </a:p>
                  </a:txBody>
                  <a:tcPr marL="72000" marR="144000" marT="0" marB="0" anchor="ctr" horzOverflow="overflow">
                    <a:lnL w="9525" cap="flat" cmpd="sng" algn="ctr">
                      <a:solidFill>
                        <a:schemeClr val="tx1"/>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a:noFill/>
                    </a:lnTlToBr>
                    <a:lnBlToTr>
                      <a:noFill/>
                    </a:lnBlToTr>
                    <a:solidFill>
                      <a:schemeClr val="bg1">
                        <a:lumMod val="85000"/>
                      </a:schemeClr>
                    </a:solidFill>
                  </a:tcPr>
                </a:tc>
                <a:tc>
                  <a:txBody>
                    <a:bodyPr/>
                    <a:lstStyle/>
                    <a:p>
                      <a:pPr marL="144000" marR="0" lvl="0" indent="0" algn="l" defTabSz="914400" rtl="0" eaLnBrk="1" fontAlgn="auto" latinLnBrk="0" hangingPunct="1">
                        <a:lnSpc>
                          <a:spcPct val="100000"/>
                        </a:lnSpc>
                        <a:spcBef>
                          <a:spcPts val="400"/>
                        </a:spcBef>
                        <a:spcAft>
                          <a:spcPts val="0"/>
                        </a:spcAft>
                        <a:buClrTx/>
                        <a:buSzTx/>
                        <a:buFontTx/>
                        <a:buNone/>
                        <a:tabLst/>
                        <a:defRPr/>
                      </a:pPr>
                      <a:r>
                        <a:rPr kumimoji="1" lang="ja-JP" altLang="en-US" sz="1800" b="0" i="0" kern="1200" dirty="0">
                          <a:solidFill>
                            <a:schemeClr val="tx1"/>
                          </a:solidFill>
                          <a:effectLst/>
                          <a:latin typeface="+mn-lt"/>
                          <a:ea typeface="+mn-ea"/>
                          <a:cs typeface="+mn-cs"/>
                        </a:rPr>
                        <a:t>サイバートラスト社の証明書発行</a:t>
                      </a:r>
                      <a:r>
                        <a:rPr kumimoji="1" lang="en-US" altLang="ja-JP" sz="1800" b="0" i="0" kern="1200" dirty="0">
                          <a:solidFill>
                            <a:schemeClr val="tx1"/>
                          </a:solidFill>
                          <a:effectLst/>
                          <a:latin typeface="+mn-lt"/>
                          <a:ea typeface="+mn-ea"/>
                          <a:cs typeface="+mn-cs"/>
                        </a:rPr>
                        <a:t>/</a:t>
                      </a:r>
                      <a:r>
                        <a:rPr kumimoji="1" lang="ja-JP" altLang="en-US" sz="1800" b="0" i="0" kern="1200" dirty="0">
                          <a:solidFill>
                            <a:schemeClr val="tx1"/>
                          </a:solidFill>
                          <a:effectLst/>
                          <a:latin typeface="+mn-lt"/>
                          <a:ea typeface="+mn-ea"/>
                          <a:cs typeface="+mn-cs"/>
                        </a:rPr>
                        <a:t>配布が可能　</a:t>
                      </a:r>
                      <a:r>
                        <a:rPr lang="en-US" altLang="ja-JP" sz="1600" b="0" kern="0" dirty="0">
                          <a:solidFill>
                            <a:sysClr val="windowText" lastClr="000000"/>
                          </a:solidFill>
                          <a:latin typeface="Meiryo UI" panose="020B0604030504040204" pitchFamily="50" charset="-128"/>
                          <a:ea typeface="Meiryo UI" panose="020B0604030504040204" pitchFamily="50" charset="-128"/>
                          <a:cs typeface="Verdana" panose="020B0604030504040204" pitchFamily="34" charset="0"/>
                        </a:rPr>
                        <a:t>※M6</a:t>
                      </a:r>
                      <a:r>
                        <a:rPr lang="ja-JP" altLang="en-US" sz="1600" b="0" kern="0" dirty="0">
                          <a:solidFill>
                            <a:sysClr val="windowText" lastClr="000000"/>
                          </a:solidFill>
                          <a:latin typeface="Meiryo UI" panose="020B0604030504040204" pitchFamily="50" charset="-128"/>
                          <a:ea typeface="Meiryo UI" panose="020B0604030504040204" pitchFamily="50" charset="-128"/>
                          <a:cs typeface="Verdana" panose="020B0604030504040204" pitchFamily="34" charset="0"/>
                        </a:rPr>
                        <a:t>環境のみ</a:t>
                      </a:r>
                      <a:endParaRPr lang="en-US" altLang="ja-JP" sz="1600" b="0" kern="0" dirty="0">
                        <a:solidFill>
                          <a:sysClr val="windowText" lastClr="000000"/>
                        </a:solidFill>
                        <a:latin typeface="Meiryo UI" panose="020B0604030504040204" pitchFamily="50" charset="-128"/>
                        <a:ea typeface="Meiryo UI" panose="020B0604030504040204" pitchFamily="50" charset="-128"/>
                        <a:cs typeface="Verdana" panose="020B0604030504040204" pitchFamily="34" charset="0"/>
                      </a:endParaRPr>
                    </a:p>
                  </a:txBody>
                  <a:tcPr marL="72000" marR="144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982584041"/>
                  </a:ext>
                </a:extLst>
              </a:tr>
              <a:tr h="664105">
                <a:tc rowSpan="5">
                  <a:txBody>
                    <a:bodyPr/>
                    <a:lstStyle/>
                    <a:p>
                      <a:pPr marL="144000" marR="0" indent="0" algn="l" defTabSz="914400" rtl="0" eaLnBrk="1" fontAlgn="auto" latinLnBrk="0" hangingPunct="1">
                        <a:lnSpc>
                          <a:spcPct val="100000"/>
                        </a:lnSpc>
                        <a:spcBef>
                          <a:spcPts val="0"/>
                        </a:spcBef>
                        <a:spcAft>
                          <a:spcPts val="0"/>
                        </a:spcAft>
                        <a:buClrTx/>
                        <a:buSzTx/>
                        <a:buFontTx/>
                        <a:buNone/>
                        <a:tabLst/>
                        <a:defRPr/>
                      </a:pPr>
                      <a:r>
                        <a:rPr kumimoji="1" lang="en-US" altLang="ja-JP" sz="1800" b="0" kern="1200" dirty="0">
                          <a:solidFill>
                            <a:schemeClr val="tx1"/>
                          </a:solidFill>
                          <a:latin typeface="Meiryo UI" panose="020B0604030504040204" pitchFamily="50" charset="-128"/>
                          <a:ea typeface="Meiryo UI" panose="020B0604030504040204" pitchFamily="50" charset="-128"/>
                          <a:cs typeface="+mn-cs"/>
                        </a:rPr>
                        <a:t>iOS</a:t>
                      </a:r>
                      <a:endParaRPr kumimoji="1" lang="ja-JP" altLang="en-US" sz="1800" b="0" kern="1200" dirty="0">
                        <a:solidFill>
                          <a:schemeClr val="tx1"/>
                        </a:solidFill>
                        <a:latin typeface="Meiryo UI" panose="020B0604030504040204" pitchFamily="50" charset="-128"/>
                        <a:ea typeface="Meiryo UI" panose="020B0604030504040204" pitchFamily="50" charset="-128"/>
                        <a:cs typeface="+mn-cs"/>
                      </a:endParaRPr>
                    </a:p>
                  </a:txBody>
                  <a:tcPr marL="72000" marR="144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noFill/>
                  </a:tcPr>
                </a:tc>
                <a:tc>
                  <a:txBody>
                    <a:bodyPr/>
                    <a:lstStyle/>
                    <a:p>
                      <a:pPr marL="144000" lvl="0" indent="1588" algn="l">
                        <a:buFont typeface="Arial" pitchFamily="34" charset="0"/>
                        <a:buNone/>
                      </a:pPr>
                      <a:r>
                        <a:rPr lang="en-US" altLang="ja-JP" sz="1800" b="0" dirty="0">
                          <a:solidFill>
                            <a:schemeClr val="tx1"/>
                          </a:solidFill>
                          <a:latin typeface="Meiryo UI" panose="020B0604030504040204" pitchFamily="50" charset="-128"/>
                          <a:ea typeface="Meiryo UI" panose="020B0604030504040204" pitchFamily="50" charset="-128"/>
                        </a:rPr>
                        <a:t>ID</a:t>
                      </a:r>
                      <a:r>
                        <a:rPr lang="ja-JP" altLang="en-US" sz="1800" b="0" dirty="0">
                          <a:solidFill>
                            <a:schemeClr val="tx1"/>
                          </a:solidFill>
                          <a:latin typeface="Meiryo UI" panose="020B0604030504040204" pitchFamily="50" charset="-128"/>
                          <a:ea typeface="Meiryo UI" panose="020B0604030504040204" pitchFamily="50" charset="-128"/>
                        </a:rPr>
                        <a:t>管理サービス</a:t>
                      </a:r>
                      <a:endParaRPr lang="en-US" altLang="ja-JP" sz="1800" b="0" dirty="0">
                        <a:solidFill>
                          <a:schemeClr val="tx1"/>
                        </a:solidFill>
                        <a:latin typeface="Meiryo UI" panose="020B0604030504040204" pitchFamily="50" charset="-128"/>
                        <a:ea typeface="Meiryo UI" panose="020B0604030504040204" pitchFamily="50" charset="-128"/>
                      </a:endParaRPr>
                    </a:p>
                    <a:p>
                      <a:pPr marL="144000" lvl="0" indent="1588" algn="l">
                        <a:buFont typeface="Arial" pitchFamily="34" charset="0"/>
                        <a:buNone/>
                      </a:pPr>
                      <a:r>
                        <a:rPr lang="ja-JP" altLang="en-US" sz="1800" b="0" dirty="0">
                          <a:solidFill>
                            <a:schemeClr val="tx1"/>
                          </a:solidFill>
                          <a:latin typeface="Meiryo UI" panose="020B0604030504040204" pitchFamily="50" charset="-128"/>
                          <a:ea typeface="Meiryo UI" panose="020B0604030504040204" pitchFamily="50" charset="-128"/>
                        </a:rPr>
                        <a:t>（</a:t>
                      </a:r>
                      <a:r>
                        <a:rPr lang="en-US" altLang="ja-JP" sz="1800" b="0" dirty="0">
                          <a:solidFill>
                            <a:schemeClr val="tx1"/>
                          </a:solidFill>
                          <a:latin typeface="Meiryo UI" panose="020B0604030504040204" pitchFamily="50" charset="-128"/>
                          <a:ea typeface="Meiryo UI" panose="020B0604030504040204" pitchFamily="50" charset="-128"/>
                        </a:rPr>
                        <a:t>MAM</a:t>
                      </a:r>
                      <a:r>
                        <a:rPr lang="ja-JP" altLang="en-US" sz="1800" b="0" dirty="0">
                          <a:solidFill>
                            <a:schemeClr val="tx1"/>
                          </a:solidFill>
                          <a:latin typeface="Meiryo UI" panose="020B0604030504040204" pitchFamily="50" charset="-128"/>
                          <a:ea typeface="Meiryo UI" panose="020B0604030504040204" pitchFamily="50" charset="-128"/>
                        </a:rPr>
                        <a:t>新規受付停止）</a:t>
                      </a:r>
                      <a:endParaRPr lang="en-US" altLang="ja-JP" sz="1800" b="0" dirty="0">
                        <a:solidFill>
                          <a:schemeClr val="tx1"/>
                        </a:solidFill>
                        <a:latin typeface="Meiryo UI" panose="020B0604030504040204" pitchFamily="50" charset="-128"/>
                        <a:ea typeface="Meiryo UI" panose="020B0604030504040204" pitchFamily="50" charset="-128"/>
                      </a:endParaRPr>
                    </a:p>
                  </a:txBody>
                  <a:tcPr marL="72000" marR="72000" marT="0" marB="0" anchor="ctr" horzOverflow="overflow">
                    <a:lnL w="9525" cap="flat" cmpd="sng" algn="ctr">
                      <a:solidFill>
                        <a:schemeClr val="tx1"/>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solidFill>
                      <a:schemeClr val="bg1">
                        <a:lumMod val="85000"/>
                      </a:schemeClr>
                    </a:solidFill>
                  </a:tcPr>
                </a:tc>
                <a:tc>
                  <a:txBody>
                    <a:bodyPr/>
                    <a:lstStyle/>
                    <a:p>
                      <a:pPr marL="144000" marR="0" lvl="0" indent="0" algn="l" defTabSz="914400" rtl="0" eaLnBrk="1" fontAlgn="auto" latinLnBrk="0" hangingPunct="1">
                        <a:lnSpc>
                          <a:spcPct val="100000"/>
                        </a:lnSpc>
                        <a:spcBef>
                          <a:spcPts val="400"/>
                        </a:spcBef>
                        <a:spcAft>
                          <a:spcPts val="0"/>
                        </a:spcAft>
                        <a:buClrTx/>
                        <a:buSzTx/>
                        <a:buFontTx/>
                        <a:buNone/>
                        <a:tabLst/>
                        <a:defRPr/>
                      </a:pPr>
                      <a:r>
                        <a:rPr lang="en-US" altLang="ja-JP" sz="1600" b="0" dirty="0">
                          <a:solidFill>
                            <a:schemeClr val="tx1"/>
                          </a:solidFill>
                          <a:latin typeface="Meiryo UI" panose="020B0604030504040204" pitchFamily="50" charset="-128"/>
                          <a:ea typeface="Meiryo UI" panose="020B0604030504040204" pitchFamily="50" charset="-128"/>
                        </a:rPr>
                        <a:t>ID</a:t>
                      </a:r>
                      <a:r>
                        <a:rPr lang="ja-JP" altLang="en-US" sz="1600" b="0" dirty="0">
                          <a:solidFill>
                            <a:schemeClr val="tx1"/>
                          </a:solidFill>
                          <a:latin typeface="Meiryo UI" panose="020B0604030504040204" pitchFamily="50" charset="-128"/>
                          <a:ea typeface="Meiryo UI" panose="020B0604030504040204" pitchFamily="50" charset="-128"/>
                        </a:rPr>
                        <a:t>管理サイトにて作成した</a:t>
                      </a:r>
                      <a:r>
                        <a:rPr lang="en-US" altLang="ja-JP" sz="1600" b="0" dirty="0">
                          <a:solidFill>
                            <a:schemeClr val="tx1"/>
                          </a:solidFill>
                          <a:latin typeface="Meiryo UI" panose="020B0604030504040204" pitchFamily="50" charset="-128"/>
                          <a:ea typeface="Meiryo UI" panose="020B0604030504040204" pitchFamily="50" charset="-128"/>
                        </a:rPr>
                        <a:t>ID</a:t>
                      </a:r>
                      <a:r>
                        <a:rPr lang="ja-JP" altLang="en-US" sz="1600" b="0" dirty="0">
                          <a:solidFill>
                            <a:schemeClr val="tx1"/>
                          </a:solidFill>
                          <a:latin typeface="Meiryo UI" panose="020B0604030504040204" pitchFamily="50" charset="-128"/>
                          <a:ea typeface="Meiryo UI" panose="020B0604030504040204" pitchFamily="50" charset="-128"/>
                        </a:rPr>
                        <a:t>と</a:t>
                      </a:r>
                      <a:r>
                        <a:rPr lang="en-US" altLang="ja-JP" sz="1600" b="0" dirty="0">
                          <a:solidFill>
                            <a:schemeClr val="tx1"/>
                          </a:solidFill>
                          <a:latin typeface="Meiryo UI" panose="020B0604030504040204" pitchFamily="50" charset="-128"/>
                          <a:ea typeface="Meiryo UI" panose="020B0604030504040204" pitchFamily="50" charset="-128"/>
                        </a:rPr>
                        <a:t>Pass</a:t>
                      </a:r>
                      <a:r>
                        <a:rPr lang="ja-JP" altLang="en-US" sz="1600" b="0" dirty="0">
                          <a:solidFill>
                            <a:schemeClr val="tx1"/>
                          </a:solidFill>
                          <a:latin typeface="Meiryo UI" panose="020B0604030504040204" pitchFamily="50" charset="-128"/>
                          <a:ea typeface="Meiryo UI" panose="020B0604030504040204" pitchFamily="50" charset="-128"/>
                        </a:rPr>
                        <a:t>でデバイス登録が可能</a:t>
                      </a:r>
                      <a:endParaRPr lang="en-US" altLang="ja-JP" sz="1600" b="0" kern="0" dirty="0">
                        <a:solidFill>
                          <a:sysClr val="windowText" lastClr="000000"/>
                        </a:solidFill>
                        <a:latin typeface="Meiryo UI" panose="020B0604030504040204" pitchFamily="50" charset="-128"/>
                        <a:ea typeface="Meiryo UI" panose="020B0604030504040204" pitchFamily="50" charset="-128"/>
                        <a:cs typeface="Verdana" panose="020B0604030504040204" pitchFamily="34" charset="0"/>
                      </a:endParaRPr>
                    </a:p>
                  </a:txBody>
                  <a:tcPr marL="72000" marR="144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664105">
                <a:tc vMerge="1">
                  <a:txBody>
                    <a:bodyPr/>
                    <a:lstStyle/>
                    <a:p>
                      <a:pPr marL="144000" marR="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kern="1200" dirty="0">
                        <a:solidFill>
                          <a:schemeClr val="tx1"/>
                        </a:solidFill>
                        <a:latin typeface="Meiryo UI" panose="020B0604030504040204" pitchFamily="50" charset="-128"/>
                        <a:ea typeface="Meiryo UI" panose="020B0604030504040204" pitchFamily="50" charset="-128"/>
                        <a:cs typeface="+mn-cs"/>
                      </a:endParaRPr>
                    </a:p>
                  </a:txBody>
                  <a:tcPr marL="72000" marR="144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noFill/>
                  </a:tcPr>
                </a:tc>
                <a:tc>
                  <a:txBody>
                    <a:bodyPr/>
                    <a:lstStyle/>
                    <a:p>
                      <a:pPr marL="144000" marR="0" lvl="0" indent="0" algn="l" defTabSz="914400" rtl="0" eaLnBrk="1" fontAlgn="auto" latinLnBrk="0" hangingPunct="1">
                        <a:lnSpc>
                          <a:spcPct val="100000"/>
                        </a:lnSpc>
                        <a:spcBef>
                          <a:spcPts val="0"/>
                        </a:spcBef>
                        <a:spcAft>
                          <a:spcPts val="0"/>
                        </a:spcAft>
                        <a:buClrTx/>
                        <a:buSzTx/>
                        <a:buFont typeface="Arial" pitchFamily="34" charset="0"/>
                        <a:buNone/>
                        <a:tabLst/>
                        <a:defRPr/>
                      </a:pPr>
                      <a:r>
                        <a:rPr lang="en-US" altLang="ja-JP" sz="1800" b="0" dirty="0">
                          <a:solidFill>
                            <a:schemeClr val="tx1"/>
                          </a:solidFill>
                          <a:latin typeface="Meiryo UI" panose="020B0604030504040204" pitchFamily="50" charset="-128"/>
                          <a:ea typeface="Meiryo UI" panose="020B0604030504040204" pitchFamily="50" charset="-128"/>
                        </a:rPr>
                        <a:t>DEP</a:t>
                      </a:r>
                      <a:r>
                        <a:rPr lang="ja-JP" altLang="en-US" sz="1800" b="0" dirty="0">
                          <a:solidFill>
                            <a:schemeClr val="tx1"/>
                          </a:solidFill>
                          <a:latin typeface="Meiryo UI" panose="020B0604030504040204" pitchFamily="50" charset="-128"/>
                          <a:ea typeface="Meiryo UI" panose="020B0604030504040204" pitchFamily="50" charset="-128"/>
                        </a:rPr>
                        <a:t>機能</a:t>
                      </a:r>
                      <a:endParaRPr lang="en-US" altLang="ja-JP" sz="1800" b="0" dirty="0">
                        <a:solidFill>
                          <a:schemeClr val="tx1"/>
                        </a:solidFill>
                        <a:latin typeface="Meiryo UI" panose="020B0604030504040204" pitchFamily="50" charset="-128"/>
                        <a:ea typeface="Meiryo UI" panose="020B0604030504040204" pitchFamily="50" charset="-128"/>
                      </a:endParaRPr>
                    </a:p>
                  </a:txBody>
                  <a:tcPr marL="72000" marR="144000" marT="0" marB="0" anchor="ctr" horzOverflow="overflow">
                    <a:lnL w="9525" cap="flat" cmpd="sng" algn="ctr">
                      <a:solidFill>
                        <a:schemeClr val="tx1"/>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solidFill>
                      <a:schemeClr val="bg1">
                        <a:lumMod val="85000"/>
                      </a:schemeClr>
                    </a:solidFill>
                  </a:tcPr>
                </a:tc>
                <a:tc>
                  <a:txBody>
                    <a:bodyPr/>
                    <a:lstStyle/>
                    <a:p>
                      <a:pPr marL="144000" marR="0" lvl="0" indent="-144000" algn="l" defTabSz="914400" rtl="0" eaLnBrk="1" fontAlgn="base" latinLnBrk="0" hangingPunct="1">
                        <a:lnSpc>
                          <a:spcPct val="100000"/>
                        </a:lnSpc>
                        <a:spcBef>
                          <a:spcPts val="400"/>
                        </a:spcBef>
                        <a:spcAft>
                          <a:spcPct val="0"/>
                        </a:spcAft>
                        <a:buClrTx/>
                        <a:buSzTx/>
                        <a:buFont typeface="Arial" panose="020B0604020202020204" pitchFamily="34" charset="0"/>
                        <a:buChar char="•"/>
                        <a:tabLst/>
                      </a:pPr>
                      <a:r>
                        <a:rPr lang="ja-JP" altLang="en-US" sz="1600" b="0" dirty="0">
                          <a:solidFill>
                            <a:schemeClr val="tx1"/>
                          </a:solidFill>
                          <a:latin typeface="Meiryo UI" panose="020B0604030504040204" pitchFamily="50" charset="-128"/>
                          <a:ea typeface="Meiryo UI" panose="020B0604030504040204" pitchFamily="50" charset="-128"/>
                        </a:rPr>
                        <a:t>アクティベーションと同時にデバイス登録が可能</a:t>
                      </a:r>
                      <a:endParaRPr lang="en-US" altLang="ja-JP" sz="1600" b="0" dirty="0">
                        <a:solidFill>
                          <a:schemeClr val="tx1"/>
                        </a:solidFill>
                        <a:latin typeface="Meiryo UI" panose="020B0604030504040204" pitchFamily="50" charset="-128"/>
                        <a:ea typeface="Meiryo UI" panose="020B0604030504040204" pitchFamily="50" charset="-128"/>
                      </a:endParaRPr>
                    </a:p>
                    <a:p>
                      <a:pPr marL="144000" marR="0" lvl="0" indent="-144000" algn="l" defTabSz="914400" rtl="0" eaLnBrk="1" fontAlgn="auto" latinLnBrk="0" hangingPunct="1">
                        <a:lnSpc>
                          <a:spcPct val="100000"/>
                        </a:lnSpc>
                        <a:spcBef>
                          <a:spcPts val="400"/>
                        </a:spcBef>
                        <a:spcAft>
                          <a:spcPts val="0"/>
                        </a:spcAft>
                        <a:buClrTx/>
                        <a:buSzTx/>
                        <a:buFont typeface="Arial" panose="020B0604020202020204" pitchFamily="34" charset="0"/>
                        <a:buChar char="•"/>
                        <a:tabLst/>
                        <a:defRPr/>
                      </a:pPr>
                      <a:r>
                        <a:rPr lang="en-US" altLang="ja-JP" sz="1600" b="0" dirty="0">
                          <a:solidFill>
                            <a:schemeClr val="tx1"/>
                          </a:solidFill>
                          <a:latin typeface="Meiryo UI" panose="020B0604030504040204" pitchFamily="50" charset="-128"/>
                          <a:ea typeface="Meiryo UI" panose="020B0604030504040204" pitchFamily="50" charset="-128"/>
                        </a:rPr>
                        <a:t>ID</a:t>
                      </a:r>
                      <a:r>
                        <a:rPr lang="ja-JP" altLang="en-US" sz="1600" b="0" dirty="0">
                          <a:solidFill>
                            <a:schemeClr val="tx1"/>
                          </a:solidFill>
                          <a:latin typeface="Meiryo UI" panose="020B0604030504040204" pitchFamily="50" charset="-128"/>
                          <a:ea typeface="Meiryo UI" panose="020B0604030504040204" pitchFamily="50" charset="-128"/>
                        </a:rPr>
                        <a:t>管理サービスをご契約の場合は利用不可</a:t>
                      </a:r>
                      <a:endParaRPr lang="en-US" altLang="ja-JP" sz="1600" b="0" dirty="0">
                        <a:solidFill>
                          <a:schemeClr val="tx1"/>
                        </a:solidFill>
                        <a:latin typeface="Meiryo UI" panose="020B0604030504040204" pitchFamily="50" charset="-128"/>
                        <a:ea typeface="Meiryo UI" panose="020B0604030504040204" pitchFamily="50" charset="-128"/>
                      </a:endParaRPr>
                    </a:p>
                  </a:txBody>
                  <a:tcPr marL="216000" marR="144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3048794268"/>
                  </a:ext>
                </a:extLst>
              </a:tr>
              <a:tr h="664105">
                <a:tc vMerge="1">
                  <a:txBody>
                    <a:bodyPr/>
                    <a:lstStyle/>
                    <a:p>
                      <a:pPr marL="144000" marR="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kern="1200" dirty="0">
                        <a:solidFill>
                          <a:schemeClr val="tx1"/>
                        </a:solidFill>
                        <a:latin typeface="Meiryo UI" panose="020B0604030504040204" pitchFamily="50" charset="-128"/>
                        <a:ea typeface="Meiryo UI" panose="020B0604030504040204" pitchFamily="50" charset="-128"/>
                        <a:cs typeface="+mn-cs"/>
                      </a:endParaRPr>
                    </a:p>
                  </a:txBody>
                  <a:tcPr marL="72000" marR="144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noFill/>
                  </a:tcPr>
                </a:tc>
                <a:tc>
                  <a:txBody>
                    <a:bodyPr/>
                    <a:lstStyle/>
                    <a:p>
                      <a:pPr marL="144000" marR="0" lvl="0" indent="0" algn="l" defTabSz="914400" rtl="0" eaLnBrk="1" fontAlgn="auto" latinLnBrk="0" hangingPunct="1">
                        <a:lnSpc>
                          <a:spcPct val="100000"/>
                        </a:lnSpc>
                        <a:spcBef>
                          <a:spcPts val="0"/>
                        </a:spcBef>
                        <a:spcAft>
                          <a:spcPts val="0"/>
                        </a:spcAft>
                        <a:buClrTx/>
                        <a:buSzTx/>
                        <a:buFont typeface="Arial" pitchFamily="34" charset="0"/>
                        <a:buNone/>
                        <a:tabLst/>
                        <a:defRPr/>
                      </a:pPr>
                      <a:r>
                        <a:rPr lang="ja-JP" altLang="en-US" sz="1800" b="0" dirty="0">
                          <a:solidFill>
                            <a:schemeClr val="tx1"/>
                          </a:solidFill>
                          <a:latin typeface="Meiryo UI" panose="020B0604030504040204" pitchFamily="50" charset="-128"/>
                          <a:ea typeface="Meiryo UI" panose="020B0604030504040204" pitchFamily="50" charset="-128"/>
                        </a:rPr>
                        <a:t>アプリカタログ機能</a:t>
                      </a:r>
                      <a:endParaRPr lang="en-US" altLang="ja-JP" sz="1800" b="0" dirty="0">
                        <a:solidFill>
                          <a:schemeClr val="tx1"/>
                        </a:solidFill>
                        <a:latin typeface="Meiryo UI" panose="020B0604030504040204" pitchFamily="50" charset="-128"/>
                        <a:ea typeface="Meiryo UI" panose="020B0604030504040204" pitchFamily="50" charset="-128"/>
                      </a:endParaRPr>
                    </a:p>
                  </a:txBody>
                  <a:tcPr marL="72000" marR="144000" marT="0" marB="0" anchor="ctr" horzOverflow="overflow">
                    <a:lnL w="9525" cap="flat" cmpd="sng" algn="ctr">
                      <a:solidFill>
                        <a:schemeClr val="tx1"/>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solidFill>
                      <a:schemeClr val="bg1">
                        <a:lumMod val="85000"/>
                      </a:schemeClr>
                    </a:solidFill>
                  </a:tcPr>
                </a:tc>
                <a:tc>
                  <a:txBody>
                    <a:bodyPr/>
                    <a:lstStyle/>
                    <a:p>
                      <a:pPr marL="144000" marR="0" lvl="0" indent="0" algn="l" defTabSz="914400" rtl="0" eaLnBrk="1" fontAlgn="base" latinLnBrk="0" hangingPunct="1">
                        <a:lnSpc>
                          <a:spcPct val="100000"/>
                        </a:lnSpc>
                        <a:spcBef>
                          <a:spcPts val="400"/>
                        </a:spcBef>
                        <a:spcAft>
                          <a:spcPct val="0"/>
                        </a:spcAft>
                        <a:buClrTx/>
                        <a:buSzTx/>
                        <a:buFontTx/>
                        <a:buNone/>
                        <a:tabLst/>
                      </a:pPr>
                      <a:r>
                        <a:rPr lang="ja-JP" altLang="en-US" sz="1600" b="0" dirty="0">
                          <a:solidFill>
                            <a:schemeClr val="tx1"/>
                          </a:solidFill>
                          <a:latin typeface="Meiryo UI" panose="020B0604030504040204" pitchFamily="50" charset="-128"/>
                          <a:ea typeface="Meiryo UI" panose="020B0604030504040204" pitchFamily="50" charset="-128"/>
                        </a:rPr>
                        <a:t>インストールさせたいアプリケーションのみ表示させるカタログ機能</a:t>
                      </a:r>
                      <a:endParaRPr lang="en-US" altLang="ja-JP" sz="1600" b="0" dirty="0">
                        <a:solidFill>
                          <a:schemeClr val="tx1"/>
                        </a:solidFill>
                        <a:latin typeface="Meiryo UI" panose="020B0604030504040204" pitchFamily="50" charset="-128"/>
                        <a:ea typeface="Meiryo UI" panose="020B0604030504040204" pitchFamily="50" charset="-128"/>
                      </a:endParaRPr>
                    </a:p>
                  </a:txBody>
                  <a:tcPr marL="72000" marR="144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666546295"/>
                  </a:ext>
                </a:extLst>
              </a:tr>
              <a:tr h="664105">
                <a:tc vMerge="1">
                  <a:txBody>
                    <a:bodyPr/>
                    <a:lstStyle/>
                    <a:p>
                      <a:pPr marL="144000" marR="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kern="1200" dirty="0">
                        <a:solidFill>
                          <a:schemeClr val="tx1"/>
                        </a:solidFill>
                        <a:latin typeface="Meiryo UI" panose="020B0604030504040204" pitchFamily="50" charset="-128"/>
                        <a:ea typeface="Meiryo UI" panose="020B0604030504040204" pitchFamily="50" charset="-128"/>
                        <a:cs typeface="+mn-cs"/>
                      </a:endParaRPr>
                    </a:p>
                  </a:txBody>
                  <a:tcPr marL="72000" marR="144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noFill/>
                  </a:tcPr>
                </a:tc>
                <a:tc>
                  <a:txBody>
                    <a:bodyPr/>
                    <a:lstStyle/>
                    <a:p>
                      <a:pPr marL="144000" marR="0" lvl="0" indent="0" algn="l" defTabSz="914400" rtl="0" eaLnBrk="1" fontAlgn="auto" latinLnBrk="0" hangingPunct="1">
                        <a:lnSpc>
                          <a:spcPct val="100000"/>
                        </a:lnSpc>
                        <a:spcBef>
                          <a:spcPts val="0"/>
                        </a:spcBef>
                        <a:spcAft>
                          <a:spcPts val="0"/>
                        </a:spcAft>
                        <a:buClrTx/>
                        <a:buSzTx/>
                        <a:buFont typeface="Arial" pitchFamily="34" charset="0"/>
                        <a:buNone/>
                        <a:tabLst/>
                        <a:defRPr/>
                      </a:pPr>
                      <a:r>
                        <a:rPr lang="en-US" altLang="ja-JP" sz="1800" b="0" dirty="0">
                          <a:solidFill>
                            <a:schemeClr val="tx1"/>
                          </a:solidFill>
                          <a:latin typeface="Meiryo UI" panose="020B0604030504040204" pitchFamily="50" charset="-128"/>
                          <a:ea typeface="Meiryo UI" panose="020B0604030504040204" pitchFamily="50" charset="-128"/>
                        </a:rPr>
                        <a:t>API</a:t>
                      </a:r>
                      <a:r>
                        <a:rPr lang="ja-JP" altLang="en-US" sz="1800" b="0" dirty="0">
                          <a:solidFill>
                            <a:schemeClr val="tx1"/>
                          </a:solidFill>
                          <a:latin typeface="Meiryo UI" panose="020B0604030504040204" pitchFamily="50" charset="-128"/>
                          <a:ea typeface="Meiryo UI" panose="020B0604030504040204" pitchFamily="50" charset="-128"/>
                        </a:rPr>
                        <a:t>オプション各種機能</a:t>
                      </a:r>
                      <a:endParaRPr lang="en-US" altLang="ja-JP" sz="1800" b="0" dirty="0">
                        <a:solidFill>
                          <a:schemeClr val="tx1"/>
                        </a:solidFill>
                        <a:latin typeface="Meiryo UI" panose="020B0604030504040204" pitchFamily="50" charset="-128"/>
                        <a:ea typeface="Meiryo UI" panose="020B0604030504040204" pitchFamily="50" charset="-128"/>
                      </a:endParaRPr>
                    </a:p>
                  </a:txBody>
                  <a:tcPr marL="72000" marR="144000" marT="0" marB="0" anchor="ctr" horzOverflow="overflow">
                    <a:lnL w="9525" cap="flat" cmpd="sng" algn="ctr">
                      <a:solidFill>
                        <a:schemeClr val="tx1"/>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solidFill>
                      <a:schemeClr val="bg1">
                        <a:lumMod val="85000"/>
                      </a:schemeClr>
                    </a:solidFill>
                  </a:tcPr>
                </a:tc>
                <a:tc>
                  <a:txBody>
                    <a:bodyPr/>
                    <a:lstStyle/>
                    <a:p>
                      <a:pPr marL="144000" marR="0" lvl="0" indent="0" algn="l" defTabSz="914400" rtl="0" eaLnBrk="1" fontAlgn="base" latinLnBrk="0" hangingPunct="1">
                        <a:lnSpc>
                          <a:spcPct val="100000"/>
                        </a:lnSpc>
                        <a:spcBef>
                          <a:spcPts val="400"/>
                        </a:spcBef>
                        <a:spcAft>
                          <a:spcPct val="0"/>
                        </a:spcAft>
                        <a:buClrTx/>
                        <a:buSzTx/>
                        <a:buFontTx/>
                        <a:buNone/>
                        <a:tabLst/>
                      </a:pPr>
                      <a:r>
                        <a:rPr lang="ja-JP" altLang="en-US" sz="1600" b="0" dirty="0">
                          <a:solidFill>
                            <a:schemeClr val="tx1"/>
                          </a:solidFill>
                          <a:latin typeface="Meiryo UI" panose="020B0604030504040204" pitchFamily="50" charset="-128"/>
                          <a:ea typeface="Meiryo UI" panose="020B0604030504040204" pitchFamily="50" charset="-128"/>
                        </a:rPr>
                        <a:t>お客様システムで</a:t>
                      </a:r>
                      <a:r>
                        <a:rPr lang="en-US" altLang="ja-JP" sz="1600" b="0" dirty="0">
                          <a:solidFill>
                            <a:schemeClr val="tx1"/>
                          </a:solidFill>
                          <a:latin typeface="Meiryo UI" panose="020B0604030504040204" pitchFamily="50" charset="-128"/>
                          <a:ea typeface="Meiryo UI" panose="020B0604030504040204" pitchFamily="50" charset="-128"/>
                        </a:rPr>
                        <a:t>MDM</a:t>
                      </a:r>
                      <a:r>
                        <a:rPr lang="ja-JP" altLang="en-US" sz="1600" b="0" dirty="0">
                          <a:solidFill>
                            <a:schemeClr val="tx1"/>
                          </a:solidFill>
                          <a:latin typeface="Meiryo UI" panose="020B0604030504040204" pitchFamily="50" charset="-128"/>
                          <a:ea typeface="Meiryo UI" panose="020B0604030504040204" pitchFamily="50" charset="-128"/>
                        </a:rPr>
                        <a:t>機能を利用可能にする</a:t>
                      </a:r>
                      <a:r>
                        <a:rPr lang="en-US" altLang="ja-JP" sz="1600" b="0" dirty="0">
                          <a:solidFill>
                            <a:schemeClr val="tx1"/>
                          </a:solidFill>
                          <a:latin typeface="Meiryo UI" panose="020B0604030504040204" pitchFamily="50" charset="-128"/>
                          <a:ea typeface="Meiryo UI" panose="020B0604030504040204" pitchFamily="50" charset="-128"/>
                        </a:rPr>
                        <a:t>Web API</a:t>
                      </a:r>
                      <a:r>
                        <a:rPr lang="ja-JP" altLang="en-US" sz="1600" b="0" dirty="0">
                          <a:solidFill>
                            <a:schemeClr val="tx1"/>
                          </a:solidFill>
                          <a:latin typeface="Meiryo UI" panose="020B0604030504040204" pitchFamily="50" charset="-128"/>
                          <a:ea typeface="Meiryo UI" panose="020B0604030504040204" pitchFamily="50" charset="-128"/>
                        </a:rPr>
                        <a:t>を提供</a:t>
                      </a:r>
                      <a:endParaRPr lang="en-US" altLang="ja-JP" sz="1600" b="0" dirty="0">
                        <a:solidFill>
                          <a:schemeClr val="tx1"/>
                        </a:solidFill>
                        <a:latin typeface="Meiryo UI" panose="020B0604030504040204" pitchFamily="50" charset="-128"/>
                        <a:ea typeface="Meiryo UI" panose="020B0604030504040204" pitchFamily="50" charset="-128"/>
                      </a:endParaRPr>
                    </a:p>
                  </a:txBody>
                  <a:tcPr marL="72000" marR="144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3254913543"/>
                  </a:ext>
                </a:extLst>
              </a:tr>
              <a:tr h="664105">
                <a:tc vMerge="1">
                  <a:txBody>
                    <a:bodyPr/>
                    <a:lstStyle/>
                    <a:p>
                      <a:pPr marL="144000" marR="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kern="1200" dirty="0">
                        <a:solidFill>
                          <a:schemeClr val="tx1"/>
                        </a:solidFill>
                        <a:latin typeface="Meiryo UI" panose="020B0604030504040204" pitchFamily="50" charset="-128"/>
                        <a:ea typeface="Meiryo UI" panose="020B0604030504040204" pitchFamily="50" charset="-128"/>
                        <a:cs typeface="+mn-cs"/>
                      </a:endParaRPr>
                    </a:p>
                  </a:txBody>
                  <a:tcPr marL="72000" marR="144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noFill/>
                  </a:tcPr>
                </a:tc>
                <a:tc>
                  <a:txBody>
                    <a:bodyPr/>
                    <a:lstStyle/>
                    <a:p>
                      <a:pPr marL="144000" marR="0" lvl="0" indent="0" algn="l" defTabSz="914400" rtl="0" eaLnBrk="1" fontAlgn="auto" latinLnBrk="0" hangingPunct="1">
                        <a:lnSpc>
                          <a:spcPct val="100000"/>
                        </a:lnSpc>
                        <a:spcBef>
                          <a:spcPts val="0"/>
                        </a:spcBef>
                        <a:spcAft>
                          <a:spcPts val="0"/>
                        </a:spcAft>
                        <a:buClrTx/>
                        <a:buSzTx/>
                        <a:buFont typeface="Arial" pitchFamily="34" charset="0"/>
                        <a:buNone/>
                        <a:tabLst/>
                        <a:defRPr/>
                      </a:pPr>
                      <a:r>
                        <a:rPr lang="en-US" altLang="ja-JP" sz="1800" b="0" dirty="0">
                          <a:solidFill>
                            <a:schemeClr val="tx1"/>
                          </a:solidFill>
                          <a:latin typeface="Meiryo UI" panose="020B0604030504040204" pitchFamily="50" charset="-128"/>
                          <a:ea typeface="Meiryo UI" panose="020B0604030504040204" pitchFamily="50" charset="-128"/>
                        </a:rPr>
                        <a:t>Zimperium</a:t>
                      </a:r>
                      <a:r>
                        <a:rPr lang="ja-JP" altLang="en-US" sz="1800" b="0" dirty="0">
                          <a:solidFill>
                            <a:schemeClr val="tx1"/>
                          </a:solidFill>
                          <a:latin typeface="Meiryo UI" panose="020B0604030504040204" pitchFamily="50" charset="-128"/>
                          <a:ea typeface="Meiryo UI" panose="020B0604030504040204" pitchFamily="50" charset="-128"/>
                        </a:rPr>
                        <a:t>連携</a:t>
                      </a:r>
                      <a:endParaRPr lang="en-US" altLang="ja-JP" sz="1800" b="0" dirty="0">
                        <a:solidFill>
                          <a:schemeClr val="tx1"/>
                        </a:solidFill>
                        <a:latin typeface="Meiryo UI" panose="020B0604030504040204" pitchFamily="50" charset="-128"/>
                        <a:ea typeface="Meiryo UI" panose="020B0604030504040204" pitchFamily="50" charset="-128"/>
                      </a:endParaRPr>
                    </a:p>
                  </a:txBody>
                  <a:tcPr marL="72000" marR="144000" marT="0" marB="0" anchor="ctr" horzOverflow="overflow">
                    <a:lnL w="9525" cap="flat" cmpd="sng" algn="ctr">
                      <a:solidFill>
                        <a:schemeClr val="tx1"/>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a:noFill/>
                    </a:lnTlToBr>
                    <a:lnBlToTr>
                      <a:noFill/>
                    </a:lnBlToTr>
                    <a:solidFill>
                      <a:schemeClr val="bg1">
                        <a:lumMod val="85000"/>
                      </a:schemeClr>
                    </a:solidFill>
                  </a:tcPr>
                </a:tc>
                <a:tc>
                  <a:txBody>
                    <a:bodyPr/>
                    <a:lstStyle/>
                    <a:p>
                      <a:pPr marL="144000" marR="0" lvl="0" indent="0" algn="l" defTabSz="914400" rtl="0" eaLnBrk="1" fontAlgn="base" latinLnBrk="0" hangingPunct="1">
                        <a:lnSpc>
                          <a:spcPct val="100000"/>
                        </a:lnSpc>
                        <a:spcBef>
                          <a:spcPts val="400"/>
                        </a:spcBef>
                        <a:spcAft>
                          <a:spcPct val="0"/>
                        </a:spcAft>
                        <a:buClrTx/>
                        <a:buSzTx/>
                        <a:buFontTx/>
                        <a:buNone/>
                        <a:tabLst/>
                      </a:pPr>
                      <a:r>
                        <a:rPr lang="en-US" altLang="ja-JP" sz="1600" b="0" dirty="0">
                          <a:solidFill>
                            <a:schemeClr val="tx1"/>
                          </a:solidFill>
                          <a:latin typeface="Meiryo UI" panose="020B0604030504040204" pitchFamily="50" charset="-128"/>
                          <a:ea typeface="Meiryo UI" panose="020B0604030504040204" pitchFamily="50" charset="-128"/>
                        </a:rPr>
                        <a:t>Zimperium</a:t>
                      </a:r>
                      <a:r>
                        <a:rPr lang="ja-JP" altLang="en-US" sz="1600" b="0" dirty="0">
                          <a:solidFill>
                            <a:schemeClr val="tx1"/>
                          </a:solidFill>
                          <a:latin typeface="Meiryo UI" panose="020B0604030504040204" pitchFamily="50" charset="-128"/>
                          <a:ea typeface="Meiryo UI" panose="020B0604030504040204" pitchFamily="50" charset="-128"/>
                        </a:rPr>
                        <a:t>サービスと連携し、脅威を検知した際に、事前設定したアクションにより自動的に対処</a:t>
                      </a:r>
                      <a:endParaRPr lang="en-US" altLang="ja-JP" sz="1600" b="0" dirty="0">
                        <a:solidFill>
                          <a:schemeClr val="tx1"/>
                        </a:solidFill>
                        <a:latin typeface="Meiryo UI" panose="020B0604030504040204" pitchFamily="50" charset="-128"/>
                        <a:ea typeface="Meiryo UI" panose="020B0604030504040204" pitchFamily="50" charset="-128"/>
                      </a:endParaRPr>
                    </a:p>
                  </a:txBody>
                  <a:tcPr marL="72000" marR="144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4120796105"/>
                  </a:ext>
                </a:extLst>
              </a:tr>
              <a:tr h="664105">
                <a:tc>
                  <a:txBody>
                    <a:bodyPr/>
                    <a:lstStyle/>
                    <a:p>
                      <a:pPr marL="144000" marR="0" indent="0" algn="l" defTabSz="914400" rtl="0" eaLnBrk="1" fontAlgn="auto" latinLnBrk="0" hangingPunct="1">
                        <a:lnSpc>
                          <a:spcPct val="100000"/>
                        </a:lnSpc>
                        <a:spcBef>
                          <a:spcPts val="0"/>
                        </a:spcBef>
                        <a:spcAft>
                          <a:spcPts val="0"/>
                        </a:spcAft>
                        <a:buClrTx/>
                        <a:buSzTx/>
                        <a:buFontTx/>
                        <a:buNone/>
                        <a:tabLst/>
                        <a:defRPr/>
                      </a:pPr>
                      <a:r>
                        <a:rPr kumimoji="1" lang="en-US" altLang="ja-JP" sz="1800" b="0" kern="1200" dirty="0">
                          <a:solidFill>
                            <a:schemeClr val="tx1"/>
                          </a:solidFill>
                          <a:latin typeface="Meiryo UI" panose="020B0604030504040204" pitchFamily="50" charset="-128"/>
                          <a:ea typeface="Meiryo UI" panose="020B0604030504040204" pitchFamily="50" charset="-128"/>
                          <a:cs typeface="+mn-cs"/>
                        </a:rPr>
                        <a:t>Android</a:t>
                      </a:r>
                      <a:endParaRPr kumimoji="1" lang="ja-JP" altLang="en-US" sz="1800" b="0" kern="1200" dirty="0">
                        <a:solidFill>
                          <a:schemeClr val="tx1"/>
                        </a:solidFill>
                        <a:latin typeface="Meiryo UI" panose="020B0604030504040204" pitchFamily="50" charset="-128"/>
                        <a:ea typeface="Meiryo UI" panose="020B0604030504040204" pitchFamily="50" charset="-128"/>
                        <a:cs typeface="+mn-cs"/>
                      </a:endParaRPr>
                    </a:p>
                  </a:txBody>
                  <a:tcPr marL="72000" marR="144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noFill/>
                  </a:tcPr>
                </a:tc>
                <a:tc>
                  <a:txBody>
                    <a:bodyPr/>
                    <a:lstStyle/>
                    <a:p>
                      <a:pPr marL="144000" marR="0" lvl="0" indent="0" algn="l" defTabSz="914400" rtl="0" eaLnBrk="1" fontAlgn="auto" latinLnBrk="0" hangingPunct="1">
                        <a:lnSpc>
                          <a:spcPct val="100000"/>
                        </a:lnSpc>
                        <a:spcBef>
                          <a:spcPts val="0"/>
                        </a:spcBef>
                        <a:spcAft>
                          <a:spcPts val="0"/>
                        </a:spcAft>
                        <a:buClrTx/>
                        <a:buSzTx/>
                        <a:buFont typeface="Arial" pitchFamily="34" charset="0"/>
                        <a:buNone/>
                        <a:tabLst/>
                        <a:defRPr/>
                      </a:pPr>
                      <a:r>
                        <a:rPr lang="en-US" altLang="ja-JP" sz="1800" b="0" dirty="0">
                          <a:solidFill>
                            <a:schemeClr val="tx1"/>
                          </a:solidFill>
                          <a:latin typeface="Meiryo UI" panose="020B0604030504040204" pitchFamily="50" charset="-128"/>
                          <a:ea typeface="Meiryo UI" panose="020B0604030504040204" pitchFamily="50" charset="-128"/>
                        </a:rPr>
                        <a:t>Android Enterprise</a:t>
                      </a:r>
                    </a:p>
                  </a:txBody>
                  <a:tcPr marL="72000" marR="144000" marT="0" marB="0" anchor="ctr" horzOverflow="overflow">
                    <a:lnL w="9525" cap="flat" cmpd="sng" algn="ctr">
                      <a:solidFill>
                        <a:schemeClr val="tx1"/>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a:noFill/>
                    </a:lnTlToBr>
                    <a:lnBlToTr>
                      <a:noFill/>
                    </a:lnBlToTr>
                    <a:solidFill>
                      <a:schemeClr val="bg1">
                        <a:lumMod val="85000"/>
                      </a:schemeClr>
                    </a:solidFill>
                  </a:tcPr>
                </a:tc>
                <a:tc>
                  <a:txBody>
                    <a:bodyPr/>
                    <a:lstStyle/>
                    <a:p>
                      <a:pPr marL="144000" marR="0" lvl="0" indent="0" algn="l" defTabSz="914400" rtl="0" eaLnBrk="1" fontAlgn="base" latinLnBrk="0" hangingPunct="1">
                        <a:lnSpc>
                          <a:spcPct val="100000"/>
                        </a:lnSpc>
                        <a:spcBef>
                          <a:spcPts val="400"/>
                        </a:spcBef>
                        <a:spcAft>
                          <a:spcPct val="0"/>
                        </a:spcAft>
                        <a:buClrTx/>
                        <a:buSzTx/>
                        <a:buFontTx/>
                        <a:buNone/>
                        <a:tabLst/>
                      </a:pPr>
                      <a:r>
                        <a:rPr lang="ja-JP" altLang="en-US" sz="1600" b="0" dirty="0">
                          <a:solidFill>
                            <a:schemeClr val="tx1"/>
                          </a:solidFill>
                          <a:latin typeface="Meiryo UI" panose="020B0604030504040204" pitchFamily="50" charset="-128"/>
                          <a:ea typeface="Meiryo UI" panose="020B0604030504040204" pitchFamily="50" charset="-128"/>
                        </a:rPr>
                        <a:t>管理タイプごとに適した制限が可能</a:t>
                      </a:r>
                      <a:endParaRPr lang="en-US" altLang="ja-JP" sz="1600" b="0" dirty="0">
                        <a:solidFill>
                          <a:schemeClr val="tx1"/>
                        </a:solidFill>
                        <a:latin typeface="Meiryo UI" panose="020B0604030504040204" pitchFamily="50" charset="-128"/>
                        <a:ea typeface="Meiryo UI" panose="020B0604030504040204" pitchFamily="50" charset="-128"/>
                      </a:endParaRPr>
                    </a:p>
                    <a:p>
                      <a:pPr marL="144000" marR="0" lvl="0" indent="0" algn="l" defTabSz="914400" rtl="0" eaLnBrk="1" fontAlgn="base" latinLnBrk="0" hangingPunct="1">
                        <a:lnSpc>
                          <a:spcPct val="100000"/>
                        </a:lnSpc>
                        <a:spcBef>
                          <a:spcPts val="400"/>
                        </a:spcBef>
                        <a:spcAft>
                          <a:spcPct val="0"/>
                        </a:spcAft>
                        <a:buClrTx/>
                        <a:buSzTx/>
                        <a:buFontTx/>
                        <a:buNone/>
                        <a:tabLst/>
                      </a:pPr>
                      <a:r>
                        <a:rPr lang="en-US" altLang="ja-JP" sz="1600" b="0" dirty="0">
                          <a:solidFill>
                            <a:schemeClr val="tx1"/>
                          </a:solidFill>
                          <a:latin typeface="Meiryo UI" panose="020B0604030504040204" pitchFamily="50" charset="-128"/>
                          <a:ea typeface="Meiryo UI" panose="020B0604030504040204" pitchFamily="50" charset="-128"/>
                        </a:rPr>
                        <a:t>Google Play</a:t>
                      </a:r>
                      <a:r>
                        <a:rPr lang="ja-JP" altLang="en-US" sz="1600" b="0" dirty="0">
                          <a:solidFill>
                            <a:schemeClr val="tx1"/>
                          </a:solidFill>
                          <a:latin typeface="Meiryo UI" panose="020B0604030504040204" pitchFamily="50" charset="-128"/>
                          <a:ea typeface="Meiryo UI" panose="020B0604030504040204" pitchFamily="50" charset="-128"/>
                        </a:rPr>
                        <a:t>アプリのサイレントインストールが可能</a:t>
                      </a:r>
                      <a:endParaRPr lang="en-US" altLang="ja-JP" sz="1600" b="0" dirty="0">
                        <a:solidFill>
                          <a:schemeClr val="tx1"/>
                        </a:solidFill>
                        <a:latin typeface="Meiryo UI" panose="020B0604030504040204" pitchFamily="50" charset="-128"/>
                        <a:ea typeface="Meiryo UI" panose="020B0604030504040204" pitchFamily="50" charset="-128"/>
                      </a:endParaRPr>
                    </a:p>
                  </a:txBody>
                  <a:tcPr marL="72000" marR="144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2498994370"/>
                  </a:ext>
                </a:extLst>
              </a:tr>
              <a:tr h="664105">
                <a:tc>
                  <a:txBody>
                    <a:bodyPr/>
                    <a:lstStyle/>
                    <a:p>
                      <a:pPr marL="144000" marR="0" indent="0" algn="l" defTabSz="914400" rtl="0" eaLnBrk="1" fontAlgn="auto" latinLnBrk="0" hangingPunct="1">
                        <a:lnSpc>
                          <a:spcPct val="100000"/>
                        </a:lnSpc>
                        <a:spcBef>
                          <a:spcPts val="0"/>
                        </a:spcBef>
                        <a:spcAft>
                          <a:spcPts val="0"/>
                        </a:spcAft>
                        <a:buClrTx/>
                        <a:buSzTx/>
                        <a:buFontTx/>
                        <a:buNone/>
                        <a:tabLst/>
                        <a:defRPr/>
                      </a:pPr>
                      <a:r>
                        <a:rPr kumimoji="1" lang="en-US" altLang="ja-JP" sz="1800" b="0" kern="1200" dirty="0">
                          <a:solidFill>
                            <a:schemeClr val="tx1"/>
                          </a:solidFill>
                          <a:latin typeface="Meiryo UI" panose="020B0604030504040204" pitchFamily="50" charset="-128"/>
                          <a:ea typeface="Meiryo UI" panose="020B0604030504040204" pitchFamily="50" charset="-128"/>
                          <a:cs typeface="+mn-cs"/>
                        </a:rPr>
                        <a:t>4G</a:t>
                      </a:r>
                      <a:r>
                        <a:rPr kumimoji="1" lang="ja-JP" altLang="en-US" sz="1800" b="0" kern="1200" dirty="0">
                          <a:solidFill>
                            <a:schemeClr val="tx1"/>
                          </a:solidFill>
                          <a:latin typeface="Meiryo UI" panose="020B0604030504040204" pitchFamily="50" charset="-128"/>
                          <a:ea typeface="Meiryo UI" panose="020B0604030504040204" pitchFamily="50" charset="-128"/>
                          <a:cs typeface="+mn-cs"/>
                        </a:rPr>
                        <a:t>ケータイ</a:t>
                      </a:r>
                    </a:p>
                  </a:txBody>
                  <a:tcPr marL="72000" marR="144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noFill/>
                  </a:tcPr>
                </a:tc>
                <a:tc>
                  <a:txBody>
                    <a:bodyPr/>
                    <a:lstStyle/>
                    <a:p>
                      <a:pPr marL="144000" marR="0" lvl="0" indent="0" algn="l" defTabSz="914400" rtl="0" eaLnBrk="1" fontAlgn="auto" latinLnBrk="0" hangingPunct="1">
                        <a:lnSpc>
                          <a:spcPct val="100000"/>
                        </a:lnSpc>
                        <a:spcBef>
                          <a:spcPts val="0"/>
                        </a:spcBef>
                        <a:spcAft>
                          <a:spcPts val="0"/>
                        </a:spcAft>
                        <a:buClrTx/>
                        <a:buSzTx/>
                        <a:buFont typeface="Arial" pitchFamily="34" charset="0"/>
                        <a:buNone/>
                        <a:tabLst/>
                        <a:defRPr/>
                      </a:pPr>
                      <a:r>
                        <a:rPr lang="ja-JP" altLang="en-US" sz="1800" b="0" dirty="0">
                          <a:solidFill>
                            <a:schemeClr val="tx1"/>
                          </a:solidFill>
                          <a:latin typeface="Meiryo UI" panose="020B0604030504040204" pitchFamily="50" charset="-128"/>
                          <a:ea typeface="Meiryo UI" panose="020B0604030504040204" pitchFamily="50" charset="-128"/>
                        </a:rPr>
                        <a:t>各種基本サービス</a:t>
                      </a:r>
                      <a:endParaRPr lang="en-US" altLang="ja-JP" sz="1800" b="0" dirty="0">
                        <a:solidFill>
                          <a:schemeClr val="tx1"/>
                        </a:solidFill>
                        <a:latin typeface="Meiryo UI" panose="020B0604030504040204" pitchFamily="50" charset="-128"/>
                        <a:ea typeface="Meiryo UI" panose="020B0604030504040204" pitchFamily="50" charset="-128"/>
                      </a:endParaRPr>
                    </a:p>
                  </a:txBody>
                  <a:tcPr marL="72000" marR="144000" marT="0" marB="0" anchor="ctr" horzOverflow="overflow">
                    <a:lnL w="9525" cap="flat" cmpd="sng" algn="ctr">
                      <a:solidFill>
                        <a:schemeClr val="tx1"/>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a:noFill/>
                    </a:lnTlToBr>
                    <a:lnBlToTr>
                      <a:noFill/>
                    </a:lnBlToTr>
                    <a:solidFill>
                      <a:schemeClr val="bg1">
                        <a:lumMod val="85000"/>
                      </a:schemeClr>
                    </a:solidFill>
                  </a:tcPr>
                </a:tc>
                <a:tc>
                  <a:txBody>
                    <a:bodyPr/>
                    <a:lstStyle/>
                    <a:p>
                      <a:pPr marL="144000" marR="0" lvl="0" indent="0" algn="l" defTabSz="914400" rtl="0" eaLnBrk="1" fontAlgn="base" latinLnBrk="0" hangingPunct="1">
                        <a:lnSpc>
                          <a:spcPct val="100000"/>
                        </a:lnSpc>
                        <a:spcBef>
                          <a:spcPts val="400"/>
                        </a:spcBef>
                        <a:spcAft>
                          <a:spcPct val="0"/>
                        </a:spcAft>
                        <a:buClrTx/>
                        <a:buSzTx/>
                        <a:buFontTx/>
                        <a:buNone/>
                        <a:tabLst/>
                      </a:pPr>
                      <a:r>
                        <a:rPr lang="ja-JP" altLang="en-US" sz="1600" b="0" dirty="0">
                          <a:solidFill>
                            <a:schemeClr val="tx1"/>
                          </a:solidFill>
                          <a:latin typeface="Meiryo UI" panose="020B0604030504040204" pitchFamily="50" charset="-128"/>
                          <a:ea typeface="Meiryo UI" panose="020B0604030504040204" pitchFamily="50" charset="-128"/>
                        </a:rPr>
                        <a:t>対象デバイスの設定情報収集／デバイス遠隔設定／リモート設定／アンチウイルス機能／アプリケーション制御／</a:t>
                      </a:r>
                      <a:r>
                        <a:rPr lang="en-US" altLang="ja-JP" sz="1600" b="0" dirty="0">
                          <a:solidFill>
                            <a:schemeClr val="tx1"/>
                          </a:solidFill>
                          <a:latin typeface="Meiryo UI" panose="020B0604030504040204" pitchFamily="50" charset="-128"/>
                          <a:ea typeface="Meiryo UI" panose="020B0604030504040204" pitchFamily="50" charset="-128"/>
                        </a:rPr>
                        <a:t>Managed Apps</a:t>
                      </a:r>
                    </a:p>
                  </a:txBody>
                  <a:tcPr marL="72000" marR="144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3766690786"/>
                  </a:ext>
                </a:extLst>
              </a:tr>
              <a:tr h="664105">
                <a:tc>
                  <a:txBody>
                    <a:bodyPr/>
                    <a:lstStyle/>
                    <a:p>
                      <a:pPr marL="144000" marR="0" indent="0" algn="l" defTabSz="914400" rtl="0" eaLnBrk="1" fontAlgn="auto" latinLnBrk="0" hangingPunct="1">
                        <a:lnSpc>
                          <a:spcPct val="100000"/>
                        </a:lnSpc>
                        <a:spcBef>
                          <a:spcPts val="0"/>
                        </a:spcBef>
                        <a:spcAft>
                          <a:spcPts val="0"/>
                        </a:spcAft>
                        <a:buClrTx/>
                        <a:buSzTx/>
                        <a:buFontTx/>
                        <a:buNone/>
                        <a:tabLst/>
                        <a:defRPr/>
                      </a:pPr>
                      <a:r>
                        <a:rPr kumimoji="1" lang="en-US" altLang="ja-JP" sz="1800" b="0" kern="1200" dirty="0">
                          <a:solidFill>
                            <a:schemeClr val="tx1"/>
                          </a:solidFill>
                          <a:latin typeface="Meiryo UI" panose="020B0604030504040204" pitchFamily="50" charset="-128"/>
                          <a:ea typeface="Meiryo UI" panose="020B0604030504040204" pitchFamily="50" charset="-128"/>
                          <a:cs typeface="+mn-cs"/>
                        </a:rPr>
                        <a:t>Windows</a:t>
                      </a:r>
                      <a:endParaRPr kumimoji="1" lang="ja-JP" altLang="en-US" sz="1800" b="0" kern="1200" dirty="0">
                        <a:solidFill>
                          <a:schemeClr val="tx1"/>
                        </a:solidFill>
                        <a:latin typeface="Meiryo UI" panose="020B0604030504040204" pitchFamily="50" charset="-128"/>
                        <a:ea typeface="Meiryo UI" panose="020B0604030504040204" pitchFamily="50" charset="-128"/>
                        <a:cs typeface="+mn-cs"/>
                      </a:endParaRPr>
                    </a:p>
                  </a:txBody>
                  <a:tcPr marL="72000" marR="144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noFill/>
                  </a:tcPr>
                </a:tc>
                <a:tc>
                  <a:txBody>
                    <a:bodyPr/>
                    <a:lstStyle/>
                    <a:p>
                      <a:pPr marL="144000" marR="0" lvl="0" indent="0" algn="l" defTabSz="914400" rtl="0" eaLnBrk="1" fontAlgn="auto" latinLnBrk="0" hangingPunct="1">
                        <a:lnSpc>
                          <a:spcPct val="100000"/>
                        </a:lnSpc>
                        <a:spcBef>
                          <a:spcPts val="0"/>
                        </a:spcBef>
                        <a:spcAft>
                          <a:spcPts val="0"/>
                        </a:spcAft>
                        <a:buClrTx/>
                        <a:buSzTx/>
                        <a:buFont typeface="Arial" pitchFamily="34" charset="0"/>
                        <a:buNone/>
                        <a:tabLst/>
                        <a:defRPr/>
                      </a:pPr>
                      <a:r>
                        <a:rPr lang="en-US" altLang="ja-JP" sz="1800" b="0" dirty="0">
                          <a:solidFill>
                            <a:schemeClr val="tx1"/>
                          </a:solidFill>
                          <a:latin typeface="Meiryo UI" panose="020B0604030504040204" pitchFamily="50" charset="-128"/>
                          <a:ea typeface="Meiryo UI" panose="020B0604030504040204" pitchFamily="50" charset="-128"/>
                        </a:rPr>
                        <a:t>PC</a:t>
                      </a:r>
                      <a:r>
                        <a:rPr lang="ja-JP" altLang="en-US" sz="1800" b="0" dirty="0">
                          <a:solidFill>
                            <a:schemeClr val="tx1"/>
                          </a:solidFill>
                          <a:latin typeface="Meiryo UI" panose="020B0604030504040204" pitchFamily="50" charset="-128"/>
                          <a:ea typeface="Meiryo UI" panose="020B0604030504040204" pitchFamily="50" charset="-128"/>
                        </a:rPr>
                        <a:t>操作ログ</a:t>
                      </a:r>
                      <a:endParaRPr lang="en-US" altLang="ja-JP" sz="1800" b="0" dirty="0">
                        <a:solidFill>
                          <a:schemeClr val="tx1"/>
                        </a:solidFill>
                        <a:latin typeface="Meiryo UI" panose="020B0604030504040204" pitchFamily="50" charset="-128"/>
                        <a:ea typeface="Meiryo UI" panose="020B0604030504040204" pitchFamily="50" charset="-128"/>
                      </a:endParaRPr>
                    </a:p>
                  </a:txBody>
                  <a:tcPr marL="72000" marR="144000" marT="0" marB="0" anchor="ctr" horzOverflow="overflow">
                    <a:lnL w="9525" cap="flat" cmpd="sng" algn="ctr">
                      <a:solidFill>
                        <a:schemeClr val="tx1"/>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a:noFill/>
                    </a:lnTlToBr>
                    <a:lnBlToTr>
                      <a:noFill/>
                    </a:lnBlToTr>
                    <a:solidFill>
                      <a:schemeClr val="bg1">
                        <a:lumMod val="85000"/>
                      </a:schemeClr>
                    </a:solidFill>
                  </a:tcPr>
                </a:tc>
                <a:tc>
                  <a:txBody>
                    <a:bodyPr/>
                    <a:lstStyle/>
                    <a:p>
                      <a:pPr marL="144000" marR="0" lvl="0" indent="0" algn="l" defTabSz="914400" rtl="0" eaLnBrk="1" fontAlgn="base" latinLnBrk="0" hangingPunct="1">
                        <a:lnSpc>
                          <a:spcPct val="100000"/>
                        </a:lnSpc>
                        <a:spcBef>
                          <a:spcPts val="400"/>
                        </a:spcBef>
                        <a:spcAft>
                          <a:spcPct val="0"/>
                        </a:spcAft>
                        <a:buClrTx/>
                        <a:buSzTx/>
                        <a:buFontTx/>
                        <a:buNone/>
                        <a:tabLst/>
                      </a:pPr>
                      <a:r>
                        <a:rPr lang="en-US" altLang="ja-JP" sz="1600" b="0" dirty="0">
                          <a:solidFill>
                            <a:schemeClr val="tx1"/>
                          </a:solidFill>
                          <a:latin typeface="Meiryo UI" panose="020B0604030504040204" pitchFamily="50" charset="-128"/>
                          <a:ea typeface="Meiryo UI" panose="020B0604030504040204" pitchFamily="50" charset="-128"/>
                        </a:rPr>
                        <a:t>PC</a:t>
                      </a:r>
                      <a:r>
                        <a:rPr lang="ja-JP" altLang="en-US" sz="1600" b="0" dirty="0">
                          <a:solidFill>
                            <a:schemeClr val="tx1"/>
                          </a:solidFill>
                          <a:latin typeface="Meiryo UI" panose="020B0604030504040204" pitchFamily="50" charset="-128"/>
                          <a:ea typeface="Meiryo UI" panose="020B0604030504040204" pitchFamily="50" charset="-128"/>
                        </a:rPr>
                        <a:t>の各種操作ログを取得し、管理画面から閲覧可能とする機能</a:t>
                      </a:r>
                      <a:endParaRPr lang="en-US" altLang="ja-JP" sz="1600" b="0" dirty="0">
                        <a:solidFill>
                          <a:schemeClr val="tx1"/>
                        </a:solidFill>
                        <a:latin typeface="Meiryo UI" panose="020B0604030504040204" pitchFamily="50" charset="-128"/>
                        <a:ea typeface="Meiryo UI" panose="020B0604030504040204" pitchFamily="50" charset="-128"/>
                      </a:endParaRPr>
                    </a:p>
                  </a:txBody>
                  <a:tcPr marL="72000" marR="144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657777091"/>
                  </a:ext>
                </a:extLst>
              </a:tr>
              <a:tr h="664105">
                <a:tc>
                  <a:txBody>
                    <a:bodyPr/>
                    <a:lstStyle/>
                    <a:p>
                      <a:pPr marL="144000" marR="0" indent="0" algn="l" defTabSz="914400" rtl="0" eaLnBrk="1" fontAlgn="auto" latinLnBrk="0" hangingPunct="1">
                        <a:lnSpc>
                          <a:spcPct val="100000"/>
                        </a:lnSpc>
                        <a:spcBef>
                          <a:spcPts val="0"/>
                        </a:spcBef>
                        <a:spcAft>
                          <a:spcPts val="0"/>
                        </a:spcAft>
                        <a:buClrTx/>
                        <a:buSzTx/>
                        <a:buFontTx/>
                        <a:buNone/>
                        <a:tabLst/>
                        <a:defRPr/>
                      </a:pPr>
                      <a:r>
                        <a:rPr kumimoji="1" lang="en-US" altLang="ja-JP" sz="1800" b="0" kern="1200" dirty="0">
                          <a:solidFill>
                            <a:schemeClr val="tx1"/>
                          </a:solidFill>
                          <a:latin typeface="Meiryo UI" panose="020B0604030504040204" pitchFamily="50" charset="-128"/>
                          <a:ea typeface="Meiryo UI" panose="020B0604030504040204" pitchFamily="50" charset="-128"/>
                          <a:cs typeface="+mn-cs"/>
                        </a:rPr>
                        <a:t>Mac</a:t>
                      </a:r>
                      <a:endParaRPr kumimoji="1" lang="ja-JP" altLang="en-US" sz="1800" b="0" kern="1200" dirty="0">
                        <a:solidFill>
                          <a:schemeClr val="tx1"/>
                        </a:solidFill>
                        <a:latin typeface="Meiryo UI" panose="020B0604030504040204" pitchFamily="50" charset="-128"/>
                        <a:ea typeface="Meiryo UI" panose="020B0604030504040204" pitchFamily="50" charset="-128"/>
                        <a:cs typeface="+mn-cs"/>
                      </a:endParaRPr>
                    </a:p>
                  </a:txBody>
                  <a:tcPr marL="72000" marR="144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noFill/>
                  </a:tcPr>
                </a:tc>
                <a:tc>
                  <a:txBody>
                    <a:bodyPr/>
                    <a:lstStyle/>
                    <a:p>
                      <a:pPr marL="144000" marR="0" lvl="0" indent="0" algn="l" defTabSz="914400" rtl="0" eaLnBrk="1" fontAlgn="auto" latinLnBrk="0" hangingPunct="1">
                        <a:lnSpc>
                          <a:spcPct val="100000"/>
                        </a:lnSpc>
                        <a:spcBef>
                          <a:spcPts val="0"/>
                        </a:spcBef>
                        <a:spcAft>
                          <a:spcPts val="0"/>
                        </a:spcAft>
                        <a:buClrTx/>
                        <a:buSzTx/>
                        <a:buFont typeface="Arial" pitchFamily="34" charset="0"/>
                        <a:buNone/>
                        <a:tabLst/>
                        <a:defRPr/>
                      </a:pPr>
                      <a:r>
                        <a:rPr lang="ja-JP" altLang="en-US" sz="1800" b="0" dirty="0">
                          <a:solidFill>
                            <a:schemeClr val="tx1"/>
                          </a:solidFill>
                          <a:latin typeface="Meiryo UI" panose="020B0604030504040204" pitchFamily="50" charset="-128"/>
                          <a:ea typeface="Meiryo UI" panose="020B0604030504040204" pitchFamily="50" charset="-128"/>
                        </a:rPr>
                        <a:t>遠隔ロック・消去</a:t>
                      </a:r>
                      <a:endParaRPr lang="en-US" altLang="ja-JP" sz="1800" b="0" dirty="0">
                        <a:solidFill>
                          <a:schemeClr val="tx1"/>
                        </a:solidFill>
                        <a:latin typeface="Meiryo UI" panose="020B0604030504040204" pitchFamily="50" charset="-128"/>
                        <a:ea typeface="Meiryo UI" panose="020B0604030504040204" pitchFamily="50" charset="-128"/>
                      </a:endParaRPr>
                    </a:p>
                  </a:txBody>
                  <a:tcPr marL="72000" marR="144000" marT="0" marB="0" anchor="ctr" horzOverflow="overflow">
                    <a:lnL w="9525" cap="flat" cmpd="sng" algn="ctr">
                      <a:solidFill>
                        <a:schemeClr val="tx1"/>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solidFill>
                      <a:schemeClr val="bg1">
                        <a:lumMod val="85000"/>
                      </a:schemeClr>
                    </a:solidFill>
                  </a:tcPr>
                </a:tc>
                <a:tc>
                  <a:txBody>
                    <a:bodyPr/>
                    <a:lstStyle/>
                    <a:p>
                      <a:pPr marL="144000" marR="0" lvl="0" indent="0" algn="l" defTabSz="914400" rtl="0" eaLnBrk="1" fontAlgn="base" latinLnBrk="0" hangingPunct="1">
                        <a:lnSpc>
                          <a:spcPct val="100000"/>
                        </a:lnSpc>
                        <a:spcBef>
                          <a:spcPts val="400"/>
                        </a:spcBef>
                        <a:spcAft>
                          <a:spcPct val="0"/>
                        </a:spcAft>
                        <a:buClrTx/>
                        <a:buSzTx/>
                        <a:buFontTx/>
                        <a:buNone/>
                        <a:tabLst/>
                      </a:pPr>
                      <a:r>
                        <a:rPr lang="en-US" altLang="ja-JP" sz="1600" b="0" dirty="0">
                          <a:solidFill>
                            <a:schemeClr val="tx1"/>
                          </a:solidFill>
                          <a:latin typeface="Meiryo UI" panose="020B0604030504040204" pitchFamily="50" charset="-128"/>
                          <a:ea typeface="Meiryo UI" panose="020B0604030504040204" pitchFamily="50" charset="-128"/>
                        </a:rPr>
                        <a:t>Mac PC</a:t>
                      </a:r>
                      <a:r>
                        <a:rPr lang="ja-JP" altLang="en-US" sz="1600" b="0" dirty="0">
                          <a:solidFill>
                            <a:schemeClr val="tx1"/>
                          </a:solidFill>
                          <a:latin typeface="Meiryo UI" panose="020B0604030504040204" pitchFamily="50" charset="-128"/>
                          <a:ea typeface="Meiryo UI" panose="020B0604030504040204" pitchFamily="50" charset="-128"/>
                        </a:rPr>
                        <a:t>を遠隔からロック、消去する機能　</a:t>
                      </a:r>
                      <a:r>
                        <a:rPr lang="en-US" altLang="ja-JP" sz="1600" b="0" dirty="0">
                          <a:solidFill>
                            <a:schemeClr val="tx1"/>
                          </a:solidFill>
                          <a:latin typeface="Meiryo UI" panose="020B0604030504040204" pitchFamily="50" charset="-128"/>
                          <a:ea typeface="Meiryo UI" panose="020B0604030504040204" pitchFamily="50" charset="-128"/>
                        </a:rPr>
                        <a:t>※M62</a:t>
                      </a:r>
                      <a:r>
                        <a:rPr lang="ja-JP" altLang="en-US" sz="1600" b="0" dirty="0">
                          <a:solidFill>
                            <a:schemeClr val="tx1"/>
                          </a:solidFill>
                          <a:latin typeface="Meiryo UI" panose="020B0604030504040204" pitchFamily="50" charset="-128"/>
                          <a:ea typeface="Meiryo UI" panose="020B0604030504040204" pitchFamily="50" charset="-128"/>
                        </a:rPr>
                        <a:t>環境のみ</a:t>
                      </a:r>
                      <a:endParaRPr lang="en-US" altLang="ja-JP" sz="1600" b="0" dirty="0">
                        <a:solidFill>
                          <a:schemeClr val="tx1"/>
                        </a:solidFill>
                        <a:latin typeface="Meiryo UI" panose="020B0604030504040204" pitchFamily="50" charset="-128"/>
                        <a:ea typeface="Meiryo UI" panose="020B0604030504040204" pitchFamily="50" charset="-128"/>
                      </a:endParaRPr>
                    </a:p>
                  </a:txBody>
                  <a:tcPr marL="72000" marR="144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564084456"/>
                  </a:ext>
                </a:extLst>
              </a:tr>
            </a:tbl>
          </a:graphicData>
        </a:graphic>
      </p:graphicFrame>
    </p:spTree>
    <p:extLst>
      <p:ext uri="{BB962C8B-B14F-4D97-AF65-F5344CB8AC3E}">
        <p14:creationId xmlns:p14="http://schemas.microsoft.com/office/powerpoint/2010/main" val="3802306851"/>
      </p:ext>
    </p:extLst>
  </p:cSld>
  <p:clrMapOvr>
    <a:masterClrMapping/>
  </p:clrMapOvr>
  <p:transition/>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47316097"/>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AC07F10A-4224-4725-94B4-04682D514DB2}"/>
              </a:ext>
            </a:extLst>
          </p:cNvPr>
          <p:cNvSpPr>
            <a:spLocks noGrp="1"/>
          </p:cNvSpPr>
          <p:nvPr>
            <p:ph type="sldNum" sz="quarter" idx="4"/>
          </p:nvPr>
        </p:nvSpPr>
        <p:spPr/>
        <p:txBody>
          <a:bodyPr/>
          <a:lstStyle/>
          <a:p>
            <a:fld id="{F1BF7F6E-0413-4353-995D-100289A07FF8}" type="slidenum">
              <a:rPr lang="en-US" altLang="ja-JP" smtClean="0"/>
              <a:pPr/>
              <a:t>15</a:t>
            </a:fld>
            <a:endParaRPr lang="en-US" altLang="ja-JP" dirty="0"/>
          </a:p>
        </p:txBody>
      </p:sp>
      <p:sp>
        <p:nvSpPr>
          <p:cNvPr id="4" name="タイトル 3">
            <a:extLst>
              <a:ext uri="{FF2B5EF4-FFF2-40B4-BE49-F238E27FC236}">
                <a16:creationId xmlns:a16="http://schemas.microsoft.com/office/drawing/2014/main" id="{AD3E354F-C381-40A0-875C-14EED89A1819}"/>
              </a:ext>
            </a:extLst>
          </p:cNvPr>
          <p:cNvSpPr>
            <a:spLocks noGrp="1"/>
          </p:cNvSpPr>
          <p:nvPr>
            <p:ph type="title"/>
          </p:nvPr>
        </p:nvSpPr>
        <p:spPr/>
        <p:txBody>
          <a:bodyPr/>
          <a:lstStyle/>
          <a:p>
            <a:r>
              <a:rPr kumimoji="1" lang="ja-JP" altLang="en-US" dirty="0">
                <a:latin typeface="Meiryo UI" panose="020B0604030504040204" pitchFamily="50" charset="-128"/>
                <a:ea typeface="Meiryo UI" panose="020B0604030504040204" pitchFamily="50" charset="-128"/>
              </a:rPr>
              <a:t>ダッシュボード機能</a:t>
            </a:r>
            <a:endParaRPr kumimoji="1" lang="ja-JP" altLang="en-US" dirty="0"/>
          </a:p>
        </p:txBody>
      </p:sp>
      <p:sp>
        <p:nvSpPr>
          <p:cNvPr id="5" name="角丸四角形 13">
            <a:extLst>
              <a:ext uri="{FF2B5EF4-FFF2-40B4-BE49-F238E27FC236}">
                <a16:creationId xmlns:a16="http://schemas.microsoft.com/office/drawing/2014/main" id="{B1EFF641-A857-4891-9AAD-00495C27FD23}"/>
              </a:ext>
            </a:extLst>
          </p:cNvPr>
          <p:cNvSpPr/>
          <p:nvPr/>
        </p:nvSpPr>
        <p:spPr bwMode="auto">
          <a:xfrm>
            <a:off x="9022006" y="360000"/>
            <a:ext cx="1080000" cy="288000"/>
          </a:xfrm>
          <a:prstGeom prst="roundRect">
            <a:avLst>
              <a:gd name="adj" fmla="val 13229"/>
            </a:avLst>
          </a:prstGeom>
          <a:solidFill>
            <a:srgbClr val="00B050"/>
          </a:solidFill>
          <a:ln w="285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defRPr/>
            </a:pPr>
            <a:r>
              <a:rPr lang="ja-JP" altLang="en-US" sz="1400" b="1" kern="0" dirty="0">
                <a:solidFill>
                  <a:srgbClr val="FFFFFF"/>
                </a:solidFill>
                <a:latin typeface="Meiryo UI" panose="020B0604030504040204" pitchFamily="50" charset="-128"/>
                <a:ea typeface="Meiryo UI" panose="020B0604030504040204" pitchFamily="50" charset="-128"/>
                <a:cs typeface="Verdana" panose="020B0604030504040204" pitchFamily="34" charset="0"/>
              </a:rPr>
              <a:t>共通</a:t>
            </a:r>
            <a:endParaRPr kumimoji="1" lang="ja-JP" altLang="en-US" sz="1400" b="1" kern="0" dirty="0">
              <a:solidFill>
                <a:srgbClr val="FFFFFF"/>
              </a:solidFill>
              <a:latin typeface="Meiryo UI" panose="020B0604030504040204" pitchFamily="50" charset="-128"/>
              <a:ea typeface="Meiryo UI" panose="020B0604030504040204" pitchFamily="50" charset="-128"/>
              <a:cs typeface="Verdana" panose="020B0604030504040204" pitchFamily="34" charset="0"/>
            </a:endParaRPr>
          </a:p>
        </p:txBody>
      </p:sp>
      <p:sp>
        <p:nvSpPr>
          <p:cNvPr id="6" name="コンテンツ プレースホルダ 28">
            <a:extLst>
              <a:ext uri="{FF2B5EF4-FFF2-40B4-BE49-F238E27FC236}">
                <a16:creationId xmlns:a16="http://schemas.microsoft.com/office/drawing/2014/main" id="{7A1C0C04-6725-4E71-9728-FE448648FC1C}"/>
              </a:ext>
            </a:extLst>
          </p:cNvPr>
          <p:cNvSpPr txBox="1">
            <a:spLocks/>
          </p:cNvSpPr>
          <p:nvPr/>
        </p:nvSpPr>
        <p:spPr>
          <a:xfrm>
            <a:off x="360006" y="1257478"/>
            <a:ext cx="12283200" cy="1368000"/>
          </a:xfrm>
          <a:prstGeom prst="rect">
            <a:avLst/>
          </a:prstGeom>
        </p:spPr>
        <p:txBody>
          <a:bodyPr lIns="0" rIns="0" anchor="ctr" anchorCtr="1"/>
          <a:lstStyle>
            <a:lvl1pPr marL="215900" algn="l" rtl="0" fontAlgn="base">
              <a:spcBef>
                <a:spcPts val="2400"/>
              </a:spcBef>
              <a:spcAft>
                <a:spcPct val="0"/>
              </a:spcAft>
              <a:defRPr sz="4400">
                <a:solidFill>
                  <a:schemeClr val="tx1"/>
                </a:solidFill>
                <a:latin typeface="HGP創英角ｺﾞｼｯｸUB" panose="020B0900000000000000" pitchFamily="50" charset="-128"/>
                <a:ea typeface="HGP創英角ｺﾞｼｯｸUB" panose="020B0900000000000000" pitchFamily="50" charset="-128"/>
                <a:cs typeface="+mn-cs"/>
                <a:sym typeface="ヒラギノ角ゴ ProN W6" charset="0"/>
              </a:defRPr>
            </a:lvl1pPr>
            <a:lvl2pPr marL="1231900" indent="-571500" algn="l" rtl="0" fontAlgn="base">
              <a:spcBef>
                <a:spcPts val="2400"/>
              </a:spcBef>
              <a:spcAft>
                <a:spcPct val="0"/>
              </a:spcAft>
              <a:buClr>
                <a:srgbClr val="000000"/>
              </a:buClr>
              <a:buSzPct val="171000"/>
              <a:buFont typeface="ヒラギノ角ゴ ProN W3" charset="0"/>
              <a:buChar char="•"/>
              <a:defRPr sz="4400">
                <a:solidFill>
                  <a:schemeClr val="tx1"/>
                </a:solidFill>
                <a:latin typeface="HGP創英角ｺﾞｼｯｸUB" panose="020B0900000000000000" pitchFamily="50" charset="-128"/>
                <a:ea typeface="HGP創英角ｺﾞｼｯｸUB" panose="020B0900000000000000" pitchFamily="50" charset="-128"/>
                <a:cs typeface="+mn-cs"/>
                <a:sym typeface="ヒラギノ角ゴ ProN W6" charset="0"/>
              </a:defRPr>
            </a:lvl2pPr>
            <a:lvl3pPr marL="1676400" indent="-571500" algn="l" rtl="0" fontAlgn="base">
              <a:spcBef>
                <a:spcPts val="2400"/>
              </a:spcBef>
              <a:spcAft>
                <a:spcPct val="0"/>
              </a:spcAft>
              <a:buClr>
                <a:srgbClr val="000000"/>
              </a:buClr>
              <a:buSzPct val="171000"/>
              <a:buFont typeface="ヒラギノ角ゴ ProN W3" charset="0"/>
              <a:buChar char="•"/>
              <a:defRPr sz="4400">
                <a:solidFill>
                  <a:schemeClr val="tx1"/>
                </a:solidFill>
                <a:latin typeface="HGP創英角ｺﾞｼｯｸUB" panose="020B0900000000000000" pitchFamily="50" charset="-128"/>
                <a:ea typeface="HGP創英角ｺﾞｼｯｸUB" panose="020B0900000000000000" pitchFamily="50" charset="-128"/>
                <a:cs typeface="+mn-cs"/>
                <a:sym typeface="ヒラギノ角ゴ ProN W6" charset="0"/>
              </a:defRPr>
            </a:lvl3pPr>
            <a:lvl4pPr marL="2120900" indent="-571500" algn="l" rtl="0" fontAlgn="base">
              <a:spcBef>
                <a:spcPts val="2400"/>
              </a:spcBef>
              <a:spcAft>
                <a:spcPct val="0"/>
              </a:spcAft>
              <a:buClr>
                <a:srgbClr val="000000"/>
              </a:buClr>
              <a:buSzPct val="171000"/>
              <a:buFont typeface="ヒラギノ角ゴ ProN W3" charset="0"/>
              <a:buChar char="•"/>
              <a:defRPr sz="4400">
                <a:solidFill>
                  <a:schemeClr val="tx1"/>
                </a:solidFill>
                <a:latin typeface="HGP創英角ｺﾞｼｯｸUB" panose="020B0900000000000000" pitchFamily="50" charset="-128"/>
                <a:ea typeface="HGP創英角ｺﾞｼｯｸUB" panose="020B0900000000000000" pitchFamily="50" charset="-128"/>
                <a:cs typeface="+mn-cs"/>
                <a:sym typeface="ヒラギノ角ゴ ProN W6" charset="0"/>
              </a:defRPr>
            </a:lvl4pPr>
            <a:lvl5pPr marL="2565400" indent="-571500" algn="l" rtl="0" fontAlgn="base">
              <a:spcBef>
                <a:spcPts val="2400"/>
              </a:spcBef>
              <a:spcAft>
                <a:spcPct val="0"/>
              </a:spcAft>
              <a:buClr>
                <a:srgbClr val="000000"/>
              </a:buClr>
              <a:buSzPct val="171000"/>
              <a:buFont typeface="ヒラギノ角ゴ ProN W3" charset="0"/>
              <a:buChar char="•"/>
              <a:defRPr sz="4400">
                <a:solidFill>
                  <a:schemeClr val="tx1"/>
                </a:solidFill>
                <a:latin typeface="HGP創英角ｺﾞｼｯｸUB" panose="020B0900000000000000" pitchFamily="50" charset="-128"/>
                <a:ea typeface="HGP創英角ｺﾞｼｯｸUB" panose="020B0900000000000000" pitchFamily="50" charset="-128"/>
                <a:cs typeface="+mn-cs"/>
                <a:sym typeface="ヒラギノ角ゴ ProN W6" charset="0"/>
              </a:defRPr>
            </a:lvl5pPr>
            <a:lvl6pPr marL="3022600" indent="-571500" algn="l" rtl="0" fontAlgn="base">
              <a:spcBef>
                <a:spcPts val="2400"/>
              </a:spcBef>
              <a:spcAft>
                <a:spcPct val="0"/>
              </a:spcAft>
              <a:buClr>
                <a:srgbClr val="000000"/>
              </a:buClr>
              <a:buSzPct val="171000"/>
              <a:buFont typeface="ヒラギノ角ゴ ProN W3" charset="0"/>
              <a:buChar char="•"/>
              <a:defRPr sz="3800">
                <a:solidFill>
                  <a:schemeClr val="tx1"/>
                </a:solidFill>
                <a:latin typeface="+mn-lt"/>
                <a:ea typeface="+mn-ea"/>
                <a:cs typeface="+mn-cs"/>
                <a:sym typeface="ヒラギノ角ゴ ProN W6" charset="0"/>
              </a:defRPr>
            </a:lvl6pPr>
            <a:lvl7pPr marL="3479800" indent="-571500" algn="l" rtl="0" fontAlgn="base">
              <a:spcBef>
                <a:spcPts val="2400"/>
              </a:spcBef>
              <a:spcAft>
                <a:spcPct val="0"/>
              </a:spcAft>
              <a:buClr>
                <a:srgbClr val="000000"/>
              </a:buClr>
              <a:buSzPct val="171000"/>
              <a:buFont typeface="ヒラギノ角ゴ ProN W3" charset="0"/>
              <a:buChar char="•"/>
              <a:defRPr sz="3800">
                <a:solidFill>
                  <a:schemeClr val="tx1"/>
                </a:solidFill>
                <a:latin typeface="+mn-lt"/>
                <a:ea typeface="+mn-ea"/>
                <a:cs typeface="+mn-cs"/>
                <a:sym typeface="ヒラギノ角ゴ ProN W6" charset="0"/>
              </a:defRPr>
            </a:lvl7pPr>
            <a:lvl8pPr marL="3937000" indent="-571500" algn="l" rtl="0" fontAlgn="base">
              <a:spcBef>
                <a:spcPts val="2400"/>
              </a:spcBef>
              <a:spcAft>
                <a:spcPct val="0"/>
              </a:spcAft>
              <a:buClr>
                <a:srgbClr val="000000"/>
              </a:buClr>
              <a:buSzPct val="171000"/>
              <a:buFont typeface="ヒラギノ角ゴ ProN W3" charset="0"/>
              <a:buChar char="•"/>
              <a:defRPr sz="3800">
                <a:solidFill>
                  <a:schemeClr val="tx1"/>
                </a:solidFill>
                <a:latin typeface="+mn-lt"/>
                <a:ea typeface="+mn-ea"/>
                <a:cs typeface="+mn-cs"/>
                <a:sym typeface="ヒラギノ角ゴ ProN W6" charset="0"/>
              </a:defRPr>
            </a:lvl8pPr>
            <a:lvl9pPr marL="4394200" indent="-571500" algn="l" rtl="0" fontAlgn="base">
              <a:spcBef>
                <a:spcPts val="2400"/>
              </a:spcBef>
              <a:spcAft>
                <a:spcPct val="0"/>
              </a:spcAft>
              <a:buClr>
                <a:srgbClr val="000000"/>
              </a:buClr>
              <a:buSzPct val="171000"/>
              <a:buFont typeface="ヒラギノ角ゴ ProN W3" charset="0"/>
              <a:buChar char="•"/>
              <a:defRPr sz="3800">
                <a:solidFill>
                  <a:schemeClr val="tx1"/>
                </a:solidFill>
                <a:latin typeface="+mn-lt"/>
                <a:ea typeface="+mn-ea"/>
                <a:cs typeface="+mn-cs"/>
                <a:sym typeface="ヒラギノ角ゴ ProN W6" charset="0"/>
              </a:defRPr>
            </a:lvl9pPr>
          </a:lstStyle>
          <a:p>
            <a:pPr marL="0" algn="ctr" fontAlgn="auto">
              <a:spcBef>
                <a:spcPts val="200"/>
              </a:spcBef>
              <a:spcAft>
                <a:spcPts val="0"/>
              </a:spcAft>
              <a:defRPr/>
            </a:pPr>
            <a:r>
              <a:rPr lang="ja-JP" altLang="en-US" sz="3000" kern="0" dirty="0">
                <a:solidFill>
                  <a:sysClr val="windowText" lastClr="000000"/>
                </a:solidFill>
                <a:latin typeface="Meiryo UI" panose="020B0604030504040204" pitchFamily="50" charset="-128"/>
                <a:ea typeface="Meiryo UI" panose="020B0604030504040204" pitchFamily="50" charset="-128"/>
                <a:cs typeface="Verdana" panose="020B0604030504040204" pitchFamily="34" charset="0"/>
              </a:rPr>
              <a:t>デバイス情報のサマリーを一覧で表示</a:t>
            </a:r>
          </a:p>
        </p:txBody>
      </p:sp>
      <p:sp>
        <p:nvSpPr>
          <p:cNvPr id="7" name="テキスト ボックス 6">
            <a:extLst>
              <a:ext uri="{FF2B5EF4-FFF2-40B4-BE49-F238E27FC236}">
                <a16:creationId xmlns:a16="http://schemas.microsoft.com/office/drawing/2014/main" id="{C8D14C31-7562-4B94-92BF-DDD0A73F2126}"/>
              </a:ext>
            </a:extLst>
          </p:cNvPr>
          <p:cNvSpPr txBox="1"/>
          <p:nvPr/>
        </p:nvSpPr>
        <p:spPr>
          <a:xfrm>
            <a:off x="360006" y="2459737"/>
            <a:ext cx="12283200" cy="402931"/>
          </a:xfrm>
          <a:prstGeom prst="rect">
            <a:avLst/>
          </a:prstGeom>
          <a:noFill/>
        </p:spPr>
        <p:txBody>
          <a:bodyPr wrap="square" anchor="ctr" anchorCtr="1">
            <a:spAutoFit/>
          </a:bodyPr>
          <a:lstStyle/>
          <a:p>
            <a:pPr defTabSz="914217" fontAlgn="auto">
              <a:lnSpc>
                <a:spcPts val="2700"/>
              </a:lnSpc>
              <a:spcBef>
                <a:spcPts val="0"/>
              </a:spcBef>
              <a:spcAft>
                <a:spcPts val="0"/>
              </a:spcAft>
              <a:defRPr/>
            </a:pPr>
            <a:r>
              <a:rPr lang="ja-JP" altLang="en-US" sz="2000" kern="0" dirty="0">
                <a:solidFill>
                  <a:sysClr val="windowText" lastClr="000000"/>
                </a:solidFill>
                <a:latin typeface="Meiryo UI" panose="020B0604030504040204" pitchFamily="50" charset="-128"/>
                <a:ea typeface="Meiryo UI" panose="020B0604030504040204" pitchFamily="50" charset="-128"/>
              </a:rPr>
              <a:t>デバイスの状況をわかりやすいグラフで表示し、ステータス確認が可能。</a:t>
            </a:r>
            <a:endParaRPr lang="en-US" altLang="ja-JP" sz="2000" kern="0" dirty="0">
              <a:solidFill>
                <a:sysClr val="windowText" lastClr="000000"/>
              </a:solidFill>
              <a:latin typeface="Meiryo UI" panose="020B0604030504040204" pitchFamily="50" charset="-128"/>
              <a:ea typeface="Meiryo UI" panose="020B0604030504040204" pitchFamily="50" charset="-128"/>
            </a:endParaRPr>
          </a:p>
        </p:txBody>
      </p:sp>
      <p:sp>
        <p:nvSpPr>
          <p:cNvPr id="9" name="テキスト ボックス 8">
            <a:extLst>
              <a:ext uri="{FF2B5EF4-FFF2-40B4-BE49-F238E27FC236}">
                <a16:creationId xmlns:a16="http://schemas.microsoft.com/office/drawing/2014/main" id="{63F8CC68-9A05-4646-B917-CA8E75A12C1C}"/>
              </a:ext>
            </a:extLst>
          </p:cNvPr>
          <p:cNvSpPr txBox="1"/>
          <p:nvPr/>
        </p:nvSpPr>
        <p:spPr>
          <a:xfrm>
            <a:off x="777790" y="3960000"/>
            <a:ext cx="3743999" cy="1169551"/>
          </a:xfrm>
          <a:prstGeom prst="rect">
            <a:avLst/>
          </a:prstGeom>
          <a:noFill/>
        </p:spPr>
        <p:txBody>
          <a:bodyPr wrap="square">
            <a:spAutoFit/>
          </a:bodyPr>
          <a:lstStyle/>
          <a:p>
            <a:pPr marL="6349" indent="-6349" algn="l" defTabSz="914217" fontAlgn="auto">
              <a:spcBef>
                <a:spcPts val="0"/>
              </a:spcBef>
              <a:spcAft>
                <a:spcPts val="600"/>
              </a:spcAft>
              <a:defRPr/>
            </a:pPr>
            <a:r>
              <a:rPr lang="ja-JP" altLang="en-US" sz="2000" kern="0" dirty="0">
                <a:solidFill>
                  <a:sysClr val="windowText" lastClr="000000"/>
                </a:solidFill>
                <a:latin typeface="Meiryo UI" panose="020B0604030504040204" pitchFamily="50" charset="-128"/>
                <a:ea typeface="Meiryo UI" panose="020B0604030504040204" pitchFamily="50" charset="-128"/>
              </a:rPr>
              <a:t>●デバイス登録</a:t>
            </a:r>
            <a:endParaRPr lang="en-US" altLang="ja-JP" sz="2000" kern="0" dirty="0">
              <a:solidFill>
                <a:sysClr val="windowText" lastClr="000000"/>
              </a:solidFill>
              <a:latin typeface="Meiryo UI" panose="020B0604030504040204" pitchFamily="50" charset="-128"/>
              <a:ea typeface="Meiryo UI" panose="020B0604030504040204" pitchFamily="50" charset="-128"/>
            </a:endParaRPr>
          </a:p>
          <a:p>
            <a:pPr marL="6349" indent="-6349" algn="l" defTabSz="914217" fontAlgn="auto">
              <a:spcBef>
                <a:spcPts val="0"/>
              </a:spcBef>
              <a:spcAft>
                <a:spcPts val="600"/>
              </a:spcAft>
              <a:defRPr/>
            </a:pPr>
            <a:r>
              <a:rPr lang="ja-JP" altLang="en-US" sz="2000" kern="0" dirty="0">
                <a:solidFill>
                  <a:sysClr val="windowText" lastClr="000000"/>
                </a:solidFill>
                <a:latin typeface="Meiryo UI" panose="020B0604030504040204" pitchFamily="50" charset="-128"/>
                <a:ea typeface="Meiryo UI" panose="020B0604030504040204" pitchFamily="50" charset="-128"/>
              </a:rPr>
              <a:t>●ステータス</a:t>
            </a:r>
            <a:endParaRPr lang="en-US" altLang="ja-JP" sz="2000" kern="0" dirty="0">
              <a:solidFill>
                <a:sysClr val="windowText" lastClr="000000"/>
              </a:solidFill>
              <a:latin typeface="Meiryo UI" panose="020B0604030504040204" pitchFamily="50" charset="-128"/>
              <a:ea typeface="Meiryo UI" panose="020B0604030504040204" pitchFamily="50" charset="-128"/>
            </a:endParaRPr>
          </a:p>
          <a:p>
            <a:pPr marL="6349" indent="-6349" algn="l" defTabSz="914217" fontAlgn="auto">
              <a:spcBef>
                <a:spcPts val="0"/>
              </a:spcBef>
              <a:spcAft>
                <a:spcPts val="0"/>
              </a:spcAft>
              <a:defRPr/>
            </a:pPr>
            <a:r>
              <a:rPr lang="ja-JP" altLang="en-US" sz="2000" kern="0" dirty="0">
                <a:solidFill>
                  <a:sysClr val="windowText" lastClr="000000"/>
                </a:solidFill>
                <a:latin typeface="Meiryo UI" panose="020B0604030504040204" pitchFamily="50" charset="-128"/>
                <a:ea typeface="Meiryo UI" panose="020B0604030504040204" pitchFamily="50" charset="-128"/>
              </a:rPr>
              <a:t>●セキュリティーポリシー違反</a:t>
            </a:r>
            <a:r>
              <a:rPr lang="en-US" altLang="ja-JP" sz="2000" kern="0" dirty="0">
                <a:solidFill>
                  <a:sysClr val="windowText" lastClr="000000"/>
                </a:solidFill>
                <a:latin typeface="Meiryo UI" panose="020B0604030504040204" pitchFamily="50" charset="-128"/>
                <a:ea typeface="Meiryo UI" panose="020B0604030504040204" pitchFamily="50" charset="-128"/>
              </a:rPr>
              <a:t>…</a:t>
            </a:r>
            <a:r>
              <a:rPr lang="ja-JP" altLang="en-US" sz="2000" kern="0" dirty="0">
                <a:solidFill>
                  <a:sysClr val="windowText" lastClr="000000"/>
                </a:solidFill>
                <a:latin typeface="Meiryo UI" panose="020B0604030504040204" pitchFamily="50" charset="-128"/>
                <a:ea typeface="Meiryo UI" panose="020B0604030504040204" pitchFamily="50" charset="-128"/>
              </a:rPr>
              <a:t>など</a:t>
            </a:r>
            <a:endParaRPr lang="en-US" altLang="ja-JP" sz="2000" kern="0" dirty="0">
              <a:solidFill>
                <a:sysClr val="windowText" lastClr="000000"/>
              </a:solidFill>
              <a:latin typeface="Meiryo UI" panose="020B0604030504040204" pitchFamily="50" charset="-128"/>
              <a:ea typeface="Meiryo UI" panose="020B0604030504040204" pitchFamily="50" charset="-128"/>
            </a:endParaRPr>
          </a:p>
        </p:txBody>
      </p:sp>
      <p:sp>
        <p:nvSpPr>
          <p:cNvPr id="10" name="四角形: 角を丸くする 9">
            <a:extLst>
              <a:ext uri="{FF2B5EF4-FFF2-40B4-BE49-F238E27FC236}">
                <a16:creationId xmlns:a16="http://schemas.microsoft.com/office/drawing/2014/main" id="{C0F5BA62-F8A1-4B91-A88A-FDD0830C3194}"/>
              </a:ext>
            </a:extLst>
          </p:cNvPr>
          <p:cNvSpPr/>
          <p:nvPr/>
        </p:nvSpPr>
        <p:spPr bwMode="auto">
          <a:xfrm>
            <a:off x="777791" y="3195222"/>
            <a:ext cx="3744000" cy="576000"/>
          </a:xfrm>
          <a:prstGeom prst="roundRect">
            <a:avLst>
              <a:gd name="adj" fmla="val 11024"/>
            </a:avLst>
          </a:prstGeom>
          <a:noFill/>
          <a:ln w="15875" cap="flat" cmpd="sng" algn="ctr">
            <a:solidFill>
              <a:schemeClr val="bg1">
                <a:lumMod val="5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r>
              <a:rPr lang="ja-JP" altLang="en-US" sz="2000" kern="0" dirty="0">
                <a:solidFill>
                  <a:sysClr val="windowText" lastClr="000000"/>
                </a:solidFill>
                <a:latin typeface="Meiryo UI" panose="020B0604030504040204" pitchFamily="50" charset="-128"/>
                <a:ea typeface="Meiryo UI" panose="020B0604030504040204" pitchFamily="50" charset="-128"/>
              </a:rPr>
              <a:t>表示項目</a:t>
            </a:r>
            <a:endParaRPr lang="en-US" altLang="ja-JP" sz="2000" kern="0" dirty="0">
              <a:solidFill>
                <a:sysClr val="windowText" lastClr="000000"/>
              </a:solidFill>
              <a:latin typeface="Meiryo UI" panose="020B0604030504040204" pitchFamily="50" charset="-128"/>
              <a:ea typeface="Meiryo UI" panose="020B0604030504040204" pitchFamily="50" charset="-128"/>
            </a:endParaRPr>
          </a:p>
        </p:txBody>
      </p:sp>
      <p:cxnSp>
        <p:nvCxnSpPr>
          <p:cNvPr id="11" name="直線コネクタ 10">
            <a:extLst>
              <a:ext uri="{FF2B5EF4-FFF2-40B4-BE49-F238E27FC236}">
                <a16:creationId xmlns:a16="http://schemas.microsoft.com/office/drawing/2014/main" id="{5DDE1179-3D2A-4847-B9BF-D39FBBB3D054}"/>
              </a:ext>
            </a:extLst>
          </p:cNvPr>
          <p:cNvCxnSpPr/>
          <p:nvPr/>
        </p:nvCxnSpPr>
        <p:spPr bwMode="auto">
          <a:xfrm>
            <a:off x="777790" y="5308054"/>
            <a:ext cx="3744000" cy="0"/>
          </a:xfrm>
          <a:prstGeom prst="line">
            <a:avLst/>
          </a:prstGeom>
          <a:solidFill>
            <a:srgbClr val="000000"/>
          </a:solidFill>
          <a:ln w="15875" cap="flat" cmpd="sng" algn="ctr">
            <a:solidFill>
              <a:schemeClr val="bg1">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23" name="図 22" descr="スクリーンショット が含まれている画像&#10;&#10;自動的に生成された説明">
            <a:extLst>
              <a:ext uri="{FF2B5EF4-FFF2-40B4-BE49-F238E27FC236}">
                <a16:creationId xmlns:a16="http://schemas.microsoft.com/office/drawing/2014/main" id="{E793313D-D5CA-4D3C-81EC-97B50318637B}"/>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680006" y="3195221"/>
            <a:ext cx="7560838" cy="5930695"/>
          </a:xfrm>
          <a:prstGeom prst="rect">
            <a:avLst/>
          </a:prstGeom>
          <a:ln>
            <a:solidFill>
              <a:schemeClr val="tx1">
                <a:lumMod val="50000"/>
                <a:lumOff val="50000"/>
              </a:schemeClr>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153913504"/>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475CAF9F-2FB5-4B0F-9936-8E15F7652BAD}"/>
              </a:ext>
            </a:extLst>
          </p:cNvPr>
          <p:cNvSpPr>
            <a:spLocks noGrp="1"/>
          </p:cNvSpPr>
          <p:nvPr>
            <p:ph type="sldNum" sz="quarter" idx="4"/>
          </p:nvPr>
        </p:nvSpPr>
        <p:spPr/>
        <p:txBody>
          <a:bodyPr/>
          <a:lstStyle/>
          <a:p>
            <a:fld id="{F1BF7F6E-0413-4353-995D-100289A07FF8}" type="slidenum">
              <a:rPr lang="en-US" altLang="ja-JP" smtClean="0"/>
              <a:pPr/>
              <a:t>16</a:t>
            </a:fld>
            <a:endParaRPr lang="en-US" altLang="ja-JP" dirty="0"/>
          </a:p>
        </p:txBody>
      </p:sp>
      <p:sp>
        <p:nvSpPr>
          <p:cNvPr id="4" name="タイトル 3">
            <a:extLst>
              <a:ext uri="{FF2B5EF4-FFF2-40B4-BE49-F238E27FC236}">
                <a16:creationId xmlns:a16="http://schemas.microsoft.com/office/drawing/2014/main" id="{2D69AA5D-64C6-4CC5-ADBA-2198945AD1B7}"/>
              </a:ext>
            </a:extLst>
          </p:cNvPr>
          <p:cNvSpPr>
            <a:spLocks noGrp="1"/>
          </p:cNvSpPr>
          <p:nvPr>
            <p:ph type="title"/>
          </p:nvPr>
        </p:nvSpPr>
        <p:spPr/>
        <p:txBody>
          <a:bodyPr/>
          <a:lstStyle/>
          <a:p>
            <a:r>
              <a:rPr lang="ja-JP" altLang="en-US" dirty="0">
                <a:solidFill>
                  <a:srgbClr val="191919"/>
                </a:solidFill>
                <a:sym typeface="ヒラギノ角ゴ ProN W6" charset="0"/>
              </a:rPr>
              <a:t>デバイス利用者情報登録</a:t>
            </a:r>
            <a:endParaRPr kumimoji="1" lang="ja-JP" altLang="en-US" dirty="0"/>
          </a:p>
        </p:txBody>
      </p:sp>
      <p:sp>
        <p:nvSpPr>
          <p:cNvPr id="5" name="角丸四角形 13">
            <a:extLst>
              <a:ext uri="{FF2B5EF4-FFF2-40B4-BE49-F238E27FC236}">
                <a16:creationId xmlns:a16="http://schemas.microsoft.com/office/drawing/2014/main" id="{F37EF197-7EBB-4000-B3E5-32695F2B96B2}"/>
              </a:ext>
            </a:extLst>
          </p:cNvPr>
          <p:cNvSpPr/>
          <p:nvPr/>
        </p:nvSpPr>
        <p:spPr bwMode="auto">
          <a:xfrm>
            <a:off x="9022006" y="360000"/>
            <a:ext cx="1080000" cy="288000"/>
          </a:xfrm>
          <a:prstGeom prst="roundRect">
            <a:avLst>
              <a:gd name="adj" fmla="val 15749"/>
            </a:avLst>
          </a:prstGeom>
          <a:solidFill>
            <a:srgbClr val="00B050"/>
          </a:solidFill>
          <a:ln w="285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defRPr/>
            </a:pPr>
            <a:r>
              <a:rPr lang="ja-JP" altLang="en-US" sz="1400" b="1" kern="0" dirty="0">
                <a:solidFill>
                  <a:srgbClr val="FFFFFF"/>
                </a:solidFill>
                <a:latin typeface="Meiryo UI" panose="020B0604030504040204" pitchFamily="50" charset="-128"/>
                <a:ea typeface="Meiryo UI" panose="020B0604030504040204" pitchFamily="50" charset="-128"/>
                <a:cs typeface="Verdana" panose="020B0604030504040204" pitchFamily="34" charset="0"/>
              </a:rPr>
              <a:t>共通</a:t>
            </a:r>
            <a:endParaRPr kumimoji="1" lang="ja-JP" altLang="en-US" sz="1400" b="1" kern="0" dirty="0">
              <a:solidFill>
                <a:srgbClr val="FFFFFF"/>
              </a:solidFill>
              <a:latin typeface="Meiryo UI" panose="020B0604030504040204" pitchFamily="50" charset="-128"/>
              <a:ea typeface="Meiryo UI" panose="020B0604030504040204" pitchFamily="50" charset="-128"/>
              <a:cs typeface="Verdana" panose="020B0604030504040204" pitchFamily="34" charset="0"/>
            </a:endParaRPr>
          </a:p>
        </p:txBody>
      </p:sp>
      <p:grpSp>
        <p:nvGrpSpPr>
          <p:cNvPr id="6" name="グループ化 5">
            <a:extLst>
              <a:ext uri="{FF2B5EF4-FFF2-40B4-BE49-F238E27FC236}">
                <a16:creationId xmlns:a16="http://schemas.microsoft.com/office/drawing/2014/main" id="{EB404EA4-BA1A-48A0-8D03-DC2C62E2CAFA}"/>
              </a:ext>
            </a:extLst>
          </p:cNvPr>
          <p:cNvGrpSpPr/>
          <p:nvPr/>
        </p:nvGrpSpPr>
        <p:grpSpPr>
          <a:xfrm>
            <a:off x="1533054" y="2592000"/>
            <a:ext cx="2092169" cy="2092169"/>
            <a:chOff x="1533054" y="2643758"/>
            <a:chExt cx="2092169" cy="2092169"/>
          </a:xfrm>
        </p:grpSpPr>
        <p:sp>
          <p:nvSpPr>
            <p:cNvPr id="7" name="楕円 6">
              <a:extLst>
                <a:ext uri="{FF2B5EF4-FFF2-40B4-BE49-F238E27FC236}">
                  <a16:creationId xmlns:a16="http://schemas.microsoft.com/office/drawing/2014/main" id="{F70DEB08-3DD4-45A9-B4CB-C6C2290DCF69}"/>
                </a:ext>
              </a:extLst>
            </p:cNvPr>
            <p:cNvSpPr/>
            <p:nvPr/>
          </p:nvSpPr>
          <p:spPr bwMode="auto">
            <a:xfrm>
              <a:off x="1533054" y="2643758"/>
              <a:ext cx="2092169" cy="2092169"/>
            </a:xfrm>
            <a:prstGeom prst="ellipse">
              <a:avLst/>
            </a:prstGeom>
            <a:solidFill>
              <a:schemeClr val="bg1">
                <a:lumMod val="85000"/>
              </a:schemeClr>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9" name="Text Box 19">
              <a:extLst>
                <a:ext uri="{FF2B5EF4-FFF2-40B4-BE49-F238E27FC236}">
                  <a16:creationId xmlns:a16="http://schemas.microsoft.com/office/drawing/2014/main" id="{702582FD-AB2F-481C-8D4D-E9B1DD6F3A27}"/>
                </a:ext>
              </a:extLst>
            </p:cNvPr>
            <p:cNvSpPr txBox="1">
              <a:spLocks noChangeArrowheads="1"/>
            </p:cNvSpPr>
            <p:nvPr/>
          </p:nvSpPr>
          <p:spPr bwMode="auto">
            <a:xfrm>
              <a:off x="2046587" y="4155926"/>
              <a:ext cx="1065102" cy="2880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nchor="ctr" anchorCtr="0">
              <a:spAutoFit/>
            </a:bodyPr>
            <a:lstStyle/>
            <a:p>
              <a:pPr>
                <a:lnSpc>
                  <a:spcPct val="90000"/>
                </a:lnSpc>
                <a:spcBef>
                  <a:spcPct val="50000"/>
                </a:spcBef>
              </a:pPr>
              <a:r>
                <a:rPr lang="ja-JP" altLang="en-US" sz="1400" dirty="0">
                  <a:solidFill>
                    <a:schemeClr val="tx1"/>
                  </a:solidFill>
                  <a:latin typeface="Meiryo UI" panose="020B0604030504040204" pitchFamily="50" charset="-128"/>
                  <a:ea typeface="Meiryo UI" panose="020B0604030504040204" pitchFamily="50" charset="-128"/>
                </a:rPr>
                <a:t>管理者様</a:t>
              </a:r>
            </a:p>
          </p:txBody>
        </p:sp>
      </p:grpSp>
      <p:sp>
        <p:nvSpPr>
          <p:cNvPr id="11" name="コンテンツ プレースホルダ 28">
            <a:extLst>
              <a:ext uri="{FF2B5EF4-FFF2-40B4-BE49-F238E27FC236}">
                <a16:creationId xmlns:a16="http://schemas.microsoft.com/office/drawing/2014/main" id="{7040898F-CF27-4CAA-A371-62F4F0C5D9A3}"/>
              </a:ext>
            </a:extLst>
          </p:cNvPr>
          <p:cNvSpPr txBox="1">
            <a:spLocks/>
          </p:cNvSpPr>
          <p:nvPr/>
        </p:nvSpPr>
        <p:spPr>
          <a:xfrm>
            <a:off x="360006" y="1257478"/>
            <a:ext cx="12283200" cy="1368000"/>
          </a:xfrm>
          <a:prstGeom prst="rect">
            <a:avLst/>
          </a:prstGeom>
        </p:spPr>
        <p:txBody>
          <a:bodyPr lIns="0" rIns="0" anchor="ctr" anchorCtr="1"/>
          <a:lstStyle>
            <a:lvl1pPr marL="215900" algn="l" rtl="0" fontAlgn="base">
              <a:spcBef>
                <a:spcPts val="2400"/>
              </a:spcBef>
              <a:spcAft>
                <a:spcPct val="0"/>
              </a:spcAft>
              <a:defRPr sz="4400">
                <a:solidFill>
                  <a:schemeClr val="tx1"/>
                </a:solidFill>
                <a:latin typeface="HGP創英角ｺﾞｼｯｸUB" panose="020B0900000000000000" pitchFamily="50" charset="-128"/>
                <a:ea typeface="HGP創英角ｺﾞｼｯｸUB" panose="020B0900000000000000" pitchFamily="50" charset="-128"/>
                <a:cs typeface="+mn-cs"/>
                <a:sym typeface="ヒラギノ角ゴ ProN W6" charset="0"/>
              </a:defRPr>
            </a:lvl1pPr>
            <a:lvl2pPr marL="1231900" indent="-571500" algn="l" rtl="0" fontAlgn="base">
              <a:spcBef>
                <a:spcPts val="2400"/>
              </a:spcBef>
              <a:spcAft>
                <a:spcPct val="0"/>
              </a:spcAft>
              <a:buClr>
                <a:srgbClr val="000000"/>
              </a:buClr>
              <a:buSzPct val="171000"/>
              <a:buFont typeface="ヒラギノ角ゴ ProN W3" charset="0"/>
              <a:buChar char="•"/>
              <a:defRPr sz="4400">
                <a:solidFill>
                  <a:schemeClr val="tx1"/>
                </a:solidFill>
                <a:latin typeface="HGP創英角ｺﾞｼｯｸUB" panose="020B0900000000000000" pitchFamily="50" charset="-128"/>
                <a:ea typeface="HGP創英角ｺﾞｼｯｸUB" panose="020B0900000000000000" pitchFamily="50" charset="-128"/>
                <a:cs typeface="+mn-cs"/>
                <a:sym typeface="ヒラギノ角ゴ ProN W6" charset="0"/>
              </a:defRPr>
            </a:lvl2pPr>
            <a:lvl3pPr marL="1676400" indent="-571500" algn="l" rtl="0" fontAlgn="base">
              <a:spcBef>
                <a:spcPts val="2400"/>
              </a:spcBef>
              <a:spcAft>
                <a:spcPct val="0"/>
              </a:spcAft>
              <a:buClr>
                <a:srgbClr val="000000"/>
              </a:buClr>
              <a:buSzPct val="171000"/>
              <a:buFont typeface="ヒラギノ角ゴ ProN W3" charset="0"/>
              <a:buChar char="•"/>
              <a:defRPr sz="4400">
                <a:solidFill>
                  <a:schemeClr val="tx1"/>
                </a:solidFill>
                <a:latin typeface="HGP創英角ｺﾞｼｯｸUB" panose="020B0900000000000000" pitchFamily="50" charset="-128"/>
                <a:ea typeface="HGP創英角ｺﾞｼｯｸUB" panose="020B0900000000000000" pitchFamily="50" charset="-128"/>
                <a:cs typeface="+mn-cs"/>
                <a:sym typeface="ヒラギノ角ゴ ProN W6" charset="0"/>
              </a:defRPr>
            </a:lvl3pPr>
            <a:lvl4pPr marL="2120900" indent="-571500" algn="l" rtl="0" fontAlgn="base">
              <a:spcBef>
                <a:spcPts val="2400"/>
              </a:spcBef>
              <a:spcAft>
                <a:spcPct val="0"/>
              </a:spcAft>
              <a:buClr>
                <a:srgbClr val="000000"/>
              </a:buClr>
              <a:buSzPct val="171000"/>
              <a:buFont typeface="ヒラギノ角ゴ ProN W3" charset="0"/>
              <a:buChar char="•"/>
              <a:defRPr sz="4400">
                <a:solidFill>
                  <a:schemeClr val="tx1"/>
                </a:solidFill>
                <a:latin typeface="HGP創英角ｺﾞｼｯｸUB" panose="020B0900000000000000" pitchFamily="50" charset="-128"/>
                <a:ea typeface="HGP創英角ｺﾞｼｯｸUB" panose="020B0900000000000000" pitchFamily="50" charset="-128"/>
                <a:cs typeface="+mn-cs"/>
                <a:sym typeface="ヒラギノ角ゴ ProN W6" charset="0"/>
              </a:defRPr>
            </a:lvl4pPr>
            <a:lvl5pPr marL="2565400" indent="-571500" algn="l" rtl="0" fontAlgn="base">
              <a:spcBef>
                <a:spcPts val="2400"/>
              </a:spcBef>
              <a:spcAft>
                <a:spcPct val="0"/>
              </a:spcAft>
              <a:buClr>
                <a:srgbClr val="000000"/>
              </a:buClr>
              <a:buSzPct val="171000"/>
              <a:buFont typeface="ヒラギノ角ゴ ProN W3" charset="0"/>
              <a:buChar char="•"/>
              <a:defRPr sz="4400">
                <a:solidFill>
                  <a:schemeClr val="tx1"/>
                </a:solidFill>
                <a:latin typeface="HGP創英角ｺﾞｼｯｸUB" panose="020B0900000000000000" pitchFamily="50" charset="-128"/>
                <a:ea typeface="HGP創英角ｺﾞｼｯｸUB" panose="020B0900000000000000" pitchFamily="50" charset="-128"/>
                <a:cs typeface="+mn-cs"/>
                <a:sym typeface="ヒラギノ角ゴ ProN W6" charset="0"/>
              </a:defRPr>
            </a:lvl5pPr>
            <a:lvl6pPr marL="3022600" indent="-571500" algn="l" rtl="0" fontAlgn="base">
              <a:spcBef>
                <a:spcPts val="2400"/>
              </a:spcBef>
              <a:spcAft>
                <a:spcPct val="0"/>
              </a:spcAft>
              <a:buClr>
                <a:srgbClr val="000000"/>
              </a:buClr>
              <a:buSzPct val="171000"/>
              <a:buFont typeface="ヒラギノ角ゴ ProN W3" charset="0"/>
              <a:buChar char="•"/>
              <a:defRPr sz="3800">
                <a:solidFill>
                  <a:schemeClr val="tx1"/>
                </a:solidFill>
                <a:latin typeface="+mn-lt"/>
                <a:ea typeface="+mn-ea"/>
                <a:cs typeface="+mn-cs"/>
                <a:sym typeface="ヒラギノ角ゴ ProN W6" charset="0"/>
              </a:defRPr>
            </a:lvl6pPr>
            <a:lvl7pPr marL="3479800" indent="-571500" algn="l" rtl="0" fontAlgn="base">
              <a:spcBef>
                <a:spcPts val="2400"/>
              </a:spcBef>
              <a:spcAft>
                <a:spcPct val="0"/>
              </a:spcAft>
              <a:buClr>
                <a:srgbClr val="000000"/>
              </a:buClr>
              <a:buSzPct val="171000"/>
              <a:buFont typeface="ヒラギノ角ゴ ProN W3" charset="0"/>
              <a:buChar char="•"/>
              <a:defRPr sz="3800">
                <a:solidFill>
                  <a:schemeClr val="tx1"/>
                </a:solidFill>
                <a:latin typeface="+mn-lt"/>
                <a:ea typeface="+mn-ea"/>
                <a:cs typeface="+mn-cs"/>
                <a:sym typeface="ヒラギノ角ゴ ProN W6" charset="0"/>
              </a:defRPr>
            </a:lvl7pPr>
            <a:lvl8pPr marL="3937000" indent="-571500" algn="l" rtl="0" fontAlgn="base">
              <a:spcBef>
                <a:spcPts val="2400"/>
              </a:spcBef>
              <a:spcAft>
                <a:spcPct val="0"/>
              </a:spcAft>
              <a:buClr>
                <a:srgbClr val="000000"/>
              </a:buClr>
              <a:buSzPct val="171000"/>
              <a:buFont typeface="ヒラギノ角ゴ ProN W3" charset="0"/>
              <a:buChar char="•"/>
              <a:defRPr sz="3800">
                <a:solidFill>
                  <a:schemeClr val="tx1"/>
                </a:solidFill>
                <a:latin typeface="+mn-lt"/>
                <a:ea typeface="+mn-ea"/>
                <a:cs typeface="+mn-cs"/>
                <a:sym typeface="ヒラギノ角ゴ ProN W6" charset="0"/>
              </a:defRPr>
            </a:lvl8pPr>
            <a:lvl9pPr marL="4394200" indent="-571500" algn="l" rtl="0" fontAlgn="base">
              <a:spcBef>
                <a:spcPts val="2400"/>
              </a:spcBef>
              <a:spcAft>
                <a:spcPct val="0"/>
              </a:spcAft>
              <a:buClr>
                <a:srgbClr val="000000"/>
              </a:buClr>
              <a:buSzPct val="171000"/>
              <a:buFont typeface="ヒラギノ角ゴ ProN W3" charset="0"/>
              <a:buChar char="•"/>
              <a:defRPr sz="3800">
                <a:solidFill>
                  <a:schemeClr val="tx1"/>
                </a:solidFill>
                <a:latin typeface="+mn-lt"/>
                <a:ea typeface="+mn-ea"/>
                <a:cs typeface="+mn-cs"/>
                <a:sym typeface="ヒラギノ角ゴ ProN W6" charset="0"/>
              </a:defRPr>
            </a:lvl9pPr>
          </a:lstStyle>
          <a:p>
            <a:pPr marL="0" algn="ctr" fontAlgn="auto">
              <a:spcBef>
                <a:spcPts val="200"/>
              </a:spcBef>
              <a:spcAft>
                <a:spcPts val="0"/>
              </a:spcAft>
              <a:defRPr/>
            </a:pPr>
            <a:r>
              <a:rPr lang="ja-JP" altLang="en-US" sz="3000" dirty="0">
                <a:latin typeface="Meiryo UI" panose="020B0604030504040204" pitchFamily="50" charset="-128"/>
                <a:ea typeface="Meiryo UI" panose="020B0604030504040204" pitchFamily="50" charset="-128"/>
              </a:rPr>
              <a:t>デバイス情報と利用者情報を紐付けて管理可能</a:t>
            </a:r>
            <a:endParaRPr lang="ja-JP" altLang="en-US" sz="3000" kern="0" dirty="0">
              <a:solidFill>
                <a:sysClr val="windowText" lastClr="000000"/>
              </a:solidFill>
              <a:latin typeface="Meiryo UI" panose="020B0604030504040204" pitchFamily="50" charset="-128"/>
              <a:ea typeface="Meiryo UI" panose="020B0604030504040204" pitchFamily="50" charset="-128"/>
              <a:cs typeface="Verdana" panose="020B0604030504040204" pitchFamily="34" charset="0"/>
            </a:endParaRPr>
          </a:p>
        </p:txBody>
      </p:sp>
      <p:grpSp>
        <p:nvGrpSpPr>
          <p:cNvPr id="13" name="グループ化 12">
            <a:extLst>
              <a:ext uri="{FF2B5EF4-FFF2-40B4-BE49-F238E27FC236}">
                <a16:creationId xmlns:a16="http://schemas.microsoft.com/office/drawing/2014/main" id="{227AD745-5638-4439-A05D-D96EC444E197}"/>
              </a:ext>
            </a:extLst>
          </p:cNvPr>
          <p:cNvGrpSpPr/>
          <p:nvPr/>
        </p:nvGrpSpPr>
        <p:grpSpPr>
          <a:xfrm>
            <a:off x="3584005" y="7632301"/>
            <a:ext cx="2520827" cy="826836"/>
            <a:chOff x="3800998" y="7805739"/>
            <a:chExt cx="2520827" cy="826836"/>
          </a:xfrm>
        </p:grpSpPr>
        <p:sp>
          <p:nvSpPr>
            <p:cNvPr id="14" name="吹き出し: 四角形 42">
              <a:extLst>
                <a:ext uri="{FF2B5EF4-FFF2-40B4-BE49-F238E27FC236}">
                  <a16:creationId xmlns:a16="http://schemas.microsoft.com/office/drawing/2014/main" id="{575538CF-9D12-4901-B25B-53D8F67A9D1C}"/>
                </a:ext>
              </a:extLst>
            </p:cNvPr>
            <p:cNvSpPr/>
            <p:nvPr/>
          </p:nvSpPr>
          <p:spPr bwMode="auto">
            <a:xfrm flipV="1">
              <a:off x="3800999" y="7805739"/>
              <a:ext cx="2520000" cy="826836"/>
            </a:xfrm>
            <a:custGeom>
              <a:avLst/>
              <a:gdLst>
                <a:gd name="connsiteX0" fmla="*/ 0 w 2016224"/>
                <a:gd name="connsiteY0" fmla="*/ 0 h 1008112"/>
                <a:gd name="connsiteX1" fmla="*/ 336037 w 2016224"/>
                <a:gd name="connsiteY1" fmla="*/ 0 h 1008112"/>
                <a:gd name="connsiteX2" fmla="*/ 336037 w 2016224"/>
                <a:gd name="connsiteY2" fmla="*/ 0 h 1008112"/>
                <a:gd name="connsiteX3" fmla="*/ 840093 w 2016224"/>
                <a:gd name="connsiteY3" fmla="*/ 0 h 1008112"/>
                <a:gd name="connsiteX4" fmla="*/ 2016224 w 2016224"/>
                <a:gd name="connsiteY4" fmla="*/ 0 h 1008112"/>
                <a:gd name="connsiteX5" fmla="*/ 2016224 w 2016224"/>
                <a:gd name="connsiteY5" fmla="*/ 588065 h 1008112"/>
                <a:gd name="connsiteX6" fmla="*/ 2016224 w 2016224"/>
                <a:gd name="connsiteY6" fmla="*/ 588065 h 1008112"/>
                <a:gd name="connsiteX7" fmla="*/ 2016224 w 2016224"/>
                <a:gd name="connsiteY7" fmla="*/ 840093 h 1008112"/>
                <a:gd name="connsiteX8" fmla="*/ 2016224 w 2016224"/>
                <a:gd name="connsiteY8" fmla="*/ 1008112 h 1008112"/>
                <a:gd name="connsiteX9" fmla="*/ 840093 w 2016224"/>
                <a:gd name="connsiteY9" fmla="*/ 1008112 h 1008112"/>
                <a:gd name="connsiteX10" fmla="*/ 779553 w 2016224"/>
                <a:gd name="connsiteY10" fmla="*/ 1121424 h 1008112"/>
                <a:gd name="connsiteX11" fmla="*/ 336037 w 2016224"/>
                <a:gd name="connsiteY11" fmla="*/ 1008112 h 1008112"/>
                <a:gd name="connsiteX12" fmla="*/ 0 w 2016224"/>
                <a:gd name="connsiteY12" fmla="*/ 1008112 h 1008112"/>
                <a:gd name="connsiteX13" fmla="*/ 0 w 2016224"/>
                <a:gd name="connsiteY13" fmla="*/ 840093 h 1008112"/>
                <a:gd name="connsiteX14" fmla="*/ 0 w 2016224"/>
                <a:gd name="connsiteY14" fmla="*/ 588065 h 1008112"/>
                <a:gd name="connsiteX15" fmla="*/ 0 w 2016224"/>
                <a:gd name="connsiteY15" fmla="*/ 588065 h 1008112"/>
                <a:gd name="connsiteX16" fmla="*/ 0 w 2016224"/>
                <a:gd name="connsiteY16" fmla="*/ 0 h 1008112"/>
                <a:gd name="connsiteX0" fmla="*/ 0 w 2016224"/>
                <a:gd name="connsiteY0" fmla="*/ 0 h 1223024"/>
                <a:gd name="connsiteX1" fmla="*/ 336037 w 2016224"/>
                <a:gd name="connsiteY1" fmla="*/ 0 h 1223024"/>
                <a:gd name="connsiteX2" fmla="*/ 336037 w 2016224"/>
                <a:gd name="connsiteY2" fmla="*/ 0 h 1223024"/>
                <a:gd name="connsiteX3" fmla="*/ 840093 w 2016224"/>
                <a:gd name="connsiteY3" fmla="*/ 0 h 1223024"/>
                <a:gd name="connsiteX4" fmla="*/ 2016224 w 2016224"/>
                <a:gd name="connsiteY4" fmla="*/ 0 h 1223024"/>
                <a:gd name="connsiteX5" fmla="*/ 2016224 w 2016224"/>
                <a:gd name="connsiteY5" fmla="*/ 588065 h 1223024"/>
                <a:gd name="connsiteX6" fmla="*/ 2016224 w 2016224"/>
                <a:gd name="connsiteY6" fmla="*/ 588065 h 1223024"/>
                <a:gd name="connsiteX7" fmla="*/ 2016224 w 2016224"/>
                <a:gd name="connsiteY7" fmla="*/ 840093 h 1223024"/>
                <a:gd name="connsiteX8" fmla="*/ 2016224 w 2016224"/>
                <a:gd name="connsiteY8" fmla="*/ 1008112 h 1223024"/>
                <a:gd name="connsiteX9" fmla="*/ 840093 w 2016224"/>
                <a:gd name="connsiteY9" fmla="*/ 1008112 h 1223024"/>
                <a:gd name="connsiteX10" fmla="*/ 474753 w 2016224"/>
                <a:gd name="connsiteY10" fmla="*/ 1223024 h 1223024"/>
                <a:gd name="connsiteX11" fmla="*/ 336037 w 2016224"/>
                <a:gd name="connsiteY11" fmla="*/ 1008112 h 1223024"/>
                <a:gd name="connsiteX12" fmla="*/ 0 w 2016224"/>
                <a:gd name="connsiteY12" fmla="*/ 1008112 h 1223024"/>
                <a:gd name="connsiteX13" fmla="*/ 0 w 2016224"/>
                <a:gd name="connsiteY13" fmla="*/ 840093 h 1223024"/>
                <a:gd name="connsiteX14" fmla="*/ 0 w 2016224"/>
                <a:gd name="connsiteY14" fmla="*/ 588065 h 1223024"/>
                <a:gd name="connsiteX15" fmla="*/ 0 w 2016224"/>
                <a:gd name="connsiteY15" fmla="*/ 588065 h 1223024"/>
                <a:gd name="connsiteX16" fmla="*/ 0 w 2016224"/>
                <a:gd name="connsiteY16" fmla="*/ 0 h 1223024"/>
                <a:gd name="connsiteX0" fmla="*/ 0 w 2016224"/>
                <a:gd name="connsiteY0" fmla="*/ 0 h 1223024"/>
                <a:gd name="connsiteX1" fmla="*/ 336037 w 2016224"/>
                <a:gd name="connsiteY1" fmla="*/ 0 h 1223024"/>
                <a:gd name="connsiteX2" fmla="*/ 336037 w 2016224"/>
                <a:gd name="connsiteY2" fmla="*/ 0 h 1223024"/>
                <a:gd name="connsiteX3" fmla="*/ 840093 w 2016224"/>
                <a:gd name="connsiteY3" fmla="*/ 0 h 1223024"/>
                <a:gd name="connsiteX4" fmla="*/ 2016224 w 2016224"/>
                <a:gd name="connsiteY4" fmla="*/ 0 h 1223024"/>
                <a:gd name="connsiteX5" fmla="*/ 2016224 w 2016224"/>
                <a:gd name="connsiteY5" fmla="*/ 588065 h 1223024"/>
                <a:gd name="connsiteX6" fmla="*/ 2016224 w 2016224"/>
                <a:gd name="connsiteY6" fmla="*/ 588065 h 1223024"/>
                <a:gd name="connsiteX7" fmla="*/ 2016224 w 2016224"/>
                <a:gd name="connsiteY7" fmla="*/ 840093 h 1223024"/>
                <a:gd name="connsiteX8" fmla="*/ 2016224 w 2016224"/>
                <a:gd name="connsiteY8" fmla="*/ 1008112 h 1223024"/>
                <a:gd name="connsiteX9" fmla="*/ 611493 w 2016224"/>
                <a:gd name="connsiteY9" fmla="*/ 1008112 h 1223024"/>
                <a:gd name="connsiteX10" fmla="*/ 474753 w 2016224"/>
                <a:gd name="connsiteY10" fmla="*/ 1223024 h 1223024"/>
                <a:gd name="connsiteX11" fmla="*/ 336037 w 2016224"/>
                <a:gd name="connsiteY11" fmla="*/ 1008112 h 1223024"/>
                <a:gd name="connsiteX12" fmla="*/ 0 w 2016224"/>
                <a:gd name="connsiteY12" fmla="*/ 1008112 h 1223024"/>
                <a:gd name="connsiteX13" fmla="*/ 0 w 2016224"/>
                <a:gd name="connsiteY13" fmla="*/ 840093 h 1223024"/>
                <a:gd name="connsiteX14" fmla="*/ 0 w 2016224"/>
                <a:gd name="connsiteY14" fmla="*/ 588065 h 1223024"/>
                <a:gd name="connsiteX15" fmla="*/ 0 w 2016224"/>
                <a:gd name="connsiteY15" fmla="*/ 588065 h 1223024"/>
                <a:gd name="connsiteX16" fmla="*/ 0 w 2016224"/>
                <a:gd name="connsiteY16" fmla="*/ 0 h 1223024"/>
                <a:gd name="connsiteX0" fmla="*/ 0 w 2016224"/>
                <a:gd name="connsiteY0" fmla="*/ 0 h 1172224"/>
                <a:gd name="connsiteX1" fmla="*/ 336037 w 2016224"/>
                <a:gd name="connsiteY1" fmla="*/ 0 h 1172224"/>
                <a:gd name="connsiteX2" fmla="*/ 336037 w 2016224"/>
                <a:gd name="connsiteY2" fmla="*/ 0 h 1172224"/>
                <a:gd name="connsiteX3" fmla="*/ 840093 w 2016224"/>
                <a:gd name="connsiteY3" fmla="*/ 0 h 1172224"/>
                <a:gd name="connsiteX4" fmla="*/ 2016224 w 2016224"/>
                <a:gd name="connsiteY4" fmla="*/ 0 h 1172224"/>
                <a:gd name="connsiteX5" fmla="*/ 2016224 w 2016224"/>
                <a:gd name="connsiteY5" fmla="*/ 588065 h 1172224"/>
                <a:gd name="connsiteX6" fmla="*/ 2016224 w 2016224"/>
                <a:gd name="connsiteY6" fmla="*/ 588065 h 1172224"/>
                <a:gd name="connsiteX7" fmla="*/ 2016224 w 2016224"/>
                <a:gd name="connsiteY7" fmla="*/ 840093 h 1172224"/>
                <a:gd name="connsiteX8" fmla="*/ 2016224 w 2016224"/>
                <a:gd name="connsiteY8" fmla="*/ 1008112 h 1172224"/>
                <a:gd name="connsiteX9" fmla="*/ 611493 w 2016224"/>
                <a:gd name="connsiteY9" fmla="*/ 1008112 h 1172224"/>
                <a:gd name="connsiteX10" fmla="*/ 550953 w 2016224"/>
                <a:gd name="connsiteY10" fmla="*/ 1172224 h 1172224"/>
                <a:gd name="connsiteX11" fmla="*/ 336037 w 2016224"/>
                <a:gd name="connsiteY11" fmla="*/ 1008112 h 1172224"/>
                <a:gd name="connsiteX12" fmla="*/ 0 w 2016224"/>
                <a:gd name="connsiteY12" fmla="*/ 1008112 h 1172224"/>
                <a:gd name="connsiteX13" fmla="*/ 0 w 2016224"/>
                <a:gd name="connsiteY13" fmla="*/ 840093 h 1172224"/>
                <a:gd name="connsiteX14" fmla="*/ 0 w 2016224"/>
                <a:gd name="connsiteY14" fmla="*/ 588065 h 1172224"/>
                <a:gd name="connsiteX15" fmla="*/ 0 w 2016224"/>
                <a:gd name="connsiteY15" fmla="*/ 588065 h 1172224"/>
                <a:gd name="connsiteX16" fmla="*/ 0 w 2016224"/>
                <a:gd name="connsiteY16" fmla="*/ 0 h 1172224"/>
                <a:gd name="connsiteX0" fmla="*/ 0 w 2016224"/>
                <a:gd name="connsiteY0" fmla="*/ 0 h 1615297"/>
                <a:gd name="connsiteX1" fmla="*/ 336037 w 2016224"/>
                <a:gd name="connsiteY1" fmla="*/ 0 h 1615297"/>
                <a:gd name="connsiteX2" fmla="*/ 336037 w 2016224"/>
                <a:gd name="connsiteY2" fmla="*/ 0 h 1615297"/>
                <a:gd name="connsiteX3" fmla="*/ 840093 w 2016224"/>
                <a:gd name="connsiteY3" fmla="*/ 0 h 1615297"/>
                <a:gd name="connsiteX4" fmla="*/ 2016224 w 2016224"/>
                <a:gd name="connsiteY4" fmla="*/ 0 h 1615297"/>
                <a:gd name="connsiteX5" fmla="*/ 2016224 w 2016224"/>
                <a:gd name="connsiteY5" fmla="*/ 588065 h 1615297"/>
                <a:gd name="connsiteX6" fmla="*/ 2016224 w 2016224"/>
                <a:gd name="connsiteY6" fmla="*/ 588065 h 1615297"/>
                <a:gd name="connsiteX7" fmla="*/ 2016224 w 2016224"/>
                <a:gd name="connsiteY7" fmla="*/ 840093 h 1615297"/>
                <a:gd name="connsiteX8" fmla="*/ 2016224 w 2016224"/>
                <a:gd name="connsiteY8" fmla="*/ 1008112 h 1615297"/>
                <a:gd name="connsiteX9" fmla="*/ 611493 w 2016224"/>
                <a:gd name="connsiteY9" fmla="*/ 1008112 h 1615297"/>
                <a:gd name="connsiteX10" fmla="*/ 606522 w 2016224"/>
                <a:gd name="connsiteY10" fmla="*/ 1615297 h 1615297"/>
                <a:gd name="connsiteX11" fmla="*/ 336037 w 2016224"/>
                <a:gd name="connsiteY11" fmla="*/ 1008112 h 1615297"/>
                <a:gd name="connsiteX12" fmla="*/ 0 w 2016224"/>
                <a:gd name="connsiteY12" fmla="*/ 1008112 h 1615297"/>
                <a:gd name="connsiteX13" fmla="*/ 0 w 2016224"/>
                <a:gd name="connsiteY13" fmla="*/ 840093 h 1615297"/>
                <a:gd name="connsiteX14" fmla="*/ 0 w 2016224"/>
                <a:gd name="connsiteY14" fmla="*/ 588065 h 1615297"/>
                <a:gd name="connsiteX15" fmla="*/ 0 w 2016224"/>
                <a:gd name="connsiteY15" fmla="*/ 588065 h 1615297"/>
                <a:gd name="connsiteX16" fmla="*/ 0 w 2016224"/>
                <a:gd name="connsiteY16" fmla="*/ 0 h 1615297"/>
                <a:gd name="connsiteX0" fmla="*/ 0 w 2016224"/>
                <a:gd name="connsiteY0" fmla="*/ 0 h 1615297"/>
                <a:gd name="connsiteX1" fmla="*/ 336037 w 2016224"/>
                <a:gd name="connsiteY1" fmla="*/ 0 h 1615297"/>
                <a:gd name="connsiteX2" fmla="*/ 336037 w 2016224"/>
                <a:gd name="connsiteY2" fmla="*/ 0 h 1615297"/>
                <a:gd name="connsiteX3" fmla="*/ 840093 w 2016224"/>
                <a:gd name="connsiteY3" fmla="*/ 0 h 1615297"/>
                <a:gd name="connsiteX4" fmla="*/ 2016224 w 2016224"/>
                <a:gd name="connsiteY4" fmla="*/ 0 h 1615297"/>
                <a:gd name="connsiteX5" fmla="*/ 2016224 w 2016224"/>
                <a:gd name="connsiteY5" fmla="*/ 588065 h 1615297"/>
                <a:gd name="connsiteX6" fmla="*/ 2016224 w 2016224"/>
                <a:gd name="connsiteY6" fmla="*/ 588065 h 1615297"/>
                <a:gd name="connsiteX7" fmla="*/ 2016224 w 2016224"/>
                <a:gd name="connsiteY7" fmla="*/ 840093 h 1615297"/>
                <a:gd name="connsiteX8" fmla="*/ 2016224 w 2016224"/>
                <a:gd name="connsiteY8" fmla="*/ 1008112 h 1615297"/>
                <a:gd name="connsiteX9" fmla="*/ 522584 w 2016224"/>
                <a:gd name="connsiteY9" fmla="*/ 978575 h 1615297"/>
                <a:gd name="connsiteX10" fmla="*/ 606522 w 2016224"/>
                <a:gd name="connsiteY10" fmla="*/ 1615297 h 1615297"/>
                <a:gd name="connsiteX11" fmla="*/ 336037 w 2016224"/>
                <a:gd name="connsiteY11" fmla="*/ 1008112 h 1615297"/>
                <a:gd name="connsiteX12" fmla="*/ 0 w 2016224"/>
                <a:gd name="connsiteY12" fmla="*/ 1008112 h 1615297"/>
                <a:gd name="connsiteX13" fmla="*/ 0 w 2016224"/>
                <a:gd name="connsiteY13" fmla="*/ 840093 h 1615297"/>
                <a:gd name="connsiteX14" fmla="*/ 0 w 2016224"/>
                <a:gd name="connsiteY14" fmla="*/ 588065 h 1615297"/>
                <a:gd name="connsiteX15" fmla="*/ 0 w 2016224"/>
                <a:gd name="connsiteY15" fmla="*/ 588065 h 1615297"/>
                <a:gd name="connsiteX16" fmla="*/ 0 w 2016224"/>
                <a:gd name="connsiteY16" fmla="*/ 0 h 1615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16224" h="1615297">
                  <a:moveTo>
                    <a:pt x="0" y="0"/>
                  </a:moveTo>
                  <a:lnTo>
                    <a:pt x="336037" y="0"/>
                  </a:lnTo>
                  <a:lnTo>
                    <a:pt x="336037" y="0"/>
                  </a:lnTo>
                  <a:lnTo>
                    <a:pt x="840093" y="0"/>
                  </a:lnTo>
                  <a:lnTo>
                    <a:pt x="2016224" y="0"/>
                  </a:lnTo>
                  <a:lnTo>
                    <a:pt x="2016224" y="588065"/>
                  </a:lnTo>
                  <a:lnTo>
                    <a:pt x="2016224" y="588065"/>
                  </a:lnTo>
                  <a:lnTo>
                    <a:pt x="2016224" y="840093"/>
                  </a:lnTo>
                  <a:lnTo>
                    <a:pt x="2016224" y="1008112"/>
                  </a:lnTo>
                  <a:lnTo>
                    <a:pt x="522584" y="978575"/>
                  </a:lnTo>
                  <a:lnTo>
                    <a:pt x="606522" y="1615297"/>
                  </a:lnTo>
                  <a:lnTo>
                    <a:pt x="336037" y="1008112"/>
                  </a:lnTo>
                  <a:lnTo>
                    <a:pt x="0" y="1008112"/>
                  </a:lnTo>
                  <a:lnTo>
                    <a:pt x="0" y="840093"/>
                  </a:lnTo>
                  <a:lnTo>
                    <a:pt x="0" y="588065"/>
                  </a:lnTo>
                  <a:lnTo>
                    <a:pt x="0" y="588065"/>
                  </a:lnTo>
                  <a:lnTo>
                    <a:pt x="0" y="0"/>
                  </a:lnTo>
                  <a:close/>
                </a:path>
              </a:pathLst>
            </a:custGeom>
            <a:solidFill>
              <a:srgbClr val="00B050"/>
            </a:solidFill>
            <a:ln w="381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dirty="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15" name="Text Box 17">
              <a:extLst>
                <a:ext uri="{FF2B5EF4-FFF2-40B4-BE49-F238E27FC236}">
                  <a16:creationId xmlns:a16="http://schemas.microsoft.com/office/drawing/2014/main" id="{76065CE4-5EEA-4990-8A99-8019ED7B1AF2}"/>
                </a:ext>
              </a:extLst>
            </p:cNvPr>
            <p:cNvSpPr txBox="1">
              <a:spLocks noChangeArrowheads="1"/>
            </p:cNvSpPr>
            <p:nvPr/>
          </p:nvSpPr>
          <p:spPr bwMode="auto">
            <a:xfrm>
              <a:off x="3800998" y="8133755"/>
              <a:ext cx="2520827" cy="486000"/>
            </a:xfrm>
            <a:prstGeom prst="rect">
              <a:avLst/>
            </a:prstGeom>
            <a:noFill/>
            <a:ln w="12700">
              <a:noFill/>
              <a:miter lim="800000"/>
              <a:headEnd/>
              <a:tailEnd/>
            </a:ln>
            <a:effectLst/>
          </p:spPr>
          <p:txBody>
            <a:bodyPr wrap="none" lIns="97530" tIns="48765" rIns="97530" bIns="48765" anchor="ctr" anchorCtr="0">
              <a:noAutofit/>
            </a:bodyPr>
            <a:lstStyle/>
            <a:p>
              <a:r>
                <a:rPr lang="ja-JP" altLang="en-US" sz="2400" b="1" dirty="0">
                  <a:solidFill>
                    <a:schemeClr val="bg1"/>
                  </a:solidFill>
                  <a:latin typeface="Meiryo UI" panose="020B0604030504040204" pitchFamily="50" charset="-128"/>
                  <a:ea typeface="Meiryo UI" panose="020B0604030504040204" pitchFamily="50" charset="-128"/>
                </a:rPr>
                <a:t>デバイス情報収集</a:t>
              </a:r>
            </a:p>
          </p:txBody>
        </p:sp>
      </p:grpSp>
      <p:grpSp>
        <p:nvGrpSpPr>
          <p:cNvPr id="16" name="グループ化 15">
            <a:extLst>
              <a:ext uri="{FF2B5EF4-FFF2-40B4-BE49-F238E27FC236}">
                <a16:creationId xmlns:a16="http://schemas.microsoft.com/office/drawing/2014/main" id="{B526F632-FFAB-4422-B83E-1A11F83F1E94}"/>
              </a:ext>
            </a:extLst>
          </p:cNvPr>
          <p:cNvGrpSpPr/>
          <p:nvPr/>
        </p:nvGrpSpPr>
        <p:grpSpPr>
          <a:xfrm>
            <a:off x="6898213" y="7632301"/>
            <a:ext cx="2520994" cy="826836"/>
            <a:chOff x="6898213" y="7805739"/>
            <a:chExt cx="2520994" cy="826836"/>
          </a:xfrm>
        </p:grpSpPr>
        <p:sp>
          <p:nvSpPr>
            <p:cNvPr id="17" name="吹き出し: 四角形 42">
              <a:extLst>
                <a:ext uri="{FF2B5EF4-FFF2-40B4-BE49-F238E27FC236}">
                  <a16:creationId xmlns:a16="http://schemas.microsoft.com/office/drawing/2014/main" id="{8ECF131C-380F-4C1C-A252-BDD17576410D}"/>
                </a:ext>
              </a:extLst>
            </p:cNvPr>
            <p:cNvSpPr/>
            <p:nvPr/>
          </p:nvSpPr>
          <p:spPr bwMode="auto">
            <a:xfrm flipH="1" flipV="1">
              <a:off x="6898213" y="7805739"/>
              <a:ext cx="2520000" cy="826836"/>
            </a:xfrm>
            <a:custGeom>
              <a:avLst/>
              <a:gdLst>
                <a:gd name="connsiteX0" fmla="*/ 0 w 2016224"/>
                <a:gd name="connsiteY0" fmla="*/ 0 h 1008112"/>
                <a:gd name="connsiteX1" fmla="*/ 336037 w 2016224"/>
                <a:gd name="connsiteY1" fmla="*/ 0 h 1008112"/>
                <a:gd name="connsiteX2" fmla="*/ 336037 w 2016224"/>
                <a:gd name="connsiteY2" fmla="*/ 0 h 1008112"/>
                <a:gd name="connsiteX3" fmla="*/ 840093 w 2016224"/>
                <a:gd name="connsiteY3" fmla="*/ 0 h 1008112"/>
                <a:gd name="connsiteX4" fmla="*/ 2016224 w 2016224"/>
                <a:gd name="connsiteY4" fmla="*/ 0 h 1008112"/>
                <a:gd name="connsiteX5" fmla="*/ 2016224 w 2016224"/>
                <a:gd name="connsiteY5" fmla="*/ 588065 h 1008112"/>
                <a:gd name="connsiteX6" fmla="*/ 2016224 w 2016224"/>
                <a:gd name="connsiteY6" fmla="*/ 588065 h 1008112"/>
                <a:gd name="connsiteX7" fmla="*/ 2016224 w 2016224"/>
                <a:gd name="connsiteY7" fmla="*/ 840093 h 1008112"/>
                <a:gd name="connsiteX8" fmla="*/ 2016224 w 2016224"/>
                <a:gd name="connsiteY8" fmla="*/ 1008112 h 1008112"/>
                <a:gd name="connsiteX9" fmla="*/ 840093 w 2016224"/>
                <a:gd name="connsiteY9" fmla="*/ 1008112 h 1008112"/>
                <a:gd name="connsiteX10" fmla="*/ 779553 w 2016224"/>
                <a:gd name="connsiteY10" fmla="*/ 1121424 h 1008112"/>
                <a:gd name="connsiteX11" fmla="*/ 336037 w 2016224"/>
                <a:gd name="connsiteY11" fmla="*/ 1008112 h 1008112"/>
                <a:gd name="connsiteX12" fmla="*/ 0 w 2016224"/>
                <a:gd name="connsiteY12" fmla="*/ 1008112 h 1008112"/>
                <a:gd name="connsiteX13" fmla="*/ 0 w 2016224"/>
                <a:gd name="connsiteY13" fmla="*/ 840093 h 1008112"/>
                <a:gd name="connsiteX14" fmla="*/ 0 w 2016224"/>
                <a:gd name="connsiteY14" fmla="*/ 588065 h 1008112"/>
                <a:gd name="connsiteX15" fmla="*/ 0 w 2016224"/>
                <a:gd name="connsiteY15" fmla="*/ 588065 h 1008112"/>
                <a:gd name="connsiteX16" fmla="*/ 0 w 2016224"/>
                <a:gd name="connsiteY16" fmla="*/ 0 h 1008112"/>
                <a:gd name="connsiteX0" fmla="*/ 0 w 2016224"/>
                <a:gd name="connsiteY0" fmla="*/ 0 h 1223024"/>
                <a:gd name="connsiteX1" fmla="*/ 336037 w 2016224"/>
                <a:gd name="connsiteY1" fmla="*/ 0 h 1223024"/>
                <a:gd name="connsiteX2" fmla="*/ 336037 w 2016224"/>
                <a:gd name="connsiteY2" fmla="*/ 0 h 1223024"/>
                <a:gd name="connsiteX3" fmla="*/ 840093 w 2016224"/>
                <a:gd name="connsiteY3" fmla="*/ 0 h 1223024"/>
                <a:gd name="connsiteX4" fmla="*/ 2016224 w 2016224"/>
                <a:gd name="connsiteY4" fmla="*/ 0 h 1223024"/>
                <a:gd name="connsiteX5" fmla="*/ 2016224 w 2016224"/>
                <a:gd name="connsiteY5" fmla="*/ 588065 h 1223024"/>
                <a:gd name="connsiteX6" fmla="*/ 2016224 w 2016224"/>
                <a:gd name="connsiteY6" fmla="*/ 588065 h 1223024"/>
                <a:gd name="connsiteX7" fmla="*/ 2016224 w 2016224"/>
                <a:gd name="connsiteY7" fmla="*/ 840093 h 1223024"/>
                <a:gd name="connsiteX8" fmla="*/ 2016224 w 2016224"/>
                <a:gd name="connsiteY8" fmla="*/ 1008112 h 1223024"/>
                <a:gd name="connsiteX9" fmla="*/ 840093 w 2016224"/>
                <a:gd name="connsiteY9" fmla="*/ 1008112 h 1223024"/>
                <a:gd name="connsiteX10" fmla="*/ 474753 w 2016224"/>
                <a:gd name="connsiteY10" fmla="*/ 1223024 h 1223024"/>
                <a:gd name="connsiteX11" fmla="*/ 336037 w 2016224"/>
                <a:gd name="connsiteY11" fmla="*/ 1008112 h 1223024"/>
                <a:gd name="connsiteX12" fmla="*/ 0 w 2016224"/>
                <a:gd name="connsiteY12" fmla="*/ 1008112 h 1223024"/>
                <a:gd name="connsiteX13" fmla="*/ 0 w 2016224"/>
                <a:gd name="connsiteY13" fmla="*/ 840093 h 1223024"/>
                <a:gd name="connsiteX14" fmla="*/ 0 w 2016224"/>
                <a:gd name="connsiteY14" fmla="*/ 588065 h 1223024"/>
                <a:gd name="connsiteX15" fmla="*/ 0 w 2016224"/>
                <a:gd name="connsiteY15" fmla="*/ 588065 h 1223024"/>
                <a:gd name="connsiteX16" fmla="*/ 0 w 2016224"/>
                <a:gd name="connsiteY16" fmla="*/ 0 h 1223024"/>
                <a:gd name="connsiteX0" fmla="*/ 0 w 2016224"/>
                <a:gd name="connsiteY0" fmla="*/ 0 h 1223024"/>
                <a:gd name="connsiteX1" fmla="*/ 336037 w 2016224"/>
                <a:gd name="connsiteY1" fmla="*/ 0 h 1223024"/>
                <a:gd name="connsiteX2" fmla="*/ 336037 w 2016224"/>
                <a:gd name="connsiteY2" fmla="*/ 0 h 1223024"/>
                <a:gd name="connsiteX3" fmla="*/ 840093 w 2016224"/>
                <a:gd name="connsiteY3" fmla="*/ 0 h 1223024"/>
                <a:gd name="connsiteX4" fmla="*/ 2016224 w 2016224"/>
                <a:gd name="connsiteY4" fmla="*/ 0 h 1223024"/>
                <a:gd name="connsiteX5" fmla="*/ 2016224 w 2016224"/>
                <a:gd name="connsiteY5" fmla="*/ 588065 h 1223024"/>
                <a:gd name="connsiteX6" fmla="*/ 2016224 w 2016224"/>
                <a:gd name="connsiteY6" fmla="*/ 588065 h 1223024"/>
                <a:gd name="connsiteX7" fmla="*/ 2016224 w 2016224"/>
                <a:gd name="connsiteY7" fmla="*/ 840093 h 1223024"/>
                <a:gd name="connsiteX8" fmla="*/ 2016224 w 2016224"/>
                <a:gd name="connsiteY8" fmla="*/ 1008112 h 1223024"/>
                <a:gd name="connsiteX9" fmla="*/ 611493 w 2016224"/>
                <a:gd name="connsiteY9" fmla="*/ 1008112 h 1223024"/>
                <a:gd name="connsiteX10" fmla="*/ 474753 w 2016224"/>
                <a:gd name="connsiteY10" fmla="*/ 1223024 h 1223024"/>
                <a:gd name="connsiteX11" fmla="*/ 336037 w 2016224"/>
                <a:gd name="connsiteY11" fmla="*/ 1008112 h 1223024"/>
                <a:gd name="connsiteX12" fmla="*/ 0 w 2016224"/>
                <a:gd name="connsiteY12" fmla="*/ 1008112 h 1223024"/>
                <a:gd name="connsiteX13" fmla="*/ 0 w 2016224"/>
                <a:gd name="connsiteY13" fmla="*/ 840093 h 1223024"/>
                <a:gd name="connsiteX14" fmla="*/ 0 w 2016224"/>
                <a:gd name="connsiteY14" fmla="*/ 588065 h 1223024"/>
                <a:gd name="connsiteX15" fmla="*/ 0 w 2016224"/>
                <a:gd name="connsiteY15" fmla="*/ 588065 h 1223024"/>
                <a:gd name="connsiteX16" fmla="*/ 0 w 2016224"/>
                <a:gd name="connsiteY16" fmla="*/ 0 h 1223024"/>
                <a:gd name="connsiteX0" fmla="*/ 0 w 2016224"/>
                <a:gd name="connsiteY0" fmla="*/ 0 h 1172224"/>
                <a:gd name="connsiteX1" fmla="*/ 336037 w 2016224"/>
                <a:gd name="connsiteY1" fmla="*/ 0 h 1172224"/>
                <a:gd name="connsiteX2" fmla="*/ 336037 w 2016224"/>
                <a:gd name="connsiteY2" fmla="*/ 0 h 1172224"/>
                <a:gd name="connsiteX3" fmla="*/ 840093 w 2016224"/>
                <a:gd name="connsiteY3" fmla="*/ 0 h 1172224"/>
                <a:gd name="connsiteX4" fmla="*/ 2016224 w 2016224"/>
                <a:gd name="connsiteY4" fmla="*/ 0 h 1172224"/>
                <a:gd name="connsiteX5" fmla="*/ 2016224 w 2016224"/>
                <a:gd name="connsiteY5" fmla="*/ 588065 h 1172224"/>
                <a:gd name="connsiteX6" fmla="*/ 2016224 w 2016224"/>
                <a:gd name="connsiteY6" fmla="*/ 588065 h 1172224"/>
                <a:gd name="connsiteX7" fmla="*/ 2016224 w 2016224"/>
                <a:gd name="connsiteY7" fmla="*/ 840093 h 1172224"/>
                <a:gd name="connsiteX8" fmla="*/ 2016224 w 2016224"/>
                <a:gd name="connsiteY8" fmla="*/ 1008112 h 1172224"/>
                <a:gd name="connsiteX9" fmla="*/ 611493 w 2016224"/>
                <a:gd name="connsiteY9" fmla="*/ 1008112 h 1172224"/>
                <a:gd name="connsiteX10" fmla="*/ 550953 w 2016224"/>
                <a:gd name="connsiteY10" fmla="*/ 1172224 h 1172224"/>
                <a:gd name="connsiteX11" fmla="*/ 336037 w 2016224"/>
                <a:gd name="connsiteY11" fmla="*/ 1008112 h 1172224"/>
                <a:gd name="connsiteX12" fmla="*/ 0 w 2016224"/>
                <a:gd name="connsiteY12" fmla="*/ 1008112 h 1172224"/>
                <a:gd name="connsiteX13" fmla="*/ 0 w 2016224"/>
                <a:gd name="connsiteY13" fmla="*/ 840093 h 1172224"/>
                <a:gd name="connsiteX14" fmla="*/ 0 w 2016224"/>
                <a:gd name="connsiteY14" fmla="*/ 588065 h 1172224"/>
                <a:gd name="connsiteX15" fmla="*/ 0 w 2016224"/>
                <a:gd name="connsiteY15" fmla="*/ 588065 h 1172224"/>
                <a:gd name="connsiteX16" fmla="*/ 0 w 2016224"/>
                <a:gd name="connsiteY16" fmla="*/ 0 h 1172224"/>
                <a:gd name="connsiteX0" fmla="*/ 0 w 2016224"/>
                <a:gd name="connsiteY0" fmla="*/ 0 h 1615297"/>
                <a:gd name="connsiteX1" fmla="*/ 336037 w 2016224"/>
                <a:gd name="connsiteY1" fmla="*/ 0 h 1615297"/>
                <a:gd name="connsiteX2" fmla="*/ 336037 w 2016224"/>
                <a:gd name="connsiteY2" fmla="*/ 0 h 1615297"/>
                <a:gd name="connsiteX3" fmla="*/ 840093 w 2016224"/>
                <a:gd name="connsiteY3" fmla="*/ 0 h 1615297"/>
                <a:gd name="connsiteX4" fmla="*/ 2016224 w 2016224"/>
                <a:gd name="connsiteY4" fmla="*/ 0 h 1615297"/>
                <a:gd name="connsiteX5" fmla="*/ 2016224 w 2016224"/>
                <a:gd name="connsiteY5" fmla="*/ 588065 h 1615297"/>
                <a:gd name="connsiteX6" fmla="*/ 2016224 w 2016224"/>
                <a:gd name="connsiteY6" fmla="*/ 588065 h 1615297"/>
                <a:gd name="connsiteX7" fmla="*/ 2016224 w 2016224"/>
                <a:gd name="connsiteY7" fmla="*/ 840093 h 1615297"/>
                <a:gd name="connsiteX8" fmla="*/ 2016224 w 2016224"/>
                <a:gd name="connsiteY8" fmla="*/ 1008112 h 1615297"/>
                <a:gd name="connsiteX9" fmla="*/ 611493 w 2016224"/>
                <a:gd name="connsiteY9" fmla="*/ 1008112 h 1615297"/>
                <a:gd name="connsiteX10" fmla="*/ 606522 w 2016224"/>
                <a:gd name="connsiteY10" fmla="*/ 1615297 h 1615297"/>
                <a:gd name="connsiteX11" fmla="*/ 336037 w 2016224"/>
                <a:gd name="connsiteY11" fmla="*/ 1008112 h 1615297"/>
                <a:gd name="connsiteX12" fmla="*/ 0 w 2016224"/>
                <a:gd name="connsiteY12" fmla="*/ 1008112 h 1615297"/>
                <a:gd name="connsiteX13" fmla="*/ 0 w 2016224"/>
                <a:gd name="connsiteY13" fmla="*/ 840093 h 1615297"/>
                <a:gd name="connsiteX14" fmla="*/ 0 w 2016224"/>
                <a:gd name="connsiteY14" fmla="*/ 588065 h 1615297"/>
                <a:gd name="connsiteX15" fmla="*/ 0 w 2016224"/>
                <a:gd name="connsiteY15" fmla="*/ 588065 h 1615297"/>
                <a:gd name="connsiteX16" fmla="*/ 0 w 2016224"/>
                <a:gd name="connsiteY16" fmla="*/ 0 h 1615297"/>
                <a:gd name="connsiteX0" fmla="*/ 0 w 2016224"/>
                <a:gd name="connsiteY0" fmla="*/ 0 h 1615297"/>
                <a:gd name="connsiteX1" fmla="*/ 336037 w 2016224"/>
                <a:gd name="connsiteY1" fmla="*/ 0 h 1615297"/>
                <a:gd name="connsiteX2" fmla="*/ 336037 w 2016224"/>
                <a:gd name="connsiteY2" fmla="*/ 0 h 1615297"/>
                <a:gd name="connsiteX3" fmla="*/ 840093 w 2016224"/>
                <a:gd name="connsiteY3" fmla="*/ 0 h 1615297"/>
                <a:gd name="connsiteX4" fmla="*/ 2016224 w 2016224"/>
                <a:gd name="connsiteY4" fmla="*/ 0 h 1615297"/>
                <a:gd name="connsiteX5" fmla="*/ 2016224 w 2016224"/>
                <a:gd name="connsiteY5" fmla="*/ 588065 h 1615297"/>
                <a:gd name="connsiteX6" fmla="*/ 2016224 w 2016224"/>
                <a:gd name="connsiteY6" fmla="*/ 588065 h 1615297"/>
                <a:gd name="connsiteX7" fmla="*/ 2016224 w 2016224"/>
                <a:gd name="connsiteY7" fmla="*/ 840093 h 1615297"/>
                <a:gd name="connsiteX8" fmla="*/ 2016224 w 2016224"/>
                <a:gd name="connsiteY8" fmla="*/ 1008112 h 1615297"/>
                <a:gd name="connsiteX9" fmla="*/ 522584 w 2016224"/>
                <a:gd name="connsiteY9" fmla="*/ 978575 h 1615297"/>
                <a:gd name="connsiteX10" fmla="*/ 606522 w 2016224"/>
                <a:gd name="connsiteY10" fmla="*/ 1615297 h 1615297"/>
                <a:gd name="connsiteX11" fmla="*/ 336037 w 2016224"/>
                <a:gd name="connsiteY11" fmla="*/ 1008112 h 1615297"/>
                <a:gd name="connsiteX12" fmla="*/ 0 w 2016224"/>
                <a:gd name="connsiteY12" fmla="*/ 1008112 h 1615297"/>
                <a:gd name="connsiteX13" fmla="*/ 0 w 2016224"/>
                <a:gd name="connsiteY13" fmla="*/ 840093 h 1615297"/>
                <a:gd name="connsiteX14" fmla="*/ 0 w 2016224"/>
                <a:gd name="connsiteY14" fmla="*/ 588065 h 1615297"/>
                <a:gd name="connsiteX15" fmla="*/ 0 w 2016224"/>
                <a:gd name="connsiteY15" fmla="*/ 588065 h 1615297"/>
                <a:gd name="connsiteX16" fmla="*/ 0 w 2016224"/>
                <a:gd name="connsiteY16" fmla="*/ 0 h 1615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16224" h="1615297">
                  <a:moveTo>
                    <a:pt x="0" y="0"/>
                  </a:moveTo>
                  <a:lnTo>
                    <a:pt x="336037" y="0"/>
                  </a:lnTo>
                  <a:lnTo>
                    <a:pt x="336037" y="0"/>
                  </a:lnTo>
                  <a:lnTo>
                    <a:pt x="840093" y="0"/>
                  </a:lnTo>
                  <a:lnTo>
                    <a:pt x="2016224" y="0"/>
                  </a:lnTo>
                  <a:lnTo>
                    <a:pt x="2016224" y="588065"/>
                  </a:lnTo>
                  <a:lnTo>
                    <a:pt x="2016224" y="588065"/>
                  </a:lnTo>
                  <a:lnTo>
                    <a:pt x="2016224" y="840093"/>
                  </a:lnTo>
                  <a:lnTo>
                    <a:pt x="2016224" y="1008112"/>
                  </a:lnTo>
                  <a:lnTo>
                    <a:pt x="522584" y="978575"/>
                  </a:lnTo>
                  <a:lnTo>
                    <a:pt x="606522" y="1615297"/>
                  </a:lnTo>
                  <a:lnTo>
                    <a:pt x="336037" y="1008112"/>
                  </a:lnTo>
                  <a:lnTo>
                    <a:pt x="0" y="1008112"/>
                  </a:lnTo>
                  <a:lnTo>
                    <a:pt x="0" y="840093"/>
                  </a:lnTo>
                  <a:lnTo>
                    <a:pt x="0" y="588065"/>
                  </a:lnTo>
                  <a:lnTo>
                    <a:pt x="0" y="588065"/>
                  </a:lnTo>
                  <a:lnTo>
                    <a:pt x="0" y="0"/>
                  </a:lnTo>
                  <a:close/>
                </a:path>
              </a:pathLst>
            </a:custGeom>
            <a:solidFill>
              <a:srgbClr val="FD7F01"/>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dirty="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18" name="Text Box 17">
              <a:extLst>
                <a:ext uri="{FF2B5EF4-FFF2-40B4-BE49-F238E27FC236}">
                  <a16:creationId xmlns:a16="http://schemas.microsoft.com/office/drawing/2014/main" id="{E23FB1B7-3CCB-4B8D-9206-A8FCCC23956C}"/>
                </a:ext>
              </a:extLst>
            </p:cNvPr>
            <p:cNvSpPr txBox="1">
              <a:spLocks noChangeArrowheads="1"/>
            </p:cNvSpPr>
            <p:nvPr/>
          </p:nvSpPr>
          <p:spPr bwMode="auto">
            <a:xfrm>
              <a:off x="6898213" y="8133755"/>
              <a:ext cx="2520994" cy="486000"/>
            </a:xfrm>
            <a:prstGeom prst="rect">
              <a:avLst/>
            </a:prstGeom>
            <a:noFill/>
            <a:ln w="12700">
              <a:noFill/>
              <a:miter lim="800000"/>
              <a:headEnd/>
              <a:tailEnd/>
            </a:ln>
            <a:effectLst/>
          </p:spPr>
          <p:txBody>
            <a:bodyPr wrap="none" lIns="97530" tIns="48765" rIns="97530" bIns="48765" anchor="ctr" anchorCtr="0">
              <a:noAutofit/>
            </a:bodyPr>
            <a:lstStyle/>
            <a:p>
              <a:r>
                <a:rPr lang="ja-JP" altLang="en-US" sz="2400" b="1" dirty="0">
                  <a:solidFill>
                    <a:schemeClr val="bg1"/>
                  </a:solidFill>
                  <a:latin typeface="Meiryo UI" panose="020B0604030504040204" pitchFamily="50" charset="-128"/>
                  <a:ea typeface="Meiryo UI" panose="020B0604030504040204" pitchFamily="50" charset="-128"/>
                </a:rPr>
                <a:t>利用者情報登録</a:t>
              </a:r>
            </a:p>
          </p:txBody>
        </p:sp>
      </p:grpSp>
      <p:grpSp>
        <p:nvGrpSpPr>
          <p:cNvPr id="2" name="グループ化 1">
            <a:extLst>
              <a:ext uri="{FF2B5EF4-FFF2-40B4-BE49-F238E27FC236}">
                <a16:creationId xmlns:a16="http://schemas.microsoft.com/office/drawing/2014/main" id="{5C33DED1-7AFF-48E7-9562-DB4D0ED02DAC}"/>
              </a:ext>
            </a:extLst>
          </p:cNvPr>
          <p:cNvGrpSpPr/>
          <p:nvPr/>
        </p:nvGrpSpPr>
        <p:grpSpPr>
          <a:xfrm>
            <a:off x="6708133" y="5408083"/>
            <a:ext cx="5626121" cy="3716395"/>
            <a:chOff x="6708133" y="5408083"/>
            <a:chExt cx="5626121" cy="3716395"/>
          </a:xfrm>
          <a:effectLst>
            <a:outerShdw blurRad="50800" dist="38100" dir="2700000" algn="tl" rotWithShape="0">
              <a:prstClr val="black">
                <a:alpha val="40000"/>
              </a:prstClr>
            </a:outerShdw>
          </a:effectLst>
        </p:grpSpPr>
        <p:sp>
          <p:nvSpPr>
            <p:cNvPr id="20" name="四角形: 角を丸くする 19">
              <a:extLst>
                <a:ext uri="{FF2B5EF4-FFF2-40B4-BE49-F238E27FC236}">
                  <a16:creationId xmlns:a16="http://schemas.microsoft.com/office/drawing/2014/main" id="{F3E92578-2149-4090-A312-E0A16C66FB71}"/>
                </a:ext>
              </a:extLst>
            </p:cNvPr>
            <p:cNvSpPr/>
            <p:nvPr/>
          </p:nvSpPr>
          <p:spPr bwMode="auto">
            <a:xfrm>
              <a:off x="9778600" y="5408083"/>
              <a:ext cx="2555654" cy="3716395"/>
            </a:xfrm>
            <a:prstGeom prst="roundRect">
              <a:avLst>
                <a:gd name="adj" fmla="val 4969"/>
              </a:avLst>
            </a:prstGeom>
            <a:solidFill>
              <a:schemeClr val="bg1"/>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dirty="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21" name="矢印: 上向き折線 20">
              <a:extLst>
                <a:ext uri="{FF2B5EF4-FFF2-40B4-BE49-F238E27FC236}">
                  <a16:creationId xmlns:a16="http://schemas.microsoft.com/office/drawing/2014/main" id="{4CF281E8-80E4-4795-905D-4E5ECE2CBDF7}"/>
                </a:ext>
              </a:extLst>
            </p:cNvPr>
            <p:cNvSpPr/>
            <p:nvPr/>
          </p:nvSpPr>
          <p:spPr bwMode="auto">
            <a:xfrm flipH="1">
              <a:off x="6708133" y="6683266"/>
              <a:ext cx="3181261" cy="826837"/>
            </a:xfrm>
            <a:prstGeom prst="bentUpArrow">
              <a:avLst>
                <a:gd name="adj1" fmla="val 34659"/>
                <a:gd name="adj2" fmla="val 40529"/>
                <a:gd name="adj3" fmla="val 50000"/>
              </a:avLst>
            </a:prstGeom>
            <a:gradFill flip="none" rotWithShape="1">
              <a:gsLst>
                <a:gs pos="20000">
                  <a:schemeClr val="bg1"/>
                </a:gs>
                <a:gs pos="95000">
                  <a:srgbClr val="FCA532"/>
                </a:gs>
              </a:gsLst>
              <a:lin ang="0" scaled="0"/>
              <a:tileRect/>
            </a:gradFill>
            <a:ln w="381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dirty="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grpSp>
      <p:sp>
        <p:nvSpPr>
          <p:cNvPr id="25" name="AutoShape 32">
            <a:extLst>
              <a:ext uri="{FF2B5EF4-FFF2-40B4-BE49-F238E27FC236}">
                <a16:creationId xmlns:a16="http://schemas.microsoft.com/office/drawing/2014/main" id="{3913F52A-21F6-4D41-A240-C96AB4DBCD0C}"/>
              </a:ext>
            </a:extLst>
          </p:cNvPr>
          <p:cNvSpPr>
            <a:spLocks noChangeArrowheads="1"/>
          </p:cNvSpPr>
          <p:nvPr/>
        </p:nvSpPr>
        <p:spPr bwMode="auto">
          <a:xfrm rot="300000">
            <a:off x="10443877" y="7765093"/>
            <a:ext cx="1225100" cy="1452777"/>
          </a:xfrm>
          <a:prstGeom prst="foldedCorner">
            <a:avLst>
              <a:gd name="adj" fmla="val 18894"/>
            </a:avLst>
          </a:prstGeom>
          <a:solidFill>
            <a:srgbClr val="FEE3BE"/>
          </a:solidFill>
          <a:ln w="3810">
            <a:solidFill>
              <a:schemeClr val="tx1">
                <a:lumMod val="50000"/>
                <a:lumOff val="50000"/>
              </a:schemeClr>
            </a:solidFill>
            <a:round/>
            <a:headEnd/>
            <a:tailEnd/>
          </a:ln>
          <a:effectLst>
            <a:outerShdw blurRad="50800" dist="76200" dir="2700000" algn="tl" rotWithShape="0">
              <a:prstClr val="black">
                <a:alpha val="40000"/>
              </a:prstClr>
            </a:outerShdw>
          </a:effectLst>
        </p:spPr>
        <p:txBody>
          <a:bodyPr wrap="none" anchor="ctr" anchorCtr="1"/>
          <a:lstStyle/>
          <a:p>
            <a:pPr algn="l">
              <a:spcBef>
                <a:spcPts val="200"/>
              </a:spcBef>
              <a:spcAft>
                <a:spcPts val="200"/>
              </a:spcAft>
            </a:pPr>
            <a:endParaRPr lang="en-US" altLang="ja-JP" sz="1400" dirty="0">
              <a:solidFill>
                <a:schemeClr val="tx1"/>
              </a:solidFill>
              <a:latin typeface="Meiryo UI" panose="020B0604030504040204" pitchFamily="50" charset="-128"/>
              <a:ea typeface="Meiryo UI" panose="020B0604030504040204" pitchFamily="50" charset="-128"/>
            </a:endParaRPr>
          </a:p>
          <a:p>
            <a:pPr algn="l">
              <a:spcBef>
                <a:spcPts val="200"/>
              </a:spcBef>
              <a:spcAft>
                <a:spcPts val="200"/>
              </a:spcAft>
            </a:pPr>
            <a:r>
              <a:rPr lang="ja-JP" altLang="en-US" sz="1400" dirty="0">
                <a:solidFill>
                  <a:schemeClr val="tx1"/>
                </a:solidFill>
                <a:latin typeface="Meiryo UI" panose="020B0604030504040204" pitchFamily="50" charset="-128"/>
                <a:ea typeface="Meiryo UI" panose="020B0604030504040204" pitchFamily="50" charset="-128"/>
              </a:rPr>
              <a:t>利用者名</a:t>
            </a:r>
          </a:p>
          <a:p>
            <a:pPr algn="l">
              <a:spcBef>
                <a:spcPts val="200"/>
              </a:spcBef>
              <a:spcAft>
                <a:spcPts val="200"/>
              </a:spcAft>
            </a:pPr>
            <a:r>
              <a:rPr lang="ja-JP" altLang="en-US" sz="1400" dirty="0">
                <a:solidFill>
                  <a:schemeClr val="tx1"/>
                </a:solidFill>
                <a:latin typeface="Meiryo UI" panose="020B0604030504040204" pitchFamily="50" charset="-128"/>
                <a:ea typeface="Meiryo UI" panose="020B0604030504040204" pitchFamily="50" charset="-128"/>
              </a:rPr>
              <a:t>社員番号</a:t>
            </a:r>
          </a:p>
          <a:p>
            <a:pPr algn="l">
              <a:spcBef>
                <a:spcPts val="200"/>
              </a:spcBef>
              <a:spcAft>
                <a:spcPts val="200"/>
              </a:spcAft>
            </a:pPr>
            <a:r>
              <a:rPr lang="ja-JP" altLang="en-US" sz="1400" dirty="0">
                <a:solidFill>
                  <a:schemeClr val="tx1"/>
                </a:solidFill>
                <a:latin typeface="Meiryo UI" panose="020B0604030504040204" pitchFamily="50" charset="-128"/>
                <a:ea typeface="Meiryo UI" panose="020B0604030504040204" pitchFamily="50" charset="-128"/>
              </a:rPr>
              <a:t>部署情報</a:t>
            </a:r>
            <a:endParaRPr lang="en-US" altLang="ja-JP" sz="1400" dirty="0">
              <a:solidFill>
                <a:schemeClr val="tx1"/>
              </a:solidFill>
              <a:latin typeface="Meiryo UI" panose="020B0604030504040204" pitchFamily="50" charset="-128"/>
              <a:ea typeface="Meiryo UI" panose="020B0604030504040204" pitchFamily="50" charset="-128"/>
            </a:endParaRPr>
          </a:p>
          <a:p>
            <a:pPr algn="l">
              <a:spcBef>
                <a:spcPts val="0"/>
              </a:spcBef>
              <a:spcAft>
                <a:spcPts val="0"/>
              </a:spcAft>
            </a:pPr>
            <a:r>
              <a:rPr lang="ja-JP" altLang="en-US" sz="1400" dirty="0">
                <a:solidFill>
                  <a:schemeClr val="tx1"/>
                </a:solidFill>
                <a:latin typeface="Meiryo UI" panose="020B0604030504040204" pitchFamily="50" charset="-128"/>
                <a:ea typeface="Meiryo UI" panose="020B0604030504040204" pitchFamily="50" charset="-128"/>
              </a:rPr>
              <a:t>・・・</a:t>
            </a:r>
          </a:p>
        </p:txBody>
      </p:sp>
      <p:grpSp>
        <p:nvGrpSpPr>
          <p:cNvPr id="42" name="グループ化 41">
            <a:extLst>
              <a:ext uri="{FF2B5EF4-FFF2-40B4-BE49-F238E27FC236}">
                <a16:creationId xmlns:a16="http://schemas.microsoft.com/office/drawing/2014/main" id="{41D2B436-8214-4385-8530-F1ADE633006E}"/>
              </a:ext>
            </a:extLst>
          </p:cNvPr>
          <p:cNvGrpSpPr/>
          <p:nvPr/>
        </p:nvGrpSpPr>
        <p:grpSpPr>
          <a:xfrm>
            <a:off x="659460" y="5408083"/>
            <a:ext cx="5626122" cy="3716395"/>
            <a:chOff x="659460" y="5408083"/>
            <a:chExt cx="5626122" cy="3716395"/>
          </a:xfrm>
          <a:effectLst>
            <a:outerShdw blurRad="50800" dist="38100" dir="2700000" algn="tl" rotWithShape="0">
              <a:prstClr val="black">
                <a:alpha val="40000"/>
              </a:prstClr>
            </a:outerShdw>
          </a:effectLst>
        </p:grpSpPr>
        <p:sp>
          <p:nvSpPr>
            <p:cNvPr id="27" name="四角形: 角を丸くする 26">
              <a:extLst>
                <a:ext uri="{FF2B5EF4-FFF2-40B4-BE49-F238E27FC236}">
                  <a16:creationId xmlns:a16="http://schemas.microsoft.com/office/drawing/2014/main" id="{5990DA97-482D-493E-A7AF-D29019146BC1}"/>
                </a:ext>
              </a:extLst>
            </p:cNvPr>
            <p:cNvSpPr/>
            <p:nvPr/>
          </p:nvSpPr>
          <p:spPr bwMode="auto">
            <a:xfrm>
              <a:off x="659460" y="5408083"/>
              <a:ext cx="2555654" cy="3716395"/>
            </a:xfrm>
            <a:prstGeom prst="roundRect">
              <a:avLst>
                <a:gd name="adj" fmla="val 4969"/>
              </a:avLst>
            </a:prstGeom>
            <a:solidFill>
              <a:schemeClr val="bg1"/>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28" name="矢印: 上向き折線 27">
              <a:extLst>
                <a:ext uri="{FF2B5EF4-FFF2-40B4-BE49-F238E27FC236}">
                  <a16:creationId xmlns:a16="http://schemas.microsoft.com/office/drawing/2014/main" id="{689707D7-5702-4F2B-93E8-89AB825243A4}"/>
                </a:ext>
              </a:extLst>
            </p:cNvPr>
            <p:cNvSpPr/>
            <p:nvPr/>
          </p:nvSpPr>
          <p:spPr bwMode="auto">
            <a:xfrm>
              <a:off x="3104321" y="6668911"/>
              <a:ext cx="3181261" cy="826837"/>
            </a:xfrm>
            <a:prstGeom prst="bentUpArrow">
              <a:avLst>
                <a:gd name="adj1" fmla="val 34659"/>
                <a:gd name="adj2" fmla="val 40529"/>
                <a:gd name="adj3" fmla="val 50000"/>
              </a:avLst>
            </a:prstGeom>
            <a:gradFill flip="none" rotWithShape="1">
              <a:gsLst>
                <a:gs pos="20000">
                  <a:schemeClr val="bg1"/>
                </a:gs>
                <a:gs pos="95000">
                  <a:srgbClr val="92D050"/>
                </a:gs>
              </a:gsLst>
              <a:lin ang="0" scaled="0"/>
              <a:tileRect/>
            </a:gradFill>
            <a:ln w="381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dirty="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grpSp>
      <p:sp>
        <p:nvSpPr>
          <p:cNvPr id="36" name="Text Box 19">
            <a:extLst>
              <a:ext uri="{FF2B5EF4-FFF2-40B4-BE49-F238E27FC236}">
                <a16:creationId xmlns:a16="http://schemas.microsoft.com/office/drawing/2014/main" id="{45B194D0-6C5B-4625-846B-EC4F685F91CC}"/>
              </a:ext>
            </a:extLst>
          </p:cNvPr>
          <p:cNvSpPr txBox="1">
            <a:spLocks noChangeArrowheads="1"/>
          </p:cNvSpPr>
          <p:nvPr/>
        </p:nvSpPr>
        <p:spPr bwMode="auto">
          <a:xfrm>
            <a:off x="1629930" y="6947542"/>
            <a:ext cx="882245" cy="2862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nchor="ctr" anchorCtr="0">
            <a:spAutoFit/>
          </a:bodyPr>
          <a:lstStyle/>
          <a:p>
            <a:pPr>
              <a:lnSpc>
                <a:spcPct val="90000"/>
              </a:lnSpc>
              <a:spcBef>
                <a:spcPct val="50000"/>
              </a:spcBef>
            </a:pPr>
            <a:r>
              <a:rPr lang="en-US" altLang="ja-JP" sz="1400" dirty="0">
                <a:solidFill>
                  <a:schemeClr val="tx1"/>
                </a:solidFill>
                <a:latin typeface="Meiryo UI" panose="020B0604030504040204" pitchFamily="50" charset="-128"/>
                <a:ea typeface="Meiryo UI" panose="020B0604030504040204" pitchFamily="50" charset="-128"/>
              </a:rPr>
              <a:t>Android</a:t>
            </a:r>
            <a:endParaRPr lang="ja-JP" altLang="en-US" sz="1400" dirty="0">
              <a:solidFill>
                <a:schemeClr val="tx1"/>
              </a:solidFill>
              <a:latin typeface="Meiryo UI" panose="020B0604030504040204" pitchFamily="50" charset="-128"/>
              <a:ea typeface="Meiryo UI" panose="020B0604030504040204" pitchFamily="50" charset="-128"/>
            </a:endParaRPr>
          </a:p>
        </p:txBody>
      </p:sp>
      <p:grpSp>
        <p:nvGrpSpPr>
          <p:cNvPr id="39" name="グループ化 38">
            <a:extLst>
              <a:ext uri="{FF2B5EF4-FFF2-40B4-BE49-F238E27FC236}">
                <a16:creationId xmlns:a16="http://schemas.microsoft.com/office/drawing/2014/main" id="{2EF12A10-ACE3-4558-9441-00A3DFDBD0AD}"/>
              </a:ext>
            </a:extLst>
          </p:cNvPr>
          <p:cNvGrpSpPr/>
          <p:nvPr/>
        </p:nvGrpSpPr>
        <p:grpSpPr>
          <a:xfrm>
            <a:off x="895625" y="7145154"/>
            <a:ext cx="2102320" cy="1811171"/>
            <a:chOff x="895625" y="7081126"/>
            <a:chExt cx="2102320" cy="1811171"/>
          </a:xfrm>
        </p:grpSpPr>
        <p:pic>
          <p:nvPicPr>
            <p:cNvPr id="40" name="Surface3_022_Silver.png">
              <a:extLst>
                <a:ext uri="{FF2B5EF4-FFF2-40B4-BE49-F238E27FC236}">
                  <a16:creationId xmlns:a16="http://schemas.microsoft.com/office/drawing/2014/main" id="{1663D0EA-22D4-41B6-BF1D-86DC44B39CAC}"/>
                </a:ext>
              </a:extLst>
            </p:cNvPr>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a:xfrm>
              <a:off x="895625" y="7081126"/>
              <a:ext cx="2102320" cy="1507396"/>
            </a:xfrm>
            <a:prstGeom prst="rect">
              <a:avLst/>
            </a:prstGeom>
            <a:ln w="12700">
              <a:miter lim="400000"/>
            </a:ln>
            <a:effectLst/>
          </p:spPr>
        </p:pic>
        <p:sp>
          <p:nvSpPr>
            <p:cNvPr id="41" name="Text Box 19">
              <a:extLst>
                <a:ext uri="{FF2B5EF4-FFF2-40B4-BE49-F238E27FC236}">
                  <a16:creationId xmlns:a16="http://schemas.microsoft.com/office/drawing/2014/main" id="{980C65C4-497A-420A-802F-6541C7550399}"/>
                </a:ext>
              </a:extLst>
            </p:cNvPr>
            <p:cNvSpPr txBox="1">
              <a:spLocks noChangeArrowheads="1"/>
            </p:cNvSpPr>
            <p:nvPr/>
          </p:nvSpPr>
          <p:spPr bwMode="auto">
            <a:xfrm>
              <a:off x="1171499" y="8604265"/>
              <a:ext cx="1550572" cy="2880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nchor="ctr" anchorCtr="0">
              <a:spAutoFit/>
            </a:bodyPr>
            <a:lstStyle/>
            <a:p>
              <a:pPr>
                <a:lnSpc>
                  <a:spcPct val="90000"/>
                </a:lnSpc>
                <a:spcBef>
                  <a:spcPct val="50000"/>
                </a:spcBef>
              </a:pPr>
              <a:r>
                <a:rPr lang="en-US" altLang="ja-JP" sz="1400" dirty="0">
                  <a:solidFill>
                    <a:schemeClr val="tx1"/>
                  </a:solidFill>
                  <a:latin typeface="Meiryo UI" panose="020B0604030504040204" pitchFamily="50" charset="-128"/>
                  <a:ea typeface="Meiryo UI" panose="020B0604030504040204" pitchFamily="50" charset="-128"/>
                </a:rPr>
                <a:t>Windows / Mac</a:t>
              </a:r>
              <a:endParaRPr lang="ja-JP" altLang="en-US" sz="1400" dirty="0">
                <a:solidFill>
                  <a:schemeClr val="tx1"/>
                </a:solidFill>
                <a:latin typeface="Meiryo UI" panose="020B0604030504040204" pitchFamily="50" charset="-128"/>
                <a:ea typeface="Meiryo UI" panose="020B0604030504040204" pitchFamily="50" charset="-128"/>
              </a:endParaRPr>
            </a:p>
          </p:txBody>
        </p:sp>
      </p:grpSp>
      <p:pic>
        <p:nvPicPr>
          <p:cNvPr id="57" name="図 56" descr="スクリーンショット が含まれている画像&#10;&#10;自動的に生成された説明">
            <a:extLst>
              <a:ext uri="{FF2B5EF4-FFF2-40B4-BE49-F238E27FC236}">
                <a16:creationId xmlns:a16="http://schemas.microsoft.com/office/drawing/2014/main" id="{5D22A4D5-6B43-461C-9B27-BEAA5BDDDE8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449992" y="2316637"/>
            <a:ext cx="6141758" cy="4255477"/>
          </a:xfrm>
          <a:prstGeom prst="rect">
            <a:avLst/>
          </a:prstGeom>
          <a:ln>
            <a:solidFill>
              <a:schemeClr val="tx1">
                <a:lumMod val="50000"/>
                <a:lumOff val="50000"/>
              </a:schemeClr>
            </a:solidFill>
          </a:ln>
          <a:effectLst>
            <a:outerShdw blurRad="50800" dist="38100" dir="2700000" algn="tl" rotWithShape="0">
              <a:prstClr val="black">
                <a:alpha val="40000"/>
              </a:prstClr>
            </a:outerShdw>
          </a:effectLst>
        </p:spPr>
      </p:pic>
      <p:pic>
        <p:nvPicPr>
          <p:cNvPr id="60" name="pixta_32687266-22.png" descr="pixta_32687266-22.png">
            <a:extLst>
              <a:ext uri="{FF2B5EF4-FFF2-40B4-BE49-F238E27FC236}">
                <a16:creationId xmlns:a16="http://schemas.microsoft.com/office/drawing/2014/main" id="{B3C2D029-FB91-4132-9B79-402DC385E7D5}"/>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684775" y="2681541"/>
            <a:ext cx="1788726" cy="1513622"/>
          </a:xfrm>
          <a:prstGeom prst="rect">
            <a:avLst/>
          </a:prstGeom>
          <a:ln w="12700">
            <a:miter lim="400000"/>
          </a:ln>
        </p:spPr>
      </p:pic>
      <p:pic>
        <p:nvPicPr>
          <p:cNvPr id="61" name="pixta_39898292-11.png" descr="pixta_39898292-11.png">
            <a:extLst>
              <a:ext uri="{FF2B5EF4-FFF2-40B4-BE49-F238E27FC236}">
                <a16:creationId xmlns:a16="http://schemas.microsoft.com/office/drawing/2014/main" id="{678AB9CD-477E-4DE1-87A0-88F063DEA310}"/>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889394" y="5826147"/>
            <a:ext cx="948425" cy="1777546"/>
          </a:xfrm>
          <a:prstGeom prst="rect">
            <a:avLst/>
          </a:prstGeom>
          <a:ln w="12700">
            <a:miter lim="400000"/>
          </a:ln>
        </p:spPr>
      </p:pic>
      <p:pic>
        <p:nvPicPr>
          <p:cNvPr id="63" name="pixta_33252482-22.png" descr="pixta_33252482-22.png">
            <a:extLst>
              <a:ext uri="{FF2B5EF4-FFF2-40B4-BE49-F238E27FC236}">
                <a16:creationId xmlns:a16="http://schemas.microsoft.com/office/drawing/2014/main" id="{9737E430-DD1A-4EDA-99E7-47F704565F03}"/>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0556158" y="5324217"/>
            <a:ext cx="913999" cy="1712056"/>
          </a:xfrm>
          <a:prstGeom prst="rect">
            <a:avLst/>
          </a:prstGeom>
          <a:ln w="12700">
            <a:miter lim="400000"/>
          </a:ln>
        </p:spPr>
      </p:pic>
      <p:pic>
        <p:nvPicPr>
          <p:cNvPr id="64" name="pixta_42810350-05.png" descr="pixta_42810350-05.png">
            <a:extLst>
              <a:ext uri="{FF2B5EF4-FFF2-40B4-BE49-F238E27FC236}">
                <a16:creationId xmlns:a16="http://schemas.microsoft.com/office/drawing/2014/main" id="{BC4A6FAD-3BC9-4D8D-89F6-A83F2AD77332}"/>
              </a:ext>
            </a:extLst>
          </p:cNvPr>
          <p:cNvPicPr>
            <a:picLocks noChangeAspect="1"/>
          </p:cNvPicPr>
          <p:nvPr/>
        </p:nvPicPr>
        <p:blipFill>
          <a:blip r:embed="rId7" cstate="screen">
            <a:extLst>
              <a:ext uri="{BEBA8EAE-BF5A-486C-A8C5-ECC9F3942E4B}">
                <a14:imgProps xmlns:a14="http://schemas.microsoft.com/office/drawing/2010/main">
                  <a14:imgLayer r:embed="rId8">
                    <a14:imgEffect>
                      <a14:backgroundRemoval t="7868" b="93232" l="9944" r="89986">
                        <a14:foregroundMark x1="38787" y1="25635" x2="39281" y2="46193"/>
                        <a14:foregroundMark x1="39281" y1="46193" x2="40290" y2="49767"/>
                        <a14:foregroundMark x1="40879" y1="50707" x2="41819" y2="30880"/>
                        <a14:foregroundMark x1="41819" y1="30880" x2="40903" y2="25381"/>
                        <a14:foregroundMark x1="40903" y1="25381" x2="41396" y2="37648"/>
                        <a14:foregroundMark x1="41396" y1="37648" x2="42313" y2="39932"/>
                        <a14:foregroundMark x1="47955" y1="42978" x2="40480" y2="37225"/>
                        <a14:foregroundMark x1="40480" y1="37225" x2="36742" y2="30964"/>
                        <a14:foregroundMark x1="36742" y1="30964" x2="35684" y2="25550"/>
                        <a14:foregroundMark x1="35684" y1="25550" x2="37447" y2="19543"/>
                        <a14:foregroundMark x1="37447" y1="19543" x2="47743" y2="25381"/>
                        <a14:foregroundMark x1="47743" y1="25381" x2="49295" y2="32064"/>
                        <a14:foregroundMark x1="49295" y1="32064" x2="42807" y2="32234"/>
                        <a14:foregroundMark x1="42807" y1="32234" x2="38364" y2="26734"/>
                        <a14:foregroundMark x1="38364" y1="26734" x2="44429" y2="24450"/>
                        <a14:foregroundMark x1="44429" y1="24450" x2="45205" y2="28088"/>
                        <a14:foregroundMark x1="38082" y1="14213" x2="35966" y2="19797"/>
                        <a14:foregroundMark x1="35966" y1="19797" x2="42666" y2="14467"/>
                        <a14:foregroundMark x1="42666" y1="14467" x2="45839" y2="10068"/>
                        <a14:foregroundMark x1="45839" y1="10068" x2="49013" y2="13536"/>
                        <a14:foregroundMark x1="49013" y1="13536" x2="51410" y2="30964"/>
                        <a14:foregroundMark x1="51410" y1="30964" x2="51199" y2="31980"/>
                        <a14:foregroundMark x1="62694" y1="89679" x2="66643" y2="92555"/>
                        <a14:foregroundMark x1="66643" y1="92555" x2="69323" y2="88156"/>
                        <a14:foregroundMark x1="69323" y1="88156" x2="68829" y2="86633"/>
                        <a14:foregroundMark x1="32087" y1="92301" x2="36037" y2="91878"/>
                        <a14:foregroundMark x1="33286" y1="92047" x2="35684" y2="91878"/>
                        <a14:foregroundMark x1="33004" y1="93316" x2="34838" y2="92555"/>
                        <a14:foregroundMark x1="60649" y1="56599" x2="64245" y2="61083"/>
                        <a14:foregroundMark x1="34556" y1="26396" x2="32934" y2="31303"/>
                        <a14:foregroundMark x1="32934" y1="31303" x2="35543" y2="42555"/>
                        <a14:foregroundMark x1="35543" y1="42555" x2="35543" y2="44162"/>
                        <a14:foregroundMark x1="38434" y1="46024" x2="38522" y2="49338"/>
                        <a14:foregroundMark x1="38462" y1="49946" x2="38293" y2="48900"/>
                        <a14:foregroundMark x1="39774" y1="48477" x2="39662" y2="49828"/>
                        <a14:foregroundMark x1="59858" y1="49015" x2="56911" y2="47039"/>
                        <a14:foregroundMark x1="56911" y1="47039" x2="53385" y2="50338"/>
                        <a14:foregroundMark x1="53385" y1="50338" x2="57616" y2="51184"/>
                        <a14:foregroundMark x1="57616" y1="51184" x2="59413" y2="50453"/>
                        <a14:foregroundMark x1="60798" y1="47744" x2="62764" y2="47970"/>
                        <a14:foregroundMark x1="57616" y1="47377" x2="60549" y2="47715"/>
                        <a14:foregroundMark x1="62764" y1="47970" x2="62553" y2="44416"/>
                        <a14:foregroundMark x1="62007" y1="48544" x2="61213" y2="43147"/>
                        <a14:foregroundMark x1="61213" y1="43147" x2="61072" y2="42978"/>
                        <a14:foregroundMark x1="62059" y1="48054" x2="64716" y2="48054"/>
                        <a14:foregroundMark x1="66118" y1="45773" x2="63329" y2="37140"/>
                        <a14:foregroundMark x1="63329" y1="37140" x2="59732" y2="41878"/>
                        <a14:foregroundMark x1="59732" y1="41878" x2="62200" y2="46024"/>
                        <a14:foregroundMark x1="66101" y1="45503" x2="66643" y2="45431"/>
                        <a14:foregroundMark x1="62200" y1="46024" x2="65859" y2="45536"/>
                        <a14:foregroundMark x1="66643" y1="45431" x2="67137" y2="46193"/>
                        <a14:foregroundMark x1="65851" y1="45779" x2="62694" y2="43739"/>
                        <a14:foregroundMark x1="69678" y1="48251" x2="66778" y2="46378"/>
                        <a14:foregroundMark x1="67768" y1="46024" x2="63893" y2="40525"/>
                        <a14:foregroundMark x1="68140" y1="46552" x2="67768" y2="46024"/>
                        <a14:foregroundMark x1="69223" y1="45675" x2="64810" y2="40863"/>
                        <a14:foregroundMark x1="68029" y1="44583" x2="66996" y2="43316"/>
                        <a14:foregroundMark x1="66996" y1="43316" x2="66855" y2="43316"/>
                        <a14:foregroundMark x1="45416" y1="7868" x2="59732" y2="16920"/>
                        <a14:foregroundMark x1="59732" y1="16920" x2="67419" y2="29949"/>
                        <a14:foregroundMark x1="67419" y1="29949" x2="69746" y2="38917"/>
                        <a14:foregroundMark x1="55924" y1="42386" x2="55007" y2="47462"/>
                        <a14:foregroundMark x1="55007" y1="47462" x2="55571" y2="48054"/>
                        <a14:foregroundMark x1="59194" y1="48900" x2="58392" y2="48223"/>
                        <a14:foregroundMark x1="60296" y1="49831" x2="59194" y2="48900"/>
                        <a14:foregroundMark x1="70986" y1="47372" x2="70240" y2="46701"/>
                        <a14:foregroundMark x1="70584" y1="47140" x2="70381" y2="46785"/>
                        <a14:foregroundMark x1="70114" y1="46447" x2="69746" y2="45939"/>
                        <a14:foregroundMark x1="70608" y1="47128" x2="70114" y2="46447"/>
                        <a14:foregroundMark x1="69336" y1="46024" x2="67772" y2="44585"/>
                        <a14:foregroundMark x1="69887" y1="46531" x2="69336" y2="46024"/>
                        <a14:foregroundMark x1="69182" y1="46193" x2="67983" y2="44924"/>
                        <a14:backgroundMark x1="41326" y1="86125" x2="41326" y2="86125"/>
                        <a14:backgroundMark x1="41608" y1="80880" x2="40621" y2="86041"/>
                        <a14:backgroundMark x1="40621" y1="86041" x2="42102" y2="81049"/>
                        <a14:backgroundMark x1="42102" y1="81049" x2="41608" y2="86210"/>
                        <a14:backgroundMark x1="41608" y1="86210" x2="41961" y2="84349"/>
                        <a14:backgroundMark x1="58322" y1="53553" x2="60893" y2="56375"/>
                        <a14:backgroundMark x1="64951" y1="60829" x2="67842" y2="77242"/>
                        <a14:backgroundMark x1="67842" y1="77242" x2="72073" y2="73942"/>
                        <a14:backgroundMark x1="72073" y1="73942" x2="73907" y2="68697"/>
                        <a14:backgroundMark x1="73907" y1="68697" x2="75388" y2="56007"/>
                        <a14:backgroundMark x1="75388" y1="56007" x2="77362" y2="43570"/>
                        <a14:backgroundMark x1="77362" y1="43570" x2="75882" y2="38240"/>
                        <a14:backgroundMark x1="75882" y1="38240" x2="72638" y2="34602"/>
                        <a14:backgroundMark x1="70951" y1="38721" x2="70663" y2="39425"/>
                        <a14:backgroundMark x1="72638" y1="34602" x2="71067" y2="38438"/>
                        <a14:backgroundMark x1="70663" y1="39425" x2="70311" y2="44206"/>
                        <a14:backgroundMark x1="67002" y1="48605" x2="66643" y2="48985"/>
                        <a14:backgroundMark x1="67662" y1="47906" x2="67016" y2="48590"/>
                        <a14:backgroundMark x1="60829" y1="51225" x2="56982" y2="52707"/>
                        <a14:backgroundMark x1="61407" y1="51002" x2="60876" y2="51207"/>
                        <a14:backgroundMark x1="65908" y1="49268" x2="61926" y2="50802"/>
                        <a14:backgroundMark x1="25458" y1="36633" x2="28914" y2="46531"/>
                        <a14:backgroundMark x1="28914" y1="46531" x2="36953" y2="57276"/>
                        <a14:backgroundMark x1="36953" y1="57276" x2="38787" y2="62014"/>
                        <a14:backgroundMark x1="38787" y1="62014" x2="38787" y2="56768"/>
                        <a14:backgroundMark x1="38787" y1="56768" x2="47955" y2="53384"/>
                        <a14:backgroundMark x1="37368" y1="51052" x2="33357" y2="50169"/>
                        <a14:backgroundMark x1="47955" y1="53384" x2="40704" y2="51787"/>
                        <a14:backgroundMark x1="33357" y1="50169" x2="29055" y2="45854"/>
                        <a14:backgroundMark x1="29055" y1="45854" x2="26657" y2="41032"/>
                        <a14:backgroundMark x1="26657" y1="41032" x2="31100" y2="29949"/>
                        <a14:backgroundMark x1="31100" y1="29949" x2="30606" y2="38156"/>
                        <a14:backgroundMark x1="30606" y1="38156" x2="32863" y2="49239"/>
                        <a14:backgroundMark x1="32863" y1="49239" x2="27645" y2="48308"/>
                        <a14:backgroundMark x1="27645" y1="48308" x2="23272" y2="50338"/>
                        <a14:backgroundMark x1="23272" y1="50338" x2="19887" y2="54484"/>
                        <a14:backgroundMark x1="19887" y1="54484" x2="18336" y2="60491"/>
                        <a14:backgroundMark x1="18336" y1="60491" x2="23554" y2="75296"/>
                        <a14:backgroundMark x1="23554" y1="75296" x2="22496" y2="70305"/>
                        <a14:backgroundMark x1="22496" y1="70305" x2="23131" y2="64975"/>
                        <a14:backgroundMark x1="23131" y1="64975" x2="20663" y2="59814"/>
                        <a14:backgroundMark x1="20663" y1="59814" x2="20592" y2="54484"/>
                        <a14:backgroundMark x1="20592" y1="54484" x2="28843" y2="31134"/>
                        <a14:backgroundMark x1="28843" y1="31134" x2="30465" y2="28511"/>
                        <a14:backgroundMark x1="32511" y1="74365" x2="33921" y2="80372"/>
                        <a14:backgroundMark x1="33921" y1="80372" x2="34344" y2="75127"/>
                        <a14:backgroundMark x1="34344" y1="75127" x2="34485" y2="79695"/>
                        <a14:backgroundMark x1="65938" y1="53130" x2="72638" y2="62606"/>
                        <a14:backgroundMark x1="72638" y1="62606" x2="73484" y2="65228"/>
                        <a14:backgroundMark x1="60508" y1="54738" x2="60508" y2="54738"/>
                        <a14:backgroundMark x1="60508" y1="56007" x2="60508" y2="56007"/>
                        <a14:backgroundMark x1="37941" y1="51354" x2="37941" y2="51354"/>
                        <a14:backgroundMark x1="38636" y1="52614" x2="38575" y2="53299"/>
                        <a14:backgroundMark x1="36389" y1="45347" x2="37447" y2="50085"/>
                        <a14:backgroundMark x1="39774" y1="50846" x2="40621" y2="52538"/>
                        <a14:backgroundMark x1="39774" y1="50508" x2="40973" y2="52369"/>
                        <a14:backgroundMark x1="39633" y1="50846" x2="39281" y2="53723"/>
                        <a14:backgroundMark x1="39633" y1="49831" x2="39986" y2="54992"/>
                        <a14:backgroundMark x1="60437" y1="49069" x2="62412" y2="50846"/>
                        <a14:backgroundMark x1="59944" y1="48900" x2="61283" y2="49662"/>
                        <a14:backgroundMark x1="65092" y1="46616" x2="67772" y2="49069"/>
                        <a14:backgroundMark x1="69826" y1="47814" x2="70663" y2="49069"/>
                        <a14:backgroundMark x1="70451" y1="43993" x2="70808" y2="46705"/>
                        <a14:backgroundMark x1="59732" y1="48900" x2="59732" y2="48900"/>
                        <a14:backgroundMark x1="70945" y1="46954" x2="71721" y2="48985"/>
                        <a14:backgroundMark x1="70733" y1="48562" x2="71580" y2="49154"/>
                        <a14:backgroundMark x1="68829" y1="46447" x2="68829" y2="46447"/>
                      </a14:backgroundRemoval>
                    </a14:imgEffect>
                  </a14:imgLayer>
                </a14:imgProps>
              </a:ext>
              <a:ext uri="{28A0092B-C50C-407E-A947-70E740481C1C}">
                <a14:useLocalDpi xmlns:a14="http://schemas.microsoft.com/office/drawing/2010/main"/>
              </a:ext>
            </a:extLst>
          </a:blip>
          <a:stretch>
            <a:fillRect/>
          </a:stretch>
        </p:blipFill>
        <p:spPr>
          <a:xfrm>
            <a:off x="10905022" y="6430752"/>
            <a:ext cx="1540026" cy="1283717"/>
          </a:xfrm>
          <a:prstGeom prst="rect">
            <a:avLst/>
          </a:prstGeom>
          <a:ln w="12700">
            <a:miter lim="400000"/>
          </a:ln>
        </p:spPr>
      </p:pic>
      <p:grpSp>
        <p:nvGrpSpPr>
          <p:cNvPr id="32" name="グループ化 31">
            <a:extLst>
              <a:ext uri="{FF2B5EF4-FFF2-40B4-BE49-F238E27FC236}">
                <a16:creationId xmlns:a16="http://schemas.microsoft.com/office/drawing/2014/main" id="{039964CA-F643-4A04-9270-C7A80C0DD763}"/>
              </a:ext>
            </a:extLst>
          </p:cNvPr>
          <p:cNvGrpSpPr/>
          <p:nvPr/>
        </p:nvGrpSpPr>
        <p:grpSpPr>
          <a:xfrm>
            <a:off x="2456992" y="5614984"/>
            <a:ext cx="477364" cy="1618790"/>
            <a:chOff x="2621928" y="5668180"/>
            <a:chExt cx="477364" cy="1618790"/>
          </a:xfrm>
        </p:grpSpPr>
        <p:pic>
          <p:nvPicPr>
            <p:cNvPr id="33" name="図 32">
              <a:extLst>
                <a:ext uri="{FF2B5EF4-FFF2-40B4-BE49-F238E27FC236}">
                  <a16:creationId xmlns:a16="http://schemas.microsoft.com/office/drawing/2014/main" id="{7E1E0F1B-F68D-4D27-830D-D2157A964808}"/>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2688214" y="5668180"/>
              <a:ext cx="344792" cy="1319405"/>
            </a:xfrm>
            <a:prstGeom prst="rect">
              <a:avLst/>
            </a:prstGeom>
          </p:spPr>
        </p:pic>
        <p:sp>
          <p:nvSpPr>
            <p:cNvPr id="34" name="Text Box 19">
              <a:extLst>
                <a:ext uri="{FF2B5EF4-FFF2-40B4-BE49-F238E27FC236}">
                  <a16:creationId xmlns:a16="http://schemas.microsoft.com/office/drawing/2014/main" id="{90C37CFD-F26A-4547-AF7A-6868D8EEF6FF}"/>
                </a:ext>
              </a:extLst>
            </p:cNvPr>
            <p:cNvSpPr txBox="1">
              <a:spLocks noChangeArrowheads="1"/>
            </p:cNvSpPr>
            <p:nvPr/>
          </p:nvSpPr>
          <p:spPr bwMode="auto">
            <a:xfrm>
              <a:off x="2621928" y="7000738"/>
              <a:ext cx="477364" cy="2862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nchor="ctr" anchorCtr="0">
              <a:spAutoFit/>
            </a:bodyPr>
            <a:lstStyle/>
            <a:p>
              <a:pPr>
                <a:lnSpc>
                  <a:spcPct val="90000"/>
                </a:lnSpc>
                <a:spcBef>
                  <a:spcPct val="50000"/>
                </a:spcBef>
              </a:pPr>
              <a:r>
                <a:rPr lang="en-US" altLang="ja-JP" sz="1400" dirty="0">
                  <a:solidFill>
                    <a:schemeClr val="tx1"/>
                  </a:solidFill>
                  <a:latin typeface="Meiryo UI" panose="020B0604030504040204" pitchFamily="50" charset="-128"/>
                  <a:ea typeface="Meiryo UI" panose="020B0604030504040204" pitchFamily="50" charset="-128"/>
                </a:rPr>
                <a:t>4G</a:t>
              </a:r>
              <a:endParaRPr lang="ja-JP" altLang="en-US" sz="1400" dirty="0">
                <a:solidFill>
                  <a:schemeClr val="tx1"/>
                </a:solidFill>
                <a:latin typeface="Meiryo UI" panose="020B0604030504040204" pitchFamily="50" charset="-128"/>
                <a:ea typeface="Meiryo UI" panose="020B0604030504040204" pitchFamily="50" charset="-128"/>
              </a:endParaRPr>
            </a:p>
          </p:txBody>
        </p:sp>
      </p:grpSp>
      <p:pic>
        <p:nvPicPr>
          <p:cNvPr id="59" name="イメージ" descr="イメージ">
            <a:extLst>
              <a:ext uri="{FF2B5EF4-FFF2-40B4-BE49-F238E27FC236}">
                <a16:creationId xmlns:a16="http://schemas.microsoft.com/office/drawing/2014/main" id="{6F072AD0-C613-4F2E-9BDE-BFFAA1A5897E}"/>
              </a:ext>
            </a:extLst>
          </p:cNvPr>
          <p:cNvPicPr>
            <a:picLocks noChangeAspect="1"/>
          </p:cNvPicPr>
          <p:nvPr/>
        </p:nvPicPr>
        <p:blipFill>
          <a:blip r:embed="rId10" cstate="screen">
            <a:extLst>
              <a:ext uri="{28A0092B-C50C-407E-A947-70E740481C1C}">
                <a14:useLocalDpi xmlns:a14="http://schemas.microsoft.com/office/drawing/2010/main"/>
              </a:ext>
            </a:extLst>
          </a:blip>
          <a:srcRect/>
          <a:stretch>
            <a:fillRect/>
          </a:stretch>
        </p:blipFill>
        <p:spPr>
          <a:xfrm>
            <a:off x="1818675" y="5767723"/>
            <a:ext cx="504754" cy="1088464"/>
          </a:xfrm>
          <a:custGeom>
            <a:avLst/>
            <a:gdLst/>
            <a:ahLst/>
            <a:cxnLst>
              <a:cxn ang="0">
                <a:pos x="wd2" y="hd2"/>
              </a:cxn>
              <a:cxn ang="5400000">
                <a:pos x="wd2" y="hd2"/>
              </a:cxn>
              <a:cxn ang="10800000">
                <a:pos x="wd2" y="hd2"/>
              </a:cxn>
              <a:cxn ang="16200000">
                <a:pos x="wd2" y="hd2"/>
              </a:cxn>
            </a:cxnLst>
            <a:rect l="0" t="0" r="r" b="b"/>
            <a:pathLst>
              <a:path w="21585" h="21575" extrusionOk="0">
                <a:moveTo>
                  <a:pt x="10323" y="4"/>
                </a:moveTo>
                <a:lnTo>
                  <a:pt x="1782" y="25"/>
                </a:lnTo>
                <a:lnTo>
                  <a:pt x="1204" y="207"/>
                </a:lnTo>
                <a:cubicBezTo>
                  <a:pt x="885" y="307"/>
                  <a:pt x="485" y="521"/>
                  <a:pt x="313" y="683"/>
                </a:cubicBezTo>
                <a:cubicBezTo>
                  <a:pt x="7" y="974"/>
                  <a:pt x="0" y="1152"/>
                  <a:pt x="0" y="10766"/>
                </a:cubicBezTo>
                <a:cubicBezTo>
                  <a:pt x="0" y="17504"/>
                  <a:pt x="52" y="20615"/>
                  <a:pt x="167" y="20756"/>
                </a:cubicBezTo>
                <a:cubicBezTo>
                  <a:pt x="388" y="21026"/>
                  <a:pt x="1064" y="21354"/>
                  <a:pt x="1650" y="21475"/>
                </a:cubicBezTo>
                <a:cubicBezTo>
                  <a:pt x="2024" y="21552"/>
                  <a:pt x="3873" y="21574"/>
                  <a:pt x="10681" y="21575"/>
                </a:cubicBezTo>
                <a:cubicBezTo>
                  <a:pt x="20421" y="21576"/>
                  <a:pt x="20137" y="21591"/>
                  <a:pt x="20997" y="20989"/>
                </a:cubicBezTo>
                <a:lnTo>
                  <a:pt x="21439" y="20681"/>
                </a:lnTo>
                <a:lnTo>
                  <a:pt x="21533" y="15187"/>
                </a:lnTo>
                <a:cubicBezTo>
                  <a:pt x="21585" y="12165"/>
                  <a:pt x="21600" y="7763"/>
                  <a:pt x="21568" y="5404"/>
                </a:cubicBezTo>
                <a:cubicBezTo>
                  <a:pt x="21505" y="696"/>
                  <a:pt x="21504" y="688"/>
                  <a:pt x="20559" y="320"/>
                </a:cubicBezTo>
                <a:cubicBezTo>
                  <a:pt x="20302" y="220"/>
                  <a:pt x="19814" y="103"/>
                  <a:pt x="19476" y="61"/>
                </a:cubicBezTo>
                <a:cubicBezTo>
                  <a:pt x="19073" y="10"/>
                  <a:pt x="15937" y="-9"/>
                  <a:pt x="10323" y="4"/>
                </a:cubicBezTo>
                <a:close/>
              </a:path>
            </a:pathLst>
          </a:custGeom>
          <a:ln w="12700">
            <a:miter lim="400000"/>
          </a:ln>
        </p:spPr>
      </p:pic>
      <p:sp>
        <p:nvSpPr>
          <p:cNvPr id="38" name="Text Box 19">
            <a:extLst>
              <a:ext uri="{FF2B5EF4-FFF2-40B4-BE49-F238E27FC236}">
                <a16:creationId xmlns:a16="http://schemas.microsoft.com/office/drawing/2014/main" id="{46BE464E-3488-4B23-B853-A1BADEB4D747}"/>
              </a:ext>
            </a:extLst>
          </p:cNvPr>
          <p:cNvSpPr txBox="1">
            <a:spLocks noChangeArrowheads="1"/>
          </p:cNvSpPr>
          <p:nvPr/>
        </p:nvSpPr>
        <p:spPr bwMode="auto">
          <a:xfrm>
            <a:off x="1144283" y="6946642"/>
            <a:ext cx="499689" cy="2880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nchor="ctr" anchorCtr="0">
            <a:spAutoFit/>
          </a:bodyPr>
          <a:lstStyle/>
          <a:p>
            <a:pPr>
              <a:lnSpc>
                <a:spcPct val="90000"/>
              </a:lnSpc>
              <a:spcBef>
                <a:spcPct val="50000"/>
              </a:spcBef>
            </a:pPr>
            <a:r>
              <a:rPr lang="en-US" altLang="ja-JP" sz="1400" dirty="0">
                <a:solidFill>
                  <a:schemeClr val="tx1"/>
                </a:solidFill>
                <a:latin typeface="Meiryo UI" panose="020B0604030504040204" pitchFamily="50" charset="-128"/>
                <a:ea typeface="Meiryo UI" panose="020B0604030504040204" pitchFamily="50" charset="-128"/>
              </a:rPr>
              <a:t>iOS</a:t>
            </a:r>
            <a:endParaRPr lang="ja-JP" altLang="en-US" sz="1400" dirty="0">
              <a:solidFill>
                <a:schemeClr val="tx1"/>
              </a:solidFill>
              <a:latin typeface="Meiryo UI" panose="020B0604030504040204" pitchFamily="50" charset="-128"/>
              <a:ea typeface="Meiryo UI" panose="020B0604030504040204" pitchFamily="50" charset="-128"/>
            </a:endParaRPr>
          </a:p>
        </p:txBody>
      </p:sp>
      <p:pic>
        <p:nvPicPr>
          <p:cNvPr id="45" name="図 44"/>
          <p:cNvPicPr>
            <a:picLocks noChangeAspect="1"/>
          </p:cNvPicPr>
          <p:nvPr/>
        </p:nvPicPr>
        <p:blipFill rotWithShape="1">
          <a:blip r:embed="rId11"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1027989" y="5740271"/>
            <a:ext cx="679891" cy="1190273"/>
          </a:xfrm>
          <a:prstGeom prst="rect">
            <a:avLst/>
          </a:prstGeom>
        </p:spPr>
      </p:pic>
    </p:spTree>
    <p:extLst>
      <p:ext uri="{BB962C8B-B14F-4D97-AF65-F5344CB8AC3E}">
        <p14:creationId xmlns:p14="http://schemas.microsoft.com/office/powerpoint/2010/main" val="2250430292"/>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51A7AB76-2861-4855-98FB-E6CAD0D209B6}"/>
              </a:ext>
            </a:extLst>
          </p:cNvPr>
          <p:cNvSpPr>
            <a:spLocks noGrp="1"/>
          </p:cNvSpPr>
          <p:nvPr>
            <p:ph type="sldNum" sz="quarter" idx="4"/>
          </p:nvPr>
        </p:nvSpPr>
        <p:spPr/>
        <p:txBody>
          <a:bodyPr/>
          <a:lstStyle/>
          <a:p>
            <a:fld id="{F1BF7F6E-0413-4353-995D-100289A07FF8}" type="slidenum">
              <a:rPr lang="en-US" altLang="ja-JP" smtClean="0"/>
              <a:pPr/>
              <a:t>17</a:t>
            </a:fld>
            <a:endParaRPr lang="en-US" altLang="ja-JP" dirty="0"/>
          </a:p>
        </p:txBody>
      </p:sp>
      <p:sp>
        <p:nvSpPr>
          <p:cNvPr id="4" name="タイトル 3">
            <a:extLst>
              <a:ext uri="{FF2B5EF4-FFF2-40B4-BE49-F238E27FC236}">
                <a16:creationId xmlns:a16="http://schemas.microsoft.com/office/drawing/2014/main" id="{441D95B5-4E3A-4A6D-9462-222C44855906}"/>
              </a:ext>
            </a:extLst>
          </p:cNvPr>
          <p:cNvSpPr>
            <a:spLocks noGrp="1"/>
          </p:cNvSpPr>
          <p:nvPr>
            <p:ph type="title"/>
          </p:nvPr>
        </p:nvSpPr>
        <p:spPr/>
        <p:txBody>
          <a:bodyPr/>
          <a:lstStyle/>
          <a:p>
            <a:pPr>
              <a:spcBef>
                <a:spcPts val="1400"/>
              </a:spcBef>
            </a:pPr>
            <a:r>
              <a:rPr lang="ja-JP" altLang="en-US" dirty="0">
                <a:solidFill>
                  <a:srgbClr val="191919"/>
                </a:solidFill>
                <a:latin typeface="Meiryo UI" panose="020B0604030504040204" pitchFamily="50" charset="-128"/>
                <a:ea typeface="Meiryo UI" panose="020B0604030504040204" pitchFamily="50" charset="-128"/>
                <a:sym typeface="ヒラギノ角ゴ ProN W6" charset="0"/>
              </a:rPr>
              <a:t>グループ管理機能</a:t>
            </a:r>
          </a:p>
        </p:txBody>
      </p:sp>
      <p:sp>
        <p:nvSpPr>
          <p:cNvPr id="6" name="角丸四角形 13">
            <a:extLst>
              <a:ext uri="{FF2B5EF4-FFF2-40B4-BE49-F238E27FC236}">
                <a16:creationId xmlns:a16="http://schemas.microsoft.com/office/drawing/2014/main" id="{D50C7ABA-E489-4CEA-B0C5-BF002E4ECD46}"/>
              </a:ext>
            </a:extLst>
          </p:cNvPr>
          <p:cNvSpPr/>
          <p:nvPr/>
        </p:nvSpPr>
        <p:spPr bwMode="auto">
          <a:xfrm>
            <a:off x="9022006" y="360000"/>
            <a:ext cx="1080000" cy="288000"/>
          </a:xfrm>
          <a:prstGeom prst="roundRect">
            <a:avLst>
              <a:gd name="adj" fmla="val 13229"/>
            </a:avLst>
          </a:prstGeom>
          <a:solidFill>
            <a:srgbClr val="00B050"/>
          </a:solidFill>
          <a:ln w="285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defRPr/>
            </a:pPr>
            <a:r>
              <a:rPr lang="ja-JP" altLang="en-US" sz="1400" b="1" kern="0" dirty="0">
                <a:solidFill>
                  <a:srgbClr val="FFFFFF"/>
                </a:solidFill>
                <a:latin typeface="Meiryo UI" panose="020B0604030504040204" pitchFamily="50" charset="-128"/>
                <a:ea typeface="Meiryo UI" panose="020B0604030504040204" pitchFamily="50" charset="-128"/>
                <a:cs typeface="Verdana" panose="020B0604030504040204" pitchFamily="34" charset="0"/>
              </a:rPr>
              <a:t>共通</a:t>
            </a:r>
            <a:endParaRPr kumimoji="1" lang="ja-JP" altLang="en-US" sz="1400" b="1" kern="0" dirty="0">
              <a:solidFill>
                <a:srgbClr val="FFFFFF"/>
              </a:solidFill>
              <a:latin typeface="Meiryo UI" panose="020B0604030504040204" pitchFamily="50" charset="-128"/>
              <a:ea typeface="Meiryo UI" panose="020B0604030504040204" pitchFamily="50" charset="-128"/>
              <a:cs typeface="Verdana" panose="020B0604030504040204" pitchFamily="34" charset="0"/>
            </a:endParaRPr>
          </a:p>
        </p:txBody>
      </p:sp>
      <p:sp>
        <p:nvSpPr>
          <p:cNvPr id="8" name="コンテンツ プレースホルダ 28">
            <a:extLst>
              <a:ext uri="{FF2B5EF4-FFF2-40B4-BE49-F238E27FC236}">
                <a16:creationId xmlns:a16="http://schemas.microsoft.com/office/drawing/2014/main" id="{CAEABB29-B8B0-4A2B-BFF1-7100742BBF5C}"/>
              </a:ext>
            </a:extLst>
          </p:cNvPr>
          <p:cNvSpPr txBox="1">
            <a:spLocks/>
          </p:cNvSpPr>
          <p:nvPr/>
        </p:nvSpPr>
        <p:spPr>
          <a:xfrm>
            <a:off x="360006" y="1257478"/>
            <a:ext cx="12283200" cy="1368000"/>
          </a:xfrm>
          <a:prstGeom prst="rect">
            <a:avLst/>
          </a:prstGeom>
        </p:spPr>
        <p:txBody>
          <a:bodyPr lIns="0" rIns="0" anchor="ctr" anchorCtr="0"/>
          <a:lstStyle>
            <a:lvl1pPr marL="215900" algn="l" rtl="0" fontAlgn="base">
              <a:spcBef>
                <a:spcPts val="2400"/>
              </a:spcBef>
              <a:spcAft>
                <a:spcPct val="0"/>
              </a:spcAft>
              <a:defRPr sz="4400">
                <a:solidFill>
                  <a:schemeClr val="tx1"/>
                </a:solidFill>
                <a:latin typeface="HGP創英角ｺﾞｼｯｸUB" panose="020B0900000000000000" pitchFamily="50" charset="-128"/>
                <a:ea typeface="HGP創英角ｺﾞｼｯｸUB" panose="020B0900000000000000" pitchFamily="50" charset="-128"/>
                <a:cs typeface="+mn-cs"/>
                <a:sym typeface="ヒラギノ角ゴ ProN W6" charset="0"/>
              </a:defRPr>
            </a:lvl1pPr>
            <a:lvl2pPr marL="1231900" indent="-571500" algn="l" rtl="0" fontAlgn="base">
              <a:spcBef>
                <a:spcPts val="2400"/>
              </a:spcBef>
              <a:spcAft>
                <a:spcPct val="0"/>
              </a:spcAft>
              <a:buClr>
                <a:srgbClr val="000000"/>
              </a:buClr>
              <a:buSzPct val="171000"/>
              <a:buFont typeface="ヒラギノ角ゴ ProN W3" charset="0"/>
              <a:buChar char="•"/>
              <a:defRPr sz="4400">
                <a:solidFill>
                  <a:schemeClr val="tx1"/>
                </a:solidFill>
                <a:latin typeface="HGP創英角ｺﾞｼｯｸUB" panose="020B0900000000000000" pitchFamily="50" charset="-128"/>
                <a:ea typeface="HGP創英角ｺﾞｼｯｸUB" panose="020B0900000000000000" pitchFamily="50" charset="-128"/>
                <a:cs typeface="+mn-cs"/>
                <a:sym typeface="ヒラギノ角ゴ ProN W6" charset="0"/>
              </a:defRPr>
            </a:lvl2pPr>
            <a:lvl3pPr marL="1676400" indent="-571500" algn="l" rtl="0" fontAlgn="base">
              <a:spcBef>
                <a:spcPts val="2400"/>
              </a:spcBef>
              <a:spcAft>
                <a:spcPct val="0"/>
              </a:spcAft>
              <a:buClr>
                <a:srgbClr val="000000"/>
              </a:buClr>
              <a:buSzPct val="171000"/>
              <a:buFont typeface="ヒラギノ角ゴ ProN W3" charset="0"/>
              <a:buChar char="•"/>
              <a:defRPr sz="4400">
                <a:solidFill>
                  <a:schemeClr val="tx1"/>
                </a:solidFill>
                <a:latin typeface="HGP創英角ｺﾞｼｯｸUB" panose="020B0900000000000000" pitchFamily="50" charset="-128"/>
                <a:ea typeface="HGP創英角ｺﾞｼｯｸUB" panose="020B0900000000000000" pitchFamily="50" charset="-128"/>
                <a:cs typeface="+mn-cs"/>
                <a:sym typeface="ヒラギノ角ゴ ProN W6" charset="0"/>
              </a:defRPr>
            </a:lvl3pPr>
            <a:lvl4pPr marL="2120900" indent="-571500" algn="l" rtl="0" fontAlgn="base">
              <a:spcBef>
                <a:spcPts val="2400"/>
              </a:spcBef>
              <a:spcAft>
                <a:spcPct val="0"/>
              </a:spcAft>
              <a:buClr>
                <a:srgbClr val="000000"/>
              </a:buClr>
              <a:buSzPct val="171000"/>
              <a:buFont typeface="ヒラギノ角ゴ ProN W3" charset="0"/>
              <a:buChar char="•"/>
              <a:defRPr sz="4400">
                <a:solidFill>
                  <a:schemeClr val="tx1"/>
                </a:solidFill>
                <a:latin typeface="HGP創英角ｺﾞｼｯｸUB" panose="020B0900000000000000" pitchFamily="50" charset="-128"/>
                <a:ea typeface="HGP創英角ｺﾞｼｯｸUB" panose="020B0900000000000000" pitchFamily="50" charset="-128"/>
                <a:cs typeface="+mn-cs"/>
                <a:sym typeface="ヒラギノ角ゴ ProN W6" charset="0"/>
              </a:defRPr>
            </a:lvl4pPr>
            <a:lvl5pPr marL="2565400" indent="-571500" algn="l" rtl="0" fontAlgn="base">
              <a:spcBef>
                <a:spcPts val="2400"/>
              </a:spcBef>
              <a:spcAft>
                <a:spcPct val="0"/>
              </a:spcAft>
              <a:buClr>
                <a:srgbClr val="000000"/>
              </a:buClr>
              <a:buSzPct val="171000"/>
              <a:buFont typeface="ヒラギノ角ゴ ProN W3" charset="0"/>
              <a:buChar char="•"/>
              <a:defRPr sz="4400">
                <a:solidFill>
                  <a:schemeClr val="tx1"/>
                </a:solidFill>
                <a:latin typeface="HGP創英角ｺﾞｼｯｸUB" panose="020B0900000000000000" pitchFamily="50" charset="-128"/>
                <a:ea typeface="HGP創英角ｺﾞｼｯｸUB" panose="020B0900000000000000" pitchFamily="50" charset="-128"/>
                <a:cs typeface="+mn-cs"/>
                <a:sym typeface="ヒラギノ角ゴ ProN W6" charset="0"/>
              </a:defRPr>
            </a:lvl5pPr>
            <a:lvl6pPr marL="3022600" indent="-571500" algn="l" rtl="0" fontAlgn="base">
              <a:spcBef>
                <a:spcPts val="2400"/>
              </a:spcBef>
              <a:spcAft>
                <a:spcPct val="0"/>
              </a:spcAft>
              <a:buClr>
                <a:srgbClr val="000000"/>
              </a:buClr>
              <a:buSzPct val="171000"/>
              <a:buFont typeface="ヒラギノ角ゴ ProN W3" charset="0"/>
              <a:buChar char="•"/>
              <a:defRPr sz="3800">
                <a:solidFill>
                  <a:schemeClr val="tx1"/>
                </a:solidFill>
                <a:latin typeface="+mn-lt"/>
                <a:ea typeface="+mn-ea"/>
                <a:cs typeface="+mn-cs"/>
                <a:sym typeface="ヒラギノ角ゴ ProN W6" charset="0"/>
              </a:defRPr>
            </a:lvl6pPr>
            <a:lvl7pPr marL="3479800" indent="-571500" algn="l" rtl="0" fontAlgn="base">
              <a:spcBef>
                <a:spcPts val="2400"/>
              </a:spcBef>
              <a:spcAft>
                <a:spcPct val="0"/>
              </a:spcAft>
              <a:buClr>
                <a:srgbClr val="000000"/>
              </a:buClr>
              <a:buSzPct val="171000"/>
              <a:buFont typeface="ヒラギノ角ゴ ProN W3" charset="0"/>
              <a:buChar char="•"/>
              <a:defRPr sz="3800">
                <a:solidFill>
                  <a:schemeClr val="tx1"/>
                </a:solidFill>
                <a:latin typeface="+mn-lt"/>
                <a:ea typeface="+mn-ea"/>
                <a:cs typeface="+mn-cs"/>
                <a:sym typeface="ヒラギノ角ゴ ProN W6" charset="0"/>
              </a:defRPr>
            </a:lvl7pPr>
            <a:lvl8pPr marL="3937000" indent="-571500" algn="l" rtl="0" fontAlgn="base">
              <a:spcBef>
                <a:spcPts val="2400"/>
              </a:spcBef>
              <a:spcAft>
                <a:spcPct val="0"/>
              </a:spcAft>
              <a:buClr>
                <a:srgbClr val="000000"/>
              </a:buClr>
              <a:buSzPct val="171000"/>
              <a:buFont typeface="ヒラギノ角ゴ ProN W3" charset="0"/>
              <a:buChar char="•"/>
              <a:defRPr sz="3800">
                <a:solidFill>
                  <a:schemeClr val="tx1"/>
                </a:solidFill>
                <a:latin typeface="+mn-lt"/>
                <a:ea typeface="+mn-ea"/>
                <a:cs typeface="+mn-cs"/>
                <a:sym typeface="ヒラギノ角ゴ ProN W6" charset="0"/>
              </a:defRPr>
            </a:lvl8pPr>
            <a:lvl9pPr marL="4394200" indent="-571500" algn="l" rtl="0" fontAlgn="base">
              <a:spcBef>
                <a:spcPts val="2400"/>
              </a:spcBef>
              <a:spcAft>
                <a:spcPct val="0"/>
              </a:spcAft>
              <a:buClr>
                <a:srgbClr val="000000"/>
              </a:buClr>
              <a:buSzPct val="171000"/>
              <a:buFont typeface="ヒラギノ角ゴ ProN W3" charset="0"/>
              <a:buChar char="•"/>
              <a:defRPr sz="3800">
                <a:solidFill>
                  <a:schemeClr val="tx1"/>
                </a:solidFill>
                <a:latin typeface="+mn-lt"/>
                <a:ea typeface="+mn-ea"/>
                <a:cs typeface="+mn-cs"/>
                <a:sym typeface="ヒラギノ角ゴ ProN W6" charset="0"/>
              </a:defRPr>
            </a:lvl9pPr>
          </a:lstStyle>
          <a:p>
            <a:pPr marL="0" algn="ctr" fontAlgn="auto">
              <a:spcBef>
                <a:spcPts val="200"/>
              </a:spcBef>
              <a:spcAft>
                <a:spcPts val="0"/>
              </a:spcAft>
              <a:defRPr/>
            </a:pPr>
            <a:r>
              <a:rPr lang="ja-JP" altLang="en-US" sz="3000" kern="0" dirty="0">
                <a:solidFill>
                  <a:sysClr val="windowText" lastClr="000000"/>
                </a:solidFill>
                <a:latin typeface="Meiryo UI" panose="020B0604030504040204" pitchFamily="50" charset="-128"/>
                <a:ea typeface="Meiryo UI" panose="020B0604030504040204" pitchFamily="50" charset="-128"/>
                <a:cs typeface="Verdana" panose="020B0604030504040204" pitchFamily="34" charset="0"/>
              </a:rPr>
              <a:t>デバイスをグループごとに管理可能</a:t>
            </a:r>
          </a:p>
        </p:txBody>
      </p:sp>
      <p:sp>
        <p:nvSpPr>
          <p:cNvPr id="9" name="テキスト ボックス 8">
            <a:extLst>
              <a:ext uri="{FF2B5EF4-FFF2-40B4-BE49-F238E27FC236}">
                <a16:creationId xmlns:a16="http://schemas.microsoft.com/office/drawing/2014/main" id="{546DFB25-5E7E-485F-869E-DB7ABBCD3750}"/>
              </a:ext>
            </a:extLst>
          </p:cNvPr>
          <p:cNvSpPr txBox="1"/>
          <p:nvPr/>
        </p:nvSpPr>
        <p:spPr>
          <a:xfrm>
            <a:off x="360006" y="2422740"/>
            <a:ext cx="12283200" cy="1095428"/>
          </a:xfrm>
          <a:prstGeom prst="rect">
            <a:avLst/>
          </a:prstGeom>
          <a:noFill/>
        </p:spPr>
        <p:txBody>
          <a:bodyPr wrap="square" anchor="ctr" anchorCtr="1">
            <a:spAutoFit/>
          </a:bodyPr>
          <a:lstStyle/>
          <a:p>
            <a:pPr>
              <a:lnSpc>
                <a:spcPts val="2700"/>
              </a:lnSpc>
            </a:pPr>
            <a:r>
              <a:rPr lang="en-US" altLang="ja-JP" sz="2000" dirty="0">
                <a:latin typeface="Meiryo UI" panose="020B0604030504040204" pitchFamily="50" charset="-128"/>
                <a:ea typeface="Meiryo UI" panose="020B0604030504040204" pitchFamily="50" charset="-128"/>
              </a:rPr>
              <a:t>1</a:t>
            </a:r>
            <a:r>
              <a:rPr lang="ja-JP" altLang="en-US" sz="2000" dirty="0">
                <a:latin typeface="Meiryo UI" panose="020B0604030504040204" pitchFamily="50" charset="-128"/>
                <a:ea typeface="Meiryo UI" panose="020B0604030504040204" pitchFamily="50" charset="-128"/>
              </a:rPr>
              <a:t>デバイスに複数のグループ設定ができ、グループごとに管理者の設定が可能です。</a:t>
            </a:r>
            <a:endParaRPr lang="en-US" altLang="ja-JP" sz="2000" dirty="0">
              <a:latin typeface="Meiryo UI" panose="020B0604030504040204" pitchFamily="50" charset="-128"/>
              <a:ea typeface="Meiryo UI" panose="020B0604030504040204" pitchFamily="50" charset="-128"/>
            </a:endParaRPr>
          </a:p>
          <a:p>
            <a:pPr>
              <a:lnSpc>
                <a:spcPts val="2700"/>
              </a:lnSpc>
            </a:pPr>
            <a:r>
              <a:rPr lang="ja-JP" altLang="en-US" sz="2000" dirty="0">
                <a:latin typeface="Meiryo UI" panose="020B0604030504040204" pitchFamily="50" charset="-128"/>
                <a:ea typeface="Meiryo UI" panose="020B0604030504040204" pitchFamily="50" charset="-128"/>
              </a:rPr>
              <a:t>登録グループごとにセキュリティポリシーの設定が可能です。</a:t>
            </a:r>
            <a:br>
              <a:rPr lang="en-US" altLang="ja-JP" sz="2000" dirty="0">
                <a:latin typeface="Meiryo UI" panose="020B0604030504040204" pitchFamily="50" charset="-128"/>
                <a:ea typeface="Meiryo UI" panose="020B0604030504040204" pitchFamily="50" charset="-128"/>
              </a:rPr>
            </a:br>
            <a:r>
              <a:rPr lang="ja-JP" altLang="en-US" sz="2000" dirty="0">
                <a:latin typeface="Meiryo UI" panose="020B0604030504040204" pitchFamily="50" charset="-128"/>
                <a:ea typeface="Meiryo UI" panose="020B0604030504040204" pitchFamily="50" charset="-128"/>
              </a:rPr>
              <a:t>登録グループは</a:t>
            </a:r>
            <a:r>
              <a:rPr lang="en-US" altLang="ja-JP" sz="2000" dirty="0">
                <a:latin typeface="Meiryo UI" panose="020B0604030504040204" pitchFamily="50" charset="-128"/>
                <a:ea typeface="Meiryo UI" panose="020B0604030504040204" pitchFamily="50" charset="-128"/>
              </a:rPr>
              <a:t>1,000</a:t>
            </a:r>
            <a:r>
              <a:rPr lang="ja-JP" altLang="en-US" sz="2000" dirty="0">
                <a:latin typeface="Meiryo UI" panose="020B0604030504040204" pitchFamily="50" charset="-128"/>
                <a:ea typeface="Meiryo UI" panose="020B0604030504040204" pitchFamily="50" charset="-128"/>
              </a:rPr>
              <a:t>グループ、階層は</a:t>
            </a:r>
            <a:r>
              <a:rPr lang="en-US" altLang="ja-JP" sz="2000" dirty="0">
                <a:latin typeface="Meiryo UI" panose="020B0604030504040204" pitchFamily="50" charset="-128"/>
                <a:ea typeface="Meiryo UI" panose="020B0604030504040204" pitchFamily="50" charset="-128"/>
              </a:rPr>
              <a:t>4</a:t>
            </a:r>
            <a:r>
              <a:rPr lang="ja-JP" altLang="en-US" sz="2000" dirty="0">
                <a:latin typeface="Meiryo UI" panose="020B0604030504040204" pitchFamily="50" charset="-128"/>
                <a:ea typeface="Meiryo UI" panose="020B0604030504040204" pitchFamily="50" charset="-128"/>
              </a:rPr>
              <a:t>階層まで設定可能です。</a:t>
            </a:r>
          </a:p>
        </p:txBody>
      </p:sp>
      <p:cxnSp>
        <p:nvCxnSpPr>
          <p:cNvPr id="78" name="直線コネクタ 66">
            <a:extLst>
              <a:ext uri="{FF2B5EF4-FFF2-40B4-BE49-F238E27FC236}">
                <a16:creationId xmlns:a16="http://schemas.microsoft.com/office/drawing/2014/main" id="{77C9D071-95E5-44B0-BE5E-4E276513A7DA}"/>
              </a:ext>
            </a:extLst>
          </p:cNvPr>
          <p:cNvCxnSpPr>
            <a:cxnSpLocks noChangeShapeType="1"/>
          </p:cNvCxnSpPr>
          <p:nvPr/>
        </p:nvCxnSpPr>
        <p:spPr bwMode="auto">
          <a:xfrm>
            <a:off x="2479884" y="7996117"/>
            <a:ext cx="0" cy="486100"/>
          </a:xfrm>
          <a:prstGeom prst="line">
            <a:avLst/>
          </a:prstGeom>
          <a:noFill/>
          <a:ln w="76200" algn="ctr">
            <a:solidFill>
              <a:srgbClr val="00B050"/>
            </a:solidFill>
            <a:round/>
            <a:headEnd/>
            <a:tailEnd/>
          </a:ln>
        </p:spPr>
      </p:cxnSp>
      <p:sp>
        <p:nvSpPr>
          <p:cNvPr id="79" name="角丸四角形 25">
            <a:extLst>
              <a:ext uri="{FF2B5EF4-FFF2-40B4-BE49-F238E27FC236}">
                <a16:creationId xmlns:a16="http://schemas.microsoft.com/office/drawing/2014/main" id="{2A334BB9-10E6-40E0-B7CE-D9B046CA1219}"/>
              </a:ext>
            </a:extLst>
          </p:cNvPr>
          <p:cNvSpPr/>
          <p:nvPr/>
        </p:nvSpPr>
        <p:spPr bwMode="auto">
          <a:xfrm>
            <a:off x="1191652" y="8341343"/>
            <a:ext cx="2576463" cy="755126"/>
          </a:xfrm>
          <a:prstGeom prst="roundRect">
            <a:avLst>
              <a:gd name="adj" fmla="val 8409"/>
            </a:avLst>
          </a:prstGeom>
          <a:solidFill>
            <a:srgbClr val="00B050"/>
          </a:solidFill>
          <a:ln w="25400" cap="flat" cmpd="sng" algn="ctr">
            <a:solidFill>
              <a:srgbClr val="00B050"/>
            </a:solidFill>
            <a:prstDash val="solid"/>
            <a:round/>
            <a:headEnd type="none" w="med" len="med"/>
            <a:tailEnd type="none" w="med" len="med"/>
          </a:ln>
          <a:effectLst/>
        </p:spPr>
        <p:txBody>
          <a:bodyPr anchor="ctr" anchorCtr="1"/>
          <a:lstStyle/>
          <a:p>
            <a:pPr>
              <a:spcAft>
                <a:spcPts val="100"/>
              </a:spcAft>
              <a:defRPr/>
            </a:pPr>
            <a:r>
              <a:rPr lang="en-US" altLang="ja-JP" sz="2000" dirty="0">
                <a:solidFill>
                  <a:schemeClr val="bg1"/>
                </a:solidFill>
                <a:latin typeface="Meiryo UI" panose="020B0604030504040204" pitchFamily="50" charset="-128"/>
                <a:ea typeface="Meiryo UI" panose="020B0604030504040204" pitchFamily="50" charset="-128"/>
              </a:rPr>
              <a:t>―</a:t>
            </a:r>
            <a:r>
              <a:rPr lang="ja-JP" altLang="en-US" sz="2000" dirty="0">
                <a:solidFill>
                  <a:schemeClr val="bg1"/>
                </a:solidFill>
                <a:latin typeface="Meiryo UI" panose="020B0604030504040204" pitchFamily="50" charset="-128"/>
                <a:ea typeface="Meiryo UI" panose="020B0604030504040204" pitchFamily="50" charset="-128"/>
              </a:rPr>
              <a:t> 管理者</a:t>
            </a:r>
            <a:r>
              <a:rPr lang="en-US" altLang="ja-JP" sz="2000" dirty="0">
                <a:solidFill>
                  <a:schemeClr val="bg1"/>
                </a:solidFill>
                <a:latin typeface="Meiryo UI" panose="020B0604030504040204" pitchFamily="50" charset="-128"/>
                <a:ea typeface="Meiryo UI" panose="020B0604030504040204" pitchFamily="50" charset="-128"/>
              </a:rPr>
              <a:t>A ―</a:t>
            </a:r>
          </a:p>
          <a:p>
            <a:pPr>
              <a:spcAft>
                <a:spcPts val="100"/>
              </a:spcAft>
              <a:defRPr/>
            </a:pPr>
            <a:r>
              <a:rPr lang="ja-JP" altLang="en-US" sz="2000" b="1" dirty="0">
                <a:solidFill>
                  <a:schemeClr val="bg1"/>
                </a:solidFill>
                <a:latin typeface="Meiryo UI" panose="020B0604030504040204" pitchFamily="50" charset="-128"/>
                <a:ea typeface="Meiryo UI" panose="020B0604030504040204" pitchFamily="50" charset="-128"/>
              </a:rPr>
              <a:t>デバイス①～③を管理</a:t>
            </a:r>
          </a:p>
        </p:txBody>
      </p:sp>
      <p:cxnSp>
        <p:nvCxnSpPr>
          <p:cNvPr id="84" name="直線コネクタ 66">
            <a:extLst>
              <a:ext uri="{FF2B5EF4-FFF2-40B4-BE49-F238E27FC236}">
                <a16:creationId xmlns:a16="http://schemas.microsoft.com/office/drawing/2014/main" id="{BA184A26-6C88-48CD-ADB4-AB363EB51621}"/>
              </a:ext>
            </a:extLst>
          </p:cNvPr>
          <p:cNvCxnSpPr>
            <a:cxnSpLocks noChangeShapeType="1"/>
          </p:cNvCxnSpPr>
          <p:nvPr/>
        </p:nvCxnSpPr>
        <p:spPr bwMode="auto">
          <a:xfrm>
            <a:off x="6501604" y="7718966"/>
            <a:ext cx="0" cy="763251"/>
          </a:xfrm>
          <a:prstGeom prst="line">
            <a:avLst/>
          </a:prstGeom>
          <a:noFill/>
          <a:ln w="76200" algn="ctr">
            <a:solidFill>
              <a:srgbClr val="FD7F01"/>
            </a:solidFill>
            <a:round/>
            <a:headEnd/>
            <a:tailEnd/>
          </a:ln>
        </p:spPr>
      </p:cxnSp>
      <p:cxnSp>
        <p:nvCxnSpPr>
          <p:cNvPr id="88" name="直線コネクタ 66">
            <a:extLst>
              <a:ext uri="{FF2B5EF4-FFF2-40B4-BE49-F238E27FC236}">
                <a16:creationId xmlns:a16="http://schemas.microsoft.com/office/drawing/2014/main" id="{1FFA1B94-F0CE-4C5B-B6AD-C1150885CC42}"/>
              </a:ext>
            </a:extLst>
          </p:cNvPr>
          <p:cNvCxnSpPr>
            <a:cxnSpLocks noChangeShapeType="1"/>
          </p:cNvCxnSpPr>
          <p:nvPr/>
        </p:nvCxnSpPr>
        <p:spPr bwMode="auto">
          <a:xfrm>
            <a:off x="9670451" y="7718966"/>
            <a:ext cx="0" cy="763251"/>
          </a:xfrm>
          <a:prstGeom prst="line">
            <a:avLst/>
          </a:prstGeom>
          <a:noFill/>
          <a:ln w="76200" algn="ctr">
            <a:solidFill>
              <a:srgbClr val="0070C0"/>
            </a:solidFill>
            <a:round/>
            <a:headEnd/>
            <a:tailEnd/>
          </a:ln>
        </p:spPr>
      </p:cxnSp>
      <p:sp>
        <p:nvSpPr>
          <p:cNvPr id="53" name="四角形: 角を丸くする 52">
            <a:extLst>
              <a:ext uri="{FF2B5EF4-FFF2-40B4-BE49-F238E27FC236}">
                <a16:creationId xmlns:a16="http://schemas.microsoft.com/office/drawing/2014/main" id="{FDE88815-358D-4D31-99FB-EBD3785878CD}"/>
              </a:ext>
            </a:extLst>
          </p:cNvPr>
          <p:cNvSpPr/>
          <p:nvPr/>
        </p:nvSpPr>
        <p:spPr bwMode="auto">
          <a:xfrm>
            <a:off x="777790" y="4875839"/>
            <a:ext cx="11447631" cy="2531474"/>
          </a:xfrm>
          <a:prstGeom prst="roundRect">
            <a:avLst>
              <a:gd name="adj" fmla="val 5017"/>
            </a:avLst>
          </a:prstGeom>
          <a:solidFill>
            <a:schemeClr val="bg1">
              <a:lumMod val="85000"/>
            </a:schemeClr>
          </a:solidFill>
          <a:ln w="50800" cap="rnd"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50" name="四角形: 角を丸くする 49">
            <a:extLst>
              <a:ext uri="{FF2B5EF4-FFF2-40B4-BE49-F238E27FC236}">
                <a16:creationId xmlns:a16="http://schemas.microsoft.com/office/drawing/2014/main" id="{A474EED2-0486-4F3D-A9A7-74414DCB0C7C}"/>
              </a:ext>
            </a:extLst>
          </p:cNvPr>
          <p:cNvSpPr/>
          <p:nvPr/>
        </p:nvSpPr>
        <p:spPr bwMode="auto">
          <a:xfrm>
            <a:off x="4127109" y="4545943"/>
            <a:ext cx="3168103" cy="3235000"/>
          </a:xfrm>
          <a:prstGeom prst="roundRect">
            <a:avLst>
              <a:gd name="adj" fmla="val 4009"/>
            </a:avLst>
          </a:prstGeom>
          <a:noFill/>
          <a:ln w="25400" cap="rnd" cmpd="sng" algn="ctr">
            <a:solidFill>
              <a:srgbClr val="FD7F0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56" name="四角形: 角を丸くする 55">
            <a:extLst>
              <a:ext uri="{FF2B5EF4-FFF2-40B4-BE49-F238E27FC236}">
                <a16:creationId xmlns:a16="http://schemas.microsoft.com/office/drawing/2014/main" id="{13A4C3D2-A91C-40DC-B0E0-478EF0D96C2A}"/>
              </a:ext>
            </a:extLst>
          </p:cNvPr>
          <p:cNvSpPr/>
          <p:nvPr/>
        </p:nvSpPr>
        <p:spPr bwMode="auto">
          <a:xfrm>
            <a:off x="7344436" y="4545943"/>
            <a:ext cx="4652032" cy="3235000"/>
          </a:xfrm>
          <a:prstGeom prst="roundRect">
            <a:avLst>
              <a:gd name="adj" fmla="val 3926"/>
            </a:avLst>
          </a:prstGeom>
          <a:noFill/>
          <a:ln w="25400" cap="rnd"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57" name="四角形: 角を丸くする 56">
            <a:extLst>
              <a:ext uri="{FF2B5EF4-FFF2-40B4-BE49-F238E27FC236}">
                <a16:creationId xmlns:a16="http://schemas.microsoft.com/office/drawing/2014/main" id="{4A216165-1310-49B9-B1E3-B65048196502}"/>
              </a:ext>
            </a:extLst>
          </p:cNvPr>
          <p:cNvSpPr/>
          <p:nvPr/>
        </p:nvSpPr>
        <p:spPr bwMode="auto">
          <a:xfrm>
            <a:off x="1006744" y="4343917"/>
            <a:ext cx="4688685" cy="3639052"/>
          </a:xfrm>
          <a:prstGeom prst="roundRect">
            <a:avLst>
              <a:gd name="adj" fmla="val 3490"/>
            </a:avLst>
          </a:prstGeom>
          <a:noFill/>
          <a:ln w="25400" cap="rnd" cmpd="sng" algn="ctr">
            <a:solidFill>
              <a:srgbClr val="00B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82" name="角丸四角形 25">
            <a:extLst>
              <a:ext uri="{FF2B5EF4-FFF2-40B4-BE49-F238E27FC236}">
                <a16:creationId xmlns:a16="http://schemas.microsoft.com/office/drawing/2014/main" id="{29E4AD00-EBB5-4814-A909-476C5EE965F7}"/>
              </a:ext>
            </a:extLst>
          </p:cNvPr>
          <p:cNvSpPr/>
          <p:nvPr/>
        </p:nvSpPr>
        <p:spPr bwMode="auto">
          <a:xfrm>
            <a:off x="5213373" y="8341343"/>
            <a:ext cx="2576463" cy="755126"/>
          </a:xfrm>
          <a:prstGeom prst="roundRect">
            <a:avLst>
              <a:gd name="adj" fmla="val 8409"/>
            </a:avLst>
          </a:prstGeom>
          <a:solidFill>
            <a:srgbClr val="FD7F01"/>
          </a:solidFill>
          <a:ln w="25400" cap="flat" cmpd="sng" algn="ctr">
            <a:solidFill>
              <a:srgbClr val="FD7F01"/>
            </a:solidFill>
            <a:prstDash val="solid"/>
            <a:round/>
            <a:headEnd type="none" w="med" len="med"/>
            <a:tailEnd type="none" w="med" len="med"/>
          </a:ln>
          <a:effectLst/>
        </p:spPr>
        <p:txBody>
          <a:bodyPr anchor="ctr" anchorCtr="1"/>
          <a:lstStyle/>
          <a:p>
            <a:pPr>
              <a:spcBef>
                <a:spcPts val="100"/>
              </a:spcBef>
              <a:defRPr/>
            </a:pPr>
            <a:r>
              <a:rPr lang="en-US" altLang="ja-JP" sz="2000" dirty="0">
                <a:solidFill>
                  <a:schemeClr val="bg1"/>
                </a:solidFill>
                <a:latin typeface="Meiryo UI" panose="020B0604030504040204" pitchFamily="50" charset="-128"/>
                <a:ea typeface="Meiryo UI" panose="020B0604030504040204" pitchFamily="50" charset="-128"/>
              </a:rPr>
              <a:t>―</a:t>
            </a:r>
            <a:r>
              <a:rPr lang="ja-JP" altLang="en-US" sz="2000" dirty="0">
                <a:solidFill>
                  <a:schemeClr val="bg1"/>
                </a:solidFill>
                <a:latin typeface="Meiryo UI" panose="020B0604030504040204" pitchFamily="50" charset="-128"/>
                <a:ea typeface="Meiryo UI" panose="020B0604030504040204" pitchFamily="50" charset="-128"/>
              </a:rPr>
              <a:t> 管理者</a:t>
            </a:r>
            <a:r>
              <a:rPr lang="en-US" altLang="ja-JP" sz="2000" dirty="0">
                <a:solidFill>
                  <a:schemeClr val="bg1"/>
                </a:solidFill>
                <a:latin typeface="Meiryo UI" panose="020B0604030504040204" pitchFamily="50" charset="-128"/>
                <a:ea typeface="Meiryo UI" panose="020B0604030504040204" pitchFamily="50" charset="-128"/>
              </a:rPr>
              <a:t>B ―</a:t>
            </a:r>
          </a:p>
          <a:p>
            <a:pPr>
              <a:spcBef>
                <a:spcPts val="100"/>
              </a:spcBef>
              <a:defRPr/>
            </a:pPr>
            <a:r>
              <a:rPr lang="ja-JP" altLang="en-US" sz="2000" b="1" dirty="0">
                <a:solidFill>
                  <a:schemeClr val="bg1"/>
                </a:solidFill>
                <a:latin typeface="Meiryo UI" panose="020B0604030504040204" pitchFamily="50" charset="-128"/>
                <a:ea typeface="Meiryo UI" panose="020B0604030504040204" pitchFamily="50" charset="-128"/>
              </a:rPr>
              <a:t>デバイス③～④を管理</a:t>
            </a:r>
          </a:p>
        </p:txBody>
      </p:sp>
      <p:sp>
        <p:nvSpPr>
          <p:cNvPr id="83" name="角丸四角形 25">
            <a:extLst>
              <a:ext uri="{FF2B5EF4-FFF2-40B4-BE49-F238E27FC236}">
                <a16:creationId xmlns:a16="http://schemas.microsoft.com/office/drawing/2014/main" id="{45DB8B32-D4ED-4C1F-95E5-B3B8B1D2C0B0}"/>
              </a:ext>
            </a:extLst>
          </p:cNvPr>
          <p:cNvSpPr/>
          <p:nvPr/>
        </p:nvSpPr>
        <p:spPr bwMode="auto">
          <a:xfrm>
            <a:off x="8382220" y="8341343"/>
            <a:ext cx="2576463" cy="755126"/>
          </a:xfrm>
          <a:prstGeom prst="roundRect">
            <a:avLst>
              <a:gd name="adj" fmla="val 8409"/>
            </a:avLst>
          </a:prstGeom>
          <a:solidFill>
            <a:srgbClr val="0070C0"/>
          </a:solidFill>
          <a:ln w="25400" cap="flat" cmpd="sng" algn="ctr">
            <a:solidFill>
              <a:srgbClr val="0070C0"/>
            </a:solidFill>
            <a:prstDash val="solid"/>
            <a:round/>
            <a:headEnd type="none" w="med" len="med"/>
            <a:tailEnd type="none" w="med" len="med"/>
          </a:ln>
          <a:effectLst/>
        </p:spPr>
        <p:txBody>
          <a:bodyPr anchor="ctr" anchorCtr="1"/>
          <a:lstStyle/>
          <a:p>
            <a:pPr>
              <a:spcBef>
                <a:spcPts val="100"/>
              </a:spcBef>
              <a:defRPr/>
            </a:pPr>
            <a:r>
              <a:rPr lang="en-US" altLang="ja-JP" sz="2000" dirty="0">
                <a:solidFill>
                  <a:schemeClr val="bg1"/>
                </a:solidFill>
                <a:latin typeface="Meiryo UI" panose="020B0604030504040204" pitchFamily="50" charset="-128"/>
                <a:ea typeface="Meiryo UI" panose="020B0604030504040204" pitchFamily="50" charset="-128"/>
              </a:rPr>
              <a:t>―</a:t>
            </a:r>
            <a:r>
              <a:rPr lang="ja-JP" altLang="en-US" sz="2000" dirty="0">
                <a:solidFill>
                  <a:schemeClr val="bg1"/>
                </a:solidFill>
                <a:latin typeface="Meiryo UI" panose="020B0604030504040204" pitchFamily="50" charset="-128"/>
                <a:ea typeface="Meiryo UI" panose="020B0604030504040204" pitchFamily="50" charset="-128"/>
              </a:rPr>
              <a:t> 管理者</a:t>
            </a:r>
            <a:r>
              <a:rPr lang="en-US" altLang="ja-JP" sz="2000" dirty="0">
                <a:solidFill>
                  <a:schemeClr val="bg1"/>
                </a:solidFill>
                <a:latin typeface="Meiryo UI" panose="020B0604030504040204" pitchFamily="50" charset="-128"/>
                <a:ea typeface="Meiryo UI" panose="020B0604030504040204" pitchFamily="50" charset="-128"/>
              </a:rPr>
              <a:t>C ―</a:t>
            </a:r>
          </a:p>
          <a:p>
            <a:pPr>
              <a:spcBef>
                <a:spcPts val="100"/>
              </a:spcBef>
              <a:defRPr/>
            </a:pPr>
            <a:r>
              <a:rPr lang="ja-JP" altLang="en-US" sz="2000" b="1" dirty="0">
                <a:solidFill>
                  <a:schemeClr val="bg1"/>
                </a:solidFill>
                <a:latin typeface="Meiryo UI" panose="020B0604030504040204" pitchFamily="50" charset="-128"/>
                <a:ea typeface="Meiryo UI" panose="020B0604030504040204" pitchFamily="50" charset="-128"/>
              </a:rPr>
              <a:t>デバイス⑤～⑦を管理</a:t>
            </a:r>
          </a:p>
        </p:txBody>
      </p:sp>
      <p:cxnSp>
        <p:nvCxnSpPr>
          <p:cNvPr id="92" name="直線コネクタ 66">
            <a:extLst>
              <a:ext uri="{FF2B5EF4-FFF2-40B4-BE49-F238E27FC236}">
                <a16:creationId xmlns:a16="http://schemas.microsoft.com/office/drawing/2014/main" id="{D1431279-60C4-4425-B5FE-4224B8BFFD24}"/>
              </a:ext>
            </a:extLst>
          </p:cNvPr>
          <p:cNvCxnSpPr>
            <a:cxnSpLocks noChangeShapeType="1"/>
          </p:cNvCxnSpPr>
          <p:nvPr/>
        </p:nvCxnSpPr>
        <p:spPr bwMode="auto">
          <a:xfrm>
            <a:off x="10461531" y="4178291"/>
            <a:ext cx="0" cy="763251"/>
          </a:xfrm>
          <a:prstGeom prst="line">
            <a:avLst/>
          </a:prstGeom>
          <a:noFill/>
          <a:ln w="76200" algn="ctr">
            <a:solidFill>
              <a:schemeClr val="bg1">
                <a:lumMod val="50000"/>
              </a:schemeClr>
            </a:solidFill>
            <a:round/>
            <a:headEnd/>
            <a:tailEnd/>
          </a:ln>
        </p:spPr>
      </p:cxnSp>
      <p:sp>
        <p:nvSpPr>
          <p:cNvPr id="62" name="角丸四角形 51">
            <a:extLst>
              <a:ext uri="{FF2B5EF4-FFF2-40B4-BE49-F238E27FC236}">
                <a16:creationId xmlns:a16="http://schemas.microsoft.com/office/drawing/2014/main" id="{7C6E2F71-1E0E-4408-97F9-06AAF650957B}"/>
              </a:ext>
            </a:extLst>
          </p:cNvPr>
          <p:cNvSpPr/>
          <p:nvPr/>
        </p:nvSpPr>
        <p:spPr bwMode="auto">
          <a:xfrm>
            <a:off x="1831884" y="4127917"/>
            <a:ext cx="1296000" cy="432000"/>
          </a:xfrm>
          <a:prstGeom prst="roundRect">
            <a:avLst>
              <a:gd name="adj" fmla="val 14699"/>
            </a:avLst>
          </a:prstGeom>
          <a:solidFill>
            <a:schemeClr val="bg1">
              <a:lumMod val="95000"/>
            </a:schemeClr>
          </a:solidFill>
          <a:ln>
            <a:solidFill>
              <a:srgbClr val="00B050"/>
            </a:solid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anchor="ctr" anchorCtr="0"/>
          <a:lstStyle/>
          <a:p>
            <a:pPr>
              <a:defRPr/>
            </a:pPr>
            <a:r>
              <a:rPr lang="ja-JP" altLang="en-US" sz="2000" dirty="0">
                <a:solidFill>
                  <a:srgbClr val="00B050"/>
                </a:solidFill>
                <a:latin typeface="Meiryo UI" panose="020B0604030504040204" pitchFamily="50" charset="-128"/>
                <a:ea typeface="Meiryo UI" panose="020B0604030504040204" pitchFamily="50" charset="-128"/>
              </a:rPr>
              <a:t>ポリシー</a:t>
            </a:r>
            <a:r>
              <a:rPr lang="en-US" altLang="ja-JP" sz="2000" dirty="0">
                <a:solidFill>
                  <a:srgbClr val="00B050"/>
                </a:solidFill>
                <a:latin typeface="Meiryo UI" panose="020B0604030504040204" pitchFamily="50" charset="-128"/>
                <a:ea typeface="Meiryo UI" panose="020B0604030504040204" pitchFamily="50" charset="-128"/>
              </a:rPr>
              <a:t>A</a:t>
            </a:r>
            <a:endParaRPr lang="ja-JP" altLang="en-US" sz="2000" dirty="0">
              <a:solidFill>
                <a:srgbClr val="00B050"/>
              </a:solidFill>
              <a:latin typeface="Meiryo UI" panose="020B0604030504040204" pitchFamily="50" charset="-128"/>
              <a:ea typeface="Meiryo UI" panose="020B0604030504040204" pitchFamily="50" charset="-128"/>
            </a:endParaRPr>
          </a:p>
        </p:txBody>
      </p:sp>
      <p:sp>
        <p:nvSpPr>
          <p:cNvPr id="63" name="角丸四角形 51">
            <a:extLst>
              <a:ext uri="{FF2B5EF4-FFF2-40B4-BE49-F238E27FC236}">
                <a16:creationId xmlns:a16="http://schemas.microsoft.com/office/drawing/2014/main" id="{819881D3-A6D7-4C49-AA98-7519872F21B1}"/>
              </a:ext>
            </a:extLst>
          </p:cNvPr>
          <p:cNvSpPr/>
          <p:nvPr/>
        </p:nvSpPr>
        <p:spPr bwMode="auto">
          <a:xfrm>
            <a:off x="1831884" y="7766969"/>
            <a:ext cx="1296000" cy="432000"/>
          </a:xfrm>
          <a:prstGeom prst="roundRect">
            <a:avLst>
              <a:gd name="adj" fmla="val 14699"/>
            </a:avLst>
          </a:prstGeom>
          <a:solidFill>
            <a:srgbClr val="00B050"/>
          </a:solidFill>
          <a:ln>
            <a:solidFill>
              <a:srgbClr val="00B050"/>
            </a:solid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anchor="ctr" anchorCtr="0"/>
          <a:lstStyle/>
          <a:p>
            <a:pPr>
              <a:defRPr/>
            </a:pPr>
            <a:r>
              <a:rPr lang="ja-JP" altLang="en-US" sz="2000" dirty="0">
                <a:solidFill>
                  <a:schemeClr val="bg1"/>
                </a:solidFill>
                <a:latin typeface="Meiryo UI" panose="020B0604030504040204" pitchFamily="50" charset="-128"/>
                <a:ea typeface="Meiryo UI" panose="020B0604030504040204" pitchFamily="50" charset="-128"/>
              </a:rPr>
              <a:t>グループ</a:t>
            </a:r>
            <a:r>
              <a:rPr lang="en-US" altLang="ja-JP" sz="2000" dirty="0">
                <a:solidFill>
                  <a:schemeClr val="bg1"/>
                </a:solidFill>
                <a:latin typeface="Meiryo UI" panose="020B0604030504040204" pitchFamily="50" charset="-128"/>
                <a:ea typeface="Meiryo UI" panose="020B0604030504040204" pitchFamily="50" charset="-128"/>
              </a:rPr>
              <a:t>A</a:t>
            </a:r>
            <a:endParaRPr lang="ja-JP" altLang="en-US" sz="2000" dirty="0">
              <a:solidFill>
                <a:schemeClr val="bg1"/>
              </a:solidFill>
              <a:latin typeface="Meiryo UI" panose="020B0604030504040204" pitchFamily="50" charset="-128"/>
              <a:ea typeface="Meiryo UI" panose="020B0604030504040204" pitchFamily="50" charset="-128"/>
            </a:endParaRPr>
          </a:p>
        </p:txBody>
      </p:sp>
      <p:sp>
        <p:nvSpPr>
          <p:cNvPr id="68" name="角丸四角形 51">
            <a:extLst>
              <a:ext uri="{FF2B5EF4-FFF2-40B4-BE49-F238E27FC236}">
                <a16:creationId xmlns:a16="http://schemas.microsoft.com/office/drawing/2014/main" id="{C0FE7B89-7449-494F-98EA-F165DB43C473}"/>
              </a:ext>
            </a:extLst>
          </p:cNvPr>
          <p:cNvSpPr/>
          <p:nvPr/>
        </p:nvSpPr>
        <p:spPr bwMode="auto">
          <a:xfrm>
            <a:off x="5853606" y="4329943"/>
            <a:ext cx="1296000" cy="432000"/>
          </a:xfrm>
          <a:prstGeom prst="roundRect">
            <a:avLst/>
          </a:prstGeom>
          <a:solidFill>
            <a:schemeClr val="bg1">
              <a:lumMod val="95000"/>
            </a:schemeClr>
          </a:solidFill>
          <a:ln>
            <a:solidFill>
              <a:srgbClr val="FD7F01"/>
            </a:solid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anchor="ctr" anchorCtr="0"/>
          <a:lstStyle/>
          <a:p>
            <a:pPr>
              <a:defRPr/>
            </a:pPr>
            <a:r>
              <a:rPr lang="ja-JP" altLang="en-US" sz="2000" dirty="0">
                <a:solidFill>
                  <a:srgbClr val="FD7F01"/>
                </a:solidFill>
                <a:latin typeface="Meiryo UI" panose="020B0604030504040204" pitchFamily="50" charset="-128"/>
                <a:ea typeface="Meiryo UI" panose="020B0604030504040204" pitchFamily="50" charset="-128"/>
              </a:rPr>
              <a:t>ポリシー</a:t>
            </a:r>
            <a:r>
              <a:rPr lang="en-US" altLang="ja-JP" sz="2000" dirty="0">
                <a:solidFill>
                  <a:srgbClr val="FD7F01"/>
                </a:solidFill>
                <a:latin typeface="Meiryo UI" panose="020B0604030504040204" pitchFamily="50" charset="-128"/>
                <a:ea typeface="Meiryo UI" panose="020B0604030504040204" pitchFamily="50" charset="-128"/>
              </a:rPr>
              <a:t>B</a:t>
            </a:r>
            <a:endParaRPr lang="ja-JP" altLang="en-US" sz="2000" dirty="0">
              <a:solidFill>
                <a:srgbClr val="FD7F01"/>
              </a:solidFill>
              <a:latin typeface="Meiryo UI" panose="020B0604030504040204" pitchFamily="50" charset="-128"/>
              <a:ea typeface="Meiryo UI" panose="020B0604030504040204" pitchFamily="50" charset="-128"/>
            </a:endParaRPr>
          </a:p>
        </p:txBody>
      </p:sp>
      <p:sp>
        <p:nvSpPr>
          <p:cNvPr id="71" name="角丸四角形 51">
            <a:extLst>
              <a:ext uri="{FF2B5EF4-FFF2-40B4-BE49-F238E27FC236}">
                <a16:creationId xmlns:a16="http://schemas.microsoft.com/office/drawing/2014/main" id="{AE195340-DD96-4D8B-8CAF-A809761F8B94}"/>
              </a:ext>
            </a:extLst>
          </p:cNvPr>
          <p:cNvSpPr/>
          <p:nvPr/>
        </p:nvSpPr>
        <p:spPr bwMode="auto">
          <a:xfrm>
            <a:off x="8261608" y="4676403"/>
            <a:ext cx="1296000" cy="432000"/>
          </a:xfrm>
          <a:prstGeom prst="roundRect">
            <a:avLst/>
          </a:prstGeom>
          <a:solidFill>
            <a:schemeClr val="bg1">
              <a:lumMod val="95000"/>
            </a:schemeClr>
          </a:solidFill>
          <a:ln>
            <a:solidFill>
              <a:schemeClr val="bg1">
                <a:lumMod val="50000"/>
              </a:schemeClr>
            </a:solid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anchor="ctr" anchorCtr="0"/>
          <a:lstStyle/>
          <a:p>
            <a:pPr>
              <a:defRPr/>
            </a:pPr>
            <a:r>
              <a:rPr lang="ja-JP" altLang="en-US" sz="2000" dirty="0">
                <a:solidFill>
                  <a:schemeClr val="bg1">
                    <a:lumMod val="50000"/>
                  </a:schemeClr>
                </a:solidFill>
                <a:latin typeface="Meiryo UI" panose="020B0604030504040204" pitchFamily="50" charset="-128"/>
                <a:ea typeface="Meiryo UI" panose="020B0604030504040204" pitchFamily="50" charset="-128"/>
              </a:rPr>
              <a:t>ポリシー</a:t>
            </a:r>
            <a:r>
              <a:rPr lang="en-US" altLang="ja-JP" sz="2000" dirty="0">
                <a:solidFill>
                  <a:schemeClr val="bg1">
                    <a:lumMod val="50000"/>
                  </a:schemeClr>
                </a:solidFill>
                <a:latin typeface="Meiryo UI" panose="020B0604030504040204" pitchFamily="50" charset="-128"/>
                <a:ea typeface="Meiryo UI" panose="020B0604030504040204" pitchFamily="50" charset="-128"/>
              </a:rPr>
              <a:t>C</a:t>
            </a:r>
            <a:endParaRPr lang="ja-JP" altLang="en-US" sz="2000" dirty="0">
              <a:solidFill>
                <a:schemeClr val="bg1">
                  <a:lumMod val="50000"/>
                </a:schemeClr>
              </a:solidFill>
              <a:latin typeface="Meiryo UI" panose="020B0604030504040204" pitchFamily="50" charset="-128"/>
              <a:ea typeface="Meiryo UI" panose="020B0604030504040204" pitchFamily="50" charset="-128"/>
            </a:endParaRPr>
          </a:p>
        </p:txBody>
      </p:sp>
      <p:sp>
        <p:nvSpPr>
          <p:cNvPr id="72" name="角丸四角形 51">
            <a:extLst>
              <a:ext uri="{FF2B5EF4-FFF2-40B4-BE49-F238E27FC236}">
                <a16:creationId xmlns:a16="http://schemas.microsoft.com/office/drawing/2014/main" id="{DF08BD0A-1424-48FF-A2C1-7F6EB8057F95}"/>
              </a:ext>
            </a:extLst>
          </p:cNvPr>
          <p:cNvSpPr/>
          <p:nvPr/>
        </p:nvSpPr>
        <p:spPr bwMode="auto">
          <a:xfrm>
            <a:off x="9813531" y="4676403"/>
            <a:ext cx="1296000" cy="432000"/>
          </a:xfrm>
          <a:prstGeom prst="roundRect">
            <a:avLst/>
          </a:prstGeom>
          <a:solidFill>
            <a:schemeClr val="bg1">
              <a:lumMod val="50000"/>
            </a:schemeClr>
          </a:solidFill>
          <a:ln>
            <a:solidFill>
              <a:schemeClr val="bg1">
                <a:lumMod val="50000"/>
              </a:schemeClr>
            </a:solid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anchor="ctr" anchorCtr="0"/>
          <a:lstStyle/>
          <a:p>
            <a:pPr>
              <a:defRPr/>
            </a:pPr>
            <a:r>
              <a:rPr lang="ja-JP" altLang="en-US" sz="2000" dirty="0">
                <a:solidFill>
                  <a:schemeClr val="bg1"/>
                </a:solidFill>
                <a:latin typeface="Meiryo UI" panose="020B0604030504040204" pitchFamily="50" charset="-128"/>
                <a:ea typeface="Meiryo UI" panose="020B0604030504040204" pitchFamily="50" charset="-128"/>
              </a:rPr>
              <a:t>全デバイス</a:t>
            </a:r>
          </a:p>
        </p:txBody>
      </p:sp>
      <p:sp>
        <p:nvSpPr>
          <p:cNvPr id="69" name="角丸四角形 51">
            <a:extLst>
              <a:ext uri="{FF2B5EF4-FFF2-40B4-BE49-F238E27FC236}">
                <a16:creationId xmlns:a16="http://schemas.microsoft.com/office/drawing/2014/main" id="{9D6BB2DC-F6DB-4B90-B217-3C18BB357F77}"/>
              </a:ext>
            </a:extLst>
          </p:cNvPr>
          <p:cNvSpPr/>
          <p:nvPr/>
        </p:nvSpPr>
        <p:spPr bwMode="auto">
          <a:xfrm>
            <a:off x="5853606" y="7564943"/>
            <a:ext cx="1296000" cy="432000"/>
          </a:xfrm>
          <a:prstGeom prst="roundRect">
            <a:avLst/>
          </a:prstGeom>
          <a:solidFill>
            <a:srgbClr val="FD7F01"/>
          </a:solidFill>
          <a:ln>
            <a:solidFill>
              <a:srgbClr val="FD7F01"/>
            </a:solid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anchor="ctr" anchorCtr="0"/>
          <a:lstStyle/>
          <a:p>
            <a:pPr>
              <a:defRPr/>
            </a:pPr>
            <a:r>
              <a:rPr lang="ja-JP" altLang="en-US" sz="2000" dirty="0">
                <a:solidFill>
                  <a:schemeClr val="bg1"/>
                </a:solidFill>
                <a:latin typeface="Meiryo UI" panose="020B0604030504040204" pitchFamily="50" charset="-128"/>
                <a:ea typeface="Meiryo UI" panose="020B0604030504040204" pitchFamily="50" charset="-128"/>
              </a:rPr>
              <a:t>グループ</a:t>
            </a:r>
            <a:r>
              <a:rPr lang="en-US" altLang="ja-JP" sz="2000" dirty="0">
                <a:solidFill>
                  <a:schemeClr val="bg1"/>
                </a:solidFill>
                <a:latin typeface="Meiryo UI" panose="020B0604030504040204" pitchFamily="50" charset="-128"/>
                <a:ea typeface="Meiryo UI" panose="020B0604030504040204" pitchFamily="50" charset="-128"/>
              </a:rPr>
              <a:t>B</a:t>
            </a:r>
            <a:endParaRPr lang="ja-JP" altLang="en-US" sz="2000" dirty="0">
              <a:solidFill>
                <a:schemeClr val="bg1"/>
              </a:solidFill>
              <a:latin typeface="Meiryo UI" panose="020B0604030504040204" pitchFamily="50" charset="-128"/>
              <a:ea typeface="Meiryo UI" panose="020B0604030504040204" pitchFamily="50" charset="-128"/>
            </a:endParaRPr>
          </a:p>
        </p:txBody>
      </p:sp>
      <p:sp>
        <p:nvSpPr>
          <p:cNvPr id="70" name="角丸四角形 51">
            <a:extLst>
              <a:ext uri="{FF2B5EF4-FFF2-40B4-BE49-F238E27FC236}">
                <a16:creationId xmlns:a16="http://schemas.microsoft.com/office/drawing/2014/main" id="{BFD12B3B-7B1B-4BA6-8534-3D18407D010E}"/>
              </a:ext>
            </a:extLst>
          </p:cNvPr>
          <p:cNvSpPr/>
          <p:nvPr/>
        </p:nvSpPr>
        <p:spPr bwMode="auto">
          <a:xfrm>
            <a:off x="9022452" y="7564943"/>
            <a:ext cx="1296000" cy="432000"/>
          </a:xfrm>
          <a:prstGeom prst="roundRect">
            <a:avLst/>
          </a:prstGeom>
          <a:solidFill>
            <a:srgbClr val="0070C0"/>
          </a:solidFill>
          <a:ln>
            <a:solidFill>
              <a:srgbClr val="0070C0"/>
            </a:solid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anchor="ctr" anchorCtr="0"/>
          <a:lstStyle/>
          <a:p>
            <a:pPr>
              <a:defRPr/>
            </a:pPr>
            <a:r>
              <a:rPr lang="ja-JP" altLang="en-US" sz="2000" dirty="0">
                <a:solidFill>
                  <a:schemeClr val="bg1"/>
                </a:solidFill>
                <a:latin typeface="Meiryo UI" panose="020B0604030504040204" pitchFamily="50" charset="-128"/>
                <a:ea typeface="Meiryo UI" panose="020B0604030504040204" pitchFamily="50" charset="-128"/>
              </a:rPr>
              <a:t>グループ</a:t>
            </a:r>
            <a:r>
              <a:rPr lang="en-US" altLang="ja-JP" sz="2000" dirty="0">
                <a:solidFill>
                  <a:schemeClr val="bg1"/>
                </a:solidFill>
                <a:latin typeface="Meiryo UI" panose="020B0604030504040204" pitchFamily="50" charset="-128"/>
                <a:ea typeface="Meiryo UI" panose="020B0604030504040204" pitchFamily="50" charset="-128"/>
              </a:rPr>
              <a:t>C</a:t>
            </a:r>
            <a:endParaRPr lang="ja-JP" altLang="en-US" sz="2000" dirty="0">
              <a:solidFill>
                <a:schemeClr val="bg1"/>
              </a:solidFill>
              <a:latin typeface="Meiryo UI" panose="020B0604030504040204" pitchFamily="50" charset="-128"/>
              <a:ea typeface="Meiryo UI" panose="020B0604030504040204" pitchFamily="50" charset="-128"/>
            </a:endParaRPr>
          </a:p>
        </p:txBody>
      </p:sp>
      <p:sp>
        <p:nvSpPr>
          <p:cNvPr id="89" name="角丸四角形 48">
            <a:extLst>
              <a:ext uri="{FF2B5EF4-FFF2-40B4-BE49-F238E27FC236}">
                <a16:creationId xmlns:a16="http://schemas.microsoft.com/office/drawing/2014/main" id="{379667FD-9980-40F6-A443-D39D4B170E9D}"/>
              </a:ext>
            </a:extLst>
          </p:cNvPr>
          <p:cNvSpPr/>
          <p:nvPr/>
        </p:nvSpPr>
        <p:spPr bwMode="auto">
          <a:xfrm>
            <a:off x="8697642" y="3651870"/>
            <a:ext cx="3527779" cy="756000"/>
          </a:xfrm>
          <a:prstGeom prst="roundRect">
            <a:avLst>
              <a:gd name="adj" fmla="val 8399"/>
            </a:avLst>
          </a:prstGeom>
          <a:solidFill>
            <a:schemeClr val="bg1">
              <a:lumMod val="50000"/>
            </a:schemeClr>
          </a:solidFill>
          <a:ln w="25400" cap="flat" cmpd="sng" algn="ctr">
            <a:solidFill>
              <a:schemeClr val="bg1">
                <a:lumMod val="50000"/>
              </a:schemeClr>
            </a:solidFill>
            <a:prstDash val="solid"/>
            <a:round/>
            <a:headEnd type="none" w="med" len="med"/>
            <a:tailEnd type="none" w="med" len="med"/>
          </a:ln>
          <a:effectLst/>
        </p:spPr>
        <p:txBody>
          <a:bodyPr anchor="ctr" anchorCtr="1"/>
          <a:lstStyle/>
          <a:p>
            <a:pPr>
              <a:spcBef>
                <a:spcPts val="100"/>
              </a:spcBef>
              <a:defRPr/>
            </a:pPr>
            <a:r>
              <a:rPr lang="en-US" altLang="ja-JP" sz="2000" dirty="0">
                <a:solidFill>
                  <a:schemeClr val="bg1"/>
                </a:solidFill>
                <a:latin typeface="Meiryo UI" panose="020B0604030504040204" pitchFamily="50" charset="-128"/>
                <a:ea typeface="Meiryo UI" panose="020B0604030504040204" pitchFamily="50" charset="-128"/>
              </a:rPr>
              <a:t>―</a:t>
            </a:r>
            <a:r>
              <a:rPr lang="ja-JP" altLang="en-US" sz="2000" dirty="0">
                <a:solidFill>
                  <a:schemeClr val="bg1"/>
                </a:solidFill>
                <a:latin typeface="Meiryo UI" panose="020B0604030504040204" pitchFamily="50" charset="-128"/>
                <a:ea typeface="Meiryo UI" panose="020B0604030504040204" pitchFamily="50" charset="-128"/>
              </a:rPr>
              <a:t> 契約管理者</a:t>
            </a:r>
            <a:r>
              <a:rPr lang="ja-JP" altLang="en-US" sz="1400" dirty="0">
                <a:solidFill>
                  <a:schemeClr val="bg1"/>
                </a:solidFill>
                <a:latin typeface="Meiryo UI" panose="020B0604030504040204" pitchFamily="50" charset="-128"/>
                <a:ea typeface="Meiryo UI" panose="020B0604030504040204" pitchFamily="50" charset="-128"/>
              </a:rPr>
              <a:t>（</a:t>
            </a:r>
            <a:r>
              <a:rPr lang="en-US" altLang="ja-JP" sz="1400" dirty="0" err="1">
                <a:solidFill>
                  <a:schemeClr val="bg1"/>
                </a:solidFill>
                <a:latin typeface="Meiryo UI" panose="020B0604030504040204" pitchFamily="50" charset="-128"/>
                <a:ea typeface="Meiryo UI" panose="020B0604030504040204" pitchFamily="50" charset="-128"/>
              </a:rPr>
              <a:t>adminXXXX</a:t>
            </a:r>
            <a:r>
              <a:rPr lang="ja-JP" altLang="en-US" sz="1400" dirty="0">
                <a:solidFill>
                  <a:schemeClr val="bg1"/>
                </a:solidFill>
                <a:latin typeface="Meiryo UI" panose="020B0604030504040204" pitchFamily="50" charset="-128"/>
                <a:ea typeface="Meiryo UI" panose="020B0604030504040204" pitchFamily="50" charset="-128"/>
              </a:rPr>
              <a:t>）</a:t>
            </a:r>
            <a:r>
              <a:rPr lang="en-US" altLang="ja-JP" sz="1400" dirty="0">
                <a:solidFill>
                  <a:schemeClr val="bg1"/>
                </a:solidFill>
                <a:latin typeface="Meiryo UI" panose="020B0604030504040204" pitchFamily="50" charset="-128"/>
                <a:ea typeface="Meiryo UI" panose="020B0604030504040204" pitchFamily="50" charset="-128"/>
              </a:rPr>
              <a:t>―</a:t>
            </a:r>
          </a:p>
          <a:p>
            <a:pPr>
              <a:spcBef>
                <a:spcPts val="100"/>
              </a:spcBef>
              <a:defRPr/>
            </a:pPr>
            <a:r>
              <a:rPr lang="ja-JP" altLang="en-US" sz="2000" dirty="0">
                <a:solidFill>
                  <a:schemeClr val="bg1"/>
                </a:solidFill>
                <a:latin typeface="Meiryo UI" panose="020B0604030504040204" pitchFamily="50" charset="-128"/>
                <a:ea typeface="Meiryo UI" panose="020B0604030504040204" pitchFamily="50" charset="-128"/>
              </a:rPr>
              <a:t>全デバイスを管理</a:t>
            </a:r>
          </a:p>
        </p:txBody>
      </p:sp>
      <p:pic>
        <p:nvPicPr>
          <p:cNvPr id="43" name="図 42"/>
          <p:cNvPicPr>
            <a:picLocks noChangeAspect="1"/>
          </p:cNvPicPr>
          <p:nvPr/>
        </p:nvPicPr>
        <p:blipFill rotWithShape="1">
          <a:blip r:embed="rId2"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1218812" y="5465594"/>
            <a:ext cx="1082007" cy="1894250"/>
          </a:xfrm>
          <a:prstGeom prst="rect">
            <a:avLst/>
          </a:prstGeom>
        </p:spPr>
      </p:pic>
      <p:sp>
        <p:nvSpPr>
          <p:cNvPr id="24" name="円/楕円 39">
            <a:extLst>
              <a:ext uri="{FF2B5EF4-FFF2-40B4-BE49-F238E27FC236}">
                <a16:creationId xmlns:a16="http://schemas.microsoft.com/office/drawing/2014/main" id="{E95BD53C-A269-4610-A4CF-620072D9C088}"/>
              </a:ext>
            </a:extLst>
          </p:cNvPr>
          <p:cNvSpPr/>
          <p:nvPr/>
        </p:nvSpPr>
        <p:spPr bwMode="auto">
          <a:xfrm>
            <a:off x="1172228" y="5238863"/>
            <a:ext cx="515605" cy="515605"/>
          </a:xfrm>
          <a:prstGeom prst="ellipse">
            <a:avLst/>
          </a:prstGeom>
          <a:ln>
            <a:solidFill>
              <a:schemeClr val="bg1">
                <a:lumMod val="65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anchor="ctr" anchorCtr="1"/>
          <a:lstStyle/>
          <a:p>
            <a:pPr>
              <a:defRPr/>
            </a:pPr>
            <a:r>
              <a:rPr lang="ja-JP" altLang="en-US" sz="1600" b="1" dirty="0">
                <a:solidFill>
                  <a:schemeClr val="bg1">
                    <a:lumMod val="50000"/>
                  </a:schemeClr>
                </a:solidFill>
                <a:latin typeface="Meiryo UI" panose="020B0604030504040204" pitchFamily="50" charset="-128"/>
                <a:ea typeface="Meiryo UI" panose="020B0604030504040204" pitchFamily="50" charset="-128"/>
              </a:rPr>
              <a:t>１</a:t>
            </a:r>
          </a:p>
        </p:txBody>
      </p:sp>
      <p:pic>
        <p:nvPicPr>
          <p:cNvPr id="44" name="図 43"/>
          <p:cNvPicPr>
            <a:picLocks noChangeAspect="1"/>
          </p:cNvPicPr>
          <p:nvPr/>
        </p:nvPicPr>
        <p:blipFill rotWithShape="1">
          <a:blip r:embed="rId2"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10765612" y="5495968"/>
            <a:ext cx="1082007" cy="1894250"/>
          </a:xfrm>
          <a:prstGeom prst="rect">
            <a:avLst/>
          </a:prstGeom>
        </p:spPr>
      </p:pic>
      <p:pic>
        <p:nvPicPr>
          <p:cNvPr id="45" name="図 44"/>
          <p:cNvPicPr>
            <a:picLocks noChangeAspect="1"/>
          </p:cNvPicPr>
          <p:nvPr/>
        </p:nvPicPr>
        <p:blipFill rotWithShape="1">
          <a:blip r:embed="rId2"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9193484" y="5471427"/>
            <a:ext cx="1082007" cy="1894250"/>
          </a:xfrm>
          <a:prstGeom prst="rect">
            <a:avLst/>
          </a:prstGeom>
        </p:spPr>
      </p:pic>
      <p:pic>
        <p:nvPicPr>
          <p:cNvPr id="46" name="図 45"/>
          <p:cNvPicPr>
            <a:picLocks noChangeAspect="1"/>
          </p:cNvPicPr>
          <p:nvPr/>
        </p:nvPicPr>
        <p:blipFill rotWithShape="1">
          <a:blip r:embed="rId2"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7647029" y="5465208"/>
            <a:ext cx="1082007" cy="1894250"/>
          </a:xfrm>
          <a:prstGeom prst="rect">
            <a:avLst/>
          </a:prstGeom>
        </p:spPr>
      </p:pic>
      <p:pic>
        <p:nvPicPr>
          <p:cNvPr id="47" name="図 46"/>
          <p:cNvPicPr>
            <a:picLocks noChangeAspect="1"/>
          </p:cNvPicPr>
          <p:nvPr/>
        </p:nvPicPr>
        <p:blipFill rotWithShape="1">
          <a:blip r:embed="rId2"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5971328" y="5488355"/>
            <a:ext cx="1082007" cy="1894250"/>
          </a:xfrm>
          <a:prstGeom prst="rect">
            <a:avLst/>
          </a:prstGeom>
        </p:spPr>
      </p:pic>
      <p:pic>
        <p:nvPicPr>
          <p:cNvPr id="48" name="図 47"/>
          <p:cNvPicPr>
            <a:picLocks noChangeAspect="1"/>
          </p:cNvPicPr>
          <p:nvPr/>
        </p:nvPicPr>
        <p:blipFill rotWithShape="1">
          <a:blip r:embed="rId2"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4398842" y="5495968"/>
            <a:ext cx="1082007" cy="1894250"/>
          </a:xfrm>
          <a:prstGeom prst="rect">
            <a:avLst/>
          </a:prstGeom>
        </p:spPr>
      </p:pic>
      <p:pic>
        <p:nvPicPr>
          <p:cNvPr id="49" name="図 48"/>
          <p:cNvPicPr>
            <a:picLocks noChangeAspect="1"/>
          </p:cNvPicPr>
          <p:nvPr/>
        </p:nvPicPr>
        <p:blipFill rotWithShape="1">
          <a:blip r:embed="rId2"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2810082" y="5459845"/>
            <a:ext cx="1082007" cy="1894250"/>
          </a:xfrm>
          <a:prstGeom prst="rect">
            <a:avLst/>
          </a:prstGeom>
        </p:spPr>
      </p:pic>
      <p:sp>
        <p:nvSpPr>
          <p:cNvPr id="32" name="円/楕円 39">
            <a:extLst>
              <a:ext uri="{FF2B5EF4-FFF2-40B4-BE49-F238E27FC236}">
                <a16:creationId xmlns:a16="http://schemas.microsoft.com/office/drawing/2014/main" id="{486396D9-438C-4FD1-89AC-39AC12403C9D}"/>
              </a:ext>
            </a:extLst>
          </p:cNvPr>
          <p:cNvSpPr/>
          <p:nvPr/>
        </p:nvSpPr>
        <p:spPr bwMode="auto">
          <a:xfrm>
            <a:off x="2756279" y="5238863"/>
            <a:ext cx="515605" cy="515605"/>
          </a:xfrm>
          <a:prstGeom prst="ellipse">
            <a:avLst/>
          </a:prstGeom>
          <a:ln>
            <a:solidFill>
              <a:schemeClr val="bg1">
                <a:lumMod val="65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anchor="ctr" anchorCtr="1"/>
          <a:lstStyle/>
          <a:p>
            <a:pPr>
              <a:defRPr/>
            </a:pPr>
            <a:r>
              <a:rPr lang="en-US" altLang="ja-JP" sz="1600" b="1" dirty="0">
                <a:solidFill>
                  <a:schemeClr val="bg1">
                    <a:lumMod val="50000"/>
                  </a:schemeClr>
                </a:solidFill>
                <a:latin typeface="Meiryo UI" panose="020B0604030504040204" pitchFamily="50" charset="-128"/>
                <a:ea typeface="Meiryo UI" panose="020B0604030504040204" pitchFamily="50" charset="-128"/>
              </a:rPr>
              <a:t>2</a:t>
            </a:r>
            <a:endParaRPr lang="ja-JP" altLang="en-US" sz="1600" b="1" dirty="0">
              <a:solidFill>
                <a:schemeClr val="bg1">
                  <a:lumMod val="50000"/>
                </a:schemeClr>
              </a:solidFill>
              <a:latin typeface="Meiryo UI" panose="020B0604030504040204" pitchFamily="50" charset="-128"/>
              <a:ea typeface="Meiryo UI" panose="020B0604030504040204" pitchFamily="50" charset="-128"/>
            </a:endParaRPr>
          </a:p>
        </p:txBody>
      </p:sp>
      <p:sp>
        <p:nvSpPr>
          <p:cNvPr id="34" name="円/楕円 39">
            <a:extLst>
              <a:ext uri="{FF2B5EF4-FFF2-40B4-BE49-F238E27FC236}">
                <a16:creationId xmlns:a16="http://schemas.microsoft.com/office/drawing/2014/main" id="{3BA522FA-CD68-40F3-913A-CAE56C0FC1B5}"/>
              </a:ext>
            </a:extLst>
          </p:cNvPr>
          <p:cNvSpPr/>
          <p:nvPr/>
        </p:nvSpPr>
        <p:spPr bwMode="auto">
          <a:xfrm>
            <a:off x="4340330" y="5238863"/>
            <a:ext cx="515605" cy="515605"/>
          </a:xfrm>
          <a:prstGeom prst="ellipse">
            <a:avLst/>
          </a:prstGeom>
          <a:ln>
            <a:solidFill>
              <a:schemeClr val="bg1">
                <a:lumMod val="65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anchor="ctr" anchorCtr="1"/>
          <a:lstStyle/>
          <a:p>
            <a:pPr>
              <a:defRPr/>
            </a:pPr>
            <a:r>
              <a:rPr lang="en-US" altLang="ja-JP" sz="1600" b="1" dirty="0">
                <a:solidFill>
                  <a:schemeClr val="bg1">
                    <a:lumMod val="50000"/>
                  </a:schemeClr>
                </a:solidFill>
                <a:latin typeface="Meiryo UI" panose="020B0604030504040204" pitchFamily="50" charset="-128"/>
                <a:ea typeface="Meiryo UI" panose="020B0604030504040204" pitchFamily="50" charset="-128"/>
              </a:rPr>
              <a:t>3</a:t>
            </a:r>
            <a:endParaRPr lang="ja-JP" altLang="en-US" sz="1600" b="1" dirty="0">
              <a:solidFill>
                <a:schemeClr val="bg1">
                  <a:lumMod val="50000"/>
                </a:schemeClr>
              </a:solidFill>
              <a:latin typeface="Meiryo UI" panose="020B0604030504040204" pitchFamily="50" charset="-128"/>
              <a:ea typeface="Meiryo UI" panose="020B0604030504040204" pitchFamily="50" charset="-128"/>
            </a:endParaRPr>
          </a:p>
        </p:txBody>
      </p:sp>
      <p:sp>
        <p:nvSpPr>
          <p:cNvPr id="36" name="円/楕円 39">
            <a:extLst>
              <a:ext uri="{FF2B5EF4-FFF2-40B4-BE49-F238E27FC236}">
                <a16:creationId xmlns:a16="http://schemas.microsoft.com/office/drawing/2014/main" id="{D6D764A6-3A5E-4BAA-9A3F-7DD358E5DCD5}"/>
              </a:ext>
            </a:extLst>
          </p:cNvPr>
          <p:cNvSpPr/>
          <p:nvPr/>
        </p:nvSpPr>
        <p:spPr bwMode="auto">
          <a:xfrm>
            <a:off x="5924381" y="5238863"/>
            <a:ext cx="515605" cy="515605"/>
          </a:xfrm>
          <a:prstGeom prst="ellipse">
            <a:avLst/>
          </a:prstGeom>
          <a:ln>
            <a:solidFill>
              <a:schemeClr val="bg1">
                <a:lumMod val="65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anchor="ctr" anchorCtr="1"/>
          <a:lstStyle/>
          <a:p>
            <a:pPr>
              <a:defRPr/>
            </a:pPr>
            <a:r>
              <a:rPr lang="en-US" altLang="ja-JP" sz="1600" b="1" dirty="0">
                <a:solidFill>
                  <a:schemeClr val="bg1">
                    <a:lumMod val="50000"/>
                  </a:schemeClr>
                </a:solidFill>
                <a:latin typeface="Meiryo UI" panose="020B0604030504040204" pitchFamily="50" charset="-128"/>
                <a:ea typeface="Meiryo UI" panose="020B0604030504040204" pitchFamily="50" charset="-128"/>
              </a:rPr>
              <a:t>4</a:t>
            </a:r>
            <a:endParaRPr lang="ja-JP" altLang="en-US" sz="1600" b="1" dirty="0">
              <a:solidFill>
                <a:schemeClr val="bg1">
                  <a:lumMod val="50000"/>
                </a:schemeClr>
              </a:solidFill>
              <a:latin typeface="Meiryo UI" panose="020B0604030504040204" pitchFamily="50" charset="-128"/>
              <a:ea typeface="Meiryo UI" panose="020B0604030504040204" pitchFamily="50" charset="-128"/>
            </a:endParaRPr>
          </a:p>
        </p:txBody>
      </p:sp>
      <p:sp>
        <p:nvSpPr>
          <p:cNvPr id="38" name="円/楕円 39">
            <a:extLst>
              <a:ext uri="{FF2B5EF4-FFF2-40B4-BE49-F238E27FC236}">
                <a16:creationId xmlns:a16="http://schemas.microsoft.com/office/drawing/2014/main" id="{7BDF0753-4821-420E-9C73-1F7A4C413FA8}"/>
              </a:ext>
            </a:extLst>
          </p:cNvPr>
          <p:cNvSpPr/>
          <p:nvPr/>
        </p:nvSpPr>
        <p:spPr bwMode="auto">
          <a:xfrm>
            <a:off x="7508432" y="5238863"/>
            <a:ext cx="515605" cy="515605"/>
          </a:xfrm>
          <a:prstGeom prst="ellipse">
            <a:avLst/>
          </a:prstGeom>
          <a:ln>
            <a:solidFill>
              <a:schemeClr val="bg1">
                <a:lumMod val="65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anchor="ctr" anchorCtr="1"/>
          <a:lstStyle/>
          <a:p>
            <a:pPr>
              <a:defRPr/>
            </a:pPr>
            <a:r>
              <a:rPr lang="en-US" altLang="ja-JP" sz="1600" b="1" dirty="0">
                <a:solidFill>
                  <a:schemeClr val="bg1">
                    <a:lumMod val="50000"/>
                  </a:schemeClr>
                </a:solidFill>
                <a:latin typeface="Meiryo UI" panose="020B0604030504040204" pitchFamily="50" charset="-128"/>
                <a:ea typeface="Meiryo UI" panose="020B0604030504040204" pitchFamily="50" charset="-128"/>
              </a:rPr>
              <a:t>5</a:t>
            </a:r>
            <a:endParaRPr lang="ja-JP" altLang="en-US" sz="1600" b="1" dirty="0">
              <a:solidFill>
                <a:schemeClr val="bg1">
                  <a:lumMod val="50000"/>
                </a:schemeClr>
              </a:solidFill>
              <a:latin typeface="Meiryo UI" panose="020B0604030504040204" pitchFamily="50" charset="-128"/>
              <a:ea typeface="Meiryo UI" panose="020B0604030504040204" pitchFamily="50" charset="-128"/>
            </a:endParaRPr>
          </a:p>
        </p:txBody>
      </p:sp>
      <p:sp>
        <p:nvSpPr>
          <p:cNvPr id="40" name="円/楕円 39">
            <a:extLst>
              <a:ext uri="{FF2B5EF4-FFF2-40B4-BE49-F238E27FC236}">
                <a16:creationId xmlns:a16="http://schemas.microsoft.com/office/drawing/2014/main" id="{A327A3C0-C9FE-42CA-8C03-D42C0D9A565B}"/>
              </a:ext>
            </a:extLst>
          </p:cNvPr>
          <p:cNvSpPr/>
          <p:nvPr/>
        </p:nvSpPr>
        <p:spPr bwMode="auto">
          <a:xfrm>
            <a:off x="9092483" y="5238863"/>
            <a:ext cx="515605" cy="515605"/>
          </a:xfrm>
          <a:prstGeom prst="ellipse">
            <a:avLst/>
          </a:prstGeom>
          <a:ln>
            <a:solidFill>
              <a:schemeClr val="bg1">
                <a:lumMod val="65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anchor="ctr" anchorCtr="1"/>
          <a:lstStyle/>
          <a:p>
            <a:pPr>
              <a:defRPr/>
            </a:pPr>
            <a:r>
              <a:rPr lang="en-US" altLang="ja-JP" sz="1600" b="1" dirty="0">
                <a:solidFill>
                  <a:schemeClr val="bg1">
                    <a:lumMod val="50000"/>
                  </a:schemeClr>
                </a:solidFill>
                <a:latin typeface="Meiryo UI" panose="020B0604030504040204" pitchFamily="50" charset="-128"/>
                <a:ea typeface="Meiryo UI" panose="020B0604030504040204" pitchFamily="50" charset="-128"/>
              </a:rPr>
              <a:t>6</a:t>
            </a:r>
            <a:endParaRPr lang="ja-JP" altLang="en-US" sz="1600" b="1" dirty="0">
              <a:solidFill>
                <a:schemeClr val="bg1">
                  <a:lumMod val="50000"/>
                </a:schemeClr>
              </a:solidFill>
              <a:latin typeface="Meiryo UI" panose="020B0604030504040204" pitchFamily="50" charset="-128"/>
              <a:ea typeface="Meiryo UI" panose="020B0604030504040204" pitchFamily="50" charset="-128"/>
            </a:endParaRPr>
          </a:p>
        </p:txBody>
      </p:sp>
      <p:sp>
        <p:nvSpPr>
          <p:cNvPr id="42" name="円/楕円 39">
            <a:extLst>
              <a:ext uri="{FF2B5EF4-FFF2-40B4-BE49-F238E27FC236}">
                <a16:creationId xmlns:a16="http://schemas.microsoft.com/office/drawing/2014/main" id="{F01FF41D-6BE8-4486-9E29-61F3FFD01A0F}"/>
              </a:ext>
            </a:extLst>
          </p:cNvPr>
          <p:cNvSpPr/>
          <p:nvPr/>
        </p:nvSpPr>
        <p:spPr bwMode="auto">
          <a:xfrm>
            <a:off x="10676534" y="5238863"/>
            <a:ext cx="515605" cy="515605"/>
          </a:xfrm>
          <a:prstGeom prst="ellipse">
            <a:avLst/>
          </a:prstGeom>
          <a:ln>
            <a:solidFill>
              <a:schemeClr val="bg1">
                <a:lumMod val="65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anchor="ctr" anchorCtr="1"/>
          <a:lstStyle/>
          <a:p>
            <a:pPr>
              <a:defRPr/>
            </a:pPr>
            <a:r>
              <a:rPr lang="en-US" altLang="ja-JP" sz="1600" b="1" dirty="0">
                <a:solidFill>
                  <a:schemeClr val="bg1">
                    <a:lumMod val="50000"/>
                  </a:schemeClr>
                </a:solidFill>
                <a:latin typeface="Meiryo UI" panose="020B0604030504040204" pitchFamily="50" charset="-128"/>
                <a:ea typeface="Meiryo UI" panose="020B0604030504040204" pitchFamily="50" charset="-128"/>
              </a:rPr>
              <a:t>7</a:t>
            </a:r>
            <a:endParaRPr lang="ja-JP" altLang="en-US" sz="1600" b="1" dirty="0">
              <a:solidFill>
                <a:schemeClr val="bg1">
                  <a:lumMod val="50000"/>
                </a:schemeClr>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882520228"/>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4479A83C-2152-4013-98B8-871A81FC23CE}"/>
              </a:ext>
            </a:extLst>
          </p:cNvPr>
          <p:cNvSpPr>
            <a:spLocks noGrp="1"/>
          </p:cNvSpPr>
          <p:nvPr>
            <p:ph type="sldNum" sz="quarter" idx="4"/>
          </p:nvPr>
        </p:nvSpPr>
        <p:spPr/>
        <p:txBody>
          <a:bodyPr/>
          <a:lstStyle/>
          <a:p>
            <a:fld id="{F1BF7F6E-0413-4353-995D-100289A07FF8}" type="slidenum">
              <a:rPr lang="en-US" altLang="ja-JP" smtClean="0"/>
              <a:pPr/>
              <a:t>18</a:t>
            </a:fld>
            <a:endParaRPr lang="en-US" altLang="ja-JP" dirty="0"/>
          </a:p>
        </p:txBody>
      </p:sp>
      <p:sp>
        <p:nvSpPr>
          <p:cNvPr id="4" name="タイトル 3">
            <a:extLst>
              <a:ext uri="{FF2B5EF4-FFF2-40B4-BE49-F238E27FC236}">
                <a16:creationId xmlns:a16="http://schemas.microsoft.com/office/drawing/2014/main" id="{1B006297-FFF1-4814-A37A-C8CEF5A8C9E5}"/>
              </a:ext>
            </a:extLst>
          </p:cNvPr>
          <p:cNvSpPr>
            <a:spLocks noGrp="1"/>
          </p:cNvSpPr>
          <p:nvPr>
            <p:ph type="title"/>
          </p:nvPr>
        </p:nvSpPr>
        <p:spPr/>
        <p:txBody>
          <a:bodyPr/>
          <a:lstStyle/>
          <a:p>
            <a:r>
              <a:rPr lang="ja-JP" altLang="en-US" dirty="0">
                <a:latin typeface="Meiryo UI" panose="020B0604030504040204" pitchFamily="50" charset="-128"/>
                <a:ea typeface="Meiryo UI" panose="020B0604030504040204" pitchFamily="50" charset="-128"/>
              </a:rPr>
              <a:t>代替機手配機能</a:t>
            </a:r>
            <a:endParaRPr kumimoji="1" lang="ja-JP" altLang="en-US" dirty="0"/>
          </a:p>
        </p:txBody>
      </p:sp>
      <p:sp>
        <p:nvSpPr>
          <p:cNvPr id="6" name="角丸四角形 13">
            <a:extLst>
              <a:ext uri="{FF2B5EF4-FFF2-40B4-BE49-F238E27FC236}">
                <a16:creationId xmlns:a16="http://schemas.microsoft.com/office/drawing/2014/main" id="{3F372837-8FAE-4B27-AF3E-DD8C3E353141}"/>
              </a:ext>
            </a:extLst>
          </p:cNvPr>
          <p:cNvSpPr/>
          <p:nvPr/>
        </p:nvSpPr>
        <p:spPr bwMode="auto">
          <a:xfrm>
            <a:off x="6717750" y="360000"/>
            <a:ext cx="1080000" cy="288000"/>
          </a:xfrm>
          <a:prstGeom prst="roundRect">
            <a:avLst>
              <a:gd name="adj" fmla="val 13229"/>
            </a:avLst>
          </a:prstGeom>
          <a:solidFill>
            <a:srgbClr val="898FC3"/>
          </a:solidFill>
          <a:ln w="285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defRPr/>
            </a:pPr>
            <a:r>
              <a:rPr kumimoji="1" lang="en-US" altLang="ja-JP" sz="1400" b="1" kern="0" dirty="0">
                <a:solidFill>
                  <a:srgbClr val="FFFFFF"/>
                </a:solidFill>
                <a:latin typeface="Meiryo UI" panose="020B0604030504040204" pitchFamily="50" charset="-128"/>
                <a:ea typeface="Meiryo UI" panose="020B0604030504040204" pitchFamily="50" charset="-128"/>
                <a:cs typeface="Verdana" panose="020B0604030504040204" pitchFamily="34" charset="0"/>
              </a:rPr>
              <a:t>iOS</a:t>
            </a:r>
            <a:endParaRPr kumimoji="1" lang="ja-JP" altLang="en-US" sz="1400" b="1" kern="0" dirty="0">
              <a:solidFill>
                <a:srgbClr val="FFFFFF"/>
              </a:solidFill>
              <a:latin typeface="Meiryo UI" panose="020B0604030504040204" pitchFamily="50" charset="-128"/>
              <a:ea typeface="Meiryo UI" panose="020B0604030504040204" pitchFamily="50" charset="-128"/>
              <a:cs typeface="Verdana" panose="020B0604030504040204" pitchFamily="34" charset="0"/>
            </a:endParaRPr>
          </a:p>
        </p:txBody>
      </p:sp>
      <p:sp>
        <p:nvSpPr>
          <p:cNvPr id="7" name="角丸四角形 13">
            <a:extLst>
              <a:ext uri="{FF2B5EF4-FFF2-40B4-BE49-F238E27FC236}">
                <a16:creationId xmlns:a16="http://schemas.microsoft.com/office/drawing/2014/main" id="{30D4749C-3EFB-4B93-A233-92859622F095}"/>
              </a:ext>
            </a:extLst>
          </p:cNvPr>
          <p:cNvSpPr/>
          <p:nvPr/>
        </p:nvSpPr>
        <p:spPr bwMode="auto">
          <a:xfrm>
            <a:off x="7869878" y="360000"/>
            <a:ext cx="1080000" cy="288000"/>
          </a:xfrm>
          <a:prstGeom prst="roundRect">
            <a:avLst>
              <a:gd name="adj" fmla="val 13229"/>
            </a:avLst>
          </a:prstGeom>
          <a:solidFill>
            <a:srgbClr val="92D050"/>
          </a:solidFill>
          <a:ln w="285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defRPr/>
            </a:pPr>
            <a:r>
              <a:rPr lang="en-US" altLang="ja-JP" sz="1400" b="1" kern="0" dirty="0">
                <a:solidFill>
                  <a:srgbClr val="FFFFFF"/>
                </a:solidFill>
                <a:latin typeface="Meiryo UI" panose="020B0604030504040204" pitchFamily="50" charset="-128"/>
                <a:ea typeface="Meiryo UI" panose="020B0604030504040204" pitchFamily="50" charset="-128"/>
                <a:cs typeface="Verdana" panose="020B0604030504040204" pitchFamily="34" charset="0"/>
              </a:rPr>
              <a:t>Android</a:t>
            </a:r>
            <a:endParaRPr kumimoji="1" lang="ja-JP" altLang="en-US" sz="1400" b="1" kern="0" dirty="0">
              <a:solidFill>
                <a:srgbClr val="FFFFFF"/>
              </a:solidFill>
              <a:latin typeface="Meiryo UI" panose="020B0604030504040204" pitchFamily="50" charset="-128"/>
              <a:ea typeface="Meiryo UI" panose="020B0604030504040204" pitchFamily="50" charset="-128"/>
              <a:cs typeface="Verdana" panose="020B0604030504040204" pitchFamily="34" charset="0"/>
            </a:endParaRPr>
          </a:p>
        </p:txBody>
      </p:sp>
      <p:sp>
        <p:nvSpPr>
          <p:cNvPr id="8" name="角丸四角形 13">
            <a:extLst>
              <a:ext uri="{FF2B5EF4-FFF2-40B4-BE49-F238E27FC236}">
                <a16:creationId xmlns:a16="http://schemas.microsoft.com/office/drawing/2014/main" id="{9600C270-8B9F-43F3-B426-52BDEF1CA496}"/>
              </a:ext>
            </a:extLst>
          </p:cNvPr>
          <p:cNvSpPr/>
          <p:nvPr/>
        </p:nvSpPr>
        <p:spPr bwMode="auto">
          <a:xfrm>
            <a:off x="9022006" y="360000"/>
            <a:ext cx="1080000" cy="288000"/>
          </a:xfrm>
          <a:prstGeom prst="roundRect">
            <a:avLst>
              <a:gd name="adj" fmla="val 13229"/>
            </a:avLst>
          </a:prstGeom>
          <a:solidFill>
            <a:srgbClr val="FF9933"/>
          </a:solidFill>
          <a:ln w="285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defRPr/>
            </a:pPr>
            <a:r>
              <a:rPr kumimoji="1" lang="en-US" altLang="ja-JP" sz="1400" b="1" kern="0" dirty="0">
                <a:solidFill>
                  <a:srgbClr val="FFFFFF"/>
                </a:solidFill>
                <a:latin typeface="Meiryo UI" panose="020B0604030504040204" pitchFamily="50" charset="-128"/>
                <a:ea typeface="Meiryo UI" panose="020B0604030504040204" pitchFamily="50" charset="-128"/>
                <a:cs typeface="Verdana" panose="020B0604030504040204" pitchFamily="34" charset="0"/>
              </a:rPr>
              <a:t>4G</a:t>
            </a:r>
            <a:endParaRPr kumimoji="1" lang="ja-JP" altLang="en-US" sz="1400" b="1" kern="0" dirty="0">
              <a:solidFill>
                <a:srgbClr val="FFFFFF"/>
              </a:solidFill>
              <a:latin typeface="Meiryo UI" panose="020B0604030504040204" pitchFamily="50" charset="-128"/>
              <a:ea typeface="Meiryo UI" panose="020B0604030504040204" pitchFamily="50" charset="-128"/>
              <a:cs typeface="Verdana" panose="020B0604030504040204" pitchFamily="34" charset="0"/>
            </a:endParaRPr>
          </a:p>
        </p:txBody>
      </p:sp>
      <p:sp>
        <p:nvSpPr>
          <p:cNvPr id="16" name="コンテンツ プレースホルダ 28">
            <a:extLst>
              <a:ext uri="{FF2B5EF4-FFF2-40B4-BE49-F238E27FC236}">
                <a16:creationId xmlns:a16="http://schemas.microsoft.com/office/drawing/2014/main" id="{BCA2951B-BEFE-4B41-9A05-8B3383B60B11}"/>
              </a:ext>
            </a:extLst>
          </p:cNvPr>
          <p:cNvSpPr txBox="1">
            <a:spLocks/>
          </p:cNvSpPr>
          <p:nvPr/>
        </p:nvSpPr>
        <p:spPr>
          <a:xfrm>
            <a:off x="360006" y="1257478"/>
            <a:ext cx="12283200" cy="1368000"/>
          </a:xfrm>
          <a:prstGeom prst="rect">
            <a:avLst/>
          </a:prstGeom>
        </p:spPr>
        <p:txBody>
          <a:bodyPr lIns="0" rIns="0" anchor="ctr" anchorCtr="1"/>
          <a:lstStyle>
            <a:lvl1pPr marL="215900" algn="l" rtl="0" fontAlgn="base">
              <a:spcBef>
                <a:spcPts val="2400"/>
              </a:spcBef>
              <a:spcAft>
                <a:spcPct val="0"/>
              </a:spcAft>
              <a:defRPr sz="4400">
                <a:solidFill>
                  <a:schemeClr val="tx1"/>
                </a:solidFill>
                <a:latin typeface="HGP創英角ｺﾞｼｯｸUB" panose="020B0900000000000000" pitchFamily="50" charset="-128"/>
                <a:ea typeface="HGP創英角ｺﾞｼｯｸUB" panose="020B0900000000000000" pitchFamily="50" charset="-128"/>
                <a:cs typeface="+mn-cs"/>
                <a:sym typeface="ヒラギノ角ゴ ProN W6" charset="0"/>
              </a:defRPr>
            </a:lvl1pPr>
            <a:lvl2pPr marL="1231900" indent="-571500" algn="l" rtl="0" fontAlgn="base">
              <a:spcBef>
                <a:spcPts val="2400"/>
              </a:spcBef>
              <a:spcAft>
                <a:spcPct val="0"/>
              </a:spcAft>
              <a:buClr>
                <a:srgbClr val="000000"/>
              </a:buClr>
              <a:buSzPct val="171000"/>
              <a:buFont typeface="ヒラギノ角ゴ ProN W3" charset="0"/>
              <a:buChar char="•"/>
              <a:defRPr sz="4400">
                <a:solidFill>
                  <a:schemeClr val="tx1"/>
                </a:solidFill>
                <a:latin typeface="HGP創英角ｺﾞｼｯｸUB" panose="020B0900000000000000" pitchFamily="50" charset="-128"/>
                <a:ea typeface="HGP創英角ｺﾞｼｯｸUB" panose="020B0900000000000000" pitchFamily="50" charset="-128"/>
                <a:cs typeface="+mn-cs"/>
                <a:sym typeface="ヒラギノ角ゴ ProN W6" charset="0"/>
              </a:defRPr>
            </a:lvl2pPr>
            <a:lvl3pPr marL="1676400" indent="-571500" algn="l" rtl="0" fontAlgn="base">
              <a:spcBef>
                <a:spcPts val="2400"/>
              </a:spcBef>
              <a:spcAft>
                <a:spcPct val="0"/>
              </a:spcAft>
              <a:buClr>
                <a:srgbClr val="000000"/>
              </a:buClr>
              <a:buSzPct val="171000"/>
              <a:buFont typeface="ヒラギノ角ゴ ProN W3" charset="0"/>
              <a:buChar char="•"/>
              <a:defRPr sz="4400">
                <a:solidFill>
                  <a:schemeClr val="tx1"/>
                </a:solidFill>
                <a:latin typeface="HGP創英角ｺﾞｼｯｸUB" panose="020B0900000000000000" pitchFamily="50" charset="-128"/>
                <a:ea typeface="HGP創英角ｺﾞｼｯｸUB" panose="020B0900000000000000" pitchFamily="50" charset="-128"/>
                <a:cs typeface="+mn-cs"/>
                <a:sym typeface="ヒラギノ角ゴ ProN W6" charset="0"/>
              </a:defRPr>
            </a:lvl3pPr>
            <a:lvl4pPr marL="2120900" indent="-571500" algn="l" rtl="0" fontAlgn="base">
              <a:spcBef>
                <a:spcPts val="2400"/>
              </a:spcBef>
              <a:spcAft>
                <a:spcPct val="0"/>
              </a:spcAft>
              <a:buClr>
                <a:srgbClr val="000000"/>
              </a:buClr>
              <a:buSzPct val="171000"/>
              <a:buFont typeface="ヒラギノ角ゴ ProN W3" charset="0"/>
              <a:buChar char="•"/>
              <a:defRPr sz="4400">
                <a:solidFill>
                  <a:schemeClr val="tx1"/>
                </a:solidFill>
                <a:latin typeface="HGP創英角ｺﾞｼｯｸUB" panose="020B0900000000000000" pitchFamily="50" charset="-128"/>
                <a:ea typeface="HGP創英角ｺﾞｼｯｸUB" panose="020B0900000000000000" pitchFamily="50" charset="-128"/>
                <a:cs typeface="+mn-cs"/>
                <a:sym typeface="ヒラギノ角ゴ ProN W6" charset="0"/>
              </a:defRPr>
            </a:lvl4pPr>
            <a:lvl5pPr marL="2565400" indent="-571500" algn="l" rtl="0" fontAlgn="base">
              <a:spcBef>
                <a:spcPts val="2400"/>
              </a:spcBef>
              <a:spcAft>
                <a:spcPct val="0"/>
              </a:spcAft>
              <a:buClr>
                <a:srgbClr val="000000"/>
              </a:buClr>
              <a:buSzPct val="171000"/>
              <a:buFont typeface="ヒラギノ角ゴ ProN W3" charset="0"/>
              <a:buChar char="•"/>
              <a:defRPr sz="4400">
                <a:solidFill>
                  <a:schemeClr val="tx1"/>
                </a:solidFill>
                <a:latin typeface="HGP創英角ｺﾞｼｯｸUB" panose="020B0900000000000000" pitchFamily="50" charset="-128"/>
                <a:ea typeface="HGP創英角ｺﾞｼｯｸUB" panose="020B0900000000000000" pitchFamily="50" charset="-128"/>
                <a:cs typeface="+mn-cs"/>
                <a:sym typeface="ヒラギノ角ゴ ProN W6" charset="0"/>
              </a:defRPr>
            </a:lvl5pPr>
            <a:lvl6pPr marL="3022600" indent="-571500" algn="l" rtl="0" fontAlgn="base">
              <a:spcBef>
                <a:spcPts val="2400"/>
              </a:spcBef>
              <a:spcAft>
                <a:spcPct val="0"/>
              </a:spcAft>
              <a:buClr>
                <a:srgbClr val="000000"/>
              </a:buClr>
              <a:buSzPct val="171000"/>
              <a:buFont typeface="ヒラギノ角ゴ ProN W3" charset="0"/>
              <a:buChar char="•"/>
              <a:defRPr sz="3800">
                <a:solidFill>
                  <a:schemeClr val="tx1"/>
                </a:solidFill>
                <a:latin typeface="+mn-lt"/>
                <a:ea typeface="+mn-ea"/>
                <a:cs typeface="+mn-cs"/>
                <a:sym typeface="ヒラギノ角ゴ ProN W6" charset="0"/>
              </a:defRPr>
            </a:lvl6pPr>
            <a:lvl7pPr marL="3479800" indent="-571500" algn="l" rtl="0" fontAlgn="base">
              <a:spcBef>
                <a:spcPts val="2400"/>
              </a:spcBef>
              <a:spcAft>
                <a:spcPct val="0"/>
              </a:spcAft>
              <a:buClr>
                <a:srgbClr val="000000"/>
              </a:buClr>
              <a:buSzPct val="171000"/>
              <a:buFont typeface="ヒラギノ角ゴ ProN W3" charset="0"/>
              <a:buChar char="•"/>
              <a:defRPr sz="3800">
                <a:solidFill>
                  <a:schemeClr val="tx1"/>
                </a:solidFill>
                <a:latin typeface="+mn-lt"/>
                <a:ea typeface="+mn-ea"/>
                <a:cs typeface="+mn-cs"/>
                <a:sym typeface="ヒラギノ角ゴ ProN W6" charset="0"/>
              </a:defRPr>
            </a:lvl7pPr>
            <a:lvl8pPr marL="3937000" indent="-571500" algn="l" rtl="0" fontAlgn="base">
              <a:spcBef>
                <a:spcPts val="2400"/>
              </a:spcBef>
              <a:spcAft>
                <a:spcPct val="0"/>
              </a:spcAft>
              <a:buClr>
                <a:srgbClr val="000000"/>
              </a:buClr>
              <a:buSzPct val="171000"/>
              <a:buFont typeface="ヒラギノ角ゴ ProN W3" charset="0"/>
              <a:buChar char="•"/>
              <a:defRPr sz="3800">
                <a:solidFill>
                  <a:schemeClr val="tx1"/>
                </a:solidFill>
                <a:latin typeface="+mn-lt"/>
                <a:ea typeface="+mn-ea"/>
                <a:cs typeface="+mn-cs"/>
                <a:sym typeface="ヒラギノ角ゴ ProN W6" charset="0"/>
              </a:defRPr>
            </a:lvl8pPr>
            <a:lvl9pPr marL="4394200" indent="-571500" algn="l" rtl="0" fontAlgn="base">
              <a:spcBef>
                <a:spcPts val="2400"/>
              </a:spcBef>
              <a:spcAft>
                <a:spcPct val="0"/>
              </a:spcAft>
              <a:buClr>
                <a:srgbClr val="000000"/>
              </a:buClr>
              <a:buSzPct val="171000"/>
              <a:buFont typeface="ヒラギノ角ゴ ProN W3" charset="0"/>
              <a:buChar char="•"/>
              <a:defRPr sz="3800">
                <a:solidFill>
                  <a:schemeClr val="tx1"/>
                </a:solidFill>
                <a:latin typeface="+mn-lt"/>
                <a:ea typeface="+mn-ea"/>
                <a:cs typeface="+mn-cs"/>
                <a:sym typeface="ヒラギノ角ゴ ProN W6" charset="0"/>
              </a:defRPr>
            </a:lvl9pPr>
          </a:lstStyle>
          <a:p>
            <a:pPr marL="0" algn="ctr" fontAlgn="auto">
              <a:spcBef>
                <a:spcPts val="200"/>
              </a:spcBef>
              <a:spcAft>
                <a:spcPts val="0"/>
              </a:spcAft>
              <a:defRPr/>
            </a:pPr>
            <a:r>
              <a:rPr lang="ja-JP" altLang="en-US" sz="3000" kern="0" dirty="0">
                <a:solidFill>
                  <a:sysClr val="windowText" lastClr="000000"/>
                </a:solidFill>
                <a:latin typeface="Meiryo UI" panose="020B0604030504040204" pitchFamily="50" charset="-128"/>
                <a:ea typeface="Meiryo UI" panose="020B0604030504040204" pitchFamily="50" charset="-128"/>
                <a:cs typeface="Verdana" panose="020B0604030504040204" pitchFamily="34" charset="0"/>
              </a:rPr>
              <a:t>管理画面から</a:t>
            </a:r>
            <a:r>
              <a:rPr lang="en-US" altLang="ja-JP" sz="3000" kern="0" dirty="0">
                <a:solidFill>
                  <a:sysClr val="windowText" lastClr="000000"/>
                </a:solidFill>
                <a:latin typeface="Meiryo UI" panose="020B0604030504040204" pitchFamily="50" charset="-128"/>
                <a:ea typeface="Meiryo UI" panose="020B0604030504040204" pitchFamily="50" charset="-128"/>
                <a:cs typeface="Verdana" panose="020B0604030504040204" pitchFamily="34" charset="0"/>
              </a:rPr>
              <a:t>SoftBank</a:t>
            </a:r>
            <a:r>
              <a:rPr lang="ja-JP" altLang="en-US" sz="3000" kern="0" dirty="0">
                <a:solidFill>
                  <a:sysClr val="windowText" lastClr="000000"/>
                </a:solidFill>
                <a:latin typeface="Meiryo UI" panose="020B0604030504040204" pitchFamily="50" charset="-128"/>
                <a:ea typeface="Meiryo UI" panose="020B0604030504040204" pitchFamily="50" charset="-128"/>
                <a:cs typeface="Verdana" panose="020B0604030504040204" pitchFamily="34" charset="0"/>
              </a:rPr>
              <a:t>レンタル端末の代替機手配が可能</a:t>
            </a:r>
          </a:p>
        </p:txBody>
      </p:sp>
      <p:sp>
        <p:nvSpPr>
          <p:cNvPr id="18" name="正方形/長方形 17">
            <a:extLst>
              <a:ext uri="{FF2B5EF4-FFF2-40B4-BE49-F238E27FC236}">
                <a16:creationId xmlns:a16="http://schemas.microsoft.com/office/drawing/2014/main" id="{B7BED4B0-77AF-424A-A0CB-90061007A08F}"/>
              </a:ext>
            </a:extLst>
          </p:cNvPr>
          <p:cNvSpPr/>
          <p:nvPr/>
        </p:nvSpPr>
        <p:spPr>
          <a:xfrm>
            <a:off x="360005" y="8596902"/>
            <a:ext cx="12283200" cy="815608"/>
          </a:xfrm>
          <a:prstGeom prst="rect">
            <a:avLst/>
          </a:prstGeom>
        </p:spPr>
        <p:txBody>
          <a:bodyPr wrap="square" lIns="0" tIns="0" rIns="0" bIns="0" anchor="ctr" anchorCtr="0">
            <a:spAutoFit/>
          </a:bodyPr>
          <a:lstStyle/>
          <a:p>
            <a:pPr algn="l">
              <a:spcBef>
                <a:spcPts val="200"/>
              </a:spcBef>
            </a:pPr>
            <a:r>
              <a:rPr lang="en-US" altLang="ja-JP" sz="1200" dirty="0">
                <a:solidFill>
                  <a:schemeClr val="bg1">
                    <a:lumMod val="50000"/>
                  </a:schemeClr>
                </a:solidFill>
                <a:latin typeface="Meiryo UI" panose="020B0604030504040204" pitchFamily="50" charset="-128"/>
                <a:ea typeface="Meiryo UI" panose="020B0604030504040204" pitchFamily="50" charset="-128"/>
              </a:rPr>
              <a:t>※</a:t>
            </a:r>
            <a:r>
              <a:rPr lang="ja-JP" altLang="en-US" sz="1200" dirty="0">
                <a:solidFill>
                  <a:schemeClr val="bg1">
                    <a:lumMod val="50000"/>
                  </a:schemeClr>
                </a:solidFill>
                <a:latin typeface="Meiryo UI" panose="020B0604030504040204" pitchFamily="50" charset="-128"/>
                <a:ea typeface="Meiryo UI" panose="020B0604030504040204" pitchFamily="50" charset="-128"/>
              </a:rPr>
              <a:t>ソフトバンク モバイル端末レンタルサービスにご契約の</a:t>
            </a:r>
            <a:r>
              <a:rPr lang="en-US" altLang="ja-JP" sz="1200" dirty="0" err="1">
                <a:solidFill>
                  <a:schemeClr val="bg1">
                    <a:lumMod val="50000"/>
                  </a:schemeClr>
                </a:solidFill>
                <a:latin typeface="Meiryo UI" panose="020B0604030504040204" pitchFamily="50" charset="-128"/>
                <a:ea typeface="Meiryo UI" panose="020B0604030504040204" pitchFamily="50" charset="-128"/>
              </a:rPr>
              <a:t>iOS</a:t>
            </a:r>
            <a:r>
              <a:rPr lang="ja-JP" altLang="en-US" sz="1200" dirty="0" err="1">
                <a:solidFill>
                  <a:schemeClr val="bg1">
                    <a:lumMod val="50000"/>
                  </a:schemeClr>
                </a:solidFill>
                <a:latin typeface="Meiryo UI" panose="020B0604030504040204" pitchFamily="50" charset="-128"/>
                <a:ea typeface="Meiryo UI" panose="020B0604030504040204" pitchFamily="50" charset="-128"/>
              </a:rPr>
              <a:t>、</a:t>
            </a:r>
            <a:r>
              <a:rPr lang="en-US" altLang="ja-JP" sz="1200" dirty="0">
                <a:solidFill>
                  <a:schemeClr val="bg1">
                    <a:lumMod val="50000"/>
                  </a:schemeClr>
                </a:solidFill>
                <a:latin typeface="Meiryo UI" panose="020B0604030504040204" pitchFamily="50" charset="-128"/>
                <a:ea typeface="Meiryo UI" panose="020B0604030504040204" pitchFamily="50" charset="-128"/>
              </a:rPr>
              <a:t>Android</a:t>
            </a:r>
            <a:r>
              <a:rPr lang="ja-JP" altLang="en-US" sz="1200" dirty="0">
                <a:solidFill>
                  <a:schemeClr val="bg1">
                    <a:lumMod val="50000"/>
                  </a:schemeClr>
                </a:solidFill>
                <a:latin typeface="Meiryo UI" panose="020B0604030504040204" pitchFamily="50" charset="-128"/>
                <a:ea typeface="Meiryo UI" panose="020B0604030504040204" pitchFamily="50" charset="-128"/>
              </a:rPr>
              <a:t>デバイス、</a:t>
            </a:r>
            <a:r>
              <a:rPr lang="en-US" altLang="ja-JP" sz="1200" dirty="0">
                <a:solidFill>
                  <a:schemeClr val="bg1">
                    <a:lumMod val="50000"/>
                  </a:schemeClr>
                </a:solidFill>
                <a:latin typeface="Meiryo UI" panose="020B0604030504040204" pitchFamily="50" charset="-128"/>
                <a:ea typeface="Meiryo UI" panose="020B0604030504040204" pitchFamily="50" charset="-128"/>
              </a:rPr>
              <a:t>4G</a:t>
            </a:r>
            <a:r>
              <a:rPr lang="ja-JP" altLang="en-US" sz="1200" dirty="0">
                <a:solidFill>
                  <a:schemeClr val="bg1">
                    <a:lumMod val="50000"/>
                  </a:schemeClr>
                </a:solidFill>
                <a:latin typeface="Meiryo UI" panose="020B0604030504040204" pitchFamily="50" charset="-128"/>
                <a:ea typeface="Meiryo UI" panose="020B0604030504040204" pitchFamily="50" charset="-128"/>
              </a:rPr>
              <a:t>ケータイが対象です。</a:t>
            </a:r>
            <a:endParaRPr lang="en-US" altLang="ja-JP" sz="1200" dirty="0">
              <a:solidFill>
                <a:schemeClr val="bg1">
                  <a:lumMod val="50000"/>
                </a:schemeClr>
              </a:solidFill>
              <a:latin typeface="Meiryo UI" panose="020B0604030504040204" pitchFamily="50" charset="-128"/>
              <a:ea typeface="Meiryo UI" panose="020B0604030504040204" pitchFamily="50" charset="-128"/>
            </a:endParaRPr>
          </a:p>
          <a:p>
            <a:pPr algn="l">
              <a:spcBef>
                <a:spcPts val="200"/>
              </a:spcBef>
            </a:pPr>
            <a:r>
              <a:rPr lang="en-US" altLang="ja-JP" sz="1200" dirty="0">
                <a:solidFill>
                  <a:schemeClr val="bg1">
                    <a:lumMod val="50000"/>
                  </a:schemeClr>
                </a:solidFill>
                <a:latin typeface="Meiryo UI" panose="020B0604030504040204" pitchFamily="50" charset="-128"/>
                <a:ea typeface="Meiryo UI" panose="020B0604030504040204" pitchFamily="50" charset="-128"/>
              </a:rPr>
              <a:t>※</a:t>
            </a:r>
            <a:r>
              <a:rPr lang="ja-JP" altLang="en-US" sz="1200" dirty="0">
                <a:solidFill>
                  <a:schemeClr val="bg1">
                    <a:lumMod val="50000"/>
                  </a:schemeClr>
                </a:solidFill>
                <a:latin typeface="Meiryo UI" panose="020B0604030504040204" pitchFamily="50" charset="-128"/>
                <a:ea typeface="Meiryo UI" panose="020B0604030504040204" pitchFamily="50" charset="-128"/>
              </a:rPr>
              <a:t>代替機手配受付は</a:t>
            </a:r>
            <a:r>
              <a:rPr lang="en-US" altLang="ja-JP" sz="1200" dirty="0">
                <a:solidFill>
                  <a:schemeClr val="bg1">
                    <a:lumMod val="50000"/>
                  </a:schemeClr>
                </a:solidFill>
                <a:latin typeface="Meiryo UI" panose="020B0604030504040204" pitchFamily="50" charset="-128"/>
                <a:ea typeface="Meiryo UI" panose="020B0604030504040204" pitchFamily="50" charset="-128"/>
              </a:rPr>
              <a:t>24</a:t>
            </a:r>
            <a:r>
              <a:rPr lang="ja-JP" altLang="en-US" sz="1200" dirty="0">
                <a:solidFill>
                  <a:schemeClr val="bg1">
                    <a:lumMod val="50000"/>
                  </a:schemeClr>
                </a:solidFill>
                <a:latin typeface="Meiryo UI" panose="020B0604030504040204" pitchFamily="50" charset="-128"/>
                <a:ea typeface="Meiryo UI" panose="020B0604030504040204" pitchFamily="50" charset="-128"/>
              </a:rPr>
              <a:t>時間</a:t>
            </a:r>
            <a:r>
              <a:rPr lang="en-US" altLang="ja-JP" sz="1200" dirty="0">
                <a:solidFill>
                  <a:schemeClr val="bg1">
                    <a:lumMod val="50000"/>
                  </a:schemeClr>
                </a:solidFill>
                <a:latin typeface="Meiryo UI" panose="020B0604030504040204" pitchFamily="50" charset="-128"/>
                <a:ea typeface="Meiryo UI" panose="020B0604030504040204" pitchFamily="50" charset="-128"/>
              </a:rPr>
              <a:t>365</a:t>
            </a:r>
            <a:r>
              <a:rPr lang="ja-JP" altLang="en-US" sz="1200" dirty="0">
                <a:solidFill>
                  <a:schemeClr val="bg1">
                    <a:lumMod val="50000"/>
                  </a:schemeClr>
                </a:solidFill>
                <a:latin typeface="Meiryo UI" panose="020B0604030504040204" pitchFamily="50" charset="-128"/>
                <a:ea typeface="Meiryo UI" panose="020B0604030504040204" pitchFamily="50" charset="-128"/>
              </a:rPr>
              <a:t>日です。発送は在庫状況および交通機関等の状況によりお時間をいただく場合があります。</a:t>
            </a:r>
            <a:endParaRPr lang="en-US" altLang="ja-JP" sz="1200" dirty="0">
              <a:solidFill>
                <a:schemeClr val="bg1">
                  <a:lumMod val="50000"/>
                </a:schemeClr>
              </a:solidFill>
              <a:latin typeface="Meiryo UI" panose="020B0604030504040204" pitchFamily="50" charset="-128"/>
              <a:ea typeface="Meiryo UI" panose="020B0604030504040204" pitchFamily="50" charset="-128"/>
            </a:endParaRPr>
          </a:p>
          <a:p>
            <a:pPr algn="l">
              <a:spcBef>
                <a:spcPts val="200"/>
              </a:spcBef>
            </a:pPr>
            <a:r>
              <a:rPr lang="en-US" altLang="ja-JP" sz="1200" dirty="0">
                <a:solidFill>
                  <a:schemeClr val="bg1">
                    <a:lumMod val="50000"/>
                  </a:schemeClr>
                </a:solidFill>
                <a:latin typeface="Meiryo UI" panose="020B0604030504040204" pitchFamily="50" charset="-128"/>
                <a:ea typeface="Meiryo UI" panose="020B0604030504040204" pitchFamily="50" charset="-128"/>
              </a:rPr>
              <a:t>※</a:t>
            </a:r>
            <a:r>
              <a:rPr lang="ja-JP" altLang="en-US" sz="1200" dirty="0">
                <a:solidFill>
                  <a:schemeClr val="bg1">
                    <a:lumMod val="50000"/>
                  </a:schemeClr>
                </a:solidFill>
                <a:latin typeface="Meiryo UI" panose="020B0604030504040204" pitchFamily="50" charset="-128"/>
                <a:ea typeface="Meiryo UI" panose="020B0604030504040204" pitchFamily="50" charset="-128"/>
              </a:rPr>
              <a:t>管理画面から代替機手配のキャンセルはできません。キャンセルが発生する場合は、ソフトバンクヘルプデスクへお電話にてお問合せ下さい。</a:t>
            </a:r>
            <a:endParaRPr lang="en-US" altLang="ja-JP" sz="1200" dirty="0">
              <a:solidFill>
                <a:schemeClr val="bg1">
                  <a:lumMod val="50000"/>
                </a:schemeClr>
              </a:solidFill>
              <a:latin typeface="Meiryo UI" panose="020B0604030504040204" pitchFamily="50" charset="-128"/>
              <a:ea typeface="Meiryo UI" panose="020B0604030504040204" pitchFamily="50" charset="-128"/>
            </a:endParaRPr>
          </a:p>
          <a:p>
            <a:pPr algn="l">
              <a:spcBef>
                <a:spcPts val="200"/>
              </a:spcBef>
            </a:pPr>
            <a:r>
              <a:rPr lang="en-US" altLang="ja-JP" sz="1200" dirty="0">
                <a:solidFill>
                  <a:schemeClr val="bg1">
                    <a:lumMod val="50000"/>
                  </a:schemeClr>
                </a:solidFill>
                <a:latin typeface="Meiryo UI" panose="020B0604030504040204" pitchFamily="50" charset="-128"/>
                <a:ea typeface="Meiryo UI" panose="020B0604030504040204" pitchFamily="50" charset="-128"/>
              </a:rPr>
              <a:t>※</a:t>
            </a:r>
            <a:r>
              <a:rPr lang="ja-JP" altLang="en-US" sz="1200" dirty="0">
                <a:solidFill>
                  <a:schemeClr val="bg1">
                    <a:lumMod val="50000"/>
                  </a:schemeClr>
                </a:solidFill>
                <a:latin typeface="Meiryo UI" panose="020B0604030504040204" pitchFamily="50" charset="-128"/>
                <a:ea typeface="Meiryo UI" panose="020B0604030504040204" pitchFamily="50" charset="-128"/>
              </a:rPr>
              <a:t>代替機手配依頼受付時及び代替機手配完了時に管理者へメールが送信されます。</a:t>
            </a:r>
          </a:p>
        </p:txBody>
      </p:sp>
      <p:sp>
        <p:nvSpPr>
          <p:cNvPr id="49" name="テキスト ボックス 48">
            <a:extLst>
              <a:ext uri="{FF2B5EF4-FFF2-40B4-BE49-F238E27FC236}">
                <a16:creationId xmlns:a16="http://schemas.microsoft.com/office/drawing/2014/main" id="{93825870-11E5-4FE6-9816-21B9F5984A7E}"/>
              </a:ext>
            </a:extLst>
          </p:cNvPr>
          <p:cNvSpPr txBox="1"/>
          <p:nvPr/>
        </p:nvSpPr>
        <p:spPr>
          <a:xfrm>
            <a:off x="3590858" y="4360891"/>
            <a:ext cx="2190668" cy="707886"/>
          </a:xfrm>
          <a:prstGeom prst="rect">
            <a:avLst/>
          </a:prstGeom>
          <a:noFill/>
        </p:spPr>
        <p:txBody>
          <a:bodyPr wrap="square" rtlCol="0">
            <a:spAutoFit/>
          </a:bodyPr>
          <a:lstStyle/>
          <a:p>
            <a:r>
              <a:rPr lang="ja-JP" altLang="en-US" sz="2000" dirty="0">
                <a:solidFill>
                  <a:schemeClr val="tx1"/>
                </a:solidFill>
                <a:latin typeface="Meiryo UI" panose="020B0604030504040204" pitchFamily="50" charset="-128"/>
                <a:ea typeface="Meiryo UI" panose="020B0604030504040204" pitchFamily="50" charset="-128"/>
              </a:rPr>
              <a:t>利用者から</a:t>
            </a:r>
            <a:endParaRPr lang="en-US" altLang="ja-JP" sz="2000" dirty="0">
              <a:solidFill>
                <a:schemeClr val="tx1"/>
              </a:solidFill>
              <a:latin typeface="Meiryo UI" panose="020B0604030504040204" pitchFamily="50" charset="-128"/>
              <a:ea typeface="Meiryo UI" panose="020B0604030504040204" pitchFamily="50" charset="-128"/>
            </a:endParaRPr>
          </a:p>
          <a:p>
            <a:r>
              <a:rPr lang="ja-JP" altLang="en-US" sz="2000" dirty="0">
                <a:solidFill>
                  <a:schemeClr val="tx1"/>
                </a:solidFill>
                <a:latin typeface="Meiryo UI" panose="020B0604030504040204" pitchFamily="50" charset="-128"/>
                <a:ea typeface="Meiryo UI" panose="020B0604030504040204" pitchFamily="50" charset="-128"/>
              </a:rPr>
              <a:t>紛失・故障申告</a:t>
            </a:r>
            <a:endParaRPr kumimoji="1" lang="ja-JP" altLang="en-US" sz="2000" dirty="0">
              <a:solidFill>
                <a:schemeClr val="tx1"/>
              </a:solidFill>
              <a:latin typeface="Meiryo UI" panose="020B0604030504040204" pitchFamily="50" charset="-128"/>
              <a:ea typeface="Meiryo UI" panose="020B0604030504040204" pitchFamily="50" charset="-128"/>
            </a:endParaRPr>
          </a:p>
        </p:txBody>
      </p:sp>
      <p:cxnSp>
        <p:nvCxnSpPr>
          <p:cNvPr id="63" name="直線コネクタ 62">
            <a:extLst>
              <a:ext uri="{FF2B5EF4-FFF2-40B4-BE49-F238E27FC236}">
                <a16:creationId xmlns:a16="http://schemas.microsoft.com/office/drawing/2014/main" id="{8EA15C1C-61B0-4899-A8F5-12B794709E67}"/>
              </a:ext>
            </a:extLst>
          </p:cNvPr>
          <p:cNvCxnSpPr/>
          <p:nvPr/>
        </p:nvCxnSpPr>
        <p:spPr bwMode="auto">
          <a:xfrm>
            <a:off x="777791" y="5531641"/>
            <a:ext cx="11465546" cy="0"/>
          </a:xfrm>
          <a:prstGeom prst="line">
            <a:avLst/>
          </a:prstGeom>
          <a:solidFill>
            <a:srgbClr val="000000"/>
          </a:solidFill>
          <a:ln w="25400" cap="rnd" cmpd="sng" algn="ctr">
            <a:solidFill>
              <a:schemeClr val="bg1">
                <a:lumMod val="50000"/>
              </a:schemeClr>
            </a:solidFill>
            <a:prstDash val="sysDot"/>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1" name="矢印: 右 70">
            <a:extLst>
              <a:ext uri="{FF2B5EF4-FFF2-40B4-BE49-F238E27FC236}">
                <a16:creationId xmlns:a16="http://schemas.microsoft.com/office/drawing/2014/main" id="{216B404A-E431-491D-BE10-7F71E6546BCF}"/>
              </a:ext>
            </a:extLst>
          </p:cNvPr>
          <p:cNvSpPr/>
          <p:nvPr/>
        </p:nvSpPr>
        <p:spPr bwMode="auto">
          <a:xfrm>
            <a:off x="2685182" y="3836269"/>
            <a:ext cx="3424352" cy="580743"/>
          </a:xfrm>
          <a:prstGeom prst="rightArrow">
            <a:avLst>
              <a:gd name="adj1" fmla="val 50000"/>
              <a:gd name="adj2" fmla="val 94629"/>
            </a:avLst>
          </a:prstGeom>
          <a:gradFill>
            <a:gsLst>
              <a:gs pos="0">
                <a:srgbClr val="0070C0"/>
              </a:gs>
              <a:gs pos="100000">
                <a:srgbClr val="00B050"/>
              </a:gs>
            </a:gsLst>
            <a:lin ang="0" scaled="0"/>
          </a:gra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pic>
        <p:nvPicPr>
          <p:cNvPr id="39" name="図 38">
            <a:extLst>
              <a:ext uri="{FF2B5EF4-FFF2-40B4-BE49-F238E27FC236}">
                <a16:creationId xmlns:a16="http://schemas.microsoft.com/office/drawing/2014/main" id="{358E439C-ED35-44B9-BEA8-5754E25A8602}"/>
              </a:ext>
            </a:extLst>
          </p:cNvPr>
          <p:cNvPicPr>
            <a:picLocks noChangeAspect="1"/>
          </p:cNvPicPr>
          <p:nvPr/>
        </p:nvPicPr>
        <p:blipFill rotWithShape="1">
          <a:blip r:embed="rId2" cstate="screen">
            <a:duotone>
              <a:prstClr val="black"/>
              <a:schemeClr val="accent3">
                <a:tint val="45000"/>
                <a:satMod val="400000"/>
              </a:schemeClr>
            </a:duotone>
            <a:extLst>
              <a:ext uri="{28A0092B-C50C-407E-A947-70E740481C1C}">
                <a14:useLocalDpi xmlns:a14="http://schemas.microsoft.com/office/drawing/2010/main"/>
              </a:ext>
            </a:extLst>
          </a:blip>
          <a:srcRect/>
          <a:stretch/>
        </p:blipFill>
        <p:spPr>
          <a:xfrm flipH="1">
            <a:off x="777791" y="2854073"/>
            <a:ext cx="2190668" cy="2317183"/>
          </a:xfrm>
          <a:prstGeom prst="rect">
            <a:avLst/>
          </a:prstGeom>
          <a:ln>
            <a:noFill/>
          </a:ln>
          <a:effectLst>
            <a:softEdge rad="127000"/>
          </a:effectLst>
        </p:spPr>
      </p:pic>
      <p:pic>
        <p:nvPicPr>
          <p:cNvPr id="43" name="Picture 2" descr="http://www.xn--iphone-u83eicvv1316b0oze.com/img/l_083.png">
            <a:extLst>
              <a:ext uri="{FF2B5EF4-FFF2-40B4-BE49-F238E27FC236}">
                <a16:creationId xmlns:a16="http://schemas.microsoft.com/office/drawing/2014/main" id="{D60E2539-A31C-4BD0-83AF-1172EEF5A914}"/>
              </a:ext>
            </a:extLst>
          </p:cNvPr>
          <p:cNvPicPr>
            <a:picLocks noChangeAspect="1" noChangeArrowheads="1"/>
          </p:cNvPicPr>
          <p:nvPr/>
        </p:nvPicPr>
        <p:blipFill>
          <a:blip r:embed="rId3" cstate="screen">
            <a:extLst>
              <a:ext uri="{BEBA8EAE-BF5A-486C-A8C5-ECC9F3942E4B}">
                <a14:imgProps xmlns:a14="http://schemas.microsoft.com/office/drawing/2010/main">
                  <a14:imgLayer r:embed="rId4">
                    <a14:imgEffect>
                      <a14:backgroundRemoval t="1786" b="94643" l="6750" r="92750"/>
                    </a14:imgEffect>
                  </a14:imgLayer>
                </a14:imgProps>
              </a:ext>
              <a:ext uri="{28A0092B-C50C-407E-A947-70E740481C1C}">
                <a14:useLocalDpi xmlns:a14="http://schemas.microsoft.com/office/drawing/2010/main"/>
              </a:ext>
            </a:extLst>
          </a:blip>
          <a:srcRect/>
          <a:stretch>
            <a:fillRect/>
          </a:stretch>
        </p:blipFill>
        <p:spPr bwMode="auto">
          <a:xfrm rot="20527635">
            <a:off x="2317994" y="4167664"/>
            <a:ext cx="1663521" cy="976756"/>
          </a:xfrm>
          <a:prstGeom prst="rect">
            <a:avLst/>
          </a:prstGeom>
          <a:noFill/>
          <a:extLst>
            <a:ext uri="{909E8E84-426E-40DD-AFC4-6F175D3DCCD1}">
              <a14:hiddenFill xmlns:a14="http://schemas.microsoft.com/office/drawing/2010/main">
                <a:solidFill>
                  <a:srgbClr val="FFFFFF"/>
                </a:solidFill>
              </a14:hiddenFill>
            </a:ext>
          </a:extLst>
        </p:spPr>
      </p:pic>
      <p:grpSp>
        <p:nvGrpSpPr>
          <p:cNvPr id="73" name="グループ化 72">
            <a:extLst>
              <a:ext uri="{FF2B5EF4-FFF2-40B4-BE49-F238E27FC236}">
                <a16:creationId xmlns:a16="http://schemas.microsoft.com/office/drawing/2014/main" id="{11C12572-F7A3-4A36-8D6A-55FB73248016}"/>
              </a:ext>
            </a:extLst>
          </p:cNvPr>
          <p:cNvGrpSpPr/>
          <p:nvPr/>
        </p:nvGrpSpPr>
        <p:grpSpPr>
          <a:xfrm>
            <a:off x="3016390" y="2592000"/>
            <a:ext cx="2413863" cy="1177015"/>
            <a:chOff x="3016390" y="2520000"/>
            <a:chExt cx="2413863" cy="1177015"/>
          </a:xfrm>
        </p:grpSpPr>
        <p:sp>
          <p:nvSpPr>
            <p:cNvPr id="70" name="吹き出し: 円形 69">
              <a:extLst>
                <a:ext uri="{FF2B5EF4-FFF2-40B4-BE49-F238E27FC236}">
                  <a16:creationId xmlns:a16="http://schemas.microsoft.com/office/drawing/2014/main" id="{A8B41C6D-AC05-4F66-A0A2-18BBCAC874FA}"/>
                </a:ext>
              </a:extLst>
            </p:cNvPr>
            <p:cNvSpPr/>
            <p:nvPr/>
          </p:nvSpPr>
          <p:spPr bwMode="auto">
            <a:xfrm>
              <a:off x="3016390" y="2520000"/>
              <a:ext cx="2413863" cy="1177015"/>
            </a:xfrm>
            <a:prstGeom prst="wedgeEllipseCallout">
              <a:avLst>
                <a:gd name="adj1" fmla="val -51652"/>
                <a:gd name="adj2" fmla="val 38799"/>
              </a:avLst>
            </a:prstGeom>
            <a:solidFill>
              <a:srgbClr val="0070C0"/>
            </a:solidFill>
            <a:ln w="63500" cap="flat" cmpd="sng" algn="ctr">
              <a:solidFill>
                <a:schemeClr val="bg1"/>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45" name="テキスト ボックス 44">
              <a:extLst>
                <a:ext uri="{FF2B5EF4-FFF2-40B4-BE49-F238E27FC236}">
                  <a16:creationId xmlns:a16="http://schemas.microsoft.com/office/drawing/2014/main" id="{34F2B23B-7203-4272-8B39-C3AE0527709E}"/>
                </a:ext>
              </a:extLst>
            </p:cNvPr>
            <p:cNvSpPr txBox="1"/>
            <p:nvPr/>
          </p:nvSpPr>
          <p:spPr>
            <a:xfrm>
              <a:off x="3269003" y="2877675"/>
              <a:ext cx="1908637" cy="461665"/>
            </a:xfrm>
            <a:prstGeom prst="rect">
              <a:avLst/>
            </a:prstGeom>
            <a:noFill/>
          </p:spPr>
          <p:txBody>
            <a:bodyPr wrap="square" rtlCol="0" anchor="ctr" anchorCtr="1">
              <a:spAutoFit/>
            </a:bodyPr>
            <a:lstStyle/>
            <a:p>
              <a:pPr algn="ctr"/>
              <a:r>
                <a:rPr kumimoji="1" lang="ja-JP" altLang="en-US" sz="2400" b="1" dirty="0">
                  <a:solidFill>
                    <a:schemeClr val="bg1"/>
                  </a:solidFill>
                  <a:latin typeface="Meiryo UI" panose="020B0604030504040204" pitchFamily="50" charset="-128"/>
                  <a:ea typeface="Meiryo UI" panose="020B0604030504040204" pitchFamily="50" charset="-128"/>
                </a:rPr>
                <a:t>故障・紛失</a:t>
              </a:r>
            </a:p>
          </p:txBody>
        </p:sp>
      </p:grpSp>
      <p:sp>
        <p:nvSpPr>
          <p:cNvPr id="72" name="矢印: 上向き折線 71">
            <a:extLst>
              <a:ext uri="{FF2B5EF4-FFF2-40B4-BE49-F238E27FC236}">
                <a16:creationId xmlns:a16="http://schemas.microsoft.com/office/drawing/2014/main" id="{42BEB5BB-489C-41D9-9644-3404C7C182E3}"/>
              </a:ext>
            </a:extLst>
          </p:cNvPr>
          <p:cNvSpPr/>
          <p:nvPr/>
        </p:nvSpPr>
        <p:spPr bwMode="auto">
          <a:xfrm rot="16200000" flipH="1">
            <a:off x="7917001" y="4715475"/>
            <a:ext cx="2448954" cy="2353104"/>
          </a:xfrm>
          <a:prstGeom prst="bentUpArrow">
            <a:avLst>
              <a:gd name="adj1" fmla="val 11997"/>
              <a:gd name="adj2" fmla="val 12147"/>
              <a:gd name="adj3" fmla="val 21411"/>
            </a:avLst>
          </a:prstGeom>
          <a:gradFill>
            <a:gsLst>
              <a:gs pos="0">
                <a:srgbClr val="FD7F01"/>
              </a:gs>
              <a:gs pos="100000">
                <a:srgbClr val="00B050"/>
              </a:gs>
            </a:gsLst>
            <a:lin ang="10800000" scaled="0"/>
          </a:gra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74" name="矢印: 上向き折線 73">
            <a:extLst>
              <a:ext uri="{FF2B5EF4-FFF2-40B4-BE49-F238E27FC236}">
                <a16:creationId xmlns:a16="http://schemas.microsoft.com/office/drawing/2014/main" id="{72E9AC35-562D-4BB4-BE7E-89D6E913AC69}"/>
              </a:ext>
            </a:extLst>
          </p:cNvPr>
          <p:cNvSpPr/>
          <p:nvPr/>
        </p:nvSpPr>
        <p:spPr bwMode="auto">
          <a:xfrm flipH="1">
            <a:off x="1613935" y="5131801"/>
            <a:ext cx="3816317" cy="1832939"/>
          </a:xfrm>
          <a:prstGeom prst="bentUpArrow">
            <a:avLst>
              <a:gd name="adj1" fmla="val 16419"/>
              <a:gd name="adj2" fmla="val 16621"/>
              <a:gd name="adj3" fmla="val 27342"/>
            </a:avLst>
          </a:prstGeom>
          <a:gradFill>
            <a:gsLst>
              <a:gs pos="0">
                <a:srgbClr val="FD7F01"/>
              </a:gs>
              <a:gs pos="100000">
                <a:srgbClr val="0070C0"/>
              </a:gs>
            </a:gsLst>
            <a:lin ang="0" scaled="0"/>
          </a:gra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ja-JP" sz="4200" b="0" i="0" u="none" strike="noStrike" cap="none" normalizeH="0" baseline="0" dirty="0">
                <a:ln>
                  <a:noFill/>
                </a:ln>
                <a:solidFill>
                  <a:srgbClr val="000000"/>
                </a:solidFill>
                <a:effectLst/>
                <a:latin typeface="ヒラギノ角ゴ Pro W3" charset="0"/>
                <a:ea typeface="ヒラギノ角ゴ Pro W3" charset="0"/>
                <a:cs typeface="ヒラギノ角ゴ Pro W3" charset="0"/>
                <a:sym typeface="ヒラギノ角ゴ Pro W3" charset="0"/>
              </a:rPr>
              <a:t>  </a:t>
            </a:r>
            <a:endParaRPr kumimoji="0" lang="ja-JP" altLang="en-US" sz="4200" b="0" i="0" u="none" strike="noStrike" cap="none" normalizeH="0" baseline="0" dirty="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grpSp>
        <p:nvGrpSpPr>
          <p:cNvPr id="75" name="グループ化 74">
            <a:extLst>
              <a:ext uri="{FF2B5EF4-FFF2-40B4-BE49-F238E27FC236}">
                <a16:creationId xmlns:a16="http://schemas.microsoft.com/office/drawing/2014/main" id="{A0E0630D-038F-4778-966A-2EF2573215B8}"/>
              </a:ext>
            </a:extLst>
          </p:cNvPr>
          <p:cNvGrpSpPr/>
          <p:nvPr/>
        </p:nvGrpSpPr>
        <p:grpSpPr>
          <a:xfrm>
            <a:off x="5056943" y="5892026"/>
            <a:ext cx="2889326" cy="2368356"/>
            <a:chOff x="5056943" y="5820018"/>
            <a:chExt cx="2889326" cy="2368356"/>
          </a:xfrm>
        </p:grpSpPr>
        <p:pic>
          <p:nvPicPr>
            <p:cNvPr id="38" name="図 37">
              <a:extLst>
                <a:ext uri="{FF2B5EF4-FFF2-40B4-BE49-F238E27FC236}">
                  <a16:creationId xmlns:a16="http://schemas.microsoft.com/office/drawing/2014/main" id="{AAD66895-A285-46F3-9D02-2A2BA999711C}"/>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l="-869"/>
            <a:stretch/>
          </p:blipFill>
          <p:spPr>
            <a:xfrm>
              <a:off x="5056943" y="5820018"/>
              <a:ext cx="2889326" cy="1909545"/>
            </a:xfrm>
            <a:prstGeom prst="rect">
              <a:avLst/>
            </a:prstGeom>
            <a:ln>
              <a:noFill/>
            </a:ln>
            <a:effectLst>
              <a:softEdge rad="112500"/>
            </a:effectLst>
          </p:spPr>
        </p:pic>
        <p:sp>
          <p:nvSpPr>
            <p:cNvPr id="50" name="テキスト ボックス 49">
              <a:extLst>
                <a:ext uri="{FF2B5EF4-FFF2-40B4-BE49-F238E27FC236}">
                  <a16:creationId xmlns:a16="http://schemas.microsoft.com/office/drawing/2014/main" id="{D8C9F029-6A09-49A2-B8A2-5601CB9C03C9}"/>
                </a:ext>
              </a:extLst>
            </p:cNvPr>
            <p:cNvSpPr txBox="1"/>
            <p:nvPr/>
          </p:nvSpPr>
          <p:spPr>
            <a:xfrm>
              <a:off x="5242287" y="7788264"/>
              <a:ext cx="2518638" cy="400110"/>
            </a:xfrm>
            <a:prstGeom prst="rect">
              <a:avLst/>
            </a:prstGeom>
            <a:noFill/>
          </p:spPr>
          <p:txBody>
            <a:bodyPr wrap="none" rtlCol="0" anchor="ctr" anchorCtr="1">
              <a:spAutoFit/>
            </a:bodyPr>
            <a:lstStyle/>
            <a:p>
              <a:r>
                <a:rPr kumimoji="1" lang="ja-JP" altLang="en-US" sz="2000" dirty="0">
                  <a:latin typeface="Meiryo UI" panose="020B0604030504040204" pitchFamily="50" charset="-128"/>
                  <a:ea typeface="Meiryo UI" panose="020B0604030504040204" pitchFamily="50" charset="-128"/>
                </a:rPr>
                <a:t>ソフトバンクヘルプデスク</a:t>
              </a:r>
            </a:p>
          </p:txBody>
        </p:sp>
      </p:grpSp>
      <p:sp>
        <p:nvSpPr>
          <p:cNvPr id="78" name="楕円 77">
            <a:extLst>
              <a:ext uri="{FF2B5EF4-FFF2-40B4-BE49-F238E27FC236}">
                <a16:creationId xmlns:a16="http://schemas.microsoft.com/office/drawing/2014/main" id="{00DC3218-B81D-48E9-A804-494CF2E41D73}"/>
              </a:ext>
            </a:extLst>
          </p:cNvPr>
          <p:cNvSpPr/>
          <p:nvPr/>
        </p:nvSpPr>
        <p:spPr bwMode="auto">
          <a:xfrm>
            <a:off x="2250023" y="5747058"/>
            <a:ext cx="2513324" cy="2513324"/>
          </a:xfrm>
          <a:prstGeom prst="ellipse">
            <a:avLst/>
          </a:prstGeom>
          <a:solidFill>
            <a:schemeClr val="bg1">
              <a:alpha val="80000"/>
            </a:schemeClr>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48" name="テキスト ボックス 47">
            <a:extLst>
              <a:ext uri="{FF2B5EF4-FFF2-40B4-BE49-F238E27FC236}">
                <a16:creationId xmlns:a16="http://schemas.microsoft.com/office/drawing/2014/main" id="{79865629-B955-40AD-87B7-4E3F0E9BEAEB}"/>
              </a:ext>
            </a:extLst>
          </p:cNvPr>
          <p:cNvSpPr txBox="1"/>
          <p:nvPr/>
        </p:nvSpPr>
        <p:spPr>
          <a:xfrm>
            <a:off x="3160455" y="7736581"/>
            <a:ext cx="723275" cy="307777"/>
          </a:xfrm>
          <a:prstGeom prst="rect">
            <a:avLst/>
          </a:prstGeom>
          <a:noFill/>
        </p:spPr>
        <p:txBody>
          <a:bodyPr wrap="none" rtlCol="0" anchor="ctr" anchorCtr="1">
            <a:spAutoFit/>
          </a:bodyPr>
          <a:lstStyle/>
          <a:p>
            <a:pPr algn="ctr"/>
            <a:r>
              <a:rPr kumimoji="1" lang="ja-JP" altLang="en-US" sz="1400" dirty="0">
                <a:solidFill>
                  <a:schemeClr val="tx1">
                    <a:lumMod val="50000"/>
                    <a:lumOff val="50000"/>
                  </a:schemeClr>
                </a:solidFill>
                <a:latin typeface="Meiryo UI" panose="020B0604030504040204" pitchFamily="50" charset="-128"/>
                <a:ea typeface="Meiryo UI" panose="020B0604030504040204" pitchFamily="50" charset="-128"/>
              </a:rPr>
              <a:t>代替機</a:t>
            </a:r>
          </a:p>
        </p:txBody>
      </p:sp>
      <p:pic>
        <p:nvPicPr>
          <p:cNvPr id="10" name="図 9">
            <a:extLst>
              <a:ext uri="{FF2B5EF4-FFF2-40B4-BE49-F238E27FC236}">
                <a16:creationId xmlns:a16="http://schemas.microsoft.com/office/drawing/2014/main" id="{720E8DDD-29E1-428D-82E4-1CB24493A8F5}"/>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797422" y="2592000"/>
            <a:ext cx="4427999" cy="2460534"/>
          </a:xfrm>
          <a:prstGeom prst="rect">
            <a:avLst/>
          </a:prstGeom>
          <a:ln w="6350">
            <a:solidFill>
              <a:schemeClr val="bg1">
                <a:lumMod val="50000"/>
              </a:schemeClr>
            </a:solidFill>
          </a:ln>
          <a:effectLst>
            <a:outerShdw blurRad="50800" dist="38100" dir="2700000" algn="tl" rotWithShape="0">
              <a:prstClr val="black">
                <a:alpha val="40000"/>
              </a:prstClr>
            </a:outerShdw>
          </a:effectLst>
        </p:spPr>
      </p:pic>
      <p:pic>
        <p:nvPicPr>
          <p:cNvPr id="46" name="図 45">
            <a:extLst>
              <a:ext uri="{FF2B5EF4-FFF2-40B4-BE49-F238E27FC236}">
                <a16:creationId xmlns:a16="http://schemas.microsoft.com/office/drawing/2014/main" id="{C9C25C98-56A8-436D-99B2-C256C2FFDA4D}"/>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flipH="1">
            <a:off x="6109534" y="3570348"/>
            <a:ext cx="2214603" cy="1729861"/>
          </a:xfrm>
          <a:prstGeom prst="rect">
            <a:avLst/>
          </a:prstGeom>
          <a:effectLst>
            <a:softEdge rad="127000"/>
          </a:effectLst>
        </p:spPr>
      </p:pic>
      <p:sp>
        <p:nvSpPr>
          <p:cNvPr id="59" name="四角形: 角を丸くする 58">
            <a:extLst>
              <a:ext uri="{FF2B5EF4-FFF2-40B4-BE49-F238E27FC236}">
                <a16:creationId xmlns:a16="http://schemas.microsoft.com/office/drawing/2014/main" id="{F77E26E1-1B05-426E-A8CE-597386AA2878}"/>
              </a:ext>
            </a:extLst>
          </p:cNvPr>
          <p:cNvSpPr/>
          <p:nvPr/>
        </p:nvSpPr>
        <p:spPr bwMode="auto">
          <a:xfrm>
            <a:off x="8356309" y="3534267"/>
            <a:ext cx="3732051" cy="576000"/>
          </a:xfrm>
          <a:prstGeom prst="roundRect">
            <a:avLst>
              <a:gd name="adj" fmla="val 11024"/>
            </a:avLst>
          </a:prstGeom>
          <a:solidFill>
            <a:srgbClr val="00B050"/>
          </a:solidFill>
          <a:ln w="25400" cap="flat" cmpd="sng" algn="ctr">
            <a:no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r>
              <a:rPr lang="ja-JP" altLang="en-US" sz="2400" b="1" dirty="0">
                <a:solidFill>
                  <a:schemeClr val="bg1"/>
                </a:solidFill>
                <a:latin typeface="Meiryo UI" panose="020B0604030504040204" pitchFamily="50" charset="-128"/>
                <a:ea typeface="Meiryo UI" panose="020B0604030504040204" pitchFamily="50" charset="-128"/>
              </a:rPr>
              <a:t>管理画面から代替機手配</a:t>
            </a:r>
            <a:endParaRPr lang="ja-JP" altLang="en-US" sz="2400" b="1" dirty="0">
              <a:solidFill>
                <a:schemeClr val="bg1"/>
              </a:solidFill>
            </a:endParaRPr>
          </a:p>
        </p:txBody>
      </p:sp>
      <p:pic>
        <p:nvPicPr>
          <p:cNvPr id="28" name="図 27"/>
          <p:cNvPicPr>
            <a:picLocks noChangeAspect="1"/>
          </p:cNvPicPr>
          <p:nvPr/>
        </p:nvPicPr>
        <p:blipFill rotWithShape="1">
          <a:blip r:embed="rId8"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2981088" y="5842331"/>
            <a:ext cx="1082007" cy="1894250"/>
          </a:xfrm>
          <a:prstGeom prst="rect">
            <a:avLst/>
          </a:prstGeom>
        </p:spPr>
      </p:pic>
    </p:spTree>
    <p:extLst>
      <p:ext uri="{BB962C8B-B14F-4D97-AF65-F5344CB8AC3E}">
        <p14:creationId xmlns:p14="http://schemas.microsoft.com/office/powerpoint/2010/main" val="2393034763"/>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A3A087C9-068F-4EAA-8F02-62CFC03012CD}"/>
              </a:ext>
            </a:extLst>
          </p:cNvPr>
          <p:cNvSpPr>
            <a:spLocks noGrp="1"/>
          </p:cNvSpPr>
          <p:nvPr>
            <p:ph type="sldNum" sz="quarter" idx="4"/>
          </p:nvPr>
        </p:nvSpPr>
        <p:spPr/>
        <p:txBody>
          <a:bodyPr/>
          <a:lstStyle/>
          <a:p>
            <a:fld id="{F1BF7F6E-0413-4353-995D-100289A07FF8}" type="slidenum">
              <a:rPr lang="en-US" altLang="ja-JP" smtClean="0"/>
              <a:pPr/>
              <a:t>19</a:t>
            </a:fld>
            <a:endParaRPr lang="en-US" altLang="ja-JP" dirty="0"/>
          </a:p>
        </p:txBody>
      </p:sp>
      <p:sp>
        <p:nvSpPr>
          <p:cNvPr id="4" name="タイトル 3">
            <a:extLst>
              <a:ext uri="{FF2B5EF4-FFF2-40B4-BE49-F238E27FC236}">
                <a16:creationId xmlns:a16="http://schemas.microsoft.com/office/drawing/2014/main" id="{B731581C-F93D-4471-85E1-1BA33F9A695A}"/>
              </a:ext>
            </a:extLst>
          </p:cNvPr>
          <p:cNvSpPr>
            <a:spLocks noGrp="1"/>
          </p:cNvSpPr>
          <p:nvPr>
            <p:ph type="title"/>
          </p:nvPr>
        </p:nvSpPr>
        <p:spPr/>
        <p:txBody>
          <a:bodyPr/>
          <a:lstStyle/>
          <a:p>
            <a:pPr>
              <a:spcBef>
                <a:spcPts val="1400"/>
              </a:spcBef>
            </a:pPr>
            <a:r>
              <a:rPr lang="ja-JP" altLang="en-US" dirty="0">
                <a:solidFill>
                  <a:srgbClr val="191919"/>
                </a:solidFill>
                <a:latin typeface="Meiryo UI" panose="020B0604030504040204" pitchFamily="50" charset="-128"/>
                <a:ea typeface="Meiryo UI" panose="020B0604030504040204" pitchFamily="50" charset="-128"/>
                <a:cs typeface="Verdana" panose="020B0604030504040204" pitchFamily="34" charset="0"/>
                <a:sym typeface="ヒラギノ角ゴ ProN W6" charset="0"/>
              </a:rPr>
              <a:t>デバイス登録制御機能</a:t>
            </a:r>
          </a:p>
        </p:txBody>
      </p:sp>
      <p:sp>
        <p:nvSpPr>
          <p:cNvPr id="5" name="角丸四角形 13">
            <a:extLst>
              <a:ext uri="{FF2B5EF4-FFF2-40B4-BE49-F238E27FC236}">
                <a16:creationId xmlns:a16="http://schemas.microsoft.com/office/drawing/2014/main" id="{9E825577-B43F-41D8-B20D-7DBBCD3A1328}"/>
              </a:ext>
            </a:extLst>
          </p:cNvPr>
          <p:cNvSpPr/>
          <p:nvPr/>
        </p:nvSpPr>
        <p:spPr bwMode="auto">
          <a:xfrm>
            <a:off x="6717750" y="360000"/>
            <a:ext cx="1080000" cy="288000"/>
          </a:xfrm>
          <a:prstGeom prst="roundRect">
            <a:avLst>
              <a:gd name="adj" fmla="val 13229"/>
            </a:avLst>
          </a:prstGeom>
          <a:solidFill>
            <a:srgbClr val="898FC3"/>
          </a:solidFill>
          <a:ln w="285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defRPr/>
            </a:pPr>
            <a:r>
              <a:rPr kumimoji="1" lang="en-US" altLang="ja-JP" sz="1400" b="1" kern="0" dirty="0">
                <a:solidFill>
                  <a:srgbClr val="FFFFFF"/>
                </a:solidFill>
                <a:latin typeface="Meiryo UI" panose="020B0604030504040204" pitchFamily="50" charset="-128"/>
                <a:ea typeface="Meiryo UI" panose="020B0604030504040204" pitchFamily="50" charset="-128"/>
                <a:cs typeface="Verdana" panose="020B0604030504040204" pitchFamily="34" charset="0"/>
              </a:rPr>
              <a:t>iOS</a:t>
            </a:r>
            <a:endParaRPr kumimoji="1" lang="ja-JP" altLang="en-US" sz="1400" b="1" kern="0" dirty="0">
              <a:solidFill>
                <a:srgbClr val="FFFFFF"/>
              </a:solidFill>
              <a:latin typeface="Meiryo UI" panose="020B0604030504040204" pitchFamily="50" charset="-128"/>
              <a:ea typeface="Meiryo UI" panose="020B0604030504040204" pitchFamily="50" charset="-128"/>
              <a:cs typeface="Verdana" panose="020B0604030504040204" pitchFamily="34" charset="0"/>
            </a:endParaRPr>
          </a:p>
        </p:txBody>
      </p:sp>
      <p:sp>
        <p:nvSpPr>
          <p:cNvPr id="6" name="角丸四角形 13">
            <a:extLst>
              <a:ext uri="{FF2B5EF4-FFF2-40B4-BE49-F238E27FC236}">
                <a16:creationId xmlns:a16="http://schemas.microsoft.com/office/drawing/2014/main" id="{60CD102F-12F3-446E-B5DA-82A85676EECD}"/>
              </a:ext>
            </a:extLst>
          </p:cNvPr>
          <p:cNvSpPr/>
          <p:nvPr/>
        </p:nvSpPr>
        <p:spPr bwMode="auto">
          <a:xfrm>
            <a:off x="7869878" y="360000"/>
            <a:ext cx="1080000" cy="288000"/>
          </a:xfrm>
          <a:prstGeom prst="roundRect">
            <a:avLst>
              <a:gd name="adj" fmla="val 13229"/>
            </a:avLst>
          </a:prstGeom>
          <a:solidFill>
            <a:srgbClr val="92D050"/>
          </a:solidFill>
          <a:ln w="285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defRPr/>
            </a:pPr>
            <a:r>
              <a:rPr lang="en-US" altLang="ja-JP" sz="1400" b="1" kern="0" dirty="0">
                <a:solidFill>
                  <a:srgbClr val="FFFFFF"/>
                </a:solidFill>
                <a:latin typeface="Meiryo UI" panose="020B0604030504040204" pitchFamily="50" charset="-128"/>
                <a:ea typeface="Meiryo UI" panose="020B0604030504040204" pitchFamily="50" charset="-128"/>
                <a:cs typeface="Verdana" panose="020B0604030504040204" pitchFamily="34" charset="0"/>
              </a:rPr>
              <a:t>Android</a:t>
            </a:r>
            <a:endParaRPr kumimoji="1" lang="ja-JP" altLang="en-US" sz="1400" b="1" kern="0" dirty="0">
              <a:solidFill>
                <a:srgbClr val="FFFFFF"/>
              </a:solidFill>
              <a:latin typeface="Meiryo UI" panose="020B0604030504040204" pitchFamily="50" charset="-128"/>
              <a:ea typeface="Meiryo UI" panose="020B0604030504040204" pitchFamily="50" charset="-128"/>
              <a:cs typeface="Verdana" panose="020B0604030504040204" pitchFamily="34" charset="0"/>
            </a:endParaRPr>
          </a:p>
        </p:txBody>
      </p:sp>
      <p:sp>
        <p:nvSpPr>
          <p:cNvPr id="7" name="角丸四角形 13">
            <a:extLst>
              <a:ext uri="{FF2B5EF4-FFF2-40B4-BE49-F238E27FC236}">
                <a16:creationId xmlns:a16="http://schemas.microsoft.com/office/drawing/2014/main" id="{8F38D098-F9A6-4D2A-8345-AB2880A7E8AA}"/>
              </a:ext>
            </a:extLst>
          </p:cNvPr>
          <p:cNvSpPr/>
          <p:nvPr/>
        </p:nvSpPr>
        <p:spPr bwMode="auto">
          <a:xfrm>
            <a:off x="9022006" y="360000"/>
            <a:ext cx="1080000" cy="288000"/>
          </a:xfrm>
          <a:prstGeom prst="roundRect">
            <a:avLst>
              <a:gd name="adj" fmla="val 13229"/>
            </a:avLst>
          </a:prstGeom>
          <a:solidFill>
            <a:srgbClr val="FF9933"/>
          </a:solidFill>
          <a:ln w="285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defRPr/>
            </a:pPr>
            <a:r>
              <a:rPr kumimoji="1" lang="en-US" altLang="ja-JP" sz="1400" b="1" kern="0" dirty="0">
                <a:solidFill>
                  <a:srgbClr val="FFFFFF"/>
                </a:solidFill>
                <a:latin typeface="Meiryo UI" panose="020B0604030504040204" pitchFamily="50" charset="-128"/>
                <a:ea typeface="Meiryo UI" panose="020B0604030504040204" pitchFamily="50" charset="-128"/>
                <a:cs typeface="Verdana" panose="020B0604030504040204" pitchFamily="34" charset="0"/>
              </a:rPr>
              <a:t>4G</a:t>
            </a:r>
            <a:endParaRPr kumimoji="1" lang="ja-JP" altLang="en-US" sz="1400" b="1" kern="0" dirty="0">
              <a:solidFill>
                <a:srgbClr val="FFFFFF"/>
              </a:solidFill>
              <a:latin typeface="Meiryo UI" panose="020B0604030504040204" pitchFamily="50" charset="-128"/>
              <a:ea typeface="Meiryo UI" panose="020B0604030504040204" pitchFamily="50" charset="-128"/>
              <a:cs typeface="Verdana" panose="020B0604030504040204" pitchFamily="34" charset="0"/>
            </a:endParaRPr>
          </a:p>
        </p:txBody>
      </p:sp>
      <p:sp>
        <p:nvSpPr>
          <p:cNvPr id="10" name="正方形/長方形 9">
            <a:extLst>
              <a:ext uri="{FF2B5EF4-FFF2-40B4-BE49-F238E27FC236}">
                <a16:creationId xmlns:a16="http://schemas.microsoft.com/office/drawing/2014/main" id="{7C906516-6877-4F5A-AAFF-151C89303FF9}"/>
              </a:ext>
            </a:extLst>
          </p:cNvPr>
          <p:cNvSpPr/>
          <p:nvPr/>
        </p:nvSpPr>
        <p:spPr>
          <a:xfrm>
            <a:off x="360005" y="9017530"/>
            <a:ext cx="12283200" cy="394980"/>
          </a:xfrm>
          <a:prstGeom prst="rect">
            <a:avLst/>
          </a:prstGeom>
        </p:spPr>
        <p:txBody>
          <a:bodyPr wrap="square" lIns="0" tIns="0" rIns="0" bIns="0" anchor="ctr" anchorCtr="0">
            <a:spAutoFit/>
          </a:bodyPr>
          <a:lstStyle/>
          <a:p>
            <a:pPr algn="l">
              <a:spcBef>
                <a:spcPts val="200"/>
              </a:spcBef>
            </a:pPr>
            <a:r>
              <a:rPr lang="en-US" altLang="ja-JP" sz="1200" dirty="0">
                <a:solidFill>
                  <a:schemeClr val="bg1">
                    <a:lumMod val="50000"/>
                  </a:schemeClr>
                </a:solidFill>
                <a:latin typeface="Meiryo UI" panose="020B0604030504040204" pitchFamily="50" charset="-128"/>
                <a:ea typeface="Meiryo UI" panose="020B0604030504040204" pitchFamily="50" charset="-128"/>
                <a:cs typeface="Verdana" panose="020B0604030504040204" pitchFamily="34" charset="0"/>
              </a:rPr>
              <a:t>※</a:t>
            </a:r>
            <a:r>
              <a:rPr lang="ja-JP" altLang="en-US" sz="1200" dirty="0">
                <a:solidFill>
                  <a:schemeClr val="bg1">
                    <a:lumMod val="50000"/>
                  </a:schemeClr>
                </a:solidFill>
                <a:latin typeface="Meiryo UI" panose="020B0604030504040204" pitchFamily="50" charset="-128"/>
                <a:ea typeface="Meiryo UI" panose="020B0604030504040204" pitchFamily="50" charset="-128"/>
                <a:cs typeface="Verdana" panose="020B0604030504040204" pitchFamily="34" charset="0"/>
              </a:rPr>
              <a:t>運用管理のデバイス登録制御の設定が完了する前にデバイス登録が完了してるデバイスは登録可否チェック対象外となります。</a:t>
            </a:r>
            <a:endParaRPr lang="en-US" altLang="ja-JP" sz="1200" dirty="0">
              <a:solidFill>
                <a:schemeClr val="bg1">
                  <a:lumMod val="50000"/>
                </a:schemeClr>
              </a:solidFill>
              <a:latin typeface="Meiryo UI" panose="020B0604030504040204" pitchFamily="50" charset="-128"/>
              <a:ea typeface="Meiryo UI" panose="020B0604030504040204" pitchFamily="50" charset="-128"/>
              <a:cs typeface="Verdana" panose="020B0604030504040204" pitchFamily="34" charset="0"/>
            </a:endParaRPr>
          </a:p>
          <a:p>
            <a:pPr algn="l">
              <a:spcBef>
                <a:spcPts val="200"/>
              </a:spcBef>
            </a:pPr>
            <a:r>
              <a:rPr lang="en-US" altLang="ja-JP" sz="1200" kern="0" dirty="0">
                <a:solidFill>
                  <a:schemeClr val="bg1">
                    <a:lumMod val="50000"/>
                  </a:schemeClr>
                </a:solidFill>
                <a:latin typeface="Meiryo UI" panose="020B0604030504040204" pitchFamily="50" charset="-128"/>
                <a:ea typeface="Meiryo UI" panose="020B0604030504040204" pitchFamily="50" charset="-128"/>
                <a:cs typeface="Verdana" panose="020B0604030504040204" pitchFamily="34" charset="0"/>
              </a:rPr>
              <a:t>※iOS</a:t>
            </a:r>
            <a:r>
              <a:rPr lang="ja-JP" altLang="en-US" sz="1200" kern="0" dirty="0">
                <a:solidFill>
                  <a:schemeClr val="bg1">
                    <a:lumMod val="50000"/>
                  </a:schemeClr>
                </a:solidFill>
                <a:latin typeface="Meiryo UI" panose="020B0604030504040204" pitchFamily="50" charset="-128"/>
                <a:ea typeface="Meiryo UI" panose="020B0604030504040204" pitchFamily="50" charset="-128"/>
                <a:cs typeface="Verdana" panose="020B0604030504040204" pitchFamily="34" charset="0"/>
              </a:rPr>
              <a:t>で</a:t>
            </a:r>
            <a:r>
              <a:rPr lang="en-US" altLang="ja-JP" sz="1200" kern="0" dirty="0">
                <a:solidFill>
                  <a:schemeClr val="bg1">
                    <a:lumMod val="50000"/>
                  </a:schemeClr>
                </a:solidFill>
                <a:latin typeface="Meiryo UI" panose="020B0604030504040204" pitchFamily="50" charset="-128"/>
                <a:ea typeface="Meiryo UI" panose="020B0604030504040204" pitchFamily="50" charset="-128"/>
                <a:cs typeface="Verdana" panose="020B0604030504040204" pitchFamily="34" charset="0"/>
              </a:rPr>
              <a:t>IMEI</a:t>
            </a:r>
            <a:r>
              <a:rPr lang="ja-JP" altLang="en-US" sz="1200" kern="0" dirty="0">
                <a:solidFill>
                  <a:schemeClr val="bg1">
                    <a:lumMod val="50000"/>
                  </a:schemeClr>
                </a:solidFill>
                <a:latin typeface="Meiryo UI" panose="020B0604030504040204" pitchFamily="50" charset="-128"/>
                <a:ea typeface="Meiryo UI" panose="020B0604030504040204" pitchFamily="50" charset="-128"/>
                <a:cs typeface="Verdana" panose="020B0604030504040204" pitchFamily="34" charset="0"/>
              </a:rPr>
              <a:t>を持たない場合は、</a:t>
            </a:r>
            <a:r>
              <a:rPr lang="en-US" altLang="ja-JP" sz="1200" kern="0" dirty="0">
                <a:solidFill>
                  <a:schemeClr val="bg1">
                    <a:lumMod val="50000"/>
                  </a:schemeClr>
                </a:solidFill>
                <a:latin typeface="Meiryo UI" panose="020B0604030504040204" pitchFamily="50" charset="-128"/>
                <a:ea typeface="Meiryo UI" panose="020B0604030504040204" pitchFamily="50" charset="-128"/>
                <a:cs typeface="Verdana" panose="020B0604030504040204" pitchFamily="34" charset="0"/>
              </a:rPr>
              <a:t>serial</a:t>
            </a:r>
            <a:r>
              <a:rPr lang="ja-JP" altLang="en-US" sz="1200" kern="0" dirty="0">
                <a:solidFill>
                  <a:schemeClr val="bg1">
                    <a:lumMod val="50000"/>
                  </a:schemeClr>
                </a:solidFill>
                <a:latin typeface="Meiryo UI" panose="020B0604030504040204" pitchFamily="50" charset="-128"/>
                <a:ea typeface="Meiryo UI" panose="020B0604030504040204" pitchFamily="50" charset="-128"/>
                <a:cs typeface="Verdana" panose="020B0604030504040204" pitchFamily="34" charset="0"/>
              </a:rPr>
              <a:t>で指定できます。</a:t>
            </a:r>
            <a:endParaRPr lang="en-US" altLang="ja-JP" sz="1200" kern="0" dirty="0">
              <a:solidFill>
                <a:schemeClr val="bg1">
                  <a:lumMod val="50000"/>
                </a:schemeClr>
              </a:solidFill>
              <a:latin typeface="Meiryo UI" panose="020B0604030504040204" pitchFamily="50" charset="-128"/>
              <a:ea typeface="Meiryo UI" panose="020B0604030504040204" pitchFamily="50" charset="-128"/>
              <a:cs typeface="Verdana" panose="020B0604030504040204" pitchFamily="34" charset="0"/>
            </a:endParaRPr>
          </a:p>
        </p:txBody>
      </p:sp>
      <p:sp>
        <p:nvSpPr>
          <p:cNvPr id="15" name="コンテンツ プレースホルダ 28">
            <a:extLst>
              <a:ext uri="{FF2B5EF4-FFF2-40B4-BE49-F238E27FC236}">
                <a16:creationId xmlns:a16="http://schemas.microsoft.com/office/drawing/2014/main" id="{04C2C33E-22C2-4695-881F-4CFA49F45666}"/>
              </a:ext>
            </a:extLst>
          </p:cNvPr>
          <p:cNvSpPr txBox="1">
            <a:spLocks/>
          </p:cNvSpPr>
          <p:nvPr/>
        </p:nvSpPr>
        <p:spPr>
          <a:xfrm>
            <a:off x="360006" y="1257478"/>
            <a:ext cx="12283200" cy="1368000"/>
          </a:xfrm>
          <a:prstGeom prst="rect">
            <a:avLst/>
          </a:prstGeom>
        </p:spPr>
        <p:txBody>
          <a:bodyPr lIns="0" rIns="0" anchor="ctr" anchorCtr="1"/>
          <a:lstStyle>
            <a:lvl1pPr marL="215900" algn="l" rtl="0" fontAlgn="base">
              <a:spcBef>
                <a:spcPts val="2400"/>
              </a:spcBef>
              <a:spcAft>
                <a:spcPct val="0"/>
              </a:spcAft>
              <a:defRPr sz="4400">
                <a:solidFill>
                  <a:schemeClr val="tx1"/>
                </a:solidFill>
                <a:latin typeface="HGP創英角ｺﾞｼｯｸUB" panose="020B0900000000000000" pitchFamily="50" charset="-128"/>
                <a:ea typeface="HGP創英角ｺﾞｼｯｸUB" panose="020B0900000000000000" pitchFamily="50" charset="-128"/>
                <a:cs typeface="+mn-cs"/>
                <a:sym typeface="ヒラギノ角ゴ ProN W6" charset="0"/>
              </a:defRPr>
            </a:lvl1pPr>
            <a:lvl2pPr marL="1231900" indent="-571500" algn="l" rtl="0" fontAlgn="base">
              <a:spcBef>
                <a:spcPts val="2400"/>
              </a:spcBef>
              <a:spcAft>
                <a:spcPct val="0"/>
              </a:spcAft>
              <a:buClr>
                <a:srgbClr val="000000"/>
              </a:buClr>
              <a:buSzPct val="171000"/>
              <a:buFont typeface="ヒラギノ角ゴ ProN W3" charset="0"/>
              <a:buChar char="•"/>
              <a:defRPr sz="4400">
                <a:solidFill>
                  <a:schemeClr val="tx1"/>
                </a:solidFill>
                <a:latin typeface="HGP創英角ｺﾞｼｯｸUB" panose="020B0900000000000000" pitchFamily="50" charset="-128"/>
                <a:ea typeface="HGP創英角ｺﾞｼｯｸUB" panose="020B0900000000000000" pitchFamily="50" charset="-128"/>
                <a:cs typeface="+mn-cs"/>
                <a:sym typeface="ヒラギノ角ゴ ProN W6" charset="0"/>
              </a:defRPr>
            </a:lvl2pPr>
            <a:lvl3pPr marL="1676400" indent="-571500" algn="l" rtl="0" fontAlgn="base">
              <a:spcBef>
                <a:spcPts val="2400"/>
              </a:spcBef>
              <a:spcAft>
                <a:spcPct val="0"/>
              </a:spcAft>
              <a:buClr>
                <a:srgbClr val="000000"/>
              </a:buClr>
              <a:buSzPct val="171000"/>
              <a:buFont typeface="ヒラギノ角ゴ ProN W3" charset="0"/>
              <a:buChar char="•"/>
              <a:defRPr sz="4400">
                <a:solidFill>
                  <a:schemeClr val="tx1"/>
                </a:solidFill>
                <a:latin typeface="HGP創英角ｺﾞｼｯｸUB" panose="020B0900000000000000" pitchFamily="50" charset="-128"/>
                <a:ea typeface="HGP創英角ｺﾞｼｯｸUB" panose="020B0900000000000000" pitchFamily="50" charset="-128"/>
                <a:cs typeface="+mn-cs"/>
                <a:sym typeface="ヒラギノ角ゴ ProN W6" charset="0"/>
              </a:defRPr>
            </a:lvl3pPr>
            <a:lvl4pPr marL="2120900" indent="-571500" algn="l" rtl="0" fontAlgn="base">
              <a:spcBef>
                <a:spcPts val="2400"/>
              </a:spcBef>
              <a:spcAft>
                <a:spcPct val="0"/>
              </a:spcAft>
              <a:buClr>
                <a:srgbClr val="000000"/>
              </a:buClr>
              <a:buSzPct val="171000"/>
              <a:buFont typeface="ヒラギノ角ゴ ProN W3" charset="0"/>
              <a:buChar char="•"/>
              <a:defRPr sz="4400">
                <a:solidFill>
                  <a:schemeClr val="tx1"/>
                </a:solidFill>
                <a:latin typeface="HGP創英角ｺﾞｼｯｸUB" panose="020B0900000000000000" pitchFamily="50" charset="-128"/>
                <a:ea typeface="HGP創英角ｺﾞｼｯｸUB" panose="020B0900000000000000" pitchFamily="50" charset="-128"/>
                <a:cs typeface="+mn-cs"/>
                <a:sym typeface="ヒラギノ角ゴ ProN W6" charset="0"/>
              </a:defRPr>
            </a:lvl4pPr>
            <a:lvl5pPr marL="2565400" indent="-571500" algn="l" rtl="0" fontAlgn="base">
              <a:spcBef>
                <a:spcPts val="2400"/>
              </a:spcBef>
              <a:spcAft>
                <a:spcPct val="0"/>
              </a:spcAft>
              <a:buClr>
                <a:srgbClr val="000000"/>
              </a:buClr>
              <a:buSzPct val="171000"/>
              <a:buFont typeface="ヒラギノ角ゴ ProN W3" charset="0"/>
              <a:buChar char="•"/>
              <a:defRPr sz="4400">
                <a:solidFill>
                  <a:schemeClr val="tx1"/>
                </a:solidFill>
                <a:latin typeface="HGP創英角ｺﾞｼｯｸUB" panose="020B0900000000000000" pitchFamily="50" charset="-128"/>
                <a:ea typeface="HGP創英角ｺﾞｼｯｸUB" panose="020B0900000000000000" pitchFamily="50" charset="-128"/>
                <a:cs typeface="+mn-cs"/>
                <a:sym typeface="ヒラギノ角ゴ ProN W6" charset="0"/>
              </a:defRPr>
            </a:lvl5pPr>
            <a:lvl6pPr marL="3022600" indent="-571500" algn="l" rtl="0" fontAlgn="base">
              <a:spcBef>
                <a:spcPts val="2400"/>
              </a:spcBef>
              <a:spcAft>
                <a:spcPct val="0"/>
              </a:spcAft>
              <a:buClr>
                <a:srgbClr val="000000"/>
              </a:buClr>
              <a:buSzPct val="171000"/>
              <a:buFont typeface="ヒラギノ角ゴ ProN W3" charset="0"/>
              <a:buChar char="•"/>
              <a:defRPr sz="3800">
                <a:solidFill>
                  <a:schemeClr val="tx1"/>
                </a:solidFill>
                <a:latin typeface="+mn-lt"/>
                <a:ea typeface="+mn-ea"/>
                <a:cs typeface="+mn-cs"/>
                <a:sym typeface="ヒラギノ角ゴ ProN W6" charset="0"/>
              </a:defRPr>
            </a:lvl6pPr>
            <a:lvl7pPr marL="3479800" indent="-571500" algn="l" rtl="0" fontAlgn="base">
              <a:spcBef>
                <a:spcPts val="2400"/>
              </a:spcBef>
              <a:spcAft>
                <a:spcPct val="0"/>
              </a:spcAft>
              <a:buClr>
                <a:srgbClr val="000000"/>
              </a:buClr>
              <a:buSzPct val="171000"/>
              <a:buFont typeface="ヒラギノ角ゴ ProN W3" charset="0"/>
              <a:buChar char="•"/>
              <a:defRPr sz="3800">
                <a:solidFill>
                  <a:schemeClr val="tx1"/>
                </a:solidFill>
                <a:latin typeface="+mn-lt"/>
                <a:ea typeface="+mn-ea"/>
                <a:cs typeface="+mn-cs"/>
                <a:sym typeface="ヒラギノ角ゴ ProN W6" charset="0"/>
              </a:defRPr>
            </a:lvl7pPr>
            <a:lvl8pPr marL="3937000" indent="-571500" algn="l" rtl="0" fontAlgn="base">
              <a:spcBef>
                <a:spcPts val="2400"/>
              </a:spcBef>
              <a:spcAft>
                <a:spcPct val="0"/>
              </a:spcAft>
              <a:buClr>
                <a:srgbClr val="000000"/>
              </a:buClr>
              <a:buSzPct val="171000"/>
              <a:buFont typeface="ヒラギノ角ゴ ProN W3" charset="0"/>
              <a:buChar char="•"/>
              <a:defRPr sz="3800">
                <a:solidFill>
                  <a:schemeClr val="tx1"/>
                </a:solidFill>
                <a:latin typeface="+mn-lt"/>
                <a:ea typeface="+mn-ea"/>
                <a:cs typeface="+mn-cs"/>
                <a:sym typeface="ヒラギノ角ゴ ProN W6" charset="0"/>
              </a:defRPr>
            </a:lvl8pPr>
            <a:lvl9pPr marL="4394200" indent="-571500" algn="l" rtl="0" fontAlgn="base">
              <a:spcBef>
                <a:spcPts val="2400"/>
              </a:spcBef>
              <a:spcAft>
                <a:spcPct val="0"/>
              </a:spcAft>
              <a:buClr>
                <a:srgbClr val="000000"/>
              </a:buClr>
              <a:buSzPct val="171000"/>
              <a:buFont typeface="ヒラギノ角ゴ ProN W3" charset="0"/>
              <a:buChar char="•"/>
              <a:defRPr sz="3800">
                <a:solidFill>
                  <a:schemeClr val="tx1"/>
                </a:solidFill>
                <a:latin typeface="+mn-lt"/>
                <a:ea typeface="+mn-ea"/>
                <a:cs typeface="+mn-cs"/>
                <a:sym typeface="ヒラギノ角ゴ ProN W6" charset="0"/>
              </a:defRPr>
            </a:lvl9pPr>
          </a:lstStyle>
          <a:p>
            <a:pPr marL="0" algn="ctr">
              <a:spcBef>
                <a:spcPts val="200"/>
              </a:spcBef>
            </a:pPr>
            <a:r>
              <a:rPr lang="ja-JP" altLang="en-US" sz="3000" kern="0" dirty="0">
                <a:latin typeface="Meiryo UI" panose="020B0604030504040204" pitchFamily="50" charset="-128"/>
                <a:ea typeface="Meiryo UI" panose="020B0604030504040204" pitchFamily="50" charset="-128"/>
                <a:cs typeface="Verdana" panose="020B0604030504040204" pitchFamily="34" charset="0"/>
              </a:rPr>
              <a:t>登録許可デバイスの指定が可能</a:t>
            </a:r>
            <a:endParaRPr lang="en-US" altLang="ja-JP" sz="3000" kern="0" dirty="0">
              <a:latin typeface="Meiryo UI" panose="020B0604030504040204" pitchFamily="50" charset="-128"/>
              <a:ea typeface="Meiryo UI" panose="020B0604030504040204" pitchFamily="50" charset="-128"/>
              <a:cs typeface="Verdana" panose="020B0604030504040204" pitchFamily="34" charset="0"/>
            </a:endParaRPr>
          </a:p>
        </p:txBody>
      </p:sp>
      <p:sp>
        <p:nvSpPr>
          <p:cNvPr id="16" name="テキスト ボックス 15">
            <a:extLst>
              <a:ext uri="{FF2B5EF4-FFF2-40B4-BE49-F238E27FC236}">
                <a16:creationId xmlns:a16="http://schemas.microsoft.com/office/drawing/2014/main" id="{E7C79C07-742B-4EA5-B837-6394E56D66FA}"/>
              </a:ext>
            </a:extLst>
          </p:cNvPr>
          <p:cNvSpPr txBox="1"/>
          <p:nvPr/>
        </p:nvSpPr>
        <p:spPr>
          <a:xfrm>
            <a:off x="360006" y="2441976"/>
            <a:ext cx="12283200" cy="749179"/>
          </a:xfrm>
          <a:prstGeom prst="rect">
            <a:avLst/>
          </a:prstGeom>
          <a:noFill/>
        </p:spPr>
        <p:txBody>
          <a:bodyPr wrap="square" anchor="ctr" anchorCtr="1">
            <a:spAutoFit/>
          </a:bodyPr>
          <a:lstStyle/>
          <a:p>
            <a:pPr>
              <a:lnSpc>
                <a:spcPts val="2700"/>
              </a:lnSpc>
            </a:pPr>
            <a:r>
              <a:rPr lang="ja-JP" altLang="en-US" sz="2000" kern="0" dirty="0">
                <a:latin typeface="Meiryo UI" panose="020B0604030504040204" pitchFamily="50" charset="-128"/>
                <a:ea typeface="Meiryo UI" panose="020B0604030504040204" pitchFamily="50" charset="-128"/>
                <a:cs typeface="Verdana" panose="020B0604030504040204" pitchFamily="34" charset="0"/>
              </a:rPr>
              <a:t>デバイスの</a:t>
            </a:r>
            <a:r>
              <a:rPr lang="en-US" altLang="ja-JP" sz="2000" kern="0" dirty="0">
                <a:latin typeface="Meiryo UI" panose="020B0604030504040204" pitchFamily="50" charset="-128"/>
                <a:ea typeface="Meiryo UI" panose="020B0604030504040204" pitchFamily="50" charset="-128"/>
                <a:cs typeface="Verdana" panose="020B0604030504040204" pitchFamily="34" charset="0"/>
              </a:rPr>
              <a:t>IMEI</a:t>
            </a:r>
            <a:r>
              <a:rPr lang="ja-JP" altLang="en-US" sz="2000" kern="0" dirty="0">
                <a:latin typeface="Meiryo UI" panose="020B0604030504040204" pitchFamily="50" charset="-128"/>
                <a:ea typeface="Meiryo UI" panose="020B0604030504040204" pitchFamily="50" charset="-128"/>
                <a:cs typeface="Verdana" panose="020B0604030504040204" pitchFamily="34" charset="0"/>
              </a:rPr>
              <a:t>や</a:t>
            </a:r>
            <a:r>
              <a:rPr lang="en-US" altLang="ja-JP" sz="2000" kern="0" dirty="0">
                <a:latin typeface="Meiryo UI" panose="020B0604030504040204" pitchFamily="50" charset="-128"/>
                <a:ea typeface="Meiryo UI" panose="020B0604030504040204" pitchFamily="50" charset="-128"/>
                <a:cs typeface="Verdana" panose="020B0604030504040204" pitchFamily="34" charset="0"/>
              </a:rPr>
              <a:t>serial</a:t>
            </a:r>
            <a:r>
              <a:rPr lang="ja-JP" altLang="en-US" sz="2000" kern="0" dirty="0">
                <a:latin typeface="Meiryo UI" panose="020B0604030504040204" pitchFamily="50" charset="-128"/>
                <a:ea typeface="Meiryo UI" panose="020B0604030504040204" pitchFamily="50" charset="-128"/>
                <a:cs typeface="Verdana" panose="020B0604030504040204" pitchFamily="34" charset="0"/>
              </a:rPr>
              <a:t>を指定することで</a:t>
            </a:r>
            <a:r>
              <a:rPr lang="ja-JP" altLang="en-US" sz="2000" kern="0" dirty="0">
                <a:solidFill>
                  <a:sysClr val="windowText" lastClr="000000"/>
                </a:solidFill>
                <a:latin typeface="Meiryo UI" panose="020B0604030504040204" pitchFamily="50" charset="-128"/>
                <a:ea typeface="Meiryo UI" panose="020B0604030504040204" pitchFamily="50" charset="-128"/>
                <a:cs typeface="Verdana" panose="020B0604030504040204" pitchFamily="34" charset="0"/>
              </a:rPr>
              <a:t>、</a:t>
            </a:r>
            <a:r>
              <a:rPr lang="en-US" altLang="ja-JP" sz="2000" kern="0" dirty="0">
                <a:latin typeface="Meiryo UI" panose="020B0604030504040204" pitchFamily="50" charset="-128"/>
                <a:ea typeface="Meiryo UI" panose="020B0604030504040204" pitchFamily="50" charset="-128"/>
                <a:cs typeface="Verdana" panose="020B0604030504040204" pitchFamily="34" charset="0"/>
              </a:rPr>
              <a:t>MDM</a:t>
            </a:r>
            <a:r>
              <a:rPr lang="ja-JP" altLang="en-US" sz="2000" kern="0" dirty="0">
                <a:latin typeface="Meiryo UI" panose="020B0604030504040204" pitchFamily="50" charset="-128"/>
                <a:ea typeface="Meiryo UI" panose="020B0604030504040204" pitchFamily="50" charset="-128"/>
                <a:cs typeface="Verdana" panose="020B0604030504040204" pitchFamily="34" charset="0"/>
              </a:rPr>
              <a:t>の登録を許可するデバイスを指定できます。</a:t>
            </a:r>
            <a:endParaRPr lang="en-US" altLang="ja-JP" sz="2000" kern="0" dirty="0">
              <a:latin typeface="Meiryo UI" panose="020B0604030504040204" pitchFamily="50" charset="-128"/>
              <a:ea typeface="Meiryo UI" panose="020B0604030504040204" pitchFamily="50" charset="-128"/>
              <a:cs typeface="Verdana" panose="020B0604030504040204" pitchFamily="34" charset="0"/>
            </a:endParaRPr>
          </a:p>
          <a:p>
            <a:pPr>
              <a:lnSpc>
                <a:spcPts val="2700"/>
              </a:lnSpc>
            </a:pPr>
            <a:r>
              <a:rPr lang="ja-JP" altLang="en-US" sz="2000" kern="0" dirty="0">
                <a:latin typeface="Meiryo UI" panose="020B0604030504040204" pitchFamily="50" charset="-128"/>
                <a:ea typeface="Meiryo UI" panose="020B0604030504040204" pitchFamily="50" charset="-128"/>
                <a:cs typeface="Verdana" panose="020B0604030504040204" pitchFamily="34" charset="0"/>
              </a:rPr>
              <a:t>指定外のデバイスが</a:t>
            </a:r>
            <a:r>
              <a:rPr lang="ja-JP" altLang="en-US" sz="2000" kern="0" dirty="0">
                <a:solidFill>
                  <a:schemeClr val="tx1"/>
                </a:solidFill>
                <a:latin typeface="Meiryo UI" panose="020B0604030504040204" pitchFamily="50" charset="-128"/>
                <a:ea typeface="Meiryo UI" panose="020B0604030504040204" pitchFamily="50" charset="-128"/>
                <a:cs typeface="Verdana" panose="020B0604030504040204" pitchFamily="34" charset="0"/>
              </a:rPr>
              <a:t>デバイス登録</a:t>
            </a:r>
            <a:r>
              <a:rPr lang="ja-JP" altLang="en-US" sz="2000" kern="0" dirty="0">
                <a:latin typeface="Meiryo UI" panose="020B0604030504040204" pitchFamily="50" charset="-128"/>
                <a:ea typeface="Meiryo UI" panose="020B0604030504040204" pitchFamily="50" charset="-128"/>
                <a:cs typeface="Verdana" panose="020B0604030504040204" pitchFamily="34" charset="0"/>
              </a:rPr>
              <a:t>を行っても</a:t>
            </a:r>
            <a:r>
              <a:rPr lang="ja-JP" altLang="en-US" sz="2000" kern="0" dirty="0">
                <a:solidFill>
                  <a:sysClr val="windowText" lastClr="000000"/>
                </a:solidFill>
                <a:latin typeface="Meiryo UI" panose="020B0604030504040204" pitchFamily="50" charset="-128"/>
                <a:ea typeface="Meiryo UI" panose="020B0604030504040204" pitchFamily="50" charset="-128"/>
                <a:cs typeface="Verdana" panose="020B0604030504040204" pitchFamily="34" charset="0"/>
              </a:rPr>
              <a:t>、</a:t>
            </a:r>
            <a:r>
              <a:rPr lang="ja-JP" altLang="en-US" sz="2000" kern="0" dirty="0">
                <a:latin typeface="Meiryo UI" panose="020B0604030504040204" pitchFamily="50" charset="-128"/>
                <a:ea typeface="Meiryo UI" panose="020B0604030504040204" pitchFamily="50" charset="-128"/>
                <a:cs typeface="Verdana" panose="020B0604030504040204" pitchFamily="34" charset="0"/>
              </a:rPr>
              <a:t>デバイス登録ができません。</a:t>
            </a:r>
          </a:p>
        </p:txBody>
      </p:sp>
      <p:sp>
        <p:nvSpPr>
          <p:cNvPr id="37" name="テキスト ボックス 63">
            <a:extLst>
              <a:ext uri="{FF2B5EF4-FFF2-40B4-BE49-F238E27FC236}">
                <a16:creationId xmlns:a16="http://schemas.microsoft.com/office/drawing/2014/main" id="{E4FDD0FF-83B8-4822-9B58-032AFDB95C57}"/>
              </a:ext>
            </a:extLst>
          </p:cNvPr>
          <p:cNvSpPr txBox="1">
            <a:spLocks noChangeArrowheads="1"/>
          </p:cNvSpPr>
          <p:nvPr/>
        </p:nvSpPr>
        <p:spPr bwMode="auto">
          <a:xfrm>
            <a:off x="10678070" y="7659563"/>
            <a:ext cx="1830813" cy="735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nchorCtr="1">
            <a:spAutoFit/>
          </a:bodyPr>
          <a:lstStyle/>
          <a:p>
            <a:r>
              <a:rPr lang="ja-JP" altLang="en-US" sz="2000" b="1" dirty="0">
                <a:solidFill>
                  <a:srgbClr val="DE0000"/>
                </a:solidFill>
                <a:latin typeface="Meiryo UI" panose="020B0604030504040204" pitchFamily="50" charset="-128"/>
                <a:ea typeface="Meiryo UI" panose="020B0604030504040204" pitchFamily="50" charset="-128"/>
                <a:cs typeface="Verdana" panose="020B0604030504040204" pitchFamily="34" charset="0"/>
              </a:rPr>
              <a:t>デバイス登録</a:t>
            </a:r>
            <a:endParaRPr lang="en-US" altLang="ja-JP" sz="2000" b="1" dirty="0">
              <a:solidFill>
                <a:srgbClr val="DE0000"/>
              </a:solidFill>
              <a:latin typeface="Meiryo UI" panose="020B0604030504040204" pitchFamily="50" charset="-128"/>
              <a:ea typeface="Meiryo UI" panose="020B0604030504040204" pitchFamily="50" charset="-128"/>
              <a:cs typeface="Verdana" panose="020B0604030504040204" pitchFamily="34" charset="0"/>
            </a:endParaRPr>
          </a:p>
          <a:p>
            <a:r>
              <a:rPr lang="ja-JP" altLang="en-US" sz="2000" b="1" dirty="0">
                <a:solidFill>
                  <a:srgbClr val="DE0000"/>
                </a:solidFill>
                <a:latin typeface="Meiryo UI" panose="020B0604030504040204" pitchFamily="50" charset="-128"/>
                <a:ea typeface="Meiryo UI" panose="020B0604030504040204" pitchFamily="50" charset="-128"/>
                <a:cs typeface="Verdana" panose="020B0604030504040204" pitchFamily="34" charset="0"/>
              </a:rPr>
              <a:t>不可</a:t>
            </a:r>
          </a:p>
        </p:txBody>
      </p:sp>
      <p:cxnSp>
        <p:nvCxnSpPr>
          <p:cNvPr id="59" name="直線コネクタ 58">
            <a:extLst>
              <a:ext uri="{FF2B5EF4-FFF2-40B4-BE49-F238E27FC236}">
                <a16:creationId xmlns:a16="http://schemas.microsoft.com/office/drawing/2014/main" id="{42274859-0AA9-41B2-A999-97E0B9C13568}"/>
              </a:ext>
            </a:extLst>
          </p:cNvPr>
          <p:cNvCxnSpPr/>
          <p:nvPr/>
        </p:nvCxnSpPr>
        <p:spPr bwMode="auto">
          <a:xfrm>
            <a:off x="3867198" y="3525130"/>
            <a:ext cx="0" cy="5023284"/>
          </a:xfrm>
          <a:prstGeom prst="line">
            <a:avLst/>
          </a:prstGeom>
          <a:solidFill>
            <a:srgbClr val="000000"/>
          </a:solidFill>
          <a:ln w="25400" cap="rnd" cmpd="sng" algn="ctr">
            <a:solidFill>
              <a:schemeClr val="bg1">
                <a:lumMod val="50000"/>
              </a:schemeClr>
            </a:solidFill>
            <a:prstDash val="sysDot"/>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2" name="角丸四角形 51">
            <a:extLst>
              <a:ext uri="{FF2B5EF4-FFF2-40B4-BE49-F238E27FC236}">
                <a16:creationId xmlns:a16="http://schemas.microsoft.com/office/drawing/2014/main" id="{5A362736-F544-4282-B919-7EC4078BF5A6}"/>
              </a:ext>
            </a:extLst>
          </p:cNvPr>
          <p:cNvSpPr/>
          <p:nvPr/>
        </p:nvSpPr>
        <p:spPr bwMode="auto">
          <a:xfrm>
            <a:off x="777791" y="3525130"/>
            <a:ext cx="2664000" cy="850522"/>
          </a:xfrm>
          <a:prstGeom prst="roundRect">
            <a:avLst>
              <a:gd name="adj" fmla="val 7466"/>
            </a:avLst>
          </a:prstGeom>
          <a:solidFill>
            <a:srgbClr val="00B050"/>
          </a:solidFill>
          <a:ln>
            <a:solidFill>
              <a:srgbClr val="00B050"/>
            </a:solid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anchor="ctr" anchorCtr="0"/>
          <a:lstStyle/>
          <a:p>
            <a:r>
              <a:rPr lang="ja-JP" altLang="en-US" sz="2000" b="1" dirty="0">
                <a:solidFill>
                  <a:schemeClr val="bg1"/>
                </a:solidFill>
                <a:latin typeface="Meiryo UI" panose="020B0604030504040204" pitchFamily="50" charset="-128"/>
                <a:ea typeface="Meiryo UI" panose="020B0604030504040204" pitchFamily="50" charset="-128"/>
                <a:cs typeface="Verdana" panose="020B0604030504040204" pitchFamily="34" charset="0"/>
              </a:rPr>
              <a:t>デバイスマネジメント</a:t>
            </a:r>
            <a:endParaRPr lang="en-US" altLang="ja-JP" sz="2000" b="1" dirty="0">
              <a:solidFill>
                <a:schemeClr val="bg1"/>
              </a:solidFill>
              <a:latin typeface="Meiryo UI" panose="020B0604030504040204" pitchFamily="50" charset="-128"/>
              <a:ea typeface="Meiryo UI" panose="020B0604030504040204" pitchFamily="50" charset="-128"/>
              <a:cs typeface="Verdana" panose="020B0604030504040204" pitchFamily="34" charset="0"/>
            </a:endParaRPr>
          </a:p>
          <a:p>
            <a:r>
              <a:rPr lang="ja-JP" altLang="en-US" sz="2000" b="1" dirty="0">
                <a:solidFill>
                  <a:schemeClr val="bg1"/>
                </a:solidFill>
                <a:latin typeface="Meiryo UI" panose="020B0604030504040204" pitchFamily="50" charset="-128"/>
                <a:ea typeface="Meiryo UI" panose="020B0604030504040204" pitchFamily="50" charset="-128"/>
                <a:cs typeface="Verdana" panose="020B0604030504040204" pitchFamily="34" charset="0"/>
              </a:rPr>
              <a:t>サーバ</a:t>
            </a:r>
            <a:endParaRPr lang="en-US" altLang="ja-JP" sz="2000" b="1" dirty="0">
              <a:solidFill>
                <a:schemeClr val="bg1"/>
              </a:solidFill>
              <a:latin typeface="Meiryo UI" panose="020B0604030504040204" pitchFamily="50" charset="-128"/>
              <a:ea typeface="Meiryo UI" panose="020B0604030504040204" pitchFamily="50" charset="-128"/>
              <a:cs typeface="Verdana" panose="020B0604030504040204" pitchFamily="34" charset="0"/>
            </a:endParaRPr>
          </a:p>
        </p:txBody>
      </p:sp>
      <p:pic>
        <p:nvPicPr>
          <p:cNvPr id="19" name="Picture 6" descr="j0428969">
            <a:extLst>
              <a:ext uri="{FF2B5EF4-FFF2-40B4-BE49-F238E27FC236}">
                <a16:creationId xmlns:a16="http://schemas.microsoft.com/office/drawing/2014/main" id="{9DD4232D-4148-45E0-B603-C7D42312AE3F}"/>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2157921" y="4233510"/>
            <a:ext cx="1101787" cy="15256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9" name="グループ化 78">
            <a:extLst>
              <a:ext uri="{FF2B5EF4-FFF2-40B4-BE49-F238E27FC236}">
                <a16:creationId xmlns:a16="http://schemas.microsoft.com/office/drawing/2014/main" id="{DCDB327F-2682-4314-92C6-B696E8853023}"/>
              </a:ext>
            </a:extLst>
          </p:cNvPr>
          <p:cNvGrpSpPr/>
          <p:nvPr/>
        </p:nvGrpSpPr>
        <p:grpSpPr>
          <a:xfrm>
            <a:off x="777791" y="5679395"/>
            <a:ext cx="2663358" cy="2869019"/>
            <a:chOff x="777791" y="5679395"/>
            <a:chExt cx="2663358" cy="2869019"/>
          </a:xfrm>
        </p:grpSpPr>
        <p:grpSp>
          <p:nvGrpSpPr>
            <p:cNvPr id="78" name="グループ化 77">
              <a:extLst>
                <a:ext uri="{FF2B5EF4-FFF2-40B4-BE49-F238E27FC236}">
                  <a16:creationId xmlns:a16="http://schemas.microsoft.com/office/drawing/2014/main" id="{E332A30E-1756-493B-89CA-4126E293A201}"/>
                </a:ext>
              </a:extLst>
            </p:cNvPr>
            <p:cNvGrpSpPr/>
            <p:nvPr/>
          </p:nvGrpSpPr>
          <p:grpSpPr>
            <a:xfrm>
              <a:off x="777791" y="5679395"/>
              <a:ext cx="2663358" cy="2869019"/>
              <a:chOff x="777791" y="5679395"/>
              <a:chExt cx="2663358" cy="2869019"/>
            </a:xfrm>
          </p:grpSpPr>
          <p:sp>
            <p:nvSpPr>
              <p:cNvPr id="67" name="楕円 66">
                <a:extLst>
                  <a:ext uri="{FF2B5EF4-FFF2-40B4-BE49-F238E27FC236}">
                    <a16:creationId xmlns:a16="http://schemas.microsoft.com/office/drawing/2014/main" id="{9A99AA97-F50F-4AE1-A329-B742B280192B}"/>
                  </a:ext>
                </a:extLst>
              </p:cNvPr>
              <p:cNvSpPr/>
              <p:nvPr/>
            </p:nvSpPr>
            <p:spPr bwMode="auto">
              <a:xfrm>
                <a:off x="777791" y="5885056"/>
                <a:ext cx="2663358" cy="2663358"/>
              </a:xfrm>
              <a:prstGeom prst="ellipse">
                <a:avLst/>
              </a:prstGeom>
              <a:solidFill>
                <a:srgbClr val="92D050"/>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76" name="二等辺三角形 75">
                <a:extLst>
                  <a:ext uri="{FF2B5EF4-FFF2-40B4-BE49-F238E27FC236}">
                    <a16:creationId xmlns:a16="http://schemas.microsoft.com/office/drawing/2014/main" id="{2E9AE02B-8E9B-4730-A98E-A739B2891C80}"/>
                  </a:ext>
                </a:extLst>
              </p:cNvPr>
              <p:cNvSpPr/>
              <p:nvPr/>
            </p:nvSpPr>
            <p:spPr bwMode="auto">
              <a:xfrm>
                <a:off x="1961280" y="5679395"/>
                <a:ext cx="297023" cy="256054"/>
              </a:xfrm>
              <a:prstGeom prst="triangle">
                <a:avLst/>
              </a:prstGeom>
              <a:solidFill>
                <a:srgbClr val="92D050"/>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grpSp>
        <p:sp>
          <p:nvSpPr>
            <p:cNvPr id="69" name="楕円 68">
              <a:extLst>
                <a:ext uri="{FF2B5EF4-FFF2-40B4-BE49-F238E27FC236}">
                  <a16:creationId xmlns:a16="http://schemas.microsoft.com/office/drawing/2014/main" id="{56F96A9A-5F5F-4A4D-95A1-D293EC7FE8D6}"/>
                </a:ext>
              </a:extLst>
            </p:cNvPr>
            <p:cNvSpPr/>
            <p:nvPr/>
          </p:nvSpPr>
          <p:spPr bwMode="auto">
            <a:xfrm>
              <a:off x="908863" y="6016128"/>
              <a:ext cx="2401214" cy="2401214"/>
            </a:xfrm>
            <a:prstGeom prst="ellipse">
              <a:avLst/>
            </a:prstGeom>
            <a:solidFill>
              <a:schemeClr val="bg1"/>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grpSp>
          <p:nvGrpSpPr>
            <p:cNvPr id="71" name="グループ化 70">
              <a:extLst>
                <a:ext uri="{FF2B5EF4-FFF2-40B4-BE49-F238E27FC236}">
                  <a16:creationId xmlns:a16="http://schemas.microsoft.com/office/drawing/2014/main" id="{1B9B0EBB-3485-4190-AE61-C1744A3FB785}"/>
                </a:ext>
              </a:extLst>
            </p:cNvPr>
            <p:cNvGrpSpPr/>
            <p:nvPr/>
          </p:nvGrpSpPr>
          <p:grpSpPr>
            <a:xfrm>
              <a:off x="1337970" y="6649606"/>
              <a:ext cx="1598522" cy="1604915"/>
              <a:chOff x="1086660" y="6590704"/>
              <a:chExt cx="1598522" cy="1604915"/>
            </a:xfrm>
          </p:grpSpPr>
          <p:grpSp>
            <p:nvGrpSpPr>
              <p:cNvPr id="70" name="グループ化 69">
                <a:extLst>
                  <a:ext uri="{FF2B5EF4-FFF2-40B4-BE49-F238E27FC236}">
                    <a16:creationId xmlns:a16="http://schemas.microsoft.com/office/drawing/2014/main" id="{E1831B9A-ABF8-4951-92E1-F22025C39855}"/>
                  </a:ext>
                </a:extLst>
              </p:cNvPr>
              <p:cNvGrpSpPr/>
              <p:nvPr/>
            </p:nvGrpSpPr>
            <p:grpSpPr>
              <a:xfrm>
                <a:off x="1585200" y="6748214"/>
                <a:ext cx="1099982" cy="1447405"/>
                <a:chOff x="1351308" y="6654502"/>
                <a:chExt cx="1099982" cy="1447405"/>
              </a:xfrm>
            </p:grpSpPr>
            <p:pic>
              <p:nvPicPr>
                <p:cNvPr id="24" name="Picture 7" descr="http://www.styraise.com/material/data/jpg/catch014.jpg">
                  <a:extLst>
                    <a:ext uri="{FF2B5EF4-FFF2-40B4-BE49-F238E27FC236}">
                      <a16:creationId xmlns:a16="http://schemas.microsoft.com/office/drawing/2014/main" id="{B882A374-22A4-4285-A452-EF5E59C855F3}"/>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351308" y="6654502"/>
                  <a:ext cx="1099982" cy="14474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テキスト ボックス 26">
                  <a:extLst>
                    <a:ext uri="{FF2B5EF4-FFF2-40B4-BE49-F238E27FC236}">
                      <a16:creationId xmlns:a16="http://schemas.microsoft.com/office/drawing/2014/main" id="{BC56E5BD-6786-45B1-93AE-445312E1A87C}"/>
                    </a:ext>
                  </a:extLst>
                </p:cNvPr>
                <p:cNvSpPr txBox="1"/>
                <p:nvPr/>
              </p:nvSpPr>
              <p:spPr>
                <a:xfrm>
                  <a:off x="1577332" y="7036246"/>
                  <a:ext cx="647934" cy="954107"/>
                </a:xfrm>
                <a:prstGeom prst="rect">
                  <a:avLst/>
                </a:prstGeom>
                <a:noFill/>
              </p:spPr>
              <p:txBody>
                <a:bodyPr wrap="none" rtlCol="0">
                  <a:spAutoFit/>
                </a:bodyPr>
                <a:lstStyle/>
                <a:p>
                  <a:pPr algn="l"/>
                  <a:r>
                    <a:rPr lang="en-US" altLang="ja-JP" sz="1400" b="1" dirty="0">
                      <a:latin typeface="Meiryo UI" panose="020B0604030504040204" pitchFamily="50" charset="-128"/>
                      <a:ea typeface="Meiryo UI" panose="020B0604030504040204" pitchFamily="50" charset="-128"/>
                      <a:cs typeface="Verdana" panose="020B0604030504040204" pitchFamily="34" charset="0"/>
                    </a:rPr>
                    <a:t>IMEI</a:t>
                  </a:r>
                </a:p>
                <a:p>
                  <a:pPr algn="l"/>
                  <a:r>
                    <a:rPr lang="en-US" altLang="ja-JP" sz="1400" b="1" dirty="0">
                      <a:latin typeface="Meiryo UI" panose="020B0604030504040204" pitchFamily="50" charset="-128"/>
                      <a:ea typeface="Meiryo UI" panose="020B0604030504040204" pitchFamily="50" charset="-128"/>
                      <a:cs typeface="Verdana" panose="020B0604030504040204" pitchFamily="34" charset="0"/>
                    </a:rPr>
                    <a:t>AAA</a:t>
                  </a:r>
                </a:p>
                <a:p>
                  <a:pPr algn="l"/>
                  <a:r>
                    <a:rPr kumimoji="1" lang="en-US" altLang="ja-JP" sz="1400" b="1" dirty="0">
                      <a:latin typeface="Meiryo UI" panose="020B0604030504040204" pitchFamily="50" charset="-128"/>
                      <a:ea typeface="Meiryo UI" panose="020B0604030504040204" pitchFamily="50" charset="-128"/>
                      <a:cs typeface="Verdana" panose="020B0604030504040204" pitchFamily="34" charset="0"/>
                    </a:rPr>
                    <a:t>BBB</a:t>
                  </a:r>
                </a:p>
                <a:p>
                  <a:pPr algn="l"/>
                  <a:r>
                    <a:rPr lang="en-US" altLang="ja-JP" sz="1400" b="1" dirty="0">
                      <a:latin typeface="Meiryo UI" panose="020B0604030504040204" pitchFamily="50" charset="-128"/>
                      <a:ea typeface="Meiryo UI" panose="020B0604030504040204" pitchFamily="50" charset="-128"/>
                      <a:cs typeface="Verdana" panose="020B0604030504040204" pitchFamily="34" charset="0"/>
                    </a:rPr>
                    <a:t>CCC</a:t>
                  </a:r>
                  <a:endParaRPr kumimoji="1" lang="ja-JP" altLang="en-US" sz="1400" b="1" dirty="0">
                    <a:latin typeface="Meiryo UI" panose="020B0604030504040204" pitchFamily="50" charset="-128"/>
                    <a:ea typeface="Meiryo UI" panose="020B0604030504040204" pitchFamily="50" charset="-128"/>
                    <a:cs typeface="Verdana" panose="020B0604030504040204" pitchFamily="34" charset="0"/>
                  </a:endParaRPr>
                </a:p>
              </p:txBody>
            </p:sp>
          </p:grpSp>
          <p:pic>
            <p:nvPicPr>
              <p:cNvPr id="25" name="Picture 55" descr="csv">
                <a:extLst>
                  <a:ext uri="{FF2B5EF4-FFF2-40B4-BE49-F238E27FC236}">
                    <a16:creationId xmlns:a16="http://schemas.microsoft.com/office/drawing/2014/main" id="{37032F4A-F587-4BCB-B08F-4AF5B7BCA420}"/>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086660" y="6590704"/>
                <a:ext cx="662418" cy="7335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6" name="テキスト ボックス 35">
              <a:extLst>
                <a:ext uri="{FF2B5EF4-FFF2-40B4-BE49-F238E27FC236}">
                  <a16:creationId xmlns:a16="http://schemas.microsoft.com/office/drawing/2014/main" id="{D61EFB06-6054-403B-9A37-C47F2041C215}"/>
                </a:ext>
              </a:extLst>
            </p:cNvPr>
            <p:cNvSpPr txBox="1"/>
            <p:nvPr/>
          </p:nvSpPr>
          <p:spPr>
            <a:xfrm>
              <a:off x="1460094" y="6177986"/>
              <a:ext cx="1298753" cy="400110"/>
            </a:xfrm>
            <a:prstGeom prst="rect">
              <a:avLst/>
            </a:prstGeom>
            <a:noFill/>
          </p:spPr>
          <p:txBody>
            <a:bodyPr wrap="none" rtlCol="0">
              <a:spAutoFit/>
            </a:bodyPr>
            <a:lstStyle/>
            <a:p>
              <a:pPr algn="ctr"/>
              <a:r>
                <a:rPr lang="ja-JP" altLang="en-US" sz="2000" dirty="0">
                  <a:solidFill>
                    <a:schemeClr val="tx1"/>
                  </a:solidFill>
                  <a:latin typeface="Meiryo UI" panose="020B0604030504040204" pitchFamily="50" charset="-128"/>
                  <a:ea typeface="Meiryo UI" panose="020B0604030504040204" pitchFamily="50" charset="-128"/>
                  <a:cs typeface="Verdana" panose="020B0604030504040204" pitchFamily="34" charset="0"/>
                </a:rPr>
                <a:t>アップロード</a:t>
              </a:r>
              <a:endParaRPr lang="en-US" altLang="ja-JP" sz="2000" dirty="0">
                <a:solidFill>
                  <a:schemeClr val="tx1"/>
                </a:solidFill>
                <a:latin typeface="Meiryo UI" panose="020B0604030504040204" pitchFamily="50" charset="-128"/>
                <a:ea typeface="Meiryo UI" panose="020B0604030504040204" pitchFamily="50" charset="-128"/>
                <a:cs typeface="Verdana" panose="020B0604030504040204" pitchFamily="34" charset="0"/>
              </a:endParaRPr>
            </a:p>
          </p:txBody>
        </p:sp>
      </p:grpSp>
      <p:sp>
        <p:nvSpPr>
          <p:cNvPr id="80" name="四角形: 角を丸くする 79">
            <a:extLst>
              <a:ext uri="{FF2B5EF4-FFF2-40B4-BE49-F238E27FC236}">
                <a16:creationId xmlns:a16="http://schemas.microsoft.com/office/drawing/2014/main" id="{30F0EB38-04E8-465B-A17B-EF3D6E6DA721}"/>
              </a:ext>
            </a:extLst>
          </p:cNvPr>
          <p:cNvSpPr/>
          <p:nvPr/>
        </p:nvSpPr>
        <p:spPr bwMode="auto">
          <a:xfrm>
            <a:off x="4292605" y="4725678"/>
            <a:ext cx="6241450" cy="3822735"/>
          </a:xfrm>
          <a:prstGeom prst="roundRect">
            <a:avLst>
              <a:gd name="adj" fmla="val 3322"/>
            </a:avLst>
          </a:prstGeom>
          <a:solidFill>
            <a:schemeClr val="bg1">
              <a:lumMod val="85000"/>
            </a:schemeClr>
          </a:solidFill>
          <a:ln w="50800" cap="rnd"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cxnSp>
        <p:nvCxnSpPr>
          <p:cNvPr id="85" name="直線コネクタ 84">
            <a:extLst>
              <a:ext uri="{FF2B5EF4-FFF2-40B4-BE49-F238E27FC236}">
                <a16:creationId xmlns:a16="http://schemas.microsoft.com/office/drawing/2014/main" id="{8416D64A-D13D-41AF-963A-B97523339C9E}"/>
              </a:ext>
            </a:extLst>
          </p:cNvPr>
          <p:cNvCxnSpPr/>
          <p:nvPr/>
        </p:nvCxnSpPr>
        <p:spPr bwMode="auto">
          <a:xfrm>
            <a:off x="6373088" y="4978522"/>
            <a:ext cx="0" cy="2532286"/>
          </a:xfrm>
          <a:prstGeom prst="line">
            <a:avLst/>
          </a:prstGeom>
          <a:solidFill>
            <a:srgbClr val="000000"/>
          </a:solidFill>
          <a:ln w="25400" cap="rnd" cmpd="sng" algn="ctr">
            <a:solidFill>
              <a:schemeClr val="bg1">
                <a:lumMod val="65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7" name="直線コネクタ 86">
            <a:extLst>
              <a:ext uri="{FF2B5EF4-FFF2-40B4-BE49-F238E27FC236}">
                <a16:creationId xmlns:a16="http://schemas.microsoft.com/office/drawing/2014/main" id="{4726E54F-6A0F-4562-8264-624CE36E0471}"/>
              </a:ext>
            </a:extLst>
          </p:cNvPr>
          <p:cNvCxnSpPr/>
          <p:nvPr/>
        </p:nvCxnSpPr>
        <p:spPr bwMode="auto">
          <a:xfrm>
            <a:off x="8453571" y="4978522"/>
            <a:ext cx="0" cy="2532286"/>
          </a:xfrm>
          <a:prstGeom prst="line">
            <a:avLst/>
          </a:prstGeom>
          <a:solidFill>
            <a:srgbClr val="000000"/>
          </a:solidFill>
          <a:ln w="25400" cap="rnd" cmpd="sng" algn="ctr">
            <a:solidFill>
              <a:schemeClr val="bg1">
                <a:lumMod val="65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94" name="角丸四角形 51">
            <a:extLst>
              <a:ext uri="{FF2B5EF4-FFF2-40B4-BE49-F238E27FC236}">
                <a16:creationId xmlns:a16="http://schemas.microsoft.com/office/drawing/2014/main" id="{8720548A-0499-48B9-896A-E1B253D04104}"/>
              </a:ext>
            </a:extLst>
          </p:cNvPr>
          <p:cNvSpPr/>
          <p:nvPr/>
        </p:nvSpPr>
        <p:spPr bwMode="auto">
          <a:xfrm>
            <a:off x="5950121" y="7722362"/>
            <a:ext cx="2926419" cy="610116"/>
          </a:xfrm>
          <a:prstGeom prst="roundRect">
            <a:avLst>
              <a:gd name="adj" fmla="val 7466"/>
            </a:avLst>
          </a:prstGeom>
          <a:solidFill>
            <a:srgbClr val="0070C0"/>
          </a:solidFill>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anchor="ctr" anchorCtr="0"/>
          <a:lstStyle/>
          <a:p>
            <a:pPr>
              <a:lnSpc>
                <a:spcPct val="110000"/>
              </a:lnSpc>
            </a:pPr>
            <a:r>
              <a:rPr lang="ja-JP" altLang="en-US" sz="2400" b="1" dirty="0">
                <a:solidFill>
                  <a:schemeClr val="bg1"/>
                </a:solidFill>
                <a:latin typeface="Meiryo UI" panose="020B0604030504040204" pitchFamily="50" charset="-128"/>
                <a:ea typeface="Meiryo UI" panose="020B0604030504040204" pitchFamily="50" charset="-128"/>
                <a:cs typeface="Verdana" panose="020B0604030504040204" pitchFamily="34" charset="0"/>
              </a:rPr>
              <a:t>デバイス登録許可</a:t>
            </a:r>
          </a:p>
        </p:txBody>
      </p:sp>
      <p:sp>
        <p:nvSpPr>
          <p:cNvPr id="95" name="矢印: 右 94">
            <a:extLst>
              <a:ext uri="{FF2B5EF4-FFF2-40B4-BE49-F238E27FC236}">
                <a16:creationId xmlns:a16="http://schemas.microsoft.com/office/drawing/2014/main" id="{BD58ED74-536C-41EC-A484-4BC6D591B94D}"/>
              </a:ext>
            </a:extLst>
          </p:cNvPr>
          <p:cNvSpPr/>
          <p:nvPr/>
        </p:nvSpPr>
        <p:spPr bwMode="auto">
          <a:xfrm flipH="1">
            <a:off x="3477263" y="3877234"/>
            <a:ext cx="8154843" cy="146314"/>
          </a:xfrm>
          <a:prstGeom prst="rightArrow">
            <a:avLst>
              <a:gd name="adj1" fmla="val 38069"/>
              <a:gd name="adj2" fmla="val 104677"/>
            </a:avLst>
          </a:prstGeom>
          <a:gradFill>
            <a:gsLst>
              <a:gs pos="87000">
                <a:schemeClr val="bg1">
                  <a:lumMod val="50000"/>
                </a:schemeClr>
              </a:gs>
              <a:gs pos="100000">
                <a:srgbClr val="00B050"/>
              </a:gs>
            </a:gsLst>
            <a:lin ang="0" scaled="0"/>
          </a:gra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98" name="正方形/長方形 97">
            <a:extLst>
              <a:ext uri="{FF2B5EF4-FFF2-40B4-BE49-F238E27FC236}">
                <a16:creationId xmlns:a16="http://schemas.microsoft.com/office/drawing/2014/main" id="{EACBC27D-114D-43B8-8405-9488020B5A19}"/>
              </a:ext>
            </a:extLst>
          </p:cNvPr>
          <p:cNvSpPr/>
          <p:nvPr/>
        </p:nvSpPr>
        <p:spPr bwMode="auto">
          <a:xfrm rot="5400000">
            <a:off x="11329710" y="4200313"/>
            <a:ext cx="540000" cy="64800"/>
          </a:xfrm>
          <a:prstGeom prst="rect">
            <a:avLst/>
          </a:prstGeom>
          <a:solidFill>
            <a:schemeClr val="bg1">
              <a:lumMod val="50000"/>
            </a:schemeClr>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99" name="正方形/長方形 98">
            <a:extLst>
              <a:ext uri="{FF2B5EF4-FFF2-40B4-BE49-F238E27FC236}">
                <a16:creationId xmlns:a16="http://schemas.microsoft.com/office/drawing/2014/main" id="{ACD7D5FC-C080-43A9-8720-5FD2ABE63E5D}"/>
              </a:ext>
            </a:extLst>
          </p:cNvPr>
          <p:cNvSpPr/>
          <p:nvPr/>
        </p:nvSpPr>
        <p:spPr bwMode="auto">
          <a:xfrm rot="5400000">
            <a:off x="8629234" y="4650313"/>
            <a:ext cx="1440000" cy="64800"/>
          </a:xfrm>
          <a:prstGeom prst="rect">
            <a:avLst/>
          </a:prstGeom>
          <a:solidFill>
            <a:schemeClr val="bg1">
              <a:lumMod val="50000"/>
            </a:schemeClr>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100" name="正方形/長方形 99">
            <a:extLst>
              <a:ext uri="{FF2B5EF4-FFF2-40B4-BE49-F238E27FC236}">
                <a16:creationId xmlns:a16="http://schemas.microsoft.com/office/drawing/2014/main" id="{BAAE54C9-A4EE-485C-AEAA-C1CB646F9F9B}"/>
              </a:ext>
            </a:extLst>
          </p:cNvPr>
          <p:cNvSpPr/>
          <p:nvPr/>
        </p:nvSpPr>
        <p:spPr bwMode="auto">
          <a:xfrm rot="5400000">
            <a:off x="6409423" y="4639677"/>
            <a:ext cx="1440000" cy="64800"/>
          </a:xfrm>
          <a:prstGeom prst="rect">
            <a:avLst/>
          </a:prstGeom>
          <a:solidFill>
            <a:schemeClr val="bg1">
              <a:lumMod val="50000"/>
            </a:schemeClr>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101" name="正方形/長方形 100">
            <a:extLst>
              <a:ext uri="{FF2B5EF4-FFF2-40B4-BE49-F238E27FC236}">
                <a16:creationId xmlns:a16="http://schemas.microsoft.com/office/drawing/2014/main" id="{A411387F-5066-4576-829B-31718EE78CA9}"/>
              </a:ext>
            </a:extLst>
          </p:cNvPr>
          <p:cNvSpPr/>
          <p:nvPr/>
        </p:nvSpPr>
        <p:spPr bwMode="auto">
          <a:xfrm rot="5400000">
            <a:off x="4255023" y="4639677"/>
            <a:ext cx="1440000" cy="64800"/>
          </a:xfrm>
          <a:prstGeom prst="rect">
            <a:avLst/>
          </a:prstGeom>
          <a:solidFill>
            <a:schemeClr val="bg1">
              <a:lumMod val="50000"/>
            </a:schemeClr>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35" name="テキスト ボックス 63">
            <a:extLst>
              <a:ext uri="{FF2B5EF4-FFF2-40B4-BE49-F238E27FC236}">
                <a16:creationId xmlns:a16="http://schemas.microsoft.com/office/drawing/2014/main" id="{04C628C5-66BD-478D-B7DC-821EE982A9CA}"/>
              </a:ext>
            </a:extLst>
          </p:cNvPr>
          <p:cNvSpPr txBox="1">
            <a:spLocks noChangeArrowheads="1"/>
          </p:cNvSpPr>
          <p:nvPr/>
        </p:nvSpPr>
        <p:spPr bwMode="auto">
          <a:xfrm>
            <a:off x="10928192" y="7234577"/>
            <a:ext cx="1440039" cy="305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10000"/>
              </a:lnSpc>
            </a:pPr>
            <a:r>
              <a:rPr lang="en-US" altLang="ja-JP" sz="1400" b="1" dirty="0">
                <a:latin typeface="Meiryo UI" panose="020B0604030504040204" pitchFamily="50" charset="-128"/>
                <a:ea typeface="Meiryo UI" panose="020B0604030504040204" pitchFamily="50" charset="-128"/>
                <a:cs typeface="Verdana" panose="020B0604030504040204" pitchFamily="34" charset="0"/>
              </a:rPr>
              <a:t>IMEI:DDD</a:t>
            </a:r>
            <a:endParaRPr lang="ja-JP" altLang="en-US" sz="1400" b="1" dirty="0">
              <a:latin typeface="Meiryo UI" panose="020B0604030504040204" pitchFamily="50" charset="-128"/>
              <a:ea typeface="Meiryo UI" panose="020B0604030504040204" pitchFamily="50" charset="-128"/>
              <a:cs typeface="Verdana" panose="020B0604030504040204" pitchFamily="34" charset="0"/>
            </a:endParaRPr>
          </a:p>
        </p:txBody>
      </p:sp>
      <p:sp>
        <p:nvSpPr>
          <p:cNvPr id="33" name="テキスト ボックス 63">
            <a:extLst>
              <a:ext uri="{FF2B5EF4-FFF2-40B4-BE49-F238E27FC236}">
                <a16:creationId xmlns:a16="http://schemas.microsoft.com/office/drawing/2014/main" id="{869D92BA-EA1C-4ED0-89DE-EA9EE673D1E7}"/>
              </a:ext>
            </a:extLst>
          </p:cNvPr>
          <p:cNvSpPr txBox="1">
            <a:spLocks noChangeArrowheads="1"/>
          </p:cNvSpPr>
          <p:nvPr/>
        </p:nvSpPr>
        <p:spPr bwMode="auto">
          <a:xfrm>
            <a:off x="6583619" y="7234577"/>
            <a:ext cx="1440039" cy="305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10000"/>
              </a:lnSpc>
            </a:pPr>
            <a:r>
              <a:rPr lang="en-US" altLang="ja-JP" sz="1400" b="1" dirty="0">
                <a:latin typeface="Meiryo UI" panose="020B0604030504040204" pitchFamily="50" charset="-128"/>
                <a:ea typeface="Meiryo UI" panose="020B0604030504040204" pitchFamily="50" charset="-128"/>
                <a:cs typeface="Verdana" panose="020B0604030504040204" pitchFamily="34" charset="0"/>
              </a:rPr>
              <a:t>IMEI:BBB</a:t>
            </a:r>
            <a:endParaRPr lang="ja-JP" altLang="en-US" sz="1400" b="1" dirty="0">
              <a:latin typeface="Meiryo UI" panose="020B0604030504040204" pitchFamily="50" charset="-128"/>
              <a:ea typeface="Meiryo UI" panose="020B0604030504040204" pitchFamily="50" charset="-128"/>
              <a:cs typeface="Verdana" panose="020B0604030504040204" pitchFamily="34" charset="0"/>
            </a:endParaRPr>
          </a:p>
        </p:txBody>
      </p:sp>
      <p:sp>
        <p:nvSpPr>
          <p:cNvPr id="34" name="テキスト ボックス 63">
            <a:extLst>
              <a:ext uri="{FF2B5EF4-FFF2-40B4-BE49-F238E27FC236}">
                <a16:creationId xmlns:a16="http://schemas.microsoft.com/office/drawing/2014/main" id="{DA84BE82-AC76-4CF0-A985-DAC0F863A023}"/>
              </a:ext>
            </a:extLst>
          </p:cNvPr>
          <p:cNvSpPr txBox="1">
            <a:spLocks noChangeArrowheads="1"/>
          </p:cNvSpPr>
          <p:nvPr/>
        </p:nvSpPr>
        <p:spPr bwMode="auto">
          <a:xfrm>
            <a:off x="8801083" y="7234577"/>
            <a:ext cx="1440039" cy="305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10000"/>
              </a:lnSpc>
            </a:pPr>
            <a:r>
              <a:rPr lang="en-US" altLang="ja-JP" sz="1400" b="1" dirty="0">
                <a:latin typeface="Meiryo UI" panose="020B0604030504040204" pitchFamily="50" charset="-128"/>
                <a:ea typeface="Meiryo UI" panose="020B0604030504040204" pitchFamily="50" charset="-128"/>
                <a:cs typeface="Verdana" panose="020B0604030504040204" pitchFamily="34" charset="0"/>
              </a:rPr>
              <a:t>IMEI:CCC</a:t>
            </a:r>
            <a:endParaRPr lang="ja-JP" altLang="en-US" sz="1400" b="1" dirty="0">
              <a:latin typeface="Meiryo UI" panose="020B0604030504040204" pitchFamily="50" charset="-128"/>
              <a:ea typeface="Meiryo UI" panose="020B0604030504040204" pitchFamily="50" charset="-128"/>
              <a:cs typeface="Verdana" panose="020B0604030504040204" pitchFamily="34" charset="0"/>
            </a:endParaRPr>
          </a:p>
        </p:txBody>
      </p:sp>
      <p:grpSp>
        <p:nvGrpSpPr>
          <p:cNvPr id="104" name="グループ化 103">
            <a:extLst>
              <a:ext uri="{FF2B5EF4-FFF2-40B4-BE49-F238E27FC236}">
                <a16:creationId xmlns:a16="http://schemas.microsoft.com/office/drawing/2014/main" id="{8171C885-7830-498B-8D70-E2703B596824}"/>
              </a:ext>
            </a:extLst>
          </p:cNvPr>
          <p:cNvGrpSpPr/>
          <p:nvPr/>
        </p:nvGrpSpPr>
        <p:grpSpPr>
          <a:xfrm>
            <a:off x="4600103" y="5027347"/>
            <a:ext cx="1440039" cy="2512955"/>
            <a:chOff x="4600103" y="5027347"/>
            <a:chExt cx="1440039" cy="2512955"/>
          </a:xfrm>
        </p:grpSpPr>
        <p:sp>
          <p:nvSpPr>
            <p:cNvPr id="26" name="テキスト ボックス 63">
              <a:extLst>
                <a:ext uri="{FF2B5EF4-FFF2-40B4-BE49-F238E27FC236}">
                  <a16:creationId xmlns:a16="http://schemas.microsoft.com/office/drawing/2014/main" id="{ABC3C9B1-659F-439E-993C-DC7BAB0E157C}"/>
                </a:ext>
              </a:extLst>
            </p:cNvPr>
            <p:cNvSpPr txBox="1">
              <a:spLocks noChangeArrowheads="1"/>
            </p:cNvSpPr>
            <p:nvPr/>
          </p:nvSpPr>
          <p:spPr bwMode="auto">
            <a:xfrm>
              <a:off x="4600103" y="7234577"/>
              <a:ext cx="1440039" cy="305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10000"/>
                </a:lnSpc>
              </a:pPr>
              <a:r>
                <a:rPr lang="en-US" altLang="ja-JP" sz="1400" b="1" dirty="0">
                  <a:latin typeface="Meiryo UI" panose="020B0604030504040204" pitchFamily="50" charset="-128"/>
                  <a:ea typeface="Meiryo UI" panose="020B0604030504040204" pitchFamily="50" charset="-128"/>
                  <a:cs typeface="Verdana" panose="020B0604030504040204" pitchFamily="34" charset="0"/>
                </a:rPr>
                <a:t>IMEI:AAA</a:t>
              </a:r>
              <a:endParaRPr lang="ja-JP" altLang="en-US" sz="1400" b="1" dirty="0">
                <a:latin typeface="Meiryo UI" panose="020B0604030504040204" pitchFamily="50" charset="-128"/>
                <a:ea typeface="Meiryo UI" panose="020B0604030504040204" pitchFamily="50" charset="-128"/>
                <a:cs typeface="Verdana" panose="020B0604030504040204" pitchFamily="34" charset="0"/>
              </a:endParaRPr>
            </a:p>
          </p:txBody>
        </p:sp>
        <p:pic>
          <p:nvPicPr>
            <p:cNvPr id="47" name="図 46">
              <a:extLst>
                <a:ext uri="{FF2B5EF4-FFF2-40B4-BE49-F238E27FC236}">
                  <a16:creationId xmlns:a16="http://schemas.microsoft.com/office/drawing/2014/main" id="{39FD26F8-55AE-4B79-B93A-9F6C707AB131}"/>
                </a:ext>
              </a:extLst>
            </p:cNvPr>
            <p:cNvPicPr>
              <a:picLocks noChangeAspect="1"/>
            </p:cNvPicPr>
            <p:nvPr/>
          </p:nvPicPr>
          <p:blipFill>
            <a:blip r:embed="rId5"/>
            <a:stretch>
              <a:fillRect/>
            </a:stretch>
          </p:blipFill>
          <p:spPr>
            <a:xfrm>
              <a:off x="4751736" y="5027347"/>
              <a:ext cx="458545" cy="1754697"/>
            </a:xfrm>
            <a:prstGeom prst="rect">
              <a:avLst/>
            </a:prstGeom>
          </p:spPr>
        </p:pic>
      </p:grpSp>
      <p:sp>
        <p:nvSpPr>
          <p:cNvPr id="61" name="Text Box 19">
            <a:extLst>
              <a:ext uri="{FF2B5EF4-FFF2-40B4-BE49-F238E27FC236}">
                <a16:creationId xmlns:a16="http://schemas.microsoft.com/office/drawing/2014/main" id="{A6736EDA-7260-493C-A8DA-89B3031C05A3}"/>
              </a:ext>
            </a:extLst>
          </p:cNvPr>
          <p:cNvSpPr txBox="1">
            <a:spLocks noChangeArrowheads="1"/>
          </p:cNvSpPr>
          <p:nvPr/>
        </p:nvSpPr>
        <p:spPr bwMode="auto">
          <a:xfrm>
            <a:off x="932950" y="5493430"/>
            <a:ext cx="1065102" cy="2880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nchor="ctr" anchorCtr="0">
            <a:spAutoFit/>
          </a:bodyPr>
          <a:lstStyle/>
          <a:p>
            <a:pPr>
              <a:lnSpc>
                <a:spcPct val="90000"/>
              </a:lnSpc>
              <a:spcBef>
                <a:spcPct val="50000"/>
              </a:spcBef>
            </a:pPr>
            <a:r>
              <a:rPr lang="ja-JP" altLang="en-US" sz="1400" dirty="0">
                <a:solidFill>
                  <a:schemeClr val="tx1"/>
                </a:solidFill>
                <a:latin typeface="Meiryo UI" panose="020B0604030504040204" pitchFamily="50" charset="-128"/>
                <a:ea typeface="Meiryo UI" panose="020B0604030504040204" pitchFamily="50" charset="-128"/>
              </a:rPr>
              <a:t>管理者様</a:t>
            </a:r>
          </a:p>
        </p:txBody>
      </p:sp>
      <p:pic>
        <p:nvPicPr>
          <p:cNvPr id="63" name="pixta_42810350-02.png" descr="pixta_42810350-02.png">
            <a:extLst>
              <a:ext uri="{FF2B5EF4-FFF2-40B4-BE49-F238E27FC236}">
                <a16:creationId xmlns:a16="http://schemas.microsoft.com/office/drawing/2014/main" id="{D5B7E30B-6DAB-40A9-83E9-B65B79E10CFB}"/>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097023" y="6036772"/>
            <a:ext cx="1486450" cy="1240106"/>
          </a:xfrm>
          <a:prstGeom prst="rect">
            <a:avLst/>
          </a:prstGeom>
          <a:ln w="12700">
            <a:miter lim="400000"/>
          </a:ln>
        </p:spPr>
      </p:pic>
      <p:pic>
        <p:nvPicPr>
          <p:cNvPr id="66" name="pixta_32687265-01.png" descr="pixta_32687265-01.png">
            <a:extLst>
              <a:ext uri="{FF2B5EF4-FFF2-40B4-BE49-F238E27FC236}">
                <a16:creationId xmlns:a16="http://schemas.microsoft.com/office/drawing/2014/main" id="{87C92FCD-F7D3-437C-8883-51F3B2B4B050}"/>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flipH="1">
            <a:off x="4669221" y="6067673"/>
            <a:ext cx="1800923" cy="1321864"/>
          </a:xfrm>
          <a:prstGeom prst="rect">
            <a:avLst/>
          </a:prstGeom>
          <a:ln w="12700">
            <a:miter lim="400000"/>
          </a:ln>
        </p:spPr>
      </p:pic>
      <p:pic>
        <p:nvPicPr>
          <p:cNvPr id="73" name="イメージ" descr="イメージ">
            <a:extLst>
              <a:ext uri="{FF2B5EF4-FFF2-40B4-BE49-F238E27FC236}">
                <a16:creationId xmlns:a16="http://schemas.microsoft.com/office/drawing/2014/main" id="{8F11DB4F-4344-4717-BD75-4DD398DB4E75}"/>
              </a:ext>
            </a:extLst>
          </p:cNvPr>
          <p:cNvPicPr>
            <a:picLocks noChangeAspect="1"/>
          </p:cNvPicPr>
          <p:nvPr/>
        </p:nvPicPr>
        <p:blipFill>
          <a:blip r:embed="rId8" cstate="screen">
            <a:extLst>
              <a:ext uri="{28A0092B-C50C-407E-A947-70E740481C1C}">
                <a14:useLocalDpi xmlns:a14="http://schemas.microsoft.com/office/drawing/2010/main"/>
              </a:ext>
            </a:extLst>
          </a:blip>
          <a:srcRect/>
          <a:stretch>
            <a:fillRect/>
          </a:stretch>
        </p:blipFill>
        <p:spPr>
          <a:xfrm>
            <a:off x="6857311" y="5231300"/>
            <a:ext cx="565988" cy="1220511"/>
          </a:xfrm>
          <a:custGeom>
            <a:avLst/>
            <a:gdLst/>
            <a:ahLst/>
            <a:cxnLst>
              <a:cxn ang="0">
                <a:pos x="wd2" y="hd2"/>
              </a:cxn>
              <a:cxn ang="5400000">
                <a:pos x="wd2" y="hd2"/>
              </a:cxn>
              <a:cxn ang="10800000">
                <a:pos x="wd2" y="hd2"/>
              </a:cxn>
              <a:cxn ang="16200000">
                <a:pos x="wd2" y="hd2"/>
              </a:cxn>
            </a:cxnLst>
            <a:rect l="0" t="0" r="r" b="b"/>
            <a:pathLst>
              <a:path w="21585" h="21575" extrusionOk="0">
                <a:moveTo>
                  <a:pt x="10323" y="4"/>
                </a:moveTo>
                <a:lnTo>
                  <a:pt x="1782" y="25"/>
                </a:lnTo>
                <a:lnTo>
                  <a:pt x="1204" y="207"/>
                </a:lnTo>
                <a:cubicBezTo>
                  <a:pt x="885" y="307"/>
                  <a:pt x="485" y="521"/>
                  <a:pt x="313" y="683"/>
                </a:cubicBezTo>
                <a:cubicBezTo>
                  <a:pt x="7" y="974"/>
                  <a:pt x="0" y="1152"/>
                  <a:pt x="0" y="10766"/>
                </a:cubicBezTo>
                <a:cubicBezTo>
                  <a:pt x="0" y="17504"/>
                  <a:pt x="52" y="20615"/>
                  <a:pt x="167" y="20756"/>
                </a:cubicBezTo>
                <a:cubicBezTo>
                  <a:pt x="388" y="21026"/>
                  <a:pt x="1064" y="21354"/>
                  <a:pt x="1650" y="21475"/>
                </a:cubicBezTo>
                <a:cubicBezTo>
                  <a:pt x="2024" y="21552"/>
                  <a:pt x="3873" y="21574"/>
                  <a:pt x="10681" y="21575"/>
                </a:cubicBezTo>
                <a:cubicBezTo>
                  <a:pt x="20421" y="21576"/>
                  <a:pt x="20137" y="21591"/>
                  <a:pt x="20997" y="20989"/>
                </a:cubicBezTo>
                <a:lnTo>
                  <a:pt x="21439" y="20681"/>
                </a:lnTo>
                <a:lnTo>
                  <a:pt x="21533" y="15187"/>
                </a:lnTo>
                <a:cubicBezTo>
                  <a:pt x="21585" y="12165"/>
                  <a:pt x="21600" y="7763"/>
                  <a:pt x="21568" y="5404"/>
                </a:cubicBezTo>
                <a:cubicBezTo>
                  <a:pt x="21505" y="696"/>
                  <a:pt x="21504" y="688"/>
                  <a:pt x="20559" y="320"/>
                </a:cubicBezTo>
                <a:cubicBezTo>
                  <a:pt x="20302" y="220"/>
                  <a:pt x="19814" y="103"/>
                  <a:pt x="19476" y="61"/>
                </a:cubicBezTo>
                <a:cubicBezTo>
                  <a:pt x="19073" y="10"/>
                  <a:pt x="15937" y="-9"/>
                  <a:pt x="10323" y="4"/>
                </a:cubicBezTo>
                <a:close/>
              </a:path>
            </a:pathLst>
          </a:custGeom>
          <a:ln w="12700">
            <a:miter lim="400000"/>
          </a:ln>
        </p:spPr>
      </p:pic>
      <p:pic>
        <p:nvPicPr>
          <p:cNvPr id="74" name="pixta_32687266-22.png" descr="pixta_32687266-22.png">
            <a:extLst>
              <a:ext uri="{FF2B5EF4-FFF2-40B4-BE49-F238E27FC236}">
                <a16:creationId xmlns:a16="http://schemas.microsoft.com/office/drawing/2014/main" id="{2D33596C-F105-4A3C-949D-70467DBF7026}"/>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476740" y="4111110"/>
            <a:ext cx="1788726" cy="1513622"/>
          </a:xfrm>
          <a:prstGeom prst="rect">
            <a:avLst/>
          </a:prstGeom>
          <a:ln w="12700">
            <a:miter lim="400000"/>
          </a:ln>
        </p:spPr>
      </p:pic>
      <p:pic>
        <p:nvPicPr>
          <p:cNvPr id="50" name="イメージ" descr="イメージ"/>
          <p:cNvPicPr>
            <a:picLocks noChangeAspect="1"/>
          </p:cNvPicPr>
          <p:nvPr/>
        </p:nvPicPr>
        <p:blipFill>
          <a:blip r:embed="rId10" cstate="screen">
            <a:extLst>
              <a:ext uri="{28A0092B-C50C-407E-A947-70E740481C1C}">
                <a14:useLocalDpi xmlns:a14="http://schemas.microsoft.com/office/drawing/2010/main"/>
              </a:ext>
            </a:extLst>
          </a:blip>
          <a:srcRect/>
          <a:stretch>
            <a:fillRect/>
          </a:stretch>
        </p:blipFill>
        <p:spPr>
          <a:xfrm>
            <a:off x="8805613" y="5005801"/>
            <a:ext cx="1320379" cy="1897794"/>
          </a:xfrm>
          <a:custGeom>
            <a:avLst/>
            <a:gdLst/>
            <a:ahLst/>
            <a:cxnLst>
              <a:cxn ang="0">
                <a:pos x="wd2" y="hd2"/>
              </a:cxn>
              <a:cxn ang="5400000">
                <a:pos x="wd2" y="hd2"/>
              </a:cxn>
              <a:cxn ang="10800000">
                <a:pos x="wd2" y="hd2"/>
              </a:cxn>
              <a:cxn ang="16200000">
                <a:pos x="wd2" y="hd2"/>
              </a:cxn>
            </a:cxnLst>
            <a:rect l="0" t="0" r="r" b="b"/>
            <a:pathLst>
              <a:path w="21571" h="21595" extrusionOk="0">
                <a:moveTo>
                  <a:pt x="10802" y="0"/>
                </a:moveTo>
                <a:cubicBezTo>
                  <a:pt x="1025" y="0"/>
                  <a:pt x="791" y="3"/>
                  <a:pt x="517" y="153"/>
                </a:cubicBezTo>
                <a:cubicBezTo>
                  <a:pt x="363" y="237"/>
                  <a:pt x="177" y="404"/>
                  <a:pt x="106" y="523"/>
                </a:cubicBezTo>
                <a:cubicBezTo>
                  <a:pt x="10" y="684"/>
                  <a:pt x="-15" y="3366"/>
                  <a:pt x="7" y="10881"/>
                </a:cubicBezTo>
                <a:cubicBezTo>
                  <a:pt x="35" y="20399"/>
                  <a:pt x="53" y="21035"/>
                  <a:pt x="237" y="21231"/>
                </a:cubicBezTo>
                <a:cubicBezTo>
                  <a:pt x="346" y="21346"/>
                  <a:pt x="597" y="21473"/>
                  <a:pt x="797" y="21513"/>
                </a:cubicBezTo>
                <a:cubicBezTo>
                  <a:pt x="1009" y="21556"/>
                  <a:pt x="5189" y="21590"/>
                  <a:pt x="10846" y="21594"/>
                </a:cubicBezTo>
                <a:cubicBezTo>
                  <a:pt x="19854" y="21600"/>
                  <a:pt x="20553" y="21591"/>
                  <a:pt x="20916" y="21464"/>
                </a:cubicBezTo>
                <a:cubicBezTo>
                  <a:pt x="21131" y="21389"/>
                  <a:pt x="21371" y="21242"/>
                  <a:pt x="21448" y="21135"/>
                </a:cubicBezTo>
                <a:cubicBezTo>
                  <a:pt x="21559" y="20981"/>
                  <a:pt x="21585" y="18788"/>
                  <a:pt x="21564" y="10697"/>
                </a:cubicBezTo>
                <a:lnTo>
                  <a:pt x="21536" y="455"/>
                </a:lnTo>
                <a:lnTo>
                  <a:pt x="21169" y="229"/>
                </a:lnTo>
                <a:lnTo>
                  <a:pt x="20807" y="0"/>
                </a:lnTo>
                <a:lnTo>
                  <a:pt x="10802" y="0"/>
                </a:lnTo>
                <a:close/>
              </a:path>
            </a:pathLst>
          </a:custGeom>
          <a:ln w="12700">
            <a:miter lim="400000"/>
          </a:ln>
          <a:effectLst>
            <a:outerShdw blurRad="165100" dir="5400000" rotWithShape="0">
              <a:srgbClr val="000000">
                <a:alpha val="50000"/>
              </a:srgbClr>
            </a:outerShdw>
          </a:effectLst>
        </p:spPr>
      </p:pic>
      <p:pic>
        <p:nvPicPr>
          <p:cNvPr id="51" name="図 50"/>
          <p:cNvPicPr>
            <a:picLocks noChangeAspect="1"/>
          </p:cNvPicPr>
          <p:nvPr/>
        </p:nvPicPr>
        <p:blipFill rotWithShape="1">
          <a:blip r:embed="rId11"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11051690" y="5044228"/>
            <a:ext cx="878090" cy="1537256"/>
          </a:xfrm>
          <a:prstGeom prst="rect">
            <a:avLst/>
          </a:prstGeom>
        </p:spPr>
      </p:pic>
      <p:pic>
        <p:nvPicPr>
          <p:cNvPr id="64" name="pixta_39898298-03.png" descr="pixta_39898298-03.png">
            <a:extLst>
              <a:ext uri="{FF2B5EF4-FFF2-40B4-BE49-F238E27FC236}">
                <a16:creationId xmlns:a16="http://schemas.microsoft.com/office/drawing/2014/main" id="{C78C19FE-96DD-40A2-A001-12D866E1441E}"/>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10940679" y="5872814"/>
            <a:ext cx="1707522" cy="1366596"/>
          </a:xfrm>
          <a:prstGeom prst="rect">
            <a:avLst/>
          </a:prstGeom>
          <a:ln w="12700">
            <a:miter lim="400000"/>
          </a:ln>
        </p:spPr>
      </p:pic>
      <p:sp>
        <p:nvSpPr>
          <p:cNvPr id="45" name="禁止 1">
            <a:extLst>
              <a:ext uri="{FF2B5EF4-FFF2-40B4-BE49-F238E27FC236}">
                <a16:creationId xmlns:a16="http://schemas.microsoft.com/office/drawing/2014/main" id="{980D659B-FF5F-4C1B-8E41-7414F79FC6B8}"/>
              </a:ext>
            </a:extLst>
          </p:cNvPr>
          <p:cNvSpPr/>
          <p:nvPr/>
        </p:nvSpPr>
        <p:spPr bwMode="auto">
          <a:xfrm>
            <a:off x="11157448" y="4363990"/>
            <a:ext cx="872056" cy="872056"/>
          </a:xfrm>
          <a:prstGeom prst="noSmoking">
            <a:avLst/>
          </a:prstGeom>
          <a:solidFill>
            <a:srgbClr val="DE0000"/>
          </a:solidFill>
          <a:ln w="9525" algn="ctr">
            <a:noFill/>
            <a:miter lim="800000"/>
            <a:headEnd/>
            <a:tailEnd type="none" w="lg" len="med"/>
          </a:ln>
          <a:effectLst/>
        </p:spPr>
        <p:txBody>
          <a:bodyPr wrap="none" lIns="108852" tIns="54426" rIns="108852" bIns="54426" rtlCol="0" anchor="ctr"/>
          <a:lstStyle/>
          <a:p>
            <a:pPr algn="ctr"/>
            <a:endParaRPr kumimoji="1" lang="ja-JP" altLang="en-US" b="1">
              <a:latin typeface="Meiryo UI" panose="020B0604030504040204" pitchFamily="50" charset="-128"/>
              <a:ea typeface="Meiryo UI" panose="020B0604030504040204" pitchFamily="50" charset="-128"/>
            </a:endParaRPr>
          </a:p>
        </p:txBody>
      </p:sp>
      <p:pic>
        <p:nvPicPr>
          <p:cNvPr id="65" name="pixta_33252484-08.png" descr="pixta_33252484-08.png">
            <a:extLst>
              <a:ext uri="{FF2B5EF4-FFF2-40B4-BE49-F238E27FC236}">
                <a16:creationId xmlns:a16="http://schemas.microsoft.com/office/drawing/2014/main" id="{D1B9A2DE-8343-46E4-9AFC-24DA595EECA4}"/>
              </a:ext>
            </a:extLst>
          </p:cNvPr>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9087725" y="5886876"/>
            <a:ext cx="1708694" cy="1367534"/>
          </a:xfrm>
          <a:prstGeom prst="rect">
            <a:avLst/>
          </a:prstGeom>
          <a:ln w="12700">
            <a:miter lim="400000"/>
          </a:ln>
        </p:spPr>
      </p:pic>
    </p:spTree>
    <p:extLst>
      <p:ext uri="{BB962C8B-B14F-4D97-AF65-F5344CB8AC3E}">
        <p14:creationId xmlns:p14="http://schemas.microsoft.com/office/powerpoint/2010/main" val="1896121113"/>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a:extLst>
              <a:ext uri="{FF2B5EF4-FFF2-40B4-BE49-F238E27FC236}">
                <a16:creationId xmlns:a16="http://schemas.microsoft.com/office/drawing/2014/main" id="{391B4C11-9499-4556-9490-C4E8184F6586}"/>
              </a:ext>
            </a:extLst>
          </p:cNvPr>
          <p:cNvPicPr>
            <a:picLocks noChangeAspect="1"/>
          </p:cNvPicPr>
          <p:nvPr/>
        </p:nvPicPr>
        <p:blipFill rotWithShape="1">
          <a:blip r:embed="rId2" cstate="screen">
            <a:alphaModFix amt="30000"/>
            <a:extLst>
              <a:ext uri="{28A0092B-C50C-407E-A947-70E740481C1C}">
                <a14:useLocalDpi xmlns:a14="http://schemas.microsoft.com/office/drawing/2010/main"/>
              </a:ext>
            </a:extLst>
          </a:blip>
          <a:srcRect t="-2143" b="8653"/>
          <a:stretch/>
        </p:blipFill>
        <p:spPr>
          <a:xfrm>
            <a:off x="0" y="4679006"/>
            <a:ext cx="13003213" cy="5073007"/>
          </a:xfrm>
          <a:prstGeom prst="rect">
            <a:avLst/>
          </a:prstGeom>
        </p:spPr>
      </p:pic>
      <p:sp>
        <p:nvSpPr>
          <p:cNvPr id="3" name="スライド番号プレースホルダー 2">
            <a:extLst>
              <a:ext uri="{FF2B5EF4-FFF2-40B4-BE49-F238E27FC236}">
                <a16:creationId xmlns:a16="http://schemas.microsoft.com/office/drawing/2014/main" id="{626B4071-A228-456B-A692-F74CCB678AFB}"/>
              </a:ext>
            </a:extLst>
          </p:cNvPr>
          <p:cNvSpPr>
            <a:spLocks noGrp="1"/>
          </p:cNvSpPr>
          <p:nvPr>
            <p:ph type="sldNum" sz="quarter" idx="4"/>
          </p:nvPr>
        </p:nvSpPr>
        <p:spPr/>
        <p:txBody>
          <a:bodyPr/>
          <a:lstStyle/>
          <a:p>
            <a:fld id="{F1BF7F6E-0413-4353-995D-100289A07FF8}" type="slidenum">
              <a:rPr lang="en-US" altLang="ja-JP" smtClean="0"/>
              <a:pPr/>
              <a:t>2</a:t>
            </a:fld>
            <a:endParaRPr lang="en-US" altLang="ja-JP" dirty="0"/>
          </a:p>
        </p:txBody>
      </p:sp>
      <p:sp>
        <p:nvSpPr>
          <p:cNvPr id="4" name="タイトル 3">
            <a:extLst>
              <a:ext uri="{FF2B5EF4-FFF2-40B4-BE49-F238E27FC236}">
                <a16:creationId xmlns:a16="http://schemas.microsoft.com/office/drawing/2014/main" id="{C2C057CA-6681-4E98-B443-21FB78AB43F1}"/>
              </a:ext>
            </a:extLst>
          </p:cNvPr>
          <p:cNvSpPr>
            <a:spLocks noGrp="1"/>
          </p:cNvSpPr>
          <p:nvPr>
            <p:ph type="title"/>
          </p:nvPr>
        </p:nvSpPr>
        <p:spPr/>
        <p:txBody>
          <a:bodyPr/>
          <a:lstStyle/>
          <a:p>
            <a:r>
              <a:rPr lang="en-US" altLang="ja-JP" dirty="0"/>
              <a:t>EMM/MDM</a:t>
            </a:r>
            <a:r>
              <a:rPr lang="ja-JP" altLang="en-US" dirty="0"/>
              <a:t>とは</a:t>
            </a:r>
          </a:p>
        </p:txBody>
      </p:sp>
      <p:sp>
        <p:nvSpPr>
          <p:cNvPr id="5" name="テキスト ボックス 4">
            <a:extLst>
              <a:ext uri="{FF2B5EF4-FFF2-40B4-BE49-F238E27FC236}">
                <a16:creationId xmlns:a16="http://schemas.microsoft.com/office/drawing/2014/main" id="{FF98E068-343C-4435-B8CE-CBA80E54DB8A}"/>
              </a:ext>
            </a:extLst>
          </p:cNvPr>
          <p:cNvSpPr txBox="1"/>
          <p:nvPr/>
        </p:nvSpPr>
        <p:spPr>
          <a:xfrm>
            <a:off x="1227338" y="1347614"/>
            <a:ext cx="10548536" cy="1441677"/>
          </a:xfrm>
          <a:prstGeom prst="rect">
            <a:avLst/>
          </a:prstGeom>
          <a:noFill/>
        </p:spPr>
        <p:txBody>
          <a:bodyPr wrap="square" lIns="90000" rIns="90000" rtlCol="0" anchor="ctr" anchorCtr="1">
            <a:spAutoFit/>
          </a:bodyPr>
          <a:lstStyle/>
          <a:p>
            <a:pPr>
              <a:lnSpc>
                <a:spcPts val="2700"/>
              </a:lnSpc>
            </a:pPr>
            <a:r>
              <a:rPr lang="en-US" altLang="ja-JP" sz="2000" dirty="0">
                <a:latin typeface="Meiryo UI" panose="020B0604030504040204" pitchFamily="50" charset="-128"/>
                <a:ea typeface="Meiryo UI" panose="020B0604030504040204" pitchFamily="50" charset="-128"/>
              </a:rPr>
              <a:t>MDM</a:t>
            </a:r>
            <a:r>
              <a:rPr lang="ja-JP" altLang="en-US" sz="2000" dirty="0">
                <a:latin typeface="Meiryo UI" panose="020B0604030504040204" pitchFamily="50" charset="-128"/>
                <a:ea typeface="Meiryo UI" panose="020B0604030504040204" pitchFamily="50" charset="-128"/>
              </a:rPr>
              <a:t>（</a:t>
            </a:r>
            <a:r>
              <a:rPr lang="en-US" altLang="ja-JP" sz="2000" dirty="0">
                <a:latin typeface="Meiryo UI" panose="020B0604030504040204" pitchFamily="50" charset="-128"/>
                <a:ea typeface="Meiryo UI" panose="020B0604030504040204" pitchFamily="50" charset="-128"/>
              </a:rPr>
              <a:t>Mobile Device Management</a:t>
            </a:r>
            <a:r>
              <a:rPr lang="ja-JP" altLang="en-US" sz="2000" dirty="0">
                <a:latin typeface="Meiryo UI" panose="020B0604030504040204" pitchFamily="50" charset="-128"/>
                <a:ea typeface="Meiryo UI" panose="020B0604030504040204" pitchFamily="50" charset="-128"/>
              </a:rPr>
              <a:t>）とは</a:t>
            </a:r>
            <a:endParaRPr lang="en-US" altLang="ja-JP" sz="2000" dirty="0">
              <a:latin typeface="Meiryo UI" panose="020B0604030504040204" pitchFamily="50" charset="-128"/>
              <a:ea typeface="Meiryo UI" panose="020B0604030504040204" pitchFamily="50" charset="-128"/>
            </a:endParaRPr>
          </a:p>
          <a:p>
            <a:pPr>
              <a:lnSpc>
                <a:spcPts val="2700"/>
              </a:lnSpc>
            </a:pPr>
            <a:r>
              <a:rPr lang="ja-JP" altLang="en-US" sz="2000" dirty="0">
                <a:latin typeface="Meiryo UI" panose="020B0604030504040204" pitchFamily="50" charset="-128"/>
                <a:ea typeface="Meiryo UI" panose="020B0604030504040204" pitchFamily="50" charset="-128"/>
              </a:rPr>
              <a:t>複数台のスマートフォンおよびタブレット端末をリモートで一元管理・運用できるサービス。</a:t>
            </a:r>
            <a:endParaRPr lang="en-US" altLang="ja-JP" sz="2000" dirty="0">
              <a:latin typeface="Meiryo UI" panose="020B0604030504040204" pitchFamily="50" charset="-128"/>
              <a:ea typeface="Meiryo UI" panose="020B0604030504040204" pitchFamily="50" charset="-128"/>
            </a:endParaRPr>
          </a:p>
          <a:p>
            <a:pPr>
              <a:lnSpc>
                <a:spcPts val="2700"/>
              </a:lnSpc>
            </a:pPr>
            <a:r>
              <a:rPr lang="ja-JP" altLang="en-US" sz="2000" dirty="0">
                <a:latin typeface="Meiryo UI" panose="020B0604030504040204" pitchFamily="50" charset="-128"/>
                <a:ea typeface="Meiryo UI" panose="020B0604030504040204" pitchFamily="50" charset="-128"/>
              </a:rPr>
              <a:t>スマホが普及し、業務利用する企業も増えているため、</a:t>
            </a:r>
            <a:endParaRPr lang="en-US" altLang="ja-JP" sz="2000" dirty="0">
              <a:latin typeface="Meiryo UI" panose="020B0604030504040204" pitchFamily="50" charset="-128"/>
              <a:ea typeface="Meiryo UI" panose="020B0604030504040204" pitchFamily="50" charset="-128"/>
            </a:endParaRPr>
          </a:p>
          <a:p>
            <a:pPr>
              <a:lnSpc>
                <a:spcPts val="2700"/>
              </a:lnSpc>
            </a:pPr>
            <a:r>
              <a:rPr lang="ja-JP" altLang="en-US" sz="2000" dirty="0">
                <a:latin typeface="Meiryo UI" panose="020B0604030504040204" pitchFamily="50" charset="-128"/>
                <a:ea typeface="Meiryo UI" panose="020B0604030504040204" pitchFamily="50" charset="-128"/>
              </a:rPr>
              <a:t>デバイスのセキュリティを担保するために</a:t>
            </a:r>
            <a:r>
              <a:rPr lang="en-US" altLang="ja-JP" sz="2000" dirty="0">
                <a:latin typeface="Meiryo UI" panose="020B0604030504040204" pitchFamily="50" charset="-128"/>
                <a:ea typeface="Meiryo UI" panose="020B0604030504040204" pitchFamily="50" charset="-128"/>
              </a:rPr>
              <a:t>MDM</a:t>
            </a:r>
            <a:r>
              <a:rPr lang="ja-JP" altLang="en-US" sz="2000" dirty="0">
                <a:latin typeface="Meiryo UI" panose="020B0604030504040204" pitchFamily="50" charset="-128"/>
                <a:ea typeface="Meiryo UI" panose="020B0604030504040204" pitchFamily="50" charset="-128"/>
              </a:rPr>
              <a:t>を検討・導入する企業が増えています。</a:t>
            </a:r>
            <a:endParaRPr kumimoji="1" lang="en-US" altLang="ja-JP" sz="2000" dirty="0">
              <a:solidFill>
                <a:schemeClr val="tx1"/>
              </a:solidFill>
              <a:latin typeface="Meiryo UI" panose="020B0604030504040204" pitchFamily="50" charset="-128"/>
              <a:ea typeface="Meiryo UI" panose="020B0604030504040204" pitchFamily="50" charset="-128"/>
            </a:endParaRPr>
          </a:p>
        </p:txBody>
      </p:sp>
      <p:sp>
        <p:nvSpPr>
          <p:cNvPr id="2" name="正方形/長方形 1">
            <a:extLst>
              <a:ext uri="{FF2B5EF4-FFF2-40B4-BE49-F238E27FC236}">
                <a16:creationId xmlns:a16="http://schemas.microsoft.com/office/drawing/2014/main" id="{5B80A071-3EB0-4213-B1C9-8CD86B91CFFD}"/>
              </a:ext>
            </a:extLst>
          </p:cNvPr>
          <p:cNvSpPr/>
          <p:nvPr/>
        </p:nvSpPr>
        <p:spPr bwMode="auto">
          <a:xfrm>
            <a:off x="633606" y="2825732"/>
            <a:ext cx="11736000" cy="6514770"/>
          </a:xfrm>
          <a:prstGeom prst="rect">
            <a:avLst/>
          </a:prstGeom>
          <a:solidFill>
            <a:schemeClr val="bg1"/>
          </a:solidFill>
          <a:ln w="28575" algn="ctr">
            <a:noFill/>
            <a:round/>
            <a:headEnd/>
            <a:tailEnd/>
          </a:ln>
        </p:spPr>
        <p:txBody>
          <a:bodyPr lIns="125675" tIns="62838" rIns="125675" bIns="62838" rtlCol="0" anchor="ctr"/>
          <a:lstStyle/>
          <a:p>
            <a:pPr algn="l"/>
            <a:endParaRPr kumimoji="1" lang="ja-JP" altLang="en-US" sz="2700" b="1">
              <a:latin typeface="Meiryo UI" panose="020B0604030504040204" pitchFamily="50" charset="-128"/>
              <a:ea typeface="Meiryo UI" panose="020B0604030504040204" pitchFamily="50" charset="-128"/>
            </a:endParaRPr>
          </a:p>
        </p:txBody>
      </p:sp>
      <p:pic>
        <p:nvPicPr>
          <p:cNvPr id="9" name="図 8">
            <a:extLst>
              <a:ext uri="{FF2B5EF4-FFF2-40B4-BE49-F238E27FC236}">
                <a16:creationId xmlns:a16="http://schemas.microsoft.com/office/drawing/2014/main" id="{26549353-4327-4507-B4A5-824D227C060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46577" y="2851552"/>
            <a:ext cx="11736000" cy="6200918"/>
          </a:xfrm>
          <a:prstGeom prst="rect">
            <a:avLst/>
          </a:prstGeom>
        </p:spPr>
      </p:pic>
      <p:sp>
        <p:nvSpPr>
          <p:cNvPr id="8" name="テキスト ボックス 7">
            <a:extLst>
              <a:ext uri="{FF2B5EF4-FFF2-40B4-BE49-F238E27FC236}">
                <a16:creationId xmlns:a16="http://schemas.microsoft.com/office/drawing/2014/main" id="{1BDE861D-60CA-4BA9-8839-4BF8897EE4FE}"/>
              </a:ext>
            </a:extLst>
          </p:cNvPr>
          <p:cNvSpPr txBox="1"/>
          <p:nvPr/>
        </p:nvSpPr>
        <p:spPr>
          <a:xfrm>
            <a:off x="808787" y="8972765"/>
            <a:ext cx="11385638" cy="184666"/>
          </a:xfrm>
          <a:prstGeom prst="rect">
            <a:avLst/>
          </a:prstGeom>
          <a:noFill/>
        </p:spPr>
        <p:txBody>
          <a:bodyPr wrap="square" lIns="0" tIns="0" rIns="0" bIns="0" rtlCol="0" anchor="ctr" anchorCtr="0">
            <a:spAutoFit/>
          </a:bodyPr>
          <a:lstStyle/>
          <a:p>
            <a:pPr algn="l">
              <a:spcBef>
                <a:spcPts val="200"/>
              </a:spcBef>
            </a:pPr>
            <a:r>
              <a:rPr lang="ja-JP" altLang="en-US" sz="1200" dirty="0">
                <a:solidFill>
                  <a:schemeClr val="bg1">
                    <a:lumMod val="50000"/>
                  </a:schemeClr>
                </a:solidFill>
                <a:latin typeface="Meiryo UI" panose="020B0604030504040204" pitchFamily="50" charset="-128"/>
                <a:ea typeface="Meiryo UI" panose="020B0604030504040204" pitchFamily="50" charset="-128"/>
              </a:rPr>
              <a:t>出展：</a:t>
            </a:r>
            <a:r>
              <a:rPr lang="en-US" altLang="ja-JP" sz="1200" dirty="0">
                <a:solidFill>
                  <a:schemeClr val="bg1">
                    <a:lumMod val="50000"/>
                  </a:schemeClr>
                </a:solidFill>
                <a:latin typeface="Meiryo UI" panose="020B0604030504040204" pitchFamily="50" charset="-128"/>
                <a:ea typeface="Meiryo UI" panose="020B0604030504040204" pitchFamily="50" charset="-128"/>
              </a:rPr>
              <a:t>ITR</a:t>
            </a:r>
            <a:r>
              <a:rPr lang="ja-JP" altLang="en-US" sz="1200" dirty="0">
                <a:solidFill>
                  <a:schemeClr val="bg1">
                    <a:lumMod val="50000"/>
                  </a:schemeClr>
                </a:solidFill>
                <a:latin typeface="Meiryo UI" panose="020B0604030504040204" pitchFamily="50" charset="-128"/>
                <a:ea typeface="Meiryo UI" panose="020B0604030504040204" pitchFamily="50" charset="-128"/>
              </a:rPr>
              <a:t>「</a:t>
            </a:r>
            <a:r>
              <a:rPr lang="en-US" altLang="ja-JP" sz="1200" dirty="0">
                <a:solidFill>
                  <a:schemeClr val="bg1">
                    <a:lumMod val="50000"/>
                  </a:schemeClr>
                </a:solidFill>
                <a:latin typeface="Meiryo UI" panose="020B0604030504040204" pitchFamily="50" charset="-128"/>
                <a:ea typeface="Meiryo UI" panose="020B0604030504040204" pitchFamily="50" charset="-128"/>
              </a:rPr>
              <a:t>ITR MARKET VIEW </a:t>
            </a:r>
            <a:r>
              <a:rPr lang="ja-JP" altLang="en-US" sz="1200" dirty="0">
                <a:solidFill>
                  <a:schemeClr val="bg1">
                    <a:lumMod val="50000"/>
                  </a:schemeClr>
                </a:solidFill>
                <a:latin typeface="Meiryo UI" panose="020B0604030504040204" pitchFamily="50" charset="-128"/>
                <a:ea typeface="Meiryo UI" panose="020B0604030504040204" pitchFamily="50" charset="-128"/>
              </a:rPr>
              <a:t>ユニファイド・エンドポイント管理市場</a:t>
            </a:r>
            <a:r>
              <a:rPr lang="en-US" altLang="ja-JP" sz="1200" dirty="0">
                <a:solidFill>
                  <a:schemeClr val="bg1">
                    <a:lumMod val="50000"/>
                  </a:schemeClr>
                </a:solidFill>
                <a:latin typeface="Meiryo UI" panose="020B0604030504040204" pitchFamily="50" charset="-128"/>
                <a:ea typeface="Meiryo UI" panose="020B0604030504040204" pitchFamily="50" charset="-128"/>
              </a:rPr>
              <a:t>2018</a:t>
            </a:r>
            <a:r>
              <a:rPr lang="ja-JP" altLang="en-US" sz="1200" dirty="0">
                <a:solidFill>
                  <a:schemeClr val="bg1">
                    <a:lumMod val="50000"/>
                  </a:schemeClr>
                </a:solidFill>
                <a:latin typeface="Meiryo UI" panose="020B0604030504040204" pitchFamily="50" charset="-128"/>
                <a:ea typeface="Meiryo UI" panose="020B0604030504040204" pitchFamily="50" charset="-128"/>
              </a:rPr>
              <a:t>」　　</a:t>
            </a:r>
            <a:r>
              <a:rPr kumimoji="1" lang="en-US" altLang="ja-JP" sz="1200" dirty="0">
                <a:solidFill>
                  <a:schemeClr val="bg1">
                    <a:lumMod val="50000"/>
                  </a:schemeClr>
                </a:solidFill>
                <a:latin typeface="Meiryo UI" panose="020B0604030504040204" pitchFamily="50" charset="-128"/>
                <a:ea typeface="Meiryo UI" panose="020B0604030504040204" pitchFamily="50" charset="-128"/>
              </a:rPr>
              <a:t>※2018</a:t>
            </a:r>
            <a:r>
              <a:rPr kumimoji="1" lang="ja-JP" altLang="en-US" sz="1200" dirty="0">
                <a:solidFill>
                  <a:schemeClr val="bg1">
                    <a:lumMod val="50000"/>
                  </a:schemeClr>
                </a:solidFill>
                <a:latin typeface="Meiryo UI" panose="020B0604030504040204" pitchFamily="50" charset="-128"/>
                <a:ea typeface="Meiryo UI" panose="020B0604030504040204" pitchFamily="50" charset="-128"/>
              </a:rPr>
              <a:t>年以降は予測値となります。</a:t>
            </a:r>
          </a:p>
        </p:txBody>
      </p:sp>
    </p:spTree>
    <p:extLst>
      <p:ext uri="{BB962C8B-B14F-4D97-AF65-F5344CB8AC3E}">
        <p14:creationId xmlns:p14="http://schemas.microsoft.com/office/powerpoint/2010/main" val="431347544"/>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C1F1FF21-7E90-4CE5-8EA3-07D1C157A63E}"/>
              </a:ext>
            </a:extLst>
          </p:cNvPr>
          <p:cNvSpPr>
            <a:spLocks noGrp="1"/>
          </p:cNvSpPr>
          <p:nvPr>
            <p:ph type="sldNum" sz="quarter" idx="4"/>
          </p:nvPr>
        </p:nvSpPr>
        <p:spPr/>
        <p:txBody>
          <a:bodyPr/>
          <a:lstStyle/>
          <a:p>
            <a:fld id="{F1BF7F6E-0413-4353-995D-100289A07FF8}" type="slidenum">
              <a:rPr lang="en-US" altLang="ja-JP" smtClean="0"/>
              <a:pPr/>
              <a:t>20</a:t>
            </a:fld>
            <a:endParaRPr lang="en-US" altLang="ja-JP" dirty="0"/>
          </a:p>
        </p:txBody>
      </p:sp>
      <p:sp>
        <p:nvSpPr>
          <p:cNvPr id="8" name="タイトル 7">
            <a:extLst>
              <a:ext uri="{FF2B5EF4-FFF2-40B4-BE49-F238E27FC236}">
                <a16:creationId xmlns:a16="http://schemas.microsoft.com/office/drawing/2014/main" id="{2E2B9741-53EC-416B-A086-4BC077428A93}"/>
              </a:ext>
            </a:extLst>
          </p:cNvPr>
          <p:cNvSpPr>
            <a:spLocks noGrp="1"/>
          </p:cNvSpPr>
          <p:nvPr>
            <p:ph type="title"/>
          </p:nvPr>
        </p:nvSpPr>
        <p:spPr>
          <a:xfrm>
            <a:off x="360006" y="216000"/>
            <a:ext cx="8640000" cy="576000"/>
          </a:xfrm>
        </p:spPr>
        <p:txBody>
          <a:bodyPr/>
          <a:lstStyle/>
          <a:p>
            <a:r>
              <a:rPr lang="ja-JP" altLang="en-US" dirty="0">
                <a:solidFill>
                  <a:srgbClr val="191919"/>
                </a:solidFill>
                <a:latin typeface="Meiryo UI" panose="020B0604030504040204" pitchFamily="50" charset="-128"/>
                <a:ea typeface="Meiryo UI" panose="020B0604030504040204" pitchFamily="50" charset="-128"/>
                <a:sym typeface="ヒラギノ角ゴ ProN W6" charset="0"/>
              </a:rPr>
              <a:t>位置情報取得機能</a:t>
            </a:r>
            <a:endParaRPr kumimoji="1" lang="ja-JP" altLang="en-US" dirty="0"/>
          </a:p>
        </p:txBody>
      </p:sp>
      <p:pic>
        <p:nvPicPr>
          <p:cNvPr id="9" name="Picture 6">
            <a:extLst>
              <a:ext uri="{FF2B5EF4-FFF2-40B4-BE49-F238E27FC236}">
                <a16:creationId xmlns:a16="http://schemas.microsoft.com/office/drawing/2014/main" id="{074C4BCF-0A0B-42A3-B00A-4717ADCACF4C}"/>
              </a:ext>
            </a:extLst>
          </p:cNvPr>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747302" y="3472191"/>
            <a:ext cx="11508607" cy="5194300"/>
          </a:xfrm>
          <a:prstGeom prst="rect">
            <a:avLst/>
          </a:prstGeom>
          <a:noFill/>
          <a:ln w="6350">
            <a:solidFill>
              <a:schemeClr val="bg1">
                <a:lumMod val="50000"/>
              </a:schemeClr>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11" name="正方形/長方形 10">
            <a:extLst>
              <a:ext uri="{FF2B5EF4-FFF2-40B4-BE49-F238E27FC236}">
                <a16:creationId xmlns:a16="http://schemas.microsoft.com/office/drawing/2014/main" id="{0970ABF7-1654-492A-8955-6EF30A3F5451}"/>
              </a:ext>
            </a:extLst>
          </p:cNvPr>
          <p:cNvSpPr/>
          <p:nvPr/>
        </p:nvSpPr>
        <p:spPr>
          <a:xfrm>
            <a:off x="299377" y="9068847"/>
            <a:ext cx="12283200" cy="646331"/>
          </a:xfrm>
          <a:prstGeom prst="rect">
            <a:avLst/>
          </a:prstGeom>
        </p:spPr>
        <p:txBody>
          <a:bodyPr wrap="square">
            <a:spAutoFit/>
          </a:bodyPr>
          <a:lstStyle/>
          <a:p>
            <a:pPr algn="l"/>
            <a:r>
              <a:rPr lang="en-US" altLang="ja-JP" sz="1200" dirty="0">
                <a:solidFill>
                  <a:schemeClr val="bg1">
                    <a:lumMod val="50000"/>
                  </a:schemeClr>
                </a:solidFill>
                <a:latin typeface="Meiryo UI" panose="020B0604030504040204" pitchFamily="50" charset="-128"/>
                <a:ea typeface="Meiryo UI" panose="020B0604030504040204" pitchFamily="50" charset="-128"/>
              </a:rPr>
              <a:t>※Android</a:t>
            </a:r>
            <a:r>
              <a:rPr lang="ja-JP" altLang="en-US" sz="1200" dirty="0">
                <a:solidFill>
                  <a:schemeClr val="bg1">
                    <a:lumMod val="50000"/>
                  </a:schemeClr>
                </a:solidFill>
                <a:latin typeface="Meiryo UI" panose="020B0604030504040204" pitchFamily="50" charset="-128"/>
                <a:ea typeface="Meiryo UI" panose="020B0604030504040204" pitchFamily="50" charset="-128"/>
              </a:rPr>
              <a:t>は</a:t>
            </a:r>
            <a:r>
              <a:rPr lang="en-US" altLang="ja-JP" sz="1200" dirty="0">
                <a:solidFill>
                  <a:schemeClr val="bg1">
                    <a:lumMod val="50000"/>
                  </a:schemeClr>
                </a:solidFill>
                <a:latin typeface="Meiryo UI" panose="020B0604030504040204" pitchFamily="50" charset="-128"/>
                <a:ea typeface="Meiryo UI" panose="020B0604030504040204" pitchFamily="50" charset="-128"/>
              </a:rPr>
              <a:t>Android</a:t>
            </a:r>
            <a:r>
              <a:rPr lang="ja-JP" altLang="en-US" sz="1200" dirty="0">
                <a:solidFill>
                  <a:schemeClr val="bg1">
                    <a:lumMod val="50000"/>
                  </a:schemeClr>
                </a:solidFill>
                <a:latin typeface="Meiryo UI" panose="020B0604030504040204" pitchFamily="50" charset="-128"/>
                <a:ea typeface="Meiryo UI" panose="020B0604030504040204" pitchFamily="50" charset="-128"/>
              </a:rPr>
              <a:t> </a:t>
            </a:r>
            <a:r>
              <a:rPr lang="en-US" altLang="ja-JP" sz="1200" dirty="0">
                <a:solidFill>
                  <a:schemeClr val="bg1">
                    <a:lumMod val="50000"/>
                  </a:schemeClr>
                </a:solidFill>
                <a:latin typeface="Meiryo UI" panose="020B0604030504040204" pitchFamily="50" charset="-128"/>
                <a:ea typeface="Meiryo UI" panose="020B0604030504040204" pitchFamily="50" charset="-128"/>
              </a:rPr>
              <a:t>Enterprise</a:t>
            </a:r>
            <a:r>
              <a:rPr lang="ja-JP" altLang="en-US" sz="1200" dirty="0">
                <a:solidFill>
                  <a:schemeClr val="bg1">
                    <a:lumMod val="50000"/>
                  </a:schemeClr>
                </a:solidFill>
                <a:latin typeface="Meiryo UI" panose="020B0604030504040204" pitchFamily="50" charset="-128"/>
                <a:ea typeface="Meiryo UI" panose="020B0604030504040204" pitchFamily="50" charset="-128"/>
              </a:rPr>
              <a:t>（</a:t>
            </a:r>
            <a:r>
              <a:rPr lang="en-US" altLang="ja-JP" sz="1200" dirty="0">
                <a:solidFill>
                  <a:schemeClr val="bg1">
                    <a:lumMod val="50000"/>
                  </a:schemeClr>
                </a:solidFill>
                <a:latin typeface="Meiryo UI" panose="020B0604030504040204" pitchFamily="50" charset="-128"/>
                <a:ea typeface="Meiryo UI" panose="020B0604030504040204" pitchFamily="50" charset="-128"/>
              </a:rPr>
              <a:t>Fully</a:t>
            </a:r>
            <a:r>
              <a:rPr lang="ja-JP" altLang="en-US" sz="1200" dirty="0">
                <a:solidFill>
                  <a:schemeClr val="bg1">
                    <a:lumMod val="50000"/>
                  </a:schemeClr>
                </a:solidFill>
                <a:latin typeface="Meiryo UI" panose="020B0604030504040204" pitchFamily="50" charset="-128"/>
                <a:ea typeface="Meiryo UI" panose="020B0604030504040204" pitchFamily="50" charset="-128"/>
              </a:rPr>
              <a:t> </a:t>
            </a:r>
            <a:r>
              <a:rPr lang="en-US" altLang="ja-JP" sz="1200" dirty="0">
                <a:solidFill>
                  <a:schemeClr val="bg1">
                    <a:lumMod val="50000"/>
                  </a:schemeClr>
                </a:solidFill>
                <a:latin typeface="Meiryo UI" panose="020B0604030504040204" pitchFamily="50" charset="-128"/>
                <a:ea typeface="Meiryo UI" panose="020B0604030504040204" pitchFamily="50" charset="-128"/>
              </a:rPr>
              <a:t>Managed</a:t>
            </a:r>
            <a:r>
              <a:rPr lang="ja-JP" altLang="en-US" sz="1200" dirty="0">
                <a:solidFill>
                  <a:schemeClr val="bg1">
                    <a:lumMod val="50000"/>
                  </a:schemeClr>
                </a:solidFill>
                <a:latin typeface="Meiryo UI" panose="020B0604030504040204" pitchFamily="50" charset="-128"/>
                <a:ea typeface="Meiryo UI" panose="020B0604030504040204" pitchFamily="50" charset="-128"/>
              </a:rPr>
              <a:t> </a:t>
            </a:r>
            <a:r>
              <a:rPr lang="en-US" altLang="ja-JP" sz="1200" dirty="0">
                <a:solidFill>
                  <a:schemeClr val="bg1">
                    <a:lumMod val="50000"/>
                  </a:schemeClr>
                </a:solidFill>
                <a:latin typeface="Meiryo UI" panose="020B0604030504040204" pitchFamily="50" charset="-128"/>
                <a:ea typeface="Meiryo UI" panose="020B0604030504040204" pitchFamily="50" charset="-128"/>
              </a:rPr>
              <a:t>Device</a:t>
            </a:r>
            <a:r>
              <a:rPr lang="ja-JP" altLang="en-US" sz="1200" dirty="0">
                <a:solidFill>
                  <a:schemeClr val="bg1">
                    <a:lumMod val="50000"/>
                  </a:schemeClr>
                </a:solidFill>
                <a:latin typeface="Meiryo UI" panose="020B0604030504040204" pitchFamily="50" charset="-128"/>
                <a:ea typeface="Meiryo UI" panose="020B0604030504040204" pitchFamily="50" charset="-128"/>
              </a:rPr>
              <a:t>）のみ本機能をご利用頂けます。</a:t>
            </a:r>
            <a:endParaRPr lang="en-US" altLang="ja-JP" sz="1200" dirty="0">
              <a:solidFill>
                <a:schemeClr val="bg1">
                  <a:lumMod val="50000"/>
                </a:schemeClr>
              </a:solidFill>
              <a:latin typeface="Meiryo UI" panose="020B0604030504040204" pitchFamily="50" charset="-128"/>
              <a:ea typeface="Meiryo UI" panose="020B0604030504040204" pitchFamily="50" charset="-128"/>
            </a:endParaRPr>
          </a:p>
          <a:p>
            <a:pPr algn="l"/>
            <a:r>
              <a:rPr lang="en-US" altLang="ja-JP" sz="1200" dirty="0">
                <a:solidFill>
                  <a:schemeClr val="accent5">
                    <a:lumMod val="75000"/>
                  </a:schemeClr>
                </a:solidFill>
                <a:latin typeface="Meiryo UI" panose="020B0604030504040204" pitchFamily="50" charset="-128"/>
                <a:ea typeface="Meiryo UI" panose="020B0604030504040204" pitchFamily="50" charset="-128"/>
              </a:rPr>
              <a:t>※iOS</a:t>
            </a:r>
            <a:r>
              <a:rPr lang="ja-JP" altLang="en-US" sz="1200" dirty="0">
                <a:solidFill>
                  <a:schemeClr val="accent5">
                    <a:lumMod val="75000"/>
                  </a:schemeClr>
                </a:solidFill>
                <a:latin typeface="Meiryo UI" panose="020B0604030504040204" pitchFamily="50" charset="-128"/>
                <a:ea typeface="Meiryo UI" panose="020B0604030504040204" pitchFamily="50" charset="-128"/>
              </a:rPr>
              <a:t>は紛失モード、</a:t>
            </a:r>
            <a:r>
              <a:rPr lang="en-US" altLang="ja-JP" sz="1200" dirty="0" err="1">
                <a:solidFill>
                  <a:schemeClr val="accent5">
                    <a:lumMod val="75000"/>
                  </a:schemeClr>
                </a:solidFill>
                <a:latin typeface="Meiryo UI" panose="020B0604030504040204" pitchFamily="50" charset="-128"/>
                <a:ea typeface="Meiryo UI" panose="020B0604030504040204" pitchFamily="50" charset="-128"/>
              </a:rPr>
              <a:t>BizConPlace</a:t>
            </a:r>
            <a:r>
              <a:rPr lang="en-US" altLang="ja-JP" sz="1200" dirty="0">
                <a:solidFill>
                  <a:schemeClr val="accent5">
                    <a:lumMod val="75000"/>
                  </a:schemeClr>
                </a:solidFill>
                <a:latin typeface="Meiryo UI" panose="020B0604030504040204" pitchFamily="50" charset="-128"/>
                <a:ea typeface="Meiryo UI" panose="020B0604030504040204" pitchFamily="50" charset="-128"/>
              </a:rPr>
              <a:t>/</a:t>
            </a:r>
            <a:r>
              <a:rPr lang="en-US" altLang="ja-JP" sz="1200" dirty="0" err="1">
                <a:solidFill>
                  <a:schemeClr val="accent5">
                    <a:lumMod val="75000"/>
                  </a:schemeClr>
                </a:solidFill>
                <a:latin typeface="Meiryo UI" panose="020B0604030504040204" pitchFamily="50" charset="-128"/>
                <a:ea typeface="Meiryo UI" panose="020B0604030504040204" pitchFamily="50" charset="-128"/>
              </a:rPr>
              <a:t>ArrowPortal</a:t>
            </a:r>
            <a:r>
              <a:rPr lang="ja-JP" altLang="en-US" sz="1200" dirty="0">
                <a:solidFill>
                  <a:schemeClr val="accent5">
                    <a:lumMod val="75000"/>
                  </a:schemeClr>
                </a:solidFill>
                <a:latin typeface="Meiryo UI" panose="020B0604030504040204" pitchFamily="50" charset="-128"/>
                <a:ea typeface="Meiryo UI" panose="020B0604030504040204" pitchFamily="50" charset="-128"/>
              </a:rPr>
              <a:t>でも位置情報が取得できますが、位置情報履歴を取得することはできません。</a:t>
            </a:r>
            <a:endParaRPr lang="en-US" altLang="ja-JP" sz="1200" dirty="0">
              <a:solidFill>
                <a:schemeClr val="accent5">
                  <a:lumMod val="75000"/>
                </a:schemeClr>
              </a:solidFill>
              <a:latin typeface="Meiryo UI" panose="020B0604030504040204" pitchFamily="50" charset="-128"/>
              <a:ea typeface="Meiryo UI" panose="020B0604030504040204" pitchFamily="50" charset="-128"/>
            </a:endParaRPr>
          </a:p>
          <a:p>
            <a:pPr algn="l"/>
            <a:r>
              <a:rPr lang="en-US" altLang="ja-JP" sz="1200" dirty="0">
                <a:solidFill>
                  <a:schemeClr val="accent5">
                    <a:lumMod val="75000"/>
                  </a:schemeClr>
                </a:solidFill>
                <a:latin typeface="Meiryo UI" panose="020B0604030504040204" pitchFamily="50" charset="-128"/>
                <a:ea typeface="Meiryo UI" panose="020B0604030504040204" pitchFamily="50" charset="-128"/>
              </a:rPr>
              <a:t>※iOS</a:t>
            </a:r>
            <a:r>
              <a:rPr lang="ja-JP" altLang="en-US" sz="1200" dirty="0">
                <a:solidFill>
                  <a:schemeClr val="accent5">
                    <a:lumMod val="75000"/>
                  </a:schemeClr>
                </a:solidFill>
                <a:latin typeface="Meiryo UI" panose="020B0604030504040204" pitchFamily="50" charset="-128"/>
                <a:ea typeface="Meiryo UI" panose="020B0604030504040204" pitchFamily="50" charset="-128"/>
              </a:rPr>
              <a:t>の位置情報機能は「</a:t>
            </a:r>
            <a:r>
              <a:rPr lang="en-US" altLang="ja-JP" sz="1200" dirty="0">
                <a:solidFill>
                  <a:schemeClr val="accent5">
                    <a:lumMod val="75000"/>
                  </a:schemeClr>
                </a:solidFill>
                <a:latin typeface="Meiryo UI" panose="020B0604030504040204" pitchFamily="50" charset="-128"/>
                <a:ea typeface="Meiryo UI" panose="020B0604030504040204" pitchFamily="50" charset="-128"/>
              </a:rPr>
              <a:t>BC Location</a:t>
            </a:r>
            <a:r>
              <a:rPr lang="ja-JP" altLang="en-US" sz="1200" dirty="0">
                <a:solidFill>
                  <a:schemeClr val="accent5">
                    <a:lumMod val="75000"/>
                  </a:schemeClr>
                </a:solidFill>
                <a:latin typeface="Meiryo UI" panose="020B0604030504040204" pitchFamily="50" charset="-128"/>
                <a:ea typeface="Meiryo UI" panose="020B0604030504040204" pitchFamily="50" charset="-128"/>
              </a:rPr>
              <a:t>」のスライドでもご紹介しております。</a:t>
            </a:r>
            <a:endParaRPr lang="en-US" altLang="ja-JP" sz="1200" dirty="0">
              <a:solidFill>
                <a:schemeClr val="accent5">
                  <a:lumMod val="75000"/>
                </a:schemeClr>
              </a:solidFill>
              <a:latin typeface="Meiryo UI" panose="020B0604030504040204" pitchFamily="50" charset="-128"/>
              <a:ea typeface="Meiryo UI" panose="020B0604030504040204" pitchFamily="50" charset="-128"/>
            </a:endParaRPr>
          </a:p>
        </p:txBody>
      </p:sp>
      <p:sp>
        <p:nvSpPr>
          <p:cNvPr id="15" name="角丸四角形 13">
            <a:extLst>
              <a:ext uri="{FF2B5EF4-FFF2-40B4-BE49-F238E27FC236}">
                <a16:creationId xmlns:a16="http://schemas.microsoft.com/office/drawing/2014/main" id="{967B5FEB-F793-4C1B-B851-E83E18B45D2F}"/>
              </a:ext>
            </a:extLst>
          </p:cNvPr>
          <p:cNvSpPr/>
          <p:nvPr/>
        </p:nvSpPr>
        <p:spPr bwMode="auto">
          <a:xfrm>
            <a:off x="7869878" y="360000"/>
            <a:ext cx="1080000" cy="288000"/>
          </a:xfrm>
          <a:prstGeom prst="roundRect">
            <a:avLst>
              <a:gd name="adj" fmla="val 13229"/>
            </a:avLst>
          </a:prstGeom>
          <a:solidFill>
            <a:srgbClr val="898FC3"/>
          </a:solidFill>
          <a:ln w="285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defRPr/>
            </a:pPr>
            <a:r>
              <a:rPr kumimoji="1" lang="en-US" altLang="ja-JP" sz="1400" b="1" kern="0" dirty="0">
                <a:solidFill>
                  <a:srgbClr val="FFFFFF"/>
                </a:solidFill>
                <a:latin typeface="Meiryo UI" panose="020B0604030504040204" pitchFamily="50" charset="-128"/>
                <a:ea typeface="Meiryo UI" panose="020B0604030504040204" pitchFamily="50" charset="-128"/>
                <a:cs typeface="Verdana" panose="020B0604030504040204" pitchFamily="34" charset="0"/>
              </a:rPr>
              <a:t>iOS</a:t>
            </a:r>
            <a:endParaRPr kumimoji="1" lang="ja-JP" altLang="en-US" sz="1400" b="1" kern="0" dirty="0">
              <a:solidFill>
                <a:srgbClr val="FFFFFF"/>
              </a:solidFill>
              <a:latin typeface="Meiryo UI" panose="020B0604030504040204" pitchFamily="50" charset="-128"/>
              <a:ea typeface="Meiryo UI" panose="020B0604030504040204" pitchFamily="50" charset="-128"/>
              <a:cs typeface="Verdana" panose="020B0604030504040204" pitchFamily="34" charset="0"/>
            </a:endParaRPr>
          </a:p>
        </p:txBody>
      </p:sp>
      <p:sp>
        <p:nvSpPr>
          <p:cNvPr id="16" name="角丸四角形 13">
            <a:extLst>
              <a:ext uri="{FF2B5EF4-FFF2-40B4-BE49-F238E27FC236}">
                <a16:creationId xmlns:a16="http://schemas.microsoft.com/office/drawing/2014/main" id="{58FF5447-86E1-4782-9589-A2DA5171DD5D}"/>
              </a:ext>
            </a:extLst>
          </p:cNvPr>
          <p:cNvSpPr/>
          <p:nvPr/>
        </p:nvSpPr>
        <p:spPr bwMode="auto">
          <a:xfrm>
            <a:off x="9022006" y="360000"/>
            <a:ext cx="1080000" cy="288000"/>
          </a:xfrm>
          <a:prstGeom prst="roundRect">
            <a:avLst>
              <a:gd name="adj" fmla="val 13229"/>
            </a:avLst>
          </a:prstGeom>
          <a:solidFill>
            <a:srgbClr val="92D050"/>
          </a:solidFill>
          <a:ln w="285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defRPr/>
            </a:pPr>
            <a:r>
              <a:rPr lang="en-US" altLang="ja-JP" sz="1400" b="1" kern="0" dirty="0">
                <a:solidFill>
                  <a:srgbClr val="FFFFFF"/>
                </a:solidFill>
                <a:latin typeface="Meiryo UI" panose="020B0604030504040204" pitchFamily="50" charset="-128"/>
                <a:ea typeface="Meiryo UI" panose="020B0604030504040204" pitchFamily="50" charset="-128"/>
                <a:cs typeface="Verdana" panose="020B0604030504040204" pitchFamily="34" charset="0"/>
              </a:rPr>
              <a:t>Android</a:t>
            </a:r>
            <a:endParaRPr kumimoji="1" lang="ja-JP" altLang="en-US" sz="1400" b="1" kern="0" dirty="0">
              <a:solidFill>
                <a:srgbClr val="FFFFFF"/>
              </a:solidFill>
              <a:latin typeface="Meiryo UI" panose="020B0604030504040204" pitchFamily="50" charset="-128"/>
              <a:ea typeface="Meiryo UI" panose="020B0604030504040204" pitchFamily="50" charset="-128"/>
              <a:cs typeface="Verdana" panose="020B0604030504040204" pitchFamily="34" charset="0"/>
            </a:endParaRPr>
          </a:p>
        </p:txBody>
      </p:sp>
      <p:sp>
        <p:nvSpPr>
          <p:cNvPr id="17" name="コンテンツ プレースホルダ 28">
            <a:extLst>
              <a:ext uri="{FF2B5EF4-FFF2-40B4-BE49-F238E27FC236}">
                <a16:creationId xmlns:a16="http://schemas.microsoft.com/office/drawing/2014/main" id="{AADB49ED-0A2C-4C89-8622-CD0492EDA2FB}"/>
              </a:ext>
            </a:extLst>
          </p:cNvPr>
          <p:cNvSpPr txBox="1">
            <a:spLocks/>
          </p:cNvSpPr>
          <p:nvPr/>
        </p:nvSpPr>
        <p:spPr>
          <a:xfrm>
            <a:off x="360006" y="1257478"/>
            <a:ext cx="12283200" cy="1368000"/>
          </a:xfrm>
          <a:prstGeom prst="rect">
            <a:avLst/>
          </a:prstGeom>
        </p:spPr>
        <p:txBody>
          <a:bodyPr lIns="0" rIns="0" anchor="ctr" anchorCtr="1"/>
          <a:lstStyle>
            <a:lvl1pPr marL="215900" algn="l" rtl="0" fontAlgn="base">
              <a:spcBef>
                <a:spcPts val="2400"/>
              </a:spcBef>
              <a:spcAft>
                <a:spcPct val="0"/>
              </a:spcAft>
              <a:defRPr sz="4400">
                <a:solidFill>
                  <a:schemeClr val="tx1"/>
                </a:solidFill>
                <a:latin typeface="HGP創英角ｺﾞｼｯｸUB" panose="020B0900000000000000" pitchFamily="50" charset="-128"/>
                <a:ea typeface="HGP創英角ｺﾞｼｯｸUB" panose="020B0900000000000000" pitchFamily="50" charset="-128"/>
                <a:cs typeface="+mn-cs"/>
                <a:sym typeface="ヒラギノ角ゴ ProN W6" charset="0"/>
              </a:defRPr>
            </a:lvl1pPr>
            <a:lvl2pPr marL="1231900" indent="-571500" algn="l" rtl="0" fontAlgn="base">
              <a:spcBef>
                <a:spcPts val="2400"/>
              </a:spcBef>
              <a:spcAft>
                <a:spcPct val="0"/>
              </a:spcAft>
              <a:buClr>
                <a:srgbClr val="000000"/>
              </a:buClr>
              <a:buSzPct val="171000"/>
              <a:buFont typeface="ヒラギノ角ゴ ProN W3" charset="0"/>
              <a:buChar char="•"/>
              <a:defRPr sz="4400">
                <a:solidFill>
                  <a:schemeClr val="tx1"/>
                </a:solidFill>
                <a:latin typeface="HGP創英角ｺﾞｼｯｸUB" panose="020B0900000000000000" pitchFamily="50" charset="-128"/>
                <a:ea typeface="HGP創英角ｺﾞｼｯｸUB" panose="020B0900000000000000" pitchFamily="50" charset="-128"/>
                <a:cs typeface="+mn-cs"/>
                <a:sym typeface="ヒラギノ角ゴ ProN W6" charset="0"/>
              </a:defRPr>
            </a:lvl2pPr>
            <a:lvl3pPr marL="1676400" indent="-571500" algn="l" rtl="0" fontAlgn="base">
              <a:spcBef>
                <a:spcPts val="2400"/>
              </a:spcBef>
              <a:spcAft>
                <a:spcPct val="0"/>
              </a:spcAft>
              <a:buClr>
                <a:srgbClr val="000000"/>
              </a:buClr>
              <a:buSzPct val="171000"/>
              <a:buFont typeface="ヒラギノ角ゴ ProN W3" charset="0"/>
              <a:buChar char="•"/>
              <a:defRPr sz="4400">
                <a:solidFill>
                  <a:schemeClr val="tx1"/>
                </a:solidFill>
                <a:latin typeface="HGP創英角ｺﾞｼｯｸUB" panose="020B0900000000000000" pitchFamily="50" charset="-128"/>
                <a:ea typeface="HGP創英角ｺﾞｼｯｸUB" panose="020B0900000000000000" pitchFamily="50" charset="-128"/>
                <a:cs typeface="+mn-cs"/>
                <a:sym typeface="ヒラギノ角ゴ ProN W6" charset="0"/>
              </a:defRPr>
            </a:lvl3pPr>
            <a:lvl4pPr marL="2120900" indent="-571500" algn="l" rtl="0" fontAlgn="base">
              <a:spcBef>
                <a:spcPts val="2400"/>
              </a:spcBef>
              <a:spcAft>
                <a:spcPct val="0"/>
              </a:spcAft>
              <a:buClr>
                <a:srgbClr val="000000"/>
              </a:buClr>
              <a:buSzPct val="171000"/>
              <a:buFont typeface="ヒラギノ角ゴ ProN W3" charset="0"/>
              <a:buChar char="•"/>
              <a:defRPr sz="4400">
                <a:solidFill>
                  <a:schemeClr val="tx1"/>
                </a:solidFill>
                <a:latin typeface="HGP創英角ｺﾞｼｯｸUB" panose="020B0900000000000000" pitchFamily="50" charset="-128"/>
                <a:ea typeface="HGP創英角ｺﾞｼｯｸUB" panose="020B0900000000000000" pitchFamily="50" charset="-128"/>
                <a:cs typeface="+mn-cs"/>
                <a:sym typeface="ヒラギノ角ゴ ProN W6" charset="0"/>
              </a:defRPr>
            </a:lvl4pPr>
            <a:lvl5pPr marL="2565400" indent="-571500" algn="l" rtl="0" fontAlgn="base">
              <a:spcBef>
                <a:spcPts val="2400"/>
              </a:spcBef>
              <a:spcAft>
                <a:spcPct val="0"/>
              </a:spcAft>
              <a:buClr>
                <a:srgbClr val="000000"/>
              </a:buClr>
              <a:buSzPct val="171000"/>
              <a:buFont typeface="ヒラギノ角ゴ ProN W3" charset="0"/>
              <a:buChar char="•"/>
              <a:defRPr sz="4400">
                <a:solidFill>
                  <a:schemeClr val="tx1"/>
                </a:solidFill>
                <a:latin typeface="HGP創英角ｺﾞｼｯｸUB" panose="020B0900000000000000" pitchFamily="50" charset="-128"/>
                <a:ea typeface="HGP創英角ｺﾞｼｯｸUB" panose="020B0900000000000000" pitchFamily="50" charset="-128"/>
                <a:cs typeface="+mn-cs"/>
                <a:sym typeface="ヒラギノ角ゴ ProN W6" charset="0"/>
              </a:defRPr>
            </a:lvl5pPr>
            <a:lvl6pPr marL="3022600" indent="-571500" algn="l" rtl="0" fontAlgn="base">
              <a:spcBef>
                <a:spcPts val="2400"/>
              </a:spcBef>
              <a:spcAft>
                <a:spcPct val="0"/>
              </a:spcAft>
              <a:buClr>
                <a:srgbClr val="000000"/>
              </a:buClr>
              <a:buSzPct val="171000"/>
              <a:buFont typeface="ヒラギノ角ゴ ProN W3" charset="0"/>
              <a:buChar char="•"/>
              <a:defRPr sz="3800">
                <a:solidFill>
                  <a:schemeClr val="tx1"/>
                </a:solidFill>
                <a:latin typeface="+mn-lt"/>
                <a:ea typeface="+mn-ea"/>
                <a:cs typeface="+mn-cs"/>
                <a:sym typeface="ヒラギノ角ゴ ProN W6" charset="0"/>
              </a:defRPr>
            </a:lvl6pPr>
            <a:lvl7pPr marL="3479800" indent="-571500" algn="l" rtl="0" fontAlgn="base">
              <a:spcBef>
                <a:spcPts val="2400"/>
              </a:spcBef>
              <a:spcAft>
                <a:spcPct val="0"/>
              </a:spcAft>
              <a:buClr>
                <a:srgbClr val="000000"/>
              </a:buClr>
              <a:buSzPct val="171000"/>
              <a:buFont typeface="ヒラギノ角ゴ ProN W3" charset="0"/>
              <a:buChar char="•"/>
              <a:defRPr sz="3800">
                <a:solidFill>
                  <a:schemeClr val="tx1"/>
                </a:solidFill>
                <a:latin typeface="+mn-lt"/>
                <a:ea typeface="+mn-ea"/>
                <a:cs typeface="+mn-cs"/>
                <a:sym typeface="ヒラギノ角ゴ ProN W6" charset="0"/>
              </a:defRPr>
            </a:lvl7pPr>
            <a:lvl8pPr marL="3937000" indent="-571500" algn="l" rtl="0" fontAlgn="base">
              <a:spcBef>
                <a:spcPts val="2400"/>
              </a:spcBef>
              <a:spcAft>
                <a:spcPct val="0"/>
              </a:spcAft>
              <a:buClr>
                <a:srgbClr val="000000"/>
              </a:buClr>
              <a:buSzPct val="171000"/>
              <a:buFont typeface="ヒラギノ角ゴ ProN W3" charset="0"/>
              <a:buChar char="•"/>
              <a:defRPr sz="3800">
                <a:solidFill>
                  <a:schemeClr val="tx1"/>
                </a:solidFill>
                <a:latin typeface="+mn-lt"/>
                <a:ea typeface="+mn-ea"/>
                <a:cs typeface="+mn-cs"/>
                <a:sym typeface="ヒラギノ角ゴ ProN W6" charset="0"/>
              </a:defRPr>
            </a:lvl8pPr>
            <a:lvl9pPr marL="4394200" indent="-571500" algn="l" rtl="0" fontAlgn="base">
              <a:spcBef>
                <a:spcPts val="2400"/>
              </a:spcBef>
              <a:spcAft>
                <a:spcPct val="0"/>
              </a:spcAft>
              <a:buClr>
                <a:srgbClr val="000000"/>
              </a:buClr>
              <a:buSzPct val="171000"/>
              <a:buFont typeface="ヒラギノ角ゴ ProN W3" charset="0"/>
              <a:buChar char="•"/>
              <a:defRPr sz="3800">
                <a:solidFill>
                  <a:schemeClr val="tx1"/>
                </a:solidFill>
                <a:latin typeface="+mn-lt"/>
                <a:ea typeface="+mn-ea"/>
                <a:cs typeface="+mn-cs"/>
                <a:sym typeface="ヒラギノ角ゴ ProN W6" charset="0"/>
              </a:defRPr>
            </a:lvl9pPr>
          </a:lstStyle>
          <a:p>
            <a:pPr marL="0" algn="ctr">
              <a:spcBef>
                <a:spcPts val="200"/>
              </a:spcBef>
            </a:pPr>
            <a:r>
              <a:rPr lang="ja-JP" altLang="en-US" sz="3000" kern="0" dirty="0">
                <a:latin typeface="Meiryo UI" panose="020B0604030504040204" pitchFamily="50" charset="-128"/>
                <a:ea typeface="Meiryo UI" panose="020B0604030504040204" pitchFamily="50" charset="-128"/>
                <a:cs typeface="Verdana" panose="020B0604030504040204" pitchFamily="34" charset="0"/>
              </a:rPr>
              <a:t>デバイスの最新位置情報の取得が可能</a:t>
            </a:r>
            <a:endParaRPr lang="en-US" altLang="ja-JP" sz="3000" kern="0" dirty="0">
              <a:latin typeface="Meiryo UI" panose="020B0604030504040204" pitchFamily="50" charset="-128"/>
              <a:ea typeface="Meiryo UI" panose="020B0604030504040204" pitchFamily="50" charset="-128"/>
              <a:cs typeface="Verdana" panose="020B0604030504040204" pitchFamily="34" charset="0"/>
            </a:endParaRPr>
          </a:p>
        </p:txBody>
      </p:sp>
      <p:sp>
        <p:nvSpPr>
          <p:cNvPr id="18" name="テキスト ボックス 17">
            <a:extLst>
              <a:ext uri="{FF2B5EF4-FFF2-40B4-BE49-F238E27FC236}">
                <a16:creationId xmlns:a16="http://schemas.microsoft.com/office/drawing/2014/main" id="{651A2444-5365-45C3-917B-072B13FCD692}"/>
              </a:ext>
            </a:extLst>
          </p:cNvPr>
          <p:cNvSpPr txBox="1"/>
          <p:nvPr/>
        </p:nvSpPr>
        <p:spPr>
          <a:xfrm>
            <a:off x="360006" y="2441976"/>
            <a:ext cx="12283200" cy="749179"/>
          </a:xfrm>
          <a:prstGeom prst="rect">
            <a:avLst/>
          </a:prstGeom>
          <a:noFill/>
        </p:spPr>
        <p:txBody>
          <a:bodyPr wrap="square" anchor="ctr" anchorCtr="1">
            <a:spAutoFit/>
          </a:bodyPr>
          <a:lstStyle/>
          <a:p>
            <a:pPr>
              <a:lnSpc>
                <a:spcPts val="2700"/>
              </a:lnSpc>
            </a:pPr>
            <a:r>
              <a:rPr lang="ja-JP" altLang="en-US" sz="2000" kern="0" dirty="0">
                <a:latin typeface="Meiryo UI" panose="020B0604030504040204" pitchFamily="50" charset="-128"/>
                <a:ea typeface="Meiryo UI" panose="020B0604030504040204" pitchFamily="50" charset="-128"/>
                <a:cs typeface="Verdana" panose="020B0604030504040204" pitchFamily="34" charset="0"/>
              </a:rPr>
              <a:t>デバイス毎に現在位置を地図上で確認できます。更に、</a:t>
            </a:r>
            <a:r>
              <a:rPr lang="en-US" altLang="ja-JP" sz="2000" kern="0" dirty="0">
                <a:latin typeface="Meiryo UI" panose="020B0604030504040204" pitchFamily="50" charset="-128"/>
                <a:ea typeface="Meiryo UI" panose="020B0604030504040204" pitchFamily="50" charset="-128"/>
                <a:cs typeface="Verdana" panose="020B0604030504040204" pitchFamily="34" charset="0"/>
              </a:rPr>
              <a:t>iOS</a:t>
            </a:r>
            <a:r>
              <a:rPr lang="ja-JP" altLang="en-US" sz="2000" kern="0" dirty="0">
                <a:latin typeface="Meiryo UI" panose="020B0604030504040204" pitchFamily="50" charset="-128"/>
                <a:ea typeface="Meiryo UI" panose="020B0604030504040204" pitchFamily="50" charset="-128"/>
                <a:cs typeface="Verdana" panose="020B0604030504040204" pitchFamily="34" charset="0"/>
              </a:rPr>
              <a:t>は基地局移動、</a:t>
            </a:r>
            <a:r>
              <a:rPr lang="en-US" altLang="ja-JP" sz="2000" kern="0" dirty="0">
                <a:latin typeface="Meiryo UI" panose="020B0604030504040204" pitchFamily="50" charset="-128"/>
                <a:ea typeface="Meiryo UI" panose="020B0604030504040204" pitchFamily="50" charset="-128"/>
                <a:cs typeface="Verdana" panose="020B0604030504040204" pitchFamily="34" charset="0"/>
              </a:rPr>
              <a:t>Android</a:t>
            </a:r>
            <a:r>
              <a:rPr lang="ja-JP" altLang="en-US" sz="2000" kern="0" dirty="0">
                <a:latin typeface="Meiryo UI" panose="020B0604030504040204" pitchFamily="50" charset="-128"/>
                <a:ea typeface="Meiryo UI" panose="020B0604030504040204" pitchFamily="50" charset="-128"/>
                <a:cs typeface="Verdana" panose="020B0604030504040204" pitchFamily="34" charset="0"/>
              </a:rPr>
              <a:t>は予め設定した</a:t>
            </a:r>
            <a:endParaRPr lang="en-US" altLang="ja-JP" sz="2000" kern="0" dirty="0">
              <a:latin typeface="Meiryo UI" panose="020B0604030504040204" pitchFamily="50" charset="-128"/>
              <a:ea typeface="Meiryo UI" panose="020B0604030504040204" pitchFamily="50" charset="-128"/>
              <a:cs typeface="Verdana" panose="020B0604030504040204" pitchFamily="34" charset="0"/>
            </a:endParaRPr>
          </a:p>
          <a:p>
            <a:pPr>
              <a:lnSpc>
                <a:spcPts val="2700"/>
              </a:lnSpc>
            </a:pPr>
            <a:r>
              <a:rPr lang="ja-JP" altLang="en-US" sz="2000" kern="0" dirty="0">
                <a:latin typeface="Meiryo UI" panose="020B0604030504040204" pitchFamily="50" charset="-128"/>
                <a:ea typeface="Meiryo UI" panose="020B0604030504040204" pitchFamily="50" charset="-128"/>
                <a:cs typeface="Verdana" panose="020B0604030504040204" pitchFamily="34" charset="0"/>
              </a:rPr>
              <a:t>時間間隔に応じて位置情報を自動取得するため、</a:t>
            </a:r>
            <a:r>
              <a:rPr lang="en-US" altLang="ja-JP" sz="2000" kern="0" dirty="0">
                <a:latin typeface="Meiryo UI" panose="020B0604030504040204" pitchFamily="50" charset="-128"/>
                <a:ea typeface="Meiryo UI" panose="020B0604030504040204" pitchFamily="50" charset="-128"/>
                <a:cs typeface="Verdana" panose="020B0604030504040204" pitchFamily="34" charset="0"/>
              </a:rPr>
              <a:t>1</a:t>
            </a:r>
            <a:r>
              <a:rPr lang="ja-JP" altLang="en-US" sz="2000" kern="0" dirty="0">
                <a:latin typeface="Meiryo UI" panose="020B0604030504040204" pitchFamily="50" charset="-128"/>
                <a:ea typeface="Meiryo UI" panose="020B0604030504040204" pitchFamily="50" charset="-128"/>
                <a:cs typeface="Verdana" panose="020B0604030504040204" pitchFamily="34" charset="0"/>
              </a:rPr>
              <a:t>日の行動を時系列で確認できます。</a:t>
            </a:r>
          </a:p>
        </p:txBody>
      </p:sp>
    </p:spTree>
    <p:extLst>
      <p:ext uri="{BB962C8B-B14F-4D97-AF65-F5344CB8AC3E}">
        <p14:creationId xmlns:p14="http://schemas.microsoft.com/office/powerpoint/2010/main" val="420498879"/>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0C5FAC49-12E3-40C3-8678-3F2A9DE11ECF}"/>
              </a:ext>
            </a:extLst>
          </p:cNvPr>
          <p:cNvSpPr>
            <a:spLocks noGrp="1"/>
          </p:cNvSpPr>
          <p:nvPr>
            <p:ph type="sldNum" sz="quarter" idx="4"/>
          </p:nvPr>
        </p:nvSpPr>
        <p:spPr/>
        <p:txBody>
          <a:bodyPr/>
          <a:lstStyle/>
          <a:p>
            <a:fld id="{F1BF7F6E-0413-4353-995D-100289A07FF8}" type="slidenum">
              <a:rPr lang="en-US" altLang="ja-JP" smtClean="0"/>
              <a:pPr/>
              <a:t>21</a:t>
            </a:fld>
            <a:endParaRPr lang="en-US" altLang="ja-JP" dirty="0"/>
          </a:p>
        </p:txBody>
      </p:sp>
      <p:sp>
        <p:nvSpPr>
          <p:cNvPr id="6" name="角丸四角形 13">
            <a:extLst>
              <a:ext uri="{FF2B5EF4-FFF2-40B4-BE49-F238E27FC236}">
                <a16:creationId xmlns:a16="http://schemas.microsoft.com/office/drawing/2014/main" id="{C638EFCD-5CD1-4F21-8568-44B46C7B2AF1}"/>
              </a:ext>
            </a:extLst>
          </p:cNvPr>
          <p:cNvSpPr/>
          <p:nvPr/>
        </p:nvSpPr>
        <p:spPr bwMode="auto">
          <a:xfrm>
            <a:off x="8013894" y="360000"/>
            <a:ext cx="1080000" cy="288000"/>
          </a:xfrm>
          <a:prstGeom prst="roundRect">
            <a:avLst>
              <a:gd name="adj" fmla="val 13229"/>
            </a:avLst>
          </a:prstGeom>
          <a:solidFill>
            <a:srgbClr val="898FC3"/>
          </a:solidFill>
          <a:ln w="285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defRPr/>
            </a:pPr>
            <a:r>
              <a:rPr kumimoji="1" lang="en-US" altLang="ja-JP" sz="1400" b="1" kern="0" dirty="0">
                <a:solidFill>
                  <a:srgbClr val="FFFFFF"/>
                </a:solidFill>
                <a:latin typeface="Meiryo UI" panose="020B0604030504040204" pitchFamily="50" charset="-128"/>
                <a:ea typeface="Meiryo UI" panose="020B0604030504040204" pitchFamily="50" charset="-128"/>
                <a:cs typeface="Verdana" panose="020B0604030504040204" pitchFamily="34" charset="0"/>
              </a:rPr>
              <a:t>iOS</a:t>
            </a:r>
            <a:endParaRPr kumimoji="1" lang="ja-JP" altLang="en-US" sz="1400" b="1" kern="0" dirty="0">
              <a:solidFill>
                <a:srgbClr val="FFFFFF"/>
              </a:solidFill>
              <a:latin typeface="Meiryo UI" panose="020B0604030504040204" pitchFamily="50" charset="-128"/>
              <a:ea typeface="Meiryo UI" panose="020B0604030504040204" pitchFamily="50" charset="-128"/>
              <a:cs typeface="Verdana" panose="020B0604030504040204" pitchFamily="34" charset="0"/>
            </a:endParaRPr>
          </a:p>
        </p:txBody>
      </p:sp>
      <p:sp>
        <p:nvSpPr>
          <p:cNvPr id="7" name="角丸四角形 13">
            <a:extLst>
              <a:ext uri="{FF2B5EF4-FFF2-40B4-BE49-F238E27FC236}">
                <a16:creationId xmlns:a16="http://schemas.microsoft.com/office/drawing/2014/main" id="{83B46462-9BA2-411D-A874-A88EB5048737}"/>
              </a:ext>
            </a:extLst>
          </p:cNvPr>
          <p:cNvSpPr/>
          <p:nvPr/>
        </p:nvSpPr>
        <p:spPr bwMode="auto">
          <a:xfrm>
            <a:off x="9166022" y="360000"/>
            <a:ext cx="1080000" cy="288000"/>
          </a:xfrm>
          <a:prstGeom prst="roundRect">
            <a:avLst>
              <a:gd name="adj" fmla="val 13229"/>
            </a:avLst>
          </a:prstGeom>
          <a:solidFill>
            <a:srgbClr val="92D050"/>
          </a:solidFill>
          <a:ln w="285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defRPr/>
            </a:pPr>
            <a:r>
              <a:rPr lang="en-US" altLang="ja-JP" sz="1400" b="1" kern="0" dirty="0">
                <a:solidFill>
                  <a:srgbClr val="FFFFFF"/>
                </a:solidFill>
                <a:latin typeface="Meiryo UI" panose="020B0604030504040204" pitchFamily="50" charset="-128"/>
                <a:ea typeface="Meiryo UI" panose="020B0604030504040204" pitchFamily="50" charset="-128"/>
                <a:cs typeface="Verdana" panose="020B0604030504040204" pitchFamily="34" charset="0"/>
              </a:rPr>
              <a:t>Android</a:t>
            </a:r>
            <a:endParaRPr kumimoji="1" lang="ja-JP" altLang="en-US" sz="1400" b="1" kern="0" dirty="0">
              <a:solidFill>
                <a:srgbClr val="FFFFFF"/>
              </a:solidFill>
              <a:latin typeface="Meiryo UI" panose="020B0604030504040204" pitchFamily="50" charset="-128"/>
              <a:ea typeface="Meiryo UI" panose="020B0604030504040204" pitchFamily="50" charset="-128"/>
              <a:cs typeface="Verdana" panose="020B0604030504040204" pitchFamily="34" charset="0"/>
            </a:endParaRPr>
          </a:p>
        </p:txBody>
      </p:sp>
      <p:sp>
        <p:nvSpPr>
          <p:cNvPr id="17" name="タイトル 3">
            <a:extLst>
              <a:ext uri="{FF2B5EF4-FFF2-40B4-BE49-F238E27FC236}">
                <a16:creationId xmlns:a16="http://schemas.microsoft.com/office/drawing/2014/main" id="{B4172781-8762-45BD-B8B9-17BAA4D99E2D}"/>
              </a:ext>
            </a:extLst>
          </p:cNvPr>
          <p:cNvSpPr>
            <a:spLocks noGrp="1"/>
          </p:cNvSpPr>
          <p:nvPr>
            <p:ph type="title"/>
          </p:nvPr>
        </p:nvSpPr>
        <p:spPr>
          <a:xfrm>
            <a:off x="360006" y="216000"/>
            <a:ext cx="8640000" cy="576000"/>
          </a:xfrm>
        </p:spPr>
        <p:txBody>
          <a:bodyPr/>
          <a:lstStyle/>
          <a:p>
            <a:r>
              <a:rPr kumimoji="1" lang="ja-JP" altLang="en-US" dirty="0"/>
              <a:t>位置情報取得機能</a:t>
            </a:r>
          </a:p>
        </p:txBody>
      </p:sp>
      <p:sp>
        <p:nvSpPr>
          <p:cNvPr id="10" name="テキスト ボックス 9">
            <a:extLst>
              <a:ext uri="{FF2B5EF4-FFF2-40B4-BE49-F238E27FC236}">
                <a16:creationId xmlns:a16="http://schemas.microsoft.com/office/drawing/2014/main" id="{C8671179-18CA-4ECE-97CC-8F1EEE00F716}"/>
              </a:ext>
            </a:extLst>
          </p:cNvPr>
          <p:cNvSpPr txBox="1"/>
          <p:nvPr/>
        </p:nvSpPr>
        <p:spPr>
          <a:xfrm>
            <a:off x="4356908" y="285914"/>
            <a:ext cx="1440160" cy="400110"/>
          </a:xfrm>
          <a:prstGeom prst="rect">
            <a:avLst/>
          </a:prstGeom>
          <a:noFill/>
          <a:ln w="12700">
            <a:solidFill>
              <a:srgbClr val="DE0000"/>
            </a:solidFill>
          </a:ln>
        </p:spPr>
        <p:txBody>
          <a:bodyPr wrap="square" rtlCol="0" anchor="ctr" anchorCtr="1">
            <a:spAutoFit/>
          </a:bodyPr>
          <a:lstStyle/>
          <a:p>
            <a:r>
              <a:rPr lang="ja-JP" altLang="en-US" sz="2000" b="1" dirty="0">
                <a:solidFill>
                  <a:srgbClr val="DE0000"/>
                </a:solidFill>
                <a:latin typeface="Meiryo UI" panose="020B0604030504040204" pitchFamily="50" charset="-128"/>
                <a:ea typeface="Meiryo UI" panose="020B0604030504040204" pitchFamily="50" charset="-128"/>
                <a:sym typeface="ヒラギノ角ゴ ProN W6" charset="0"/>
              </a:rPr>
              <a:t>注意事項</a:t>
            </a:r>
          </a:p>
        </p:txBody>
      </p:sp>
      <p:graphicFrame>
        <p:nvGraphicFramePr>
          <p:cNvPr id="11" name="Group 126">
            <a:extLst>
              <a:ext uri="{FF2B5EF4-FFF2-40B4-BE49-F238E27FC236}">
                <a16:creationId xmlns:a16="http://schemas.microsoft.com/office/drawing/2014/main" id="{69F670B2-F1AE-463A-8D46-9D98FBFF67A9}"/>
              </a:ext>
            </a:extLst>
          </p:cNvPr>
          <p:cNvGraphicFramePr>
            <a:graphicFrameLocks noGrp="1"/>
          </p:cNvGraphicFramePr>
          <p:nvPr>
            <p:extLst>
              <p:ext uri="{D42A27DB-BD31-4B8C-83A1-F6EECF244321}">
                <p14:modId xmlns:p14="http://schemas.microsoft.com/office/powerpoint/2010/main" val="3722205140"/>
              </p:ext>
            </p:extLst>
          </p:nvPr>
        </p:nvGraphicFramePr>
        <p:xfrm>
          <a:off x="524942" y="1302917"/>
          <a:ext cx="11809312" cy="8078306"/>
        </p:xfrm>
        <a:graphic>
          <a:graphicData uri="http://schemas.openxmlformats.org/drawingml/2006/table">
            <a:tbl>
              <a:tblPr/>
              <a:tblGrid>
                <a:gridCol w="1130250">
                  <a:extLst>
                    <a:ext uri="{9D8B030D-6E8A-4147-A177-3AD203B41FA5}">
                      <a16:colId xmlns:a16="http://schemas.microsoft.com/office/drawing/2014/main" val="1729910038"/>
                    </a:ext>
                  </a:extLst>
                </a:gridCol>
                <a:gridCol w="10679062">
                  <a:extLst>
                    <a:ext uri="{9D8B030D-6E8A-4147-A177-3AD203B41FA5}">
                      <a16:colId xmlns:a16="http://schemas.microsoft.com/office/drawing/2014/main" val="20000"/>
                    </a:ext>
                  </a:extLst>
                </a:gridCol>
              </a:tblGrid>
              <a:tr h="249045">
                <a:tc>
                  <a:txBody>
                    <a:bodyPr/>
                    <a:lstStyle/>
                    <a:p>
                      <a:pPr marL="0" marR="0" lvl="0" indent="0" algn="ctr" defTabSz="914400" rtl="0" eaLnBrk="1" fontAlgn="base" latinLnBrk="0" hangingPunct="1">
                        <a:lnSpc>
                          <a:spcPct val="100000"/>
                        </a:lnSpc>
                        <a:spcBef>
                          <a:spcPts val="0"/>
                        </a:spcBef>
                        <a:spcAft>
                          <a:spcPct val="0"/>
                        </a:spcAft>
                        <a:buClrTx/>
                        <a:buSzTx/>
                        <a:buFontTx/>
                        <a:buNone/>
                        <a:tabLst/>
                      </a:pPr>
                      <a:endParaRPr kumimoji="1" lang="ja-JP" altLang="en-US" sz="1800" b="1" i="0" u="none" strike="noStrike" cap="none" normalizeH="0" baseline="0" dirty="0">
                        <a:ln>
                          <a:noFill/>
                        </a:ln>
                        <a:solidFill>
                          <a:schemeClr val="bg1"/>
                        </a:solidFill>
                        <a:effectLst/>
                        <a:latin typeface="Meiryo UI" panose="020B0604030504040204" pitchFamily="50" charset="-128"/>
                        <a:ea typeface="Meiryo UI" panose="020B0604030504040204" pitchFamily="50" charset="-128"/>
                      </a:endParaRPr>
                    </a:p>
                  </a:txBody>
                  <a:tcPr marL="0" marR="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solidFill>
                      <a:schemeClr val="bg1">
                        <a:lumMod val="65000"/>
                      </a:schemeClr>
                    </a:solidFill>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1" lang="ja-JP" altLang="en-US" sz="1800" b="1" i="0" u="none" strike="noStrike" cap="none" normalizeH="0" baseline="0" dirty="0">
                          <a:ln>
                            <a:noFill/>
                          </a:ln>
                          <a:solidFill>
                            <a:schemeClr val="bg1"/>
                          </a:solidFill>
                          <a:effectLst/>
                          <a:latin typeface="Meiryo UI" panose="020B0604030504040204" pitchFamily="50" charset="-128"/>
                          <a:ea typeface="Meiryo UI" panose="020B0604030504040204" pitchFamily="50" charset="-128"/>
                        </a:rPr>
                        <a:t>内　容</a:t>
                      </a:r>
                    </a:p>
                  </a:txBody>
                  <a:tcPr marL="0" marR="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solidFill>
                      <a:schemeClr val="bg1">
                        <a:lumMod val="65000"/>
                      </a:schemeClr>
                    </a:solidFill>
                  </a:tcPr>
                </a:tc>
                <a:extLst>
                  <a:ext uri="{0D108BD9-81ED-4DB2-BD59-A6C34878D82A}">
                    <a16:rowId xmlns:a16="http://schemas.microsoft.com/office/drawing/2014/main" val="10000"/>
                  </a:ext>
                </a:extLst>
              </a:tr>
              <a:tr h="1136108">
                <a:tc rowSpan="7">
                  <a:txBody>
                    <a:bodyPr/>
                    <a:lstStyle/>
                    <a:p>
                      <a:pPr marL="144000" marR="0" lvl="0" indent="-144000" algn="l" defTabSz="914400" rtl="0" eaLnBrk="1" fontAlgn="base" latinLnBrk="0" hangingPunct="1">
                        <a:lnSpc>
                          <a:spcPct val="100000"/>
                        </a:lnSpc>
                        <a:spcBef>
                          <a:spcPts val="0"/>
                        </a:spcBef>
                        <a:spcAft>
                          <a:spcPct val="0"/>
                        </a:spcAft>
                        <a:buClrTx/>
                        <a:buSzTx/>
                        <a:buFontTx/>
                        <a:buNone/>
                        <a:tabLst/>
                        <a:defRPr/>
                      </a:pPr>
                      <a:r>
                        <a:rPr kumimoji="1" lang="en-US" altLang="ja-JP" sz="1600" b="0" dirty="0">
                          <a:solidFill>
                            <a:schemeClr val="tx1"/>
                          </a:solidFill>
                          <a:latin typeface="Meiryo UI" panose="020B0604030504040204" pitchFamily="50" charset="-128"/>
                          <a:ea typeface="Meiryo UI" panose="020B0604030504040204" pitchFamily="50" charset="-128"/>
                        </a:rPr>
                        <a:t>iOS</a:t>
                      </a:r>
                      <a:endParaRPr kumimoji="1" lang="ja-JP" altLang="en-US" sz="1600" b="0" dirty="0">
                        <a:solidFill>
                          <a:schemeClr val="tx1"/>
                        </a:solidFill>
                        <a:latin typeface="Meiryo UI" panose="020B0604030504040204" pitchFamily="50" charset="-128"/>
                        <a:ea typeface="Meiryo UI" panose="020B0604030504040204" pitchFamily="50" charset="-128"/>
                      </a:endParaRPr>
                    </a:p>
                  </a:txBody>
                  <a:tcPr marL="216000" marR="144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solidFill>
                      <a:schemeClr val="bg1"/>
                    </a:solidFill>
                  </a:tcPr>
                </a:tc>
                <a:tc>
                  <a:txBody>
                    <a:bodyPr/>
                    <a:lstStyle/>
                    <a:p>
                      <a:pPr marL="144000" marR="0" lvl="0" indent="-144000" algn="l" defTabSz="914400" rtl="0" eaLnBrk="1" fontAlgn="base" latinLnBrk="0" hangingPunct="1">
                        <a:lnSpc>
                          <a:spcPct val="100000"/>
                        </a:lnSpc>
                        <a:spcBef>
                          <a:spcPts val="0"/>
                        </a:spcBef>
                        <a:spcAft>
                          <a:spcPct val="0"/>
                        </a:spcAft>
                        <a:buClrTx/>
                        <a:buSzTx/>
                        <a:buFontTx/>
                        <a:buNone/>
                        <a:tabLst/>
                        <a:defRPr/>
                      </a:pPr>
                      <a:r>
                        <a:rPr kumimoji="1" lang="ja-JP" altLang="en-US" sz="1600" b="0" dirty="0">
                          <a:solidFill>
                            <a:schemeClr val="tx1"/>
                          </a:solidFill>
                          <a:latin typeface="Meiryo UI" panose="020B0604030504040204" pitchFamily="50" charset="-128"/>
                          <a:ea typeface="Meiryo UI" panose="020B0604030504040204" pitchFamily="50" charset="-128"/>
                        </a:rPr>
                        <a:t>位置情報履歴を取得するには、</a:t>
                      </a:r>
                      <a:r>
                        <a:rPr kumimoji="1" lang="en-US" altLang="ja-JP" sz="1600" b="0" dirty="0">
                          <a:solidFill>
                            <a:schemeClr val="tx1"/>
                          </a:solidFill>
                          <a:latin typeface="Meiryo UI" panose="020B0604030504040204" pitchFamily="50" charset="-128"/>
                          <a:ea typeface="Meiryo UI" panose="020B0604030504040204" pitchFamily="50" charset="-128"/>
                        </a:rPr>
                        <a:t>BC Location</a:t>
                      </a:r>
                      <a:r>
                        <a:rPr kumimoji="1" lang="ja-JP" altLang="en-US" sz="1600" b="0" dirty="0">
                          <a:solidFill>
                            <a:schemeClr val="tx1"/>
                          </a:solidFill>
                          <a:latin typeface="Meiryo UI" panose="020B0604030504040204" pitchFamily="50" charset="-128"/>
                          <a:ea typeface="Meiryo UI" panose="020B0604030504040204" pitchFamily="50" charset="-128"/>
                        </a:rPr>
                        <a:t>（バージョン：</a:t>
                      </a:r>
                      <a:r>
                        <a:rPr kumimoji="1" lang="en-US" altLang="ja-JP" sz="1600" b="0" dirty="0">
                          <a:solidFill>
                            <a:schemeClr val="tx1"/>
                          </a:solidFill>
                          <a:latin typeface="Meiryo UI" panose="020B0604030504040204" pitchFamily="50" charset="-128"/>
                          <a:ea typeface="Meiryo UI" panose="020B0604030504040204" pitchFamily="50" charset="-128"/>
                        </a:rPr>
                        <a:t>1.1.0H</a:t>
                      </a:r>
                      <a:r>
                        <a:rPr kumimoji="1" lang="ja-JP" altLang="en-US" sz="1600" b="0" dirty="0">
                          <a:solidFill>
                            <a:schemeClr val="tx1"/>
                          </a:solidFill>
                          <a:latin typeface="Meiryo UI" panose="020B0604030504040204" pitchFamily="50" charset="-128"/>
                          <a:ea typeface="Meiryo UI" panose="020B0604030504040204" pitchFamily="50" charset="-128"/>
                        </a:rPr>
                        <a:t>以上）が必要となります。</a:t>
                      </a:r>
                      <a:endParaRPr kumimoji="1" lang="en-US" altLang="ja-JP" sz="1600" b="0" dirty="0">
                        <a:solidFill>
                          <a:schemeClr val="tx1"/>
                        </a:solidFill>
                        <a:latin typeface="Meiryo UI" panose="020B0604030504040204" pitchFamily="50" charset="-128"/>
                        <a:ea typeface="Meiryo UI" panose="020B0604030504040204" pitchFamily="50" charset="-128"/>
                      </a:endParaRPr>
                    </a:p>
                    <a:p>
                      <a:pPr marL="144000" marR="0" lvl="0" indent="-144000" algn="l" defTabSz="914400" rtl="0" eaLnBrk="1" fontAlgn="base" latinLnBrk="0" hangingPunct="1">
                        <a:lnSpc>
                          <a:spcPct val="100000"/>
                        </a:lnSpc>
                        <a:spcBef>
                          <a:spcPts val="0"/>
                        </a:spcBef>
                        <a:spcAft>
                          <a:spcPct val="0"/>
                        </a:spcAft>
                        <a:buClrTx/>
                        <a:buSzTx/>
                        <a:buFontTx/>
                        <a:buNone/>
                        <a:tabLst/>
                        <a:defRPr/>
                      </a:pPr>
                      <a:r>
                        <a:rPr kumimoji="1" lang="en-US" altLang="ja-JP" sz="1600" b="0" dirty="0">
                          <a:solidFill>
                            <a:schemeClr val="tx1"/>
                          </a:solidFill>
                          <a:latin typeface="Meiryo UI" panose="020B0604030504040204" pitchFamily="50" charset="-128"/>
                          <a:ea typeface="Meiryo UI" panose="020B0604030504040204" pitchFamily="50" charset="-128"/>
                        </a:rPr>
                        <a:t>※</a:t>
                      </a:r>
                      <a:r>
                        <a:rPr kumimoji="1" lang="ja-JP" altLang="en-US" sz="1600" b="0" dirty="0">
                          <a:solidFill>
                            <a:schemeClr val="tx1"/>
                          </a:solidFill>
                          <a:latin typeface="Meiryo UI" panose="020B0604030504040204" pitchFamily="50" charset="-128"/>
                          <a:ea typeface="Meiryo UI" panose="020B0604030504040204" pitchFamily="50" charset="-128"/>
                        </a:rPr>
                        <a:t>インハウス版アプリのみ提供。インハウスアプリを提供するには、お客様と</a:t>
                      </a:r>
                      <a:r>
                        <a:rPr kumimoji="1" lang="en-US" altLang="ja-JP" sz="1600" b="0" dirty="0">
                          <a:solidFill>
                            <a:schemeClr val="tx1"/>
                          </a:solidFill>
                          <a:latin typeface="Meiryo UI" panose="020B0604030504040204" pitchFamily="50" charset="-128"/>
                          <a:ea typeface="Meiryo UI" panose="020B0604030504040204" pitchFamily="50" charset="-128"/>
                        </a:rPr>
                        <a:t>Apple</a:t>
                      </a:r>
                      <a:r>
                        <a:rPr kumimoji="1" lang="ja-JP" altLang="en-US" sz="1600" b="0" dirty="0">
                          <a:solidFill>
                            <a:schemeClr val="tx1"/>
                          </a:solidFill>
                          <a:latin typeface="Meiryo UI" panose="020B0604030504040204" pitchFamily="50" charset="-128"/>
                          <a:ea typeface="Meiryo UI" panose="020B0604030504040204" pitchFamily="50" charset="-128"/>
                        </a:rPr>
                        <a:t>社との間で </a:t>
                      </a:r>
                      <a:r>
                        <a:rPr kumimoji="1" lang="en-US" altLang="ja-JP" sz="1600" b="0" dirty="0">
                          <a:solidFill>
                            <a:schemeClr val="tx1"/>
                          </a:solidFill>
                          <a:latin typeface="Meiryo UI" panose="020B0604030504040204" pitchFamily="50" charset="-128"/>
                          <a:ea typeface="Meiryo UI" panose="020B0604030504040204" pitchFamily="50" charset="-128"/>
                        </a:rPr>
                        <a:t>ADEP </a:t>
                      </a:r>
                    </a:p>
                    <a:p>
                      <a:pPr marL="144000" marR="0" lvl="0" indent="-144000" algn="l" defTabSz="914400" rtl="0" eaLnBrk="1" fontAlgn="base" latinLnBrk="0" hangingPunct="1">
                        <a:lnSpc>
                          <a:spcPct val="100000"/>
                        </a:lnSpc>
                        <a:spcBef>
                          <a:spcPts val="0"/>
                        </a:spcBef>
                        <a:spcAft>
                          <a:spcPct val="0"/>
                        </a:spcAft>
                        <a:buClrTx/>
                        <a:buSzTx/>
                        <a:buFontTx/>
                        <a:buNone/>
                        <a:tabLst/>
                        <a:defRPr/>
                      </a:pPr>
                      <a:r>
                        <a:rPr kumimoji="1" lang="ja-JP" altLang="en-US" sz="1600" b="0" dirty="0">
                          <a:solidFill>
                            <a:schemeClr val="tx1"/>
                          </a:solidFill>
                          <a:latin typeface="Meiryo UI" panose="020B0604030504040204" pitchFamily="50" charset="-128"/>
                          <a:ea typeface="Meiryo UI" panose="020B0604030504040204" pitchFamily="50" charset="-128"/>
                        </a:rPr>
                        <a:t>（</a:t>
                      </a:r>
                      <a:r>
                        <a:rPr kumimoji="1" lang="en-US" altLang="ja-JP" sz="1600" b="0" dirty="0">
                          <a:solidFill>
                            <a:schemeClr val="tx1"/>
                          </a:solidFill>
                          <a:latin typeface="Meiryo UI" panose="020B0604030504040204" pitchFamily="50" charset="-128"/>
                          <a:ea typeface="Meiryo UI" panose="020B0604030504040204" pitchFamily="50" charset="-128"/>
                        </a:rPr>
                        <a:t>Apple Developer Enterprise Program</a:t>
                      </a:r>
                      <a:r>
                        <a:rPr kumimoji="1" lang="ja-JP" altLang="en-US" sz="1600" b="0" dirty="0">
                          <a:solidFill>
                            <a:schemeClr val="tx1"/>
                          </a:solidFill>
                          <a:latin typeface="Meiryo UI" panose="020B0604030504040204" pitchFamily="50" charset="-128"/>
                          <a:ea typeface="Meiryo UI" panose="020B0604030504040204" pitchFamily="50" charset="-128"/>
                        </a:rPr>
                        <a:t>） （有料）が必要です。</a:t>
                      </a:r>
                      <a:endParaRPr kumimoji="1" lang="en-US" altLang="ja-JP" sz="1600" b="0" dirty="0">
                        <a:solidFill>
                          <a:schemeClr val="tx1"/>
                        </a:solidFill>
                        <a:latin typeface="Meiryo UI" panose="020B0604030504040204" pitchFamily="50" charset="-128"/>
                        <a:ea typeface="Meiryo UI" panose="020B0604030504040204" pitchFamily="50" charset="-128"/>
                      </a:endParaRPr>
                    </a:p>
                    <a:p>
                      <a:pPr marL="144000" marR="0" lvl="0" indent="-144000" algn="l" defTabSz="914400" rtl="0" eaLnBrk="1" fontAlgn="base" latinLnBrk="0" hangingPunct="1">
                        <a:lnSpc>
                          <a:spcPct val="100000"/>
                        </a:lnSpc>
                        <a:spcBef>
                          <a:spcPts val="0"/>
                        </a:spcBef>
                        <a:spcAft>
                          <a:spcPct val="0"/>
                        </a:spcAft>
                        <a:buClrTx/>
                        <a:buSzTx/>
                        <a:buFontTx/>
                        <a:buNone/>
                        <a:tabLst/>
                        <a:defRPr/>
                      </a:pPr>
                      <a:r>
                        <a:rPr kumimoji="1" lang="en-US" altLang="ja-JP" sz="1600" b="0" dirty="0">
                          <a:solidFill>
                            <a:schemeClr val="tx1"/>
                          </a:solidFill>
                          <a:latin typeface="Meiryo UI" panose="020B0604030504040204" pitchFamily="50" charset="-128"/>
                          <a:ea typeface="Meiryo UI" panose="020B0604030504040204" pitchFamily="50" charset="-128"/>
                        </a:rPr>
                        <a:t>※</a:t>
                      </a:r>
                      <a:r>
                        <a:rPr kumimoji="1" lang="ja-JP" altLang="en-US" sz="1600" b="0" dirty="0">
                          <a:solidFill>
                            <a:schemeClr val="tx1"/>
                          </a:solidFill>
                          <a:latin typeface="Meiryo UI" panose="020B0604030504040204" pitchFamily="50" charset="-128"/>
                          <a:ea typeface="Meiryo UI" panose="020B0604030504040204" pitchFamily="50" charset="-128"/>
                        </a:rPr>
                        <a:t>本機能をご利用いただくには、申し込みが必要です。</a:t>
                      </a:r>
                    </a:p>
                  </a:txBody>
                  <a:tcPr marL="216000" marR="144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551222">
                <a:tc vMerge="1">
                  <a:txBody>
                    <a:bodyPr/>
                    <a:lstStyle/>
                    <a:p>
                      <a:pPr marL="144000" marR="0" lvl="0" indent="-144000" algn="l" defTabSz="914400" rtl="0" eaLnBrk="1" fontAlgn="base" latinLnBrk="0" hangingPunct="1">
                        <a:lnSpc>
                          <a:spcPct val="100000"/>
                        </a:lnSpc>
                        <a:spcBef>
                          <a:spcPts val="0"/>
                        </a:spcBef>
                        <a:spcAft>
                          <a:spcPct val="0"/>
                        </a:spcAft>
                        <a:buClrTx/>
                        <a:buSzTx/>
                        <a:buFontTx/>
                        <a:buNone/>
                        <a:tabLst/>
                        <a:defRPr/>
                      </a:pPr>
                      <a:endParaRPr kumimoji="1" lang="ja-JP" altLang="en-US" sz="1600" b="0" dirty="0">
                        <a:solidFill>
                          <a:schemeClr val="tx1"/>
                        </a:solidFill>
                        <a:latin typeface="Meiryo UI" panose="020B0604030504040204" pitchFamily="50" charset="-128"/>
                        <a:ea typeface="Meiryo UI" panose="020B0604030504040204" pitchFamily="50" charset="-128"/>
                      </a:endParaRPr>
                    </a:p>
                  </a:txBody>
                  <a:tcPr marL="216000" marR="144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solidFill>
                      <a:schemeClr val="bg1"/>
                    </a:solidFill>
                  </a:tcPr>
                </a:tc>
                <a:tc>
                  <a:txBody>
                    <a:bodyPr/>
                    <a:lstStyle/>
                    <a:p>
                      <a:pPr marL="144000" marR="0" lvl="0" indent="-144000" algn="l" defTabSz="914400" rtl="0" eaLnBrk="1" fontAlgn="base" latinLnBrk="0" hangingPunct="1">
                        <a:lnSpc>
                          <a:spcPct val="100000"/>
                        </a:lnSpc>
                        <a:spcBef>
                          <a:spcPts val="0"/>
                        </a:spcBef>
                        <a:spcAft>
                          <a:spcPct val="0"/>
                        </a:spcAft>
                        <a:buClrTx/>
                        <a:buSzTx/>
                        <a:buFontTx/>
                        <a:buNone/>
                        <a:tabLst/>
                        <a:defRPr/>
                      </a:pPr>
                      <a:r>
                        <a:rPr kumimoji="1" lang="en-US" altLang="ja-JP" sz="1600" b="0" dirty="0">
                          <a:solidFill>
                            <a:schemeClr val="tx1"/>
                          </a:solidFill>
                          <a:latin typeface="Meiryo UI" panose="020B0604030504040204" pitchFamily="50" charset="-128"/>
                          <a:ea typeface="Meiryo UI" panose="020B0604030504040204" pitchFamily="50" charset="-128"/>
                        </a:rPr>
                        <a:t>Wi-Fi</a:t>
                      </a:r>
                      <a:r>
                        <a:rPr kumimoji="1" lang="ja-JP" altLang="en-US" sz="1600" b="0" dirty="0">
                          <a:solidFill>
                            <a:schemeClr val="tx1"/>
                          </a:solidFill>
                          <a:latin typeface="Meiryo UI" panose="020B0604030504040204" pitchFamily="50" charset="-128"/>
                          <a:ea typeface="Meiryo UI" panose="020B0604030504040204" pitchFamily="50" charset="-128"/>
                        </a:rPr>
                        <a:t>モデルは対象外です。海外キャリア端末ご利用時、海外ローミングご利用時は、位置情報機能はサポート</a:t>
                      </a:r>
                      <a:endParaRPr kumimoji="1" lang="en-US" altLang="ja-JP" sz="1600" b="0" dirty="0">
                        <a:solidFill>
                          <a:schemeClr val="tx1"/>
                        </a:solidFill>
                        <a:latin typeface="Meiryo UI" panose="020B0604030504040204" pitchFamily="50" charset="-128"/>
                        <a:ea typeface="Meiryo UI" panose="020B0604030504040204" pitchFamily="50" charset="-128"/>
                      </a:endParaRPr>
                    </a:p>
                    <a:p>
                      <a:pPr marL="144000" marR="0" lvl="0" indent="-144000" algn="l" defTabSz="914400" rtl="0" eaLnBrk="1" fontAlgn="base" latinLnBrk="0" hangingPunct="1">
                        <a:lnSpc>
                          <a:spcPct val="100000"/>
                        </a:lnSpc>
                        <a:spcBef>
                          <a:spcPts val="0"/>
                        </a:spcBef>
                        <a:spcAft>
                          <a:spcPct val="0"/>
                        </a:spcAft>
                        <a:buClrTx/>
                        <a:buSzTx/>
                        <a:buFontTx/>
                        <a:buNone/>
                        <a:tabLst/>
                        <a:defRPr/>
                      </a:pPr>
                      <a:r>
                        <a:rPr kumimoji="1" lang="ja-JP" altLang="en-US" sz="1600" b="0" dirty="0">
                          <a:solidFill>
                            <a:schemeClr val="tx1"/>
                          </a:solidFill>
                          <a:latin typeface="Meiryo UI" panose="020B0604030504040204" pitchFamily="50" charset="-128"/>
                          <a:ea typeface="Meiryo UI" panose="020B0604030504040204" pitchFamily="50" charset="-128"/>
                        </a:rPr>
                        <a:t>対象外となります。（日本以外の国の地図は表示されません）</a:t>
                      </a:r>
                    </a:p>
                  </a:txBody>
                  <a:tcPr marL="216000" marR="144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551222">
                <a:tc vMerge="1">
                  <a:txBody>
                    <a:bodyPr/>
                    <a:lstStyle/>
                    <a:p>
                      <a:pPr marL="144000" marR="0" lvl="0" indent="-144000" algn="l" defTabSz="914400" rtl="0" eaLnBrk="1" fontAlgn="base" latinLnBrk="0" hangingPunct="1">
                        <a:lnSpc>
                          <a:spcPct val="100000"/>
                        </a:lnSpc>
                        <a:spcBef>
                          <a:spcPts val="0"/>
                        </a:spcBef>
                        <a:spcAft>
                          <a:spcPct val="0"/>
                        </a:spcAft>
                        <a:buClrTx/>
                        <a:buSzTx/>
                        <a:buFontTx/>
                        <a:buNone/>
                        <a:tabLst/>
                        <a:defRPr/>
                      </a:pPr>
                      <a:endParaRPr kumimoji="1" lang="ja-JP" altLang="en-US" sz="1600" b="0" dirty="0">
                        <a:solidFill>
                          <a:schemeClr val="tx1"/>
                        </a:solidFill>
                        <a:latin typeface="Meiryo UI" panose="020B0604030504040204" pitchFamily="50" charset="-128"/>
                        <a:ea typeface="Meiryo UI" panose="020B0604030504040204" pitchFamily="50" charset="-128"/>
                      </a:endParaRPr>
                    </a:p>
                  </a:txBody>
                  <a:tcPr marL="216000" marR="144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solidFill>
                      <a:schemeClr val="bg1"/>
                    </a:solidFill>
                  </a:tcPr>
                </a:tc>
                <a:tc>
                  <a:txBody>
                    <a:bodyPr/>
                    <a:lstStyle/>
                    <a:p>
                      <a:pPr marL="144000" marR="0" lvl="0" indent="-144000" algn="l" defTabSz="914400" rtl="0" eaLnBrk="1" fontAlgn="base" latinLnBrk="0" hangingPunct="1">
                        <a:lnSpc>
                          <a:spcPct val="100000"/>
                        </a:lnSpc>
                        <a:spcBef>
                          <a:spcPts val="0"/>
                        </a:spcBef>
                        <a:spcAft>
                          <a:spcPct val="0"/>
                        </a:spcAft>
                        <a:buClrTx/>
                        <a:buSzTx/>
                        <a:buFontTx/>
                        <a:buNone/>
                        <a:tabLst/>
                        <a:defRPr/>
                      </a:pPr>
                      <a:r>
                        <a:rPr kumimoji="1" lang="en-US" altLang="ja-JP" sz="1600" b="0" dirty="0">
                          <a:solidFill>
                            <a:schemeClr val="tx1"/>
                          </a:solidFill>
                          <a:latin typeface="Meiryo UI" panose="020B0604030504040204" pitchFamily="50" charset="-128"/>
                          <a:ea typeface="Meiryo UI" panose="020B0604030504040204" pitchFamily="50" charset="-128"/>
                        </a:rPr>
                        <a:t>BC Location</a:t>
                      </a:r>
                      <a:r>
                        <a:rPr kumimoji="1" lang="ja-JP" altLang="en-US" sz="1600" b="0" dirty="0">
                          <a:solidFill>
                            <a:schemeClr val="tx1"/>
                          </a:solidFill>
                          <a:latin typeface="Meiryo UI" panose="020B0604030504040204" pitchFamily="50" charset="-128"/>
                          <a:ea typeface="Meiryo UI" panose="020B0604030504040204" pitchFamily="50" charset="-128"/>
                        </a:rPr>
                        <a:t>のインストール前に</a:t>
                      </a:r>
                      <a:r>
                        <a:rPr kumimoji="1" lang="en-US" altLang="ja-JP" sz="1600" b="0" dirty="0" err="1">
                          <a:solidFill>
                            <a:schemeClr val="tx1"/>
                          </a:solidFill>
                          <a:latin typeface="Meiryo UI" panose="020B0604030504040204" pitchFamily="50" charset="-128"/>
                          <a:ea typeface="Meiryo UI" panose="020B0604030504040204" pitchFamily="50" charset="-128"/>
                        </a:rPr>
                        <a:t>BizConPlace</a:t>
                      </a:r>
                      <a:r>
                        <a:rPr kumimoji="1" lang="ja-JP" altLang="en-US" sz="1600" b="0" dirty="0">
                          <a:solidFill>
                            <a:schemeClr val="tx1"/>
                          </a:solidFill>
                          <a:latin typeface="Meiryo UI" panose="020B0604030504040204" pitchFamily="50" charset="-128"/>
                          <a:ea typeface="Meiryo UI" panose="020B0604030504040204" pitchFamily="50" charset="-128"/>
                        </a:rPr>
                        <a:t>のインストールおよび認証が完了している必要があります。</a:t>
                      </a:r>
                      <a:endParaRPr kumimoji="1" lang="en-US" altLang="ja-JP" sz="1600" b="0" dirty="0">
                        <a:solidFill>
                          <a:schemeClr val="tx1"/>
                        </a:solidFill>
                        <a:latin typeface="Meiryo UI" panose="020B0604030504040204" pitchFamily="50" charset="-128"/>
                        <a:ea typeface="Meiryo UI" panose="020B0604030504040204" pitchFamily="50" charset="-128"/>
                      </a:endParaRPr>
                    </a:p>
                    <a:p>
                      <a:pPr marL="144000" marR="0" lvl="0" indent="-144000" algn="l" defTabSz="914400" rtl="0" eaLnBrk="1" fontAlgn="base" latinLnBrk="0" hangingPunct="1">
                        <a:lnSpc>
                          <a:spcPct val="100000"/>
                        </a:lnSpc>
                        <a:spcBef>
                          <a:spcPts val="0"/>
                        </a:spcBef>
                        <a:spcAft>
                          <a:spcPct val="0"/>
                        </a:spcAft>
                        <a:buClrTx/>
                        <a:buSzTx/>
                        <a:buFontTx/>
                        <a:buNone/>
                        <a:tabLst/>
                        <a:defRPr/>
                      </a:pPr>
                      <a:r>
                        <a:rPr kumimoji="1" lang="ja-JP" altLang="en-US" sz="1600" b="0" dirty="0">
                          <a:solidFill>
                            <a:schemeClr val="tx1"/>
                          </a:solidFill>
                          <a:latin typeface="Meiryo UI" panose="020B0604030504040204" pitchFamily="50" charset="-128"/>
                          <a:ea typeface="Meiryo UI" panose="020B0604030504040204" pitchFamily="50" charset="-128"/>
                        </a:rPr>
                        <a:t>また、初回起動時のみ</a:t>
                      </a:r>
                      <a:r>
                        <a:rPr kumimoji="1" lang="en-US" altLang="ja-JP" sz="1600" b="0" dirty="0" err="1">
                          <a:solidFill>
                            <a:schemeClr val="tx1"/>
                          </a:solidFill>
                          <a:latin typeface="Meiryo UI" panose="020B0604030504040204" pitchFamily="50" charset="-128"/>
                          <a:ea typeface="Meiryo UI" panose="020B0604030504040204" pitchFamily="50" charset="-128"/>
                        </a:rPr>
                        <a:t>BizConPlace</a:t>
                      </a:r>
                      <a:r>
                        <a:rPr kumimoji="1" lang="ja-JP" altLang="en-US" sz="1600" b="0" dirty="0">
                          <a:solidFill>
                            <a:schemeClr val="tx1"/>
                          </a:solidFill>
                          <a:latin typeface="Meiryo UI" panose="020B0604030504040204" pitchFamily="50" charset="-128"/>
                          <a:ea typeface="Meiryo UI" panose="020B0604030504040204" pitchFamily="50" charset="-128"/>
                        </a:rPr>
                        <a:t>から起動する必要があります。</a:t>
                      </a:r>
                    </a:p>
                  </a:txBody>
                  <a:tcPr marL="216000" marR="144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r h="551222">
                <a:tc vMerge="1">
                  <a:txBody>
                    <a:bodyPr/>
                    <a:lstStyle/>
                    <a:p>
                      <a:endParaRPr kumimoji="1" lang="ja-JP" altLang="en-US"/>
                    </a:p>
                  </a:txBody>
                  <a:tcPr/>
                </a:tc>
                <a:tc>
                  <a:txBody>
                    <a:bodyPr/>
                    <a:lstStyle/>
                    <a:p>
                      <a:pPr marL="144000" marR="0" lvl="0" indent="-144000" algn="l" defTabSz="914400" rtl="0" eaLnBrk="1" fontAlgn="base" latinLnBrk="0" hangingPunct="1">
                        <a:lnSpc>
                          <a:spcPct val="100000"/>
                        </a:lnSpc>
                        <a:spcBef>
                          <a:spcPts val="0"/>
                        </a:spcBef>
                        <a:spcAft>
                          <a:spcPct val="0"/>
                        </a:spcAft>
                        <a:buClrTx/>
                        <a:buSzTx/>
                        <a:buFontTx/>
                        <a:buNone/>
                        <a:tabLst/>
                        <a:defRPr/>
                      </a:pPr>
                      <a:r>
                        <a:rPr kumimoji="1" lang="ja-JP" altLang="en-US" sz="1600" b="0" dirty="0">
                          <a:solidFill>
                            <a:schemeClr val="tx1"/>
                          </a:solidFill>
                          <a:latin typeface="Meiryo UI" panose="020B0604030504040204" pitchFamily="50" charset="-128"/>
                          <a:ea typeface="Meiryo UI" panose="020B0604030504040204" pitchFamily="50" charset="-128"/>
                        </a:rPr>
                        <a:t>対象デバイスの設定で位置情報サービスが許可されている必要があります。また、アプリの「位置情報の利用を許可」設定で</a:t>
                      </a:r>
                      <a:endParaRPr kumimoji="1" lang="en-US" altLang="ja-JP" sz="1600" b="0" dirty="0">
                        <a:solidFill>
                          <a:schemeClr val="tx1"/>
                        </a:solidFill>
                        <a:latin typeface="Meiryo UI" panose="020B0604030504040204" pitchFamily="50" charset="-128"/>
                        <a:ea typeface="Meiryo UI" panose="020B0604030504040204" pitchFamily="50" charset="-128"/>
                      </a:endParaRPr>
                    </a:p>
                    <a:p>
                      <a:pPr marL="144000" marR="0" lvl="0" indent="-144000" algn="l" defTabSz="914400" rtl="0" eaLnBrk="1" fontAlgn="base" latinLnBrk="0" hangingPunct="1">
                        <a:lnSpc>
                          <a:spcPct val="100000"/>
                        </a:lnSpc>
                        <a:spcBef>
                          <a:spcPts val="0"/>
                        </a:spcBef>
                        <a:spcAft>
                          <a:spcPct val="0"/>
                        </a:spcAft>
                        <a:buClrTx/>
                        <a:buSzTx/>
                        <a:buFontTx/>
                        <a:buNone/>
                        <a:tabLst/>
                        <a:defRPr/>
                      </a:pPr>
                      <a:r>
                        <a:rPr kumimoji="1" lang="ja-JP" altLang="en-US" sz="1600" b="0" dirty="0">
                          <a:solidFill>
                            <a:schemeClr val="tx1"/>
                          </a:solidFill>
                          <a:latin typeface="Meiryo UI" panose="020B0604030504040204" pitchFamily="50" charset="-128"/>
                          <a:ea typeface="Meiryo UI" panose="020B0604030504040204" pitchFamily="50" charset="-128"/>
                        </a:rPr>
                        <a:t>「</a:t>
                      </a:r>
                      <a:r>
                        <a:rPr kumimoji="1" lang="en-US" altLang="ja-JP" sz="1600" b="0" dirty="0">
                          <a:solidFill>
                            <a:schemeClr val="tx1"/>
                          </a:solidFill>
                          <a:latin typeface="Meiryo UI" panose="020B0604030504040204" pitchFamily="50" charset="-128"/>
                          <a:ea typeface="Meiryo UI" panose="020B0604030504040204" pitchFamily="50" charset="-128"/>
                        </a:rPr>
                        <a:t>App</a:t>
                      </a:r>
                      <a:r>
                        <a:rPr kumimoji="1" lang="ja-JP" altLang="en-US" sz="1600" b="0" dirty="0">
                          <a:solidFill>
                            <a:schemeClr val="tx1"/>
                          </a:solidFill>
                          <a:latin typeface="Meiryo UI" panose="020B0604030504040204" pitchFamily="50" charset="-128"/>
                          <a:ea typeface="Meiryo UI" panose="020B0604030504040204" pitchFamily="50" charset="-128"/>
                        </a:rPr>
                        <a:t>の使用中は許可」が選択されている必要があります。</a:t>
                      </a:r>
                    </a:p>
                  </a:txBody>
                  <a:tcPr marL="216000" marR="144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3312496498"/>
                  </a:ext>
                </a:extLst>
              </a:tr>
              <a:tr h="551222">
                <a:tc vMerge="1">
                  <a:txBody>
                    <a:bodyPr/>
                    <a:lstStyle/>
                    <a:p>
                      <a:pPr marL="144000" marR="0" lvl="0" indent="-144000" algn="l" defTabSz="914400" rtl="0" eaLnBrk="1" fontAlgn="base" latinLnBrk="0" hangingPunct="1">
                        <a:lnSpc>
                          <a:spcPct val="100000"/>
                        </a:lnSpc>
                        <a:spcBef>
                          <a:spcPts val="0"/>
                        </a:spcBef>
                        <a:spcAft>
                          <a:spcPct val="0"/>
                        </a:spcAft>
                        <a:buClrTx/>
                        <a:buSzTx/>
                        <a:buFontTx/>
                        <a:buNone/>
                        <a:tabLst/>
                        <a:defRPr/>
                      </a:pPr>
                      <a:endParaRPr kumimoji="1" lang="ja-JP" altLang="en-US" sz="1600" b="0" dirty="0">
                        <a:solidFill>
                          <a:schemeClr val="tx1"/>
                        </a:solidFill>
                        <a:latin typeface="Meiryo UI" panose="020B0604030504040204" pitchFamily="50" charset="-128"/>
                        <a:ea typeface="Meiryo UI" panose="020B0604030504040204" pitchFamily="50" charset="-128"/>
                      </a:endParaRPr>
                    </a:p>
                  </a:txBody>
                  <a:tcPr marL="216000" marR="144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solidFill>
                      <a:schemeClr val="bg1"/>
                    </a:solidFill>
                  </a:tcPr>
                </a:tc>
                <a:tc>
                  <a:txBody>
                    <a:bodyPr/>
                    <a:lstStyle/>
                    <a:p>
                      <a:pPr marL="144000" marR="0" lvl="0" indent="-144000" algn="l" defTabSz="914400" rtl="0" eaLnBrk="1" fontAlgn="base" latinLnBrk="0" hangingPunct="1">
                        <a:lnSpc>
                          <a:spcPct val="100000"/>
                        </a:lnSpc>
                        <a:spcBef>
                          <a:spcPts val="0"/>
                        </a:spcBef>
                        <a:spcAft>
                          <a:spcPct val="0"/>
                        </a:spcAft>
                        <a:buClrTx/>
                        <a:buSzTx/>
                        <a:buFontTx/>
                        <a:buNone/>
                        <a:tabLst/>
                        <a:defRPr/>
                      </a:pPr>
                      <a:r>
                        <a:rPr lang="ja-JP" altLang="en-US" sz="1600" dirty="0"/>
                        <a:t>デバイスが電源オフや圏外などの間は動作しません。</a:t>
                      </a:r>
                      <a:endParaRPr kumimoji="1" lang="ja-JP" altLang="en-US" sz="1600" b="0" dirty="0">
                        <a:solidFill>
                          <a:schemeClr val="tx1"/>
                        </a:solidFill>
                        <a:latin typeface="Meiryo UI" panose="020B0604030504040204" pitchFamily="50" charset="-128"/>
                        <a:ea typeface="Meiryo UI" panose="020B0604030504040204" pitchFamily="50" charset="-128"/>
                      </a:endParaRPr>
                    </a:p>
                  </a:txBody>
                  <a:tcPr marL="216000" marR="144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2029362264"/>
                  </a:ext>
                </a:extLst>
              </a:tr>
              <a:tr h="551222">
                <a:tc vMerge="1">
                  <a:txBody>
                    <a:bodyPr/>
                    <a:lstStyle/>
                    <a:p>
                      <a:pPr marL="144000" marR="0" lvl="0" indent="-144000" algn="l" defTabSz="914400" rtl="0" eaLnBrk="1" fontAlgn="base" latinLnBrk="0" hangingPunct="1">
                        <a:lnSpc>
                          <a:spcPct val="100000"/>
                        </a:lnSpc>
                        <a:spcBef>
                          <a:spcPts val="0"/>
                        </a:spcBef>
                        <a:spcAft>
                          <a:spcPct val="0"/>
                        </a:spcAft>
                        <a:buClrTx/>
                        <a:buSzTx/>
                        <a:buFontTx/>
                        <a:buNone/>
                        <a:tabLst/>
                        <a:defRPr/>
                      </a:pPr>
                      <a:endParaRPr kumimoji="1" lang="ja-JP" altLang="en-US" sz="1600" b="0" dirty="0">
                        <a:solidFill>
                          <a:schemeClr val="tx1"/>
                        </a:solidFill>
                        <a:latin typeface="Meiryo UI" panose="020B0604030504040204" pitchFamily="50" charset="-128"/>
                        <a:ea typeface="Meiryo UI" panose="020B0604030504040204" pitchFamily="50" charset="-128"/>
                      </a:endParaRPr>
                    </a:p>
                  </a:txBody>
                  <a:tcPr marL="216000" marR="144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solidFill>
                      <a:schemeClr val="bg1"/>
                    </a:solidFill>
                  </a:tcPr>
                </a:tc>
                <a:tc>
                  <a:txBody>
                    <a:bodyPr/>
                    <a:lstStyle/>
                    <a:p>
                      <a:pPr marL="144000" marR="0" lvl="0" indent="-144000" algn="l" defTabSz="914400" rtl="0" eaLnBrk="1" fontAlgn="base" latinLnBrk="0" hangingPunct="1">
                        <a:lnSpc>
                          <a:spcPct val="100000"/>
                        </a:lnSpc>
                        <a:spcBef>
                          <a:spcPts val="0"/>
                        </a:spcBef>
                        <a:spcAft>
                          <a:spcPct val="0"/>
                        </a:spcAft>
                        <a:buClrTx/>
                        <a:buSzTx/>
                        <a:buFontTx/>
                        <a:buNone/>
                        <a:tabLst/>
                        <a:defRPr/>
                      </a:pPr>
                      <a:r>
                        <a:rPr lang="ja-JP" altLang="en-US" sz="1600" dirty="0"/>
                        <a:t>バックグラウンドから</a:t>
                      </a:r>
                      <a:r>
                        <a:rPr lang="en-US" altLang="ja-JP" sz="1600" dirty="0"/>
                        <a:t>BC Location</a:t>
                      </a:r>
                      <a:r>
                        <a:rPr lang="ja-JP" altLang="en-US" sz="1600" dirty="0"/>
                        <a:t>を削除すると、機能は停止します。ただし</a:t>
                      </a:r>
                      <a:r>
                        <a:rPr lang="en-US" altLang="ja-JP" sz="1600" dirty="0"/>
                        <a:t>iOS 8</a:t>
                      </a:r>
                      <a:r>
                        <a:rPr lang="ja-JP" altLang="en-US" sz="1600" dirty="0"/>
                        <a:t>以降は、基地局移動を検知すると</a:t>
                      </a:r>
                      <a:endParaRPr lang="en-US" altLang="ja-JP" sz="1600" dirty="0"/>
                    </a:p>
                    <a:p>
                      <a:pPr marL="144000" marR="0" lvl="0" indent="-144000" algn="l" defTabSz="914400" rtl="0" eaLnBrk="1" fontAlgn="base" latinLnBrk="0" hangingPunct="1">
                        <a:lnSpc>
                          <a:spcPct val="100000"/>
                        </a:lnSpc>
                        <a:spcBef>
                          <a:spcPts val="0"/>
                        </a:spcBef>
                        <a:spcAft>
                          <a:spcPct val="0"/>
                        </a:spcAft>
                        <a:buClrTx/>
                        <a:buSzTx/>
                        <a:buFontTx/>
                        <a:buNone/>
                        <a:tabLst/>
                        <a:defRPr/>
                      </a:pPr>
                      <a:r>
                        <a:rPr lang="ja-JP" altLang="en-US" sz="1600" dirty="0"/>
                        <a:t>位置情報の取得を再開します。 </a:t>
                      </a:r>
                      <a:endParaRPr kumimoji="1" lang="ja-JP" altLang="en-US" sz="1600" b="0" dirty="0">
                        <a:solidFill>
                          <a:schemeClr val="tx1"/>
                        </a:solidFill>
                        <a:latin typeface="Meiryo UI" panose="020B0604030504040204" pitchFamily="50" charset="-128"/>
                        <a:ea typeface="Meiryo UI" panose="020B0604030504040204" pitchFamily="50" charset="-128"/>
                      </a:endParaRPr>
                    </a:p>
                  </a:txBody>
                  <a:tcPr marL="216000" marR="144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2458639023"/>
                  </a:ext>
                </a:extLst>
              </a:tr>
              <a:tr h="664119">
                <a:tc vMerge="1">
                  <a:txBody>
                    <a:bodyPr/>
                    <a:lstStyle/>
                    <a:p>
                      <a:pPr marL="144000" marR="0" lvl="0" indent="-144000" algn="l" defTabSz="914400" rtl="0" eaLnBrk="1" fontAlgn="base" latinLnBrk="0" hangingPunct="1">
                        <a:lnSpc>
                          <a:spcPct val="100000"/>
                        </a:lnSpc>
                        <a:spcBef>
                          <a:spcPts val="0"/>
                        </a:spcBef>
                        <a:spcAft>
                          <a:spcPct val="0"/>
                        </a:spcAft>
                        <a:buClrTx/>
                        <a:buSzTx/>
                        <a:buFontTx/>
                        <a:buNone/>
                        <a:tabLst/>
                        <a:defRPr/>
                      </a:pPr>
                      <a:endParaRPr kumimoji="1" lang="ja-JP" altLang="en-US" sz="1600" b="0" dirty="0">
                        <a:solidFill>
                          <a:schemeClr val="tx1"/>
                        </a:solidFill>
                        <a:latin typeface="Meiryo UI" panose="020B0604030504040204" pitchFamily="50" charset="-128"/>
                        <a:ea typeface="Meiryo UI" panose="020B0604030504040204" pitchFamily="50" charset="-128"/>
                      </a:endParaRPr>
                    </a:p>
                  </a:txBody>
                  <a:tcPr marL="216000" marR="144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solidFill>
                      <a:schemeClr val="bg1"/>
                    </a:solidFill>
                  </a:tcPr>
                </a:tc>
                <a:tc>
                  <a:txBody>
                    <a:bodyPr/>
                    <a:lstStyle/>
                    <a:p>
                      <a:pPr marL="144000" marR="0" lvl="0" indent="-144000" algn="l" defTabSz="914400" rtl="0" eaLnBrk="1" fontAlgn="base" latinLnBrk="0" hangingPunct="1">
                        <a:lnSpc>
                          <a:spcPct val="100000"/>
                        </a:lnSpc>
                        <a:spcBef>
                          <a:spcPts val="0"/>
                        </a:spcBef>
                        <a:spcAft>
                          <a:spcPct val="0"/>
                        </a:spcAft>
                        <a:buClrTx/>
                        <a:buSzTx/>
                        <a:buFontTx/>
                        <a:buNone/>
                        <a:tabLst/>
                        <a:defRPr/>
                      </a:pPr>
                      <a:r>
                        <a:rPr lang="ja-JP" altLang="en-US" sz="1600" dirty="0"/>
                        <a:t>取得する位置情報の精度は、対象デバイスの位置情報の精度に依存します。 </a:t>
                      </a:r>
                      <a:endParaRPr lang="en-US" altLang="ja-JP" sz="1600" dirty="0"/>
                    </a:p>
                    <a:p>
                      <a:pPr marL="144000" marR="0" lvl="0" indent="-144000" algn="l" defTabSz="914400" rtl="0" eaLnBrk="1" fontAlgn="base" latinLnBrk="0" hangingPunct="1">
                        <a:lnSpc>
                          <a:spcPct val="100000"/>
                        </a:lnSpc>
                        <a:spcBef>
                          <a:spcPts val="0"/>
                        </a:spcBef>
                        <a:spcAft>
                          <a:spcPct val="0"/>
                        </a:spcAft>
                        <a:buClrTx/>
                        <a:buSzTx/>
                        <a:buFontTx/>
                        <a:buNone/>
                        <a:tabLst/>
                        <a:defRPr/>
                      </a:pPr>
                      <a:r>
                        <a:rPr lang="en-US" altLang="ja-JP" sz="1600" dirty="0"/>
                        <a:t>BC Location</a:t>
                      </a:r>
                      <a:r>
                        <a:rPr lang="ja-JP" altLang="en-US" sz="1600" dirty="0"/>
                        <a:t>の位置情報送信間隔、および管理サイトの位置情報取得日時は、対象デバイスの状 況や通信環境によって</a:t>
                      </a:r>
                      <a:endParaRPr lang="en-US" altLang="ja-JP" sz="1600" dirty="0"/>
                    </a:p>
                    <a:p>
                      <a:pPr marL="144000" marR="0" lvl="0" indent="-144000" algn="l" defTabSz="914400" rtl="0" eaLnBrk="1" fontAlgn="base" latinLnBrk="0" hangingPunct="1">
                        <a:lnSpc>
                          <a:spcPct val="100000"/>
                        </a:lnSpc>
                        <a:spcBef>
                          <a:spcPts val="0"/>
                        </a:spcBef>
                        <a:spcAft>
                          <a:spcPct val="0"/>
                        </a:spcAft>
                        <a:buClrTx/>
                        <a:buSzTx/>
                        <a:buFontTx/>
                        <a:buNone/>
                        <a:tabLst/>
                        <a:defRPr/>
                      </a:pPr>
                      <a:r>
                        <a:rPr lang="ja-JP" altLang="en-US" sz="1600" dirty="0"/>
                        <a:t>ずれが生じることがあります。 また、本機能は、対象デバイスの位置情報の正確性を保証するものではありません。 </a:t>
                      </a:r>
                      <a:endParaRPr kumimoji="1" lang="ja-JP" altLang="en-US" sz="1600" b="0" dirty="0">
                        <a:solidFill>
                          <a:schemeClr val="tx1"/>
                        </a:solidFill>
                        <a:latin typeface="Meiryo UI" panose="020B0604030504040204" pitchFamily="50" charset="-128"/>
                        <a:ea typeface="Meiryo UI" panose="020B0604030504040204" pitchFamily="50" charset="-128"/>
                      </a:endParaRPr>
                    </a:p>
                  </a:txBody>
                  <a:tcPr marL="216000" marR="144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58782215"/>
                  </a:ext>
                </a:extLst>
              </a:tr>
              <a:tr h="551222">
                <a:tc rowSpan="5">
                  <a:txBody>
                    <a:bodyPr/>
                    <a:lstStyle/>
                    <a:p>
                      <a:pPr marL="144000" marR="0" lvl="0" indent="-144000" algn="l" defTabSz="914400" rtl="0" eaLnBrk="1" fontAlgn="base" latinLnBrk="0" hangingPunct="1">
                        <a:lnSpc>
                          <a:spcPct val="100000"/>
                        </a:lnSpc>
                        <a:spcBef>
                          <a:spcPts val="0"/>
                        </a:spcBef>
                        <a:spcAft>
                          <a:spcPct val="0"/>
                        </a:spcAft>
                        <a:buClrTx/>
                        <a:buSzTx/>
                        <a:buFontTx/>
                        <a:buNone/>
                        <a:tabLst/>
                        <a:defRPr/>
                      </a:pPr>
                      <a:r>
                        <a:rPr kumimoji="1" lang="en-US" altLang="ja-JP" sz="1600" b="0" dirty="0">
                          <a:solidFill>
                            <a:schemeClr val="tx1"/>
                          </a:solidFill>
                          <a:latin typeface="Meiryo UI" panose="020B0604030504040204" pitchFamily="50" charset="-128"/>
                          <a:ea typeface="Meiryo UI" panose="020B0604030504040204" pitchFamily="50" charset="-128"/>
                        </a:rPr>
                        <a:t>Android</a:t>
                      </a:r>
                      <a:endParaRPr kumimoji="1" lang="ja-JP" altLang="en-US" sz="1600" b="0" dirty="0">
                        <a:solidFill>
                          <a:schemeClr val="tx1"/>
                        </a:solidFill>
                        <a:latin typeface="Meiryo UI" panose="020B0604030504040204" pitchFamily="50" charset="-128"/>
                        <a:ea typeface="Meiryo UI" panose="020B0604030504040204" pitchFamily="50" charset="-128"/>
                      </a:endParaRPr>
                    </a:p>
                  </a:txBody>
                  <a:tcPr marL="216000" marR="144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solidFill>
                      <a:schemeClr val="bg1"/>
                    </a:solidFill>
                  </a:tcPr>
                </a:tc>
                <a:tc>
                  <a:txBody>
                    <a:bodyPr/>
                    <a:lstStyle/>
                    <a:p>
                      <a:pPr marL="144000" marR="0" lvl="0" indent="-144000" algn="l" defTabSz="914400" rtl="0" eaLnBrk="1" fontAlgn="base" latinLnBrk="0" hangingPunct="1">
                        <a:lnSpc>
                          <a:spcPct val="100000"/>
                        </a:lnSpc>
                        <a:spcBef>
                          <a:spcPts val="0"/>
                        </a:spcBef>
                        <a:spcAft>
                          <a:spcPct val="0"/>
                        </a:spcAft>
                        <a:buClrTx/>
                        <a:buSzTx/>
                        <a:buFontTx/>
                        <a:buNone/>
                        <a:tabLst/>
                        <a:defRPr/>
                      </a:pPr>
                      <a:r>
                        <a:rPr kumimoji="1" lang="ja-JP" altLang="en-US" sz="1600" b="0" dirty="0">
                          <a:solidFill>
                            <a:schemeClr val="tx1"/>
                          </a:solidFill>
                          <a:latin typeface="Meiryo UI" panose="020B0604030504040204" pitchFamily="50" charset="-128"/>
                          <a:ea typeface="Meiryo UI" panose="020B0604030504040204" pitchFamily="50" charset="-128"/>
                        </a:rPr>
                        <a:t>位置情報履歴を取得するには、</a:t>
                      </a:r>
                      <a:r>
                        <a:rPr kumimoji="1" lang="en-US" altLang="ja-JP" sz="1600" b="0" dirty="0" err="1">
                          <a:solidFill>
                            <a:schemeClr val="tx1"/>
                          </a:solidFill>
                          <a:latin typeface="Meiryo UI" panose="020B0604030504040204" pitchFamily="50" charset="-128"/>
                          <a:ea typeface="Meiryo UI" panose="020B0604030504040204" pitchFamily="50" charset="-128"/>
                        </a:rPr>
                        <a:t>BCAgent</a:t>
                      </a:r>
                      <a:r>
                        <a:rPr kumimoji="1" lang="ja-JP" altLang="en-US" sz="1600" b="0" dirty="0">
                          <a:solidFill>
                            <a:schemeClr val="tx1"/>
                          </a:solidFill>
                          <a:latin typeface="Meiryo UI" panose="020B0604030504040204" pitchFamily="50" charset="-128"/>
                          <a:ea typeface="Meiryo UI" panose="020B0604030504040204" pitchFamily="50" charset="-128"/>
                        </a:rPr>
                        <a:t>（バージョン：</a:t>
                      </a:r>
                      <a:r>
                        <a:rPr kumimoji="1" lang="en-US" altLang="ja-JP" sz="1600" b="0" dirty="0">
                          <a:solidFill>
                            <a:schemeClr val="tx1"/>
                          </a:solidFill>
                          <a:latin typeface="Meiryo UI" panose="020B0604030504040204" pitchFamily="50" charset="-128"/>
                          <a:ea typeface="Meiryo UI" panose="020B0604030504040204" pitchFamily="50" charset="-128"/>
                        </a:rPr>
                        <a:t>v4.03.13</a:t>
                      </a:r>
                      <a:r>
                        <a:rPr kumimoji="1" lang="ja-JP" altLang="en-US" sz="1600" b="0" dirty="0">
                          <a:solidFill>
                            <a:schemeClr val="tx1"/>
                          </a:solidFill>
                          <a:latin typeface="Meiryo UI" panose="020B0604030504040204" pitchFamily="50" charset="-128"/>
                          <a:ea typeface="Meiryo UI" panose="020B0604030504040204" pitchFamily="50" charset="-128"/>
                        </a:rPr>
                        <a:t>以上）が必要となります。</a:t>
                      </a:r>
                    </a:p>
                  </a:txBody>
                  <a:tcPr marL="216000" marR="144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2891997571"/>
                  </a:ext>
                </a:extLst>
              </a:tr>
              <a:tr h="551222">
                <a:tc vMerge="1">
                  <a:txBody>
                    <a:bodyPr/>
                    <a:lstStyle/>
                    <a:p>
                      <a:pPr marL="144000" marR="0" lvl="0" indent="-144000" algn="l" defTabSz="914400" rtl="0" eaLnBrk="1" fontAlgn="base" latinLnBrk="0" hangingPunct="1">
                        <a:lnSpc>
                          <a:spcPct val="100000"/>
                        </a:lnSpc>
                        <a:spcBef>
                          <a:spcPts val="0"/>
                        </a:spcBef>
                        <a:spcAft>
                          <a:spcPct val="0"/>
                        </a:spcAft>
                        <a:buClrTx/>
                        <a:buSzTx/>
                        <a:buFontTx/>
                        <a:buNone/>
                        <a:tabLst/>
                        <a:defRPr/>
                      </a:pPr>
                      <a:endParaRPr kumimoji="1" lang="ja-JP" altLang="en-US" sz="1600" b="0" dirty="0">
                        <a:solidFill>
                          <a:schemeClr val="tx1"/>
                        </a:solidFill>
                        <a:latin typeface="Meiryo UI" panose="020B0604030504040204" pitchFamily="50" charset="-128"/>
                        <a:ea typeface="Meiryo UI" panose="020B0604030504040204" pitchFamily="50" charset="-128"/>
                      </a:endParaRPr>
                    </a:p>
                  </a:txBody>
                  <a:tcPr marL="216000" marR="144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solidFill>
                      <a:schemeClr val="bg1"/>
                    </a:solidFill>
                  </a:tcPr>
                </a:tc>
                <a:tc>
                  <a:txBody>
                    <a:bodyPr/>
                    <a:lstStyle/>
                    <a:p>
                      <a:pPr marL="144000" marR="0" lvl="0" indent="-144000" algn="l" defTabSz="914400" rtl="0" eaLnBrk="1" fontAlgn="base" latinLnBrk="0" hangingPunct="1">
                        <a:lnSpc>
                          <a:spcPct val="100000"/>
                        </a:lnSpc>
                        <a:spcBef>
                          <a:spcPts val="0"/>
                        </a:spcBef>
                        <a:spcAft>
                          <a:spcPct val="0"/>
                        </a:spcAft>
                        <a:buClrTx/>
                        <a:buSzTx/>
                        <a:buFontTx/>
                        <a:buNone/>
                        <a:tabLst/>
                        <a:defRPr/>
                      </a:pPr>
                      <a:r>
                        <a:rPr kumimoji="1" lang="ja-JP" altLang="en-US" sz="1600" b="0" dirty="0">
                          <a:solidFill>
                            <a:schemeClr val="tx1"/>
                          </a:solidFill>
                          <a:latin typeface="Meiryo UI" panose="020B0604030504040204" pitchFamily="50" charset="-128"/>
                          <a:ea typeface="Meiryo UI" panose="020B0604030504040204" pitchFamily="50" charset="-128"/>
                        </a:rPr>
                        <a:t>位置情報はあくまでも目安として利用してください。実際の位置とは異なる場合があります。</a:t>
                      </a:r>
                    </a:p>
                  </a:txBody>
                  <a:tcPr marL="216000" marR="144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2689684365"/>
                  </a:ext>
                </a:extLst>
              </a:tr>
              <a:tr h="551222">
                <a:tc vMerge="1">
                  <a:txBody>
                    <a:bodyPr/>
                    <a:lstStyle/>
                    <a:p>
                      <a:pPr marL="144000" marR="0" lvl="0" indent="-144000" algn="l" defTabSz="914400" rtl="0" eaLnBrk="1" fontAlgn="base" latinLnBrk="0" hangingPunct="1">
                        <a:lnSpc>
                          <a:spcPct val="100000"/>
                        </a:lnSpc>
                        <a:spcBef>
                          <a:spcPts val="0"/>
                        </a:spcBef>
                        <a:spcAft>
                          <a:spcPct val="0"/>
                        </a:spcAft>
                        <a:buClrTx/>
                        <a:buSzTx/>
                        <a:buFontTx/>
                        <a:buNone/>
                        <a:tabLst/>
                        <a:defRPr/>
                      </a:pPr>
                      <a:endParaRPr kumimoji="1" lang="ja-JP" altLang="en-US" sz="1600" b="0" dirty="0">
                        <a:solidFill>
                          <a:schemeClr val="tx1"/>
                        </a:solidFill>
                        <a:latin typeface="Meiryo UI" panose="020B0604030504040204" pitchFamily="50" charset="-128"/>
                        <a:ea typeface="Meiryo UI" panose="020B0604030504040204" pitchFamily="50" charset="-128"/>
                      </a:endParaRPr>
                    </a:p>
                  </a:txBody>
                  <a:tcPr marL="216000" marR="144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solidFill>
                      <a:schemeClr val="bg1"/>
                    </a:solidFill>
                  </a:tcPr>
                </a:tc>
                <a:tc>
                  <a:txBody>
                    <a:bodyPr/>
                    <a:lstStyle/>
                    <a:p>
                      <a:pPr marL="144000" marR="0" lvl="0" indent="-144000" algn="l" defTabSz="914400" rtl="0" eaLnBrk="1" fontAlgn="base" latinLnBrk="0" hangingPunct="1">
                        <a:lnSpc>
                          <a:spcPct val="100000"/>
                        </a:lnSpc>
                        <a:spcBef>
                          <a:spcPts val="0"/>
                        </a:spcBef>
                        <a:spcAft>
                          <a:spcPct val="0"/>
                        </a:spcAft>
                        <a:buClrTx/>
                        <a:buSzTx/>
                        <a:buFontTx/>
                        <a:buNone/>
                        <a:tabLst/>
                        <a:defRPr/>
                      </a:pPr>
                      <a:r>
                        <a:rPr kumimoji="1" lang="ja-JP" altLang="en-US" sz="1600" b="0" dirty="0">
                          <a:solidFill>
                            <a:schemeClr val="tx1"/>
                          </a:solidFill>
                          <a:latin typeface="Meiryo UI" panose="020B0604030504040204" pitchFamily="50" charset="-128"/>
                          <a:ea typeface="Meiryo UI" panose="020B0604030504040204" pitchFamily="50" charset="-128"/>
                        </a:rPr>
                        <a:t>位置情報を取得するには、位置情報を取得するためのポリシーをデバイスに適用しておく必要があります。</a:t>
                      </a:r>
                    </a:p>
                  </a:txBody>
                  <a:tcPr marL="216000" marR="144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801285749"/>
                  </a:ext>
                </a:extLst>
              </a:tr>
              <a:tr h="928014">
                <a:tc vMerge="1">
                  <a:txBody>
                    <a:bodyPr/>
                    <a:lstStyle/>
                    <a:p>
                      <a:pPr marL="144000" marR="0" lvl="0" indent="-144000" algn="l" defTabSz="914400" rtl="0" eaLnBrk="1" fontAlgn="base" latinLnBrk="0" hangingPunct="1">
                        <a:lnSpc>
                          <a:spcPct val="100000"/>
                        </a:lnSpc>
                        <a:spcBef>
                          <a:spcPts val="0"/>
                        </a:spcBef>
                        <a:spcAft>
                          <a:spcPct val="0"/>
                        </a:spcAft>
                        <a:buClrTx/>
                        <a:buSzTx/>
                        <a:buFontTx/>
                        <a:buNone/>
                        <a:tabLst/>
                        <a:defRPr/>
                      </a:pPr>
                      <a:endParaRPr kumimoji="1" lang="ja-JP" altLang="en-US" sz="1600" b="0" dirty="0">
                        <a:solidFill>
                          <a:schemeClr val="tx1"/>
                        </a:solidFill>
                        <a:latin typeface="Meiryo UI" panose="020B0604030504040204" pitchFamily="50" charset="-128"/>
                        <a:ea typeface="Meiryo UI" panose="020B0604030504040204" pitchFamily="50" charset="-128"/>
                      </a:endParaRPr>
                    </a:p>
                  </a:txBody>
                  <a:tcPr marL="216000" marR="144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solidFill>
                      <a:schemeClr val="bg1"/>
                    </a:solidFill>
                  </a:tcPr>
                </a:tc>
                <a:tc>
                  <a:txBody>
                    <a:bodyPr/>
                    <a:lstStyle/>
                    <a:p>
                      <a:pPr marL="144000" marR="0" lvl="0" indent="-144000" algn="l" defTabSz="914400" rtl="0" eaLnBrk="1" fontAlgn="base" latinLnBrk="0" hangingPunct="1">
                        <a:lnSpc>
                          <a:spcPct val="100000"/>
                        </a:lnSpc>
                        <a:spcBef>
                          <a:spcPts val="0"/>
                        </a:spcBef>
                        <a:spcAft>
                          <a:spcPct val="0"/>
                        </a:spcAft>
                        <a:buClrTx/>
                        <a:buSzTx/>
                        <a:buFontTx/>
                        <a:buNone/>
                        <a:tabLst/>
                        <a:defRPr/>
                      </a:pPr>
                      <a:r>
                        <a:rPr kumimoji="1" lang="ja-JP" altLang="en-US" sz="1600" b="0" dirty="0">
                          <a:solidFill>
                            <a:schemeClr val="tx1"/>
                          </a:solidFill>
                          <a:latin typeface="Meiryo UI" panose="020B0604030504040204" pitchFamily="50" charset="-128"/>
                          <a:ea typeface="Meiryo UI" panose="020B0604030504040204" pitchFamily="50" charset="-128"/>
                        </a:rPr>
                        <a:t>デバイスの位置情報サービスが有効になっている必要があります。</a:t>
                      </a:r>
                      <a:r>
                        <a:rPr kumimoji="1" lang="en-US" altLang="ja-JP" sz="1600" b="0" dirty="0">
                          <a:solidFill>
                            <a:schemeClr val="tx1"/>
                          </a:solidFill>
                          <a:latin typeface="Meiryo UI" panose="020B0604030504040204" pitchFamily="50" charset="-128"/>
                          <a:ea typeface="Meiryo UI" panose="020B0604030504040204" pitchFamily="50" charset="-128"/>
                        </a:rPr>
                        <a:t>GPS</a:t>
                      </a:r>
                      <a:r>
                        <a:rPr kumimoji="1" lang="ja-JP" altLang="en-US" sz="1600" b="0" dirty="0">
                          <a:solidFill>
                            <a:schemeClr val="tx1"/>
                          </a:solidFill>
                          <a:latin typeface="Meiryo UI" panose="020B0604030504040204" pitchFamily="50" charset="-128"/>
                          <a:ea typeface="Meiryo UI" panose="020B0604030504040204" pitchFamily="50" charset="-128"/>
                        </a:rPr>
                        <a:t>のみオンになっていると、屋内では位置情報を取得</a:t>
                      </a:r>
                      <a:endParaRPr kumimoji="1" lang="en-US" altLang="ja-JP" sz="1600" b="0" dirty="0">
                        <a:solidFill>
                          <a:schemeClr val="tx1"/>
                        </a:solidFill>
                        <a:latin typeface="Meiryo UI" panose="020B0604030504040204" pitchFamily="50" charset="-128"/>
                        <a:ea typeface="Meiryo UI" panose="020B0604030504040204" pitchFamily="50" charset="-128"/>
                      </a:endParaRPr>
                    </a:p>
                    <a:p>
                      <a:pPr marL="144000" marR="0" lvl="0" indent="-144000" algn="l" defTabSz="914400" rtl="0" eaLnBrk="1" fontAlgn="base" latinLnBrk="0" hangingPunct="1">
                        <a:lnSpc>
                          <a:spcPct val="100000"/>
                        </a:lnSpc>
                        <a:spcBef>
                          <a:spcPts val="0"/>
                        </a:spcBef>
                        <a:spcAft>
                          <a:spcPct val="0"/>
                        </a:spcAft>
                        <a:buClrTx/>
                        <a:buSzTx/>
                        <a:buFontTx/>
                        <a:buNone/>
                        <a:tabLst/>
                        <a:defRPr/>
                      </a:pPr>
                      <a:r>
                        <a:rPr kumimoji="1" lang="ja-JP" altLang="en-US" sz="1600" b="0" dirty="0">
                          <a:solidFill>
                            <a:schemeClr val="tx1"/>
                          </a:solidFill>
                          <a:latin typeface="Meiryo UI" panose="020B0604030504040204" pitchFamily="50" charset="-128"/>
                          <a:ea typeface="Meiryo UI" panose="020B0604030504040204" pitchFamily="50" charset="-128"/>
                        </a:rPr>
                        <a:t>できない場合があります。</a:t>
                      </a:r>
                      <a:r>
                        <a:rPr lang="ja-JP" altLang="en-US" sz="1600" dirty="0"/>
                        <a:t>位置情報を取得しやすくするために は、デバイスの「設定」</a:t>
                      </a:r>
                      <a:r>
                        <a:rPr lang="en-US" altLang="ja-JP" sz="1600" dirty="0"/>
                        <a:t>-</a:t>
                      </a:r>
                      <a:r>
                        <a:rPr lang="ja-JP" altLang="en-US" sz="1600" dirty="0"/>
                        <a:t>「位置とセキュリティ」をタップし、「</a:t>
                      </a:r>
                      <a:r>
                        <a:rPr lang="en-US" altLang="ja-JP" sz="1600" dirty="0"/>
                        <a:t>Wi-Fi/</a:t>
                      </a:r>
                    </a:p>
                    <a:p>
                      <a:pPr marL="144000" marR="0" lvl="0" indent="-144000" algn="l" defTabSz="914400" rtl="0" eaLnBrk="1" fontAlgn="base" latinLnBrk="0" hangingPunct="1">
                        <a:lnSpc>
                          <a:spcPct val="100000"/>
                        </a:lnSpc>
                        <a:spcBef>
                          <a:spcPts val="0"/>
                        </a:spcBef>
                        <a:spcAft>
                          <a:spcPct val="0"/>
                        </a:spcAft>
                        <a:buClrTx/>
                        <a:buSzTx/>
                        <a:buFontTx/>
                        <a:buNone/>
                        <a:tabLst/>
                        <a:defRPr/>
                      </a:pPr>
                      <a:r>
                        <a:rPr lang="ja-JP" altLang="en-US" sz="1600" dirty="0"/>
                        <a:t>モバイル接続時の位置情報」と「</a:t>
                      </a:r>
                      <a:r>
                        <a:rPr lang="en-US" altLang="ja-JP" sz="1600" dirty="0"/>
                        <a:t>GPS</a:t>
                      </a:r>
                      <a:r>
                        <a:rPr lang="ja-JP" altLang="en-US" sz="1600" dirty="0"/>
                        <a:t>機能を使用」にチェックを入れてください。</a:t>
                      </a:r>
                      <a:r>
                        <a:rPr kumimoji="1" lang="en-US" altLang="ja-JP" sz="1600" b="0" dirty="0">
                          <a:solidFill>
                            <a:schemeClr val="tx1"/>
                          </a:solidFill>
                          <a:latin typeface="Meiryo UI" panose="020B0604030504040204" pitchFamily="50" charset="-128"/>
                          <a:ea typeface="Meiryo UI" panose="020B0604030504040204" pitchFamily="50" charset="-128"/>
                        </a:rPr>
                        <a:t>Android OS 9</a:t>
                      </a:r>
                      <a:r>
                        <a:rPr kumimoji="1" lang="ja-JP" altLang="en-US" sz="1600" b="0" dirty="0">
                          <a:solidFill>
                            <a:schemeClr val="tx1"/>
                          </a:solidFill>
                          <a:latin typeface="Meiryo UI" panose="020B0604030504040204" pitchFamily="50" charset="-128"/>
                          <a:ea typeface="Meiryo UI" panose="020B0604030504040204" pitchFamily="50" charset="-128"/>
                        </a:rPr>
                        <a:t>以降では、「</a:t>
                      </a:r>
                      <a:r>
                        <a:rPr kumimoji="1" lang="en-US" altLang="ja-JP" sz="1600" b="0" dirty="0">
                          <a:solidFill>
                            <a:schemeClr val="tx1"/>
                          </a:solidFill>
                          <a:latin typeface="Meiryo UI" panose="020B0604030504040204" pitchFamily="50" charset="-128"/>
                          <a:ea typeface="Meiryo UI" panose="020B0604030504040204" pitchFamily="50" charset="-128"/>
                        </a:rPr>
                        <a:t>Google</a:t>
                      </a:r>
                      <a:r>
                        <a:rPr kumimoji="1" lang="ja-JP" altLang="en-US" sz="1600" b="0" dirty="0">
                          <a:solidFill>
                            <a:schemeClr val="tx1"/>
                          </a:solidFill>
                          <a:latin typeface="Meiryo UI" panose="020B0604030504040204" pitchFamily="50" charset="-128"/>
                          <a:ea typeface="Meiryo UI" panose="020B0604030504040204" pitchFamily="50" charset="-128"/>
                        </a:rPr>
                        <a:t>位置情報の</a:t>
                      </a:r>
                      <a:endParaRPr kumimoji="1" lang="en-US" altLang="ja-JP" sz="1600" b="0" dirty="0">
                        <a:solidFill>
                          <a:schemeClr val="tx1"/>
                        </a:solidFill>
                        <a:latin typeface="Meiryo UI" panose="020B0604030504040204" pitchFamily="50" charset="-128"/>
                        <a:ea typeface="Meiryo UI" panose="020B0604030504040204" pitchFamily="50" charset="-128"/>
                      </a:endParaRPr>
                    </a:p>
                    <a:p>
                      <a:pPr marL="144000" marR="0" lvl="0" indent="-144000" algn="l" defTabSz="914400" rtl="0" eaLnBrk="1" fontAlgn="base" latinLnBrk="0" hangingPunct="1">
                        <a:lnSpc>
                          <a:spcPct val="100000"/>
                        </a:lnSpc>
                        <a:spcBef>
                          <a:spcPts val="0"/>
                        </a:spcBef>
                        <a:spcAft>
                          <a:spcPct val="0"/>
                        </a:spcAft>
                        <a:buClrTx/>
                        <a:buSzTx/>
                        <a:buFontTx/>
                        <a:buNone/>
                        <a:tabLst/>
                        <a:defRPr/>
                      </a:pPr>
                      <a:r>
                        <a:rPr kumimoji="1" lang="ja-JP" altLang="en-US" sz="1600" b="0" dirty="0">
                          <a:solidFill>
                            <a:schemeClr val="tx1"/>
                          </a:solidFill>
                          <a:latin typeface="Meiryo UI" panose="020B0604030504040204" pitchFamily="50" charset="-128"/>
                          <a:ea typeface="Meiryo UI" panose="020B0604030504040204" pitchFamily="50" charset="-128"/>
                        </a:rPr>
                        <a:t>精度」を有効にしてください。</a:t>
                      </a:r>
                    </a:p>
                  </a:txBody>
                  <a:tcPr marL="216000" marR="144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2575324004"/>
                  </a:ext>
                </a:extLst>
              </a:tr>
              <a:tr h="551222">
                <a:tc vMerge="1">
                  <a:txBody>
                    <a:bodyPr/>
                    <a:lstStyle/>
                    <a:p>
                      <a:pPr marL="144000" marR="0" lvl="0" indent="-144000" algn="l" defTabSz="914400" rtl="0" eaLnBrk="1" fontAlgn="base" latinLnBrk="0" hangingPunct="1">
                        <a:lnSpc>
                          <a:spcPct val="100000"/>
                        </a:lnSpc>
                        <a:spcBef>
                          <a:spcPts val="0"/>
                        </a:spcBef>
                        <a:spcAft>
                          <a:spcPct val="0"/>
                        </a:spcAft>
                        <a:buClrTx/>
                        <a:buSzTx/>
                        <a:buFontTx/>
                        <a:buNone/>
                        <a:tabLst/>
                        <a:defRPr/>
                      </a:pPr>
                      <a:endParaRPr kumimoji="1" lang="ja-JP" altLang="en-US" sz="1600" b="0" dirty="0">
                        <a:solidFill>
                          <a:schemeClr val="tx1"/>
                        </a:solidFill>
                        <a:latin typeface="Meiryo UI" panose="020B0604030504040204" pitchFamily="50" charset="-128"/>
                        <a:ea typeface="Meiryo UI" panose="020B0604030504040204" pitchFamily="50" charset="-128"/>
                      </a:endParaRPr>
                    </a:p>
                  </a:txBody>
                  <a:tcPr marL="216000" marR="144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solidFill>
                      <a:schemeClr val="bg1"/>
                    </a:solidFill>
                  </a:tcPr>
                </a:tc>
                <a:tc>
                  <a:txBody>
                    <a:bodyPr/>
                    <a:lstStyle/>
                    <a:p>
                      <a:pPr marL="144000" marR="0" lvl="0" indent="-144000" algn="l" defTabSz="914400" rtl="0" eaLnBrk="1" fontAlgn="base" latinLnBrk="0" hangingPunct="1">
                        <a:lnSpc>
                          <a:spcPct val="100000"/>
                        </a:lnSpc>
                        <a:spcBef>
                          <a:spcPts val="0"/>
                        </a:spcBef>
                        <a:spcAft>
                          <a:spcPct val="0"/>
                        </a:spcAft>
                        <a:buClrTx/>
                        <a:buSzTx/>
                        <a:buFontTx/>
                        <a:buNone/>
                        <a:tabLst/>
                        <a:defRPr/>
                      </a:pPr>
                      <a:r>
                        <a:rPr lang="en-US" altLang="ja-JP" sz="1600" dirty="0"/>
                        <a:t>2018</a:t>
                      </a:r>
                      <a:r>
                        <a:rPr lang="ja-JP" altLang="en-US" sz="1600" dirty="0"/>
                        <a:t>年以降に発売されているデバイスが位置情報サービスの推奨機種です。</a:t>
                      </a:r>
                      <a:endParaRPr kumimoji="1" lang="ja-JP" altLang="en-US" sz="1600" b="0" dirty="0">
                        <a:solidFill>
                          <a:schemeClr val="tx1"/>
                        </a:solidFill>
                        <a:latin typeface="Meiryo UI" panose="020B0604030504040204" pitchFamily="50" charset="-128"/>
                        <a:ea typeface="Meiryo UI" panose="020B0604030504040204" pitchFamily="50" charset="-128"/>
                      </a:endParaRPr>
                    </a:p>
                  </a:txBody>
                  <a:tcPr marL="216000" marR="144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3971499832"/>
                  </a:ext>
                </a:extLst>
              </a:tr>
            </a:tbl>
          </a:graphicData>
        </a:graphic>
      </p:graphicFrame>
    </p:spTree>
    <p:extLst>
      <p:ext uri="{BB962C8B-B14F-4D97-AF65-F5344CB8AC3E}">
        <p14:creationId xmlns:p14="http://schemas.microsoft.com/office/powerpoint/2010/main" val="2510480988"/>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2C53D90B-508B-4A12-968A-EBD184DA5794}"/>
              </a:ext>
            </a:extLst>
          </p:cNvPr>
          <p:cNvSpPr>
            <a:spLocks noGrp="1"/>
          </p:cNvSpPr>
          <p:nvPr>
            <p:ph type="sldNum" sz="quarter" idx="4"/>
          </p:nvPr>
        </p:nvSpPr>
        <p:spPr/>
        <p:txBody>
          <a:bodyPr/>
          <a:lstStyle/>
          <a:p>
            <a:fld id="{F1BF7F6E-0413-4353-995D-100289A07FF8}" type="slidenum">
              <a:rPr lang="en-US" altLang="ja-JP" smtClean="0"/>
              <a:pPr/>
              <a:t>22</a:t>
            </a:fld>
            <a:endParaRPr lang="en-US" altLang="ja-JP" dirty="0"/>
          </a:p>
        </p:txBody>
      </p:sp>
      <p:sp>
        <p:nvSpPr>
          <p:cNvPr id="6" name="タイトル 5">
            <a:extLst>
              <a:ext uri="{FF2B5EF4-FFF2-40B4-BE49-F238E27FC236}">
                <a16:creationId xmlns:a16="http://schemas.microsoft.com/office/drawing/2014/main" id="{9E6EFDAB-DBB6-4C56-9E08-46F9C1765B6D}"/>
              </a:ext>
            </a:extLst>
          </p:cNvPr>
          <p:cNvSpPr>
            <a:spLocks noGrp="1"/>
          </p:cNvSpPr>
          <p:nvPr>
            <p:ph type="title"/>
          </p:nvPr>
        </p:nvSpPr>
        <p:spPr/>
        <p:txBody>
          <a:bodyPr/>
          <a:lstStyle/>
          <a:p>
            <a:r>
              <a:rPr lang="ja-JP" altLang="en-US" dirty="0">
                <a:latin typeface="Meiryo UI" panose="020B0604030504040204" pitchFamily="50" charset="-128"/>
                <a:ea typeface="Meiryo UI" panose="020B0604030504040204" pitchFamily="50" charset="-128"/>
                <a:cs typeface="Verdana" panose="020B0604030504040204" pitchFamily="34" charset="0"/>
              </a:rPr>
              <a:t>セキュリティポリシー違反ログ</a:t>
            </a:r>
            <a:r>
              <a:rPr lang="en-US" altLang="ja-JP" dirty="0">
                <a:latin typeface="Meiryo UI" panose="020B0604030504040204" pitchFamily="50" charset="-128"/>
                <a:ea typeface="Meiryo UI" panose="020B0604030504040204" pitchFamily="50" charset="-128"/>
                <a:cs typeface="Verdana" panose="020B0604030504040204" pitchFamily="34" charset="0"/>
              </a:rPr>
              <a:t>/</a:t>
            </a:r>
            <a:r>
              <a:rPr lang="ja-JP" altLang="en-US" dirty="0">
                <a:latin typeface="Meiryo UI" panose="020B0604030504040204" pitchFamily="50" charset="-128"/>
                <a:ea typeface="Meiryo UI" panose="020B0604030504040204" pitchFamily="50" charset="-128"/>
                <a:cs typeface="Verdana" panose="020B0604030504040204" pitchFamily="34" charset="0"/>
              </a:rPr>
              <a:t>メール送信</a:t>
            </a:r>
            <a:endParaRPr kumimoji="1" lang="ja-JP" altLang="en-US" dirty="0"/>
          </a:p>
        </p:txBody>
      </p:sp>
      <p:sp>
        <p:nvSpPr>
          <p:cNvPr id="5" name="正方形/長方形 4">
            <a:extLst>
              <a:ext uri="{FF2B5EF4-FFF2-40B4-BE49-F238E27FC236}">
                <a16:creationId xmlns:a16="http://schemas.microsoft.com/office/drawing/2014/main" id="{87FE3514-1E06-4B37-8C13-65574A98C4BE}"/>
              </a:ext>
            </a:extLst>
          </p:cNvPr>
          <p:cNvSpPr/>
          <p:nvPr/>
        </p:nvSpPr>
        <p:spPr>
          <a:xfrm>
            <a:off x="360005" y="9122687"/>
            <a:ext cx="12283200" cy="184666"/>
          </a:xfrm>
          <a:prstGeom prst="rect">
            <a:avLst/>
          </a:prstGeom>
        </p:spPr>
        <p:txBody>
          <a:bodyPr wrap="square" lIns="0" tIns="0" rIns="0" bIns="0" anchor="ctr" anchorCtr="0">
            <a:spAutoFit/>
          </a:bodyPr>
          <a:lstStyle/>
          <a:p>
            <a:pPr indent="-238418" algn="l">
              <a:spcBef>
                <a:spcPts val="200"/>
              </a:spcBef>
              <a:defRPr/>
            </a:pPr>
            <a:r>
              <a:rPr lang="en-US" altLang="ja-JP" sz="1200" dirty="0">
                <a:solidFill>
                  <a:schemeClr val="bg1">
                    <a:lumMod val="50000"/>
                  </a:schemeClr>
                </a:solidFill>
                <a:latin typeface="Meiryo UI" panose="020B0604030504040204" pitchFamily="50" charset="-128"/>
                <a:ea typeface="Meiryo UI" panose="020B0604030504040204" pitchFamily="50" charset="-128"/>
                <a:cs typeface="Verdana" panose="020B0604030504040204" pitchFamily="34" charset="0"/>
              </a:rPr>
              <a:t>※</a:t>
            </a:r>
            <a:r>
              <a:rPr lang="ja-JP" altLang="en-US" sz="1200" dirty="0">
                <a:solidFill>
                  <a:schemeClr val="bg1">
                    <a:lumMod val="50000"/>
                  </a:schemeClr>
                </a:solidFill>
                <a:latin typeface="Meiryo UI" panose="020B0604030504040204" pitchFamily="50" charset="-128"/>
                <a:ea typeface="Meiryo UI" panose="020B0604030504040204" pitchFamily="50" charset="-128"/>
                <a:cs typeface="Verdana" panose="020B0604030504040204" pitchFamily="34" charset="0"/>
              </a:rPr>
              <a:t>管理者様へのポリシー違反の通知メールは、登録時に設定されたメールアドレスに送付されます。</a:t>
            </a:r>
            <a:endParaRPr lang="en-US" altLang="ja-JP" sz="1200" dirty="0">
              <a:solidFill>
                <a:schemeClr val="bg1">
                  <a:lumMod val="50000"/>
                </a:schemeClr>
              </a:solidFill>
              <a:latin typeface="Meiryo UI" panose="020B0604030504040204" pitchFamily="50" charset="-128"/>
              <a:ea typeface="Meiryo UI" panose="020B0604030504040204" pitchFamily="50" charset="-128"/>
              <a:cs typeface="Verdana" panose="020B0604030504040204" pitchFamily="34" charset="0"/>
            </a:endParaRPr>
          </a:p>
        </p:txBody>
      </p:sp>
      <p:sp>
        <p:nvSpPr>
          <p:cNvPr id="8" name="角丸四角形 13">
            <a:extLst>
              <a:ext uri="{FF2B5EF4-FFF2-40B4-BE49-F238E27FC236}">
                <a16:creationId xmlns:a16="http://schemas.microsoft.com/office/drawing/2014/main" id="{491A114E-56D5-4DC5-81E4-950C138EE2A4}"/>
              </a:ext>
            </a:extLst>
          </p:cNvPr>
          <p:cNvSpPr/>
          <p:nvPr/>
        </p:nvSpPr>
        <p:spPr bwMode="auto">
          <a:xfrm>
            <a:off x="6717750" y="360000"/>
            <a:ext cx="1080000" cy="288000"/>
          </a:xfrm>
          <a:prstGeom prst="roundRect">
            <a:avLst>
              <a:gd name="adj" fmla="val 13229"/>
            </a:avLst>
          </a:prstGeom>
          <a:solidFill>
            <a:srgbClr val="898FC3"/>
          </a:solidFill>
          <a:ln w="285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defRPr/>
            </a:pPr>
            <a:r>
              <a:rPr kumimoji="1" lang="en-US" altLang="ja-JP" sz="1400" b="1" kern="0" dirty="0">
                <a:solidFill>
                  <a:srgbClr val="FFFFFF"/>
                </a:solidFill>
                <a:latin typeface="Meiryo UI" panose="020B0604030504040204" pitchFamily="50" charset="-128"/>
                <a:ea typeface="Meiryo UI" panose="020B0604030504040204" pitchFamily="50" charset="-128"/>
                <a:cs typeface="Verdana" panose="020B0604030504040204" pitchFamily="34" charset="0"/>
              </a:rPr>
              <a:t>iOS</a:t>
            </a:r>
            <a:endParaRPr kumimoji="1" lang="ja-JP" altLang="en-US" sz="1400" b="1" kern="0" dirty="0">
              <a:solidFill>
                <a:srgbClr val="FFFFFF"/>
              </a:solidFill>
              <a:latin typeface="Meiryo UI" panose="020B0604030504040204" pitchFamily="50" charset="-128"/>
              <a:ea typeface="Meiryo UI" panose="020B0604030504040204" pitchFamily="50" charset="-128"/>
              <a:cs typeface="Verdana" panose="020B0604030504040204" pitchFamily="34" charset="0"/>
            </a:endParaRPr>
          </a:p>
        </p:txBody>
      </p:sp>
      <p:sp>
        <p:nvSpPr>
          <p:cNvPr id="9" name="角丸四角形 13">
            <a:extLst>
              <a:ext uri="{FF2B5EF4-FFF2-40B4-BE49-F238E27FC236}">
                <a16:creationId xmlns:a16="http://schemas.microsoft.com/office/drawing/2014/main" id="{F052E1A6-A067-4DD9-9B5E-AE982868DF15}"/>
              </a:ext>
            </a:extLst>
          </p:cNvPr>
          <p:cNvSpPr/>
          <p:nvPr/>
        </p:nvSpPr>
        <p:spPr bwMode="auto">
          <a:xfrm>
            <a:off x="7869878" y="360000"/>
            <a:ext cx="1080000" cy="288000"/>
          </a:xfrm>
          <a:prstGeom prst="roundRect">
            <a:avLst>
              <a:gd name="adj" fmla="val 13229"/>
            </a:avLst>
          </a:prstGeom>
          <a:solidFill>
            <a:srgbClr val="92D050"/>
          </a:solidFill>
          <a:ln w="285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defRPr/>
            </a:pPr>
            <a:r>
              <a:rPr lang="en-US" altLang="ja-JP" sz="1400" b="1" kern="0" dirty="0">
                <a:solidFill>
                  <a:srgbClr val="FFFFFF"/>
                </a:solidFill>
                <a:latin typeface="Meiryo UI" panose="020B0604030504040204" pitchFamily="50" charset="-128"/>
                <a:ea typeface="Meiryo UI" panose="020B0604030504040204" pitchFamily="50" charset="-128"/>
                <a:cs typeface="Verdana" panose="020B0604030504040204" pitchFamily="34" charset="0"/>
              </a:rPr>
              <a:t>Android</a:t>
            </a:r>
            <a:endParaRPr kumimoji="1" lang="ja-JP" altLang="en-US" sz="1400" b="1" kern="0" dirty="0">
              <a:solidFill>
                <a:srgbClr val="FFFFFF"/>
              </a:solidFill>
              <a:latin typeface="Meiryo UI" panose="020B0604030504040204" pitchFamily="50" charset="-128"/>
              <a:ea typeface="Meiryo UI" panose="020B0604030504040204" pitchFamily="50" charset="-128"/>
              <a:cs typeface="Verdana" panose="020B0604030504040204" pitchFamily="34" charset="0"/>
            </a:endParaRPr>
          </a:p>
        </p:txBody>
      </p:sp>
      <p:sp>
        <p:nvSpPr>
          <p:cNvPr id="10" name="角丸四角形 13">
            <a:extLst>
              <a:ext uri="{FF2B5EF4-FFF2-40B4-BE49-F238E27FC236}">
                <a16:creationId xmlns:a16="http://schemas.microsoft.com/office/drawing/2014/main" id="{3222D1C0-0495-4864-BE22-0CAFAB9A5EF6}"/>
              </a:ext>
            </a:extLst>
          </p:cNvPr>
          <p:cNvSpPr/>
          <p:nvPr/>
        </p:nvSpPr>
        <p:spPr bwMode="auto">
          <a:xfrm>
            <a:off x="9022006" y="360000"/>
            <a:ext cx="1080000" cy="288000"/>
          </a:xfrm>
          <a:prstGeom prst="roundRect">
            <a:avLst>
              <a:gd name="adj" fmla="val 13229"/>
            </a:avLst>
          </a:prstGeom>
          <a:solidFill>
            <a:srgbClr val="FF9933"/>
          </a:solidFill>
          <a:ln w="285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defRPr/>
            </a:pPr>
            <a:r>
              <a:rPr kumimoji="1" lang="en-US" altLang="ja-JP" sz="1400" b="1" kern="0" dirty="0">
                <a:solidFill>
                  <a:srgbClr val="FFFFFF"/>
                </a:solidFill>
                <a:latin typeface="Meiryo UI" panose="020B0604030504040204" pitchFamily="50" charset="-128"/>
                <a:ea typeface="Meiryo UI" panose="020B0604030504040204" pitchFamily="50" charset="-128"/>
                <a:cs typeface="Verdana" panose="020B0604030504040204" pitchFamily="34" charset="0"/>
              </a:rPr>
              <a:t>4G</a:t>
            </a:r>
            <a:endParaRPr kumimoji="1" lang="ja-JP" altLang="en-US" sz="1400" b="1" kern="0" dirty="0">
              <a:solidFill>
                <a:srgbClr val="FFFFFF"/>
              </a:solidFill>
              <a:latin typeface="Meiryo UI" panose="020B0604030504040204" pitchFamily="50" charset="-128"/>
              <a:ea typeface="Meiryo UI" panose="020B0604030504040204" pitchFamily="50" charset="-128"/>
              <a:cs typeface="Verdana" panose="020B0604030504040204" pitchFamily="34" charset="0"/>
            </a:endParaRPr>
          </a:p>
        </p:txBody>
      </p:sp>
      <p:sp>
        <p:nvSpPr>
          <p:cNvPr id="13" name="コンテンツ プレースホルダ 28">
            <a:extLst>
              <a:ext uri="{FF2B5EF4-FFF2-40B4-BE49-F238E27FC236}">
                <a16:creationId xmlns:a16="http://schemas.microsoft.com/office/drawing/2014/main" id="{37F0B5C0-BE29-408C-8ABA-D0871E3AC0F0}"/>
              </a:ext>
            </a:extLst>
          </p:cNvPr>
          <p:cNvSpPr txBox="1">
            <a:spLocks/>
          </p:cNvSpPr>
          <p:nvPr/>
        </p:nvSpPr>
        <p:spPr>
          <a:xfrm>
            <a:off x="360006" y="1257478"/>
            <a:ext cx="12283200" cy="1368000"/>
          </a:xfrm>
          <a:prstGeom prst="rect">
            <a:avLst/>
          </a:prstGeom>
        </p:spPr>
        <p:txBody>
          <a:bodyPr lIns="0" rIns="0" anchor="ctr" anchorCtr="1"/>
          <a:lstStyle>
            <a:lvl1pPr marL="215900" algn="l" rtl="0" fontAlgn="base">
              <a:spcBef>
                <a:spcPts val="2400"/>
              </a:spcBef>
              <a:spcAft>
                <a:spcPct val="0"/>
              </a:spcAft>
              <a:defRPr sz="4400">
                <a:solidFill>
                  <a:schemeClr val="tx1"/>
                </a:solidFill>
                <a:latin typeface="HGP創英角ｺﾞｼｯｸUB" panose="020B0900000000000000" pitchFamily="50" charset="-128"/>
                <a:ea typeface="HGP創英角ｺﾞｼｯｸUB" panose="020B0900000000000000" pitchFamily="50" charset="-128"/>
                <a:cs typeface="+mn-cs"/>
                <a:sym typeface="ヒラギノ角ゴ ProN W6" charset="0"/>
              </a:defRPr>
            </a:lvl1pPr>
            <a:lvl2pPr marL="1231900" indent="-571500" algn="l" rtl="0" fontAlgn="base">
              <a:spcBef>
                <a:spcPts val="2400"/>
              </a:spcBef>
              <a:spcAft>
                <a:spcPct val="0"/>
              </a:spcAft>
              <a:buClr>
                <a:srgbClr val="000000"/>
              </a:buClr>
              <a:buSzPct val="171000"/>
              <a:buFont typeface="ヒラギノ角ゴ ProN W3" charset="0"/>
              <a:buChar char="•"/>
              <a:defRPr sz="4400">
                <a:solidFill>
                  <a:schemeClr val="tx1"/>
                </a:solidFill>
                <a:latin typeface="HGP創英角ｺﾞｼｯｸUB" panose="020B0900000000000000" pitchFamily="50" charset="-128"/>
                <a:ea typeface="HGP創英角ｺﾞｼｯｸUB" panose="020B0900000000000000" pitchFamily="50" charset="-128"/>
                <a:cs typeface="+mn-cs"/>
                <a:sym typeface="ヒラギノ角ゴ ProN W6" charset="0"/>
              </a:defRPr>
            </a:lvl2pPr>
            <a:lvl3pPr marL="1676400" indent="-571500" algn="l" rtl="0" fontAlgn="base">
              <a:spcBef>
                <a:spcPts val="2400"/>
              </a:spcBef>
              <a:spcAft>
                <a:spcPct val="0"/>
              </a:spcAft>
              <a:buClr>
                <a:srgbClr val="000000"/>
              </a:buClr>
              <a:buSzPct val="171000"/>
              <a:buFont typeface="ヒラギノ角ゴ ProN W3" charset="0"/>
              <a:buChar char="•"/>
              <a:defRPr sz="4400">
                <a:solidFill>
                  <a:schemeClr val="tx1"/>
                </a:solidFill>
                <a:latin typeface="HGP創英角ｺﾞｼｯｸUB" panose="020B0900000000000000" pitchFamily="50" charset="-128"/>
                <a:ea typeface="HGP創英角ｺﾞｼｯｸUB" panose="020B0900000000000000" pitchFamily="50" charset="-128"/>
                <a:cs typeface="+mn-cs"/>
                <a:sym typeface="ヒラギノ角ゴ ProN W6" charset="0"/>
              </a:defRPr>
            </a:lvl3pPr>
            <a:lvl4pPr marL="2120900" indent="-571500" algn="l" rtl="0" fontAlgn="base">
              <a:spcBef>
                <a:spcPts val="2400"/>
              </a:spcBef>
              <a:spcAft>
                <a:spcPct val="0"/>
              </a:spcAft>
              <a:buClr>
                <a:srgbClr val="000000"/>
              </a:buClr>
              <a:buSzPct val="171000"/>
              <a:buFont typeface="ヒラギノ角ゴ ProN W3" charset="0"/>
              <a:buChar char="•"/>
              <a:defRPr sz="4400">
                <a:solidFill>
                  <a:schemeClr val="tx1"/>
                </a:solidFill>
                <a:latin typeface="HGP創英角ｺﾞｼｯｸUB" panose="020B0900000000000000" pitchFamily="50" charset="-128"/>
                <a:ea typeface="HGP創英角ｺﾞｼｯｸUB" panose="020B0900000000000000" pitchFamily="50" charset="-128"/>
                <a:cs typeface="+mn-cs"/>
                <a:sym typeface="ヒラギノ角ゴ ProN W6" charset="0"/>
              </a:defRPr>
            </a:lvl4pPr>
            <a:lvl5pPr marL="2565400" indent="-571500" algn="l" rtl="0" fontAlgn="base">
              <a:spcBef>
                <a:spcPts val="2400"/>
              </a:spcBef>
              <a:spcAft>
                <a:spcPct val="0"/>
              </a:spcAft>
              <a:buClr>
                <a:srgbClr val="000000"/>
              </a:buClr>
              <a:buSzPct val="171000"/>
              <a:buFont typeface="ヒラギノ角ゴ ProN W3" charset="0"/>
              <a:buChar char="•"/>
              <a:defRPr sz="4400">
                <a:solidFill>
                  <a:schemeClr val="tx1"/>
                </a:solidFill>
                <a:latin typeface="HGP創英角ｺﾞｼｯｸUB" panose="020B0900000000000000" pitchFamily="50" charset="-128"/>
                <a:ea typeface="HGP創英角ｺﾞｼｯｸUB" panose="020B0900000000000000" pitchFamily="50" charset="-128"/>
                <a:cs typeface="+mn-cs"/>
                <a:sym typeface="ヒラギノ角ゴ ProN W6" charset="0"/>
              </a:defRPr>
            </a:lvl5pPr>
            <a:lvl6pPr marL="3022600" indent="-571500" algn="l" rtl="0" fontAlgn="base">
              <a:spcBef>
                <a:spcPts val="2400"/>
              </a:spcBef>
              <a:spcAft>
                <a:spcPct val="0"/>
              </a:spcAft>
              <a:buClr>
                <a:srgbClr val="000000"/>
              </a:buClr>
              <a:buSzPct val="171000"/>
              <a:buFont typeface="ヒラギノ角ゴ ProN W3" charset="0"/>
              <a:buChar char="•"/>
              <a:defRPr sz="3800">
                <a:solidFill>
                  <a:schemeClr val="tx1"/>
                </a:solidFill>
                <a:latin typeface="+mn-lt"/>
                <a:ea typeface="+mn-ea"/>
                <a:cs typeface="+mn-cs"/>
                <a:sym typeface="ヒラギノ角ゴ ProN W6" charset="0"/>
              </a:defRPr>
            </a:lvl6pPr>
            <a:lvl7pPr marL="3479800" indent="-571500" algn="l" rtl="0" fontAlgn="base">
              <a:spcBef>
                <a:spcPts val="2400"/>
              </a:spcBef>
              <a:spcAft>
                <a:spcPct val="0"/>
              </a:spcAft>
              <a:buClr>
                <a:srgbClr val="000000"/>
              </a:buClr>
              <a:buSzPct val="171000"/>
              <a:buFont typeface="ヒラギノ角ゴ ProN W3" charset="0"/>
              <a:buChar char="•"/>
              <a:defRPr sz="3800">
                <a:solidFill>
                  <a:schemeClr val="tx1"/>
                </a:solidFill>
                <a:latin typeface="+mn-lt"/>
                <a:ea typeface="+mn-ea"/>
                <a:cs typeface="+mn-cs"/>
                <a:sym typeface="ヒラギノ角ゴ ProN W6" charset="0"/>
              </a:defRPr>
            </a:lvl7pPr>
            <a:lvl8pPr marL="3937000" indent="-571500" algn="l" rtl="0" fontAlgn="base">
              <a:spcBef>
                <a:spcPts val="2400"/>
              </a:spcBef>
              <a:spcAft>
                <a:spcPct val="0"/>
              </a:spcAft>
              <a:buClr>
                <a:srgbClr val="000000"/>
              </a:buClr>
              <a:buSzPct val="171000"/>
              <a:buFont typeface="ヒラギノ角ゴ ProN W3" charset="0"/>
              <a:buChar char="•"/>
              <a:defRPr sz="3800">
                <a:solidFill>
                  <a:schemeClr val="tx1"/>
                </a:solidFill>
                <a:latin typeface="+mn-lt"/>
                <a:ea typeface="+mn-ea"/>
                <a:cs typeface="+mn-cs"/>
                <a:sym typeface="ヒラギノ角ゴ ProN W6" charset="0"/>
              </a:defRPr>
            </a:lvl8pPr>
            <a:lvl9pPr marL="4394200" indent="-571500" algn="l" rtl="0" fontAlgn="base">
              <a:spcBef>
                <a:spcPts val="2400"/>
              </a:spcBef>
              <a:spcAft>
                <a:spcPct val="0"/>
              </a:spcAft>
              <a:buClr>
                <a:srgbClr val="000000"/>
              </a:buClr>
              <a:buSzPct val="171000"/>
              <a:buFont typeface="ヒラギノ角ゴ ProN W3" charset="0"/>
              <a:buChar char="•"/>
              <a:defRPr sz="3800">
                <a:solidFill>
                  <a:schemeClr val="tx1"/>
                </a:solidFill>
                <a:latin typeface="+mn-lt"/>
                <a:ea typeface="+mn-ea"/>
                <a:cs typeface="+mn-cs"/>
                <a:sym typeface="ヒラギノ角ゴ ProN W6" charset="0"/>
              </a:defRPr>
            </a:lvl9pPr>
          </a:lstStyle>
          <a:p>
            <a:pPr marL="0">
              <a:spcBef>
                <a:spcPts val="200"/>
              </a:spcBef>
              <a:defRPr/>
            </a:pPr>
            <a:r>
              <a:rPr lang="ja-JP" altLang="en-US" sz="3000" dirty="0">
                <a:latin typeface="Meiryo UI" panose="020B0604030504040204" pitchFamily="50" charset="-128"/>
                <a:ea typeface="Meiryo UI" panose="020B0604030504040204" pitchFamily="50" charset="-128"/>
                <a:cs typeface="Verdana" panose="020B0604030504040204" pitchFamily="34" charset="0"/>
              </a:rPr>
              <a:t>ポリシー違反を管理者にメール通知、通知文の編集も可能</a:t>
            </a:r>
          </a:p>
        </p:txBody>
      </p:sp>
      <p:cxnSp>
        <p:nvCxnSpPr>
          <p:cNvPr id="14" name="直線コネクタ 13">
            <a:extLst>
              <a:ext uri="{FF2B5EF4-FFF2-40B4-BE49-F238E27FC236}">
                <a16:creationId xmlns:a16="http://schemas.microsoft.com/office/drawing/2014/main" id="{34921958-D69B-43FB-B367-648368150D3D}"/>
              </a:ext>
            </a:extLst>
          </p:cNvPr>
          <p:cNvCxnSpPr/>
          <p:nvPr/>
        </p:nvCxnSpPr>
        <p:spPr bwMode="auto">
          <a:xfrm>
            <a:off x="5647088" y="4661419"/>
            <a:ext cx="0" cy="3995632"/>
          </a:xfrm>
          <a:prstGeom prst="line">
            <a:avLst/>
          </a:prstGeom>
          <a:solidFill>
            <a:srgbClr val="000000"/>
          </a:solidFill>
          <a:ln w="25400" cap="rnd" cmpd="sng" algn="ctr">
            <a:solidFill>
              <a:schemeClr val="bg1">
                <a:lumMod val="50000"/>
              </a:schemeClr>
            </a:solidFill>
            <a:prstDash val="sysDot"/>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3" name="直線コネクタ 72">
            <a:extLst>
              <a:ext uri="{FF2B5EF4-FFF2-40B4-BE49-F238E27FC236}">
                <a16:creationId xmlns:a16="http://schemas.microsoft.com/office/drawing/2014/main" id="{A9CDD1BF-6876-48A5-B345-F48D21158AAB}"/>
              </a:ext>
            </a:extLst>
          </p:cNvPr>
          <p:cNvCxnSpPr/>
          <p:nvPr/>
        </p:nvCxnSpPr>
        <p:spPr bwMode="auto">
          <a:xfrm flipH="1">
            <a:off x="5569405" y="2812535"/>
            <a:ext cx="930436" cy="704343"/>
          </a:xfrm>
          <a:prstGeom prst="line">
            <a:avLst/>
          </a:prstGeom>
          <a:solidFill>
            <a:srgbClr val="000000"/>
          </a:solidFill>
          <a:ln w="19050" cap="flat" cmpd="sng" algn="ctr">
            <a:solidFill>
              <a:schemeClr val="bg1">
                <a:lumMod val="50000"/>
              </a:schemeClr>
            </a:solidFill>
            <a:prstDash val="solid"/>
            <a:round/>
            <a:headEnd type="none" w="med" len="med"/>
            <a:tailEnd type="oval"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5" name="四角形: 角を丸くする 64">
            <a:extLst>
              <a:ext uri="{FF2B5EF4-FFF2-40B4-BE49-F238E27FC236}">
                <a16:creationId xmlns:a16="http://schemas.microsoft.com/office/drawing/2014/main" id="{5FBAD453-4913-4CB8-9214-B4B56CCBFFC9}"/>
              </a:ext>
            </a:extLst>
          </p:cNvPr>
          <p:cNvSpPr/>
          <p:nvPr/>
        </p:nvSpPr>
        <p:spPr bwMode="auto">
          <a:xfrm>
            <a:off x="5007606" y="2592000"/>
            <a:ext cx="2988000" cy="432000"/>
          </a:xfrm>
          <a:prstGeom prst="roundRect">
            <a:avLst>
              <a:gd name="adj" fmla="val 14699"/>
            </a:avLst>
          </a:prstGeom>
          <a:solidFill>
            <a:schemeClr val="bg1">
              <a:lumMod val="95000"/>
            </a:schemeClr>
          </a:solidFill>
          <a:ln w="15875" cap="flat" cmpd="sng" algn="ctr">
            <a:solidFill>
              <a:schemeClr val="bg1">
                <a:lumMod val="50000"/>
              </a:schemeClr>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r>
              <a:rPr lang="ja-JP" altLang="en-US" sz="2000" b="1" dirty="0">
                <a:solidFill>
                  <a:srgbClr val="FD7F01"/>
                </a:solidFill>
                <a:latin typeface="Meiryo UI" panose="020B0604030504040204" pitchFamily="50" charset="-128"/>
                <a:ea typeface="Meiryo UI" panose="020B0604030504040204" pitchFamily="50" charset="-128"/>
                <a:cs typeface="Verdana" panose="020B0604030504040204" pitchFamily="34" charset="0"/>
              </a:rPr>
              <a:t>❸</a:t>
            </a:r>
            <a:r>
              <a:rPr lang="ja-JP" altLang="en-US" sz="2000" dirty="0">
                <a:latin typeface="Meiryo UI" panose="020B0604030504040204" pitchFamily="50" charset="-128"/>
                <a:ea typeface="Meiryo UI" panose="020B0604030504040204" pitchFamily="50" charset="-128"/>
                <a:cs typeface="Verdana" panose="020B0604030504040204" pitchFamily="34" charset="0"/>
              </a:rPr>
              <a:t>管理者にメール</a:t>
            </a:r>
          </a:p>
        </p:txBody>
      </p:sp>
      <p:cxnSp>
        <p:nvCxnSpPr>
          <p:cNvPr id="83" name="直線コネクタ 82">
            <a:extLst>
              <a:ext uri="{FF2B5EF4-FFF2-40B4-BE49-F238E27FC236}">
                <a16:creationId xmlns:a16="http://schemas.microsoft.com/office/drawing/2014/main" id="{E7258470-B619-4CF8-94F1-157BDDE61512}"/>
              </a:ext>
            </a:extLst>
          </p:cNvPr>
          <p:cNvCxnSpPr/>
          <p:nvPr/>
        </p:nvCxnSpPr>
        <p:spPr bwMode="auto">
          <a:xfrm>
            <a:off x="8709643" y="4523136"/>
            <a:ext cx="0" cy="532068"/>
          </a:xfrm>
          <a:prstGeom prst="line">
            <a:avLst/>
          </a:prstGeom>
          <a:solidFill>
            <a:srgbClr val="000000"/>
          </a:solidFill>
          <a:ln w="19050" cap="flat" cmpd="sng" algn="ctr">
            <a:solidFill>
              <a:schemeClr val="bg1">
                <a:lumMod val="50000"/>
              </a:schemeClr>
            </a:solidFill>
            <a:prstDash val="solid"/>
            <a:round/>
            <a:headEnd type="oval"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9" name="四角形: 角を丸くする 68">
            <a:extLst>
              <a:ext uri="{FF2B5EF4-FFF2-40B4-BE49-F238E27FC236}">
                <a16:creationId xmlns:a16="http://schemas.microsoft.com/office/drawing/2014/main" id="{4501B9AA-9DCE-483E-B89A-2D275E88A0BA}"/>
              </a:ext>
            </a:extLst>
          </p:cNvPr>
          <p:cNvSpPr/>
          <p:nvPr/>
        </p:nvSpPr>
        <p:spPr bwMode="auto">
          <a:xfrm>
            <a:off x="7539643" y="4732038"/>
            <a:ext cx="2340000" cy="432000"/>
          </a:xfrm>
          <a:prstGeom prst="roundRect">
            <a:avLst>
              <a:gd name="adj" fmla="val 14699"/>
            </a:avLst>
          </a:prstGeom>
          <a:solidFill>
            <a:schemeClr val="bg1">
              <a:lumMod val="95000"/>
            </a:schemeClr>
          </a:solidFill>
          <a:ln w="15875" cap="flat" cmpd="sng" algn="ctr">
            <a:solidFill>
              <a:schemeClr val="bg1">
                <a:lumMod val="50000"/>
              </a:schemeClr>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238418" indent="-238418">
              <a:lnSpc>
                <a:spcPct val="110000"/>
              </a:lnSpc>
              <a:spcBef>
                <a:spcPct val="50000"/>
              </a:spcBef>
              <a:defRPr/>
            </a:pPr>
            <a:r>
              <a:rPr lang="ja-JP" altLang="en-US" sz="2000" b="1" dirty="0">
                <a:solidFill>
                  <a:srgbClr val="0070C0"/>
                </a:solidFill>
                <a:latin typeface="Meiryo UI" panose="020B0604030504040204" pitchFamily="50" charset="-128"/>
                <a:ea typeface="Meiryo UI" panose="020B0604030504040204" pitchFamily="50" charset="-128"/>
                <a:cs typeface="Verdana" panose="020B0604030504040204" pitchFamily="34" charset="0"/>
              </a:rPr>
              <a:t>❷</a:t>
            </a:r>
            <a:r>
              <a:rPr lang="ja-JP" altLang="en-US" sz="2000" dirty="0">
                <a:latin typeface="Meiryo UI" panose="020B0604030504040204" pitchFamily="50" charset="-128"/>
                <a:ea typeface="Meiryo UI" panose="020B0604030504040204" pitchFamily="50" charset="-128"/>
                <a:cs typeface="Verdana" panose="020B0604030504040204" pitchFamily="34" charset="0"/>
              </a:rPr>
              <a:t>デバイス情報取得</a:t>
            </a:r>
          </a:p>
        </p:txBody>
      </p:sp>
      <p:sp>
        <p:nvSpPr>
          <p:cNvPr id="85" name="矢印: 右 84">
            <a:extLst>
              <a:ext uri="{FF2B5EF4-FFF2-40B4-BE49-F238E27FC236}">
                <a16:creationId xmlns:a16="http://schemas.microsoft.com/office/drawing/2014/main" id="{5AAC883E-63D5-4451-98F6-49768AAC807E}"/>
              </a:ext>
            </a:extLst>
          </p:cNvPr>
          <p:cNvSpPr/>
          <p:nvPr/>
        </p:nvSpPr>
        <p:spPr bwMode="auto">
          <a:xfrm flipH="1">
            <a:off x="2901524" y="3867258"/>
            <a:ext cx="3312000" cy="146314"/>
          </a:xfrm>
          <a:prstGeom prst="rightArrow">
            <a:avLst>
              <a:gd name="adj1" fmla="val 38069"/>
              <a:gd name="adj2" fmla="val 104677"/>
            </a:avLst>
          </a:prstGeom>
          <a:solidFill>
            <a:srgbClr val="FD7F01"/>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pic>
        <p:nvPicPr>
          <p:cNvPr id="30" name="図 1">
            <a:extLst>
              <a:ext uri="{FF2B5EF4-FFF2-40B4-BE49-F238E27FC236}">
                <a16:creationId xmlns:a16="http://schemas.microsoft.com/office/drawing/2014/main" id="{822407B5-D199-4E85-BB08-01EB7EC8DAFD}"/>
              </a:ext>
            </a:extLst>
          </p:cNvPr>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3978966" y="3679826"/>
            <a:ext cx="833883" cy="52117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6" descr="j0428969">
            <a:extLst>
              <a:ext uri="{FF2B5EF4-FFF2-40B4-BE49-F238E27FC236}">
                <a16:creationId xmlns:a16="http://schemas.microsoft.com/office/drawing/2014/main" id="{4C6F8298-DEC1-4A7A-9352-1F5112F2D51D}"/>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6001458" y="3404020"/>
            <a:ext cx="1000296" cy="1385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8" name="角丸四角形 51">
            <a:extLst>
              <a:ext uri="{FF2B5EF4-FFF2-40B4-BE49-F238E27FC236}">
                <a16:creationId xmlns:a16="http://schemas.microsoft.com/office/drawing/2014/main" id="{78ED1A51-98FC-4195-AE6C-1D0D7EE6D46C}"/>
              </a:ext>
            </a:extLst>
          </p:cNvPr>
          <p:cNvSpPr/>
          <p:nvPr/>
        </p:nvSpPr>
        <p:spPr bwMode="auto">
          <a:xfrm>
            <a:off x="5277606" y="3190031"/>
            <a:ext cx="2448000" cy="288000"/>
          </a:xfrm>
          <a:prstGeom prst="roundRect">
            <a:avLst>
              <a:gd name="adj" fmla="val 7466"/>
            </a:avLst>
          </a:prstGeom>
          <a:solidFill>
            <a:srgbClr val="00B050"/>
          </a:solidFill>
          <a:ln>
            <a:solidFill>
              <a:srgbClr val="00B050"/>
            </a:solid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anchor="ctr" anchorCtr="0"/>
          <a:lstStyle/>
          <a:p>
            <a:r>
              <a:rPr lang="ja-JP" altLang="en-US" sz="1600" b="1" dirty="0">
                <a:solidFill>
                  <a:schemeClr val="bg1"/>
                </a:solidFill>
                <a:latin typeface="Meiryo UI" panose="020B0604030504040204" pitchFamily="50" charset="-128"/>
                <a:ea typeface="Meiryo UI" panose="020B0604030504040204" pitchFamily="50" charset="-128"/>
                <a:cs typeface="Verdana" panose="020B0604030504040204" pitchFamily="34" charset="0"/>
              </a:rPr>
              <a:t>デバイスマネジメントサーバ</a:t>
            </a:r>
            <a:endParaRPr lang="en-US" altLang="ja-JP" sz="1600" b="1" dirty="0">
              <a:solidFill>
                <a:schemeClr val="bg1"/>
              </a:solidFill>
              <a:latin typeface="Meiryo UI" panose="020B0604030504040204" pitchFamily="50" charset="-128"/>
              <a:ea typeface="Meiryo UI" panose="020B0604030504040204" pitchFamily="50" charset="-128"/>
              <a:cs typeface="Verdana" panose="020B0604030504040204" pitchFamily="34" charset="0"/>
            </a:endParaRPr>
          </a:p>
        </p:txBody>
      </p:sp>
      <p:sp>
        <p:nvSpPr>
          <p:cNvPr id="87" name="矢印: 右 86">
            <a:extLst>
              <a:ext uri="{FF2B5EF4-FFF2-40B4-BE49-F238E27FC236}">
                <a16:creationId xmlns:a16="http://schemas.microsoft.com/office/drawing/2014/main" id="{7B05C4E8-4D35-4FB8-B701-E4E59B4CDDA4}"/>
              </a:ext>
            </a:extLst>
          </p:cNvPr>
          <p:cNvSpPr/>
          <p:nvPr/>
        </p:nvSpPr>
        <p:spPr bwMode="auto">
          <a:xfrm>
            <a:off x="2613542" y="4335095"/>
            <a:ext cx="3312000" cy="146314"/>
          </a:xfrm>
          <a:prstGeom prst="rightArrow">
            <a:avLst>
              <a:gd name="adj1" fmla="val 38069"/>
              <a:gd name="adj2" fmla="val 104677"/>
            </a:avLst>
          </a:prstGeom>
          <a:solidFill>
            <a:srgbClr val="00B050"/>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88" name="矢印: 右 87">
            <a:extLst>
              <a:ext uri="{FF2B5EF4-FFF2-40B4-BE49-F238E27FC236}">
                <a16:creationId xmlns:a16="http://schemas.microsoft.com/office/drawing/2014/main" id="{E399D3E1-61D5-4F04-B29A-F48F58C8E683}"/>
              </a:ext>
            </a:extLst>
          </p:cNvPr>
          <p:cNvSpPr/>
          <p:nvPr/>
        </p:nvSpPr>
        <p:spPr bwMode="auto">
          <a:xfrm flipH="1">
            <a:off x="7077670" y="4335095"/>
            <a:ext cx="3312000" cy="146314"/>
          </a:xfrm>
          <a:prstGeom prst="rightArrow">
            <a:avLst>
              <a:gd name="adj1" fmla="val 38069"/>
              <a:gd name="adj2" fmla="val 104677"/>
            </a:avLst>
          </a:prstGeom>
          <a:solidFill>
            <a:srgbClr val="0070C0"/>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grpSp>
        <p:nvGrpSpPr>
          <p:cNvPr id="2" name="グループ化 1">
            <a:extLst>
              <a:ext uri="{FF2B5EF4-FFF2-40B4-BE49-F238E27FC236}">
                <a16:creationId xmlns:a16="http://schemas.microsoft.com/office/drawing/2014/main" id="{0AFBFCE2-FA9C-41A0-B378-7E89F5DC04D9}"/>
              </a:ext>
            </a:extLst>
          </p:cNvPr>
          <p:cNvGrpSpPr/>
          <p:nvPr/>
        </p:nvGrpSpPr>
        <p:grpSpPr>
          <a:xfrm>
            <a:off x="10133444" y="3129001"/>
            <a:ext cx="2092169" cy="2092169"/>
            <a:chOff x="10133444" y="3129001"/>
            <a:chExt cx="2092169" cy="2092169"/>
          </a:xfrm>
        </p:grpSpPr>
        <p:sp>
          <p:nvSpPr>
            <p:cNvPr id="58" name="楕円 57">
              <a:extLst>
                <a:ext uri="{FF2B5EF4-FFF2-40B4-BE49-F238E27FC236}">
                  <a16:creationId xmlns:a16="http://schemas.microsoft.com/office/drawing/2014/main" id="{B5974749-B2E7-48AA-BD91-B2B682680930}"/>
                </a:ext>
              </a:extLst>
            </p:cNvPr>
            <p:cNvSpPr/>
            <p:nvPr/>
          </p:nvSpPr>
          <p:spPr bwMode="auto">
            <a:xfrm>
              <a:off x="10133444" y="3129001"/>
              <a:ext cx="2092169" cy="2092169"/>
            </a:xfrm>
            <a:prstGeom prst="ellipse">
              <a:avLst/>
            </a:prstGeom>
            <a:solidFill>
              <a:schemeClr val="bg1">
                <a:lumMod val="95000"/>
              </a:schemeClr>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43" name="楕円 42">
              <a:extLst>
                <a:ext uri="{FF2B5EF4-FFF2-40B4-BE49-F238E27FC236}">
                  <a16:creationId xmlns:a16="http://schemas.microsoft.com/office/drawing/2014/main" id="{9383AC95-AB08-42BE-93FF-04C270481612}"/>
                </a:ext>
              </a:extLst>
            </p:cNvPr>
            <p:cNvSpPr/>
            <p:nvPr/>
          </p:nvSpPr>
          <p:spPr bwMode="auto">
            <a:xfrm>
              <a:off x="10133444" y="3129001"/>
              <a:ext cx="2092169" cy="2092169"/>
            </a:xfrm>
            <a:prstGeom prst="ellipse">
              <a:avLst/>
            </a:prstGeom>
            <a:solidFill>
              <a:srgbClr val="0070C0">
                <a:alpha val="30000"/>
              </a:srgbClr>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grpSp>
      <p:sp>
        <p:nvSpPr>
          <p:cNvPr id="45" name="Text Box 19">
            <a:extLst>
              <a:ext uri="{FF2B5EF4-FFF2-40B4-BE49-F238E27FC236}">
                <a16:creationId xmlns:a16="http://schemas.microsoft.com/office/drawing/2014/main" id="{13A9328D-25CC-4FDD-BD18-DAB6C83B63EC}"/>
              </a:ext>
            </a:extLst>
          </p:cNvPr>
          <p:cNvSpPr txBox="1">
            <a:spLocks noChangeArrowheads="1"/>
          </p:cNvSpPr>
          <p:nvPr/>
        </p:nvSpPr>
        <p:spPr bwMode="auto">
          <a:xfrm>
            <a:off x="10646977" y="4662000"/>
            <a:ext cx="1065102" cy="2880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nchor="ctr" anchorCtr="0">
            <a:spAutoFit/>
          </a:bodyPr>
          <a:lstStyle/>
          <a:p>
            <a:pPr>
              <a:lnSpc>
                <a:spcPct val="90000"/>
              </a:lnSpc>
              <a:spcBef>
                <a:spcPct val="50000"/>
              </a:spcBef>
            </a:pPr>
            <a:r>
              <a:rPr lang="ja-JP" altLang="en-US" sz="1400" dirty="0">
                <a:solidFill>
                  <a:schemeClr val="tx1"/>
                </a:solidFill>
                <a:latin typeface="Meiryo UI" panose="020B0604030504040204" pitchFamily="50" charset="-128"/>
                <a:ea typeface="Meiryo UI" panose="020B0604030504040204" pitchFamily="50" charset="-128"/>
              </a:rPr>
              <a:t>利用者様</a:t>
            </a:r>
          </a:p>
        </p:txBody>
      </p:sp>
      <p:grpSp>
        <p:nvGrpSpPr>
          <p:cNvPr id="94" name="グループ化 93">
            <a:extLst>
              <a:ext uri="{FF2B5EF4-FFF2-40B4-BE49-F238E27FC236}">
                <a16:creationId xmlns:a16="http://schemas.microsoft.com/office/drawing/2014/main" id="{018982F0-985D-43D9-A54D-ED150A998404}"/>
              </a:ext>
            </a:extLst>
          </p:cNvPr>
          <p:cNvGrpSpPr/>
          <p:nvPr/>
        </p:nvGrpSpPr>
        <p:grpSpPr>
          <a:xfrm>
            <a:off x="5819707" y="4558234"/>
            <a:ext cx="1363798" cy="792000"/>
            <a:chOff x="5819707" y="4558234"/>
            <a:chExt cx="1363798" cy="792000"/>
          </a:xfrm>
        </p:grpSpPr>
        <p:sp>
          <p:nvSpPr>
            <p:cNvPr id="93" name="楕円 92">
              <a:extLst>
                <a:ext uri="{FF2B5EF4-FFF2-40B4-BE49-F238E27FC236}">
                  <a16:creationId xmlns:a16="http://schemas.microsoft.com/office/drawing/2014/main" id="{B4FD5DDE-F14B-4C8A-9664-8592E290E8FF}"/>
                </a:ext>
              </a:extLst>
            </p:cNvPr>
            <p:cNvSpPr/>
            <p:nvPr/>
          </p:nvSpPr>
          <p:spPr bwMode="auto">
            <a:xfrm>
              <a:off x="5874114" y="4612641"/>
              <a:ext cx="683186" cy="683186"/>
            </a:xfrm>
            <a:prstGeom prst="ellipse">
              <a:avLst/>
            </a:prstGeom>
            <a:solidFill>
              <a:schemeClr val="bg1">
                <a:lumMod val="95000"/>
              </a:schemeClr>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55" name="禁止 1">
              <a:extLst>
                <a:ext uri="{FF2B5EF4-FFF2-40B4-BE49-F238E27FC236}">
                  <a16:creationId xmlns:a16="http://schemas.microsoft.com/office/drawing/2014/main" id="{DDF879F5-848E-4AD6-B0B1-8EA45878EA3E}"/>
                </a:ext>
              </a:extLst>
            </p:cNvPr>
            <p:cNvSpPr>
              <a:spLocks noChangeAspect="1"/>
            </p:cNvSpPr>
            <p:nvPr/>
          </p:nvSpPr>
          <p:spPr bwMode="auto">
            <a:xfrm>
              <a:off x="5819707" y="4558234"/>
              <a:ext cx="792000" cy="792000"/>
            </a:xfrm>
            <a:prstGeom prst="noSmoking">
              <a:avLst/>
            </a:prstGeom>
            <a:solidFill>
              <a:srgbClr val="DE0000"/>
            </a:solidFill>
            <a:ln w="9525" algn="ctr">
              <a:noFill/>
              <a:miter lim="800000"/>
              <a:headEnd/>
              <a:tailEnd type="none" w="lg" len="med"/>
            </a:ln>
            <a:effectLst/>
          </p:spPr>
          <p:txBody>
            <a:bodyPr wrap="none" lIns="108852" tIns="54426" rIns="108852" bIns="54426" rtlCol="0" anchor="ctr"/>
            <a:lstStyle/>
            <a:p>
              <a:pPr algn="ctr"/>
              <a:endParaRPr kumimoji="1" lang="ja-JP" altLang="en-US" b="1">
                <a:latin typeface="Meiryo UI" panose="020B0604030504040204" pitchFamily="50" charset="-128"/>
                <a:ea typeface="Meiryo UI" panose="020B0604030504040204" pitchFamily="50" charset="-128"/>
              </a:endParaRPr>
            </a:p>
          </p:txBody>
        </p:sp>
        <p:sp>
          <p:nvSpPr>
            <p:cNvPr id="57" name="星: 16 pt 56">
              <a:extLst>
                <a:ext uri="{FF2B5EF4-FFF2-40B4-BE49-F238E27FC236}">
                  <a16:creationId xmlns:a16="http://schemas.microsoft.com/office/drawing/2014/main" id="{333EF77A-1FD5-4182-B114-DB29D2988D69}"/>
                </a:ext>
              </a:extLst>
            </p:cNvPr>
            <p:cNvSpPr/>
            <p:nvPr/>
          </p:nvSpPr>
          <p:spPr bwMode="auto">
            <a:xfrm>
              <a:off x="6515790" y="4620377"/>
              <a:ext cx="667715" cy="667715"/>
            </a:xfrm>
            <a:prstGeom prst="star16">
              <a:avLst/>
            </a:prstGeom>
            <a:solidFill>
              <a:srgbClr val="FFD757"/>
            </a:solidFill>
            <a:ln w="12700" cap="flat" cmpd="sng" algn="ctr">
              <a:solidFill>
                <a:srgbClr val="DE0000"/>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r>
                <a:rPr lang="ja-JP" altLang="en-US" sz="1400" b="1" dirty="0">
                  <a:solidFill>
                    <a:srgbClr val="DE0000"/>
                  </a:solidFill>
                  <a:latin typeface="Meiryo UI" panose="020B0604030504040204" pitchFamily="50" charset="-128"/>
                  <a:ea typeface="Meiryo UI" panose="020B0604030504040204" pitchFamily="50" charset="-128"/>
                </a:rPr>
                <a:t>検知</a:t>
              </a:r>
              <a:endParaRPr kumimoji="0" lang="ja-JP" altLang="en-US" sz="1400" b="0" i="0" u="none" strike="noStrike" cap="none" normalizeH="0" baseline="0" dirty="0">
                <a:ln>
                  <a:noFill/>
                </a:ln>
                <a:solidFill>
                  <a:srgbClr val="DE0000"/>
                </a:solidFill>
                <a:effectLst/>
                <a:sym typeface="ヒラギノ角ゴ Pro W3" charset="0"/>
              </a:endParaRPr>
            </a:p>
          </p:txBody>
        </p:sp>
      </p:grpSp>
      <p:sp>
        <p:nvSpPr>
          <p:cNvPr id="95" name="矢印: 右 94">
            <a:extLst>
              <a:ext uri="{FF2B5EF4-FFF2-40B4-BE49-F238E27FC236}">
                <a16:creationId xmlns:a16="http://schemas.microsoft.com/office/drawing/2014/main" id="{25B70725-24F4-42CD-A22C-4B5C21D49D6E}"/>
              </a:ext>
            </a:extLst>
          </p:cNvPr>
          <p:cNvSpPr/>
          <p:nvPr/>
        </p:nvSpPr>
        <p:spPr bwMode="auto">
          <a:xfrm rot="16200000" flipH="1">
            <a:off x="473684" y="4103805"/>
            <a:ext cx="2700000" cy="360000"/>
          </a:xfrm>
          <a:prstGeom prst="rightArrow">
            <a:avLst>
              <a:gd name="adj1" fmla="val 46981"/>
              <a:gd name="adj2" fmla="val 51011"/>
            </a:avLst>
          </a:prstGeom>
          <a:solidFill>
            <a:srgbClr val="00B050"/>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grpSp>
        <p:nvGrpSpPr>
          <p:cNvPr id="37" name="グループ化 36">
            <a:extLst>
              <a:ext uri="{FF2B5EF4-FFF2-40B4-BE49-F238E27FC236}">
                <a16:creationId xmlns:a16="http://schemas.microsoft.com/office/drawing/2014/main" id="{43F98DE8-63C4-410E-ABA6-12D3D571D9B3}"/>
              </a:ext>
            </a:extLst>
          </p:cNvPr>
          <p:cNvGrpSpPr/>
          <p:nvPr/>
        </p:nvGrpSpPr>
        <p:grpSpPr>
          <a:xfrm>
            <a:off x="777600" y="3149251"/>
            <a:ext cx="2092169" cy="2092169"/>
            <a:chOff x="1533054" y="2643758"/>
            <a:chExt cx="2092169" cy="2092169"/>
          </a:xfrm>
        </p:grpSpPr>
        <p:sp>
          <p:nvSpPr>
            <p:cNvPr id="38" name="楕円 37">
              <a:extLst>
                <a:ext uri="{FF2B5EF4-FFF2-40B4-BE49-F238E27FC236}">
                  <a16:creationId xmlns:a16="http://schemas.microsoft.com/office/drawing/2014/main" id="{CEEAB062-E16D-4025-8260-3F73F84C5D7B}"/>
                </a:ext>
              </a:extLst>
            </p:cNvPr>
            <p:cNvSpPr/>
            <p:nvPr/>
          </p:nvSpPr>
          <p:spPr bwMode="auto">
            <a:xfrm>
              <a:off x="1533054" y="2643758"/>
              <a:ext cx="2092169" cy="2092169"/>
            </a:xfrm>
            <a:prstGeom prst="ellipse">
              <a:avLst/>
            </a:prstGeom>
            <a:solidFill>
              <a:schemeClr val="bg1">
                <a:lumMod val="85000"/>
              </a:schemeClr>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40" name="Text Box 19">
              <a:extLst>
                <a:ext uri="{FF2B5EF4-FFF2-40B4-BE49-F238E27FC236}">
                  <a16:creationId xmlns:a16="http://schemas.microsoft.com/office/drawing/2014/main" id="{80375219-95F7-4930-A3C7-1146A2A947C5}"/>
                </a:ext>
              </a:extLst>
            </p:cNvPr>
            <p:cNvSpPr txBox="1">
              <a:spLocks noChangeArrowheads="1"/>
            </p:cNvSpPr>
            <p:nvPr/>
          </p:nvSpPr>
          <p:spPr bwMode="auto">
            <a:xfrm>
              <a:off x="2046587" y="4155926"/>
              <a:ext cx="1065102" cy="2880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nchor="ctr" anchorCtr="0">
              <a:spAutoFit/>
            </a:bodyPr>
            <a:lstStyle/>
            <a:p>
              <a:pPr>
                <a:lnSpc>
                  <a:spcPct val="90000"/>
                </a:lnSpc>
                <a:spcBef>
                  <a:spcPct val="50000"/>
                </a:spcBef>
              </a:pPr>
              <a:r>
                <a:rPr lang="ja-JP" altLang="en-US" sz="1400" dirty="0">
                  <a:solidFill>
                    <a:schemeClr val="tx1"/>
                  </a:solidFill>
                  <a:latin typeface="Meiryo UI" panose="020B0604030504040204" pitchFamily="50" charset="-128"/>
                  <a:ea typeface="Meiryo UI" panose="020B0604030504040204" pitchFamily="50" charset="-128"/>
                </a:rPr>
                <a:t>管理者様</a:t>
              </a:r>
            </a:p>
          </p:txBody>
        </p:sp>
      </p:grpSp>
      <p:sp>
        <p:nvSpPr>
          <p:cNvPr id="63" name="四角形: 角を丸くする 62">
            <a:extLst>
              <a:ext uri="{FF2B5EF4-FFF2-40B4-BE49-F238E27FC236}">
                <a16:creationId xmlns:a16="http://schemas.microsoft.com/office/drawing/2014/main" id="{DD607A93-8952-4388-9F57-F7595B6B47FC}"/>
              </a:ext>
            </a:extLst>
          </p:cNvPr>
          <p:cNvSpPr/>
          <p:nvPr/>
        </p:nvSpPr>
        <p:spPr bwMode="auto">
          <a:xfrm>
            <a:off x="923684" y="2592000"/>
            <a:ext cx="1800000" cy="432000"/>
          </a:xfrm>
          <a:prstGeom prst="roundRect">
            <a:avLst>
              <a:gd name="adj" fmla="val 14699"/>
            </a:avLst>
          </a:prstGeom>
          <a:solidFill>
            <a:schemeClr val="bg1">
              <a:lumMod val="95000"/>
            </a:schemeClr>
          </a:solidFill>
          <a:ln w="15875" cap="flat" cmpd="sng" algn="ctr">
            <a:solidFill>
              <a:schemeClr val="bg1">
                <a:lumMod val="50000"/>
              </a:schemeClr>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r>
              <a:rPr lang="ja-JP" altLang="en-US" sz="2000" b="1" dirty="0">
                <a:solidFill>
                  <a:srgbClr val="00B050"/>
                </a:solidFill>
                <a:latin typeface="Meiryo UI" panose="020B0604030504040204" pitchFamily="50" charset="-128"/>
                <a:ea typeface="Meiryo UI" panose="020B0604030504040204" pitchFamily="50" charset="-128"/>
                <a:cs typeface="Verdana" panose="020B0604030504040204" pitchFamily="34" charset="0"/>
              </a:rPr>
              <a:t>❶</a:t>
            </a:r>
            <a:r>
              <a:rPr lang="ja-JP" altLang="en-US" sz="2000" dirty="0">
                <a:latin typeface="Meiryo UI" panose="020B0604030504040204" pitchFamily="50" charset="-128"/>
                <a:ea typeface="Meiryo UI" panose="020B0604030504040204" pitchFamily="50" charset="-128"/>
                <a:cs typeface="Verdana" panose="020B0604030504040204" pitchFamily="34" charset="0"/>
              </a:rPr>
              <a:t>ポリシー設定</a:t>
            </a:r>
          </a:p>
        </p:txBody>
      </p:sp>
      <p:pic>
        <p:nvPicPr>
          <p:cNvPr id="11" name="図 10">
            <a:extLst>
              <a:ext uri="{FF2B5EF4-FFF2-40B4-BE49-F238E27FC236}">
                <a16:creationId xmlns:a16="http://schemas.microsoft.com/office/drawing/2014/main" id="{8F81622D-0C07-4D48-9270-80BA35FDF81A}"/>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77601" y="5688319"/>
            <a:ext cx="4600799" cy="2932103"/>
          </a:xfrm>
          <a:prstGeom prst="rect">
            <a:avLst/>
          </a:prstGeom>
          <a:ln w="6350">
            <a:solidFill>
              <a:schemeClr val="bg1">
                <a:lumMod val="50000"/>
              </a:schemeClr>
            </a:solidFill>
          </a:ln>
          <a:effectLst>
            <a:outerShdw blurRad="50800" dist="38100" dir="2700000" algn="tl" rotWithShape="0">
              <a:prstClr val="black">
                <a:alpha val="40000"/>
              </a:prstClr>
            </a:outerShdw>
          </a:effectLst>
        </p:spPr>
      </p:pic>
      <p:pic>
        <p:nvPicPr>
          <p:cNvPr id="15" name="図 14">
            <a:extLst>
              <a:ext uri="{FF2B5EF4-FFF2-40B4-BE49-F238E27FC236}">
                <a16:creationId xmlns:a16="http://schemas.microsoft.com/office/drawing/2014/main" id="{A39020FE-191F-42AE-BB52-C1A58158D52B}"/>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339396" y="6412789"/>
            <a:ext cx="3380289" cy="2207633"/>
          </a:xfrm>
          <a:prstGeom prst="rect">
            <a:avLst/>
          </a:prstGeom>
          <a:ln w="6350">
            <a:solidFill>
              <a:schemeClr val="bg1">
                <a:lumMod val="50000"/>
              </a:schemeClr>
            </a:solidFill>
          </a:ln>
          <a:effectLst>
            <a:outerShdw blurRad="50800" dist="38100" dir="2700000" algn="tl" rotWithShape="0">
              <a:prstClr val="black">
                <a:alpha val="40000"/>
              </a:prstClr>
            </a:outerShdw>
          </a:effectLst>
        </p:spPr>
      </p:pic>
      <p:grpSp>
        <p:nvGrpSpPr>
          <p:cNvPr id="26" name="グループ化 25">
            <a:extLst>
              <a:ext uri="{FF2B5EF4-FFF2-40B4-BE49-F238E27FC236}">
                <a16:creationId xmlns:a16="http://schemas.microsoft.com/office/drawing/2014/main" id="{8C6AD675-E007-457A-B849-D2FB66A1A5E2}"/>
              </a:ext>
            </a:extLst>
          </p:cNvPr>
          <p:cNvGrpSpPr/>
          <p:nvPr/>
        </p:nvGrpSpPr>
        <p:grpSpPr>
          <a:xfrm>
            <a:off x="5904000" y="5524228"/>
            <a:ext cx="2160000" cy="1943220"/>
            <a:chOff x="5904000" y="5524228"/>
            <a:chExt cx="2160000" cy="1943220"/>
          </a:xfrm>
        </p:grpSpPr>
        <p:sp>
          <p:nvSpPr>
            <p:cNvPr id="123" name="二等辺三角形 103">
              <a:extLst>
                <a:ext uri="{FF2B5EF4-FFF2-40B4-BE49-F238E27FC236}">
                  <a16:creationId xmlns:a16="http://schemas.microsoft.com/office/drawing/2014/main" id="{1BEB8CB0-63AE-4A52-ACB6-104012FEB612}"/>
                </a:ext>
              </a:extLst>
            </p:cNvPr>
            <p:cNvSpPr/>
            <p:nvPr/>
          </p:nvSpPr>
          <p:spPr bwMode="auto">
            <a:xfrm rot="10800000">
              <a:off x="6611707" y="6898984"/>
              <a:ext cx="404582" cy="568464"/>
            </a:xfrm>
            <a:custGeom>
              <a:avLst/>
              <a:gdLst>
                <a:gd name="connsiteX0" fmla="*/ 0 w 458177"/>
                <a:gd name="connsiteY0" fmla="*/ 394980 h 394980"/>
                <a:gd name="connsiteX1" fmla="*/ 229089 w 458177"/>
                <a:gd name="connsiteY1" fmla="*/ 0 h 394980"/>
                <a:gd name="connsiteX2" fmla="*/ 458177 w 458177"/>
                <a:gd name="connsiteY2" fmla="*/ 394980 h 394980"/>
                <a:gd name="connsiteX3" fmla="*/ 0 w 458177"/>
                <a:gd name="connsiteY3" fmla="*/ 394980 h 394980"/>
                <a:gd name="connsiteX0" fmla="*/ 0 w 268396"/>
                <a:gd name="connsiteY0" fmla="*/ 435237 h 435237"/>
                <a:gd name="connsiteX1" fmla="*/ 39308 w 268396"/>
                <a:gd name="connsiteY1" fmla="*/ 0 h 435237"/>
                <a:gd name="connsiteX2" fmla="*/ 268396 w 268396"/>
                <a:gd name="connsiteY2" fmla="*/ 394980 h 435237"/>
                <a:gd name="connsiteX3" fmla="*/ 0 w 268396"/>
                <a:gd name="connsiteY3" fmla="*/ 435237 h 435237"/>
                <a:gd name="connsiteX0" fmla="*/ 29703 w 229088"/>
                <a:gd name="connsiteY0" fmla="*/ 394980 h 394980"/>
                <a:gd name="connsiteX1" fmla="*/ 0 w 229088"/>
                <a:gd name="connsiteY1" fmla="*/ 0 h 394980"/>
                <a:gd name="connsiteX2" fmla="*/ 229088 w 229088"/>
                <a:gd name="connsiteY2" fmla="*/ 394980 h 394980"/>
                <a:gd name="connsiteX3" fmla="*/ 29703 w 229088"/>
                <a:gd name="connsiteY3" fmla="*/ 394980 h 394980"/>
                <a:gd name="connsiteX0" fmla="*/ 948 w 229088"/>
                <a:gd name="connsiteY0" fmla="*/ 412233 h 412233"/>
                <a:gd name="connsiteX1" fmla="*/ 0 w 229088"/>
                <a:gd name="connsiteY1" fmla="*/ 0 h 412233"/>
                <a:gd name="connsiteX2" fmla="*/ 229088 w 229088"/>
                <a:gd name="connsiteY2" fmla="*/ 394980 h 412233"/>
                <a:gd name="connsiteX3" fmla="*/ 948 w 229088"/>
                <a:gd name="connsiteY3" fmla="*/ 412233 h 412233"/>
                <a:gd name="connsiteX0" fmla="*/ 0 w 233891"/>
                <a:gd name="connsiteY0" fmla="*/ 406482 h 406482"/>
                <a:gd name="connsiteX1" fmla="*/ 4803 w 233891"/>
                <a:gd name="connsiteY1" fmla="*/ 0 h 406482"/>
                <a:gd name="connsiteX2" fmla="*/ 233891 w 233891"/>
                <a:gd name="connsiteY2" fmla="*/ 394980 h 406482"/>
                <a:gd name="connsiteX3" fmla="*/ 0 w 233891"/>
                <a:gd name="connsiteY3" fmla="*/ 406482 h 406482"/>
                <a:gd name="connsiteX0" fmla="*/ 82331 w 316222"/>
                <a:gd name="connsiteY0" fmla="*/ 650215 h 650215"/>
                <a:gd name="connsiteX1" fmla="*/ 0 w 316222"/>
                <a:gd name="connsiteY1" fmla="*/ 0 h 650215"/>
                <a:gd name="connsiteX2" fmla="*/ 316222 w 316222"/>
                <a:gd name="connsiteY2" fmla="*/ 638713 h 650215"/>
                <a:gd name="connsiteX3" fmla="*/ 82331 w 316222"/>
                <a:gd name="connsiteY3" fmla="*/ 650215 h 650215"/>
                <a:gd name="connsiteX0" fmla="*/ 59946 w 293837"/>
                <a:gd name="connsiteY0" fmla="*/ 554933 h 554933"/>
                <a:gd name="connsiteX1" fmla="*/ 0 w 293837"/>
                <a:gd name="connsiteY1" fmla="*/ 0 h 554933"/>
                <a:gd name="connsiteX2" fmla="*/ 293837 w 293837"/>
                <a:gd name="connsiteY2" fmla="*/ 543431 h 554933"/>
                <a:gd name="connsiteX3" fmla="*/ 59946 w 293837"/>
                <a:gd name="connsiteY3" fmla="*/ 554933 h 554933"/>
              </a:gdLst>
              <a:ahLst/>
              <a:cxnLst>
                <a:cxn ang="0">
                  <a:pos x="connsiteX0" y="connsiteY0"/>
                </a:cxn>
                <a:cxn ang="0">
                  <a:pos x="connsiteX1" y="connsiteY1"/>
                </a:cxn>
                <a:cxn ang="0">
                  <a:pos x="connsiteX2" y="connsiteY2"/>
                </a:cxn>
                <a:cxn ang="0">
                  <a:pos x="connsiteX3" y="connsiteY3"/>
                </a:cxn>
              </a:cxnLst>
              <a:rect l="l" t="t" r="r" b="b"/>
              <a:pathLst>
                <a:path w="293837" h="554933">
                  <a:moveTo>
                    <a:pt x="59946" y="554933"/>
                  </a:moveTo>
                  <a:lnTo>
                    <a:pt x="0" y="0"/>
                  </a:lnTo>
                  <a:lnTo>
                    <a:pt x="293837" y="543431"/>
                  </a:lnTo>
                  <a:lnTo>
                    <a:pt x="59946" y="554933"/>
                  </a:lnTo>
                  <a:close/>
                </a:path>
              </a:pathLst>
            </a:custGeom>
            <a:solidFill>
              <a:schemeClr val="bg1">
                <a:lumMod val="50000"/>
              </a:schemeClr>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grpSp>
          <p:nvGrpSpPr>
            <p:cNvPr id="25" name="グループ化 24">
              <a:extLst>
                <a:ext uri="{FF2B5EF4-FFF2-40B4-BE49-F238E27FC236}">
                  <a16:creationId xmlns:a16="http://schemas.microsoft.com/office/drawing/2014/main" id="{D0712818-828A-4FA9-B6EF-0DB50211C20A}"/>
                </a:ext>
              </a:extLst>
            </p:cNvPr>
            <p:cNvGrpSpPr/>
            <p:nvPr/>
          </p:nvGrpSpPr>
          <p:grpSpPr>
            <a:xfrm>
              <a:off x="5904000" y="5524228"/>
              <a:ext cx="2160000" cy="1515824"/>
              <a:chOff x="5913370" y="5524228"/>
              <a:chExt cx="2160000" cy="1515824"/>
            </a:xfrm>
          </p:grpSpPr>
          <p:sp>
            <p:nvSpPr>
              <p:cNvPr id="119" name="正方形/長方形 118">
                <a:extLst>
                  <a:ext uri="{FF2B5EF4-FFF2-40B4-BE49-F238E27FC236}">
                    <a16:creationId xmlns:a16="http://schemas.microsoft.com/office/drawing/2014/main" id="{2989022E-3A4B-44AC-9940-3A41A64D3ACA}"/>
                  </a:ext>
                </a:extLst>
              </p:cNvPr>
              <p:cNvSpPr/>
              <p:nvPr/>
            </p:nvSpPr>
            <p:spPr bwMode="auto">
              <a:xfrm>
                <a:off x="5913370" y="5524228"/>
                <a:ext cx="2160000" cy="1515824"/>
              </a:xfrm>
              <a:prstGeom prst="rect">
                <a:avLst/>
              </a:prstGeom>
              <a:solidFill>
                <a:schemeClr val="bg1"/>
              </a:solidFill>
              <a:ln w="25400" cap="flat" cmpd="sng" algn="ctr">
                <a:solidFill>
                  <a:schemeClr val="bg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dirty="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grpSp>
            <p:nvGrpSpPr>
              <p:cNvPr id="22" name="グループ化 21">
                <a:extLst>
                  <a:ext uri="{FF2B5EF4-FFF2-40B4-BE49-F238E27FC236}">
                    <a16:creationId xmlns:a16="http://schemas.microsoft.com/office/drawing/2014/main" id="{AB3735F1-3142-4F7E-A084-22922DECEA2C}"/>
                  </a:ext>
                </a:extLst>
              </p:cNvPr>
              <p:cNvGrpSpPr/>
              <p:nvPr/>
            </p:nvGrpSpPr>
            <p:grpSpPr>
              <a:xfrm>
                <a:off x="5992071" y="5621447"/>
                <a:ext cx="2002598" cy="1352484"/>
                <a:chOff x="6001458" y="6336000"/>
                <a:chExt cx="2002598" cy="1352484"/>
              </a:xfrm>
            </p:grpSpPr>
            <p:sp>
              <p:nvSpPr>
                <p:cNvPr id="115" name="正方形/長方形 51">
                  <a:extLst>
                    <a:ext uri="{FF2B5EF4-FFF2-40B4-BE49-F238E27FC236}">
                      <a16:creationId xmlns:a16="http://schemas.microsoft.com/office/drawing/2014/main" id="{B6EE8C6B-C44F-4B30-9C53-D0DAC7449E80}"/>
                    </a:ext>
                  </a:extLst>
                </p:cNvPr>
                <p:cNvSpPr>
                  <a:spLocks noChangeArrowheads="1"/>
                </p:cNvSpPr>
                <p:nvPr/>
              </p:nvSpPr>
              <p:spPr bwMode="auto">
                <a:xfrm>
                  <a:off x="6027247" y="7072931"/>
                  <a:ext cx="1956821" cy="615553"/>
                </a:xfrm>
                <a:prstGeom prst="rect">
                  <a:avLst/>
                </a:prstGeom>
                <a:noFill/>
                <a:ln>
                  <a:noFill/>
                </a:ln>
              </p:spPr>
              <p:txBody>
                <a:bodyPr wrap="square" lIns="0" tIns="0" rIns="0" bIns="0" anchor="ctr" anchorCtr="1">
                  <a:spAutoFit/>
                </a:bodyPr>
                <a:lstStyle>
                  <a:lvl1pPr>
                    <a:defRPr kumimoji="1" sz="2100">
                      <a:solidFill>
                        <a:schemeClr val="tx1"/>
                      </a:solidFill>
                      <a:latin typeface="Arial" panose="020B0604020202020204" pitchFamily="34" charset="0"/>
                      <a:ea typeface="ＭＳ Ｐゴシック" panose="020B0600070205080204" pitchFamily="50" charset="-128"/>
                    </a:defRPr>
                  </a:lvl1pPr>
                  <a:lvl2pPr marL="742950" indent="-285750">
                    <a:defRPr kumimoji="1" sz="2100">
                      <a:solidFill>
                        <a:schemeClr val="tx1"/>
                      </a:solidFill>
                      <a:latin typeface="Arial" panose="020B0604020202020204" pitchFamily="34" charset="0"/>
                      <a:ea typeface="ＭＳ Ｐゴシック" panose="020B0600070205080204" pitchFamily="50" charset="-128"/>
                    </a:defRPr>
                  </a:lvl2pPr>
                  <a:lvl3pPr marL="1143000" indent="-228600">
                    <a:defRPr kumimoji="1" sz="2100">
                      <a:solidFill>
                        <a:schemeClr val="tx1"/>
                      </a:solidFill>
                      <a:latin typeface="Arial" panose="020B0604020202020204" pitchFamily="34" charset="0"/>
                      <a:ea typeface="ＭＳ Ｐゴシック" panose="020B0600070205080204" pitchFamily="50" charset="-128"/>
                    </a:defRPr>
                  </a:lvl3pPr>
                  <a:lvl4pPr marL="1600200" indent="-228600">
                    <a:defRPr kumimoji="1" sz="2100">
                      <a:solidFill>
                        <a:schemeClr val="tx1"/>
                      </a:solidFill>
                      <a:latin typeface="Arial" panose="020B0604020202020204" pitchFamily="34" charset="0"/>
                      <a:ea typeface="ＭＳ Ｐゴシック" panose="020B0600070205080204" pitchFamily="50" charset="-128"/>
                    </a:defRPr>
                  </a:lvl4pPr>
                  <a:lvl5pPr marL="2057400" indent="-228600">
                    <a:defRPr kumimoji="1" sz="2100">
                      <a:solidFill>
                        <a:schemeClr val="tx1"/>
                      </a:solidFill>
                      <a:latin typeface="Arial" panose="020B0604020202020204" pitchFamily="34" charset="0"/>
                      <a:ea typeface="ＭＳ Ｐゴシック" panose="020B0600070205080204" pitchFamily="50" charset="-128"/>
                    </a:defRPr>
                  </a:lvl5pPr>
                  <a:lvl6pPr marL="2514600" indent="-228600" defTabSz="1092200" eaLnBrk="0" fontAlgn="base" hangingPunct="0">
                    <a:spcBef>
                      <a:spcPct val="0"/>
                    </a:spcBef>
                    <a:spcAft>
                      <a:spcPct val="0"/>
                    </a:spcAft>
                    <a:defRPr kumimoji="1" sz="2100">
                      <a:solidFill>
                        <a:schemeClr val="tx1"/>
                      </a:solidFill>
                      <a:latin typeface="Arial" panose="020B0604020202020204" pitchFamily="34" charset="0"/>
                      <a:ea typeface="ＭＳ Ｐゴシック" panose="020B0600070205080204" pitchFamily="50" charset="-128"/>
                    </a:defRPr>
                  </a:lvl6pPr>
                  <a:lvl7pPr marL="2971800" indent="-228600" defTabSz="1092200" eaLnBrk="0" fontAlgn="base" hangingPunct="0">
                    <a:spcBef>
                      <a:spcPct val="0"/>
                    </a:spcBef>
                    <a:spcAft>
                      <a:spcPct val="0"/>
                    </a:spcAft>
                    <a:defRPr kumimoji="1" sz="2100">
                      <a:solidFill>
                        <a:schemeClr val="tx1"/>
                      </a:solidFill>
                      <a:latin typeface="Arial" panose="020B0604020202020204" pitchFamily="34" charset="0"/>
                      <a:ea typeface="ＭＳ Ｐゴシック" panose="020B0600070205080204" pitchFamily="50" charset="-128"/>
                    </a:defRPr>
                  </a:lvl7pPr>
                  <a:lvl8pPr marL="3429000" indent="-228600" defTabSz="1092200" eaLnBrk="0" fontAlgn="base" hangingPunct="0">
                    <a:spcBef>
                      <a:spcPct val="0"/>
                    </a:spcBef>
                    <a:spcAft>
                      <a:spcPct val="0"/>
                    </a:spcAft>
                    <a:defRPr kumimoji="1" sz="2100">
                      <a:solidFill>
                        <a:schemeClr val="tx1"/>
                      </a:solidFill>
                      <a:latin typeface="Arial" panose="020B0604020202020204" pitchFamily="34" charset="0"/>
                      <a:ea typeface="ＭＳ Ｐゴシック" panose="020B0600070205080204" pitchFamily="50" charset="-128"/>
                    </a:defRPr>
                  </a:lvl8pPr>
                  <a:lvl9pPr marL="3886200" indent="-228600" defTabSz="1092200" eaLnBrk="0" fontAlgn="base" hangingPunct="0">
                    <a:spcBef>
                      <a:spcPct val="0"/>
                    </a:spcBef>
                    <a:spcAft>
                      <a:spcPct val="0"/>
                    </a:spcAft>
                    <a:defRPr kumimoji="1" sz="2100">
                      <a:solidFill>
                        <a:schemeClr val="tx1"/>
                      </a:solidFill>
                      <a:latin typeface="Arial" panose="020B0604020202020204" pitchFamily="34" charset="0"/>
                      <a:ea typeface="ＭＳ Ｐゴシック" panose="020B0600070205080204" pitchFamily="50" charset="-128"/>
                    </a:defRPr>
                  </a:lvl9pPr>
                </a:lstStyle>
                <a:p>
                  <a:pPr eaLnBrk="1" hangingPunct="1"/>
                  <a:r>
                    <a:rPr lang="ja-JP" altLang="en-US" sz="2000" b="1" dirty="0">
                      <a:solidFill>
                        <a:srgbClr val="DE0000"/>
                      </a:solidFill>
                      <a:latin typeface="Meiryo UI" panose="020B0604030504040204" pitchFamily="50" charset="-128"/>
                      <a:ea typeface="Meiryo UI" panose="020B0604030504040204" pitchFamily="50" charset="-128"/>
                      <a:cs typeface="Verdana" panose="020B0604030504040204" pitchFamily="34" charset="0"/>
                    </a:rPr>
                    <a:t>違反数、違反</a:t>
                  </a:r>
                  <a:endParaRPr lang="en-US" altLang="ja-JP" sz="2000" b="1" dirty="0">
                    <a:solidFill>
                      <a:srgbClr val="DE0000"/>
                    </a:solidFill>
                    <a:latin typeface="Meiryo UI" panose="020B0604030504040204" pitchFamily="50" charset="-128"/>
                    <a:ea typeface="Meiryo UI" panose="020B0604030504040204" pitchFamily="50" charset="-128"/>
                    <a:cs typeface="Verdana" panose="020B0604030504040204" pitchFamily="34" charset="0"/>
                  </a:endParaRPr>
                </a:p>
                <a:p>
                  <a:pPr eaLnBrk="1" hangingPunct="1"/>
                  <a:r>
                    <a:rPr lang="ja-JP" altLang="en-US" sz="2000" b="1" dirty="0">
                      <a:solidFill>
                        <a:srgbClr val="DE0000"/>
                      </a:solidFill>
                      <a:latin typeface="Meiryo UI" panose="020B0604030504040204" pitchFamily="50" charset="-128"/>
                      <a:ea typeface="Meiryo UI" panose="020B0604030504040204" pitchFamily="50" charset="-128"/>
                      <a:cs typeface="Verdana" panose="020B0604030504040204" pitchFamily="34" charset="0"/>
                    </a:rPr>
                    <a:t>内容</a:t>
                  </a:r>
                  <a:r>
                    <a:rPr lang="ja-JP" altLang="en-US" sz="2000" dirty="0">
                      <a:latin typeface="Meiryo UI" panose="020B0604030504040204" pitchFamily="50" charset="-128"/>
                      <a:ea typeface="Meiryo UI" panose="020B0604030504040204" pitchFamily="50" charset="-128"/>
                      <a:cs typeface="Verdana" panose="020B0604030504040204" pitchFamily="34" charset="0"/>
                    </a:rPr>
                    <a:t>を表示</a:t>
                  </a:r>
                  <a:endParaRPr lang="en-US" altLang="ja-JP" sz="2000" dirty="0">
                    <a:latin typeface="Meiryo UI" panose="020B0604030504040204" pitchFamily="50" charset="-128"/>
                    <a:ea typeface="Meiryo UI" panose="020B0604030504040204" pitchFamily="50" charset="-128"/>
                    <a:cs typeface="Verdana" panose="020B0604030504040204" pitchFamily="34" charset="0"/>
                  </a:endParaRPr>
                </a:p>
              </p:txBody>
            </p:sp>
            <p:pic>
              <p:nvPicPr>
                <p:cNvPr id="66" name="図 65" descr="スクリーンショット が含まれている画像&#10;&#10;自動的に生成された説明">
                  <a:extLst>
                    <a:ext uri="{FF2B5EF4-FFF2-40B4-BE49-F238E27FC236}">
                      <a16:creationId xmlns:a16="http://schemas.microsoft.com/office/drawing/2014/main" id="{3BBB1D39-7465-4F70-9356-33D7D75FDF17}"/>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6001458" y="6354938"/>
                  <a:ext cx="2002598" cy="685114"/>
                </a:xfrm>
                <a:prstGeom prst="rect">
                  <a:avLst/>
                </a:prstGeom>
              </p:spPr>
            </p:pic>
            <p:sp>
              <p:nvSpPr>
                <p:cNvPr id="125" name="正方形/長方形 124">
                  <a:extLst>
                    <a:ext uri="{FF2B5EF4-FFF2-40B4-BE49-F238E27FC236}">
                      <a16:creationId xmlns:a16="http://schemas.microsoft.com/office/drawing/2014/main" id="{E5D7D5BD-E5BB-49CE-8871-6E0044651DF2}"/>
                    </a:ext>
                  </a:extLst>
                </p:cNvPr>
                <p:cNvSpPr/>
                <p:nvPr/>
              </p:nvSpPr>
              <p:spPr bwMode="auto">
                <a:xfrm>
                  <a:off x="6048000" y="6336000"/>
                  <a:ext cx="396000" cy="412214"/>
                </a:xfrm>
                <a:prstGeom prst="rect">
                  <a:avLst/>
                </a:prstGeom>
                <a:noFill/>
                <a:ln w="38100" cap="flat" cmpd="sng" algn="ctr">
                  <a:solidFill>
                    <a:srgbClr val="00B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19" name="テキスト ボックス 18">
                  <a:extLst>
                    <a:ext uri="{FF2B5EF4-FFF2-40B4-BE49-F238E27FC236}">
                      <a16:creationId xmlns:a16="http://schemas.microsoft.com/office/drawing/2014/main" id="{B112F084-B3CD-4986-A861-0BC022E773F0}"/>
                    </a:ext>
                  </a:extLst>
                </p:cNvPr>
                <p:cNvSpPr txBox="1"/>
                <p:nvPr/>
              </p:nvSpPr>
              <p:spPr>
                <a:xfrm>
                  <a:off x="6517308" y="6378110"/>
                  <a:ext cx="601199" cy="332873"/>
                </a:xfrm>
                <a:prstGeom prst="rect">
                  <a:avLst/>
                </a:prstGeom>
                <a:solidFill>
                  <a:schemeClr val="bg1"/>
                </a:solidFill>
                <a:ln w="3175">
                  <a:solidFill>
                    <a:schemeClr val="bg1">
                      <a:lumMod val="50000"/>
                    </a:schemeClr>
                  </a:solidFill>
                </a:ln>
              </p:spPr>
              <p:txBody>
                <a:bodyPr wrap="square" lIns="0" tIns="0" rIns="0" bIns="0" rtlCol="0" anchor="ctr" anchorCtr="1">
                  <a:noAutofit/>
                </a:bodyPr>
                <a:lstStyle/>
                <a:p>
                  <a:pPr algn="l"/>
                  <a:r>
                    <a:rPr kumimoji="1" lang="en-US" altLang="ja-JP" sz="900" dirty="0">
                      <a:solidFill>
                        <a:schemeClr val="bg1">
                          <a:lumMod val="50000"/>
                        </a:schemeClr>
                      </a:solidFill>
                      <a:latin typeface="Meiryo UI" panose="020B0604030504040204" pitchFamily="50" charset="-128"/>
                      <a:ea typeface="Meiryo UI" panose="020B0604030504040204" pitchFamily="50" charset="-128"/>
                    </a:rPr>
                    <a:t>OS</a:t>
                  </a:r>
                  <a:r>
                    <a:rPr kumimoji="1" lang="ja-JP" altLang="en-US" sz="900" dirty="0">
                      <a:solidFill>
                        <a:schemeClr val="bg1">
                          <a:lumMod val="50000"/>
                        </a:schemeClr>
                      </a:solidFill>
                      <a:latin typeface="Meiryo UI" panose="020B0604030504040204" pitchFamily="50" charset="-128"/>
                      <a:ea typeface="Meiryo UI" panose="020B0604030504040204" pitchFamily="50" charset="-128"/>
                    </a:rPr>
                    <a:t>違反</a:t>
                  </a:r>
                  <a:endParaRPr kumimoji="1" lang="en-US" altLang="ja-JP" sz="900" dirty="0">
                    <a:solidFill>
                      <a:schemeClr val="bg1">
                        <a:lumMod val="50000"/>
                      </a:schemeClr>
                    </a:solidFill>
                    <a:latin typeface="Meiryo UI" panose="020B0604030504040204" pitchFamily="50" charset="-128"/>
                    <a:ea typeface="Meiryo UI" panose="020B0604030504040204" pitchFamily="50" charset="-128"/>
                  </a:endParaRPr>
                </a:p>
                <a:p>
                  <a:pPr algn="l"/>
                  <a:r>
                    <a:rPr kumimoji="1" lang="ja-JP" altLang="en-US" sz="900" dirty="0">
                      <a:solidFill>
                        <a:schemeClr val="bg1">
                          <a:lumMod val="50000"/>
                        </a:schemeClr>
                      </a:solidFill>
                      <a:latin typeface="Meiryo UI" panose="020B0604030504040204" pitchFamily="50" charset="-128"/>
                      <a:ea typeface="Meiryo UI" panose="020B0604030504040204" pitchFamily="50" charset="-128"/>
                    </a:rPr>
                    <a:t>アプリ違反</a:t>
                  </a:r>
                </a:p>
              </p:txBody>
            </p:sp>
            <p:sp>
              <p:nvSpPr>
                <p:cNvPr id="124" name="正方形/長方形 123">
                  <a:extLst>
                    <a:ext uri="{FF2B5EF4-FFF2-40B4-BE49-F238E27FC236}">
                      <a16:creationId xmlns:a16="http://schemas.microsoft.com/office/drawing/2014/main" id="{C1BCA682-803A-47F7-83D7-4F61E36C94FC}"/>
                    </a:ext>
                  </a:extLst>
                </p:cNvPr>
                <p:cNvSpPr/>
                <p:nvPr/>
              </p:nvSpPr>
              <p:spPr bwMode="auto">
                <a:xfrm>
                  <a:off x="6492516" y="6336000"/>
                  <a:ext cx="657162" cy="412214"/>
                </a:xfrm>
                <a:prstGeom prst="rect">
                  <a:avLst/>
                </a:prstGeom>
                <a:noFill/>
                <a:ln w="38100" cap="flat" cmpd="sng" algn="ctr">
                  <a:solidFill>
                    <a:srgbClr val="00B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grpSp>
        </p:grpSp>
      </p:grpSp>
      <p:sp>
        <p:nvSpPr>
          <p:cNvPr id="99" name="正方形/長方形 98">
            <a:extLst>
              <a:ext uri="{FF2B5EF4-FFF2-40B4-BE49-F238E27FC236}">
                <a16:creationId xmlns:a16="http://schemas.microsoft.com/office/drawing/2014/main" id="{60965D12-3E25-4383-B56A-97DC044D4F64}"/>
              </a:ext>
            </a:extLst>
          </p:cNvPr>
          <p:cNvSpPr/>
          <p:nvPr/>
        </p:nvSpPr>
        <p:spPr bwMode="auto">
          <a:xfrm>
            <a:off x="6875489" y="8233200"/>
            <a:ext cx="576000" cy="144000"/>
          </a:xfrm>
          <a:prstGeom prst="rect">
            <a:avLst/>
          </a:prstGeom>
          <a:noFill/>
          <a:ln w="38100" cap="flat" cmpd="sng" algn="ctr">
            <a:solidFill>
              <a:srgbClr val="DE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105" name="正方形/長方形 104">
            <a:extLst>
              <a:ext uri="{FF2B5EF4-FFF2-40B4-BE49-F238E27FC236}">
                <a16:creationId xmlns:a16="http://schemas.microsoft.com/office/drawing/2014/main" id="{FA7B15A6-6C06-43C8-935C-E0EAC5674DA0}"/>
              </a:ext>
            </a:extLst>
          </p:cNvPr>
          <p:cNvSpPr/>
          <p:nvPr/>
        </p:nvSpPr>
        <p:spPr bwMode="auto">
          <a:xfrm>
            <a:off x="7663891" y="7174800"/>
            <a:ext cx="396000" cy="144000"/>
          </a:xfrm>
          <a:prstGeom prst="rect">
            <a:avLst/>
          </a:prstGeom>
          <a:noFill/>
          <a:ln w="38100" cap="flat" cmpd="sng" algn="ctr">
            <a:solidFill>
              <a:srgbClr val="DE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grpSp>
        <p:nvGrpSpPr>
          <p:cNvPr id="109" name="グループ化 108">
            <a:extLst>
              <a:ext uri="{FF2B5EF4-FFF2-40B4-BE49-F238E27FC236}">
                <a16:creationId xmlns:a16="http://schemas.microsoft.com/office/drawing/2014/main" id="{F6114E82-54C3-4964-94D1-105871CE661F}"/>
              </a:ext>
            </a:extLst>
          </p:cNvPr>
          <p:cNvGrpSpPr/>
          <p:nvPr/>
        </p:nvGrpSpPr>
        <p:grpSpPr>
          <a:xfrm>
            <a:off x="7123652" y="8422653"/>
            <a:ext cx="3600400" cy="731632"/>
            <a:chOff x="8625213" y="8552931"/>
            <a:chExt cx="3600400" cy="731632"/>
          </a:xfrm>
        </p:grpSpPr>
        <p:sp>
          <p:nvSpPr>
            <p:cNvPr id="104" name="二等辺三角形 103">
              <a:extLst>
                <a:ext uri="{FF2B5EF4-FFF2-40B4-BE49-F238E27FC236}">
                  <a16:creationId xmlns:a16="http://schemas.microsoft.com/office/drawing/2014/main" id="{D88F1A69-67AD-4127-AA6C-8A19E46F9001}"/>
                </a:ext>
              </a:extLst>
            </p:cNvPr>
            <p:cNvSpPr/>
            <p:nvPr/>
          </p:nvSpPr>
          <p:spPr bwMode="auto">
            <a:xfrm>
              <a:off x="8797428" y="8552931"/>
              <a:ext cx="311243" cy="436076"/>
            </a:xfrm>
            <a:custGeom>
              <a:avLst/>
              <a:gdLst>
                <a:gd name="connsiteX0" fmla="*/ 0 w 458177"/>
                <a:gd name="connsiteY0" fmla="*/ 394980 h 394980"/>
                <a:gd name="connsiteX1" fmla="*/ 229089 w 458177"/>
                <a:gd name="connsiteY1" fmla="*/ 0 h 394980"/>
                <a:gd name="connsiteX2" fmla="*/ 458177 w 458177"/>
                <a:gd name="connsiteY2" fmla="*/ 394980 h 394980"/>
                <a:gd name="connsiteX3" fmla="*/ 0 w 458177"/>
                <a:gd name="connsiteY3" fmla="*/ 394980 h 394980"/>
                <a:gd name="connsiteX0" fmla="*/ 0 w 268396"/>
                <a:gd name="connsiteY0" fmla="*/ 435237 h 435237"/>
                <a:gd name="connsiteX1" fmla="*/ 39308 w 268396"/>
                <a:gd name="connsiteY1" fmla="*/ 0 h 435237"/>
                <a:gd name="connsiteX2" fmla="*/ 268396 w 268396"/>
                <a:gd name="connsiteY2" fmla="*/ 394980 h 435237"/>
                <a:gd name="connsiteX3" fmla="*/ 0 w 268396"/>
                <a:gd name="connsiteY3" fmla="*/ 435237 h 435237"/>
                <a:gd name="connsiteX0" fmla="*/ 29703 w 229088"/>
                <a:gd name="connsiteY0" fmla="*/ 394980 h 394980"/>
                <a:gd name="connsiteX1" fmla="*/ 0 w 229088"/>
                <a:gd name="connsiteY1" fmla="*/ 0 h 394980"/>
                <a:gd name="connsiteX2" fmla="*/ 229088 w 229088"/>
                <a:gd name="connsiteY2" fmla="*/ 394980 h 394980"/>
                <a:gd name="connsiteX3" fmla="*/ 29703 w 229088"/>
                <a:gd name="connsiteY3" fmla="*/ 394980 h 394980"/>
                <a:gd name="connsiteX0" fmla="*/ 948 w 229088"/>
                <a:gd name="connsiteY0" fmla="*/ 412233 h 412233"/>
                <a:gd name="connsiteX1" fmla="*/ 0 w 229088"/>
                <a:gd name="connsiteY1" fmla="*/ 0 h 412233"/>
                <a:gd name="connsiteX2" fmla="*/ 229088 w 229088"/>
                <a:gd name="connsiteY2" fmla="*/ 394980 h 412233"/>
                <a:gd name="connsiteX3" fmla="*/ 948 w 229088"/>
                <a:gd name="connsiteY3" fmla="*/ 412233 h 412233"/>
                <a:gd name="connsiteX0" fmla="*/ 0 w 233891"/>
                <a:gd name="connsiteY0" fmla="*/ 406482 h 406482"/>
                <a:gd name="connsiteX1" fmla="*/ 4803 w 233891"/>
                <a:gd name="connsiteY1" fmla="*/ 0 h 406482"/>
                <a:gd name="connsiteX2" fmla="*/ 233891 w 233891"/>
                <a:gd name="connsiteY2" fmla="*/ 394980 h 406482"/>
                <a:gd name="connsiteX3" fmla="*/ 0 w 233891"/>
                <a:gd name="connsiteY3" fmla="*/ 406482 h 406482"/>
              </a:gdLst>
              <a:ahLst/>
              <a:cxnLst>
                <a:cxn ang="0">
                  <a:pos x="connsiteX0" y="connsiteY0"/>
                </a:cxn>
                <a:cxn ang="0">
                  <a:pos x="connsiteX1" y="connsiteY1"/>
                </a:cxn>
                <a:cxn ang="0">
                  <a:pos x="connsiteX2" y="connsiteY2"/>
                </a:cxn>
                <a:cxn ang="0">
                  <a:pos x="connsiteX3" y="connsiteY3"/>
                </a:cxn>
              </a:cxnLst>
              <a:rect l="l" t="t" r="r" b="b"/>
              <a:pathLst>
                <a:path w="233891" h="406482">
                  <a:moveTo>
                    <a:pt x="0" y="406482"/>
                  </a:moveTo>
                  <a:lnTo>
                    <a:pt x="4803" y="0"/>
                  </a:lnTo>
                  <a:lnTo>
                    <a:pt x="233891" y="394980"/>
                  </a:lnTo>
                  <a:lnTo>
                    <a:pt x="0" y="406482"/>
                  </a:lnTo>
                  <a:close/>
                </a:path>
              </a:pathLst>
            </a:custGeom>
            <a:solidFill>
              <a:schemeClr val="bg1">
                <a:lumMod val="50000"/>
              </a:schemeClr>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dirty="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103" name="Text Box 17">
              <a:extLst>
                <a:ext uri="{FF2B5EF4-FFF2-40B4-BE49-F238E27FC236}">
                  <a16:creationId xmlns:a16="http://schemas.microsoft.com/office/drawing/2014/main" id="{09673B0D-F3A2-47D8-A10D-E6FB39973D08}"/>
                </a:ext>
              </a:extLst>
            </p:cNvPr>
            <p:cNvSpPr txBox="1">
              <a:spLocks noChangeArrowheads="1"/>
            </p:cNvSpPr>
            <p:nvPr/>
          </p:nvSpPr>
          <p:spPr bwMode="auto">
            <a:xfrm>
              <a:off x="8625213" y="8852563"/>
              <a:ext cx="3600400" cy="432000"/>
            </a:xfrm>
            <a:prstGeom prst="rect">
              <a:avLst/>
            </a:prstGeom>
            <a:solidFill>
              <a:schemeClr val="bg1"/>
            </a:solidFill>
            <a:ln w="25400">
              <a:solidFill>
                <a:schemeClr val="bg1">
                  <a:lumMod val="50000"/>
                </a:schemeClr>
              </a:solidFill>
              <a:miter lim="800000"/>
              <a:headEnd/>
              <a:tailEnd/>
            </a:ln>
            <a:effectLst/>
          </p:spPr>
          <p:txBody>
            <a:bodyPr wrap="none" lIns="97530" tIns="48765" rIns="97530" bIns="48765" anchor="ctr" anchorCtr="0">
              <a:noAutofit/>
            </a:bodyPr>
            <a:lstStyle/>
            <a:p>
              <a:pPr eaLnBrk="1" hangingPunct="1"/>
              <a:r>
                <a:rPr lang="ja-JP" altLang="en-US" sz="2000" dirty="0">
                  <a:latin typeface="Meiryo UI" panose="020B0604030504040204" pitchFamily="50" charset="-128"/>
                  <a:ea typeface="Meiryo UI" panose="020B0604030504040204" pitchFamily="50" charset="-128"/>
                  <a:cs typeface="Verdana" panose="020B0604030504040204" pitchFamily="34" charset="0"/>
                </a:rPr>
                <a:t>ポリシー違反あり</a:t>
              </a:r>
              <a:r>
                <a:rPr lang="en-US" altLang="ja-JP" sz="2000" dirty="0">
                  <a:latin typeface="Meiryo UI" panose="020B0604030504040204" pitchFamily="50" charset="-128"/>
                  <a:ea typeface="Meiryo UI" panose="020B0604030504040204" pitchFamily="50" charset="-128"/>
                  <a:cs typeface="Verdana" panose="020B0604030504040204" pitchFamily="34" charset="0"/>
                </a:rPr>
                <a:t>/</a:t>
              </a:r>
              <a:r>
                <a:rPr lang="ja-JP" altLang="en-US" sz="2000" dirty="0">
                  <a:latin typeface="Meiryo UI" panose="020B0604030504040204" pitchFamily="50" charset="-128"/>
                  <a:ea typeface="Meiryo UI" panose="020B0604030504040204" pitchFamily="50" charset="-128"/>
                  <a:cs typeface="Verdana" panose="020B0604030504040204" pitchFamily="34" charset="0"/>
                </a:rPr>
                <a:t>なしを</a:t>
              </a:r>
              <a:r>
                <a:rPr lang="en-US" altLang="ja-JP" sz="2000" b="1" dirty="0">
                  <a:solidFill>
                    <a:srgbClr val="DE0000"/>
                  </a:solidFill>
                  <a:latin typeface="Meiryo UI" panose="020B0604030504040204" pitchFamily="50" charset="-128"/>
                  <a:ea typeface="Meiryo UI" panose="020B0604030504040204" pitchFamily="50" charset="-128"/>
                  <a:cs typeface="Verdana" panose="020B0604030504040204" pitchFamily="34" charset="0"/>
                </a:rPr>
                <a:t>CSV</a:t>
              </a:r>
              <a:r>
                <a:rPr lang="ja-JP" altLang="en-US" sz="2000" b="1" dirty="0">
                  <a:solidFill>
                    <a:srgbClr val="DE0000"/>
                  </a:solidFill>
                  <a:latin typeface="Meiryo UI" panose="020B0604030504040204" pitchFamily="50" charset="-128"/>
                  <a:ea typeface="Meiryo UI" panose="020B0604030504040204" pitchFamily="50" charset="-128"/>
                  <a:cs typeface="Verdana" panose="020B0604030504040204" pitchFamily="34" charset="0"/>
                </a:rPr>
                <a:t>出力</a:t>
              </a:r>
              <a:endParaRPr lang="en-US" altLang="ja-JP" sz="2000" b="1" dirty="0">
                <a:solidFill>
                  <a:srgbClr val="DE0000"/>
                </a:solidFill>
                <a:latin typeface="Meiryo UI" panose="020B0604030504040204" pitchFamily="50" charset="-128"/>
                <a:ea typeface="Meiryo UI" panose="020B0604030504040204" pitchFamily="50" charset="-128"/>
                <a:cs typeface="Verdana" panose="020B0604030504040204" pitchFamily="34" charset="0"/>
              </a:endParaRPr>
            </a:p>
          </p:txBody>
        </p:sp>
      </p:grpSp>
      <p:sp>
        <p:nvSpPr>
          <p:cNvPr id="106" name="二等辺三角形 103">
            <a:extLst>
              <a:ext uri="{FF2B5EF4-FFF2-40B4-BE49-F238E27FC236}">
                <a16:creationId xmlns:a16="http://schemas.microsoft.com/office/drawing/2014/main" id="{2D49742F-2308-4BBE-9F50-8DCF38DF5727}"/>
              </a:ext>
            </a:extLst>
          </p:cNvPr>
          <p:cNvSpPr/>
          <p:nvPr/>
        </p:nvSpPr>
        <p:spPr bwMode="auto">
          <a:xfrm rot="16200000">
            <a:off x="8290068" y="6763130"/>
            <a:ext cx="311243" cy="681136"/>
          </a:xfrm>
          <a:custGeom>
            <a:avLst/>
            <a:gdLst>
              <a:gd name="connsiteX0" fmla="*/ 0 w 458177"/>
              <a:gd name="connsiteY0" fmla="*/ 394980 h 394980"/>
              <a:gd name="connsiteX1" fmla="*/ 229089 w 458177"/>
              <a:gd name="connsiteY1" fmla="*/ 0 h 394980"/>
              <a:gd name="connsiteX2" fmla="*/ 458177 w 458177"/>
              <a:gd name="connsiteY2" fmla="*/ 394980 h 394980"/>
              <a:gd name="connsiteX3" fmla="*/ 0 w 458177"/>
              <a:gd name="connsiteY3" fmla="*/ 394980 h 394980"/>
              <a:gd name="connsiteX0" fmla="*/ 0 w 268396"/>
              <a:gd name="connsiteY0" fmla="*/ 435237 h 435237"/>
              <a:gd name="connsiteX1" fmla="*/ 39308 w 268396"/>
              <a:gd name="connsiteY1" fmla="*/ 0 h 435237"/>
              <a:gd name="connsiteX2" fmla="*/ 268396 w 268396"/>
              <a:gd name="connsiteY2" fmla="*/ 394980 h 435237"/>
              <a:gd name="connsiteX3" fmla="*/ 0 w 268396"/>
              <a:gd name="connsiteY3" fmla="*/ 435237 h 435237"/>
              <a:gd name="connsiteX0" fmla="*/ 29703 w 229088"/>
              <a:gd name="connsiteY0" fmla="*/ 394980 h 394980"/>
              <a:gd name="connsiteX1" fmla="*/ 0 w 229088"/>
              <a:gd name="connsiteY1" fmla="*/ 0 h 394980"/>
              <a:gd name="connsiteX2" fmla="*/ 229088 w 229088"/>
              <a:gd name="connsiteY2" fmla="*/ 394980 h 394980"/>
              <a:gd name="connsiteX3" fmla="*/ 29703 w 229088"/>
              <a:gd name="connsiteY3" fmla="*/ 394980 h 394980"/>
              <a:gd name="connsiteX0" fmla="*/ 948 w 229088"/>
              <a:gd name="connsiteY0" fmla="*/ 412233 h 412233"/>
              <a:gd name="connsiteX1" fmla="*/ 0 w 229088"/>
              <a:gd name="connsiteY1" fmla="*/ 0 h 412233"/>
              <a:gd name="connsiteX2" fmla="*/ 229088 w 229088"/>
              <a:gd name="connsiteY2" fmla="*/ 394980 h 412233"/>
              <a:gd name="connsiteX3" fmla="*/ 948 w 229088"/>
              <a:gd name="connsiteY3" fmla="*/ 412233 h 412233"/>
              <a:gd name="connsiteX0" fmla="*/ 0 w 233891"/>
              <a:gd name="connsiteY0" fmla="*/ 406482 h 406482"/>
              <a:gd name="connsiteX1" fmla="*/ 4803 w 233891"/>
              <a:gd name="connsiteY1" fmla="*/ 0 h 406482"/>
              <a:gd name="connsiteX2" fmla="*/ 233891 w 233891"/>
              <a:gd name="connsiteY2" fmla="*/ 394980 h 406482"/>
              <a:gd name="connsiteX3" fmla="*/ 0 w 233891"/>
              <a:gd name="connsiteY3" fmla="*/ 406482 h 406482"/>
            </a:gdLst>
            <a:ahLst/>
            <a:cxnLst>
              <a:cxn ang="0">
                <a:pos x="connsiteX0" y="connsiteY0"/>
              </a:cxn>
              <a:cxn ang="0">
                <a:pos x="connsiteX1" y="connsiteY1"/>
              </a:cxn>
              <a:cxn ang="0">
                <a:pos x="connsiteX2" y="connsiteY2"/>
              </a:cxn>
              <a:cxn ang="0">
                <a:pos x="connsiteX3" y="connsiteY3"/>
              </a:cxn>
            </a:cxnLst>
            <a:rect l="l" t="t" r="r" b="b"/>
            <a:pathLst>
              <a:path w="233891" h="406482">
                <a:moveTo>
                  <a:pt x="0" y="406482"/>
                </a:moveTo>
                <a:lnTo>
                  <a:pt x="4803" y="0"/>
                </a:lnTo>
                <a:lnTo>
                  <a:pt x="233891" y="394980"/>
                </a:lnTo>
                <a:lnTo>
                  <a:pt x="0" y="406482"/>
                </a:lnTo>
                <a:close/>
              </a:path>
            </a:pathLst>
          </a:custGeom>
          <a:solidFill>
            <a:schemeClr val="bg1">
              <a:lumMod val="50000"/>
            </a:schemeClr>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dirty="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74" name="正方形/長方形 73">
            <a:extLst>
              <a:ext uri="{FF2B5EF4-FFF2-40B4-BE49-F238E27FC236}">
                <a16:creationId xmlns:a16="http://schemas.microsoft.com/office/drawing/2014/main" id="{2A3FDC96-4A3C-40FD-94B1-B2C7649F0819}"/>
              </a:ext>
            </a:extLst>
          </p:cNvPr>
          <p:cNvSpPr/>
          <p:nvPr/>
        </p:nvSpPr>
        <p:spPr bwMode="auto">
          <a:xfrm>
            <a:off x="6875489" y="7502250"/>
            <a:ext cx="635636" cy="260444"/>
          </a:xfrm>
          <a:prstGeom prst="rect">
            <a:avLst/>
          </a:prstGeom>
          <a:noFill/>
          <a:ln w="38100" cap="flat" cmpd="sng" algn="ctr">
            <a:solidFill>
              <a:srgbClr val="DE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grpSp>
        <p:nvGrpSpPr>
          <p:cNvPr id="28" name="グループ化 27">
            <a:extLst>
              <a:ext uri="{FF2B5EF4-FFF2-40B4-BE49-F238E27FC236}">
                <a16:creationId xmlns:a16="http://schemas.microsoft.com/office/drawing/2014/main" id="{93E5B0BB-8157-4D85-9749-216523A266F8}"/>
              </a:ext>
            </a:extLst>
          </p:cNvPr>
          <p:cNvGrpSpPr/>
          <p:nvPr/>
        </p:nvGrpSpPr>
        <p:grpSpPr>
          <a:xfrm>
            <a:off x="8625212" y="5524228"/>
            <a:ext cx="3600400" cy="2817774"/>
            <a:chOff x="8625212" y="5579255"/>
            <a:chExt cx="3600400" cy="2817774"/>
          </a:xfrm>
        </p:grpSpPr>
        <p:sp>
          <p:nvSpPr>
            <p:cNvPr id="27" name="正方形/長方形 26">
              <a:extLst>
                <a:ext uri="{FF2B5EF4-FFF2-40B4-BE49-F238E27FC236}">
                  <a16:creationId xmlns:a16="http://schemas.microsoft.com/office/drawing/2014/main" id="{81B615A8-A5FC-4F07-B191-B421B8B562C2}"/>
                </a:ext>
              </a:extLst>
            </p:cNvPr>
            <p:cNvSpPr/>
            <p:nvPr/>
          </p:nvSpPr>
          <p:spPr bwMode="auto">
            <a:xfrm>
              <a:off x="8625212" y="5579255"/>
              <a:ext cx="3600400" cy="2817774"/>
            </a:xfrm>
            <a:prstGeom prst="rect">
              <a:avLst/>
            </a:prstGeom>
            <a:solidFill>
              <a:schemeClr val="bg1"/>
            </a:solidFill>
            <a:ln w="25400" algn="ctr">
              <a:solidFill>
                <a:schemeClr val="bg1">
                  <a:lumMod val="50000"/>
                </a:schemeClr>
              </a:solidFill>
              <a:round/>
              <a:headEnd/>
              <a:tailEnd/>
            </a:ln>
          </p:spPr>
          <p:txBody>
            <a:bodyPr lIns="125675" tIns="62838" rIns="125675" bIns="62838" rtlCol="0" anchor="ctr"/>
            <a:lstStyle/>
            <a:p>
              <a:pPr algn="l"/>
              <a:endParaRPr kumimoji="1" lang="ja-JP" altLang="en-US" sz="2700" b="1">
                <a:latin typeface="Meiryo UI" panose="020B0604030504040204" pitchFamily="50" charset="-128"/>
                <a:ea typeface="Meiryo UI" panose="020B0604030504040204" pitchFamily="50" charset="-128"/>
              </a:endParaRPr>
            </a:p>
          </p:txBody>
        </p:sp>
        <p:pic>
          <p:nvPicPr>
            <p:cNvPr id="18" name="図 17">
              <a:extLst>
                <a:ext uri="{FF2B5EF4-FFF2-40B4-BE49-F238E27FC236}">
                  <a16:creationId xmlns:a16="http://schemas.microsoft.com/office/drawing/2014/main" id="{D92CB00C-5AC3-42E0-95E3-894B49A29CF0}"/>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8756437" y="6084809"/>
              <a:ext cx="3337949" cy="2179981"/>
            </a:xfrm>
            <a:prstGeom prst="rect">
              <a:avLst/>
            </a:prstGeom>
            <a:ln w="6350">
              <a:solidFill>
                <a:schemeClr val="bg1">
                  <a:lumMod val="50000"/>
                </a:schemeClr>
              </a:solidFill>
            </a:ln>
            <a:effectLst/>
          </p:spPr>
        </p:pic>
        <p:sp>
          <p:nvSpPr>
            <p:cNvPr id="107" name="Text Box 17">
              <a:extLst>
                <a:ext uri="{FF2B5EF4-FFF2-40B4-BE49-F238E27FC236}">
                  <a16:creationId xmlns:a16="http://schemas.microsoft.com/office/drawing/2014/main" id="{278B7353-3C04-4D44-9948-13E550CC80B2}"/>
                </a:ext>
              </a:extLst>
            </p:cNvPr>
            <p:cNvSpPr txBox="1">
              <a:spLocks noChangeArrowheads="1"/>
            </p:cNvSpPr>
            <p:nvPr/>
          </p:nvSpPr>
          <p:spPr bwMode="auto">
            <a:xfrm>
              <a:off x="9002462" y="5637872"/>
              <a:ext cx="2845901" cy="432000"/>
            </a:xfrm>
            <a:prstGeom prst="rect">
              <a:avLst/>
            </a:prstGeom>
            <a:noFill/>
            <a:ln w="25400">
              <a:noFill/>
              <a:miter lim="800000"/>
              <a:headEnd/>
              <a:tailEnd/>
            </a:ln>
            <a:effectLst/>
          </p:spPr>
          <p:txBody>
            <a:bodyPr wrap="none" lIns="97530" tIns="48765" rIns="97530" bIns="48765" anchor="ctr" anchorCtr="1">
              <a:noAutofit/>
            </a:bodyPr>
            <a:lstStyle/>
            <a:p>
              <a:r>
                <a:rPr lang="ja-JP" altLang="en-US" sz="2000" dirty="0">
                  <a:latin typeface="Meiryo UI" panose="020B0604030504040204" pitchFamily="50" charset="-128"/>
                  <a:ea typeface="Meiryo UI" panose="020B0604030504040204" pitchFamily="50" charset="-128"/>
                  <a:cs typeface="Verdana" panose="020B0604030504040204" pitchFamily="34" charset="0"/>
                </a:rPr>
                <a:t>違反内容での</a:t>
              </a:r>
              <a:r>
                <a:rPr lang="ja-JP" altLang="en-US" sz="2000" b="1" dirty="0">
                  <a:solidFill>
                    <a:srgbClr val="DE0000"/>
                  </a:solidFill>
                  <a:latin typeface="Meiryo UI" panose="020B0604030504040204" pitchFamily="50" charset="-128"/>
                  <a:ea typeface="Meiryo UI" panose="020B0604030504040204" pitchFamily="50" charset="-128"/>
                  <a:cs typeface="Verdana" panose="020B0604030504040204" pitchFamily="34" charset="0"/>
                </a:rPr>
                <a:t>絞込み検索</a:t>
              </a:r>
            </a:p>
          </p:txBody>
        </p:sp>
      </p:grpSp>
      <p:pic>
        <p:nvPicPr>
          <p:cNvPr id="68" name="pixta_32687266-22.png" descr="pixta_32687266-22.png">
            <a:extLst>
              <a:ext uri="{FF2B5EF4-FFF2-40B4-BE49-F238E27FC236}">
                <a16:creationId xmlns:a16="http://schemas.microsoft.com/office/drawing/2014/main" id="{C1F5AC42-2CAE-40E5-AEA2-D1DB786ABC56}"/>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905653" y="3218416"/>
            <a:ext cx="1788726" cy="1513622"/>
          </a:xfrm>
          <a:prstGeom prst="rect">
            <a:avLst/>
          </a:prstGeom>
          <a:ln w="12700">
            <a:miter lim="400000"/>
          </a:ln>
        </p:spPr>
      </p:pic>
      <p:pic>
        <p:nvPicPr>
          <p:cNvPr id="32" name="Picture 2">
            <a:extLst>
              <a:ext uri="{FF2B5EF4-FFF2-40B4-BE49-F238E27FC236}">
                <a16:creationId xmlns:a16="http://schemas.microsoft.com/office/drawing/2014/main" id="{42C6AABA-B3F4-477E-8C53-1FC1A78C4CA5}"/>
              </a:ext>
            </a:extLst>
          </p:cNvPr>
          <p:cNvPicPr>
            <a:picLocks noChangeAspect="1" noChangeArrowheads="1"/>
          </p:cNvPicPr>
          <p:nvPr/>
        </p:nvPicPr>
        <p:blipFill>
          <a:blip r:embed="rId9" cstate="screen">
            <a:extLst>
              <a:ext uri="{28A0092B-C50C-407E-A947-70E740481C1C}">
                <a14:useLocalDpi xmlns:a14="http://schemas.microsoft.com/office/drawing/2010/main"/>
              </a:ext>
            </a:extLst>
          </a:blip>
          <a:stretch>
            <a:fillRect/>
          </a:stretch>
        </p:blipFill>
        <p:spPr bwMode="auto">
          <a:xfrm>
            <a:off x="10249573" y="3664741"/>
            <a:ext cx="490408" cy="995241"/>
          </a:xfrm>
          <a:prstGeom prst="rect">
            <a:avLst/>
          </a:prstGeom>
          <a:noFill/>
          <a:extLst>
            <a:ext uri="{909E8E84-426E-40DD-AFC4-6F175D3DCCD1}">
              <a14:hiddenFill xmlns:a14="http://schemas.microsoft.com/office/drawing/2010/main">
                <a:solidFill>
                  <a:srgbClr val="FFFFFF"/>
                </a:solidFill>
              </a14:hiddenFill>
            </a:ext>
          </a:extLst>
        </p:spPr>
      </p:pic>
      <p:pic>
        <p:nvPicPr>
          <p:cNvPr id="61" name="図 60"/>
          <p:cNvPicPr>
            <a:picLocks noChangeAspect="1"/>
          </p:cNvPicPr>
          <p:nvPr/>
        </p:nvPicPr>
        <p:blipFill rotWithShape="1">
          <a:blip r:embed="rId10"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10649348" y="3122405"/>
            <a:ext cx="709861" cy="1242741"/>
          </a:xfrm>
          <a:prstGeom prst="rect">
            <a:avLst/>
          </a:prstGeom>
        </p:spPr>
      </p:pic>
      <p:pic>
        <p:nvPicPr>
          <p:cNvPr id="67" name="pixta_42810350-05.png" descr="pixta_42810350-05.png">
            <a:extLst>
              <a:ext uri="{FF2B5EF4-FFF2-40B4-BE49-F238E27FC236}">
                <a16:creationId xmlns:a16="http://schemas.microsoft.com/office/drawing/2014/main" id="{34170387-C41F-4FD1-A027-A8A1F8D1A40E}"/>
              </a:ext>
            </a:extLst>
          </p:cNvPr>
          <p:cNvPicPr>
            <a:picLocks noChangeAspect="1"/>
          </p:cNvPicPr>
          <p:nvPr/>
        </p:nvPicPr>
        <p:blipFill>
          <a:blip r:embed="rId11" cstate="screen">
            <a:extLst>
              <a:ext uri="{BEBA8EAE-BF5A-486C-A8C5-ECC9F3942E4B}">
                <a14:imgProps xmlns:a14="http://schemas.microsoft.com/office/drawing/2010/main">
                  <a14:imgLayer r:embed="rId12">
                    <a14:imgEffect>
                      <a14:backgroundRemoval t="7868" b="93232" l="9944" r="89986">
                        <a14:foregroundMark x1="38787" y1="25635" x2="39281" y2="46193"/>
                        <a14:foregroundMark x1="39281" y1="46193" x2="40290" y2="49767"/>
                        <a14:foregroundMark x1="40879" y1="50707" x2="41819" y2="30880"/>
                        <a14:foregroundMark x1="41819" y1="30880" x2="40903" y2="25381"/>
                        <a14:foregroundMark x1="40903" y1="25381" x2="41396" y2="37648"/>
                        <a14:foregroundMark x1="41396" y1="37648" x2="42313" y2="39932"/>
                        <a14:foregroundMark x1="47955" y1="42978" x2="40480" y2="37225"/>
                        <a14:foregroundMark x1="40480" y1="37225" x2="36742" y2="30964"/>
                        <a14:foregroundMark x1="36742" y1="30964" x2="35684" y2="25550"/>
                        <a14:foregroundMark x1="35684" y1="25550" x2="37447" y2="19543"/>
                        <a14:foregroundMark x1="37447" y1="19543" x2="47743" y2="25381"/>
                        <a14:foregroundMark x1="47743" y1="25381" x2="49295" y2="32064"/>
                        <a14:foregroundMark x1="49295" y1="32064" x2="42807" y2="32234"/>
                        <a14:foregroundMark x1="42807" y1="32234" x2="38364" y2="26734"/>
                        <a14:foregroundMark x1="38364" y1="26734" x2="44429" y2="24450"/>
                        <a14:foregroundMark x1="44429" y1="24450" x2="45205" y2="28088"/>
                        <a14:foregroundMark x1="38082" y1="14213" x2="35966" y2="19797"/>
                        <a14:foregroundMark x1="35966" y1="19797" x2="42666" y2="14467"/>
                        <a14:foregroundMark x1="42666" y1="14467" x2="45839" y2="10068"/>
                        <a14:foregroundMark x1="45839" y1="10068" x2="49013" y2="13536"/>
                        <a14:foregroundMark x1="49013" y1="13536" x2="51410" y2="30964"/>
                        <a14:foregroundMark x1="51410" y1="30964" x2="51199" y2="31980"/>
                        <a14:foregroundMark x1="62694" y1="89679" x2="66643" y2="92555"/>
                        <a14:foregroundMark x1="66643" y1="92555" x2="69323" y2="88156"/>
                        <a14:foregroundMark x1="69323" y1="88156" x2="68829" y2="86633"/>
                        <a14:foregroundMark x1="32087" y1="92301" x2="36037" y2="91878"/>
                        <a14:foregroundMark x1="33286" y1="92047" x2="35684" y2="91878"/>
                        <a14:foregroundMark x1="33004" y1="93316" x2="34838" y2="92555"/>
                        <a14:foregroundMark x1="60649" y1="56599" x2="64245" y2="61083"/>
                        <a14:foregroundMark x1="34556" y1="26396" x2="32934" y2="31303"/>
                        <a14:foregroundMark x1="32934" y1="31303" x2="35543" y2="42555"/>
                        <a14:foregroundMark x1="35543" y1="42555" x2="35543" y2="44162"/>
                        <a14:foregroundMark x1="38434" y1="46024" x2="38522" y2="49338"/>
                        <a14:foregroundMark x1="38462" y1="49946" x2="38293" y2="48900"/>
                        <a14:foregroundMark x1="39774" y1="48477" x2="39662" y2="49828"/>
                        <a14:foregroundMark x1="59858" y1="49015" x2="56911" y2="47039"/>
                        <a14:foregroundMark x1="56911" y1="47039" x2="53385" y2="50338"/>
                        <a14:foregroundMark x1="53385" y1="50338" x2="57616" y2="51184"/>
                        <a14:foregroundMark x1="57616" y1="51184" x2="59413" y2="50453"/>
                        <a14:foregroundMark x1="60798" y1="47744" x2="62764" y2="47970"/>
                        <a14:foregroundMark x1="57616" y1="47377" x2="60549" y2="47715"/>
                        <a14:foregroundMark x1="62764" y1="47970" x2="62553" y2="44416"/>
                        <a14:foregroundMark x1="62007" y1="48544" x2="61213" y2="43147"/>
                        <a14:foregroundMark x1="61213" y1="43147" x2="61072" y2="42978"/>
                        <a14:foregroundMark x1="62059" y1="48054" x2="64716" y2="48054"/>
                        <a14:foregroundMark x1="66118" y1="45773" x2="63329" y2="37140"/>
                        <a14:foregroundMark x1="63329" y1="37140" x2="59732" y2="41878"/>
                        <a14:foregroundMark x1="59732" y1="41878" x2="62200" y2="46024"/>
                        <a14:foregroundMark x1="66101" y1="45503" x2="66643" y2="45431"/>
                        <a14:foregroundMark x1="62200" y1="46024" x2="65859" y2="45536"/>
                        <a14:foregroundMark x1="66643" y1="45431" x2="67137" y2="46193"/>
                        <a14:foregroundMark x1="65851" y1="45779" x2="62694" y2="43739"/>
                        <a14:foregroundMark x1="69678" y1="48251" x2="66778" y2="46378"/>
                        <a14:foregroundMark x1="67768" y1="46024" x2="63893" y2="40525"/>
                        <a14:foregroundMark x1="68140" y1="46552" x2="67768" y2="46024"/>
                        <a14:foregroundMark x1="69223" y1="45675" x2="64810" y2="40863"/>
                        <a14:foregroundMark x1="68029" y1="44583" x2="66996" y2="43316"/>
                        <a14:foregroundMark x1="66996" y1="43316" x2="66855" y2="43316"/>
                        <a14:foregroundMark x1="45416" y1="7868" x2="59732" y2="16920"/>
                        <a14:foregroundMark x1="59732" y1="16920" x2="67419" y2="29949"/>
                        <a14:foregroundMark x1="67419" y1="29949" x2="69746" y2="38917"/>
                        <a14:foregroundMark x1="55924" y1="42386" x2="55007" y2="47462"/>
                        <a14:foregroundMark x1="55007" y1="47462" x2="55571" y2="48054"/>
                        <a14:foregroundMark x1="59194" y1="48900" x2="58392" y2="48223"/>
                        <a14:foregroundMark x1="60296" y1="49831" x2="59194" y2="48900"/>
                        <a14:foregroundMark x1="70986" y1="47372" x2="70240" y2="46701"/>
                        <a14:foregroundMark x1="70584" y1="47140" x2="70381" y2="46785"/>
                        <a14:foregroundMark x1="70114" y1="46447" x2="69746" y2="45939"/>
                        <a14:foregroundMark x1="70608" y1="47128" x2="70114" y2="46447"/>
                        <a14:foregroundMark x1="69336" y1="46024" x2="67772" y2="44585"/>
                        <a14:foregroundMark x1="69887" y1="46531" x2="69336" y2="46024"/>
                        <a14:foregroundMark x1="69182" y1="46193" x2="67983" y2="44924"/>
                        <a14:backgroundMark x1="41326" y1="86125" x2="41326" y2="86125"/>
                        <a14:backgroundMark x1="41608" y1="80880" x2="40621" y2="86041"/>
                        <a14:backgroundMark x1="40621" y1="86041" x2="42102" y2="81049"/>
                        <a14:backgroundMark x1="42102" y1="81049" x2="41608" y2="86210"/>
                        <a14:backgroundMark x1="41608" y1="86210" x2="41961" y2="84349"/>
                        <a14:backgroundMark x1="58322" y1="53553" x2="60893" y2="56375"/>
                        <a14:backgroundMark x1="64951" y1="60829" x2="67842" y2="77242"/>
                        <a14:backgroundMark x1="67842" y1="77242" x2="72073" y2="73942"/>
                        <a14:backgroundMark x1="72073" y1="73942" x2="73907" y2="68697"/>
                        <a14:backgroundMark x1="73907" y1="68697" x2="75388" y2="56007"/>
                        <a14:backgroundMark x1="75388" y1="56007" x2="77362" y2="43570"/>
                        <a14:backgroundMark x1="77362" y1="43570" x2="75882" y2="38240"/>
                        <a14:backgroundMark x1="75882" y1="38240" x2="72638" y2="34602"/>
                        <a14:backgroundMark x1="70951" y1="38721" x2="70663" y2="39425"/>
                        <a14:backgroundMark x1="72638" y1="34602" x2="71067" y2="38438"/>
                        <a14:backgroundMark x1="70663" y1="39425" x2="70311" y2="44206"/>
                        <a14:backgroundMark x1="67002" y1="48605" x2="66643" y2="48985"/>
                        <a14:backgroundMark x1="67662" y1="47906" x2="67016" y2="48590"/>
                        <a14:backgroundMark x1="60829" y1="51225" x2="56982" y2="52707"/>
                        <a14:backgroundMark x1="61407" y1="51002" x2="60876" y2="51207"/>
                        <a14:backgroundMark x1="65908" y1="49268" x2="61926" y2="50802"/>
                        <a14:backgroundMark x1="25458" y1="36633" x2="28914" y2="46531"/>
                        <a14:backgroundMark x1="28914" y1="46531" x2="36953" y2="57276"/>
                        <a14:backgroundMark x1="36953" y1="57276" x2="38787" y2="62014"/>
                        <a14:backgroundMark x1="38787" y1="62014" x2="38787" y2="56768"/>
                        <a14:backgroundMark x1="38787" y1="56768" x2="47955" y2="53384"/>
                        <a14:backgroundMark x1="37368" y1="51052" x2="33357" y2="50169"/>
                        <a14:backgroundMark x1="47955" y1="53384" x2="40704" y2="51787"/>
                        <a14:backgroundMark x1="33357" y1="50169" x2="29055" y2="45854"/>
                        <a14:backgroundMark x1="29055" y1="45854" x2="26657" y2="41032"/>
                        <a14:backgroundMark x1="26657" y1="41032" x2="31100" y2="29949"/>
                        <a14:backgroundMark x1="31100" y1="29949" x2="30606" y2="38156"/>
                        <a14:backgroundMark x1="30606" y1="38156" x2="32863" y2="49239"/>
                        <a14:backgroundMark x1="32863" y1="49239" x2="27645" y2="48308"/>
                        <a14:backgroundMark x1="27645" y1="48308" x2="23272" y2="50338"/>
                        <a14:backgroundMark x1="23272" y1="50338" x2="19887" y2="54484"/>
                        <a14:backgroundMark x1="19887" y1="54484" x2="18336" y2="60491"/>
                        <a14:backgroundMark x1="18336" y1="60491" x2="23554" y2="75296"/>
                        <a14:backgroundMark x1="23554" y1="75296" x2="22496" y2="70305"/>
                        <a14:backgroundMark x1="22496" y1="70305" x2="23131" y2="64975"/>
                        <a14:backgroundMark x1="23131" y1="64975" x2="20663" y2="59814"/>
                        <a14:backgroundMark x1="20663" y1="59814" x2="20592" y2="54484"/>
                        <a14:backgroundMark x1="20592" y1="54484" x2="28843" y2="31134"/>
                        <a14:backgroundMark x1="28843" y1="31134" x2="30465" y2="28511"/>
                        <a14:backgroundMark x1="32511" y1="74365" x2="33921" y2="80372"/>
                        <a14:backgroundMark x1="33921" y1="80372" x2="34344" y2="75127"/>
                        <a14:backgroundMark x1="34344" y1="75127" x2="34485" y2="79695"/>
                        <a14:backgroundMark x1="65938" y1="53130" x2="72638" y2="62606"/>
                        <a14:backgroundMark x1="72638" y1="62606" x2="73484" y2="65228"/>
                        <a14:backgroundMark x1="60508" y1="54738" x2="60508" y2="54738"/>
                        <a14:backgroundMark x1="60508" y1="56007" x2="60508" y2="56007"/>
                        <a14:backgroundMark x1="37941" y1="51354" x2="37941" y2="51354"/>
                        <a14:backgroundMark x1="38636" y1="52614" x2="38575" y2="53299"/>
                        <a14:backgroundMark x1="36389" y1="45347" x2="37447" y2="50085"/>
                        <a14:backgroundMark x1="39774" y1="50846" x2="40621" y2="52538"/>
                        <a14:backgroundMark x1="39774" y1="50508" x2="40973" y2="52369"/>
                        <a14:backgroundMark x1="39633" y1="50846" x2="39281" y2="53723"/>
                        <a14:backgroundMark x1="39633" y1="49831" x2="39986" y2="54992"/>
                        <a14:backgroundMark x1="60437" y1="49069" x2="62412" y2="50846"/>
                        <a14:backgroundMark x1="59944" y1="48900" x2="61283" y2="49662"/>
                        <a14:backgroundMark x1="65092" y1="46616" x2="67772" y2="49069"/>
                        <a14:backgroundMark x1="69826" y1="47814" x2="70663" y2="49069"/>
                        <a14:backgroundMark x1="70451" y1="43993" x2="70808" y2="46705"/>
                        <a14:backgroundMark x1="59732" y1="48900" x2="59732" y2="48900"/>
                        <a14:backgroundMark x1="70945" y1="46954" x2="71721" y2="48985"/>
                        <a14:backgroundMark x1="70733" y1="48562" x2="71580" y2="49154"/>
                        <a14:backgroundMark x1="68829" y1="46447" x2="68829" y2="46447"/>
                      </a14:backgroundRemoval>
                    </a14:imgEffect>
                  </a14:imgLayer>
                </a14:imgProps>
              </a:ext>
              <a:ext uri="{28A0092B-C50C-407E-A947-70E740481C1C}">
                <a14:useLocalDpi xmlns:a14="http://schemas.microsoft.com/office/drawing/2010/main"/>
              </a:ext>
            </a:extLst>
          </a:blip>
          <a:stretch>
            <a:fillRect/>
          </a:stretch>
        </p:blipFill>
        <p:spPr>
          <a:xfrm>
            <a:off x="10881021" y="3376775"/>
            <a:ext cx="1540026" cy="1283717"/>
          </a:xfrm>
          <a:prstGeom prst="rect">
            <a:avLst/>
          </a:prstGeom>
          <a:ln w="12700">
            <a:miter lim="400000"/>
          </a:ln>
        </p:spPr>
      </p:pic>
    </p:spTree>
    <p:extLst>
      <p:ext uri="{BB962C8B-B14F-4D97-AF65-F5344CB8AC3E}">
        <p14:creationId xmlns:p14="http://schemas.microsoft.com/office/powerpoint/2010/main" val="1806491039"/>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8F071DE5-B2F3-46DF-BE44-F93EB5D7A935}"/>
              </a:ext>
            </a:extLst>
          </p:cNvPr>
          <p:cNvSpPr>
            <a:spLocks noGrp="1"/>
          </p:cNvSpPr>
          <p:nvPr>
            <p:ph type="sldNum" sz="quarter" idx="4"/>
          </p:nvPr>
        </p:nvSpPr>
        <p:spPr/>
        <p:txBody>
          <a:bodyPr/>
          <a:lstStyle/>
          <a:p>
            <a:fld id="{F1BF7F6E-0413-4353-995D-100289A07FF8}" type="slidenum">
              <a:rPr lang="en-US" altLang="ja-JP" smtClean="0"/>
              <a:pPr/>
              <a:t>23</a:t>
            </a:fld>
            <a:endParaRPr lang="en-US" altLang="ja-JP" dirty="0"/>
          </a:p>
        </p:txBody>
      </p:sp>
      <p:sp>
        <p:nvSpPr>
          <p:cNvPr id="4" name="タイトル 3">
            <a:extLst>
              <a:ext uri="{FF2B5EF4-FFF2-40B4-BE49-F238E27FC236}">
                <a16:creationId xmlns:a16="http://schemas.microsoft.com/office/drawing/2014/main" id="{8B6A57D3-7A24-4254-8092-B92983442119}"/>
              </a:ext>
            </a:extLst>
          </p:cNvPr>
          <p:cNvSpPr>
            <a:spLocks noGrp="1"/>
          </p:cNvSpPr>
          <p:nvPr>
            <p:ph type="title"/>
          </p:nvPr>
        </p:nvSpPr>
        <p:spPr/>
        <p:txBody>
          <a:bodyPr/>
          <a:lstStyle/>
          <a:p>
            <a:r>
              <a:rPr lang="ja-JP" altLang="en-US" dirty="0">
                <a:latin typeface="Meiryo UI" panose="020B0604030504040204" pitchFamily="50" charset="-128"/>
                <a:ea typeface="Meiryo UI" panose="020B0604030504040204" pitchFamily="50" charset="-128"/>
              </a:rPr>
              <a:t>月次レポート</a:t>
            </a:r>
            <a:endParaRPr kumimoji="1" lang="ja-JP" altLang="en-US" dirty="0"/>
          </a:p>
        </p:txBody>
      </p:sp>
      <p:sp>
        <p:nvSpPr>
          <p:cNvPr id="5" name="角丸四角形 13">
            <a:extLst>
              <a:ext uri="{FF2B5EF4-FFF2-40B4-BE49-F238E27FC236}">
                <a16:creationId xmlns:a16="http://schemas.microsoft.com/office/drawing/2014/main" id="{8DD85943-6B45-4419-BEAA-2FD3E0E180AF}"/>
              </a:ext>
            </a:extLst>
          </p:cNvPr>
          <p:cNvSpPr/>
          <p:nvPr/>
        </p:nvSpPr>
        <p:spPr bwMode="auto">
          <a:xfrm>
            <a:off x="6717750" y="360000"/>
            <a:ext cx="1080000" cy="288000"/>
          </a:xfrm>
          <a:prstGeom prst="roundRect">
            <a:avLst>
              <a:gd name="adj" fmla="val 13229"/>
            </a:avLst>
          </a:prstGeom>
          <a:solidFill>
            <a:srgbClr val="898FC3"/>
          </a:solidFill>
          <a:ln w="285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defRPr/>
            </a:pPr>
            <a:r>
              <a:rPr kumimoji="1" lang="en-US" altLang="ja-JP" sz="1400" b="1" kern="0" dirty="0">
                <a:solidFill>
                  <a:srgbClr val="FFFFFF"/>
                </a:solidFill>
                <a:latin typeface="Meiryo UI" panose="020B0604030504040204" pitchFamily="50" charset="-128"/>
                <a:ea typeface="Meiryo UI" panose="020B0604030504040204" pitchFamily="50" charset="-128"/>
                <a:cs typeface="Verdana" panose="020B0604030504040204" pitchFamily="34" charset="0"/>
              </a:rPr>
              <a:t>iOS</a:t>
            </a:r>
            <a:endParaRPr kumimoji="1" lang="ja-JP" altLang="en-US" sz="1400" b="1" kern="0" dirty="0">
              <a:solidFill>
                <a:srgbClr val="FFFFFF"/>
              </a:solidFill>
              <a:latin typeface="Meiryo UI" panose="020B0604030504040204" pitchFamily="50" charset="-128"/>
              <a:ea typeface="Meiryo UI" panose="020B0604030504040204" pitchFamily="50" charset="-128"/>
              <a:cs typeface="Verdana" panose="020B0604030504040204" pitchFamily="34" charset="0"/>
            </a:endParaRPr>
          </a:p>
        </p:txBody>
      </p:sp>
      <p:sp>
        <p:nvSpPr>
          <p:cNvPr id="6" name="角丸四角形 13">
            <a:extLst>
              <a:ext uri="{FF2B5EF4-FFF2-40B4-BE49-F238E27FC236}">
                <a16:creationId xmlns:a16="http://schemas.microsoft.com/office/drawing/2014/main" id="{565A73A3-797B-4D7D-93ED-5A8B5FA46823}"/>
              </a:ext>
            </a:extLst>
          </p:cNvPr>
          <p:cNvSpPr/>
          <p:nvPr/>
        </p:nvSpPr>
        <p:spPr bwMode="auto">
          <a:xfrm>
            <a:off x="7869878" y="360000"/>
            <a:ext cx="1080000" cy="288000"/>
          </a:xfrm>
          <a:prstGeom prst="roundRect">
            <a:avLst>
              <a:gd name="adj" fmla="val 13229"/>
            </a:avLst>
          </a:prstGeom>
          <a:solidFill>
            <a:srgbClr val="92D050"/>
          </a:solidFill>
          <a:ln w="285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defRPr/>
            </a:pPr>
            <a:r>
              <a:rPr lang="en-US" altLang="ja-JP" sz="1400" b="1" kern="0" dirty="0">
                <a:solidFill>
                  <a:srgbClr val="FFFFFF"/>
                </a:solidFill>
                <a:latin typeface="Meiryo UI" panose="020B0604030504040204" pitchFamily="50" charset="-128"/>
                <a:ea typeface="Meiryo UI" panose="020B0604030504040204" pitchFamily="50" charset="-128"/>
                <a:cs typeface="Verdana" panose="020B0604030504040204" pitchFamily="34" charset="0"/>
              </a:rPr>
              <a:t>Android</a:t>
            </a:r>
            <a:endParaRPr kumimoji="1" lang="ja-JP" altLang="en-US" sz="1400" b="1" kern="0" dirty="0">
              <a:solidFill>
                <a:srgbClr val="FFFFFF"/>
              </a:solidFill>
              <a:latin typeface="Meiryo UI" panose="020B0604030504040204" pitchFamily="50" charset="-128"/>
              <a:ea typeface="Meiryo UI" panose="020B0604030504040204" pitchFamily="50" charset="-128"/>
              <a:cs typeface="Verdana" panose="020B0604030504040204" pitchFamily="34" charset="0"/>
            </a:endParaRPr>
          </a:p>
        </p:txBody>
      </p:sp>
      <p:sp>
        <p:nvSpPr>
          <p:cNvPr id="7" name="角丸四角形 13">
            <a:extLst>
              <a:ext uri="{FF2B5EF4-FFF2-40B4-BE49-F238E27FC236}">
                <a16:creationId xmlns:a16="http://schemas.microsoft.com/office/drawing/2014/main" id="{95CE0214-A043-4F5A-80C9-E3120FA52AFC}"/>
              </a:ext>
            </a:extLst>
          </p:cNvPr>
          <p:cNvSpPr/>
          <p:nvPr/>
        </p:nvSpPr>
        <p:spPr bwMode="auto">
          <a:xfrm>
            <a:off x="9022006" y="360000"/>
            <a:ext cx="1080000" cy="288000"/>
          </a:xfrm>
          <a:prstGeom prst="roundRect">
            <a:avLst>
              <a:gd name="adj" fmla="val 13229"/>
            </a:avLst>
          </a:prstGeom>
          <a:solidFill>
            <a:srgbClr val="FF9933"/>
          </a:solidFill>
          <a:ln w="285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defRPr/>
            </a:pPr>
            <a:r>
              <a:rPr kumimoji="1" lang="en-US" altLang="ja-JP" sz="1400" b="1" kern="0" dirty="0">
                <a:solidFill>
                  <a:srgbClr val="FFFFFF"/>
                </a:solidFill>
                <a:latin typeface="Meiryo UI" panose="020B0604030504040204" pitchFamily="50" charset="-128"/>
                <a:ea typeface="Meiryo UI" panose="020B0604030504040204" pitchFamily="50" charset="-128"/>
                <a:cs typeface="Verdana" panose="020B0604030504040204" pitchFamily="34" charset="0"/>
              </a:rPr>
              <a:t>4G</a:t>
            </a:r>
            <a:endParaRPr kumimoji="1" lang="ja-JP" altLang="en-US" sz="1400" b="1" kern="0" dirty="0">
              <a:solidFill>
                <a:srgbClr val="FFFFFF"/>
              </a:solidFill>
              <a:latin typeface="Meiryo UI" panose="020B0604030504040204" pitchFamily="50" charset="-128"/>
              <a:ea typeface="Meiryo UI" panose="020B0604030504040204" pitchFamily="50" charset="-128"/>
              <a:cs typeface="Verdana" panose="020B0604030504040204" pitchFamily="34" charset="0"/>
            </a:endParaRPr>
          </a:p>
        </p:txBody>
      </p:sp>
      <p:sp>
        <p:nvSpPr>
          <p:cNvPr id="8" name="コンテンツ プレースホルダ 28">
            <a:extLst>
              <a:ext uri="{FF2B5EF4-FFF2-40B4-BE49-F238E27FC236}">
                <a16:creationId xmlns:a16="http://schemas.microsoft.com/office/drawing/2014/main" id="{4F3A3F73-C416-4D23-960F-BEFE1B0D500B}"/>
              </a:ext>
            </a:extLst>
          </p:cNvPr>
          <p:cNvSpPr txBox="1">
            <a:spLocks/>
          </p:cNvSpPr>
          <p:nvPr/>
        </p:nvSpPr>
        <p:spPr>
          <a:xfrm>
            <a:off x="360006" y="1257478"/>
            <a:ext cx="12283200" cy="1352193"/>
          </a:xfrm>
          <a:prstGeom prst="rect">
            <a:avLst/>
          </a:prstGeom>
        </p:spPr>
        <p:txBody>
          <a:bodyPr lIns="0" rIns="0" anchor="ctr" anchorCtr="0"/>
          <a:lstStyle>
            <a:lvl1pPr marL="215900" algn="l" rtl="0" fontAlgn="base">
              <a:spcBef>
                <a:spcPts val="2400"/>
              </a:spcBef>
              <a:spcAft>
                <a:spcPct val="0"/>
              </a:spcAft>
              <a:defRPr sz="4400">
                <a:solidFill>
                  <a:schemeClr val="tx1"/>
                </a:solidFill>
                <a:latin typeface="HGP創英角ｺﾞｼｯｸUB" panose="020B0900000000000000" pitchFamily="50" charset="-128"/>
                <a:ea typeface="HGP創英角ｺﾞｼｯｸUB" panose="020B0900000000000000" pitchFamily="50" charset="-128"/>
                <a:cs typeface="+mn-cs"/>
                <a:sym typeface="ヒラギノ角ゴ ProN W6" charset="0"/>
              </a:defRPr>
            </a:lvl1pPr>
            <a:lvl2pPr marL="1231900" indent="-571500" algn="l" rtl="0" fontAlgn="base">
              <a:spcBef>
                <a:spcPts val="2400"/>
              </a:spcBef>
              <a:spcAft>
                <a:spcPct val="0"/>
              </a:spcAft>
              <a:buClr>
                <a:srgbClr val="000000"/>
              </a:buClr>
              <a:buSzPct val="171000"/>
              <a:buFont typeface="ヒラギノ角ゴ ProN W3" charset="0"/>
              <a:buChar char="•"/>
              <a:defRPr sz="4400">
                <a:solidFill>
                  <a:schemeClr val="tx1"/>
                </a:solidFill>
                <a:latin typeface="HGP創英角ｺﾞｼｯｸUB" panose="020B0900000000000000" pitchFamily="50" charset="-128"/>
                <a:ea typeface="HGP創英角ｺﾞｼｯｸUB" panose="020B0900000000000000" pitchFamily="50" charset="-128"/>
                <a:cs typeface="+mn-cs"/>
                <a:sym typeface="ヒラギノ角ゴ ProN W6" charset="0"/>
              </a:defRPr>
            </a:lvl2pPr>
            <a:lvl3pPr marL="1676400" indent="-571500" algn="l" rtl="0" fontAlgn="base">
              <a:spcBef>
                <a:spcPts val="2400"/>
              </a:spcBef>
              <a:spcAft>
                <a:spcPct val="0"/>
              </a:spcAft>
              <a:buClr>
                <a:srgbClr val="000000"/>
              </a:buClr>
              <a:buSzPct val="171000"/>
              <a:buFont typeface="ヒラギノ角ゴ ProN W3" charset="0"/>
              <a:buChar char="•"/>
              <a:defRPr sz="4400">
                <a:solidFill>
                  <a:schemeClr val="tx1"/>
                </a:solidFill>
                <a:latin typeface="HGP創英角ｺﾞｼｯｸUB" panose="020B0900000000000000" pitchFamily="50" charset="-128"/>
                <a:ea typeface="HGP創英角ｺﾞｼｯｸUB" panose="020B0900000000000000" pitchFamily="50" charset="-128"/>
                <a:cs typeface="+mn-cs"/>
                <a:sym typeface="ヒラギノ角ゴ ProN W6" charset="0"/>
              </a:defRPr>
            </a:lvl3pPr>
            <a:lvl4pPr marL="2120900" indent="-571500" algn="l" rtl="0" fontAlgn="base">
              <a:spcBef>
                <a:spcPts val="2400"/>
              </a:spcBef>
              <a:spcAft>
                <a:spcPct val="0"/>
              </a:spcAft>
              <a:buClr>
                <a:srgbClr val="000000"/>
              </a:buClr>
              <a:buSzPct val="171000"/>
              <a:buFont typeface="ヒラギノ角ゴ ProN W3" charset="0"/>
              <a:buChar char="•"/>
              <a:defRPr sz="4400">
                <a:solidFill>
                  <a:schemeClr val="tx1"/>
                </a:solidFill>
                <a:latin typeface="HGP創英角ｺﾞｼｯｸUB" panose="020B0900000000000000" pitchFamily="50" charset="-128"/>
                <a:ea typeface="HGP創英角ｺﾞｼｯｸUB" panose="020B0900000000000000" pitchFamily="50" charset="-128"/>
                <a:cs typeface="+mn-cs"/>
                <a:sym typeface="ヒラギノ角ゴ ProN W6" charset="0"/>
              </a:defRPr>
            </a:lvl4pPr>
            <a:lvl5pPr marL="2565400" indent="-571500" algn="l" rtl="0" fontAlgn="base">
              <a:spcBef>
                <a:spcPts val="2400"/>
              </a:spcBef>
              <a:spcAft>
                <a:spcPct val="0"/>
              </a:spcAft>
              <a:buClr>
                <a:srgbClr val="000000"/>
              </a:buClr>
              <a:buSzPct val="171000"/>
              <a:buFont typeface="ヒラギノ角ゴ ProN W3" charset="0"/>
              <a:buChar char="•"/>
              <a:defRPr sz="4400">
                <a:solidFill>
                  <a:schemeClr val="tx1"/>
                </a:solidFill>
                <a:latin typeface="HGP創英角ｺﾞｼｯｸUB" panose="020B0900000000000000" pitchFamily="50" charset="-128"/>
                <a:ea typeface="HGP創英角ｺﾞｼｯｸUB" panose="020B0900000000000000" pitchFamily="50" charset="-128"/>
                <a:cs typeface="+mn-cs"/>
                <a:sym typeface="ヒラギノ角ゴ ProN W6" charset="0"/>
              </a:defRPr>
            </a:lvl5pPr>
            <a:lvl6pPr marL="3022600" indent="-571500" algn="l" rtl="0" fontAlgn="base">
              <a:spcBef>
                <a:spcPts val="2400"/>
              </a:spcBef>
              <a:spcAft>
                <a:spcPct val="0"/>
              </a:spcAft>
              <a:buClr>
                <a:srgbClr val="000000"/>
              </a:buClr>
              <a:buSzPct val="171000"/>
              <a:buFont typeface="ヒラギノ角ゴ ProN W3" charset="0"/>
              <a:buChar char="•"/>
              <a:defRPr sz="3800">
                <a:solidFill>
                  <a:schemeClr val="tx1"/>
                </a:solidFill>
                <a:latin typeface="+mn-lt"/>
                <a:ea typeface="+mn-ea"/>
                <a:cs typeface="+mn-cs"/>
                <a:sym typeface="ヒラギノ角ゴ ProN W6" charset="0"/>
              </a:defRPr>
            </a:lvl6pPr>
            <a:lvl7pPr marL="3479800" indent="-571500" algn="l" rtl="0" fontAlgn="base">
              <a:spcBef>
                <a:spcPts val="2400"/>
              </a:spcBef>
              <a:spcAft>
                <a:spcPct val="0"/>
              </a:spcAft>
              <a:buClr>
                <a:srgbClr val="000000"/>
              </a:buClr>
              <a:buSzPct val="171000"/>
              <a:buFont typeface="ヒラギノ角ゴ ProN W3" charset="0"/>
              <a:buChar char="•"/>
              <a:defRPr sz="3800">
                <a:solidFill>
                  <a:schemeClr val="tx1"/>
                </a:solidFill>
                <a:latin typeface="+mn-lt"/>
                <a:ea typeface="+mn-ea"/>
                <a:cs typeface="+mn-cs"/>
                <a:sym typeface="ヒラギノ角ゴ ProN W6" charset="0"/>
              </a:defRPr>
            </a:lvl7pPr>
            <a:lvl8pPr marL="3937000" indent="-571500" algn="l" rtl="0" fontAlgn="base">
              <a:spcBef>
                <a:spcPts val="2400"/>
              </a:spcBef>
              <a:spcAft>
                <a:spcPct val="0"/>
              </a:spcAft>
              <a:buClr>
                <a:srgbClr val="000000"/>
              </a:buClr>
              <a:buSzPct val="171000"/>
              <a:buFont typeface="ヒラギノ角ゴ ProN W3" charset="0"/>
              <a:buChar char="•"/>
              <a:defRPr sz="3800">
                <a:solidFill>
                  <a:schemeClr val="tx1"/>
                </a:solidFill>
                <a:latin typeface="+mn-lt"/>
                <a:ea typeface="+mn-ea"/>
                <a:cs typeface="+mn-cs"/>
                <a:sym typeface="ヒラギノ角ゴ ProN W6" charset="0"/>
              </a:defRPr>
            </a:lvl8pPr>
            <a:lvl9pPr marL="4394200" indent="-571500" algn="l" rtl="0" fontAlgn="base">
              <a:spcBef>
                <a:spcPts val="2400"/>
              </a:spcBef>
              <a:spcAft>
                <a:spcPct val="0"/>
              </a:spcAft>
              <a:buClr>
                <a:srgbClr val="000000"/>
              </a:buClr>
              <a:buSzPct val="171000"/>
              <a:buFont typeface="ヒラギノ角ゴ ProN W3" charset="0"/>
              <a:buChar char="•"/>
              <a:defRPr sz="3800">
                <a:solidFill>
                  <a:schemeClr val="tx1"/>
                </a:solidFill>
                <a:latin typeface="+mn-lt"/>
                <a:ea typeface="+mn-ea"/>
                <a:cs typeface="+mn-cs"/>
                <a:sym typeface="ヒラギノ角ゴ ProN W6" charset="0"/>
              </a:defRPr>
            </a:lvl9pPr>
          </a:lstStyle>
          <a:p>
            <a:pPr algn="ctr">
              <a:spcBef>
                <a:spcPts val="200"/>
              </a:spcBef>
            </a:pPr>
            <a:r>
              <a:rPr kumimoji="1" lang="ja-JP" altLang="en-US" sz="3000" dirty="0">
                <a:latin typeface="Meiryo UI" panose="020B0604030504040204" pitchFamily="50" charset="-128"/>
                <a:ea typeface="Meiryo UI" panose="020B0604030504040204" pitchFamily="50" charset="-128"/>
              </a:rPr>
              <a:t>セキュリティ監査レポートを管理画面へ掲載</a:t>
            </a:r>
            <a:endParaRPr kumimoji="1" lang="en-US" altLang="ja-JP" sz="3000" dirty="0">
              <a:latin typeface="Meiryo UI" panose="020B0604030504040204" pitchFamily="50" charset="-128"/>
              <a:ea typeface="Meiryo UI" panose="020B0604030504040204" pitchFamily="50" charset="-128"/>
            </a:endParaRPr>
          </a:p>
        </p:txBody>
      </p:sp>
      <p:sp>
        <p:nvSpPr>
          <p:cNvPr id="14" name="二等辺三角形 13">
            <a:extLst>
              <a:ext uri="{FF2B5EF4-FFF2-40B4-BE49-F238E27FC236}">
                <a16:creationId xmlns:a16="http://schemas.microsoft.com/office/drawing/2014/main" id="{F9EE4F81-86A2-4B82-930C-8F272E7D63FB}"/>
              </a:ext>
            </a:extLst>
          </p:cNvPr>
          <p:cNvSpPr/>
          <p:nvPr/>
        </p:nvSpPr>
        <p:spPr bwMode="auto">
          <a:xfrm flipV="1">
            <a:off x="6429598" y="3055557"/>
            <a:ext cx="396000" cy="324000"/>
          </a:xfrm>
          <a:prstGeom prst="triangle">
            <a:avLst/>
          </a:prstGeom>
          <a:solidFill>
            <a:schemeClr val="bg1">
              <a:lumMod val="50000"/>
            </a:schemeClr>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17" name="四角形: 角を丸くする 16">
            <a:extLst>
              <a:ext uri="{FF2B5EF4-FFF2-40B4-BE49-F238E27FC236}">
                <a16:creationId xmlns:a16="http://schemas.microsoft.com/office/drawing/2014/main" id="{E5A66CEE-51A1-4349-A67D-1EC2F2EACD9C}"/>
              </a:ext>
            </a:extLst>
          </p:cNvPr>
          <p:cNvSpPr/>
          <p:nvPr/>
        </p:nvSpPr>
        <p:spPr bwMode="auto">
          <a:xfrm>
            <a:off x="812975" y="2715766"/>
            <a:ext cx="11412448" cy="468000"/>
          </a:xfrm>
          <a:prstGeom prst="roundRect">
            <a:avLst>
              <a:gd name="adj" fmla="val 13568"/>
            </a:avLst>
          </a:prstGeom>
          <a:solidFill>
            <a:schemeClr val="bg1">
              <a:lumMod val="95000"/>
            </a:schemeClr>
          </a:solidFill>
          <a:ln w="15875" cap="flat" cmpd="sng" algn="ctr">
            <a:solidFill>
              <a:schemeClr val="bg1">
                <a:lumMod val="50000"/>
              </a:schemeClr>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a:spcBef>
                <a:spcPts val="0"/>
              </a:spcBef>
            </a:pPr>
            <a:r>
              <a:rPr lang="ja-JP" altLang="en-US" sz="2000" dirty="0">
                <a:latin typeface="Meiryo UI" panose="020B0604030504040204" pitchFamily="50" charset="-128"/>
                <a:ea typeface="Meiryo UI" panose="020B0604030504040204" pitchFamily="50" charset="-128"/>
              </a:rPr>
              <a:t>セキュリティ監査レポート</a:t>
            </a:r>
          </a:p>
        </p:txBody>
      </p:sp>
      <p:sp>
        <p:nvSpPr>
          <p:cNvPr id="26" name="四角形: 角を丸くする 25">
            <a:extLst>
              <a:ext uri="{FF2B5EF4-FFF2-40B4-BE49-F238E27FC236}">
                <a16:creationId xmlns:a16="http://schemas.microsoft.com/office/drawing/2014/main" id="{EB69DE47-61DF-4BB1-919C-E06E7F0541AE}"/>
              </a:ext>
            </a:extLst>
          </p:cNvPr>
          <p:cNvSpPr/>
          <p:nvPr/>
        </p:nvSpPr>
        <p:spPr bwMode="auto">
          <a:xfrm>
            <a:off x="812975" y="3485652"/>
            <a:ext cx="11412448" cy="5638826"/>
          </a:xfrm>
          <a:prstGeom prst="roundRect">
            <a:avLst>
              <a:gd name="adj" fmla="val 2367"/>
            </a:avLst>
          </a:prstGeom>
          <a:solidFill>
            <a:schemeClr val="bg1"/>
          </a:solidFill>
          <a:ln w="15875" cap="flat" cmpd="sng" algn="ctr">
            <a:no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a:spcBef>
                <a:spcPts val="0"/>
              </a:spcBef>
            </a:pPr>
            <a:endParaRPr lang="ja-JP" altLang="en-US" sz="2000" dirty="0">
              <a:latin typeface="Meiryo UI" panose="020B0604030504040204" pitchFamily="50" charset="-128"/>
              <a:ea typeface="Meiryo UI" panose="020B0604030504040204" pitchFamily="50" charset="-128"/>
            </a:endParaRPr>
          </a:p>
        </p:txBody>
      </p:sp>
      <p:sp>
        <p:nvSpPr>
          <p:cNvPr id="32" name="テキスト ボックス 50">
            <a:extLst>
              <a:ext uri="{FF2B5EF4-FFF2-40B4-BE49-F238E27FC236}">
                <a16:creationId xmlns:a16="http://schemas.microsoft.com/office/drawing/2014/main" id="{14615052-FD4F-4B41-BB3A-0996007F5EF7}"/>
              </a:ext>
            </a:extLst>
          </p:cNvPr>
          <p:cNvSpPr txBox="1">
            <a:spLocks noChangeArrowheads="1"/>
          </p:cNvSpPr>
          <p:nvPr/>
        </p:nvSpPr>
        <p:spPr bwMode="auto">
          <a:xfrm>
            <a:off x="843206" y="8150050"/>
            <a:ext cx="10666953" cy="96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chorCtr="1">
            <a:noAutofit/>
          </a:bodyPr>
          <a:lstStyle/>
          <a:p>
            <a:pPr algn="l">
              <a:spcBef>
                <a:spcPts val="600"/>
              </a:spcBef>
            </a:pPr>
            <a:r>
              <a:rPr lang="ja-JP" altLang="en-US" sz="1800" b="1" dirty="0">
                <a:solidFill>
                  <a:srgbClr val="00B050"/>
                </a:solidFill>
                <a:latin typeface="Meiryo UI" panose="020B0604030504040204" pitchFamily="50" charset="-128"/>
                <a:ea typeface="Meiryo UI" panose="020B0604030504040204" pitchFamily="50" charset="-128"/>
              </a:rPr>
              <a:t>❶</a:t>
            </a:r>
            <a:r>
              <a:rPr lang="ja-JP" altLang="en-US" sz="1800" dirty="0">
                <a:solidFill>
                  <a:schemeClr val="tx1"/>
                </a:solidFill>
                <a:latin typeface="Meiryo UI" panose="020B0604030504040204" pitchFamily="50" charset="-128"/>
                <a:ea typeface="Meiryo UI" panose="020B0604030504040204" pitchFamily="50" charset="-128"/>
              </a:rPr>
              <a:t>セキュリティポリシータイプ別違反割合やアプリ違反回数の多いアプリ、デバイスのランキング</a:t>
            </a:r>
            <a:endParaRPr lang="en-US" altLang="ja-JP" sz="1800" dirty="0">
              <a:solidFill>
                <a:schemeClr val="tx1"/>
              </a:solidFill>
              <a:latin typeface="Meiryo UI" panose="020B0604030504040204" pitchFamily="50" charset="-128"/>
              <a:ea typeface="Meiryo UI" panose="020B0604030504040204" pitchFamily="50" charset="-128"/>
            </a:endParaRPr>
          </a:p>
          <a:p>
            <a:pPr algn="l">
              <a:spcBef>
                <a:spcPts val="600"/>
              </a:spcBef>
            </a:pPr>
            <a:r>
              <a:rPr lang="ja-JP" altLang="en-US" sz="1800" b="1" dirty="0">
                <a:solidFill>
                  <a:srgbClr val="00B050"/>
                </a:solidFill>
                <a:latin typeface="Meiryo UI" panose="020B0604030504040204" pitchFamily="50" charset="-128"/>
                <a:ea typeface="Meiryo UI" panose="020B0604030504040204" pitchFamily="50" charset="-128"/>
              </a:rPr>
              <a:t>❷</a:t>
            </a:r>
            <a:r>
              <a:rPr lang="ja-JP" altLang="en-US" sz="1800" dirty="0">
                <a:latin typeface="Meiryo UI" panose="020B0604030504040204" pitchFamily="50" charset="-128"/>
                <a:ea typeface="Meiryo UI" panose="020B0604030504040204" pitchFamily="50" charset="-128"/>
              </a:rPr>
              <a:t>ログイン成功</a:t>
            </a:r>
            <a:r>
              <a:rPr lang="en-US" altLang="ja-JP" sz="1800" dirty="0">
                <a:latin typeface="Meiryo UI" panose="020B0604030504040204" pitchFamily="50" charset="-128"/>
                <a:ea typeface="Meiryo UI" panose="020B0604030504040204" pitchFamily="50" charset="-128"/>
              </a:rPr>
              <a:t>/</a:t>
            </a:r>
            <a:r>
              <a:rPr lang="ja-JP" altLang="en-US" sz="1800" dirty="0">
                <a:latin typeface="Meiryo UI" panose="020B0604030504040204" pitchFamily="50" charset="-128"/>
                <a:ea typeface="Meiryo UI" panose="020B0604030504040204" pitchFamily="50" charset="-128"/>
              </a:rPr>
              <a:t>失敗割合や失敗理由、失敗回数の多いアカウント・</a:t>
            </a:r>
            <a:r>
              <a:rPr lang="en-US" altLang="ja-JP" sz="1800" dirty="0">
                <a:latin typeface="Meiryo UI" panose="020B0604030504040204" pitchFamily="50" charset="-128"/>
                <a:ea typeface="Meiryo UI" panose="020B0604030504040204" pitchFamily="50" charset="-128"/>
              </a:rPr>
              <a:t>IP</a:t>
            </a:r>
            <a:r>
              <a:rPr lang="ja-JP" altLang="en-US" sz="1800" dirty="0">
                <a:latin typeface="Meiryo UI" panose="020B0604030504040204" pitchFamily="50" charset="-128"/>
                <a:ea typeface="Meiryo UI" panose="020B0604030504040204" pitchFamily="50" charset="-128"/>
              </a:rPr>
              <a:t>アドレスのランキング</a:t>
            </a:r>
          </a:p>
        </p:txBody>
      </p:sp>
      <p:sp>
        <p:nvSpPr>
          <p:cNvPr id="33" name="四角形: 角を丸くする 32">
            <a:extLst>
              <a:ext uri="{FF2B5EF4-FFF2-40B4-BE49-F238E27FC236}">
                <a16:creationId xmlns:a16="http://schemas.microsoft.com/office/drawing/2014/main" id="{0151FD6C-1B49-44C0-84B9-EA0E3B1973EB}"/>
              </a:ext>
            </a:extLst>
          </p:cNvPr>
          <p:cNvSpPr/>
          <p:nvPr/>
        </p:nvSpPr>
        <p:spPr bwMode="auto">
          <a:xfrm>
            <a:off x="1381963" y="7648358"/>
            <a:ext cx="10666953" cy="396000"/>
          </a:xfrm>
          <a:prstGeom prst="roundRect">
            <a:avLst>
              <a:gd name="adj" fmla="val 16035"/>
            </a:avLst>
          </a:prstGeom>
          <a:solidFill>
            <a:schemeClr val="bg1">
              <a:lumMod val="50000"/>
            </a:schemeClr>
          </a:solidFill>
          <a:ln w="15875" cap="flat" cmpd="sng" algn="ctr">
            <a:no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r>
              <a:rPr kumimoji="1" lang="ja-JP" altLang="en-US" sz="1800" b="1" dirty="0">
                <a:solidFill>
                  <a:schemeClr val="bg1"/>
                </a:solidFill>
                <a:latin typeface="Meiryo UI" panose="020B0604030504040204" pitchFamily="50" charset="-128"/>
                <a:ea typeface="Meiryo UI" panose="020B0604030504040204" pitchFamily="50" charset="-128"/>
              </a:rPr>
              <a:t>レポート掲載内容</a:t>
            </a:r>
          </a:p>
        </p:txBody>
      </p:sp>
      <p:sp>
        <p:nvSpPr>
          <p:cNvPr id="73" name="矢印: 右 72">
            <a:extLst>
              <a:ext uri="{FF2B5EF4-FFF2-40B4-BE49-F238E27FC236}">
                <a16:creationId xmlns:a16="http://schemas.microsoft.com/office/drawing/2014/main" id="{0B182691-911D-477F-AB19-6E8C43212DE3}"/>
              </a:ext>
            </a:extLst>
          </p:cNvPr>
          <p:cNvSpPr/>
          <p:nvPr/>
        </p:nvSpPr>
        <p:spPr bwMode="auto">
          <a:xfrm>
            <a:off x="8613319" y="6770769"/>
            <a:ext cx="1173771" cy="184667"/>
          </a:xfrm>
          <a:prstGeom prst="rightArrow">
            <a:avLst>
              <a:gd name="adj1" fmla="val 45958"/>
              <a:gd name="adj2" fmla="val 129682"/>
            </a:avLst>
          </a:prstGeom>
          <a:gradFill>
            <a:gsLst>
              <a:gs pos="0">
                <a:srgbClr val="0070C0"/>
              </a:gs>
              <a:gs pos="100000">
                <a:srgbClr val="00B050"/>
              </a:gs>
            </a:gsLst>
            <a:lin ang="10800000" scaled="0"/>
          </a:gra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64" name="楕円 63">
            <a:extLst>
              <a:ext uri="{FF2B5EF4-FFF2-40B4-BE49-F238E27FC236}">
                <a16:creationId xmlns:a16="http://schemas.microsoft.com/office/drawing/2014/main" id="{11FD32DB-B5AF-45A2-A68B-4CA230DDBA3D}"/>
              </a:ext>
            </a:extLst>
          </p:cNvPr>
          <p:cNvSpPr/>
          <p:nvPr/>
        </p:nvSpPr>
        <p:spPr bwMode="auto">
          <a:xfrm>
            <a:off x="7384465" y="6233102"/>
            <a:ext cx="1260000" cy="1260000"/>
          </a:xfrm>
          <a:prstGeom prst="ellipse">
            <a:avLst/>
          </a:prstGeom>
          <a:solidFill>
            <a:schemeClr val="bg1">
              <a:lumMod val="85000"/>
            </a:schemeClr>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grpSp>
        <p:nvGrpSpPr>
          <p:cNvPr id="79" name="グループ化 78">
            <a:extLst>
              <a:ext uri="{FF2B5EF4-FFF2-40B4-BE49-F238E27FC236}">
                <a16:creationId xmlns:a16="http://schemas.microsoft.com/office/drawing/2014/main" id="{B4FB55E1-1189-4DC1-91EB-3B74B2761509}"/>
              </a:ext>
            </a:extLst>
          </p:cNvPr>
          <p:cNvGrpSpPr/>
          <p:nvPr/>
        </p:nvGrpSpPr>
        <p:grpSpPr>
          <a:xfrm>
            <a:off x="8730052" y="6143025"/>
            <a:ext cx="917967" cy="591792"/>
            <a:chOff x="9686555" y="4607761"/>
            <a:chExt cx="917967" cy="591792"/>
          </a:xfrm>
        </p:grpSpPr>
        <p:cxnSp>
          <p:nvCxnSpPr>
            <p:cNvPr id="75" name="直線コネクタ 74">
              <a:extLst>
                <a:ext uri="{FF2B5EF4-FFF2-40B4-BE49-F238E27FC236}">
                  <a16:creationId xmlns:a16="http://schemas.microsoft.com/office/drawing/2014/main" id="{3C5E2EEF-BC3C-4480-85E6-4A177AC24645}"/>
                </a:ext>
              </a:extLst>
            </p:cNvPr>
            <p:cNvCxnSpPr>
              <a:cxnSpLocks/>
            </p:cNvCxnSpPr>
            <p:nvPr/>
          </p:nvCxnSpPr>
          <p:spPr bwMode="auto">
            <a:xfrm flipV="1">
              <a:off x="10145538" y="4784572"/>
              <a:ext cx="0" cy="414981"/>
            </a:xfrm>
            <a:prstGeom prst="line">
              <a:avLst/>
            </a:prstGeom>
            <a:solidFill>
              <a:srgbClr val="000000"/>
            </a:solidFill>
            <a:ln w="19050" cap="flat" cmpd="sng" algn="ctr">
              <a:solidFill>
                <a:srgbClr val="00B050"/>
              </a:solidFill>
              <a:prstDash val="solid"/>
              <a:round/>
              <a:headEnd type="oval"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6" name="四角形: 角を丸くする 75">
              <a:extLst>
                <a:ext uri="{FF2B5EF4-FFF2-40B4-BE49-F238E27FC236}">
                  <a16:creationId xmlns:a16="http://schemas.microsoft.com/office/drawing/2014/main" id="{C5197725-FC3F-407D-A350-1D4AB3044EBD}"/>
                </a:ext>
              </a:extLst>
            </p:cNvPr>
            <p:cNvSpPr/>
            <p:nvPr/>
          </p:nvSpPr>
          <p:spPr bwMode="auto">
            <a:xfrm>
              <a:off x="9686555" y="4607761"/>
              <a:ext cx="917967" cy="468000"/>
            </a:xfrm>
            <a:prstGeom prst="roundRect">
              <a:avLst>
                <a:gd name="adj" fmla="val 13568"/>
              </a:avLst>
            </a:prstGeom>
            <a:solidFill>
              <a:schemeClr val="bg1">
                <a:lumMod val="95000"/>
              </a:schemeClr>
            </a:solidFill>
            <a:ln w="19050" cap="flat" cmpd="sng" algn="ctr">
              <a:solidFill>
                <a:srgbClr val="00B050"/>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algn="l"/>
              <a:r>
                <a:rPr lang="ja-JP" altLang="en-US" sz="1800" b="1" dirty="0">
                  <a:solidFill>
                    <a:srgbClr val="00B050"/>
                  </a:solidFill>
                  <a:latin typeface="Meiryo UI" panose="020B0604030504040204" pitchFamily="50" charset="-128"/>
                  <a:ea typeface="Meiryo UI" panose="020B0604030504040204" pitchFamily="50" charset="-128"/>
                </a:rPr>
                <a:t>ログイン</a:t>
              </a:r>
            </a:p>
          </p:txBody>
        </p:sp>
      </p:grpSp>
      <p:sp>
        <p:nvSpPr>
          <p:cNvPr id="82" name="二等辺三角形 81">
            <a:extLst>
              <a:ext uri="{FF2B5EF4-FFF2-40B4-BE49-F238E27FC236}">
                <a16:creationId xmlns:a16="http://schemas.microsoft.com/office/drawing/2014/main" id="{D3766CF3-C97B-4ED5-86F9-91CD464F31C9}"/>
              </a:ext>
            </a:extLst>
          </p:cNvPr>
          <p:cNvSpPr/>
          <p:nvPr/>
        </p:nvSpPr>
        <p:spPr bwMode="auto">
          <a:xfrm flipV="1">
            <a:off x="8999343" y="5767828"/>
            <a:ext cx="379384" cy="327055"/>
          </a:xfrm>
          <a:prstGeom prst="triangle">
            <a:avLst/>
          </a:prstGeom>
          <a:solidFill>
            <a:schemeClr val="bg1">
              <a:lumMod val="50000"/>
            </a:schemeClr>
          </a:solidFill>
          <a:ln w="28575" algn="ctr">
            <a:noFill/>
            <a:round/>
            <a:headEnd/>
            <a:tailEnd/>
          </a:ln>
        </p:spPr>
        <p:txBody>
          <a:bodyPr lIns="125675" tIns="62838" rIns="125675" bIns="62838" rtlCol="0" anchor="ctr"/>
          <a:lstStyle/>
          <a:p>
            <a:pPr algn="l"/>
            <a:endParaRPr kumimoji="1" lang="ja-JP" altLang="en-US" sz="2700" b="1">
              <a:latin typeface="Meiryo UI" panose="020B0604030504040204" pitchFamily="50" charset="-128"/>
              <a:ea typeface="Meiryo UI" panose="020B0604030504040204" pitchFamily="50" charset="-128"/>
            </a:endParaRPr>
          </a:p>
        </p:txBody>
      </p:sp>
      <p:sp>
        <p:nvSpPr>
          <p:cNvPr id="80" name="四角形: 角を丸くする 79">
            <a:extLst>
              <a:ext uri="{FF2B5EF4-FFF2-40B4-BE49-F238E27FC236}">
                <a16:creationId xmlns:a16="http://schemas.microsoft.com/office/drawing/2014/main" id="{982A166E-FEF8-4F41-ADF6-16109FB0C0E4}"/>
              </a:ext>
            </a:extLst>
          </p:cNvPr>
          <p:cNvSpPr/>
          <p:nvPr/>
        </p:nvSpPr>
        <p:spPr bwMode="auto">
          <a:xfrm>
            <a:off x="6897529" y="3669995"/>
            <a:ext cx="5148000" cy="2205640"/>
          </a:xfrm>
          <a:prstGeom prst="roundRect">
            <a:avLst>
              <a:gd name="adj" fmla="val 6025"/>
            </a:avLst>
          </a:prstGeom>
          <a:solidFill>
            <a:schemeClr val="bg1"/>
          </a:solidFill>
          <a:ln w="25400" cap="rnd" cmpd="sng" algn="ctr">
            <a:solidFill>
              <a:schemeClr val="bg1">
                <a:lumMod val="50000"/>
              </a:schemeClr>
            </a:solidFill>
            <a:prstDash val="sysDot"/>
            <a:round/>
            <a:headEnd type="none" w="med" len="med"/>
            <a:tailEnd type="none" w="med" len="med"/>
          </a:ln>
          <a:effectLst/>
        </p:spPr>
        <p:txBody>
          <a:bodyPr vert="horz" wrap="square" lIns="0" tIns="0" rIns="0" bIns="0" numCol="1" rtlCol="0" anchor="ctr" anchorCtr="1" compatLnSpc="1">
            <a:prstTxWarp prst="textNoShape">
              <a:avLst/>
            </a:prstTxWarp>
          </a:bodyPr>
          <a:lstStyle/>
          <a:p>
            <a:endParaRPr kumimoji="1" lang="ja-JP" altLang="en-US" sz="1800" b="1" dirty="0">
              <a:solidFill>
                <a:schemeClr val="bg1"/>
              </a:solidFill>
              <a:latin typeface="Meiryo UI" panose="020B0604030504040204" pitchFamily="50" charset="-128"/>
              <a:ea typeface="Meiryo UI" panose="020B0604030504040204" pitchFamily="50" charset="-128"/>
            </a:endParaRPr>
          </a:p>
        </p:txBody>
      </p:sp>
      <p:sp>
        <p:nvSpPr>
          <p:cNvPr id="83" name="Text Box 10">
            <a:extLst>
              <a:ext uri="{FF2B5EF4-FFF2-40B4-BE49-F238E27FC236}">
                <a16:creationId xmlns:a16="http://schemas.microsoft.com/office/drawing/2014/main" id="{10AE6E0B-B633-48FC-8ED8-23CE92DB88C9}"/>
              </a:ext>
            </a:extLst>
          </p:cNvPr>
          <p:cNvSpPr txBox="1">
            <a:spLocks noChangeArrowheads="1"/>
          </p:cNvSpPr>
          <p:nvPr/>
        </p:nvSpPr>
        <p:spPr bwMode="auto">
          <a:xfrm>
            <a:off x="6961518" y="5559434"/>
            <a:ext cx="5228720" cy="276999"/>
          </a:xfrm>
          <a:prstGeom prst="rect">
            <a:avLst/>
          </a:prstGeom>
          <a:noFill/>
          <a:ln w="9525">
            <a:noFill/>
            <a:miter lim="800000"/>
            <a:headEnd/>
            <a:tailEnd/>
          </a:ln>
          <a:effectLst/>
        </p:spPr>
        <p:txBody>
          <a:bodyPr wrap="square" lIns="0" tIns="0" rIns="0" bIns="0" anchor="ctr" anchorCtr="1">
            <a:spAutoFit/>
          </a:bodyPr>
          <a:lstStyle/>
          <a:p>
            <a:pPr algn="r">
              <a:spcBef>
                <a:spcPts val="0"/>
              </a:spcBef>
            </a:pPr>
            <a:r>
              <a:rPr lang="ja-JP" altLang="en-US" sz="1800" b="1" dirty="0">
                <a:solidFill>
                  <a:srgbClr val="00B050"/>
                </a:solidFill>
                <a:latin typeface="Meiryo UI" panose="020B0604030504040204" pitchFamily="50" charset="-128"/>
                <a:ea typeface="Meiryo UI" panose="020B0604030504040204" pitchFamily="50" charset="-128"/>
              </a:rPr>
              <a:t>管理画面ログイン失敗理由、アクセス</a:t>
            </a:r>
            <a:r>
              <a:rPr lang="en-US" altLang="ja-JP" sz="1800" b="1" dirty="0">
                <a:solidFill>
                  <a:srgbClr val="00B050"/>
                </a:solidFill>
                <a:latin typeface="Meiryo UI" panose="020B0604030504040204" pitchFamily="50" charset="-128"/>
                <a:ea typeface="Meiryo UI" panose="020B0604030504040204" pitchFamily="50" charset="-128"/>
              </a:rPr>
              <a:t>IP</a:t>
            </a:r>
            <a:r>
              <a:rPr lang="ja-JP" altLang="en-US" sz="1800" b="1" dirty="0">
                <a:solidFill>
                  <a:srgbClr val="00B050"/>
                </a:solidFill>
                <a:latin typeface="Meiryo UI" panose="020B0604030504040204" pitchFamily="50" charset="-128"/>
                <a:ea typeface="Meiryo UI" panose="020B0604030504040204" pitchFamily="50" charset="-128"/>
              </a:rPr>
              <a:t>等を集計</a:t>
            </a:r>
          </a:p>
        </p:txBody>
      </p:sp>
      <p:pic>
        <p:nvPicPr>
          <p:cNvPr id="52" name="pixta_32687266-22.png" descr="pixta_32687266-22.png">
            <a:extLst>
              <a:ext uri="{FF2B5EF4-FFF2-40B4-BE49-F238E27FC236}">
                <a16:creationId xmlns:a16="http://schemas.microsoft.com/office/drawing/2014/main" id="{B28185A7-A9AE-4083-BF86-9C47E9694FD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337930" y="6207189"/>
            <a:ext cx="1366738" cy="1156535"/>
          </a:xfrm>
          <a:prstGeom prst="rect">
            <a:avLst/>
          </a:prstGeom>
          <a:ln w="12700">
            <a:miter lim="400000"/>
          </a:ln>
        </p:spPr>
      </p:pic>
      <p:sp>
        <p:nvSpPr>
          <p:cNvPr id="57" name="二等辺三角形 56">
            <a:extLst>
              <a:ext uri="{FF2B5EF4-FFF2-40B4-BE49-F238E27FC236}">
                <a16:creationId xmlns:a16="http://schemas.microsoft.com/office/drawing/2014/main" id="{61E081AD-A189-453C-84EE-32CEF2AAB0F4}"/>
              </a:ext>
            </a:extLst>
          </p:cNvPr>
          <p:cNvSpPr/>
          <p:nvPr/>
        </p:nvSpPr>
        <p:spPr bwMode="auto">
          <a:xfrm flipV="1">
            <a:off x="3278616" y="5764165"/>
            <a:ext cx="379384" cy="327055"/>
          </a:xfrm>
          <a:prstGeom prst="triangle">
            <a:avLst/>
          </a:prstGeom>
          <a:solidFill>
            <a:schemeClr val="bg1">
              <a:lumMod val="50000"/>
            </a:schemeClr>
          </a:solidFill>
          <a:ln w="28575" algn="ctr">
            <a:noFill/>
            <a:round/>
            <a:headEnd/>
            <a:tailEnd/>
          </a:ln>
        </p:spPr>
        <p:txBody>
          <a:bodyPr lIns="125675" tIns="62838" rIns="125675" bIns="62838" rtlCol="0" anchor="ctr"/>
          <a:lstStyle/>
          <a:p>
            <a:pPr algn="l"/>
            <a:endParaRPr kumimoji="1" lang="ja-JP" altLang="en-US" sz="2700" b="1">
              <a:latin typeface="Meiryo UI" panose="020B0604030504040204" pitchFamily="50" charset="-128"/>
              <a:ea typeface="Meiryo UI" panose="020B0604030504040204" pitchFamily="50" charset="-128"/>
            </a:endParaRPr>
          </a:p>
        </p:txBody>
      </p:sp>
      <p:sp>
        <p:nvSpPr>
          <p:cNvPr id="58" name="四角形: 角を丸くする 57">
            <a:extLst>
              <a:ext uri="{FF2B5EF4-FFF2-40B4-BE49-F238E27FC236}">
                <a16:creationId xmlns:a16="http://schemas.microsoft.com/office/drawing/2014/main" id="{6D3229BB-4575-40DE-8ECF-60853F15321B}"/>
              </a:ext>
            </a:extLst>
          </p:cNvPr>
          <p:cNvSpPr/>
          <p:nvPr/>
        </p:nvSpPr>
        <p:spPr bwMode="auto">
          <a:xfrm>
            <a:off x="1176802" y="3666332"/>
            <a:ext cx="5148000" cy="2205640"/>
          </a:xfrm>
          <a:prstGeom prst="roundRect">
            <a:avLst>
              <a:gd name="adj" fmla="val 6025"/>
            </a:avLst>
          </a:prstGeom>
          <a:solidFill>
            <a:schemeClr val="bg1"/>
          </a:solidFill>
          <a:ln w="25400" cap="rnd" cmpd="sng" algn="ctr">
            <a:solidFill>
              <a:schemeClr val="bg1">
                <a:lumMod val="50000"/>
              </a:schemeClr>
            </a:solidFill>
            <a:prstDash val="sysDot"/>
            <a:round/>
            <a:headEnd type="none" w="med" len="med"/>
            <a:tailEnd type="none" w="med" len="med"/>
          </a:ln>
          <a:effectLst/>
        </p:spPr>
        <p:txBody>
          <a:bodyPr vert="horz" wrap="square" lIns="0" tIns="0" rIns="0" bIns="0" numCol="1" rtlCol="0" anchor="ctr" anchorCtr="1" compatLnSpc="1">
            <a:prstTxWarp prst="textNoShape">
              <a:avLst/>
            </a:prstTxWarp>
          </a:bodyPr>
          <a:lstStyle/>
          <a:p>
            <a:endParaRPr kumimoji="1" lang="ja-JP" altLang="en-US" sz="1800" b="1" dirty="0">
              <a:solidFill>
                <a:schemeClr val="bg1"/>
              </a:solidFill>
              <a:latin typeface="Meiryo UI" panose="020B0604030504040204" pitchFamily="50" charset="-128"/>
              <a:ea typeface="Meiryo UI" panose="020B0604030504040204" pitchFamily="50" charset="-128"/>
            </a:endParaRPr>
          </a:p>
        </p:txBody>
      </p:sp>
      <p:pic>
        <p:nvPicPr>
          <p:cNvPr id="59" name="図 58">
            <a:extLst>
              <a:ext uri="{FF2B5EF4-FFF2-40B4-BE49-F238E27FC236}">
                <a16:creationId xmlns:a16="http://schemas.microsoft.com/office/drawing/2014/main" id="{94EE8237-BA1C-482E-9CF9-9E2842F9D4E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294989" y="3751966"/>
            <a:ext cx="2554905" cy="1700104"/>
          </a:xfrm>
          <a:prstGeom prst="rect">
            <a:avLst/>
          </a:prstGeom>
          <a:ln w="6350">
            <a:solidFill>
              <a:schemeClr val="bg1">
                <a:lumMod val="50000"/>
              </a:schemeClr>
            </a:solidFill>
          </a:ln>
          <a:effectLst>
            <a:outerShdw blurRad="152400" dist="114300" dir="2700000" algn="tl" rotWithShape="0">
              <a:prstClr val="black">
                <a:alpha val="20000"/>
              </a:prstClr>
            </a:outerShdw>
          </a:effectLst>
        </p:spPr>
      </p:pic>
      <p:pic>
        <p:nvPicPr>
          <p:cNvPr id="63" name="図 62">
            <a:extLst>
              <a:ext uri="{FF2B5EF4-FFF2-40B4-BE49-F238E27FC236}">
                <a16:creationId xmlns:a16="http://schemas.microsoft.com/office/drawing/2014/main" id="{A6AB50B7-4A89-4EB0-BC98-77930ECF398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277594" y="3751966"/>
            <a:ext cx="2400476" cy="1664549"/>
          </a:xfrm>
          <a:prstGeom prst="rect">
            <a:avLst/>
          </a:prstGeom>
          <a:ln w="6350">
            <a:solidFill>
              <a:schemeClr val="bg1">
                <a:lumMod val="50000"/>
              </a:schemeClr>
            </a:solidFill>
          </a:ln>
          <a:effectLst>
            <a:outerShdw blurRad="152400" dist="114300" dir="2700000" algn="tl" rotWithShape="0">
              <a:prstClr val="black">
                <a:alpha val="20000"/>
              </a:prstClr>
            </a:outerShdw>
          </a:effectLst>
        </p:spPr>
      </p:pic>
      <p:pic>
        <p:nvPicPr>
          <p:cNvPr id="65" name="図 64">
            <a:extLst>
              <a:ext uri="{FF2B5EF4-FFF2-40B4-BE49-F238E27FC236}">
                <a16:creationId xmlns:a16="http://schemas.microsoft.com/office/drawing/2014/main" id="{45CFCA3A-D4BD-4B2A-9F8B-91FD5080FAFD}"/>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5483764" y="4078563"/>
            <a:ext cx="2103012" cy="1375970"/>
          </a:xfrm>
          <a:prstGeom prst="rect">
            <a:avLst/>
          </a:prstGeom>
          <a:ln w="6350">
            <a:solidFill>
              <a:schemeClr val="tx1">
                <a:lumMod val="50000"/>
                <a:lumOff val="50000"/>
              </a:schemeClr>
            </a:solidFill>
          </a:ln>
          <a:effectLst>
            <a:outerShdw blurRad="152400" dist="114300" dir="2700000" algn="tl" rotWithShape="0">
              <a:prstClr val="black">
                <a:alpha val="20000"/>
              </a:prstClr>
            </a:outerShdw>
          </a:effectLst>
        </p:spPr>
      </p:pic>
      <p:pic>
        <p:nvPicPr>
          <p:cNvPr id="23" name="図 22">
            <a:extLst>
              <a:ext uri="{FF2B5EF4-FFF2-40B4-BE49-F238E27FC236}">
                <a16:creationId xmlns:a16="http://schemas.microsoft.com/office/drawing/2014/main" id="{E4D3F04C-657D-4601-9F49-3ED16E4E5948}"/>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9864000" y="6139353"/>
            <a:ext cx="2220115" cy="1344583"/>
          </a:xfrm>
          <a:prstGeom prst="rect">
            <a:avLst/>
          </a:prstGeom>
          <a:ln w="6350">
            <a:solidFill>
              <a:schemeClr val="bg1">
                <a:lumMod val="50000"/>
              </a:schemeClr>
            </a:solidFill>
          </a:ln>
          <a:effectLst>
            <a:outerShdw blurRad="50800" dist="38100" dir="2700000" algn="tl" rotWithShape="0">
              <a:prstClr val="black">
                <a:alpha val="40000"/>
              </a:prstClr>
            </a:outerShdw>
          </a:effectLst>
        </p:spPr>
      </p:pic>
      <p:grpSp>
        <p:nvGrpSpPr>
          <p:cNvPr id="66" name="グループ化 65">
            <a:extLst>
              <a:ext uri="{FF2B5EF4-FFF2-40B4-BE49-F238E27FC236}">
                <a16:creationId xmlns:a16="http://schemas.microsoft.com/office/drawing/2014/main" id="{DE23346B-EBCC-4FFA-8114-4F272F57D5DA}"/>
              </a:ext>
            </a:extLst>
          </p:cNvPr>
          <p:cNvGrpSpPr/>
          <p:nvPr/>
        </p:nvGrpSpPr>
        <p:grpSpPr>
          <a:xfrm>
            <a:off x="1702350" y="5941494"/>
            <a:ext cx="1563570" cy="1563570"/>
            <a:chOff x="10133444" y="3129001"/>
            <a:chExt cx="2092169" cy="2092169"/>
          </a:xfrm>
        </p:grpSpPr>
        <p:sp>
          <p:nvSpPr>
            <p:cNvPr id="67" name="楕円 66">
              <a:extLst>
                <a:ext uri="{FF2B5EF4-FFF2-40B4-BE49-F238E27FC236}">
                  <a16:creationId xmlns:a16="http://schemas.microsoft.com/office/drawing/2014/main" id="{6384D23B-DBFA-4663-96A1-840E29F9B726}"/>
                </a:ext>
              </a:extLst>
            </p:cNvPr>
            <p:cNvSpPr/>
            <p:nvPr/>
          </p:nvSpPr>
          <p:spPr bwMode="auto">
            <a:xfrm>
              <a:off x="10133444" y="3129001"/>
              <a:ext cx="2092169" cy="2092169"/>
            </a:xfrm>
            <a:prstGeom prst="ellipse">
              <a:avLst/>
            </a:prstGeom>
            <a:solidFill>
              <a:schemeClr val="bg1">
                <a:lumMod val="95000"/>
              </a:schemeClr>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69" name="楕円 68">
              <a:extLst>
                <a:ext uri="{FF2B5EF4-FFF2-40B4-BE49-F238E27FC236}">
                  <a16:creationId xmlns:a16="http://schemas.microsoft.com/office/drawing/2014/main" id="{2C8E30A3-5788-4B64-8FFC-339A6C144136}"/>
                </a:ext>
              </a:extLst>
            </p:cNvPr>
            <p:cNvSpPr/>
            <p:nvPr/>
          </p:nvSpPr>
          <p:spPr bwMode="auto">
            <a:xfrm>
              <a:off x="10133444" y="3129001"/>
              <a:ext cx="2092169" cy="2092169"/>
            </a:xfrm>
            <a:prstGeom prst="ellipse">
              <a:avLst/>
            </a:prstGeom>
            <a:solidFill>
              <a:srgbClr val="0070C0">
                <a:alpha val="30000"/>
              </a:srgbClr>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grpSp>
      <p:sp>
        <p:nvSpPr>
          <p:cNvPr id="72" name="Text Box 19">
            <a:extLst>
              <a:ext uri="{FF2B5EF4-FFF2-40B4-BE49-F238E27FC236}">
                <a16:creationId xmlns:a16="http://schemas.microsoft.com/office/drawing/2014/main" id="{EDFBD490-A7BE-45A0-99F6-7466E9F6726A}"/>
              </a:ext>
            </a:extLst>
          </p:cNvPr>
          <p:cNvSpPr txBox="1">
            <a:spLocks noChangeArrowheads="1"/>
          </p:cNvSpPr>
          <p:nvPr/>
        </p:nvSpPr>
        <p:spPr bwMode="auto">
          <a:xfrm>
            <a:off x="2086136" y="7049792"/>
            <a:ext cx="955505" cy="2862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nchor="ctr" anchorCtr="0">
            <a:spAutoFit/>
          </a:bodyPr>
          <a:lstStyle/>
          <a:p>
            <a:pPr>
              <a:lnSpc>
                <a:spcPct val="90000"/>
              </a:lnSpc>
              <a:spcBef>
                <a:spcPct val="50000"/>
              </a:spcBef>
            </a:pPr>
            <a:r>
              <a:rPr lang="ja-JP" altLang="en-US" sz="1400" dirty="0">
                <a:solidFill>
                  <a:schemeClr val="tx1"/>
                </a:solidFill>
                <a:latin typeface="Meiryo UI" panose="020B0604030504040204" pitchFamily="50" charset="-128"/>
                <a:ea typeface="Meiryo UI" panose="020B0604030504040204" pitchFamily="50" charset="-128"/>
              </a:rPr>
              <a:t>利用者様</a:t>
            </a:r>
          </a:p>
        </p:txBody>
      </p:sp>
      <p:pic>
        <p:nvPicPr>
          <p:cNvPr id="74" name="pixta_42810350-05.png" descr="pixta_42810350-05.png">
            <a:extLst>
              <a:ext uri="{FF2B5EF4-FFF2-40B4-BE49-F238E27FC236}">
                <a16:creationId xmlns:a16="http://schemas.microsoft.com/office/drawing/2014/main" id="{C57722FE-2F6D-4538-B035-0623CF0F4512}"/>
              </a:ext>
            </a:extLst>
          </p:cNvPr>
          <p:cNvPicPr>
            <a:picLocks noChangeAspect="1"/>
          </p:cNvPicPr>
          <p:nvPr/>
        </p:nvPicPr>
        <p:blipFill>
          <a:blip r:embed="rId7" cstate="screen">
            <a:extLst>
              <a:ext uri="{BEBA8EAE-BF5A-486C-A8C5-ECC9F3942E4B}">
                <a14:imgProps xmlns:a14="http://schemas.microsoft.com/office/drawing/2010/main">
                  <a14:imgLayer r:embed="rId8">
                    <a14:imgEffect>
                      <a14:backgroundRemoval t="7868" b="93232" l="9944" r="89986">
                        <a14:foregroundMark x1="38787" y1="25635" x2="39281" y2="46193"/>
                        <a14:foregroundMark x1="39281" y1="46193" x2="40290" y2="49767"/>
                        <a14:foregroundMark x1="40879" y1="50707" x2="41819" y2="30880"/>
                        <a14:foregroundMark x1="41819" y1="30880" x2="40903" y2="25381"/>
                        <a14:foregroundMark x1="40903" y1="25381" x2="41396" y2="37648"/>
                        <a14:foregroundMark x1="41396" y1="37648" x2="42313" y2="39932"/>
                        <a14:foregroundMark x1="47955" y1="42978" x2="40480" y2="37225"/>
                        <a14:foregroundMark x1="40480" y1="37225" x2="36742" y2="30964"/>
                        <a14:foregroundMark x1="36742" y1="30964" x2="35684" y2="25550"/>
                        <a14:foregroundMark x1="35684" y1="25550" x2="37447" y2="19543"/>
                        <a14:foregroundMark x1="37447" y1="19543" x2="47743" y2="25381"/>
                        <a14:foregroundMark x1="47743" y1="25381" x2="49295" y2="32064"/>
                        <a14:foregroundMark x1="49295" y1="32064" x2="42807" y2="32234"/>
                        <a14:foregroundMark x1="42807" y1="32234" x2="38364" y2="26734"/>
                        <a14:foregroundMark x1="38364" y1="26734" x2="44429" y2="24450"/>
                        <a14:foregroundMark x1="44429" y1="24450" x2="45205" y2="28088"/>
                        <a14:foregroundMark x1="38082" y1="14213" x2="35966" y2="19797"/>
                        <a14:foregroundMark x1="35966" y1="19797" x2="42666" y2="14467"/>
                        <a14:foregroundMark x1="42666" y1="14467" x2="45839" y2="10068"/>
                        <a14:foregroundMark x1="45839" y1="10068" x2="49013" y2="13536"/>
                        <a14:foregroundMark x1="49013" y1="13536" x2="51410" y2="30964"/>
                        <a14:foregroundMark x1="51410" y1="30964" x2="51199" y2="31980"/>
                        <a14:foregroundMark x1="62694" y1="89679" x2="66643" y2="92555"/>
                        <a14:foregroundMark x1="66643" y1="92555" x2="69323" y2="88156"/>
                        <a14:foregroundMark x1="69323" y1="88156" x2="68829" y2="86633"/>
                        <a14:foregroundMark x1="32087" y1="92301" x2="36037" y2="91878"/>
                        <a14:foregroundMark x1="33286" y1="92047" x2="35684" y2="91878"/>
                        <a14:foregroundMark x1="33004" y1="93316" x2="34838" y2="92555"/>
                        <a14:foregroundMark x1="60649" y1="56599" x2="64245" y2="61083"/>
                        <a14:foregroundMark x1="34556" y1="26396" x2="32934" y2="31303"/>
                        <a14:foregroundMark x1="32934" y1="31303" x2="35543" y2="42555"/>
                        <a14:foregroundMark x1="35543" y1="42555" x2="35543" y2="44162"/>
                        <a14:foregroundMark x1="38434" y1="46024" x2="38522" y2="49338"/>
                        <a14:foregroundMark x1="38462" y1="49946" x2="38293" y2="48900"/>
                        <a14:foregroundMark x1="39774" y1="48477" x2="39662" y2="49828"/>
                        <a14:foregroundMark x1="59858" y1="49015" x2="56911" y2="47039"/>
                        <a14:foregroundMark x1="56911" y1="47039" x2="53385" y2="50338"/>
                        <a14:foregroundMark x1="53385" y1="50338" x2="57616" y2="51184"/>
                        <a14:foregroundMark x1="57616" y1="51184" x2="59413" y2="50453"/>
                        <a14:foregroundMark x1="60798" y1="47744" x2="62764" y2="47970"/>
                        <a14:foregroundMark x1="57616" y1="47377" x2="60549" y2="47715"/>
                        <a14:foregroundMark x1="62764" y1="47970" x2="62553" y2="44416"/>
                        <a14:foregroundMark x1="62007" y1="48544" x2="61213" y2="43147"/>
                        <a14:foregroundMark x1="61213" y1="43147" x2="61072" y2="42978"/>
                        <a14:foregroundMark x1="62059" y1="48054" x2="64716" y2="48054"/>
                        <a14:foregroundMark x1="66118" y1="45773" x2="63329" y2="37140"/>
                        <a14:foregroundMark x1="63329" y1="37140" x2="59732" y2="41878"/>
                        <a14:foregroundMark x1="59732" y1="41878" x2="62200" y2="46024"/>
                        <a14:foregroundMark x1="66101" y1="45503" x2="66643" y2="45431"/>
                        <a14:foregroundMark x1="62200" y1="46024" x2="65859" y2="45536"/>
                        <a14:foregroundMark x1="66643" y1="45431" x2="67137" y2="46193"/>
                        <a14:foregroundMark x1="65851" y1="45779" x2="62694" y2="43739"/>
                        <a14:foregroundMark x1="69678" y1="48251" x2="66778" y2="46378"/>
                        <a14:foregroundMark x1="67768" y1="46024" x2="63893" y2="40525"/>
                        <a14:foregroundMark x1="68140" y1="46552" x2="67768" y2="46024"/>
                        <a14:foregroundMark x1="69223" y1="45675" x2="64810" y2="40863"/>
                        <a14:foregroundMark x1="68029" y1="44583" x2="66996" y2="43316"/>
                        <a14:foregroundMark x1="66996" y1="43316" x2="66855" y2="43316"/>
                        <a14:foregroundMark x1="45416" y1="7868" x2="59732" y2="16920"/>
                        <a14:foregroundMark x1="59732" y1="16920" x2="67419" y2="29949"/>
                        <a14:foregroundMark x1="67419" y1="29949" x2="69746" y2="38917"/>
                        <a14:foregroundMark x1="55924" y1="42386" x2="55007" y2="47462"/>
                        <a14:foregroundMark x1="55007" y1="47462" x2="55571" y2="48054"/>
                        <a14:foregroundMark x1="59194" y1="48900" x2="58392" y2="48223"/>
                        <a14:foregroundMark x1="60296" y1="49831" x2="59194" y2="48900"/>
                        <a14:foregroundMark x1="70986" y1="47372" x2="70240" y2="46701"/>
                        <a14:foregroundMark x1="70584" y1="47140" x2="70381" y2="46785"/>
                        <a14:foregroundMark x1="70114" y1="46447" x2="69746" y2="45939"/>
                        <a14:foregroundMark x1="70608" y1="47128" x2="70114" y2="46447"/>
                        <a14:foregroundMark x1="69336" y1="46024" x2="67772" y2="44585"/>
                        <a14:foregroundMark x1="69887" y1="46531" x2="69336" y2="46024"/>
                        <a14:foregroundMark x1="69182" y1="46193" x2="67983" y2="44924"/>
                        <a14:backgroundMark x1="41326" y1="86125" x2="41326" y2="86125"/>
                        <a14:backgroundMark x1="41608" y1="80880" x2="40621" y2="86041"/>
                        <a14:backgroundMark x1="40621" y1="86041" x2="42102" y2="81049"/>
                        <a14:backgroundMark x1="42102" y1="81049" x2="41608" y2="86210"/>
                        <a14:backgroundMark x1="41608" y1="86210" x2="41961" y2="84349"/>
                        <a14:backgroundMark x1="58322" y1="53553" x2="60893" y2="56375"/>
                        <a14:backgroundMark x1="64951" y1="60829" x2="67842" y2="77242"/>
                        <a14:backgroundMark x1="67842" y1="77242" x2="72073" y2="73942"/>
                        <a14:backgroundMark x1="72073" y1="73942" x2="73907" y2="68697"/>
                        <a14:backgroundMark x1="73907" y1="68697" x2="75388" y2="56007"/>
                        <a14:backgroundMark x1="75388" y1="56007" x2="77362" y2="43570"/>
                        <a14:backgroundMark x1="77362" y1="43570" x2="75882" y2="38240"/>
                        <a14:backgroundMark x1="75882" y1="38240" x2="72638" y2="34602"/>
                        <a14:backgroundMark x1="70951" y1="38721" x2="70663" y2="39425"/>
                        <a14:backgroundMark x1="72638" y1="34602" x2="71067" y2="38438"/>
                        <a14:backgroundMark x1="70663" y1="39425" x2="70311" y2="44206"/>
                        <a14:backgroundMark x1="67002" y1="48605" x2="66643" y2="48985"/>
                        <a14:backgroundMark x1="67662" y1="47906" x2="67016" y2="48590"/>
                        <a14:backgroundMark x1="60829" y1="51225" x2="56982" y2="52707"/>
                        <a14:backgroundMark x1="61407" y1="51002" x2="60876" y2="51207"/>
                        <a14:backgroundMark x1="65908" y1="49268" x2="61926" y2="50802"/>
                        <a14:backgroundMark x1="25458" y1="36633" x2="28914" y2="46531"/>
                        <a14:backgroundMark x1="28914" y1="46531" x2="36953" y2="57276"/>
                        <a14:backgroundMark x1="36953" y1="57276" x2="38787" y2="62014"/>
                        <a14:backgroundMark x1="38787" y1="62014" x2="38787" y2="56768"/>
                        <a14:backgroundMark x1="38787" y1="56768" x2="47955" y2="53384"/>
                        <a14:backgroundMark x1="37368" y1="51052" x2="33357" y2="50169"/>
                        <a14:backgroundMark x1="47955" y1="53384" x2="40704" y2="51787"/>
                        <a14:backgroundMark x1="33357" y1="50169" x2="29055" y2="45854"/>
                        <a14:backgroundMark x1="29055" y1="45854" x2="26657" y2="41032"/>
                        <a14:backgroundMark x1="26657" y1="41032" x2="31100" y2="29949"/>
                        <a14:backgroundMark x1="31100" y1="29949" x2="30606" y2="38156"/>
                        <a14:backgroundMark x1="30606" y1="38156" x2="32863" y2="49239"/>
                        <a14:backgroundMark x1="32863" y1="49239" x2="27645" y2="48308"/>
                        <a14:backgroundMark x1="27645" y1="48308" x2="23272" y2="50338"/>
                        <a14:backgroundMark x1="23272" y1="50338" x2="19887" y2="54484"/>
                        <a14:backgroundMark x1="19887" y1="54484" x2="18336" y2="60491"/>
                        <a14:backgroundMark x1="18336" y1="60491" x2="23554" y2="75296"/>
                        <a14:backgroundMark x1="23554" y1="75296" x2="22496" y2="70305"/>
                        <a14:backgroundMark x1="22496" y1="70305" x2="23131" y2="64975"/>
                        <a14:backgroundMark x1="23131" y1="64975" x2="20663" y2="59814"/>
                        <a14:backgroundMark x1="20663" y1="59814" x2="20592" y2="54484"/>
                        <a14:backgroundMark x1="20592" y1="54484" x2="28843" y2="31134"/>
                        <a14:backgroundMark x1="28843" y1="31134" x2="30465" y2="28511"/>
                        <a14:backgroundMark x1="32511" y1="74365" x2="33921" y2="80372"/>
                        <a14:backgroundMark x1="33921" y1="80372" x2="34344" y2="75127"/>
                        <a14:backgroundMark x1="34344" y1="75127" x2="34485" y2="79695"/>
                        <a14:backgroundMark x1="65938" y1="53130" x2="72638" y2="62606"/>
                        <a14:backgroundMark x1="72638" y1="62606" x2="73484" y2="65228"/>
                        <a14:backgroundMark x1="60508" y1="54738" x2="60508" y2="54738"/>
                        <a14:backgroundMark x1="60508" y1="56007" x2="60508" y2="56007"/>
                        <a14:backgroundMark x1="37941" y1="51354" x2="37941" y2="51354"/>
                        <a14:backgroundMark x1="38636" y1="52614" x2="38575" y2="53299"/>
                        <a14:backgroundMark x1="36389" y1="45347" x2="37447" y2="50085"/>
                        <a14:backgroundMark x1="39774" y1="50846" x2="40621" y2="52538"/>
                        <a14:backgroundMark x1="39774" y1="50508" x2="40973" y2="52369"/>
                        <a14:backgroundMark x1="39633" y1="50846" x2="39281" y2="53723"/>
                        <a14:backgroundMark x1="39633" y1="49831" x2="39986" y2="54992"/>
                        <a14:backgroundMark x1="60437" y1="49069" x2="62412" y2="50846"/>
                        <a14:backgroundMark x1="59944" y1="48900" x2="61283" y2="49662"/>
                        <a14:backgroundMark x1="65092" y1="46616" x2="67772" y2="49069"/>
                        <a14:backgroundMark x1="69826" y1="47814" x2="70663" y2="49069"/>
                        <a14:backgroundMark x1="70451" y1="43993" x2="70808" y2="46705"/>
                        <a14:backgroundMark x1="59732" y1="48900" x2="59732" y2="48900"/>
                        <a14:backgroundMark x1="70945" y1="46954" x2="71721" y2="48985"/>
                        <a14:backgroundMark x1="70733" y1="48562" x2="71580" y2="49154"/>
                        <a14:backgroundMark x1="68829" y1="46447" x2="68829" y2="46447"/>
                      </a14:backgroundRemoval>
                    </a14:imgEffect>
                  </a14:imgLayer>
                </a14:imgProps>
              </a:ext>
              <a:ext uri="{28A0092B-C50C-407E-A947-70E740481C1C}">
                <a14:useLocalDpi xmlns:a14="http://schemas.microsoft.com/office/drawing/2010/main"/>
              </a:ext>
            </a:extLst>
          </a:blip>
          <a:stretch>
            <a:fillRect/>
          </a:stretch>
        </p:blipFill>
        <p:spPr>
          <a:xfrm>
            <a:off x="2261047" y="6126666"/>
            <a:ext cx="1150929" cy="959378"/>
          </a:xfrm>
          <a:prstGeom prst="rect">
            <a:avLst/>
          </a:prstGeom>
          <a:ln w="12700">
            <a:miter lim="400000"/>
          </a:ln>
        </p:spPr>
      </p:pic>
      <p:pic>
        <p:nvPicPr>
          <p:cNvPr id="77" name="イメージ" descr="イメージ">
            <a:extLst>
              <a:ext uri="{FF2B5EF4-FFF2-40B4-BE49-F238E27FC236}">
                <a16:creationId xmlns:a16="http://schemas.microsoft.com/office/drawing/2014/main" id="{F6C67970-A467-43EA-8B32-EB778E499570}"/>
              </a:ext>
            </a:extLst>
          </p:cNvPr>
          <p:cNvPicPr>
            <a:picLocks noChangeAspect="1"/>
          </p:cNvPicPr>
          <p:nvPr/>
        </p:nvPicPr>
        <p:blipFill>
          <a:blip r:embed="rId9" cstate="screen">
            <a:extLst>
              <a:ext uri="{28A0092B-C50C-407E-A947-70E740481C1C}">
                <a14:useLocalDpi xmlns:a14="http://schemas.microsoft.com/office/drawing/2010/main"/>
              </a:ext>
            </a:extLst>
          </a:blip>
          <a:srcRect/>
          <a:stretch>
            <a:fillRect/>
          </a:stretch>
        </p:blipFill>
        <p:spPr>
          <a:xfrm>
            <a:off x="2166360" y="6171842"/>
            <a:ext cx="336862" cy="726418"/>
          </a:xfrm>
          <a:custGeom>
            <a:avLst/>
            <a:gdLst/>
            <a:ahLst/>
            <a:cxnLst>
              <a:cxn ang="0">
                <a:pos x="wd2" y="hd2"/>
              </a:cxn>
              <a:cxn ang="5400000">
                <a:pos x="wd2" y="hd2"/>
              </a:cxn>
              <a:cxn ang="10800000">
                <a:pos x="wd2" y="hd2"/>
              </a:cxn>
              <a:cxn ang="16200000">
                <a:pos x="wd2" y="hd2"/>
              </a:cxn>
            </a:cxnLst>
            <a:rect l="0" t="0" r="r" b="b"/>
            <a:pathLst>
              <a:path w="21585" h="21575" extrusionOk="0">
                <a:moveTo>
                  <a:pt x="10323" y="4"/>
                </a:moveTo>
                <a:lnTo>
                  <a:pt x="1782" y="25"/>
                </a:lnTo>
                <a:lnTo>
                  <a:pt x="1204" y="207"/>
                </a:lnTo>
                <a:cubicBezTo>
                  <a:pt x="885" y="307"/>
                  <a:pt x="485" y="521"/>
                  <a:pt x="313" y="683"/>
                </a:cubicBezTo>
                <a:cubicBezTo>
                  <a:pt x="7" y="974"/>
                  <a:pt x="0" y="1152"/>
                  <a:pt x="0" y="10766"/>
                </a:cubicBezTo>
                <a:cubicBezTo>
                  <a:pt x="0" y="17504"/>
                  <a:pt x="52" y="20615"/>
                  <a:pt x="167" y="20756"/>
                </a:cubicBezTo>
                <a:cubicBezTo>
                  <a:pt x="388" y="21026"/>
                  <a:pt x="1064" y="21354"/>
                  <a:pt x="1650" y="21475"/>
                </a:cubicBezTo>
                <a:cubicBezTo>
                  <a:pt x="2024" y="21552"/>
                  <a:pt x="3873" y="21574"/>
                  <a:pt x="10681" y="21575"/>
                </a:cubicBezTo>
                <a:cubicBezTo>
                  <a:pt x="20421" y="21576"/>
                  <a:pt x="20137" y="21591"/>
                  <a:pt x="20997" y="20989"/>
                </a:cubicBezTo>
                <a:lnTo>
                  <a:pt x="21439" y="20681"/>
                </a:lnTo>
                <a:lnTo>
                  <a:pt x="21533" y="15187"/>
                </a:lnTo>
                <a:cubicBezTo>
                  <a:pt x="21585" y="12165"/>
                  <a:pt x="21600" y="7763"/>
                  <a:pt x="21568" y="5404"/>
                </a:cubicBezTo>
                <a:cubicBezTo>
                  <a:pt x="21505" y="696"/>
                  <a:pt x="21504" y="688"/>
                  <a:pt x="20559" y="320"/>
                </a:cubicBezTo>
                <a:cubicBezTo>
                  <a:pt x="20302" y="220"/>
                  <a:pt x="19814" y="103"/>
                  <a:pt x="19476" y="61"/>
                </a:cubicBezTo>
                <a:cubicBezTo>
                  <a:pt x="19073" y="10"/>
                  <a:pt x="15937" y="-9"/>
                  <a:pt x="10323" y="4"/>
                </a:cubicBezTo>
                <a:close/>
              </a:path>
            </a:pathLst>
          </a:custGeom>
          <a:ln w="12700">
            <a:miter lim="400000"/>
          </a:ln>
        </p:spPr>
      </p:pic>
      <p:sp>
        <p:nvSpPr>
          <p:cNvPr id="96" name="Text Box 10">
            <a:extLst>
              <a:ext uri="{FF2B5EF4-FFF2-40B4-BE49-F238E27FC236}">
                <a16:creationId xmlns:a16="http://schemas.microsoft.com/office/drawing/2014/main" id="{8A64E898-EBEB-406A-959F-CF5FCAA07822}"/>
              </a:ext>
            </a:extLst>
          </p:cNvPr>
          <p:cNvSpPr txBox="1">
            <a:spLocks noChangeArrowheads="1"/>
          </p:cNvSpPr>
          <p:nvPr/>
        </p:nvSpPr>
        <p:spPr bwMode="auto">
          <a:xfrm>
            <a:off x="1173014" y="5519973"/>
            <a:ext cx="5228720" cy="276999"/>
          </a:xfrm>
          <a:prstGeom prst="rect">
            <a:avLst/>
          </a:prstGeom>
          <a:noFill/>
          <a:ln w="9525">
            <a:noFill/>
            <a:miter lim="800000"/>
            <a:headEnd/>
            <a:tailEnd/>
          </a:ln>
          <a:effectLst/>
        </p:spPr>
        <p:txBody>
          <a:bodyPr wrap="square" lIns="0" tIns="0" rIns="0" bIns="0" anchor="ctr" anchorCtr="1">
            <a:spAutoFit/>
          </a:bodyPr>
          <a:lstStyle/>
          <a:p>
            <a:pPr algn="r">
              <a:spcBef>
                <a:spcPts val="0"/>
              </a:spcBef>
            </a:pPr>
            <a:r>
              <a:rPr lang="ja-JP" altLang="en-US" sz="1800" b="1" dirty="0">
                <a:solidFill>
                  <a:srgbClr val="00B050"/>
                </a:solidFill>
                <a:latin typeface="Meiryo UI" panose="020B0604030504040204" pitchFamily="50" charset="-128"/>
                <a:ea typeface="Meiryo UI" panose="020B0604030504040204" pitchFamily="50" charset="-128"/>
              </a:rPr>
              <a:t>セキュリティポリシー違反状況を集計</a:t>
            </a:r>
          </a:p>
        </p:txBody>
      </p:sp>
      <p:grpSp>
        <p:nvGrpSpPr>
          <p:cNvPr id="97" name="グループ化 96">
            <a:extLst>
              <a:ext uri="{FF2B5EF4-FFF2-40B4-BE49-F238E27FC236}">
                <a16:creationId xmlns:a16="http://schemas.microsoft.com/office/drawing/2014/main" id="{C8E6CDFC-9F48-49E6-9C68-1DCB0F9AE0DA}"/>
              </a:ext>
            </a:extLst>
          </p:cNvPr>
          <p:cNvGrpSpPr/>
          <p:nvPr/>
        </p:nvGrpSpPr>
        <p:grpSpPr>
          <a:xfrm>
            <a:off x="3384495" y="6309061"/>
            <a:ext cx="2706265" cy="828436"/>
            <a:chOff x="4659439" y="3430304"/>
            <a:chExt cx="2706265" cy="828436"/>
          </a:xfrm>
        </p:grpSpPr>
        <p:cxnSp>
          <p:nvCxnSpPr>
            <p:cNvPr id="98" name="直線コネクタ 97">
              <a:extLst>
                <a:ext uri="{FF2B5EF4-FFF2-40B4-BE49-F238E27FC236}">
                  <a16:creationId xmlns:a16="http://schemas.microsoft.com/office/drawing/2014/main" id="{8A58214D-448F-41D1-A046-78CE417525F1}"/>
                </a:ext>
              </a:extLst>
            </p:cNvPr>
            <p:cNvCxnSpPr>
              <a:cxnSpLocks/>
            </p:cNvCxnSpPr>
            <p:nvPr/>
          </p:nvCxnSpPr>
          <p:spPr bwMode="auto">
            <a:xfrm rot="5400000" flipV="1">
              <a:off x="4866930" y="3694486"/>
              <a:ext cx="0" cy="414981"/>
            </a:xfrm>
            <a:prstGeom prst="line">
              <a:avLst/>
            </a:prstGeom>
            <a:solidFill>
              <a:srgbClr val="000000"/>
            </a:solidFill>
            <a:ln w="19050" cap="flat" cmpd="sng" algn="ctr">
              <a:solidFill>
                <a:srgbClr val="DE0000"/>
              </a:solidFill>
              <a:prstDash val="solid"/>
              <a:round/>
              <a:headEnd type="oval"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99" name="四角形: 角を丸くする 98">
              <a:extLst>
                <a:ext uri="{FF2B5EF4-FFF2-40B4-BE49-F238E27FC236}">
                  <a16:creationId xmlns:a16="http://schemas.microsoft.com/office/drawing/2014/main" id="{8ED4E0C5-5A6A-412E-93A2-30ED6E538110}"/>
                </a:ext>
              </a:extLst>
            </p:cNvPr>
            <p:cNvSpPr/>
            <p:nvPr/>
          </p:nvSpPr>
          <p:spPr bwMode="auto">
            <a:xfrm>
              <a:off x="4866930" y="3430304"/>
              <a:ext cx="2498774" cy="828436"/>
            </a:xfrm>
            <a:prstGeom prst="roundRect">
              <a:avLst>
                <a:gd name="adj" fmla="val 8635"/>
              </a:avLst>
            </a:prstGeom>
            <a:solidFill>
              <a:schemeClr val="bg1">
                <a:lumMod val="95000"/>
              </a:schemeClr>
            </a:solidFill>
            <a:ln w="19050" cap="flat" cmpd="sng" algn="ctr">
              <a:solidFill>
                <a:srgbClr val="DE0000"/>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a:spcBef>
                  <a:spcPts val="0"/>
                </a:spcBef>
              </a:pPr>
              <a:r>
                <a:rPr lang="en-US" altLang="ja-JP" sz="1800" b="1" dirty="0">
                  <a:solidFill>
                    <a:srgbClr val="DE0000"/>
                  </a:solidFill>
                  <a:latin typeface="Meiryo UI" panose="020B0604030504040204" pitchFamily="50" charset="-128"/>
                  <a:ea typeface="Meiryo UI" panose="020B0604030504040204" pitchFamily="50" charset="-128"/>
                  <a:cs typeface="Arial" pitchFamily="34" charset="0"/>
                </a:rPr>
                <a:t>OS</a:t>
              </a:r>
              <a:r>
                <a:rPr lang="ja-JP" altLang="en-US" sz="1800" b="1" dirty="0">
                  <a:solidFill>
                    <a:srgbClr val="DE0000"/>
                  </a:solidFill>
                  <a:latin typeface="Meiryo UI" panose="020B0604030504040204" pitchFamily="50" charset="-128"/>
                  <a:ea typeface="Meiryo UI" panose="020B0604030504040204" pitchFamily="50" charset="-128"/>
                  <a:cs typeface="Arial" pitchFamily="34" charset="0"/>
                </a:rPr>
                <a:t>違反</a:t>
              </a:r>
              <a:endParaRPr lang="en-US" altLang="ja-JP" sz="1800" b="1" dirty="0">
                <a:solidFill>
                  <a:srgbClr val="DE0000"/>
                </a:solidFill>
                <a:latin typeface="Meiryo UI" panose="020B0604030504040204" pitchFamily="50" charset="-128"/>
                <a:ea typeface="Meiryo UI" panose="020B0604030504040204" pitchFamily="50" charset="-128"/>
                <a:cs typeface="Arial" pitchFamily="34" charset="0"/>
              </a:endParaRPr>
            </a:p>
            <a:p>
              <a:pPr>
                <a:spcBef>
                  <a:spcPts val="0"/>
                </a:spcBef>
              </a:pPr>
              <a:r>
                <a:rPr lang="ja-JP" altLang="en-US" sz="1800" b="1" dirty="0">
                  <a:solidFill>
                    <a:srgbClr val="DE0000"/>
                  </a:solidFill>
                  <a:latin typeface="Meiryo UI" panose="020B0604030504040204" pitchFamily="50" charset="-128"/>
                  <a:ea typeface="Meiryo UI" panose="020B0604030504040204" pitchFamily="50" charset="-128"/>
                  <a:cs typeface="Arial" pitchFamily="34" charset="0"/>
                </a:rPr>
                <a:t>アプリ違反等</a:t>
              </a:r>
            </a:p>
          </p:txBody>
        </p:sp>
      </p:grpSp>
      <p:sp>
        <p:nvSpPr>
          <p:cNvPr id="100" name="正方形/長方形 99">
            <a:extLst>
              <a:ext uri="{FF2B5EF4-FFF2-40B4-BE49-F238E27FC236}">
                <a16:creationId xmlns:a16="http://schemas.microsoft.com/office/drawing/2014/main" id="{957A7124-8E82-4AD3-8062-0B8EDD733803}"/>
              </a:ext>
            </a:extLst>
          </p:cNvPr>
          <p:cNvSpPr/>
          <p:nvPr/>
        </p:nvSpPr>
        <p:spPr>
          <a:xfrm>
            <a:off x="360005" y="9482727"/>
            <a:ext cx="12283200" cy="184666"/>
          </a:xfrm>
          <a:prstGeom prst="rect">
            <a:avLst/>
          </a:prstGeom>
        </p:spPr>
        <p:txBody>
          <a:bodyPr wrap="square" lIns="0" tIns="0" rIns="0" bIns="0" anchor="ctr" anchorCtr="0">
            <a:spAutoFit/>
          </a:bodyPr>
          <a:lstStyle/>
          <a:p>
            <a:pPr indent="-238418" algn="l">
              <a:spcBef>
                <a:spcPts val="200"/>
              </a:spcBef>
              <a:defRPr/>
            </a:pPr>
            <a:r>
              <a:rPr lang="en-US" altLang="ja-JP" sz="1200" dirty="0">
                <a:solidFill>
                  <a:schemeClr val="bg1">
                    <a:lumMod val="50000"/>
                  </a:schemeClr>
                </a:solidFill>
                <a:latin typeface="Meiryo UI" panose="020B0604030504040204" pitchFamily="50" charset="-128"/>
                <a:ea typeface="Meiryo UI" panose="020B0604030504040204" pitchFamily="50" charset="-128"/>
                <a:cs typeface="Verdana" panose="020B0604030504040204" pitchFamily="34" charset="0"/>
              </a:rPr>
              <a:t>※</a:t>
            </a:r>
            <a:r>
              <a:rPr lang="ja-JP" altLang="en-US" sz="1200" dirty="0">
                <a:solidFill>
                  <a:schemeClr val="bg1">
                    <a:lumMod val="50000"/>
                  </a:schemeClr>
                </a:solidFill>
                <a:latin typeface="Meiryo UI" panose="020B0604030504040204" pitchFamily="50" charset="-128"/>
                <a:ea typeface="Meiryo UI" panose="020B0604030504040204" pitchFamily="50" charset="-128"/>
                <a:cs typeface="Verdana" panose="020B0604030504040204" pitchFamily="34" charset="0"/>
              </a:rPr>
              <a:t>紛失時リカバリーサービスオプションに加入されている場合は、リモートロック、ワイプに関する内容もレポートに表示されます。</a:t>
            </a:r>
          </a:p>
        </p:txBody>
      </p:sp>
      <p:pic>
        <p:nvPicPr>
          <p:cNvPr id="42" name="図 41"/>
          <p:cNvPicPr>
            <a:picLocks noChangeAspect="1"/>
          </p:cNvPicPr>
          <p:nvPr/>
        </p:nvPicPr>
        <p:blipFill rotWithShape="1">
          <a:blip r:embed="rId10"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1706439" y="6241505"/>
            <a:ext cx="396102" cy="693449"/>
          </a:xfrm>
          <a:prstGeom prst="rect">
            <a:avLst/>
          </a:prstGeom>
        </p:spPr>
      </p:pic>
    </p:spTree>
    <p:extLst>
      <p:ext uri="{BB962C8B-B14F-4D97-AF65-F5344CB8AC3E}">
        <p14:creationId xmlns:p14="http://schemas.microsoft.com/office/powerpoint/2010/main" val="992426459"/>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四角形: 角を丸くする 5">
            <a:extLst>
              <a:ext uri="{FF2B5EF4-FFF2-40B4-BE49-F238E27FC236}">
                <a16:creationId xmlns:a16="http://schemas.microsoft.com/office/drawing/2014/main" id="{1F942192-0ADF-4443-815C-D093F543AA0A}"/>
              </a:ext>
            </a:extLst>
          </p:cNvPr>
          <p:cNvSpPr/>
          <p:nvPr/>
        </p:nvSpPr>
        <p:spPr bwMode="auto">
          <a:xfrm>
            <a:off x="865961" y="3290194"/>
            <a:ext cx="8552848" cy="2267701"/>
          </a:xfrm>
          <a:prstGeom prst="roundRect">
            <a:avLst>
              <a:gd name="adj" fmla="val 6070"/>
            </a:avLst>
          </a:prstGeom>
          <a:solidFill>
            <a:schemeClr val="bg1"/>
          </a:solidFill>
          <a:ln w="28575" algn="ctr">
            <a:noFill/>
            <a:round/>
            <a:headEnd/>
            <a:tailEnd/>
          </a:ln>
        </p:spPr>
        <p:txBody>
          <a:bodyPr lIns="125675" tIns="62838" rIns="125675" bIns="62838" rtlCol="0" anchor="ctr"/>
          <a:lstStyle/>
          <a:p>
            <a:pPr algn="l"/>
            <a:endParaRPr kumimoji="1" lang="ja-JP" altLang="en-US" sz="2700" b="1">
              <a:latin typeface="Meiryo UI" panose="020B0604030504040204" pitchFamily="50" charset="-128"/>
              <a:ea typeface="Meiryo UI" panose="020B0604030504040204" pitchFamily="50" charset="-128"/>
            </a:endParaRPr>
          </a:p>
        </p:txBody>
      </p:sp>
      <p:sp>
        <p:nvSpPr>
          <p:cNvPr id="44" name="Text Box 19">
            <a:extLst>
              <a:ext uri="{FF2B5EF4-FFF2-40B4-BE49-F238E27FC236}">
                <a16:creationId xmlns:a16="http://schemas.microsoft.com/office/drawing/2014/main" id="{F854B8CD-B52B-4916-B2A2-1A7A429051BD}"/>
              </a:ext>
            </a:extLst>
          </p:cNvPr>
          <p:cNvSpPr txBox="1">
            <a:spLocks noChangeArrowheads="1"/>
          </p:cNvSpPr>
          <p:nvPr/>
        </p:nvSpPr>
        <p:spPr bwMode="auto">
          <a:xfrm>
            <a:off x="6803781" y="5206896"/>
            <a:ext cx="2028409" cy="2613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nchorCtr="1">
            <a:noAutofit/>
          </a:bodyPr>
          <a:lstStyle/>
          <a:p>
            <a:pPr>
              <a:spcBef>
                <a:spcPts val="0"/>
              </a:spcBef>
            </a:pPr>
            <a:r>
              <a:rPr lang="ja-JP" altLang="en-US" sz="1400" dirty="0">
                <a:latin typeface="Meiryo UI" panose="020B0604030504040204" pitchFamily="50" charset="-128"/>
                <a:ea typeface="Meiryo UI" panose="020B0604030504040204" pitchFamily="50" charset="-128"/>
              </a:rPr>
              <a:t>納品前のデバイス</a:t>
            </a:r>
            <a:r>
              <a:rPr lang="en-US" altLang="ja-JP" sz="1400" dirty="0">
                <a:latin typeface="Meiryo UI" panose="020B0604030504040204" pitchFamily="50" charset="-128"/>
                <a:ea typeface="Meiryo UI" panose="020B0604030504040204" pitchFamily="50" charset="-128"/>
              </a:rPr>
              <a:t>※3</a:t>
            </a:r>
            <a:endParaRPr lang="ja-JP" altLang="en-US" sz="1400" dirty="0">
              <a:latin typeface="Meiryo UI" panose="020B0604030504040204" pitchFamily="50" charset="-128"/>
              <a:ea typeface="Meiryo UI" panose="020B0604030504040204" pitchFamily="50" charset="-128"/>
            </a:endParaRPr>
          </a:p>
        </p:txBody>
      </p:sp>
      <p:sp>
        <p:nvSpPr>
          <p:cNvPr id="53" name="四角形: 角を丸くする 52">
            <a:extLst>
              <a:ext uri="{FF2B5EF4-FFF2-40B4-BE49-F238E27FC236}">
                <a16:creationId xmlns:a16="http://schemas.microsoft.com/office/drawing/2014/main" id="{74AB09D4-A6B5-4AF3-90D5-F9EA4CB6A420}"/>
              </a:ext>
            </a:extLst>
          </p:cNvPr>
          <p:cNvSpPr/>
          <p:nvPr/>
        </p:nvSpPr>
        <p:spPr bwMode="auto">
          <a:xfrm>
            <a:off x="613283" y="5712886"/>
            <a:ext cx="11543992" cy="2954762"/>
          </a:xfrm>
          <a:prstGeom prst="roundRect">
            <a:avLst>
              <a:gd name="adj" fmla="val 4298"/>
            </a:avLst>
          </a:prstGeom>
          <a:solidFill>
            <a:schemeClr val="bg1"/>
          </a:solidFill>
          <a:ln w="28575" algn="ctr">
            <a:noFill/>
            <a:round/>
            <a:headEnd/>
            <a:tailEnd/>
          </a:ln>
        </p:spPr>
        <p:txBody>
          <a:bodyPr lIns="125675" tIns="62838" rIns="125675" bIns="62838" rtlCol="0" anchor="ctr"/>
          <a:lstStyle/>
          <a:p>
            <a:pPr algn="l"/>
            <a:endParaRPr kumimoji="1" lang="ja-JP" altLang="en-US" sz="2700" b="1">
              <a:latin typeface="Meiryo UI" panose="020B0604030504040204" pitchFamily="50" charset="-128"/>
              <a:ea typeface="Meiryo UI" panose="020B0604030504040204" pitchFamily="50" charset="-128"/>
            </a:endParaRPr>
          </a:p>
        </p:txBody>
      </p:sp>
      <p:cxnSp>
        <p:nvCxnSpPr>
          <p:cNvPr id="22" name="直線コネクタ 21">
            <a:extLst>
              <a:ext uri="{FF2B5EF4-FFF2-40B4-BE49-F238E27FC236}">
                <a16:creationId xmlns:a16="http://schemas.microsoft.com/office/drawing/2014/main" id="{28A29778-067F-438A-A1B3-A94F39937E21}"/>
              </a:ext>
            </a:extLst>
          </p:cNvPr>
          <p:cNvCxnSpPr/>
          <p:nvPr/>
        </p:nvCxnSpPr>
        <p:spPr bwMode="auto">
          <a:xfrm>
            <a:off x="668958" y="2698233"/>
            <a:ext cx="0" cy="2859662"/>
          </a:xfrm>
          <a:prstGeom prst="line">
            <a:avLst/>
          </a:prstGeom>
          <a:solidFill>
            <a:srgbClr val="000000"/>
          </a:solidFill>
          <a:ln w="25400" cap="rnd" cmpd="sng" algn="ctr">
            <a:solidFill>
              <a:schemeClr val="bg1">
                <a:lumMod val="50000"/>
              </a:schemeClr>
            </a:solidFill>
            <a:prstDash val="sysDot"/>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 name="スライド番号プレースホルダー 2">
            <a:extLst>
              <a:ext uri="{FF2B5EF4-FFF2-40B4-BE49-F238E27FC236}">
                <a16:creationId xmlns:a16="http://schemas.microsoft.com/office/drawing/2014/main" id="{CB81077B-C16A-4618-B36E-C51883F61C2F}"/>
              </a:ext>
            </a:extLst>
          </p:cNvPr>
          <p:cNvSpPr>
            <a:spLocks noGrp="1"/>
          </p:cNvSpPr>
          <p:nvPr>
            <p:ph type="sldNum" sz="quarter" idx="4"/>
          </p:nvPr>
        </p:nvSpPr>
        <p:spPr/>
        <p:txBody>
          <a:bodyPr/>
          <a:lstStyle/>
          <a:p>
            <a:fld id="{F1BF7F6E-0413-4353-995D-100289A07FF8}" type="slidenum">
              <a:rPr lang="en-US" altLang="ja-JP" smtClean="0"/>
              <a:pPr/>
              <a:t>24</a:t>
            </a:fld>
            <a:endParaRPr lang="en-US" altLang="ja-JP" dirty="0"/>
          </a:p>
        </p:txBody>
      </p:sp>
      <p:sp>
        <p:nvSpPr>
          <p:cNvPr id="4" name="タイトル 3">
            <a:extLst>
              <a:ext uri="{FF2B5EF4-FFF2-40B4-BE49-F238E27FC236}">
                <a16:creationId xmlns:a16="http://schemas.microsoft.com/office/drawing/2014/main" id="{FB0BAEAF-FD82-4ADD-A2C6-0552B31CDBA4}"/>
              </a:ext>
            </a:extLst>
          </p:cNvPr>
          <p:cNvSpPr>
            <a:spLocks noGrp="1"/>
          </p:cNvSpPr>
          <p:nvPr>
            <p:ph type="title"/>
          </p:nvPr>
        </p:nvSpPr>
        <p:spPr/>
        <p:txBody>
          <a:bodyPr/>
          <a:lstStyle/>
          <a:p>
            <a:r>
              <a:rPr kumimoji="1" lang="ja-JP" altLang="en-US" dirty="0"/>
              <a:t>キッティング権限付与機能</a:t>
            </a:r>
          </a:p>
        </p:txBody>
      </p:sp>
      <p:sp>
        <p:nvSpPr>
          <p:cNvPr id="5" name="正方形/長方形 4">
            <a:extLst>
              <a:ext uri="{FF2B5EF4-FFF2-40B4-BE49-F238E27FC236}">
                <a16:creationId xmlns:a16="http://schemas.microsoft.com/office/drawing/2014/main" id="{C6B6380F-2D45-4D78-B871-DFD2F502FE3F}"/>
              </a:ext>
            </a:extLst>
          </p:cNvPr>
          <p:cNvSpPr/>
          <p:nvPr/>
        </p:nvSpPr>
        <p:spPr>
          <a:xfrm>
            <a:off x="360005" y="8912373"/>
            <a:ext cx="12283200" cy="605294"/>
          </a:xfrm>
          <a:prstGeom prst="rect">
            <a:avLst/>
          </a:prstGeom>
        </p:spPr>
        <p:txBody>
          <a:bodyPr wrap="square" lIns="0" tIns="0" rIns="0" bIns="0" anchor="ctr" anchorCtr="0">
            <a:spAutoFit/>
          </a:bodyPr>
          <a:lstStyle/>
          <a:p>
            <a:pPr algn="l">
              <a:spcBef>
                <a:spcPts val="200"/>
              </a:spcBef>
            </a:pPr>
            <a:r>
              <a:rPr lang="en-US" altLang="ja-JP" sz="1200" dirty="0">
                <a:solidFill>
                  <a:srgbClr val="A8A8A8"/>
                </a:solidFill>
                <a:latin typeface="Meiryo UI" panose="020B0604030504040204" pitchFamily="50" charset="-128"/>
                <a:ea typeface="Meiryo UI" panose="020B0604030504040204" pitchFamily="50" charset="-128"/>
              </a:rPr>
              <a:t>※1</a:t>
            </a:r>
            <a:r>
              <a:rPr lang="ja-JP" altLang="en-US" sz="1200" dirty="0">
                <a:solidFill>
                  <a:srgbClr val="A8A8A8"/>
                </a:solidFill>
                <a:latin typeface="Meiryo UI" panose="020B0604030504040204" pitchFamily="50" charset="-128"/>
                <a:ea typeface="Meiryo UI" panose="020B0604030504040204" pitchFamily="50" charset="-128"/>
              </a:rPr>
              <a:t>　</a:t>
            </a:r>
            <a:r>
              <a:rPr lang="en-US" altLang="ja-JP" sz="1200" dirty="0">
                <a:solidFill>
                  <a:srgbClr val="A8A8A8"/>
                </a:solidFill>
                <a:latin typeface="Meiryo UI" panose="020B0604030504040204" pitchFamily="50" charset="-128"/>
                <a:ea typeface="Meiryo UI" panose="020B0604030504040204" pitchFamily="50" charset="-128"/>
              </a:rPr>
              <a:t>BCDM</a:t>
            </a:r>
            <a:r>
              <a:rPr lang="ja-JP" altLang="en-US" sz="1200" dirty="0">
                <a:solidFill>
                  <a:srgbClr val="A8A8A8"/>
                </a:solidFill>
                <a:latin typeface="Meiryo UI" panose="020B0604030504040204" pitchFamily="50" charset="-128"/>
                <a:ea typeface="Meiryo UI" panose="020B0604030504040204" pitchFamily="50" charset="-128"/>
              </a:rPr>
              <a:t>管理サイト上の操作を代行するために、代行作業者へログイン権限を付与します。</a:t>
            </a:r>
            <a:endParaRPr lang="en-US" altLang="ja-JP" sz="1200" dirty="0">
              <a:solidFill>
                <a:srgbClr val="A8A8A8"/>
              </a:solidFill>
              <a:latin typeface="Meiryo UI" panose="020B0604030504040204" pitchFamily="50" charset="-128"/>
              <a:ea typeface="Meiryo UI" panose="020B0604030504040204" pitchFamily="50" charset="-128"/>
            </a:endParaRPr>
          </a:p>
          <a:p>
            <a:pPr algn="l">
              <a:spcBef>
                <a:spcPts val="200"/>
              </a:spcBef>
            </a:pPr>
            <a:r>
              <a:rPr lang="en-US" altLang="ja-JP" sz="1200" dirty="0">
                <a:solidFill>
                  <a:srgbClr val="A8A8A8"/>
                </a:solidFill>
                <a:latin typeface="Meiryo UI" panose="020B0604030504040204" pitchFamily="50" charset="-128"/>
                <a:ea typeface="Meiryo UI" panose="020B0604030504040204" pitchFamily="50" charset="-128"/>
              </a:rPr>
              <a:t>※2</a:t>
            </a:r>
            <a:r>
              <a:rPr lang="ja-JP" altLang="en-US" sz="1200" dirty="0">
                <a:solidFill>
                  <a:srgbClr val="A8A8A8"/>
                </a:solidFill>
                <a:latin typeface="Meiryo UI" panose="020B0604030504040204" pitchFamily="50" charset="-128"/>
                <a:ea typeface="Meiryo UI" panose="020B0604030504040204" pitchFamily="50" charset="-128"/>
              </a:rPr>
              <a:t>　</a:t>
            </a:r>
            <a:r>
              <a:rPr lang="en-US" altLang="ja-JP" sz="1200" dirty="0">
                <a:solidFill>
                  <a:srgbClr val="A8A8A8"/>
                </a:solidFill>
                <a:latin typeface="Meiryo UI" panose="020B0604030504040204" pitchFamily="50" charset="-128"/>
                <a:ea typeface="Meiryo UI" panose="020B0604030504040204" pitchFamily="50" charset="-128"/>
              </a:rPr>
              <a:t>BCDM</a:t>
            </a:r>
            <a:r>
              <a:rPr lang="ja-JP" altLang="en-US" sz="1200" dirty="0">
                <a:solidFill>
                  <a:srgbClr val="A8A8A8"/>
                </a:solidFill>
                <a:latin typeface="Meiryo UI" panose="020B0604030504040204" pitchFamily="50" charset="-128"/>
                <a:ea typeface="Meiryo UI" panose="020B0604030504040204" pitchFamily="50" charset="-128"/>
              </a:rPr>
              <a:t>管理サイト上の限られた操作のみ代行操作の対象となります。対応範囲については弊社担当営業へご確認をお願いします。　</a:t>
            </a:r>
            <a:endParaRPr lang="en-US" altLang="ja-JP" sz="1200" dirty="0">
              <a:solidFill>
                <a:srgbClr val="A8A8A8"/>
              </a:solidFill>
              <a:latin typeface="Meiryo UI" panose="020B0604030504040204" pitchFamily="50" charset="-128"/>
              <a:ea typeface="Meiryo UI" panose="020B0604030504040204" pitchFamily="50" charset="-128"/>
            </a:endParaRPr>
          </a:p>
          <a:p>
            <a:pPr algn="l">
              <a:spcBef>
                <a:spcPts val="200"/>
              </a:spcBef>
            </a:pPr>
            <a:r>
              <a:rPr lang="en-US" altLang="ja-JP" sz="1200" dirty="0">
                <a:solidFill>
                  <a:srgbClr val="A8A8A8"/>
                </a:solidFill>
                <a:latin typeface="Meiryo UI" panose="020B0604030504040204" pitchFamily="50" charset="-128"/>
                <a:ea typeface="Meiryo UI" panose="020B0604030504040204" pitchFamily="50" charset="-128"/>
              </a:rPr>
              <a:t>※3</a:t>
            </a:r>
            <a:r>
              <a:rPr lang="ja-JP" altLang="en-US" sz="1200" dirty="0">
                <a:solidFill>
                  <a:srgbClr val="A8A8A8"/>
                </a:solidFill>
                <a:latin typeface="Meiryo UI" panose="020B0604030504040204" pitchFamily="50" charset="-128"/>
                <a:ea typeface="Meiryo UI" panose="020B0604030504040204" pitchFamily="50" charset="-128"/>
              </a:rPr>
              <a:t>　</a:t>
            </a:r>
            <a:r>
              <a:rPr lang="en-US" altLang="ja-JP" sz="1200" dirty="0">
                <a:solidFill>
                  <a:srgbClr val="A8A8A8"/>
                </a:solidFill>
                <a:latin typeface="Meiryo UI" panose="020B0604030504040204" pitchFamily="50" charset="-128"/>
                <a:ea typeface="Meiryo UI" panose="020B0604030504040204" pitchFamily="50" charset="-128"/>
              </a:rPr>
              <a:t>OS</a:t>
            </a:r>
            <a:r>
              <a:rPr lang="ja-JP" altLang="en-US" sz="1200" dirty="0">
                <a:solidFill>
                  <a:srgbClr val="A8A8A8"/>
                </a:solidFill>
                <a:latin typeface="Meiryo UI" panose="020B0604030504040204" pitchFamily="50" charset="-128"/>
                <a:ea typeface="Meiryo UI" panose="020B0604030504040204" pitchFamily="50" charset="-128"/>
              </a:rPr>
              <a:t>やファームウェアのバージョン等により上記作業が実施できない場合がありますのでご注意ください。</a:t>
            </a:r>
            <a:endParaRPr lang="en-US" altLang="ja-JP" sz="1200" dirty="0">
              <a:solidFill>
                <a:srgbClr val="A8A8A8"/>
              </a:solidFill>
              <a:latin typeface="Meiryo UI" panose="020B0604030504040204" pitchFamily="50" charset="-128"/>
              <a:ea typeface="Meiryo UI" panose="020B0604030504040204" pitchFamily="50" charset="-128"/>
            </a:endParaRPr>
          </a:p>
        </p:txBody>
      </p:sp>
      <p:sp>
        <p:nvSpPr>
          <p:cNvPr id="7" name="コンテンツ プレースホルダ 28">
            <a:extLst>
              <a:ext uri="{FF2B5EF4-FFF2-40B4-BE49-F238E27FC236}">
                <a16:creationId xmlns:a16="http://schemas.microsoft.com/office/drawing/2014/main" id="{F7E28306-AFFC-4C92-ABC4-2058AA62FD84}"/>
              </a:ext>
            </a:extLst>
          </p:cNvPr>
          <p:cNvSpPr txBox="1">
            <a:spLocks/>
          </p:cNvSpPr>
          <p:nvPr/>
        </p:nvSpPr>
        <p:spPr>
          <a:xfrm>
            <a:off x="360006" y="1257478"/>
            <a:ext cx="12283200" cy="1368000"/>
          </a:xfrm>
          <a:prstGeom prst="rect">
            <a:avLst/>
          </a:prstGeom>
        </p:spPr>
        <p:txBody>
          <a:bodyPr lIns="0" rIns="0" anchor="ctr" anchorCtr="0"/>
          <a:lstStyle>
            <a:lvl1pPr marL="215900" algn="l" rtl="0" fontAlgn="base">
              <a:spcBef>
                <a:spcPts val="2400"/>
              </a:spcBef>
              <a:spcAft>
                <a:spcPct val="0"/>
              </a:spcAft>
              <a:defRPr sz="4400">
                <a:solidFill>
                  <a:schemeClr val="tx1"/>
                </a:solidFill>
                <a:latin typeface="HGP創英角ｺﾞｼｯｸUB" panose="020B0900000000000000" pitchFamily="50" charset="-128"/>
                <a:ea typeface="HGP創英角ｺﾞｼｯｸUB" panose="020B0900000000000000" pitchFamily="50" charset="-128"/>
                <a:cs typeface="+mn-cs"/>
                <a:sym typeface="ヒラギノ角ゴ ProN W6" charset="0"/>
              </a:defRPr>
            </a:lvl1pPr>
            <a:lvl2pPr marL="1231900" indent="-571500" algn="l" rtl="0" fontAlgn="base">
              <a:spcBef>
                <a:spcPts val="2400"/>
              </a:spcBef>
              <a:spcAft>
                <a:spcPct val="0"/>
              </a:spcAft>
              <a:buClr>
                <a:srgbClr val="000000"/>
              </a:buClr>
              <a:buSzPct val="171000"/>
              <a:buFont typeface="ヒラギノ角ゴ ProN W3" charset="0"/>
              <a:buChar char="•"/>
              <a:defRPr sz="4400">
                <a:solidFill>
                  <a:schemeClr val="tx1"/>
                </a:solidFill>
                <a:latin typeface="HGP創英角ｺﾞｼｯｸUB" panose="020B0900000000000000" pitchFamily="50" charset="-128"/>
                <a:ea typeface="HGP創英角ｺﾞｼｯｸUB" panose="020B0900000000000000" pitchFamily="50" charset="-128"/>
                <a:cs typeface="+mn-cs"/>
                <a:sym typeface="ヒラギノ角ゴ ProN W6" charset="0"/>
              </a:defRPr>
            </a:lvl2pPr>
            <a:lvl3pPr marL="1676400" indent="-571500" algn="l" rtl="0" fontAlgn="base">
              <a:spcBef>
                <a:spcPts val="2400"/>
              </a:spcBef>
              <a:spcAft>
                <a:spcPct val="0"/>
              </a:spcAft>
              <a:buClr>
                <a:srgbClr val="000000"/>
              </a:buClr>
              <a:buSzPct val="171000"/>
              <a:buFont typeface="ヒラギノ角ゴ ProN W3" charset="0"/>
              <a:buChar char="•"/>
              <a:defRPr sz="4400">
                <a:solidFill>
                  <a:schemeClr val="tx1"/>
                </a:solidFill>
                <a:latin typeface="HGP創英角ｺﾞｼｯｸUB" panose="020B0900000000000000" pitchFamily="50" charset="-128"/>
                <a:ea typeface="HGP創英角ｺﾞｼｯｸUB" panose="020B0900000000000000" pitchFamily="50" charset="-128"/>
                <a:cs typeface="+mn-cs"/>
                <a:sym typeface="ヒラギノ角ゴ ProN W6" charset="0"/>
              </a:defRPr>
            </a:lvl3pPr>
            <a:lvl4pPr marL="2120900" indent="-571500" algn="l" rtl="0" fontAlgn="base">
              <a:spcBef>
                <a:spcPts val="2400"/>
              </a:spcBef>
              <a:spcAft>
                <a:spcPct val="0"/>
              </a:spcAft>
              <a:buClr>
                <a:srgbClr val="000000"/>
              </a:buClr>
              <a:buSzPct val="171000"/>
              <a:buFont typeface="ヒラギノ角ゴ ProN W3" charset="0"/>
              <a:buChar char="•"/>
              <a:defRPr sz="4400">
                <a:solidFill>
                  <a:schemeClr val="tx1"/>
                </a:solidFill>
                <a:latin typeface="HGP創英角ｺﾞｼｯｸUB" panose="020B0900000000000000" pitchFamily="50" charset="-128"/>
                <a:ea typeface="HGP創英角ｺﾞｼｯｸUB" panose="020B0900000000000000" pitchFamily="50" charset="-128"/>
                <a:cs typeface="+mn-cs"/>
                <a:sym typeface="ヒラギノ角ゴ ProN W6" charset="0"/>
              </a:defRPr>
            </a:lvl4pPr>
            <a:lvl5pPr marL="2565400" indent="-571500" algn="l" rtl="0" fontAlgn="base">
              <a:spcBef>
                <a:spcPts val="2400"/>
              </a:spcBef>
              <a:spcAft>
                <a:spcPct val="0"/>
              </a:spcAft>
              <a:buClr>
                <a:srgbClr val="000000"/>
              </a:buClr>
              <a:buSzPct val="171000"/>
              <a:buFont typeface="ヒラギノ角ゴ ProN W3" charset="0"/>
              <a:buChar char="•"/>
              <a:defRPr sz="4400">
                <a:solidFill>
                  <a:schemeClr val="tx1"/>
                </a:solidFill>
                <a:latin typeface="HGP創英角ｺﾞｼｯｸUB" panose="020B0900000000000000" pitchFamily="50" charset="-128"/>
                <a:ea typeface="HGP創英角ｺﾞｼｯｸUB" panose="020B0900000000000000" pitchFamily="50" charset="-128"/>
                <a:cs typeface="+mn-cs"/>
                <a:sym typeface="ヒラギノ角ゴ ProN W6" charset="0"/>
              </a:defRPr>
            </a:lvl5pPr>
            <a:lvl6pPr marL="3022600" indent="-571500" algn="l" rtl="0" fontAlgn="base">
              <a:spcBef>
                <a:spcPts val="2400"/>
              </a:spcBef>
              <a:spcAft>
                <a:spcPct val="0"/>
              </a:spcAft>
              <a:buClr>
                <a:srgbClr val="000000"/>
              </a:buClr>
              <a:buSzPct val="171000"/>
              <a:buFont typeface="ヒラギノ角ゴ ProN W3" charset="0"/>
              <a:buChar char="•"/>
              <a:defRPr sz="3800">
                <a:solidFill>
                  <a:schemeClr val="tx1"/>
                </a:solidFill>
                <a:latin typeface="+mn-lt"/>
                <a:ea typeface="+mn-ea"/>
                <a:cs typeface="+mn-cs"/>
                <a:sym typeface="ヒラギノ角ゴ ProN W6" charset="0"/>
              </a:defRPr>
            </a:lvl6pPr>
            <a:lvl7pPr marL="3479800" indent="-571500" algn="l" rtl="0" fontAlgn="base">
              <a:spcBef>
                <a:spcPts val="2400"/>
              </a:spcBef>
              <a:spcAft>
                <a:spcPct val="0"/>
              </a:spcAft>
              <a:buClr>
                <a:srgbClr val="000000"/>
              </a:buClr>
              <a:buSzPct val="171000"/>
              <a:buFont typeface="ヒラギノ角ゴ ProN W3" charset="0"/>
              <a:buChar char="•"/>
              <a:defRPr sz="3800">
                <a:solidFill>
                  <a:schemeClr val="tx1"/>
                </a:solidFill>
                <a:latin typeface="+mn-lt"/>
                <a:ea typeface="+mn-ea"/>
                <a:cs typeface="+mn-cs"/>
                <a:sym typeface="ヒラギノ角ゴ ProN W6" charset="0"/>
              </a:defRPr>
            </a:lvl7pPr>
            <a:lvl8pPr marL="3937000" indent="-571500" algn="l" rtl="0" fontAlgn="base">
              <a:spcBef>
                <a:spcPts val="2400"/>
              </a:spcBef>
              <a:spcAft>
                <a:spcPct val="0"/>
              </a:spcAft>
              <a:buClr>
                <a:srgbClr val="000000"/>
              </a:buClr>
              <a:buSzPct val="171000"/>
              <a:buFont typeface="ヒラギノ角ゴ ProN W3" charset="0"/>
              <a:buChar char="•"/>
              <a:defRPr sz="3800">
                <a:solidFill>
                  <a:schemeClr val="tx1"/>
                </a:solidFill>
                <a:latin typeface="+mn-lt"/>
                <a:ea typeface="+mn-ea"/>
                <a:cs typeface="+mn-cs"/>
                <a:sym typeface="ヒラギノ角ゴ ProN W6" charset="0"/>
              </a:defRPr>
            </a:lvl8pPr>
            <a:lvl9pPr marL="4394200" indent="-571500" algn="l" rtl="0" fontAlgn="base">
              <a:spcBef>
                <a:spcPts val="2400"/>
              </a:spcBef>
              <a:spcAft>
                <a:spcPct val="0"/>
              </a:spcAft>
              <a:buClr>
                <a:srgbClr val="000000"/>
              </a:buClr>
              <a:buSzPct val="171000"/>
              <a:buFont typeface="ヒラギノ角ゴ ProN W3" charset="0"/>
              <a:buChar char="•"/>
              <a:defRPr sz="3800">
                <a:solidFill>
                  <a:schemeClr val="tx1"/>
                </a:solidFill>
                <a:latin typeface="+mn-lt"/>
                <a:ea typeface="+mn-ea"/>
                <a:cs typeface="+mn-cs"/>
                <a:sym typeface="ヒラギノ角ゴ ProN W6" charset="0"/>
              </a:defRPr>
            </a:lvl9pPr>
          </a:lstStyle>
          <a:p>
            <a:pPr marL="0" algn="ctr">
              <a:spcBef>
                <a:spcPts val="0"/>
              </a:spcBef>
            </a:pPr>
            <a:r>
              <a:rPr kumimoji="1" lang="en-US" altLang="ja-JP" sz="3000" dirty="0">
                <a:latin typeface="Meiryo UI" panose="020B0604030504040204" pitchFamily="50" charset="-128"/>
                <a:ea typeface="Meiryo UI" panose="020B0604030504040204" pitchFamily="50" charset="-128"/>
                <a:cs typeface="Arial" pitchFamily="34" charset="0"/>
              </a:rPr>
              <a:t>BCDM</a:t>
            </a:r>
            <a:r>
              <a:rPr kumimoji="1" lang="ja-JP" altLang="en-US" sz="3000" dirty="0">
                <a:latin typeface="Meiryo UI" panose="020B0604030504040204" pitchFamily="50" charset="-128"/>
                <a:ea typeface="Meiryo UI" panose="020B0604030504040204" pitchFamily="50" charset="-128"/>
                <a:cs typeface="Arial" pitchFamily="34" charset="0"/>
              </a:rPr>
              <a:t>管理サイトの代行</a:t>
            </a:r>
            <a:r>
              <a:rPr kumimoji="1" lang="ja-JP" altLang="en-US" sz="3000" dirty="0">
                <a:solidFill>
                  <a:srgbClr val="000000"/>
                </a:solidFill>
                <a:latin typeface="Meiryo UI" panose="020B0604030504040204" pitchFamily="50" charset="-128"/>
                <a:ea typeface="Meiryo UI" panose="020B0604030504040204" pitchFamily="50" charset="-128"/>
                <a:cs typeface="Arial" pitchFamily="34" charset="0"/>
              </a:rPr>
              <a:t>操作を実施</a:t>
            </a:r>
            <a:r>
              <a:rPr kumimoji="1" lang="en-US" altLang="ja-JP" sz="2000" b="1" dirty="0">
                <a:solidFill>
                  <a:srgbClr val="000000"/>
                </a:solidFill>
                <a:latin typeface="Meiryo UI" panose="020B0604030504040204" pitchFamily="50" charset="-128"/>
                <a:ea typeface="Meiryo UI" panose="020B0604030504040204" pitchFamily="50" charset="-128"/>
                <a:cs typeface="Arial" pitchFamily="34" charset="0"/>
              </a:rPr>
              <a:t>※1</a:t>
            </a:r>
            <a:r>
              <a:rPr kumimoji="1" lang="ja-JP" altLang="en-US" sz="2000" b="1" dirty="0">
                <a:solidFill>
                  <a:srgbClr val="000000"/>
                </a:solidFill>
                <a:latin typeface="Meiryo UI" panose="020B0604030504040204" pitchFamily="50" charset="-128"/>
                <a:ea typeface="Meiryo UI" panose="020B0604030504040204" pitchFamily="50" charset="-128"/>
                <a:cs typeface="Arial" pitchFamily="34" charset="0"/>
              </a:rPr>
              <a:t>、２</a:t>
            </a:r>
            <a:endParaRPr kumimoji="1" lang="en-US" altLang="ja-JP" sz="2000" b="1" dirty="0">
              <a:solidFill>
                <a:srgbClr val="000000"/>
              </a:solidFill>
              <a:latin typeface="Meiryo UI" panose="020B0604030504040204" pitchFamily="50" charset="-128"/>
              <a:ea typeface="Meiryo UI" panose="020B0604030504040204" pitchFamily="50" charset="-128"/>
              <a:cs typeface="Arial" pitchFamily="34" charset="0"/>
            </a:endParaRPr>
          </a:p>
          <a:p>
            <a:pPr marL="0" algn="ctr">
              <a:spcBef>
                <a:spcPts val="0"/>
              </a:spcBef>
            </a:pPr>
            <a:r>
              <a:rPr kumimoji="1" lang="ja-JP" altLang="en-US" sz="3000" dirty="0">
                <a:latin typeface="Meiryo UI" panose="020B0604030504040204" pitchFamily="50" charset="-128"/>
                <a:ea typeface="Meiryo UI" panose="020B0604030504040204" pitchFamily="50" charset="-128"/>
                <a:cs typeface="Arial" pitchFamily="34" charset="0"/>
              </a:rPr>
              <a:t>納品前にプロファイルやアプリの配信が可能</a:t>
            </a:r>
          </a:p>
        </p:txBody>
      </p:sp>
      <p:sp>
        <p:nvSpPr>
          <p:cNvPr id="9" name="角丸四角形 13">
            <a:extLst>
              <a:ext uri="{FF2B5EF4-FFF2-40B4-BE49-F238E27FC236}">
                <a16:creationId xmlns:a16="http://schemas.microsoft.com/office/drawing/2014/main" id="{385D0AE9-5B40-4D5E-97BF-10A01FD05F84}"/>
              </a:ext>
            </a:extLst>
          </p:cNvPr>
          <p:cNvSpPr/>
          <p:nvPr/>
        </p:nvSpPr>
        <p:spPr bwMode="auto">
          <a:xfrm>
            <a:off x="6717750" y="360000"/>
            <a:ext cx="1080000" cy="288000"/>
          </a:xfrm>
          <a:prstGeom prst="roundRect">
            <a:avLst>
              <a:gd name="adj" fmla="val 13229"/>
            </a:avLst>
          </a:prstGeom>
          <a:solidFill>
            <a:srgbClr val="898FC3"/>
          </a:solidFill>
          <a:ln w="285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defRPr/>
            </a:pPr>
            <a:r>
              <a:rPr kumimoji="1" lang="en-US" altLang="ja-JP" sz="1400" b="1" kern="0" dirty="0">
                <a:solidFill>
                  <a:srgbClr val="FFFFFF"/>
                </a:solidFill>
                <a:latin typeface="Meiryo UI" panose="020B0604030504040204" pitchFamily="50" charset="-128"/>
                <a:ea typeface="Meiryo UI" panose="020B0604030504040204" pitchFamily="50" charset="-128"/>
                <a:cs typeface="Verdana" panose="020B0604030504040204" pitchFamily="34" charset="0"/>
              </a:rPr>
              <a:t>iOS</a:t>
            </a:r>
            <a:endParaRPr kumimoji="1" lang="ja-JP" altLang="en-US" sz="1400" b="1" kern="0" dirty="0">
              <a:solidFill>
                <a:srgbClr val="FFFFFF"/>
              </a:solidFill>
              <a:latin typeface="Meiryo UI" panose="020B0604030504040204" pitchFamily="50" charset="-128"/>
              <a:ea typeface="Meiryo UI" panose="020B0604030504040204" pitchFamily="50" charset="-128"/>
              <a:cs typeface="Verdana" panose="020B0604030504040204" pitchFamily="34" charset="0"/>
            </a:endParaRPr>
          </a:p>
        </p:txBody>
      </p:sp>
      <p:sp>
        <p:nvSpPr>
          <p:cNvPr id="10" name="角丸四角形 13">
            <a:extLst>
              <a:ext uri="{FF2B5EF4-FFF2-40B4-BE49-F238E27FC236}">
                <a16:creationId xmlns:a16="http://schemas.microsoft.com/office/drawing/2014/main" id="{868BFC8B-CD4F-4C26-B19E-50E021E85068}"/>
              </a:ext>
            </a:extLst>
          </p:cNvPr>
          <p:cNvSpPr/>
          <p:nvPr/>
        </p:nvSpPr>
        <p:spPr bwMode="auto">
          <a:xfrm>
            <a:off x="7869878" y="360000"/>
            <a:ext cx="1080000" cy="288000"/>
          </a:xfrm>
          <a:prstGeom prst="roundRect">
            <a:avLst>
              <a:gd name="adj" fmla="val 13229"/>
            </a:avLst>
          </a:prstGeom>
          <a:solidFill>
            <a:srgbClr val="92D050"/>
          </a:solidFill>
          <a:ln w="285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defRPr/>
            </a:pPr>
            <a:r>
              <a:rPr lang="en-US" altLang="ja-JP" sz="1400" b="1" kern="0" dirty="0">
                <a:solidFill>
                  <a:srgbClr val="FFFFFF"/>
                </a:solidFill>
                <a:latin typeface="Meiryo UI" panose="020B0604030504040204" pitchFamily="50" charset="-128"/>
                <a:ea typeface="Meiryo UI" panose="020B0604030504040204" pitchFamily="50" charset="-128"/>
                <a:cs typeface="Verdana" panose="020B0604030504040204" pitchFamily="34" charset="0"/>
              </a:rPr>
              <a:t>Android</a:t>
            </a:r>
            <a:endParaRPr kumimoji="1" lang="ja-JP" altLang="en-US" sz="1400" b="1" kern="0" dirty="0">
              <a:solidFill>
                <a:srgbClr val="FFFFFF"/>
              </a:solidFill>
              <a:latin typeface="Meiryo UI" panose="020B0604030504040204" pitchFamily="50" charset="-128"/>
              <a:ea typeface="Meiryo UI" panose="020B0604030504040204" pitchFamily="50" charset="-128"/>
              <a:cs typeface="Verdana" panose="020B0604030504040204" pitchFamily="34" charset="0"/>
            </a:endParaRPr>
          </a:p>
        </p:txBody>
      </p:sp>
      <p:sp>
        <p:nvSpPr>
          <p:cNvPr id="11" name="角丸四角形 13">
            <a:extLst>
              <a:ext uri="{FF2B5EF4-FFF2-40B4-BE49-F238E27FC236}">
                <a16:creationId xmlns:a16="http://schemas.microsoft.com/office/drawing/2014/main" id="{E9535BEB-D3A0-4973-A729-22EF9BFA4410}"/>
              </a:ext>
            </a:extLst>
          </p:cNvPr>
          <p:cNvSpPr/>
          <p:nvPr/>
        </p:nvSpPr>
        <p:spPr bwMode="auto">
          <a:xfrm>
            <a:off x="9022006" y="360000"/>
            <a:ext cx="1080000" cy="288000"/>
          </a:xfrm>
          <a:prstGeom prst="roundRect">
            <a:avLst>
              <a:gd name="adj" fmla="val 13229"/>
            </a:avLst>
          </a:prstGeom>
          <a:solidFill>
            <a:srgbClr val="FF9933"/>
          </a:solidFill>
          <a:ln w="285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defRPr/>
            </a:pPr>
            <a:r>
              <a:rPr kumimoji="1" lang="en-US" altLang="ja-JP" sz="1400" b="1" kern="0" dirty="0">
                <a:solidFill>
                  <a:srgbClr val="FFFFFF"/>
                </a:solidFill>
                <a:latin typeface="Meiryo UI" panose="020B0604030504040204" pitchFamily="50" charset="-128"/>
                <a:ea typeface="Meiryo UI" panose="020B0604030504040204" pitchFamily="50" charset="-128"/>
                <a:cs typeface="Verdana" panose="020B0604030504040204" pitchFamily="34" charset="0"/>
              </a:rPr>
              <a:t>4G</a:t>
            </a:r>
            <a:endParaRPr kumimoji="1" lang="ja-JP" altLang="en-US" sz="1400" b="1" kern="0" dirty="0">
              <a:solidFill>
                <a:srgbClr val="FFFFFF"/>
              </a:solidFill>
              <a:latin typeface="Meiryo UI" panose="020B0604030504040204" pitchFamily="50" charset="-128"/>
              <a:ea typeface="Meiryo UI" panose="020B0604030504040204" pitchFamily="50" charset="-128"/>
              <a:cs typeface="Verdana" panose="020B0604030504040204" pitchFamily="34" charset="0"/>
            </a:endParaRPr>
          </a:p>
        </p:txBody>
      </p:sp>
      <p:sp>
        <p:nvSpPr>
          <p:cNvPr id="31" name="矢印: 右 30">
            <a:extLst>
              <a:ext uri="{FF2B5EF4-FFF2-40B4-BE49-F238E27FC236}">
                <a16:creationId xmlns:a16="http://schemas.microsoft.com/office/drawing/2014/main" id="{5F97C81C-6FA1-460D-93A1-0DDCE1B3EB7E}"/>
              </a:ext>
            </a:extLst>
          </p:cNvPr>
          <p:cNvSpPr/>
          <p:nvPr/>
        </p:nvSpPr>
        <p:spPr bwMode="auto">
          <a:xfrm>
            <a:off x="5349478" y="4407581"/>
            <a:ext cx="1000486" cy="184667"/>
          </a:xfrm>
          <a:prstGeom prst="rightArrow">
            <a:avLst>
              <a:gd name="adj1" fmla="val 45958"/>
              <a:gd name="adj2" fmla="val 129682"/>
            </a:avLst>
          </a:prstGeom>
          <a:gradFill>
            <a:gsLst>
              <a:gs pos="0">
                <a:srgbClr val="00B050"/>
              </a:gs>
              <a:gs pos="100000">
                <a:srgbClr val="0070C0"/>
              </a:gs>
            </a:gsLst>
            <a:lin ang="0" scaled="0"/>
          </a:gra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33" name="四角形: 角を丸くする 32">
            <a:extLst>
              <a:ext uri="{FF2B5EF4-FFF2-40B4-BE49-F238E27FC236}">
                <a16:creationId xmlns:a16="http://schemas.microsoft.com/office/drawing/2014/main" id="{B424250C-3666-4487-B6E1-BD582C723F65}"/>
              </a:ext>
            </a:extLst>
          </p:cNvPr>
          <p:cNvSpPr/>
          <p:nvPr/>
        </p:nvSpPr>
        <p:spPr bwMode="auto">
          <a:xfrm>
            <a:off x="800279" y="2572561"/>
            <a:ext cx="2592000" cy="576000"/>
          </a:xfrm>
          <a:prstGeom prst="roundRect">
            <a:avLst>
              <a:gd name="adj" fmla="val 11024"/>
            </a:avLst>
          </a:prstGeom>
          <a:solidFill>
            <a:schemeClr val="bg1">
              <a:lumMod val="95000"/>
            </a:schemeClr>
          </a:solidFill>
          <a:ln w="15875" cap="flat" cmpd="sng" algn="ctr">
            <a:solidFill>
              <a:schemeClr val="bg1">
                <a:lumMod val="50000"/>
              </a:schemeClr>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252000" indent="-252000"/>
            <a:r>
              <a:rPr lang="ja-JP" altLang="en-US" sz="2000" b="1" dirty="0">
                <a:solidFill>
                  <a:srgbClr val="00B050"/>
                </a:solidFill>
                <a:latin typeface="Meiryo UI" panose="020B0604030504040204" pitchFamily="50" charset="-128"/>
                <a:ea typeface="Meiryo UI" panose="020B0604030504040204" pitchFamily="50" charset="-128"/>
                <a:cs typeface="Arial" pitchFamily="34" charset="0"/>
              </a:rPr>
              <a:t>❶管理サイトの操作</a:t>
            </a:r>
          </a:p>
        </p:txBody>
      </p:sp>
      <p:sp>
        <p:nvSpPr>
          <p:cNvPr id="34" name="四角形: 角を丸くする 33">
            <a:extLst>
              <a:ext uri="{FF2B5EF4-FFF2-40B4-BE49-F238E27FC236}">
                <a16:creationId xmlns:a16="http://schemas.microsoft.com/office/drawing/2014/main" id="{E75152F6-1D2C-4417-A18C-F34B913D9940}"/>
              </a:ext>
            </a:extLst>
          </p:cNvPr>
          <p:cNvSpPr/>
          <p:nvPr/>
        </p:nvSpPr>
        <p:spPr bwMode="auto">
          <a:xfrm>
            <a:off x="6317713" y="2571750"/>
            <a:ext cx="2814095" cy="576000"/>
          </a:xfrm>
          <a:prstGeom prst="roundRect">
            <a:avLst>
              <a:gd name="adj" fmla="val 11024"/>
            </a:avLst>
          </a:prstGeom>
          <a:solidFill>
            <a:schemeClr val="bg1">
              <a:lumMod val="95000"/>
            </a:schemeClr>
          </a:solidFill>
          <a:ln w="15875" cap="flat" cmpd="sng" algn="ctr">
            <a:solidFill>
              <a:schemeClr val="bg1">
                <a:lumMod val="50000"/>
              </a:schemeClr>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252000" indent="-252000"/>
            <a:r>
              <a:rPr lang="ja-JP" altLang="en-US" sz="2000" b="1" dirty="0">
                <a:solidFill>
                  <a:srgbClr val="0070C0"/>
                </a:solidFill>
                <a:latin typeface="Meiryo UI" panose="020B0604030504040204" pitchFamily="50" charset="-128"/>
                <a:ea typeface="Meiryo UI" panose="020B0604030504040204" pitchFamily="50" charset="-128"/>
                <a:cs typeface="Arial" pitchFamily="34" charset="0"/>
              </a:rPr>
              <a:t>❷プロファイル</a:t>
            </a:r>
            <a:r>
              <a:rPr lang="en-US" altLang="ja-JP" sz="2000" b="1" dirty="0">
                <a:solidFill>
                  <a:srgbClr val="0070C0"/>
                </a:solidFill>
                <a:latin typeface="Meiryo UI" panose="020B0604030504040204" pitchFamily="50" charset="-128"/>
                <a:ea typeface="Meiryo UI" panose="020B0604030504040204" pitchFamily="50" charset="-128"/>
                <a:cs typeface="Arial" pitchFamily="34" charset="0"/>
              </a:rPr>
              <a:t>/</a:t>
            </a:r>
            <a:r>
              <a:rPr lang="ja-JP" altLang="en-US" sz="2000" b="1" dirty="0">
                <a:solidFill>
                  <a:srgbClr val="0070C0"/>
                </a:solidFill>
                <a:latin typeface="Meiryo UI" panose="020B0604030504040204" pitchFamily="50" charset="-128"/>
                <a:ea typeface="Meiryo UI" panose="020B0604030504040204" pitchFamily="50" charset="-128"/>
                <a:cs typeface="Arial" pitchFamily="34" charset="0"/>
              </a:rPr>
              <a:t>ポリシー</a:t>
            </a:r>
            <a:endParaRPr lang="en-US" altLang="ja-JP" sz="2000" b="1" dirty="0">
              <a:solidFill>
                <a:srgbClr val="0070C0"/>
              </a:solidFill>
              <a:latin typeface="Meiryo UI" panose="020B0604030504040204" pitchFamily="50" charset="-128"/>
              <a:ea typeface="Meiryo UI" panose="020B0604030504040204" pitchFamily="50" charset="-128"/>
              <a:cs typeface="Arial" pitchFamily="34" charset="0"/>
            </a:endParaRPr>
          </a:p>
          <a:p>
            <a:pPr marL="252000" indent="-252000"/>
            <a:r>
              <a:rPr lang="ja-JP" altLang="en-US" sz="2000" b="1" dirty="0">
                <a:solidFill>
                  <a:srgbClr val="0070C0"/>
                </a:solidFill>
                <a:latin typeface="Meiryo UI" panose="020B0604030504040204" pitchFamily="50" charset="-128"/>
                <a:ea typeface="Meiryo UI" panose="020B0604030504040204" pitchFamily="50" charset="-128"/>
                <a:cs typeface="Arial" pitchFamily="34" charset="0"/>
              </a:rPr>
              <a:t>アプリ配信</a:t>
            </a:r>
          </a:p>
        </p:txBody>
      </p:sp>
      <p:pic>
        <p:nvPicPr>
          <p:cNvPr id="35" name="Picture 6" descr="j0428969">
            <a:extLst>
              <a:ext uri="{FF2B5EF4-FFF2-40B4-BE49-F238E27FC236}">
                <a16:creationId xmlns:a16="http://schemas.microsoft.com/office/drawing/2014/main" id="{E634B58B-5182-4CF3-9440-791654B6D20D}"/>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4220092" y="3940649"/>
            <a:ext cx="854224" cy="1182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6" name="グループ化 35">
            <a:extLst>
              <a:ext uri="{FF2B5EF4-FFF2-40B4-BE49-F238E27FC236}">
                <a16:creationId xmlns:a16="http://schemas.microsoft.com/office/drawing/2014/main" id="{8923198E-2CFF-4198-9AE4-FA60AC84D831}"/>
              </a:ext>
            </a:extLst>
          </p:cNvPr>
          <p:cNvGrpSpPr/>
          <p:nvPr/>
        </p:nvGrpSpPr>
        <p:grpSpPr>
          <a:xfrm>
            <a:off x="1055964" y="3382266"/>
            <a:ext cx="2092169" cy="2092169"/>
            <a:chOff x="1638230" y="4912469"/>
            <a:chExt cx="2092169" cy="2092169"/>
          </a:xfrm>
        </p:grpSpPr>
        <p:sp>
          <p:nvSpPr>
            <p:cNvPr id="37" name="楕円 36">
              <a:extLst>
                <a:ext uri="{FF2B5EF4-FFF2-40B4-BE49-F238E27FC236}">
                  <a16:creationId xmlns:a16="http://schemas.microsoft.com/office/drawing/2014/main" id="{CCDA1E46-3241-4038-AC33-23424EEC7237}"/>
                </a:ext>
              </a:extLst>
            </p:cNvPr>
            <p:cNvSpPr/>
            <p:nvPr/>
          </p:nvSpPr>
          <p:spPr bwMode="auto">
            <a:xfrm>
              <a:off x="1638230" y="4912469"/>
              <a:ext cx="2092169" cy="2092169"/>
            </a:xfrm>
            <a:prstGeom prst="ellipse">
              <a:avLst/>
            </a:prstGeom>
            <a:solidFill>
              <a:schemeClr val="bg1">
                <a:lumMod val="85000"/>
              </a:schemeClr>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38" name="Text Box 19">
              <a:extLst>
                <a:ext uri="{FF2B5EF4-FFF2-40B4-BE49-F238E27FC236}">
                  <a16:creationId xmlns:a16="http://schemas.microsoft.com/office/drawing/2014/main" id="{9E0A7D66-BA97-43DE-B733-5C80DF4C5837}"/>
                </a:ext>
              </a:extLst>
            </p:cNvPr>
            <p:cNvSpPr txBox="1">
              <a:spLocks noChangeArrowheads="1"/>
            </p:cNvSpPr>
            <p:nvPr/>
          </p:nvSpPr>
          <p:spPr bwMode="auto">
            <a:xfrm>
              <a:off x="2095123" y="6392798"/>
              <a:ext cx="1207847" cy="480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nchor="ctr" anchorCtr="0">
              <a:spAutoFit/>
            </a:bodyPr>
            <a:lstStyle/>
            <a:p>
              <a:pPr>
                <a:lnSpc>
                  <a:spcPct val="90000"/>
                </a:lnSpc>
                <a:spcBef>
                  <a:spcPct val="50000"/>
                </a:spcBef>
              </a:pPr>
              <a:r>
                <a:rPr lang="en-US" altLang="ja-JP" sz="1400" dirty="0">
                  <a:solidFill>
                    <a:schemeClr val="tx1"/>
                  </a:solidFill>
                  <a:latin typeface="Meiryo UI" panose="020B0604030504040204" pitchFamily="50" charset="-128"/>
                  <a:ea typeface="Meiryo UI" panose="020B0604030504040204" pitchFamily="50" charset="-128"/>
                </a:rPr>
                <a:t>SB</a:t>
              </a:r>
              <a:r>
                <a:rPr lang="ja-JP" altLang="en-US" sz="1400" dirty="0">
                  <a:solidFill>
                    <a:schemeClr val="tx1"/>
                  </a:solidFill>
                  <a:latin typeface="Meiryo UI" panose="020B0604030504040204" pitchFamily="50" charset="-128"/>
                  <a:ea typeface="Meiryo UI" panose="020B0604030504040204" pitchFamily="50" charset="-128"/>
                </a:rPr>
                <a:t>キッティングセンター</a:t>
              </a:r>
            </a:p>
          </p:txBody>
        </p:sp>
      </p:grpSp>
      <p:grpSp>
        <p:nvGrpSpPr>
          <p:cNvPr id="48" name="グループ化 47">
            <a:extLst>
              <a:ext uri="{FF2B5EF4-FFF2-40B4-BE49-F238E27FC236}">
                <a16:creationId xmlns:a16="http://schemas.microsoft.com/office/drawing/2014/main" id="{0F886E55-C6F6-4E57-AB1A-7E234CCF88D2}"/>
              </a:ext>
            </a:extLst>
          </p:cNvPr>
          <p:cNvGrpSpPr/>
          <p:nvPr/>
        </p:nvGrpSpPr>
        <p:grpSpPr>
          <a:xfrm rot="11416825" flipV="1">
            <a:off x="5120911" y="3903936"/>
            <a:ext cx="1304292" cy="969833"/>
            <a:chOff x="6999760" y="3785632"/>
            <a:chExt cx="2016087" cy="1492509"/>
          </a:xfrm>
        </p:grpSpPr>
        <p:sp>
          <p:nvSpPr>
            <p:cNvPr id="41" name="二等辺三角形 40">
              <a:extLst>
                <a:ext uri="{FF2B5EF4-FFF2-40B4-BE49-F238E27FC236}">
                  <a16:creationId xmlns:a16="http://schemas.microsoft.com/office/drawing/2014/main" id="{9909D980-0B31-47CA-9DAD-06A971975EFC}"/>
                </a:ext>
              </a:extLst>
            </p:cNvPr>
            <p:cNvSpPr/>
            <p:nvPr/>
          </p:nvSpPr>
          <p:spPr bwMode="auto">
            <a:xfrm rot="13955091" flipH="1">
              <a:off x="7035446" y="3970932"/>
              <a:ext cx="256798" cy="270497"/>
            </a:xfrm>
            <a:prstGeom prst="triangle">
              <a:avLst>
                <a:gd name="adj" fmla="val 50033"/>
              </a:avLst>
            </a:prstGeom>
            <a:solidFill>
              <a:schemeClr val="bg2"/>
            </a:solidFill>
            <a:ln w="25400" cap="flat" cmpd="sng" algn="ctr">
              <a:solidFill>
                <a:schemeClr val="bg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dirty="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42" name="円弧 41">
              <a:extLst>
                <a:ext uri="{FF2B5EF4-FFF2-40B4-BE49-F238E27FC236}">
                  <a16:creationId xmlns:a16="http://schemas.microsoft.com/office/drawing/2014/main" id="{51A32671-816C-424C-B2A1-DC44B04DBEEB}"/>
                </a:ext>
              </a:extLst>
            </p:cNvPr>
            <p:cNvSpPr/>
            <p:nvPr/>
          </p:nvSpPr>
          <p:spPr bwMode="auto">
            <a:xfrm>
              <a:off x="6999760" y="3785632"/>
              <a:ext cx="2016087" cy="1492509"/>
            </a:xfrm>
            <a:prstGeom prst="arc">
              <a:avLst>
                <a:gd name="adj1" fmla="val 12934054"/>
                <a:gd name="adj2" fmla="val 20726650"/>
              </a:avLst>
            </a:prstGeom>
            <a:noFill/>
            <a:ln w="82550" cap="flat" cmpd="sng" algn="ctr">
              <a:solidFill>
                <a:schemeClr val="bg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grpSp>
      <p:sp>
        <p:nvSpPr>
          <p:cNvPr id="43" name="角丸四角形 51">
            <a:extLst>
              <a:ext uri="{FF2B5EF4-FFF2-40B4-BE49-F238E27FC236}">
                <a16:creationId xmlns:a16="http://schemas.microsoft.com/office/drawing/2014/main" id="{A9C62136-AE41-4E7C-A43F-8D34FDE3AB81}"/>
              </a:ext>
            </a:extLst>
          </p:cNvPr>
          <p:cNvSpPr/>
          <p:nvPr/>
        </p:nvSpPr>
        <p:spPr bwMode="auto">
          <a:xfrm>
            <a:off x="3699284" y="3036271"/>
            <a:ext cx="2016087" cy="718416"/>
          </a:xfrm>
          <a:prstGeom prst="roundRect">
            <a:avLst>
              <a:gd name="adj" fmla="val 8839"/>
            </a:avLst>
          </a:prstGeom>
          <a:solidFill>
            <a:srgbClr val="00B050"/>
          </a:solidFill>
          <a:ln>
            <a:solidFill>
              <a:srgbClr val="00B050"/>
            </a:solid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anchor="ctr" anchorCtr="0"/>
          <a:lstStyle/>
          <a:p>
            <a:r>
              <a:rPr lang="ja-JP" altLang="en-US" sz="1600" b="1" dirty="0">
                <a:solidFill>
                  <a:schemeClr val="bg1"/>
                </a:solidFill>
                <a:latin typeface="Meiryo UI" panose="020B0604030504040204" pitchFamily="50" charset="-128"/>
                <a:ea typeface="Meiryo UI" panose="020B0604030504040204" pitchFamily="50" charset="-128"/>
                <a:cs typeface="Verdana" panose="020B0604030504040204" pitchFamily="34" charset="0"/>
              </a:rPr>
              <a:t>デバイスマネジメント</a:t>
            </a:r>
            <a:endParaRPr lang="en-US" altLang="ja-JP" sz="1600" b="1" dirty="0">
              <a:solidFill>
                <a:schemeClr val="bg1"/>
              </a:solidFill>
              <a:latin typeface="Meiryo UI" panose="020B0604030504040204" pitchFamily="50" charset="-128"/>
              <a:ea typeface="Meiryo UI" panose="020B0604030504040204" pitchFamily="50" charset="-128"/>
              <a:cs typeface="Verdana" panose="020B0604030504040204" pitchFamily="34" charset="0"/>
            </a:endParaRPr>
          </a:p>
          <a:p>
            <a:r>
              <a:rPr lang="ja-JP" altLang="en-US" sz="1600" b="1" dirty="0">
                <a:solidFill>
                  <a:schemeClr val="bg1"/>
                </a:solidFill>
                <a:latin typeface="Meiryo UI" panose="020B0604030504040204" pitchFamily="50" charset="-128"/>
                <a:ea typeface="Meiryo UI" panose="020B0604030504040204" pitchFamily="50" charset="-128"/>
                <a:cs typeface="Verdana" panose="020B0604030504040204" pitchFamily="34" charset="0"/>
              </a:rPr>
              <a:t>サーバ</a:t>
            </a:r>
            <a:endParaRPr lang="en-US" altLang="ja-JP" sz="1600" b="1" dirty="0">
              <a:solidFill>
                <a:schemeClr val="bg1"/>
              </a:solidFill>
              <a:latin typeface="Meiryo UI" panose="020B0604030504040204" pitchFamily="50" charset="-128"/>
              <a:ea typeface="Meiryo UI" panose="020B0604030504040204" pitchFamily="50" charset="-128"/>
              <a:cs typeface="Verdana" panose="020B0604030504040204" pitchFamily="34" charset="0"/>
            </a:endParaRPr>
          </a:p>
        </p:txBody>
      </p:sp>
      <p:cxnSp>
        <p:nvCxnSpPr>
          <p:cNvPr id="52" name="直線コネクタ 51">
            <a:extLst>
              <a:ext uri="{FF2B5EF4-FFF2-40B4-BE49-F238E27FC236}">
                <a16:creationId xmlns:a16="http://schemas.microsoft.com/office/drawing/2014/main" id="{7610782F-EC7C-496C-A0B5-DAA65D1892F1}"/>
              </a:ext>
            </a:extLst>
          </p:cNvPr>
          <p:cNvCxnSpPr/>
          <p:nvPr/>
        </p:nvCxnSpPr>
        <p:spPr bwMode="auto">
          <a:xfrm>
            <a:off x="9597950" y="2698233"/>
            <a:ext cx="0" cy="2859662"/>
          </a:xfrm>
          <a:prstGeom prst="line">
            <a:avLst/>
          </a:prstGeom>
          <a:solidFill>
            <a:srgbClr val="000000"/>
          </a:solidFill>
          <a:ln w="25400" cap="rnd" cmpd="sng" algn="ctr">
            <a:solidFill>
              <a:schemeClr val="bg1">
                <a:lumMod val="50000"/>
              </a:schemeClr>
            </a:solidFill>
            <a:prstDash val="sysDot"/>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84" name="イメージ" descr="イメージ">
            <a:extLst>
              <a:ext uri="{FF2B5EF4-FFF2-40B4-BE49-F238E27FC236}">
                <a16:creationId xmlns:a16="http://schemas.microsoft.com/office/drawing/2014/main" id="{D0457F04-F6E8-4254-8BCA-4942AD3E40CA}"/>
              </a:ext>
            </a:extLst>
          </p:cNvPr>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a:xfrm>
            <a:off x="8521437" y="4013322"/>
            <a:ext cx="544533" cy="1143124"/>
          </a:xfrm>
          <a:custGeom>
            <a:avLst/>
            <a:gdLst/>
            <a:ahLst/>
            <a:cxnLst>
              <a:cxn ang="0">
                <a:pos x="wd2" y="hd2"/>
              </a:cxn>
              <a:cxn ang="5400000">
                <a:pos x="wd2" y="hd2"/>
              </a:cxn>
              <a:cxn ang="10800000">
                <a:pos x="wd2" y="hd2"/>
              </a:cxn>
              <a:cxn ang="16200000">
                <a:pos x="wd2" y="hd2"/>
              </a:cxn>
            </a:cxnLst>
            <a:rect l="0" t="0" r="r" b="b"/>
            <a:pathLst>
              <a:path w="21548" h="21599" extrusionOk="0">
                <a:moveTo>
                  <a:pt x="2489" y="0"/>
                </a:moveTo>
                <a:lnTo>
                  <a:pt x="1829" y="145"/>
                </a:lnTo>
                <a:cubicBezTo>
                  <a:pt x="1098" y="305"/>
                  <a:pt x="745" y="463"/>
                  <a:pt x="389" y="790"/>
                </a:cubicBezTo>
                <a:cubicBezTo>
                  <a:pt x="164" y="997"/>
                  <a:pt x="146" y="1078"/>
                  <a:pt x="93" y="2158"/>
                </a:cubicBezTo>
                <a:cubicBezTo>
                  <a:pt x="62" y="2790"/>
                  <a:pt x="27" y="7149"/>
                  <a:pt x="15" y="11847"/>
                </a:cubicBezTo>
                <a:cubicBezTo>
                  <a:pt x="8" y="14269"/>
                  <a:pt x="-3" y="16038"/>
                  <a:pt x="1" y="17336"/>
                </a:cubicBezTo>
                <a:cubicBezTo>
                  <a:pt x="13" y="21229"/>
                  <a:pt x="143" y="20881"/>
                  <a:pt x="804" y="21203"/>
                </a:cubicBezTo>
                <a:cubicBezTo>
                  <a:pt x="1063" y="21329"/>
                  <a:pt x="1438" y="21469"/>
                  <a:pt x="1635" y="21515"/>
                </a:cubicBezTo>
                <a:cubicBezTo>
                  <a:pt x="1964" y="21591"/>
                  <a:pt x="2707" y="21598"/>
                  <a:pt x="10611" y="21599"/>
                </a:cubicBezTo>
                <a:cubicBezTo>
                  <a:pt x="15352" y="21600"/>
                  <a:pt x="19368" y="21588"/>
                  <a:pt x="19537" y="21572"/>
                </a:cubicBezTo>
                <a:cubicBezTo>
                  <a:pt x="19985" y="21529"/>
                  <a:pt x="20808" y="21212"/>
                  <a:pt x="21079" y="20978"/>
                </a:cubicBezTo>
                <a:cubicBezTo>
                  <a:pt x="21237" y="20841"/>
                  <a:pt x="21345" y="20635"/>
                  <a:pt x="21409" y="20345"/>
                </a:cubicBezTo>
                <a:cubicBezTo>
                  <a:pt x="21517" y="19850"/>
                  <a:pt x="21597" y="6917"/>
                  <a:pt x="21514" y="3377"/>
                </a:cubicBezTo>
                <a:lnTo>
                  <a:pt x="21460" y="1006"/>
                </a:lnTo>
                <a:lnTo>
                  <a:pt x="21198" y="764"/>
                </a:lnTo>
                <a:cubicBezTo>
                  <a:pt x="21053" y="630"/>
                  <a:pt x="20738" y="452"/>
                  <a:pt x="20496" y="364"/>
                </a:cubicBezTo>
                <a:cubicBezTo>
                  <a:pt x="19672" y="64"/>
                  <a:pt x="19799" y="68"/>
                  <a:pt x="10744" y="33"/>
                </a:cubicBezTo>
                <a:lnTo>
                  <a:pt x="2489" y="0"/>
                </a:lnTo>
                <a:close/>
              </a:path>
            </a:pathLst>
          </a:custGeom>
          <a:ln w="12700">
            <a:miter lim="400000"/>
          </a:ln>
        </p:spPr>
      </p:pic>
      <p:pic>
        <p:nvPicPr>
          <p:cNvPr id="76" name="OL8.png" descr="OL8.png">
            <a:extLst>
              <a:ext uri="{FF2B5EF4-FFF2-40B4-BE49-F238E27FC236}">
                <a16:creationId xmlns:a16="http://schemas.microsoft.com/office/drawing/2014/main" id="{70C13E76-C43C-452B-8B46-AA17B655BCFF}"/>
              </a:ext>
            </a:extLst>
          </p:cNvPr>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a:xfrm>
            <a:off x="1612535" y="3600510"/>
            <a:ext cx="1037521" cy="1219781"/>
          </a:xfrm>
          <a:custGeom>
            <a:avLst/>
            <a:gdLst/>
            <a:ahLst/>
            <a:cxnLst>
              <a:cxn ang="0">
                <a:pos x="wd2" y="hd2"/>
              </a:cxn>
              <a:cxn ang="5400000">
                <a:pos x="wd2" y="hd2"/>
              </a:cxn>
              <a:cxn ang="10800000">
                <a:pos x="wd2" y="hd2"/>
              </a:cxn>
              <a:cxn ang="16200000">
                <a:pos x="wd2" y="hd2"/>
              </a:cxn>
            </a:cxnLst>
            <a:rect l="0" t="0" r="r" b="b"/>
            <a:pathLst>
              <a:path w="21600" h="21600" extrusionOk="0">
                <a:moveTo>
                  <a:pt x="9817" y="0"/>
                </a:moveTo>
                <a:cubicBezTo>
                  <a:pt x="9595" y="5"/>
                  <a:pt x="9422" y="12"/>
                  <a:pt x="9410" y="18"/>
                </a:cubicBezTo>
                <a:cubicBezTo>
                  <a:pt x="9355" y="43"/>
                  <a:pt x="9139" y="96"/>
                  <a:pt x="8932" y="137"/>
                </a:cubicBezTo>
                <a:cubicBezTo>
                  <a:pt x="8426" y="237"/>
                  <a:pt x="7630" y="525"/>
                  <a:pt x="7246" y="747"/>
                </a:cubicBezTo>
                <a:cubicBezTo>
                  <a:pt x="6766" y="1024"/>
                  <a:pt x="6215" y="1456"/>
                  <a:pt x="5884" y="1815"/>
                </a:cubicBezTo>
                <a:cubicBezTo>
                  <a:pt x="5495" y="2237"/>
                  <a:pt x="5486" y="2250"/>
                  <a:pt x="5164" y="2821"/>
                </a:cubicBezTo>
                <a:cubicBezTo>
                  <a:pt x="4816" y="3435"/>
                  <a:pt x="4665" y="3937"/>
                  <a:pt x="4556" y="4819"/>
                </a:cubicBezTo>
                <a:cubicBezTo>
                  <a:pt x="4515" y="5154"/>
                  <a:pt x="4650" y="6027"/>
                  <a:pt x="4784" y="6285"/>
                </a:cubicBezTo>
                <a:cubicBezTo>
                  <a:pt x="4832" y="6377"/>
                  <a:pt x="4911" y="6527"/>
                  <a:pt x="4960" y="6621"/>
                </a:cubicBezTo>
                <a:cubicBezTo>
                  <a:pt x="5009" y="6715"/>
                  <a:pt x="5252" y="7012"/>
                  <a:pt x="5501" y="7278"/>
                </a:cubicBezTo>
                <a:cubicBezTo>
                  <a:pt x="6219" y="8044"/>
                  <a:pt x="6342" y="8207"/>
                  <a:pt x="6477" y="8586"/>
                </a:cubicBezTo>
                <a:cubicBezTo>
                  <a:pt x="6672" y="9134"/>
                  <a:pt x="6564" y="9447"/>
                  <a:pt x="6124" y="9615"/>
                </a:cubicBezTo>
                <a:lnTo>
                  <a:pt x="5896" y="9700"/>
                </a:lnTo>
                <a:lnTo>
                  <a:pt x="6170" y="9762"/>
                </a:lnTo>
                <a:cubicBezTo>
                  <a:pt x="6594" y="9855"/>
                  <a:pt x="6612" y="9861"/>
                  <a:pt x="6556" y="9904"/>
                </a:cubicBezTo>
                <a:cubicBezTo>
                  <a:pt x="6527" y="9926"/>
                  <a:pt x="6390" y="9980"/>
                  <a:pt x="6252" y="10026"/>
                </a:cubicBezTo>
                <a:cubicBezTo>
                  <a:pt x="5974" y="10117"/>
                  <a:pt x="5830" y="10239"/>
                  <a:pt x="5696" y="10494"/>
                </a:cubicBezTo>
                <a:cubicBezTo>
                  <a:pt x="5542" y="10785"/>
                  <a:pt x="5215" y="11607"/>
                  <a:pt x="5215" y="11701"/>
                </a:cubicBezTo>
                <a:cubicBezTo>
                  <a:pt x="5215" y="11821"/>
                  <a:pt x="5103" y="11908"/>
                  <a:pt x="4951" y="11908"/>
                </a:cubicBezTo>
                <a:cubicBezTo>
                  <a:pt x="4756" y="11908"/>
                  <a:pt x="4349" y="12078"/>
                  <a:pt x="4082" y="12272"/>
                </a:cubicBezTo>
                <a:cubicBezTo>
                  <a:pt x="3806" y="12473"/>
                  <a:pt x="3566" y="12797"/>
                  <a:pt x="3489" y="13066"/>
                </a:cubicBezTo>
                <a:cubicBezTo>
                  <a:pt x="3461" y="13166"/>
                  <a:pt x="3433" y="13875"/>
                  <a:pt x="3431" y="14643"/>
                </a:cubicBezTo>
                <a:cubicBezTo>
                  <a:pt x="3429" y="15977"/>
                  <a:pt x="3436" y="16052"/>
                  <a:pt x="3556" y="16290"/>
                </a:cubicBezTo>
                <a:cubicBezTo>
                  <a:pt x="3630" y="16435"/>
                  <a:pt x="3787" y="16615"/>
                  <a:pt x="3933" y="16724"/>
                </a:cubicBezTo>
                <a:cubicBezTo>
                  <a:pt x="4069" y="16826"/>
                  <a:pt x="4163" y="16924"/>
                  <a:pt x="4143" y="16941"/>
                </a:cubicBezTo>
                <a:cubicBezTo>
                  <a:pt x="4122" y="16959"/>
                  <a:pt x="3184" y="16975"/>
                  <a:pt x="2055" y="16975"/>
                </a:cubicBezTo>
                <a:lnTo>
                  <a:pt x="0" y="16975"/>
                </a:lnTo>
                <a:lnTo>
                  <a:pt x="0" y="19289"/>
                </a:lnTo>
                <a:lnTo>
                  <a:pt x="0" y="21600"/>
                </a:lnTo>
                <a:lnTo>
                  <a:pt x="10798" y="21600"/>
                </a:lnTo>
                <a:lnTo>
                  <a:pt x="21600" y="21600"/>
                </a:lnTo>
                <a:lnTo>
                  <a:pt x="21600" y="21393"/>
                </a:lnTo>
                <a:lnTo>
                  <a:pt x="21585" y="19299"/>
                </a:lnTo>
                <a:lnTo>
                  <a:pt x="21570" y="16998"/>
                </a:lnTo>
                <a:lnTo>
                  <a:pt x="18649" y="16975"/>
                </a:lnTo>
                <a:cubicBezTo>
                  <a:pt x="16749" y="16959"/>
                  <a:pt x="15728" y="16932"/>
                  <a:pt x="15734" y="16900"/>
                </a:cubicBezTo>
                <a:cubicBezTo>
                  <a:pt x="15739" y="16873"/>
                  <a:pt x="15775" y="16643"/>
                  <a:pt x="15810" y="16388"/>
                </a:cubicBezTo>
                <a:cubicBezTo>
                  <a:pt x="15846" y="16134"/>
                  <a:pt x="15887" y="15844"/>
                  <a:pt x="15904" y="15744"/>
                </a:cubicBezTo>
                <a:lnTo>
                  <a:pt x="15938" y="15563"/>
                </a:lnTo>
                <a:lnTo>
                  <a:pt x="14427" y="15548"/>
                </a:lnTo>
                <a:lnTo>
                  <a:pt x="12920" y="15535"/>
                </a:lnTo>
                <a:lnTo>
                  <a:pt x="12932" y="15413"/>
                </a:lnTo>
                <a:cubicBezTo>
                  <a:pt x="12939" y="15346"/>
                  <a:pt x="12962" y="14548"/>
                  <a:pt x="12984" y="13637"/>
                </a:cubicBezTo>
                <a:cubicBezTo>
                  <a:pt x="13042" y="11148"/>
                  <a:pt x="12887" y="10211"/>
                  <a:pt x="12394" y="10052"/>
                </a:cubicBezTo>
                <a:cubicBezTo>
                  <a:pt x="12273" y="10012"/>
                  <a:pt x="12260" y="9992"/>
                  <a:pt x="12318" y="9933"/>
                </a:cubicBezTo>
                <a:cubicBezTo>
                  <a:pt x="12376" y="9873"/>
                  <a:pt x="12370" y="9860"/>
                  <a:pt x="12276" y="9860"/>
                </a:cubicBezTo>
                <a:cubicBezTo>
                  <a:pt x="12123" y="9860"/>
                  <a:pt x="11877" y="9692"/>
                  <a:pt x="11765" y="9509"/>
                </a:cubicBezTo>
                <a:cubicBezTo>
                  <a:pt x="11591" y="9223"/>
                  <a:pt x="11747" y="8726"/>
                  <a:pt x="12187" y="8172"/>
                </a:cubicBezTo>
                <a:cubicBezTo>
                  <a:pt x="12312" y="8015"/>
                  <a:pt x="12607" y="7647"/>
                  <a:pt x="12841" y="7353"/>
                </a:cubicBezTo>
                <a:cubicBezTo>
                  <a:pt x="13287" y="6790"/>
                  <a:pt x="13737" y="6057"/>
                  <a:pt x="13892" y="5646"/>
                </a:cubicBezTo>
                <a:cubicBezTo>
                  <a:pt x="14103" y="5091"/>
                  <a:pt x="14057" y="3633"/>
                  <a:pt x="13801" y="2771"/>
                </a:cubicBezTo>
                <a:cubicBezTo>
                  <a:pt x="13436" y="1542"/>
                  <a:pt x="12810" y="853"/>
                  <a:pt x="12054" y="840"/>
                </a:cubicBezTo>
                <a:cubicBezTo>
                  <a:pt x="11832" y="836"/>
                  <a:pt x="11787" y="817"/>
                  <a:pt x="11716" y="701"/>
                </a:cubicBezTo>
                <a:cubicBezTo>
                  <a:pt x="11590" y="492"/>
                  <a:pt x="11186" y="226"/>
                  <a:pt x="10862" y="137"/>
                </a:cubicBezTo>
                <a:cubicBezTo>
                  <a:pt x="10701" y="93"/>
                  <a:pt x="10546" y="36"/>
                  <a:pt x="10516" y="13"/>
                </a:cubicBezTo>
                <a:cubicBezTo>
                  <a:pt x="10509" y="8"/>
                  <a:pt x="10035" y="5"/>
                  <a:pt x="9817" y="0"/>
                </a:cubicBezTo>
                <a:close/>
              </a:path>
            </a:pathLst>
          </a:custGeom>
          <a:ln w="12700">
            <a:miter lim="400000"/>
          </a:ln>
        </p:spPr>
      </p:pic>
      <p:sp>
        <p:nvSpPr>
          <p:cNvPr id="80" name="矢印: 右 79">
            <a:extLst>
              <a:ext uri="{FF2B5EF4-FFF2-40B4-BE49-F238E27FC236}">
                <a16:creationId xmlns:a16="http://schemas.microsoft.com/office/drawing/2014/main" id="{6B6923F4-BB48-4875-ADCB-EE89D27945E3}"/>
              </a:ext>
            </a:extLst>
          </p:cNvPr>
          <p:cNvSpPr/>
          <p:nvPr/>
        </p:nvSpPr>
        <p:spPr bwMode="auto">
          <a:xfrm>
            <a:off x="3191360" y="4405955"/>
            <a:ext cx="826848" cy="184667"/>
          </a:xfrm>
          <a:prstGeom prst="rightArrow">
            <a:avLst>
              <a:gd name="adj1" fmla="val 45958"/>
              <a:gd name="adj2" fmla="val 129682"/>
            </a:avLst>
          </a:prstGeom>
          <a:gradFill>
            <a:gsLst>
              <a:gs pos="0">
                <a:srgbClr val="00B050"/>
              </a:gs>
              <a:gs pos="100000">
                <a:srgbClr val="0070C0"/>
              </a:gs>
            </a:gsLst>
            <a:lin ang="0" scaled="0"/>
          </a:gra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87" name="四角形: 角を丸くする 86">
            <a:extLst>
              <a:ext uri="{FF2B5EF4-FFF2-40B4-BE49-F238E27FC236}">
                <a16:creationId xmlns:a16="http://schemas.microsoft.com/office/drawing/2014/main" id="{0D25F0F1-CC55-485B-AF16-AC545AB45EF2}"/>
              </a:ext>
            </a:extLst>
          </p:cNvPr>
          <p:cNvSpPr/>
          <p:nvPr/>
        </p:nvSpPr>
        <p:spPr bwMode="auto">
          <a:xfrm>
            <a:off x="10010713" y="2571750"/>
            <a:ext cx="1646352" cy="576405"/>
          </a:xfrm>
          <a:prstGeom prst="roundRect">
            <a:avLst>
              <a:gd name="adj" fmla="val 11024"/>
            </a:avLst>
          </a:prstGeom>
          <a:solidFill>
            <a:schemeClr val="bg1">
              <a:lumMod val="95000"/>
            </a:schemeClr>
          </a:solidFill>
          <a:ln w="15875" cap="flat" cmpd="sng" algn="ctr">
            <a:solidFill>
              <a:schemeClr val="bg1">
                <a:lumMod val="50000"/>
              </a:schemeClr>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252000" indent="-252000" algn="l"/>
            <a:r>
              <a:rPr lang="ja-JP" altLang="en-US" sz="2000" b="1" dirty="0">
                <a:solidFill>
                  <a:srgbClr val="FF9933"/>
                </a:solidFill>
                <a:latin typeface="Meiryo UI" panose="020B0604030504040204" pitchFamily="50" charset="-128"/>
                <a:ea typeface="Meiryo UI" panose="020B0604030504040204" pitchFamily="50" charset="-128"/>
                <a:cs typeface="Arial" pitchFamily="34" charset="0"/>
              </a:rPr>
              <a:t>❸納品</a:t>
            </a:r>
          </a:p>
        </p:txBody>
      </p:sp>
      <p:cxnSp>
        <p:nvCxnSpPr>
          <p:cNvPr id="88" name="直線コネクタ 87">
            <a:extLst>
              <a:ext uri="{FF2B5EF4-FFF2-40B4-BE49-F238E27FC236}">
                <a16:creationId xmlns:a16="http://schemas.microsoft.com/office/drawing/2014/main" id="{1035E24C-5606-49AD-A096-7A948BC22E87}"/>
              </a:ext>
            </a:extLst>
          </p:cNvPr>
          <p:cNvCxnSpPr/>
          <p:nvPr/>
        </p:nvCxnSpPr>
        <p:spPr bwMode="auto">
          <a:xfrm>
            <a:off x="12155112" y="2737171"/>
            <a:ext cx="0" cy="2859662"/>
          </a:xfrm>
          <a:prstGeom prst="line">
            <a:avLst/>
          </a:prstGeom>
          <a:solidFill>
            <a:srgbClr val="000000"/>
          </a:solidFill>
          <a:ln w="25400" cap="rnd" cmpd="sng" algn="ctr">
            <a:solidFill>
              <a:schemeClr val="bg1">
                <a:lumMod val="50000"/>
              </a:schemeClr>
            </a:solidFill>
            <a:prstDash val="sysDot"/>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61" name="グループ化 60">
            <a:extLst>
              <a:ext uri="{FF2B5EF4-FFF2-40B4-BE49-F238E27FC236}">
                <a16:creationId xmlns:a16="http://schemas.microsoft.com/office/drawing/2014/main" id="{A6E13E1D-D604-484F-BDFE-DE730052FA25}"/>
              </a:ext>
            </a:extLst>
          </p:cNvPr>
          <p:cNvGrpSpPr/>
          <p:nvPr/>
        </p:nvGrpSpPr>
        <p:grpSpPr>
          <a:xfrm>
            <a:off x="9813974" y="3372284"/>
            <a:ext cx="2092169" cy="2092169"/>
            <a:chOff x="9472738" y="2962139"/>
            <a:chExt cx="2092169" cy="2092169"/>
          </a:xfrm>
        </p:grpSpPr>
        <p:sp>
          <p:nvSpPr>
            <p:cNvPr id="62" name="楕円 61">
              <a:extLst>
                <a:ext uri="{FF2B5EF4-FFF2-40B4-BE49-F238E27FC236}">
                  <a16:creationId xmlns:a16="http://schemas.microsoft.com/office/drawing/2014/main" id="{7CE24DB1-40EE-4E59-9B1D-C15CB5CFF58C}"/>
                </a:ext>
              </a:extLst>
            </p:cNvPr>
            <p:cNvSpPr/>
            <p:nvPr/>
          </p:nvSpPr>
          <p:spPr bwMode="auto">
            <a:xfrm>
              <a:off x="9472738" y="2962139"/>
              <a:ext cx="2092169" cy="2092169"/>
            </a:xfrm>
            <a:prstGeom prst="ellipse">
              <a:avLst/>
            </a:prstGeom>
            <a:solidFill>
              <a:schemeClr val="bg1">
                <a:lumMod val="95000"/>
              </a:schemeClr>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dirty="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grpSp>
          <p:nvGrpSpPr>
            <p:cNvPr id="63" name="グループ化 62">
              <a:extLst>
                <a:ext uri="{FF2B5EF4-FFF2-40B4-BE49-F238E27FC236}">
                  <a16:creationId xmlns:a16="http://schemas.microsoft.com/office/drawing/2014/main" id="{BCB529FD-7F09-4745-B8B6-7B0B3E35766F}"/>
                </a:ext>
              </a:extLst>
            </p:cNvPr>
            <p:cNvGrpSpPr/>
            <p:nvPr/>
          </p:nvGrpSpPr>
          <p:grpSpPr>
            <a:xfrm>
              <a:off x="9472738" y="2962139"/>
              <a:ext cx="2092169" cy="2092169"/>
              <a:chOff x="777600" y="2592000"/>
              <a:chExt cx="2092169" cy="2092169"/>
            </a:xfrm>
          </p:grpSpPr>
          <p:sp>
            <p:nvSpPr>
              <p:cNvPr id="64" name="楕円 63">
                <a:extLst>
                  <a:ext uri="{FF2B5EF4-FFF2-40B4-BE49-F238E27FC236}">
                    <a16:creationId xmlns:a16="http://schemas.microsoft.com/office/drawing/2014/main" id="{6235F728-A7D8-45BA-99FB-AA0E1FE2E7A3}"/>
                  </a:ext>
                </a:extLst>
              </p:cNvPr>
              <p:cNvSpPr/>
              <p:nvPr/>
            </p:nvSpPr>
            <p:spPr bwMode="auto">
              <a:xfrm>
                <a:off x="777600" y="2592000"/>
                <a:ext cx="2092169" cy="2092169"/>
              </a:xfrm>
              <a:prstGeom prst="ellipse">
                <a:avLst/>
              </a:prstGeom>
              <a:solidFill>
                <a:srgbClr val="0070C0">
                  <a:alpha val="30000"/>
                </a:srgbClr>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dirty="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65" name="Text Box 19">
                <a:extLst>
                  <a:ext uri="{FF2B5EF4-FFF2-40B4-BE49-F238E27FC236}">
                    <a16:creationId xmlns:a16="http://schemas.microsoft.com/office/drawing/2014/main" id="{081BF765-2DAA-4403-BBB4-42512DE30CB7}"/>
                  </a:ext>
                </a:extLst>
              </p:cNvPr>
              <p:cNvSpPr txBox="1">
                <a:spLocks noChangeArrowheads="1"/>
              </p:cNvSpPr>
              <p:nvPr/>
            </p:nvSpPr>
            <p:spPr bwMode="auto">
              <a:xfrm>
                <a:off x="1307606" y="4081549"/>
                <a:ext cx="1065102" cy="2862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nchor="ctr" anchorCtr="0">
                <a:spAutoFit/>
              </a:bodyPr>
              <a:lstStyle/>
              <a:p>
                <a:pPr>
                  <a:lnSpc>
                    <a:spcPct val="90000"/>
                  </a:lnSpc>
                  <a:spcBef>
                    <a:spcPct val="50000"/>
                  </a:spcBef>
                </a:pPr>
                <a:r>
                  <a:rPr lang="ja-JP" altLang="en-US" sz="1400" dirty="0">
                    <a:solidFill>
                      <a:schemeClr val="tx1"/>
                    </a:solidFill>
                    <a:latin typeface="Meiryo UI" panose="020B0604030504040204" pitchFamily="50" charset="-128"/>
                    <a:ea typeface="Meiryo UI" panose="020B0604030504040204" pitchFamily="50" charset="-128"/>
                  </a:rPr>
                  <a:t>利用者様</a:t>
                </a:r>
              </a:p>
            </p:txBody>
          </p:sp>
        </p:grpSp>
      </p:grpSp>
      <p:pic>
        <p:nvPicPr>
          <p:cNvPr id="66" name="pixta_42810350-05.png" descr="pixta_42810350-05.png">
            <a:extLst>
              <a:ext uri="{FF2B5EF4-FFF2-40B4-BE49-F238E27FC236}">
                <a16:creationId xmlns:a16="http://schemas.microsoft.com/office/drawing/2014/main" id="{1D261216-4E09-44A1-99ED-CD54B3A537D3}"/>
              </a:ext>
            </a:extLst>
          </p:cNvPr>
          <p:cNvPicPr>
            <a:picLocks noChangeAspect="1"/>
          </p:cNvPicPr>
          <p:nvPr/>
        </p:nvPicPr>
        <p:blipFill>
          <a:blip r:embed="rId5" cstate="screen">
            <a:extLst>
              <a:ext uri="{BEBA8EAE-BF5A-486C-A8C5-ECC9F3942E4B}">
                <a14:imgProps xmlns:a14="http://schemas.microsoft.com/office/drawing/2010/main">
                  <a14:imgLayer r:embed="rId6">
                    <a14:imgEffect>
                      <a14:backgroundRemoval t="7868" b="93232" l="9944" r="89986">
                        <a14:foregroundMark x1="38787" y1="25635" x2="39281" y2="46193"/>
                        <a14:foregroundMark x1="39281" y1="46193" x2="40290" y2="49767"/>
                        <a14:foregroundMark x1="40879" y1="50707" x2="41819" y2="30880"/>
                        <a14:foregroundMark x1="41819" y1="30880" x2="40903" y2="25381"/>
                        <a14:foregroundMark x1="40903" y1="25381" x2="41396" y2="37648"/>
                        <a14:foregroundMark x1="41396" y1="37648" x2="42313" y2="39932"/>
                        <a14:foregroundMark x1="47955" y1="42978" x2="40480" y2="37225"/>
                        <a14:foregroundMark x1="40480" y1="37225" x2="36742" y2="30964"/>
                        <a14:foregroundMark x1="36742" y1="30964" x2="35684" y2="25550"/>
                        <a14:foregroundMark x1="35684" y1="25550" x2="37447" y2="19543"/>
                        <a14:foregroundMark x1="37447" y1="19543" x2="47743" y2="25381"/>
                        <a14:foregroundMark x1="47743" y1="25381" x2="49295" y2="32064"/>
                        <a14:foregroundMark x1="49295" y1="32064" x2="42807" y2="32234"/>
                        <a14:foregroundMark x1="42807" y1="32234" x2="38364" y2="26734"/>
                        <a14:foregroundMark x1="38364" y1="26734" x2="44429" y2="24450"/>
                        <a14:foregroundMark x1="44429" y1="24450" x2="45205" y2="28088"/>
                        <a14:foregroundMark x1="38082" y1="14213" x2="35966" y2="19797"/>
                        <a14:foregroundMark x1="35966" y1="19797" x2="42666" y2="14467"/>
                        <a14:foregroundMark x1="42666" y1="14467" x2="45839" y2="10068"/>
                        <a14:foregroundMark x1="45839" y1="10068" x2="49013" y2="13536"/>
                        <a14:foregroundMark x1="49013" y1="13536" x2="51410" y2="30964"/>
                        <a14:foregroundMark x1="51410" y1="30964" x2="51199" y2="31980"/>
                        <a14:foregroundMark x1="62694" y1="89679" x2="66643" y2="92555"/>
                        <a14:foregroundMark x1="66643" y1="92555" x2="69323" y2="88156"/>
                        <a14:foregroundMark x1="69323" y1="88156" x2="68829" y2="86633"/>
                        <a14:foregroundMark x1="32087" y1="92301" x2="36037" y2="91878"/>
                        <a14:foregroundMark x1="33286" y1="92047" x2="35684" y2="91878"/>
                        <a14:foregroundMark x1="33004" y1="93316" x2="34838" y2="92555"/>
                        <a14:foregroundMark x1="60649" y1="56599" x2="64245" y2="61083"/>
                        <a14:foregroundMark x1="34556" y1="26396" x2="32934" y2="31303"/>
                        <a14:foregroundMark x1="32934" y1="31303" x2="35543" y2="42555"/>
                        <a14:foregroundMark x1="35543" y1="42555" x2="35543" y2="44162"/>
                        <a14:foregroundMark x1="38434" y1="46024" x2="38522" y2="49338"/>
                        <a14:foregroundMark x1="38462" y1="49946" x2="38293" y2="48900"/>
                        <a14:foregroundMark x1="39774" y1="48477" x2="39662" y2="49828"/>
                        <a14:foregroundMark x1="59858" y1="49015" x2="56911" y2="47039"/>
                        <a14:foregroundMark x1="56911" y1="47039" x2="53385" y2="50338"/>
                        <a14:foregroundMark x1="53385" y1="50338" x2="57616" y2="51184"/>
                        <a14:foregroundMark x1="57616" y1="51184" x2="59413" y2="50453"/>
                        <a14:foregroundMark x1="60798" y1="47744" x2="62764" y2="47970"/>
                        <a14:foregroundMark x1="57616" y1="47377" x2="60549" y2="47715"/>
                        <a14:foregroundMark x1="62764" y1="47970" x2="62553" y2="44416"/>
                        <a14:foregroundMark x1="62007" y1="48544" x2="61213" y2="43147"/>
                        <a14:foregroundMark x1="61213" y1="43147" x2="61072" y2="42978"/>
                        <a14:foregroundMark x1="62059" y1="48054" x2="64716" y2="48054"/>
                        <a14:foregroundMark x1="66118" y1="45773" x2="63329" y2="37140"/>
                        <a14:foregroundMark x1="63329" y1="37140" x2="59732" y2="41878"/>
                        <a14:foregroundMark x1="59732" y1="41878" x2="62200" y2="46024"/>
                        <a14:foregroundMark x1="66101" y1="45503" x2="66643" y2="45431"/>
                        <a14:foregroundMark x1="62200" y1="46024" x2="65859" y2="45536"/>
                        <a14:foregroundMark x1="66643" y1="45431" x2="67137" y2="46193"/>
                        <a14:foregroundMark x1="65851" y1="45779" x2="62694" y2="43739"/>
                        <a14:foregroundMark x1="69678" y1="48251" x2="66778" y2="46378"/>
                        <a14:foregroundMark x1="67768" y1="46024" x2="63893" y2="40525"/>
                        <a14:foregroundMark x1="68140" y1="46552" x2="67768" y2="46024"/>
                        <a14:foregroundMark x1="69223" y1="45675" x2="64810" y2="40863"/>
                        <a14:foregroundMark x1="68029" y1="44583" x2="66996" y2="43316"/>
                        <a14:foregroundMark x1="66996" y1="43316" x2="66855" y2="43316"/>
                        <a14:foregroundMark x1="45416" y1="7868" x2="59732" y2="16920"/>
                        <a14:foregroundMark x1="59732" y1="16920" x2="67419" y2="29949"/>
                        <a14:foregroundMark x1="67419" y1="29949" x2="69746" y2="38917"/>
                        <a14:foregroundMark x1="55924" y1="42386" x2="55007" y2="47462"/>
                        <a14:foregroundMark x1="55007" y1="47462" x2="55571" y2="48054"/>
                        <a14:foregroundMark x1="59194" y1="48900" x2="58392" y2="48223"/>
                        <a14:foregroundMark x1="60296" y1="49831" x2="59194" y2="48900"/>
                        <a14:foregroundMark x1="70986" y1="47372" x2="70240" y2="46701"/>
                        <a14:foregroundMark x1="70584" y1="47140" x2="70381" y2="46785"/>
                        <a14:foregroundMark x1="70114" y1="46447" x2="69746" y2="45939"/>
                        <a14:foregroundMark x1="70608" y1="47128" x2="70114" y2="46447"/>
                        <a14:foregroundMark x1="69336" y1="46024" x2="67772" y2="44585"/>
                        <a14:foregroundMark x1="69887" y1="46531" x2="69336" y2="46024"/>
                        <a14:foregroundMark x1="69182" y1="46193" x2="67983" y2="44924"/>
                        <a14:backgroundMark x1="41326" y1="86125" x2="41326" y2="86125"/>
                        <a14:backgroundMark x1="41608" y1="80880" x2="40621" y2="86041"/>
                        <a14:backgroundMark x1="40621" y1="86041" x2="42102" y2="81049"/>
                        <a14:backgroundMark x1="42102" y1="81049" x2="41608" y2="86210"/>
                        <a14:backgroundMark x1="41608" y1="86210" x2="41961" y2="84349"/>
                        <a14:backgroundMark x1="58322" y1="53553" x2="60893" y2="56375"/>
                        <a14:backgroundMark x1="64951" y1="60829" x2="67842" y2="77242"/>
                        <a14:backgroundMark x1="67842" y1="77242" x2="72073" y2="73942"/>
                        <a14:backgroundMark x1="72073" y1="73942" x2="73907" y2="68697"/>
                        <a14:backgroundMark x1="73907" y1="68697" x2="75388" y2="56007"/>
                        <a14:backgroundMark x1="75388" y1="56007" x2="77362" y2="43570"/>
                        <a14:backgroundMark x1="77362" y1="43570" x2="75882" y2="38240"/>
                        <a14:backgroundMark x1="75882" y1="38240" x2="72638" y2="34602"/>
                        <a14:backgroundMark x1="70951" y1="38721" x2="70663" y2="39425"/>
                        <a14:backgroundMark x1="72638" y1="34602" x2="71067" y2="38438"/>
                        <a14:backgroundMark x1="70663" y1="39425" x2="70311" y2="44206"/>
                        <a14:backgroundMark x1="67002" y1="48605" x2="66643" y2="48985"/>
                        <a14:backgroundMark x1="67662" y1="47906" x2="67016" y2="48590"/>
                        <a14:backgroundMark x1="60829" y1="51225" x2="56982" y2="52707"/>
                        <a14:backgroundMark x1="61407" y1="51002" x2="60876" y2="51207"/>
                        <a14:backgroundMark x1="65908" y1="49268" x2="61926" y2="50802"/>
                        <a14:backgroundMark x1="25458" y1="36633" x2="28914" y2="46531"/>
                        <a14:backgroundMark x1="28914" y1="46531" x2="36953" y2="57276"/>
                        <a14:backgroundMark x1="36953" y1="57276" x2="38787" y2="62014"/>
                        <a14:backgroundMark x1="38787" y1="62014" x2="38787" y2="56768"/>
                        <a14:backgroundMark x1="38787" y1="56768" x2="47955" y2="53384"/>
                        <a14:backgroundMark x1="37368" y1="51052" x2="33357" y2="50169"/>
                        <a14:backgroundMark x1="47955" y1="53384" x2="40704" y2="51787"/>
                        <a14:backgroundMark x1="33357" y1="50169" x2="29055" y2="45854"/>
                        <a14:backgroundMark x1="29055" y1="45854" x2="26657" y2="41032"/>
                        <a14:backgroundMark x1="26657" y1="41032" x2="31100" y2="29949"/>
                        <a14:backgroundMark x1="31100" y1="29949" x2="30606" y2="38156"/>
                        <a14:backgroundMark x1="30606" y1="38156" x2="32863" y2="49239"/>
                        <a14:backgroundMark x1="32863" y1="49239" x2="27645" y2="48308"/>
                        <a14:backgroundMark x1="27645" y1="48308" x2="23272" y2="50338"/>
                        <a14:backgroundMark x1="23272" y1="50338" x2="19887" y2="54484"/>
                        <a14:backgroundMark x1="19887" y1="54484" x2="18336" y2="60491"/>
                        <a14:backgroundMark x1="18336" y1="60491" x2="23554" y2="75296"/>
                        <a14:backgroundMark x1="23554" y1="75296" x2="22496" y2="70305"/>
                        <a14:backgroundMark x1="22496" y1="70305" x2="23131" y2="64975"/>
                        <a14:backgroundMark x1="23131" y1="64975" x2="20663" y2="59814"/>
                        <a14:backgroundMark x1="20663" y1="59814" x2="20592" y2="54484"/>
                        <a14:backgroundMark x1="20592" y1="54484" x2="28843" y2="31134"/>
                        <a14:backgroundMark x1="28843" y1="31134" x2="30465" y2="28511"/>
                        <a14:backgroundMark x1="32511" y1="74365" x2="33921" y2="80372"/>
                        <a14:backgroundMark x1="33921" y1="80372" x2="34344" y2="75127"/>
                        <a14:backgroundMark x1="34344" y1="75127" x2="34485" y2="79695"/>
                        <a14:backgroundMark x1="65938" y1="53130" x2="72638" y2="62606"/>
                        <a14:backgroundMark x1="72638" y1="62606" x2="73484" y2="65228"/>
                        <a14:backgroundMark x1="60508" y1="54738" x2="60508" y2="54738"/>
                        <a14:backgroundMark x1="60508" y1="56007" x2="60508" y2="56007"/>
                        <a14:backgroundMark x1="37941" y1="51354" x2="37941" y2="51354"/>
                        <a14:backgroundMark x1="38636" y1="52614" x2="38575" y2="53299"/>
                        <a14:backgroundMark x1="36389" y1="45347" x2="37447" y2="50085"/>
                        <a14:backgroundMark x1="39774" y1="50846" x2="40621" y2="52538"/>
                        <a14:backgroundMark x1="39774" y1="50508" x2="40973" y2="52369"/>
                        <a14:backgroundMark x1="39633" y1="50846" x2="39281" y2="53723"/>
                        <a14:backgroundMark x1="39633" y1="49831" x2="39986" y2="54992"/>
                        <a14:backgroundMark x1="60437" y1="49069" x2="62412" y2="50846"/>
                        <a14:backgroundMark x1="59944" y1="48900" x2="61283" y2="49662"/>
                        <a14:backgroundMark x1="65092" y1="46616" x2="67772" y2="49069"/>
                        <a14:backgroundMark x1="69826" y1="47814" x2="70663" y2="49069"/>
                        <a14:backgroundMark x1="70451" y1="43993" x2="70808" y2="46705"/>
                        <a14:backgroundMark x1="59732" y1="48900" x2="59732" y2="48900"/>
                        <a14:backgroundMark x1="70945" y1="46954" x2="71721" y2="48985"/>
                        <a14:backgroundMark x1="70733" y1="48562" x2="71580" y2="49154"/>
                        <a14:backgroundMark x1="68829" y1="46447" x2="68829" y2="46447"/>
                      </a14:backgroundRemoval>
                    </a14:imgEffect>
                  </a14:imgLayer>
                </a14:imgProps>
              </a:ext>
              <a:ext uri="{28A0092B-C50C-407E-A947-70E740481C1C}">
                <a14:useLocalDpi xmlns:a14="http://schemas.microsoft.com/office/drawing/2010/main"/>
              </a:ext>
            </a:extLst>
          </a:blip>
          <a:stretch>
            <a:fillRect/>
          </a:stretch>
        </p:blipFill>
        <p:spPr>
          <a:xfrm>
            <a:off x="10063876" y="3568469"/>
            <a:ext cx="1540026" cy="1283717"/>
          </a:xfrm>
          <a:prstGeom prst="rect">
            <a:avLst/>
          </a:prstGeom>
          <a:ln w="12700">
            <a:miter lim="400000"/>
          </a:ln>
        </p:spPr>
      </p:pic>
      <p:cxnSp>
        <p:nvCxnSpPr>
          <p:cNvPr id="51" name="直線コネクタ 50">
            <a:extLst>
              <a:ext uri="{FF2B5EF4-FFF2-40B4-BE49-F238E27FC236}">
                <a16:creationId xmlns:a16="http://schemas.microsoft.com/office/drawing/2014/main" id="{090C2A1D-BF5C-4D67-ADC3-C16F24894774}"/>
              </a:ext>
            </a:extLst>
          </p:cNvPr>
          <p:cNvCxnSpPr/>
          <p:nvPr/>
        </p:nvCxnSpPr>
        <p:spPr bwMode="auto">
          <a:xfrm>
            <a:off x="5878561" y="2709398"/>
            <a:ext cx="0" cy="2859662"/>
          </a:xfrm>
          <a:prstGeom prst="line">
            <a:avLst/>
          </a:prstGeom>
          <a:solidFill>
            <a:srgbClr val="000000"/>
          </a:solidFill>
          <a:ln w="25400" cap="rnd" cmpd="sng" algn="ctr">
            <a:solidFill>
              <a:schemeClr val="bg1">
                <a:lumMod val="50000"/>
              </a:schemeClr>
            </a:solidFill>
            <a:prstDash val="sysDot"/>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0" name="直線コネクタ 49">
            <a:extLst>
              <a:ext uri="{FF2B5EF4-FFF2-40B4-BE49-F238E27FC236}">
                <a16:creationId xmlns:a16="http://schemas.microsoft.com/office/drawing/2014/main" id="{5ACE257C-E9E6-4AA2-A4EC-669DB7D62315}"/>
              </a:ext>
            </a:extLst>
          </p:cNvPr>
          <p:cNvCxnSpPr/>
          <p:nvPr/>
        </p:nvCxnSpPr>
        <p:spPr bwMode="auto">
          <a:xfrm>
            <a:off x="3536093" y="2698233"/>
            <a:ext cx="0" cy="2859662"/>
          </a:xfrm>
          <a:prstGeom prst="line">
            <a:avLst/>
          </a:prstGeom>
          <a:solidFill>
            <a:srgbClr val="000000"/>
          </a:solidFill>
          <a:ln w="25400" cap="rnd" cmpd="sng" algn="ctr">
            <a:solidFill>
              <a:schemeClr val="bg1">
                <a:lumMod val="50000"/>
              </a:schemeClr>
            </a:solidFill>
            <a:prstDash val="sysDot"/>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3" name="矢印: 右 82">
            <a:extLst>
              <a:ext uri="{FF2B5EF4-FFF2-40B4-BE49-F238E27FC236}">
                <a16:creationId xmlns:a16="http://schemas.microsoft.com/office/drawing/2014/main" id="{20393931-2DB6-4B6F-B77B-08736F50A52D}"/>
              </a:ext>
            </a:extLst>
          </p:cNvPr>
          <p:cNvSpPr/>
          <p:nvPr/>
        </p:nvSpPr>
        <p:spPr bwMode="auto">
          <a:xfrm>
            <a:off x="9142775" y="4405954"/>
            <a:ext cx="826848" cy="184667"/>
          </a:xfrm>
          <a:prstGeom prst="rightArrow">
            <a:avLst>
              <a:gd name="adj1" fmla="val 45958"/>
              <a:gd name="adj2" fmla="val 129682"/>
            </a:avLst>
          </a:prstGeom>
          <a:gradFill>
            <a:gsLst>
              <a:gs pos="0">
                <a:srgbClr val="00B050"/>
              </a:gs>
              <a:gs pos="100000">
                <a:srgbClr val="0070C0"/>
              </a:gs>
            </a:gsLst>
            <a:lin ang="0" scaled="0"/>
          </a:gra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85" name="AutoShape 51">
            <a:extLst>
              <a:ext uri="{FF2B5EF4-FFF2-40B4-BE49-F238E27FC236}">
                <a16:creationId xmlns:a16="http://schemas.microsoft.com/office/drawing/2014/main" id="{8ED4F044-0434-42C4-BEA4-662B5E38842C}"/>
              </a:ext>
            </a:extLst>
          </p:cNvPr>
          <p:cNvSpPr>
            <a:spLocks noChangeArrowheads="1"/>
          </p:cNvSpPr>
          <p:nvPr/>
        </p:nvSpPr>
        <p:spPr bwMode="auto">
          <a:xfrm>
            <a:off x="6685333" y="6052288"/>
            <a:ext cx="4928841" cy="2386376"/>
          </a:xfrm>
          <a:prstGeom prst="roundRect">
            <a:avLst>
              <a:gd name="adj" fmla="val 2661"/>
            </a:avLst>
          </a:prstGeom>
          <a:noFill/>
          <a:ln w="12700" algn="ctr">
            <a:solidFill>
              <a:srgbClr val="B2B2B2"/>
            </a:solidFill>
            <a:round/>
            <a:headEnd/>
            <a:tailEnd/>
          </a:ln>
          <a:effectLst/>
        </p:spPr>
        <p:txBody>
          <a:bodyPr wrap="none" lIns="125675" tIns="62838" rIns="125675" bIns="62838" anchor="ctr"/>
          <a:lstStyle/>
          <a:p>
            <a:endParaRPr lang="ja-JP" altLang="en-US" b="1">
              <a:latin typeface="Meiryo UI" panose="020B0604030504040204" pitchFamily="50" charset="-128"/>
              <a:ea typeface="Meiryo UI" panose="020B0604030504040204" pitchFamily="50" charset="-128"/>
            </a:endParaRPr>
          </a:p>
        </p:txBody>
      </p:sp>
      <p:sp>
        <p:nvSpPr>
          <p:cNvPr id="86" name="AutoShape 51">
            <a:extLst>
              <a:ext uri="{FF2B5EF4-FFF2-40B4-BE49-F238E27FC236}">
                <a16:creationId xmlns:a16="http://schemas.microsoft.com/office/drawing/2014/main" id="{2D1EBA3B-1995-4719-9A8A-A1B0650356D4}"/>
              </a:ext>
            </a:extLst>
          </p:cNvPr>
          <p:cNvSpPr>
            <a:spLocks noChangeArrowheads="1"/>
          </p:cNvSpPr>
          <p:nvPr/>
        </p:nvSpPr>
        <p:spPr bwMode="auto">
          <a:xfrm>
            <a:off x="1132288" y="6048802"/>
            <a:ext cx="4933049" cy="2386376"/>
          </a:xfrm>
          <a:prstGeom prst="roundRect">
            <a:avLst>
              <a:gd name="adj" fmla="val 2661"/>
            </a:avLst>
          </a:prstGeom>
          <a:noFill/>
          <a:ln w="12700" algn="ctr">
            <a:solidFill>
              <a:srgbClr val="B2B2B2"/>
            </a:solidFill>
            <a:round/>
            <a:headEnd/>
            <a:tailEnd/>
          </a:ln>
          <a:effectLst/>
        </p:spPr>
        <p:txBody>
          <a:bodyPr wrap="none" lIns="125675" tIns="62838" rIns="125675" bIns="62838" anchor="ctr"/>
          <a:lstStyle/>
          <a:p>
            <a:endParaRPr lang="ja-JP" altLang="en-US" b="1">
              <a:latin typeface="Meiryo UI" panose="020B0604030504040204" pitchFamily="50" charset="-128"/>
              <a:ea typeface="Meiryo UI" panose="020B0604030504040204" pitchFamily="50" charset="-128"/>
            </a:endParaRPr>
          </a:p>
        </p:txBody>
      </p:sp>
      <p:sp>
        <p:nvSpPr>
          <p:cNvPr id="89" name="四角形: 角を丸くする 88">
            <a:extLst>
              <a:ext uri="{FF2B5EF4-FFF2-40B4-BE49-F238E27FC236}">
                <a16:creationId xmlns:a16="http://schemas.microsoft.com/office/drawing/2014/main" id="{71EB77E7-7B0D-4D5D-9603-FE8E4265DB33}"/>
              </a:ext>
            </a:extLst>
          </p:cNvPr>
          <p:cNvSpPr/>
          <p:nvPr/>
        </p:nvSpPr>
        <p:spPr bwMode="auto">
          <a:xfrm>
            <a:off x="2257177" y="5837145"/>
            <a:ext cx="2828819" cy="467612"/>
          </a:xfrm>
          <a:prstGeom prst="roundRect">
            <a:avLst>
              <a:gd name="adj" fmla="val 14699"/>
            </a:avLst>
          </a:prstGeom>
          <a:solidFill>
            <a:schemeClr val="bg1">
              <a:lumMod val="50000"/>
            </a:schemeClr>
          </a:solidFill>
          <a:ln w="15875" cap="flat" cmpd="sng" algn="ctr">
            <a:solidFill>
              <a:schemeClr val="bg1">
                <a:lumMod val="5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spcBef>
                <a:spcPts val="0"/>
              </a:spcBef>
            </a:pPr>
            <a:r>
              <a:rPr lang="ja-JP" altLang="en-US" sz="1800" b="1" dirty="0">
                <a:solidFill>
                  <a:schemeClr val="bg1"/>
                </a:solidFill>
                <a:latin typeface="Meiryo UI" panose="020B0604030504040204" pitchFamily="50" charset="-128"/>
                <a:ea typeface="Meiryo UI" panose="020B0604030504040204" pitchFamily="50" charset="-128"/>
              </a:rPr>
              <a:t>プロファイル</a:t>
            </a:r>
            <a:r>
              <a:rPr lang="en-US" altLang="ja-JP" sz="1800" b="1" dirty="0">
                <a:solidFill>
                  <a:schemeClr val="bg1"/>
                </a:solidFill>
                <a:latin typeface="Meiryo UI" panose="020B0604030504040204" pitchFamily="50" charset="-128"/>
                <a:ea typeface="Meiryo UI" panose="020B0604030504040204" pitchFamily="50" charset="-128"/>
              </a:rPr>
              <a:t>/</a:t>
            </a:r>
            <a:r>
              <a:rPr lang="ja-JP" altLang="en-US" sz="1800" b="1" dirty="0">
                <a:solidFill>
                  <a:schemeClr val="bg1"/>
                </a:solidFill>
                <a:latin typeface="Meiryo UI" panose="020B0604030504040204" pitchFamily="50" charset="-128"/>
                <a:ea typeface="Meiryo UI" panose="020B0604030504040204" pitchFamily="50" charset="-128"/>
              </a:rPr>
              <a:t>ポリシー配信</a:t>
            </a:r>
            <a:endParaRPr lang="en-US" altLang="ja-JP" sz="1800" b="1" dirty="0">
              <a:solidFill>
                <a:schemeClr val="bg1"/>
              </a:solidFill>
              <a:latin typeface="Meiryo UI" panose="020B0604030504040204" pitchFamily="50" charset="-128"/>
              <a:ea typeface="Meiryo UI" panose="020B0604030504040204" pitchFamily="50" charset="-128"/>
            </a:endParaRPr>
          </a:p>
        </p:txBody>
      </p:sp>
      <p:sp>
        <p:nvSpPr>
          <p:cNvPr id="90" name="四角形: 角を丸くする 89">
            <a:extLst>
              <a:ext uri="{FF2B5EF4-FFF2-40B4-BE49-F238E27FC236}">
                <a16:creationId xmlns:a16="http://schemas.microsoft.com/office/drawing/2014/main" id="{FFB378C3-519F-462B-A908-6C9CFCA88DCB}"/>
              </a:ext>
            </a:extLst>
          </p:cNvPr>
          <p:cNvSpPr/>
          <p:nvPr/>
        </p:nvSpPr>
        <p:spPr bwMode="auto">
          <a:xfrm>
            <a:off x="7917218" y="5872551"/>
            <a:ext cx="2592000" cy="432000"/>
          </a:xfrm>
          <a:prstGeom prst="roundRect">
            <a:avLst>
              <a:gd name="adj" fmla="val 14699"/>
            </a:avLst>
          </a:prstGeom>
          <a:solidFill>
            <a:schemeClr val="bg1">
              <a:lumMod val="50000"/>
            </a:schemeClr>
          </a:solidFill>
          <a:ln w="15875" cap="flat" cmpd="sng" algn="ctr">
            <a:solidFill>
              <a:schemeClr val="bg1">
                <a:lumMod val="5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spcBef>
                <a:spcPts val="0"/>
              </a:spcBef>
            </a:pPr>
            <a:r>
              <a:rPr lang="ja-JP" altLang="en-US" sz="1800" b="1" dirty="0">
                <a:solidFill>
                  <a:schemeClr val="bg1"/>
                </a:solidFill>
                <a:latin typeface="Meiryo UI" panose="020B0604030504040204" pitchFamily="50" charset="-128"/>
                <a:ea typeface="Meiryo UI" panose="020B0604030504040204" pitchFamily="50" charset="-128"/>
              </a:rPr>
              <a:t>アプリ配信</a:t>
            </a:r>
            <a:endParaRPr lang="ja-JP" altLang="en-US" sz="1200" b="1" dirty="0">
              <a:solidFill>
                <a:schemeClr val="bg1"/>
              </a:solidFill>
              <a:latin typeface="Meiryo UI" panose="020B0604030504040204" pitchFamily="50" charset="-128"/>
              <a:ea typeface="Meiryo UI" panose="020B0604030504040204" pitchFamily="50" charset="-128"/>
            </a:endParaRPr>
          </a:p>
        </p:txBody>
      </p:sp>
      <p:pic>
        <p:nvPicPr>
          <p:cNvPr id="111" name="図 110">
            <a:extLst>
              <a:ext uri="{FF2B5EF4-FFF2-40B4-BE49-F238E27FC236}">
                <a16:creationId xmlns:a16="http://schemas.microsoft.com/office/drawing/2014/main" id="{57B4E78A-F4A2-4F64-997E-98AD477E78A8}"/>
              </a:ext>
            </a:extLst>
          </p:cNvPr>
          <p:cNvPicPr>
            <a:picLocks noChangeAspect="1"/>
          </p:cNvPicPr>
          <p:nvPr/>
        </p:nvPicPr>
        <p:blipFill rotWithShape="1">
          <a:blip r:embed="rId7"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4485382" y="6460929"/>
            <a:ext cx="972813" cy="1732814"/>
          </a:xfrm>
          <a:prstGeom prst="rect">
            <a:avLst/>
          </a:prstGeom>
        </p:spPr>
      </p:pic>
      <p:pic>
        <p:nvPicPr>
          <p:cNvPr id="113" name="図 112">
            <a:extLst>
              <a:ext uri="{FF2B5EF4-FFF2-40B4-BE49-F238E27FC236}">
                <a16:creationId xmlns:a16="http://schemas.microsoft.com/office/drawing/2014/main" id="{2F079213-BB7E-4CA5-844A-3A228851959B}"/>
              </a:ext>
            </a:extLst>
          </p:cNvPr>
          <p:cNvPicPr>
            <a:picLocks noChangeAspect="1"/>
          </p:cNvPicPr>
          <p:nvPr/>
        </p:nvPicPr>
        <p:blipFill rotWithShape="1">
          <a:blip r:embed="rId7"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10063876" y="6464833"/>
            <a:ext cx="972813" cy="1732814"/>
          </a:xfrm>
          <a:prstGeom prst="rect">
            <a:avLst/>
          </a:prstGeom>
        </p:spPr>
      </p:pic>
      <p:grpSp>
        <p:nvGrpSpPr>
          <p:cNvPr id="114" name="グループ化 113">
            <a:extLst>
              <a:ext uri="{FF2B5EF4-FFF2-40B4-BE49-F238E27FC236}">
                <a16:creationId xmlns:a16="http://schemas.microsoft.com/office/drawing/2014/main" id="{CFE6F256-64BD-48E9-AB2E-E4F3896240DF}"/>
              </a:ext>
            </a:extLst>
          </p:cNvPr>
          <p:cNvGrpSpPr/>
          <p:nvPr/>
        </p:nvGrpSpPr>
        <p:grpSpPr>
          <a:xfrm rot="20381434">
            <a:off x="7122994" y="6440565"/>
            <a:ext cx="2459585" cy="1841305"/>
            <a:chOff x="9472738" y="2962139"/>
            <a:chExt cx="2092169" cy="2092169"/>
          </a:xfrm>
          <a:solidFill>
            <a:schemeClr val="bg2">
              <a:lumMod val="20000"/>
              <a:lumOff val="80000"/>
            </a:schemeClr>
          </a:solidFill>
        </p:grpSpPr>
        <p:sp>
          <p:nvSpPr>
            <p:cNvPr id="115" name="楕円 114">
              <a:extLst>
                <a:ext uri="{FF2B5EF4-FFF2-40B4-BE49-F238E27FC236}">
                  <a16:creationId xmlns:a16="http://schemas.microsoft.com/office/drawing/2014/main" id="{584B924E-231C-4D62-B7E3-5EC4081DC396}"/>
                </a:ext>
              </a:extLst>
            </p:cNvPr>
            <p:cNvSpPr/>
            <p:nvPr/>
          </p:nvSpPr>
          <p:spPr bwMode="auto">
            <a:xfrm>
              <a:off x="9472738" y="2962139"/>
              <a:ext cx="2092169" cy="2092169"/>
            </a:xfrm>
            <a:prstGeom prst="ellipse">
              <a:avLst/>
            </a:prstGeom>
            <a:grp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dirty="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117" name="楕円 116">
              <a:extLst>
                <a:ext uri="{FF2B5EF4-FFF2-40B4-BE49-F238E27FC236}">
                  <a16:creationId xmlns:a16="http://schemas.microsoft.com/office/drawing/2014/main" id="{E3D4F4CF-8C28-4481-B03F-5A842487C110}"/>
                </a:ext>
              </a:extLst>
            </p:cNvPr>
            <p:cNvSpPr/>
            <p:nvPr/>
          </p:nvSpPr>
          <p:spPr bwMode="auto">
            <a:xfrm>
              <a:off x="9472738" y="2962139"/>
              <a:ext cx="2092169" cy="2092169"/>
            </a:xfrm>
            <a:prstGeom prst="ellipse">
              <a:avLst/>
            </a:prstGeom>
            <a:grp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dirty="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grpSp>
      <p:pic>
        <p:nvPicPr>
          <p:cNvPr id="108" name="図 107" descr="ベクトル グラフィックス が含まれている画像&#10;&#10;自動的に生成された説明">
            <a:extLst>
              <a:ext uri="{FF2B5EF4-FFF2-40B4-BE49-F238E27FC236}">
                <a16:creationId xmlns:a16="http://schemas.microsoft.com/office/drawing/2014/main" id="{C6887178-7872-4D81-BA2B-A2BBCAEF3210}"/>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8360001" y="6626844"/>
            <a:ext cx="728138" cy="728138"/>
          </a:xfrm>
          <a:prstGeom prst="rect">
            <a:avLst/>
          </a:prstGeom>
        </p:spPr>
      </p:pic>
      <p:pic>
        <p:nvPicPr>
          <p:cNvPr id="110" name="Picture 3">
            <a:extLst>
              <a:ext uri="{FF2B5EF4-FFF2-40B4-BE49-F238E27FC236}">
                <a16:creationId xmlns:a16="http://schemas.microsoft.com/office/drawing/2014/main" id="{44CB5E53-C4CA-43D1-B33A-84DD870F4080}"/>
              </a:ext>
            </a:extLst>
          </p:cNvPr>
          <p:cNvPicPr>
            <a:picLocks noChangeAspect="1" noChangeArrowheads="1"/>
          </p:cNvPicPr>
          <p:nvPr/>
        </p:nvPicPr>
        <p:blipFill>
          <a:blip r:embed="rId9">
            <a:extLst>
              <a:ext uri="{BEBA8EAE-BF5A-486C-A8C5-ECC9F3942E4B}">
                <a14:imgProps xmlns:a14="http://schemas.microsoft.com/office/drawing/2010/main">
                  <a14:imgLayer r:embed="rId10">
                    <a14:imgEffect>
                      <a14:backgroundRemoval t="2857" b="94286" l="1429" r="94286">
                        <a14:foregroundMark x1="32857" y1="14286" x2="81429" y2="32857"/>
                        <a14:foregroundMark x1="70000" y1="15714" x2="50000" y2="82857"/>
                        <a14:foregroundMark x1="50000" y1="82857" x2="24286" y2="27143"/>
                        <a14:foregroundMark x1="20000" y1="24286" x2="22857" y2="80000"/>
                        <a14:foregroundMark x1="10000" y1="21429" x2="52857" y2="8571"/>
                        <a14:foregroundMark x1="10000" y1="25714" x2="22857" y2="94286"/>
                        <a14:foregroundMark x1="1429" y1="80000" x2="4286" y2="18571"/>
                        <a14:foregroundMark x1="50000" y1="92857" x2="94286" y2="51429"/>
                        <a14:foregroundMark x1="8571" y1="12857" x2="4286" y2="18571"/>
                        <a14:foregroundMark x1="8571" y1="8571" x2="22857" y2="2857"/>
                        <a14:foregroundMark x1="11429" y1="8571" x2="21429" y2="2857"/>
                        <a14:foregroundMark x1="20000" y1="2857" x2="11429" y2="7143"/>
                        <a14:backgroundMark x1="94286" y1="1429" x2="98571" y2="5714"/>
                        <a14:backgroundMark x1="97143" y1="8571" x2="97143" y2="0"/>
                        <a14:backgroundMark x1="4286" y1="1429" x2="4286" y2="1429"/>
                        <a14:backgroundMark x1="0" y1="2857" x2="0" y2="7341"/>
                        <a14:backgroundMark x1="1429" y1="1429" x2="5826" y2="940"/>
                      </a14:backgroundRemoval>
                    </a14:imgEffect>
                  </a14:imgLayer>
                </a14:imgProps>
              </a:ext>
              <a:ext uri="{28A0092B-C50C-407E-A947-70E740481C1C}">
                <a14:useLocalDpi xmlns:a14="http://schemas.microsoft.com/office/drawing/2010/main"/>
              </a:ext>
            </a:extLst>
          </a:blip>
          <a:srcRect/>
          <a:stretch>
            <a:fillRect/>
          </a:stretch>
        </p:blipFill>
        <p:spPr bwMode="auto">
          <a:xfrm>
            <a:off x="7484384" y="7156646"/>
            <a:ext cx="728138" cy="683326"/>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4" name="矢印: 右 123">
            <a:extLst>
              <a:ext uri="{FF2B5EF4-FFF2-40B4-BE49-F238E27FC236}">
                <a16:creationId xmlns:a16="http://schemas.microsoft.com/office/drawing/2014/main" id="{4C170ED9-95A1-4B53-AB64-1E7E3640DDEB}"/>
              </a:ext>
            </a:extLst>
          </p:cNvPr>
          <p:cNvSpPr/>
          <p:nvPr/>
        </p:nvSpPr>
        <p:spPr bwMode="auto">
          <a:xfrm>
            <a:off x="9165902" y="7241990"/>
            <a:ext cx="826848" cy="245792"/>
          </a:xfrm>
          <a:prstGeom prst="rightArrow">
            <a:avLst>
              <a:gd name="adj1" fmla="val 45958"/>
              <a:gd name="adj2" fmla="val 129682"/>
            </a:avLst>
          </a:prstGeom>
          <a:gradFill>
            <a:gsLst>
              <a:gs pos="0">
                <a:srgbClr val="00B050"/>
              </a:gs>
              <a:gs pos="100000">
                <a:srgbClr val="0070C0"/>
              </a:gs>
            </a:gsLst>
            <a:lin ang="0" scaled="0"/>
          </a:gra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grpSp>
        <p:nvGrpSpPr>
          <p:cNvPr id="128" name="グループ化 127">
            <a:extLst>
              <a:ext uri="{FF2B5EF4-FFF2-40B4-BE49-F238E27FC236}">
                <a16:creationId xmlns:a16="http://schemas.microsoft.com/office/drawing/2014/main" id="{1BCFCFBF-B0A0-48A5-93F3-FAE087D33731}"/>
              </a:ext>
            </a:extLst>
          </p:cNvPr>
          <p:cNvGrpSpPr/>
          <p:nvPr/>
        </p:nvGrpSpPr>
        <p:grpSpPr>
          <a:xfrm rot="20381434">
            <a:off x="1565089" y="6469001"/>
            <a:ext cx="2459585" cy="1841305"/>
            <a:chOff x="9472738" y="2962139"/>
            <a:chExt cx="2092169" cy="2092169"/>
          </a:xfrm>
          <a:solidFill>
            <a:srgbClr val="FAFBD3"/>
          </a:solidFill>
        </p:grpSpPr>
        <p:sp>
          <p:nvSpPr>
            <p:cNvPr id="129" name="楕円 128">
              <a:extLst>
                <a:ext uri="{FF2B5EF4-FFF2-40B4-BE49-F238E27FC236}">
                  <a16:creationId xmlns:a16="http://schemas.microsoft.com/office/drawing/2014/main" id="{4A11DD27-9CA1-4930-B901-D3A91C96D29C}"/>
                </a:ext>
              </a:extLst>
            </p:cNvPr>
            <p:cNvSpPr/>
            <p:nvPr/>
          </p:nvSpPr>
          <p:spPr bwMode="auto">
            <a:xfrm>
              <a:off x="9472738" y="2962139"/>
              <a:ext cx="2092169" cy="2092169"/>
            </a:xfrm>
            <a:prstGeom prst="ellipse">
              <a:avLst/>
            </a:prstGeom>
            <a:grp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dirty="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130" name="楕円 129">
              <a:extLst>
                <a:ext uri="{FF2B5EF4-FFF2-40B4-BE49-F238E27FC236}">
                  <a16:creationId xmlns:a16="http://schemas.microsoft.com/office/drawing/2014/main" id="{663AC4AA-6ED1-4BF9-9995-1936ED537E7E}"/>
                </a:ext>
              </a:extLst>
            </p:cNvPr>
            <p:cNvSpPr/>
            <p:nvPr/>
          </p:nvSpPr>
          <p:spPr bwMode="auto">
            <a:xfrm>
              <a:off x="9472738" y="2962139"/>
              <a:ext cx="2092169" cy="2092169"/>
            </a:xfrm>
            <a:prstGeom prst="ellipse">
              <a:avLst/>
            </a:prstGeom>
            <a:grp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dirty="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grpSp>
      <p:pic>
        <p:nvPicPr>
          <p:cNvPr id="109" name="Picture 3" descr="Document-Config.tiff">
            <a:extLst>
              <a:ext uri="{FF2B5EF4-FFF2-40B4-BE49-F238E27FC236}">
                <a16:creationId xmlns:a16="http://schemas.microsoft.com/office/drawing/2014/main" id="{96EE2F0B-3E78-45E7-AEE0-8D7E0A55495A}"/>
              </a:ext>
            </a:extLst>
          </p:cNvPr>
          <p:cNvPicPr>
            <a:picLocks noChangeAspect="1"/>
          </p:cNvPicPr>
          <p:nvPr/>
        </p:nvPicPr>
        <p:blipFill>
          <a:blip r:embed="rId11" cstate="print"/>
          <a:srcRect/>
          <a:stretch>
            <a:fillRect/>
          </a:stretch>
        </p:blipFill>
        <p:spPr bwMode="auto">
          <a:xfrm>
            <a:off x="2301854" y="6811164"/>
            <a:ext cx="982429" cy="982429"/>
          </a:xfrm>
          <a:prstGeom prst="rect">
            <a:avLst/>
          </a:prstGeom>
          <a:noFill/>
          <a:ln w="12700">
            <a:noFill/>
            <a:miter lim="0"/>
            <a:headEnd/>
            <a:tailEnd/>
          </a:ln>
          <a:effectLst>
            <a:outerShdw blurRad="50800" dist="38100" dir="2700000" algn="tl" rotWithShape="0">
              <a:prstClr val="black">
                <a:alpha val="40000"/>
              </a:prstClr>
            </a:outerShdw>
          </a:effectLst>
        </p:spPr>
      </p:pic>
      <p:sp>
        <p:nvSpPr>
          <p:cNvPr id="112" name="矢印: 右 111">
            <a:extLst>
              <a:ext uri="{FF2B5EF4-FFF2-40B4-BE49-F238E27FC236}">
                <a16:creationId xmlns:a16="http://schemas.microsoft.com/office/drawing/2014/main" id="{AE8A65B1-0478-4B28-B6BF-85ABF683E291}"/>
              </a:ext>
            </a:extLst>
          </p:cNvPr>
          <p:cNvSpPr/>
          <p:nvPr/>
        </p:nvSpPr>
        <p:spPr bwMode="auto">
          <a:xfrm>
            <a:off x="3586526" y="7225860"/>
            <a:ext cx="826848" cy="245792"/>
          </a:xfrm>
          <a:prstGeom prst="rightArrow">
            <a:avLst>
              <a:gd name="adj1" fmla="val 45958"/>
              <a:gd name="adj2" fmla="val 129682"/>
            </a:avLst>
          </a:prstGeom>
          <a:gradFill>
            <a:gsLst>
              <a:gs pos="0">
                <a:srgbClr val="00B050"/>
              </a:gs>
              <a:gs pos="100000">
                <a:srgbClr val="0070C0"/>
              </a:gs>
            </a:gsLst>
            <a:lin ang="0" scaled="0"/>
          </a:gra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132" name="Text Box 19">
            <a:extLst>
              <a:ext uri="{FF2B5EF4-FFF2-40B4-BE49-F238E27FC236}">
                <a16:creationId xmlns:a16="http://schemas.microsoft.com/office/drawing/2014/main" id="{3F0D566D-A9CF-4ECB-A805-9DCC424AEB58}"/>
              </a:ext>
            </a:extLst>
          </p:cNvPr>
          <p:cNvSpPr txBox="1">
            <a:spLocks noChangeArrowheads="1"/>
          </p:cNvSpPr>
          <p:nvPr/>
        </p:nvSpPr>
        <p:spPr bwMode="auto">
          <a:xfrm>
            <a:off x="1848620" y="7863511"/>
            <a:ext cx="1885509" cy="2862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nchor="ctr" anchorCtr="0">
            <a:spAutoFit/>
          </a:bodyPr>
          <a:lstStyle/>
          <a:p>
            <a:pPr>
              <a:lnSpc>
                <a:spcPct val="90000"/>
              </a:lnSpc>
              <a:spcBef>
                <a:spcPct val="50000"/>
              </a:spcBef>
            </a:pPr>
            <a:r>
              <a:rPr lang="ja-JP" altLang="en-US" sz="1400" dirty="0">
                <a:solidFill>
                  <a:schemeClr val="tx1"/>
                </a:solidFill>
                <a:latin typeface="Meiryo UI" panose="020B0604030504040204" pitchFamily="50" charset="-128"/>
                <a:ea typeface="Meiryo UI" panose="020B0604030504040204" pitchFamily="50" charset="-128"/>
              </a:rPr>
              <a:t>プロファイル</a:t>
            </a:r>
            <a:r>
              <a:rPr lang="en-US" altLang="ja-JP" sz="1400" dirty="0">
                <a:solidFill>
                  <a:schemeClr val="tx1"/>
                </a:solidFill>
                <a:latin typeface="Meiryo UI" panose="020B0604030504040204" pitchFamily="50" charset="-128"/>
                <a:ea typeface="Meiryo UI" panose="020B0604030504040204" pitchFamily="50" charset="-128"/>
              </a:rPr>
              <a:t>/</a:t>
            </a:r>
            <a:r>
              <a:rPr lang="ja-JP" altLang="en-US" sz="1400" dirty="0">
                <a:solidFill>
                  <a:schemeClr val="tx1"/>
                </a:solidFill>
                <a:latin typeface="Meiryo UI" panose="020B0604030504040204" pitchFamily="50" charset="-128"/>
                <a:ea typeface="Meiryo UI" panose="020B0604030504040204" pitchFamily="50" charset="-128"/>
              </a:rPr>
              <a:t>ポリシー</a:t>
            </a:r>
          </a:p>
        </p:txBody>
      </p:sp>
      <p:sp>
        <p:nvSpPr>
          <p:cNvPr id="133" name="Text Box 19">
            <a:extLst>
              <a:ext uri="{FF2B5EF4-FFF2-40B4-BE49-F238E27FC236}">
                <a16:creationId xmlns:a16="http://schemas.microsoft.com/office/drawing/2014/main" id="{D8D61D14-EAAB-435A-8815-CE8B9E6EE24E}"/>
              </a:ext>
            </a:extLst>
          </p:cNvPr>
          <p:cNvSpPr txBox="1">
            <a:spLocks noChangeArrowheads="1"/>
          </p:cNvSpPr>
          <p:nvPr/>
        </p:nvSpPr>
        <p:spPr bwMode="auto">
          <a:xfrm>
            <a:off x="7410031" y="7862636"/>
            <a:ext cx="1885509" cy="2862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nchor="ctr" anchorCtr="0">
            <a:spAutoFit/>
          </a:bodyPr>
          <a:lstStyle/>
          <a:p>
            <a:pPr>
              <a:lnSpc>
                <a:spcPct val="90000"/>
              </a:lnSpc>
              <a:spcBef>
                <a:spcPct val="50000"/>
              </a:spcBef>
            </a:pPr>
            <a:r>
              <a:rPr lang="ja-JP" altLang="en-US" sz="1400" dirty="0">
                <a:solidFill>
                  <a:schemeClr val="tx1"/>
                </a:solidFill>
                <a:latin typeface="Meiryo UI" panose="020B0604030504040204" pitchFamily="50" charset="-128"/>
                <a:ea typeface="Meiryo UI" panose="020B0604030504040204" pitchFamily="50" charset="-128"/>
              </a:rPr>
              <a:t>アプリ</a:t>
            </a:r>
          </a:p>
        </p:txBody>
      </p:sp>
      <p:pic>
        <p:nvPicPr>
          <p:cNvPr id="60" name="イメージ" descr="イメージ"/>
          <p:cNvPicPr>
            <a:picLocks noChangeAspect="1"/>
          </p:cNvPicPr>
          <p:nvPr/>
        </p:nvPicPr>
        <p:blipFill>
          <a:blip r:embed="rId12" cstate="screen">
            <a:extLst>
              <a:ext uri="{28A0092B-C50C-407E-A947-70E740481C1C}">
                <a14:useLocalDpi xmlns:a14="http://schemas.microsoft.com/office/drawing/2010/main"/>
              </a:ext>
            </a:extLst>
          </a:blip>
          <a:srcRect/>
          <a:stretch>
            <a:fillRect/>
          </a:stretch>
        </p:blipFill>
        <p:spPr>
          <a:xfrm>
            <a:off x="7162477" y="3496061"/>
            <a:ext cx="1168655" cy="1679720"/>
          </a:xfrm>
          <a:custGeom>
            <a:avLst/>
            <a:gdLst/>
            <a:ahLst/>
            <a:cxnLst>
              <a:cxn ang="0">
                <a:pos x="wd2" y="hd2"/>
              </a:cxn>
              <a:cxn ang="5400000">
                <a:pos x="wd2" y="hd2"/>
              </a:cxn>
              <a:cxn ang="10800000">
                <a:pos x="wd2" y="hd2"/>
              </a:cxn>
              <a:cxn ang="16200000">
                <a:pos x="wd2" y="hd2"/>
              </a:cxn>
            </a:cxnLst>
            <a:rect l="0" t="0" r="r" b="b"/>
            <a:pathLst>
              <a:path w="21571" h="21595" extrusionOk="0">
                <a:moveTo>
                  <a:pt x="10802" y="0"/>
                </a:moveTo>
                <a:cubicBezTo>
                  <a:pt x="1025" y="0"/>
                  <a:pt x="791" y="3"/>
                  <a:pt x="517" y="153"/>
                </a:cubicBezTo>
                <a:cubicBezTo>
                  <a:pt x="363" y="237"/>
                  <a:pt x="177" y="404"/>
                  <a:pt x="106" y="523"/>
                </a:cubicBezTo>
                <a:cubicBezTo>
                  <a:pt x="10" y="684"/>
                  <a:pt x="-15" y="3366"/>
                  <a:pt x="7" y="10881"/>
                </a:cubicBezTo>
                <a:cubicBezTo>
                  <a:pt x="35" y="20399"/>
                  <a:pt x="53" y="21035"/>
                  <a:pt x="237" y="21231"/>
                </a:cubicBezTo>
                <a:cubicBezTo>
                  <a:pt x="346" y="21346"/>
                  <a:pt x="597" y="21473"/>
                  <a:pt x="797" y="21513"/>
                </a:cubicBezTo>
                <a:cubicBezTo>
                  <a:pt x="1009" y="21556"/>
                  <a:pt x="5189" y="21590"/>
                  <a:pt x="10846" y="21594"/>
                </a:cubicBezTo>
                <a:cubicBezTo>
                  <a:pt x="19854" y="21600"/>
                  <a:pt x="20553" y="21591"/>
                  <a:pt x="20916" y="21464"/>
                </a:cubicBezTo>
                <a:cubicBezTo>
                  <a:pt x="21131" y="21389"/>
                  <a:pt x="21371" y="21242"/>
                  <a:pt x="21448" y="21135"/>
                </a:cubicBezTo>
                <a:cubicBezTo>
                  <a:pt x="21559" y="20981"/>
                  <a:pt x="21585" y="18788"/>
                  <a:pt x="21564" y="10697"/>
                </a:cubicBezTo>
                <a:lnTo>
                  <a:pt x="21536" y="455"/>
                </a:lnTo>
                <a:lnTo>
                  <a:pt x="21169" y="229"/>
                </a:lnTo>
                <a:lnTo>
                  <a:pt x="20807" y="0"/>
                </a:lnTo>
                <a:lnTo>
                  <a:pt x="10802" y="0"/>
                </a:lnTo>
                <a:close/>
              </a:path>
            </a:pathLst>
          </a:custGeom>
          <a:ln w="12700">
            <a:miter lim="400000"/>
          </a:ln>
          <a:effectLst>
            <a:outerShdw blurRad="165100" dir="5400000" rotWithShape="0">
              <a:srgbClr val="000000">
                <a:alpha val="50000"/>
              </a:srgbClr>
            </a:outerShdw>
          </a:effectLst>
        </p:spPr>
      </p:pic>
      <p:pic>
        <p:nvPicPr>
          <p:cNvPr id="67" name="図 66"/>
          <p:cNvPicPr>
            <a:picLocks noChangeAspect="1"/>
          </p:cNvPicPr>
          <p:nvPr/>
        </p:nvPicPr>
        <p:blipFill rotWithShape="1">
          <a:blip r:embed="rId13"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6423516" y="3985687"/>
            <a:ext cx="688675" cy="1205651"/>
          </a:xfrm>
          <a:prstGeom prst="rect">
            <a:avLst/>
          </a:prstGeom>
        </p:spPr>
      </p:pic>
    </p:spTree>
    <p:extLst>
      <p:ext uri="{BB962C8B-B14F-4D97-AF65-F5344CB8AC3E}">
        <p14:creationId xmlns:p14="http://schemas.microsoft.com/office/powerpoint/2010/main" val="3446919173"/>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0C5FAC49-12E3-40C3-8678-3F2A9DE11ECF}"/>
              </a:ext>
            </a:extLst>
          </p:cNvPr>
          <p:cNvSpPr>
            <a:spLocks noGrp="1"/>
          </p:cNvSpPr>
          <p:nvPr>
            <p:ph type="sldNum" sz="quarter" idx="4"/>
          </p:nvPr>
        </p:nvSpPr>
        <p:spPr/>
        <p:txBody>
          <a:bodyPr/>
          <a:lstStyle/>
          <a:p>
            <a:fld id="{F1BF7F6E-0413-4353-995D-100289A07FF8}" type="slidenum">
              <a:rPr lang="en-US" altLang="ja-JP" smtClean="0"/>
              <a:pPr/>
              <a:t>25</a:t>
            </a:fld>
            <a:endParaRPr lang="en-US" altLang="ja-JP" dirty="0"/>
          </a:p>
        </p:txBody>
      </p:sp>
      <p:sp>
        <p:nvSpPr>
          <p:cNvPr id="6" name="角丸四角形 13">
            <a:extLst>
              <a:ext uri="{FF2B5EF4-FFF2-40B4-BE49-F238E27FC236}">
                <a16:creationId xmlns:a16="http://schemas.microsoft.com/office/drawing/2014/main" id="{C638EFCD-5CD1-4F21-8568-44B46C7B2AF1}"/>
              </a:ext>
            </a:extLst>
          </p:cNvPr>
          <p:cNvSpPr/>
          <p:nvPr/>
        </p:nvSpPr>
        <p:spPr bwMode="auto">
          <a:xfrm>
            <a:off x="6717750" y="360000"/>
            <a:ext cx="1080000" cy="288000"/>
          </a:xfrm>
          <a:prstGeom prst="roundRect">
            <a:avLst>
              <a:gd name="adj" fmla="val 13229"/>
            </a:avLst>
          </a:prstGeom>
          <a:solidFill>
            <a:srgbClr val="898FC3"/>
          </a:solidFill>
          <a:ln w="285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defRPr/>
            </a:pPr>
            <a:r>
              <a:rPr kumimoji="1" lang="en-US" altLang="ja-JP" sz="1400" b="1" kern="0" dirty="0">
                <a:solidFill>
                  <a:srgbClr val="FFFFFF"/>
                </a:solidFill>
                <a:latin typeface="Meiryo UI" panose="020B0604030504040204" pitchFamily="50" charset="-128"/>
                <a:ea typeface="Meiryo UI" panose="020B0604030504040204" pitchFamily="50" charset="-128"/>
                <a:cs typeface="Verdana" panose="020B0604030504040204" pitchFamily="34" charset="0"/>
              </a:rPr>
              <a:t>iOS</a:t>
            </a:r>
            <a:endParaRPr kumimoji="1" lang="ja-JP" altLang="en-US" sz="1400" b="1" kern="0" dirty="0">
              <a:solidFill>
                <a:srgbClr val="FFFFFF"/>
              </a:solidFill>
              <a:latin typeface="Meiryo UI" panose="020B0604030504040204" pitchFamily="50" charset="-128"/>
              <a:ea typeface="Meiryo UI" panose="020B0604030504040204" pitchFamily="50" charset="-128"/>
              <a:cs typeface="Verdana" panose="020B0604030504040204" pitchFamily="34" charset="0"/>
            </a:endParaRPr>
          </a:p>
        </p:txBody>
      </p:sp>
      <p:sp>
        <p:nvSpPr>
          <p:cNvPr id="7" name="角丸四角形 13">
            <a:extLst>
              <a:ext uri="{FF2B5EF4-FFF2-40B4-BE49-F238E27FC236}">
                <a16:creationId xmlns:a16="http://schemas.microsoft.com/office/drawing/2014/main" id="{83B46462-9BA2-411D-A874-A88EB5048737}"/>
              </a:ext>
            </a:extLst>
          </p:cNvPr>
          <p:cNvSpPr/>
          <p:nvPr/>
        </p:nvSpPr>
        <p:spPr bwMode="auto">
          <a:xfrm>
            <a:off x="7869878" y="360000"/>
            <a:ext cx="1080000" cy="288000"/>
          </a:xfrm>
          <a:prstGeom prst="roundRect">
            <a:avLst>
              <a:gd name="adj" fmla="val 13229"/>
            </a:avLst>
          </a:prstGeom>
          <a:solidFill>
            <a:srgbClr val="92D050"/>
          </a:solidFill>
          <a:ln w="285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defRPr/>
            </a:pPr>
            <a:r>
              <a:rPr lang="en-US" altLang="ja-JP" sz="1400" b="1" kern="0" dirty="0">
                <a:solidFill>
                  <a:srgbClr val="FFFFFF"/>
                </a:solidFill>
                <a:latin typeface="Meiryo UI" panose="020B0604030504040204" pitchFamily="50" charset="-128"/>
                <a:ea typeface="Meiryo UI" panose="020B0604030504040204" pitchFamily="50" charset="-128"/>
                <a:cs typeface="Verdana" panose="020B0604030504040204" pitchFamily="34" charset="0"/>
              </a:rPr>
              <a:t>Android</a:t>
            </a:r>
            <a:endParaRPr kumimoji="1" lang="ja-JP" altLang="en-US" sz="1400" b="1" kern="0" dirty="0">
              <a:solidFill>
                <a:srgbClr val="FFFFFF"/>
              </a:solidFill>
              <a:latin typeface="Meiryo UI" panose="020B0604030504040204" pitchFamily="50" charset="-128"/>
              <a:ea typeface="Meiryo UI" panose="020B0604030504040204" pitchFamily="50" charset="-128"/>
              <a:cs typeface="Verdana" panose="020B0604030504040204" pitchFamily="34" charset="0"/>
            </a:endParaRPr>
          </a:p>
        </p:txBody>
      </p:sp>
      <p:sp>
        <p:nvSpPr>
          <p:cNvPr id="9" name="角丸四角形 13">
            <a:extLst>
              <a:ext uri="{FF2B5EF4-FFF2-40B4-BE49-F238E27FC236}">
                <a16:creationId xmlns:a16="http://schemas.microsoft.com/office/drawing/2014/main" id="{81D13757-25DD-49DF-B018-93D5098E5FE4}"/>
              </a:ext>
            </a:extLst>
          </p:cNvPr>
          <p:cNvSpPr/>
          <p:nvPr/>
        </p:nvSpPr>
        <p:spPr bwMode="auto">
          <a:xfrm>
            <a:off x="9022006" y="360000"/>
            <a:ext cx="1080000" cy="288000"/>
          </a:xfrm>
          <a:prstGeom prst="roundRect">
            <a:avLst>
              <a:gd name="adj" fmla="val 13229"/>
            </a:avLst>
          </a:prstGeom>
          <a:solidFill>
            <a:srgbClr val="FF9933"/>
          </a:solidFill>
          <a:ln w="285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defRPr/>
            </a:pPr>
            <a:r>
              <a:rPr kumimoji="1" lang="en-US" altLang="ja-JP" sz="1400" b="1" kern="0" dirty="0">
                <a:solidFill>
                  <a:srgbClr val="FFFFFF"/>
                </a:solidFill>
                <a:latin typeface="Meiryo UI" panose="020B0604030504040204" pitchFamily="50" charset="-128"/>
                <a:ea typeface="Meiryo UI" panose="020B0604030504040204" pitchFamily="50" charset="-128"/>
                <a:cs typeface="Verdana" panose="020B0604030504040204" pitchFamily="34" charset="0"/>
              </a:rPr>
              <a:t>4G</a:t>
            </a:r>
            <a:endParaRPr kumimoji="1" lang="ja-JP" altLang="en-US" sz="1400" b="1" kern="0" dirty="0">
              <a:solidFill>
                <a:srgbClr val="FFFFFF"/>
              </a:solidFill>
              <a:latin typeface="Meiryo UI" panose="020B0604030504040204" pitchFamily="50" charset="-128"/>
              <a:ea typeface="Meiryo UI" panose="020B0604030504040204" pitchFamily="50" charset="-128"/>
              <a:cs typeface="Verdana" panose="020B0604030504040204" pitchFamily="34" charset="0"/>
            </a:endParaRPr>
          </a:p>
        </p:txBody>
      </p:sp>
      <p:graphicFrame>
        <p:nvGraphicFramePr>
          <p:cNvPr id="12" name="Group 122">
            <a:extLst>
              <a:ext uri="{FF2B5EF4-FFF2-40B4-BE49-F238E27FC236}">
                <a16:creationId xmlns:a16="http://schemas.microsoft.com/office/drawing/2014/main" id="{97A1493D-B5C1-4E6C-AB2C-138C00CDCE9B}"/>
              </a:ext>
            </a:extLst>
          </p:cNvPr>
          <p:cNvGraphicFramePr>
            <a:graphicFrameLocks/>
          </p:cNvGraphicFramePr>
          <p:nvPr>
            <p:extLst>
              <p:ext uri="{D42A27DB-BD31-4B8C-83A1-F6EECF244321}">
                <p14:modId xmlns:p14="http://schemas.microsoft.com/office/powerpoint/2010/main" val="1705390648"/>
              </p:ext>
            </p:extLst>
          </p:nvPr>
        </p:nvGraphicFramePr>
        <p:xfrm>
          <a:off x="524943" y="1563638"/>
          <a:ext cx="11881320" cy="6840760"/>
        </p:xfrm>
        <a:graphic>
          <a:graphicData uri="http://schemas.openxmlformats.org/drawingml/2006/table">
            <a:tbl>
              <a:tblPr/>
              <a:tblGrid>
                <a:gridCol w="2664295">
                  <a:extLst>
                    <a:ext uri="{9D8B030D-6E8A-4147-A177-3AD203B41FA5}">
                      <a16:colId xmlns:a16="http://schemas.microsoft.com/office/drawing/2014/main" val="20000"/>
                    </a:ext>
                  </a:extLst>
                </a:gridCol>
                <a:gridCol w="9217025">
                  <a:extLst>
                    <a:ext uri="{9D8B030D-6E8A-4147-A177-3AD203B41FA5}">
                      <a16:colId xmlns:a16="http://schemas.microsoft.com/office/drawing/2014/main" val="20001"/>
                    </a:ext>
                  </a:extLst>
                </a:gridCol>
              </a:tblGrid>
              <a:tr h="478448">
                <a:tc>
                  <a:txBody>
                    <a:bodyPr/>
                    <a:lstStyle>
                      <a:defPPr>
                        <a:defRPr lang="ja-JP"/>
                      </a:defPPr>
                      <a:lvl1pPr marL="0" algn="l" defTabSz="914400" rtl="0" eaLnBrk="1" latinLnBrk="0" hangingPunct="1">
                        <a:defRPr kumimoji="1" sz="1800" kern="1200">
                          <a:solidFill>
                            <a:schemeClr val="tx1"/>
                          </a:solidFill>
                          <a:latin typeface="Trebuchet MS"/>
                          <a:ea typeface="HGP創英角ｺﾞｼｯｸUB"/>
                        </a:defRPr>
                      </a:lvl1pPr>
                      <a:lvl2pPr marL="457200" algn="l" defTabSz="914400" rtl="0" eaLnBrk="1" latinLnBrk="0" hangingPunct="1">
                        <a:defRPr kumimoji="1" sz="1800" kern="1200">
                          <a:solidFill>
                            <a:schemeClr val="tx1"/>
                          </a:solidFill>
                          <a:latin typeface="Trebuchet MS"/>
                          <a:ea typeface="HGP創英角ｺﾞｼｯｸUB"/>
                        </a:defRPr>
                      </a:lvl2pPr>
                      <a:lvl3pPr marL="914400" algn="l" defTabSz="914400" rtl="0" eaLnBrk="1" latinLnBrk="0" hangingPunct="1">
                        <a:defRPr kumimoji="1" sz="1800" kern="1200">
                          <a:solidFill>
                            <a:schemeClr val="tx1"/>
                          </a:solidFill>
                          <a:latin typeface="Trebuchet MS"/>
                          <a:ea typeface="HGP創英角ｺﾞｼｯｸUB"/>
                        </a:defRPr>
                      </a:lvl3pPr>
                      <a:lvl4pPr marL="1371600" algn="l" defTabSz="914400" rtl="0" eaLnBrk="1" latinLnBrk="0" hangingPunct="1">
                        <a:defRPr kumimoji="1" sz="1800" kern="1200">
                          <a:solidFill>
                            <a:schemeClr val="tx1"/>
                          </a:solidFill>
                          <a:latin typeface="Trebuchet MS"/>
                          <a:ea typeface="HGP創英角ｺﾞｼｯｸUB"/>
                        </a:defRPr>
                      </a:lvl4pPr>
                      <a:lvl5pPr marL="1828800" algn="l" defTabSz="914400" rtl="0" eaLnBrk="1" latinLnBrk="0" hangingPunct="1">
                        <a:defRPr kumimoji="1" sz="1800" kern="1200">
                          <a:solidFill>
                            <a:schemeClr val="tx1"/>
                          </a:solidFill>
                          <a:latin typeface="Trebuchet MS"/>
                          <a:ea typeface="HGP創英角ｺﾞｼｯｸUB"/>
                        </a:defRPr>
                      </a:lvl5pPr>
                      <a:lvl6pPr marL="2286000" algn="l" defTabSz="914400" rtl="0" eaLnBrk="1" latinLnBrk="0" hangingPunct="1">
                        <a:defRPr kumimoji="1" sz="1800" kern="1200">
                          <a:solidFill>
                            <a:schemeClr val="tx1"/>
                          </a:solidFill>
                          <a:latin typeface="Trebuchet MS"/>
                          <a:ea typeface="HGP創英角ｺﾞｼｯｸUB"/>
                        </a:defRPr>
                      </a:lvl6pPr>
                      <a:lvl7pPr marL="2743200" algn="l" defTabSz="914400" rtl="0" eaLnBrk="1" latinLnBrk="0" hangingPunct="1">
                        <a:defRPr kumimoji="1" sz="1800" kern="1200">
                          <a:solidFill>
                            <a:schemeClr val="tx1"/>
                          </a:solidFill>
                          <a:latin typeface="Trebuchet MS"/>
                          <a:ea typeface="HGP創英角ｺﾞｼｯｸUB"/>
                        </a:defRPr>
                      </a:lvl7pPr>
                      <a:lvl8pPr marL="3200400" algn="l" defTabSz="914400" rtl="0" eaLnBrk="1" latinLnBrk="0" hangingPunct="1">
                        <a:defRPr kumimoji="1" sz="1800" kern="1200">
                          <a:solidFill>
                            <a:schemeClr val="tx1"/>
                          </a:solidFill>
                          <a:latin typeface="Trebuchet MS"/>
                          <a:ea typeface="HGP創英角ｺﾞｼｯｸUB"/>
                        </a:defRPr>
                      </a:lvl8pPr>
                      <a:lvl9pPr marL="3657600" algn="l" defTabSz="914400" rtl="0" eaLnBrk="1" latinLnBrk="0" hangingPunct="1">
                        <a:defRPr kumimoji="1" sz="1800" kern="1200">
                          <a:solidFill>
                            <a:schemeClr val="tx1"/>
                          </a:solidFill>
                          <a:latin typeface="Trebuchet MS"/>
                          <a:ea typeface="HGP創英角ｺﾞｼｯｸUB"/>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ja-JP" altLang="en-US" sz="1800" b="1" kern="1200" dirty="0">
                          <a:solidFill>
                            <a:schemeClr val="bg1"/>
                          </a:solidFill>
                          <a:latin typeface="Meiryo UI" panose="020B0604030504040204" pitchFamily="50" charset="-128"/>
                          <a:ea typeface="Meiryo UI" panose="020B0604030504040204" pitchFamily="50" charset="-128"/>
                          <a:cs typeface="+mn-cs"/>
                        </a:rPr>
                        <a:t>事　項</a:t>
                      </a:r>
                    </a:p>
                  </a:txBody>
                  <a:tcPr marL="0" marR="0" marT="0" marB="0" anchor="ctr" anchorCtr="1"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solidFill>
                      <a:schemeClr val="bg1">
                        <a:lumMod val="65000"/>
                      </a:schemeClr>
                    </a:solidFill>
                  </a:tcPr>
                </a:tc>
                <a:tc>
                  <a:txBody>
                    <a:bodyPr/>
                    <a:lstStyle>
                      <a:defPPr>
                        <a:defRPr lang="ja-JP"/>
                      </a:defPPr>
                      <a:lvl1pPr marL="0" algn="l" defTabSz="914400" rtl="0" eaLnBrk="1" latinLnBrk="0" hangingPunct="1">
                        <a:defRPr kumimoji="1" sz="1800" kern="1200">
                          <a:solidFill>
                            <a:schemeClr val="tx1"/>
                          </a:solidFill>
                          <a:latin typeface="Trebuchet MS"/>
                          <a:ea typeface="HGP創英角ｺﾞｼｯｸUB"/>
                        </a:defRPr>
                      </a:lvl1pPr>
                      <a:lvl2pPr marL="457200" algn="l" defTabSz="914400" rtl="0" eaLnBrk="1" latinLnBrk="0" hangingPunct="1">
                        <a:defRPr kumimoji="1" sz="1800" kern="1200">
                          <a:solidFill>
                            <a:schemeClr val="tx1"/>
                          </a:solidFill>
                          <a:latin typeface="Trebuchet MS"/>
                          <a:ea typeface="HGP創英角ｺﾞｼｯｸUB"/>
                        </a:defRPr>
                      </a:lvl2pPr>
                      <a:lvl3pPr marL="914400" algn="l" defTabSz="914400" rtl="0" eaLnBrk="1" latinLnBrk="0" hangingPunct="1">
                        <a:defRPr kumimoji="1" sz="1800" kern="1200">
                          <a:solidFill>
                            <a:schemeClr val="tx1"/>
                          </a:solidFill>
                          <a:latin typeface="Trebuchet MS"/>
                          <a:ea typeface="HGP創英角ｺﾞｼｯｸUB"/>
                        </a:defRPr>
                      </a:lvl3pPr>
                      <a:lvl4pPr marL="1371600" algn="l" defTabSz="914400" rtl="0" eaLnBrk="1" latinLnBrk="0" hangingPunct="1">
                        <a:defRPr kumimoji="1" sz="1800" kern="1200">
                          <a:solidFill>
                            <a:schemeClr val="tx1"/>
                          </a:solidFill>
                          <a:latin typeface="Trebuchet MS"/>
                          <a:ea typeface="HGP創英角ｺﾞｼｯｸUB"/>
                        </a:defRPr>
                      </a:lvl4pPr>
                      <a:lvl5pPr marL="1828800" algn="l" defTabSz="914400" rtl="0" eaLnBrk="1" latinLnBrk="0" hangingPunct="1">
                        <a:defRPr kumimoji="1" sz="1800" kern="1200">
                          <a:solidFill>
                            <a:schemeClr val="tx1"/>
                          </a:solidFill>
                          <a:latin typeface="Trebuchet MS"/>
                          <a:ea typeface="HGP創英角ｺﾞｼｯｸUB"/>
                        </a:defRPr>
                      </a:lvl5pPr>
                      <a:lvl6pPr marL="2286000" algn="l" defTabSz="914400" rtl="0" eaLnBrk="1" latinLnBrk="0" hangingPunct="1">
                        <a:defRPr kumimoji="1" sz="1800" kern="1200">
                          <a:solidFill>
                            <a:schemeClr val="tx1"/>
                          </a:solidFill>
                          <a:latin typeface="Trebuchet MS"/>
                          <a:ea typeface="HGP創英角ｺﾞｼｯｸUB"/>
                        </a:defRPr>
                      </a:lvl6pPr>
                      <a:lvl7pPr marL="2743200" algn="l" defTabSz="914400" rtl="0" eaLnBrk="1" latinLnBrk="0" hangingPunct="1">
                        <a:defRPr kumimoji="1" sz="1800" kern="1200">
                          <a:solidFill>
                            <a:schemeClr val="tx1"/>
                          </a:solidFill>
                          <a:latin typeface="Trebuchet MS"/>
                          <a:ea typeface="HGP創英角ｺﾞｼｯｸUB"/>
                        </a:defRPr>
                      </a:lvl7pPr>
                      <a:lvl8pPr marL="3200400" algn="l" defTabSz="914400" rtl="0" eaLnBrk="1" latinLnBrk="0" hangingPunct="1">
                        <a:defRPr kumimoji="1" sz="1800" kern="1200">
                          <a:solidFill>
                            <a:schemeClr val="tx1"/>
                          </a:solidFill>
                          <a:latin typeface="Trebuchet MS"/>
                          <a:ea typeface="HGP創英角ｺﾞｼｯｸUB"/>
                        </a:defRPr>
                      </a:lvl8pPr>
                      <a:lvl9pPr marL="3657600" algn="l" defTabSz="914400" rtl="0" eaLnBrk="1" latinLnBrk="0" hangingPunct="1">
                        <a:defRPr kumimoji="1" sz="1800" kern="1200">
                          <a:solidFill>
                            <a:schemeClr val="tx1"/>
                          </a:solidFill>
                          <a:latin typeface="Trebuchet MS"/>
                          <a:ea typeface="HGP創英角ｺﾞｼｯｸUB"/>
                        </a:defRPr>
                      </a:lvl9pPr>
                    </a:lstStyle>
                    <a:p>
                      <a:pPr marL="0" marR="0" lvl="0" indent="0" algn="ctr" defTabSz="914400" rtl="0" eaLnBrk="1" fontAlgn="base" latinLnBrk="0" hangingPunct="1">
                        <a:lnSpc>
                          <a:spcPct val="100000"/>
                        </a:lnSpc>
                        <a:spcBef>
                          <a:spcPts val="0"/>
                        </a:spcBef>
                        <a:spcAft>
                          <a:spcPts val="0"/>
                        </a:spcAft>
                        <a:buClrTx/>
                        <a:buSzTx/>
                        <a:buFontTx/>
                        <a:buNone/>
                        <a:tabLst/>
                      </a:pPr>
                      <a:r>
                        <a:rPr kumimoji="1" lang="ja-JP" altLang="en-US" sz="1800" b="1" i="0" u="none" strike="noStrike" cap="none" normalizeH="0" baseline="0" dirty="0">
                          <a:ln>
                            <a:noFill/>
                          </a:ln>
                          <a:solidFill>
                            <a:schemeClr val="bg1"/>
                          </a:solidFill>
                          <a:effectLst/>
                          <a:latin typeface="Meiryo UI" panose="020B0604030504040204" pitchFamily="50" charset="-128"/>
                          <a:ea typeface="Meiryo UI" panose="020B0604030504040204" pitchFamily="50" charset="-128"/>
                        </a:rPr>
                        <a:t>詳　細</a:t>
                      </a:r>
                      <a:endParaRPr kumimoji="1" lang="en-US" altLang="ja-JP" sz="1800" b="1" i="0" u="none" strike="noStrike" cap="none" normalizeH="0" baseline="0" dirty="0">
                        <a:ln>
                          <a:noFill/>
                        </a:ln>
                        <a:solidFill>
                          <a:schemeClr val="bg1"/>
                        </a:solidFill>
                        <a:effectLst/>
                        <a:latin typeface="Meiryo UI" panose="020B0604030504040204" pitchFamily="50" charset="-128"/>
                        <a:ea typeface="Meiryo UI" panose="020B0604030504040204" pitchFamily="50" charset="-128"/>
                      </a:endParaRPr>
                    </a:p>
                  </a:txBody>
                  <a:tcPr marL="0" marR="0" marT="0" marB="0" anchor="ctr" anchorCtr="1"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solidFill>
                      <a:schemeClr val="bg1">
                        <a:lumMod val="65000"/>
                      </a:schemeClr>
                    </a:solidFill>
                  </a:tcPr>
                </a:tc>
                <a:extLst>
                  <a:ext uri="{0D108BD9-81ED-4DB2-BD59-A6C34878D82A}">
                    <a16:rowId xmlns:a16="http://schemas.microsoft.com/office/drawing/2014/main" val="10000"/>
                  </a:ext>
                </a:extLst>
              </a:tr>
              <a:tr h="1382778">
                <a:tc>
                  <a:txBody>
                    <a:bodyPr/>
                    <a:lstStyle>
                      <a:defPPr>
                        <a:defRPr lang="ja-JP"/>
                      </a:defPPr>
                      <a:lvl1pPr marL="0" algn="l" defTabSz="914400" rtl="0" eaLnBrk="1" latinLnBrk="0" hangingPunct="1">
                        <a:defRPr kumimoji="1" sz="1800" kern="1200">
                          <a:solidFill>
                            <a:schemeClr val="tx1"/>
                          </a:solidFill>
                          <a:latin typeface="Trebuchet MS"/>
                          <a:ea typeface="HGP創英角ｺﾞｼｯｸUB"/>
                        </a:defRPr>
                      </a:lvl1pPr>
                      <a:lvl2pPr marL="457200" algn="l" defTabSz="914400" rtl="0" eaLnBrk="1" latinLnBrk="0" hangingPunct="1">
                        <a:defRPr kumimoji="1" sz="1800" kern="1200">
                          <a:solidFill>
                            <a:schemeClr val="tx1"/>
                          </a:solidFill>
                          <a:latin typeface="Trebuchet MS"/>
                          <a:ea typeface="HGP創英角ｺﾞｼｯｸUB"/>
                        </a:defRPr>
                      </a:lvl2pPr>
                      <a:lvl3pPr marL="914400" algn="l" defTabSz="914400" rtl="0" eaLnBrk="1" latinLnBrk="0" hangingPunct="1">
                        <a:defRPr kumimoji="1" sz="1800" kern="1200">
                          <a:solidFill>
                            <a:schemeClr val="tx1"/>
                          </a:solidFill>
                          <a:latin typeface="Trebuchet MS"/>
                          <a:ea typeface="HGP創英角ｺﾞｼｯｸUB"/>
                        </a:defRPr>
                      </a:lvl3pPr>
                      <a:lvl4pPr marL="1371600" algn="l" defTabSz="914400" rtl="0" eaLnBrk="1" latinLnBrk="0" hangingPunct="1">
                        <a:defRPr kumimoji="1" sz="1800" kern="1200">
                          <a:solidFill>
                            <a:schemeClr val="tx1"/>
                          </a:solidFill>
                          <a:latin typeface="Trebuchet MS"/>
                          <a:ea typeface="HGP創英角ｺﾞｼｯｸUB"/>
                        </a:defRPr>
                      </a:lvl4pPr>
                      <a:lvl5pPr marL="1828800" algn="l" defTabSz="914400" rtl="0" eaLnBrk="1" latinLnBrk="0" hangingPunct="1">
                        <a:defRPr kumimoji="1" sz="1800" kern="1200">
                          <a:solidFill>
                            <a:schemeClr val="tx1"/>
                          </a:solidFill>
                          <a:latin typeface="Trebuchet MS"/>
                          <a:ea typeface="HGP創英角ｺﾞｼｯｸUB"/>
                        </a:defRPr>
                      </a:lvl5pPr>
                      <a:lvl6pPr marL="2286000" algn="l" defTabSz="914400" rtl="0" eaLnBrk="1" latinLnBrk="0" hangingPunct="1">
                        <a:defRPr kumimoji="1" sz="1800" kern="1200">
                          <a:solidFill>
                            <a:schemeClr val="tx1"/>
                          </a:solidFill>
                          <a:latin typeface="Trebuchet MS"/>
                          <a:ea typeface="HGP創英角ｺﾞｼｯｸUB"/>
                        </a:defRPr>
                      </a:lvl6pPr>
                      <a:lvl7pPr marL="2743200" algn="l" defTabSz="914400" rtl="0" eaLnBrk="1" latinLnBrk="0" hangingPunct="1">
                        <a:defRPr kumimoji="1" sz="1800" kern="1200">
                          <a:solidFill>
                            <a:schemeClr val="tx1"/>
                          </a:solidFill>
                          <a:latin typeface="Trebuchet MS"/>
                          <a:ea typeface="HGP創英角ｺﾞｼｯｸUB"/>
                        </a:defRPr>
                      </a:lvl7pPr>
                      <a:lvl8pPr marL="3200400" algn="l" defTabSz="914400" rtl="0" eaLnBrk="1" latinLnBrk="0" hangingPunct="1">
                        <a:defRPr kumimoji="1" sz="1800" kern="1200">
                          <a:solidFill>
                            <a:schemeClr val="tx1"/>
                          </a:solidFill>
                          <a:latin typeface="Trebuchet MS"/>
                          <a:ea typeface="HGP創英角ｺﾞｼｯｸUB"/>
                        </a:defRPr>
                      </a:lvl8pPr>
                      <a:lvl9pPr marL="3657600" algn="l" defTabSz="914400" rtl="0" eaLnBrk="1" latinLnBrk="0" hangingPunct="1">
                        <a:defRPr kumimoji="1" sz="1800" kern="1200">
                          <a:solidFill>
                            <a:schemeClr val="tx1"/>
                          </a:solidFill>
                          <a:latin typeface="Trebuchet MS"/>
                          <a:ea typeface="HGP創英角ｺﾞｼｯｸUB"/>
                        </a:defRPr>
                      </a:lvl9pPr>
                    </a:lstStyle>
                    <a:p>
                      <a:pPr marL="144000" marR="0" indent="0" algn="l" defTabSz="914400" rtl="0" eaLnBrk="1" fontAlgn="auto" latinLnBrk="0" hangingPunct="1">
                        <a:lnSpc>
                          <a:spcPct val="100000"/>
                        </a:lnSpc>
                        <a:spcBef>
                          <a:spcPts val="0"/>
                        </a:spcBef>
                        <a:spcAft>
                          <a:spcPts val="0"/>
                        </a:spcAft>
                        <a:buClrTx/>
                        <a:buSzTx/>
                        <a:buFontTx/>
                        <a:buNone/>
                        <a:tabLst/>
                        <a:defRPr/>
                      </a:pPr>
                      <a:r>
                        <a:rPr lang="ja-JP" altLang="en-US" sz="1800" b="0" dirty="0">
                          <a:solidFill>
                            <a:schemeClr val="tx1"/>
                          </a:solidFill>
                          <a:latin typeface="Meiryo UI" panose="020B0604030504040204" pitchFamily="50" charset="-128"/>
                          <a:ea typeface="Meiryo UI" panose="020B0604030504040204" pitchFamily="50" charset="-128"/>
                        </a:rPr>
                        <a:t>ご加入必須サービス</a:t>
                      </a:r>
                      <a:endParaRPr lang="en-US" altLang="ja-JP" sz="1800" b="0" dirty="0">
                        <a:solidFill>
                          <a:schemeClr val="tx1"/>
                        </a:solidFill>
                        <a:latin typeface="Meiryo UI" panose="020B0604030504040204" pitchFamily="50" charset="-128"/>
                        <a:ea typeface="Meiryo UI" panose="020B0604030504040204" pitchFamily="50" charset="-128"/>
                      </a:endParaRPr>
                    </a:p>
                  </a:txBody>
                  <a:tcPr marL="72000" marR="108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noFill/>
                  </a:tcPr>
                </a:tc>
                <a:tc>
                  <a:txBody>
                    <a:bodyPr/>
                    <a:lstStyle>
                      <a:defPPr>
                        <a:defRPr lang="ja-JP"/>
                      </a:defPPr>
                      <a:lvl1pPr marL="0" algn="l" defTabSz="914400" rtl="0" eaLnBrk="1" latinLnBrk="0" hangingPunct="1">
                        <a:defRPr kumimoji="1" sz="1800" kern="1200">
                          <a:solidFill>
                            <a:schemeClr val="tx1"/>
                          </a:solidFill>
                          <a:latin typeface="Trebuchet MS"/>
                          <a:ea typeface="HGP創英角ｺﾞｼｯｸUB"/>
                        </a:defRPr>
                      </a:lvl1pPr>
                      <a:lvl2pPr marL="457200" algn="l" defTabSz="914400" rtl="0" eaLnBrk="1" latinLnBrk="0" hangingPunct="1">
                        <a:defRPr kumimoji="1" sz="1800" kern="1200">
                          <a:solidFill>
                            <a:schemeClr val="tx1"/>
                          </a:solidFill>
                          <a:latin typeface="Trebuchet MS"/>
                          <a:ea typeface="HGP創英角ｺﾞｼｯｸUB"/>
                        </a:defRPr>
                      </a:lvl2pPr>
                      <a:lvl3pPr marL="914400" algn="l" defTabSz="914400" rtl="0" eaLnBrk="1" latinLnBrk="0" hangingPunct="1">
                        <a:defRPr kumimoji="1" sz="1800" kern="1200">
                          <a:solidFill>
                            <a:schemeClr val="tx1"/>
                          </a:solidFill>
                          <a:latin typeface="Trebuchet MS"/>
                          <a:ea typeface="HGP創英角ｺﾞｼｯｸUB"/>
                        </a:defRPr>
                      </a:lvl3pPr>
                      <a:lvl4pPr marL="1371600" algn="l" defTabSz="914400" rtl="0" eaLnBrk="1" latinLnBrk="0" hangingPunct="1">
                        <a:defRPr kumimoji="1" sz="1800" kern="1200">
                          <a:solidFill>
                            <a:schemeClr val="tx1"/>
                          </a:solidFill>
                          <a:latin typeface="Trebuchet MS"/>
                          <a:ea typeface="HGP創英角ｺﾞｼｯｸUB"/>
                        </a:defRPr>
                      </a:lvl4pPr>
                      <a:lvl5pPr marL="1828800" algn="l" defTabSz="914400" rtl="0" eaLnBrk="1" latinLnBrk="0" hangingPunct="1">
                        <a:defRPr kumimoji="1" sz="1800" kern="1200">
                          <a:solidFill>
                            <a:schemeClr val="tx1"/>
                          </a:solidFill>
                          <a:latin typeface="Trebuchet MS"/>
                          <a:ea typeface="HGP創英角ｺﾞｼｯｸUB"/>
                        </a:defRPr>
                      </a:lvl5pPr>
                      <a:lvl6pPr marL="2286000" algn="l" defTabSz="914400" rtl="0" eaLnBrk="1" latinLnBrk="0" hangingPunct="1">
                        <a:defRPr kumimoji="1" sz="1800" kern="1200">
                          <a:solidFill>
                            <a:schemeClr val="tx1"/>
                          </a:solidFill>
                          <a:latin typeface="Trebuchet MS"/>
                          <a:ea typeface="HGP創英角ｺﾞｼｯｸUB"/>
                        </a:defRPr>
                      </a:lvl6pPr>
                      <a:lvl7pPr marL="2743200" algn="l" defTabSz="914400" rtl="0" eaLnBrk="1" latinLnBrk="0" hangingPunct="1">
                        <a:defRPr kumimoji="1" sz="1800" kern="1200">
                          <a:solidFill>
                            <a:schemeClr val="tx1"/>
                          </a:solidFill>
                          <a:latin typeface="Trebuchet MS"/>
                          <a:ea typeface="HGP創英角ｺﾞｼｯｸUB"/>
                        </a:defRPr>
                      </a:lvl7pPr>
                      <a:lvl8pPr marL="3200400" algn="l" defTabSz="914400" rtl="0" eaLnBrk="1" latinLnBrk="0" hangingPunct="1">
                        <a:defRPr kumimoji="1" sz="1800" kern="1200">
                          <a:solidFill>
                            <a:schemeClr val="tx1"/>
                          </a:solidFill>
                          <a:latin typeface="Trebuchet MS"/>
                          <a:ea typeface="HGP創英角ｺﾞｼｯｸUB"/>
                        </a:defRPr>
                      </a:lvl8pPr>
                      <a:lvl9pPr marL="3657600" algn="l" defTabSz="914400" rtl="0" eaLnBrk="1" latinLnBrk="0" hangingPunct="1">
                        <a:defRPr kumimoji="1" sz="1800" kern="1200">
                          <a:solidFill>
                            <a:schemeClr val="tx1"/>
                          </a:solidFill>
                          <a:latin typeface="Trebuchet MS"/>
                          <a:ea typeface="HGP創英角ｺﾞｼｯｸUB"/>
                        </a:defRPr>
                      </a:lvl9pPr>
                    </a:lstStyle>
                    <a:p>
                      <a:pPr marL="144000" marR="0" indent="0" algn="l" defTabSz="914400" rtl="0" eaLnBrk="1" fontAlgn="auto" latinLnBrk="0" hangingPunct="1">
                        <a:lnSpc>
                          <a:spcPct val="100000"/>
                        </a:lnSpc>
                        <a:spcBef>
                          <a:spcPts val="0"/>
                        </a:spcBef>
                        <a:spcAft>
                          <a:spcPts val="0"/>
                        </a:spcAft>
                        <a:buClrTx/>
                        <a:buSzTx/>
                        <a:buFontTx/>
                        <a:buNone/>
                        <a:tabLst/>
                        <a:defRPr/>
                      </a:pPr>
                      <a:r>
                        <a:rPr lang="ja-JP" altLang="en-US" sz="1600" b="0" dirty="0">
                          <a:solidFill>
                            <a:schemeClr val="tx1"/>
                          </a:solidFill>
                          <a:latin typeface="Meiryo UI" panose="020B0604030504040204" pitchFamily="50" charset="-128"/>
                          <a:ea typeface="Meiryo UI" panose="020B0604030504040204" pitchFamily="50" charset="-128"/>
                        </a:rPr>
                        <a:t>・本機能の提供には、別途「ビジネス・コンシェル端末カスタマイズ」サービスまたは「レンタル初期カスタマイズ、</a:t>
                      </a:r>
                      <a:endParaRPr lang="en-US" altLang="ja-JP" sz="1600" b="0" dirty="0">
                        <a:solidFill>
                          <a:schemeClr val="tx1"/>
                        </a:solidFill>
                        <a:latin typeface="Meiryo UI" panose="020B0604030504040204" pitchFamily="50" charset="-128"/>
                        <a:ea typeface="Meiryo UI" panose="020B0604030504040204" pitchFamily="50" charset="-128"/>
                      </a:endParaRPr>
                    </a:p>
                    <a:p>
                      <a:pPr marL="144000" marR="0" indent="0" algn="l" defTabSz="914400" rtl="0" eaLnBrk="1" fontAlgn="auto" latinLnBrk="0" hangingPunct="1">
                        <a:lnSpc>
                          <a:spcPct val="100000"/>
                        </a:lnSpc>
                        <a:spcBef>
                          <a:spcPts val="0"/>
                        </a:spcBef>
                        <a:spcAft>
                          <a:spcPts val="0"/>
                        </a:spcAft>
                        <a:buClrTx/>
                        <a:buSzTx/>
                        <a:buFontTx/>
                        <a:buNone/>
                        <a:tabLst/>
                        <a:defRPr/>
                      </a:pPr>
                      <a:r>
                        <a:rPr lang="ja-JP" altLang="en-US" sz="1600" b="0" dirty="0">
                          <a:solidFill>
                            <a:schemeClr val="tx1"/>
                          </a:solidFill>
                          <a:latin typeface="Meiryo UI" panose="020B0604030504040204" pitchFamily="50" charset="-128"/>
                          <a:ea typeface="Meiryo UI" panose="020B0604030504040204" pitchFamily="50" charset="-128"/>
                        </a:rPr>
                        <a:t>　レンタル代替機カスタマイズ及びレンタル初期＋代替機カスタマイズパック」サービスへご加入いただく必要が　　　　</a:t>
                      </a:r>
                      <a:endParaRPr lang="en-US" altLang="ja-JP" sz="1600" b="0" dirty="0">
                        <a:solidFill>
                          <a:schemeClr val="tx1"/>
                        </a:solidFill>
                        <a:latin typeface="Meiryo UI" panose="020B0604030504040204" pitchFamily="50" charset="-128"/>
                        <a:ea typeface="Meiryo UI" panose="020B0604030504040204" pitchFamily="50" charset="-128"/>
                      </a:endParaRPr>
                    </a:p>
                    <a:p>
                      <a:pPr marL="144000" marR="0" indent="0" algn="l" defTabSz="914400" rtl="0" eaLnBrk="1" fontAlgn="auto" latinLnBrk="0" hangingPunct="1">
                        <a:lnSpc>
                          <a:spcPct val="100000"/>
                        </a:lnSpc>
                        <a:spcBef>
                          <a:spcPts val="0"/>
                        </a:spcBef>
                        <a:spcAft>
                          <a:spcPts val="0"/>
                        </a:spcAft>
                        <a:buClrTx/>
                        <a:buSzTx/>
                        <a:buFontTx/>
                        <a:buNone/>
                        <a:tabLst/>
                        <a:defRPr/>
                      </a:pPr>
                      <a:r>
                        <a:rPr lang="ja-JP" altLang="en-US" sz="1600" b="0" dirty="0">
                          <a:solidFill>
                            <a:schemeClr val="tx1"/>
                          </a:solidFill>
                          <a:latin typeface="Meiryo UI" panose="020B0604030504040204" pitchFamily="50" charset="-128"/>
                          <a:ea typeface="Meiryo UI" panose="020B0604030504040204" pitchFamily="50" charset="-128"/>
                        </a:rPr>
                        <a:t>　あります。</a:t>
                      </a:r>
                      <a:endParaRPr lang="en-US" altLang="ja-JP" sz="1600" b="0" dirty="0">
                        <a:solidFill>
                          <a:schemeClr val="tx1"/>
                        </a:solidFill>
                        <a:latin typeface="Meiryo UI" panose="020B0604030504040204" pitchFamily="50" charset="-128"/>
                        <a:ea typeface="Meiryo UI" panose="020B0604030504040204" pitchFamily="50" charset="-128"/>
                      </a:endParaRPr>
                    </a:p>
                  </a:txBody>
                  <a:tcPr marL="72000" marR="144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1"/>
                  </a:ext>
                </a:extLst>
              </a:tr>
              <a:tr h="1382778">
                <a:tc>
                  <a:txBody>
                    <a:bodyPr/>
                    <a:lstStyle/>
                    <a:p>
                      <a:pPr marL="144000" marR="0" indent="0" algn="l" defTabSz="914400" rtl="0" eaLnBrk="1" fontAlgn="auto" latinLnBrk="0" hangingPunct="1">
                        <a:lnSpc>
                          <a:spcPct val="100000"/>
                        </a:lnSpc>
                        <a:spcBef>
                          <a:spcPts val="0"/>
                        </a:spcBef>
                        <a:spcAft>
                          <a:spcPts val="0"/>
                        </a:spcAft>
                        <a:buClrTx/>
                        <a:buSzTx/>
                        <a:buFontTx/>
                        <a:buNone/>
                        <a:tabLst/>
                        <a:defRPr/>
                      </a:pPr>
                      <a:r>
                        <a:rPr lang="ja-JP" altLang="en-US" sz="1800" b="0" dirty="0">
                          <a:solidFill>
                            <a:schemeClr val="tx1"/>
                          </a:solidFill>
                          <a:latin typeface="Meiryo UI" panose="020B0604030504040204" pitchFamily="50" charset="-128"/>
                          <a:ea typeface="Meiryo UI" panose="020B0604030504040204" pitchFamily="50" charset="-128"/>
                        </a:rPr>
                        <a:t>端末カスタマイズについて</a:t>
                      </a:r>
                      <a:endParaRPr lang="en-US" altLang="ja-JP" sz="1800" b="0" dirty="0">
                        <a:solidFill>
                          <a:schemeClr val="tx1"/>
                        </a:solidFill>
                        <a:latin typeface="Meiryo UI" panose="020B0604030504040204" pitchFamily="50" charset="-128"/>
                        <a:ea typeface="Meiryo UI" panose="020B0604030504040204" pitchFamily="50" charset="-128"/>
                      </a:endParaRPr>
                    </a:p>
                  </a:txBody>
                  <a:tcPr marL="72000" marR="108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noFill/>
                  </a:tcPr>
                </a:tc>
                <a:tc>
                  <a:txBody>
                    <a:bodyPr/>
                    <a:lstStyle/>
                    <a:p>
                      <a:pPr marL="144000" marR="0" indent="0" algn="l" defTabSz="914400" rtl="0" eaLnBrk="1" fontAlgn="auto" latinLnBrk="0" hangingPunct="1">
                        <a:lnSpc>
                          <a:spcPct val="100000"/>
                        </a:lnSpc>
                        <a:spcBef>
                          <a:spcPts val="0"/>
                        </a:spcBef>
                        <a:spcAft>
                          <a:spcPts val="0"/>
                        </a:spcAft>
                        <a:buClrTx/>
                        <a:buSzTx/>
                        <a:buFontTx/>
                        <a:buNone/>
                        <a:tabLst/>
                        <a:defRPr/>
                      </a:pPr>
                      <a:r>
                        <a:rPr lang="ja-JP" altLang="en-US" sz="1600" b="0" dirty="0">
                          <a:solidFill>
                            <a:schemeClr val="tx1"/>
                          </a:solidFill>
                          <a:latin typeface="Meiryo UI" panose="020B0604030504040204" pitchFamily="50" charset="-128"/>
                          <a:ea typeface="Meiryo UI" panose="020B0604030504040204" pitchFamily="50" charset="-128"/>
                        </a:rPr>
                        <a:t>・プロファイルの構築等、弊社</a:t>
                      </a:r>
                      <a:r>
                        <a:rPr lang="en-US" altLang="ja-JP" sz="1600" b="0" dirty="0">
                          <a:solidFill>
                            <a:schemeClr val="tx1"/>
                          </a:solidFill>
                          <a:latin typeface="Meiryo UI" panose="020B0604030504040204" pitchFamily="50" charset="-128"/>
                          <a:ea typeface="Meiryo UI" panose="020B0604030504040204" pitchFamily="50" charset="-128"/>
                        </a:rPr>
                        <a:t>SE</a:t>
                      </a:r>
                      <a:r>
                        <a:rPr lang="ja-JP" altLang="en-US" sz="1600" b="0" dirty="0">
                          <a:solidFill>
                            <a:schemeClr val="tx1"/>
                          </a:solidFill>
                          <a:latin typeface="Meiryo UI" panose="020B0604030504040204" pitchFamily="50" charset="-128"/>
                          <a:ea typeface="Meiryo UI" panose="020B0604030504040204" pitchFamily="50" charset="-128"/>
                        </a:rPr>
                        <a:t>への作業依頼の際には別途</a:t>
                      </a:r>
                      <a:r>
                        <a:rPr lang="en-US" altLang="ja-JP" sz="1600" b="0" dirty="0">
                          <a:solidFill>
                            <a:schemeClr val="tx1"/>
                          </a:solidFill>
                          <a:latin typeface="Meiryo UI" panose="020B0604030504040204" pitchFamily="50" charset="-128"/>
                          <a:ea typeface="Meiryo UI" panose="020B0604030504040204" pitchFamily="50" charset="-128"/>
                        </a:rPr>
                        <a:t>PS</a:t>
                      </a:r>
                      <a:r>
                        <a:rPr lang="ja-JP" altLang="en-US" sz="1600" b="0" dirty="0">
                          <a:solidFill>
                            <a:schemeClr val="tx1"/>
                          </a:solidFill>
                          <a:latin typeface="Meiryo UI" panose="020B0604030504040204" pitchFamily="50" charset="-128"/>
                          <a:ea typeface="Meiryo UI" panose="020B0604030504040204" pitchFamily="50" charset="-128"/>
                        </a:rPr>
                        <a:t>費が発生します。</a:t>
                      </a:r>
                      <a:endParaRPr lang="en-US" altLang="ja-JP" sz="1600" b="0" dirty="0">
                        <a:solidFill>
                          <a:schemeClr val="tx1"/>
                        </a:solidFill>
                        <a:latin typeface="Meiryo UI" panose="020B0604030504040204" pitchFamily="50" charset="-128"/>
                        <a:ea typeface="Meiryo UI" panose="020B0604030504040204" pitchFamily="50" charset="-128"/>
                      </a:endParaRPr>
                    </a:p>
                    <a:p>
                      <a:pPr marL="144000" marR="0" indent="0" algn="l" defTabSz="914400" rtl="0" eaLnBrk="1" fontAlgn="auto" latinLnBrk="0" hangingPunct="1">
                        <a:lnSpc>
                          <a:spcPct val="100000"/>
                        </a:lnSpc>
                        <a:spcBef>
                          <a:spcPts val="0"/>
                        </a:spcBef>
                        <a:spcAft>
                          <a:spcPts val="0"/>
                        </a:spcAft>
                        <a:buClrTx/>
                        <a:buSzTx/>
                        <a:buFontTx/>
                        <a:buNone/>
                        <a:tabLst/>
                        <a:defRPr/>
                      </a:pPr>
                      <a:r>
                        <a:rPr lang="ja-JP" altLang="en-US" sz="1600" b="0" dirty="0">
                          <a:solidFill>
                            <a:schemeClr val="tx1"/>
                          </a:solidFill>
                          <a:latin typeface="Meiryo UI" panose="020B0604030504040204" pitchFamily="50" charset="-128"/>
                          <a:ea typeface="Meiryo UI" panose="020B0604030504040204" pitchFamily="50" charset="-128"/>
                        </a:rPr>
                        <a:t>・かかる費用や納期、作業内容など、端末カスタマイズの詳細については弊社担当営業へご確認をお願いします。</a:t>
                      </a:r>
                      <a:endParaRPr lang="en-US" altLang="ja-JP" sz="1600" b="0" dirty="0">
                        <a:solidFill>
                          <a:schemeClr val="tx1"/>
                        </a:solidFill>
                        <a:latin typeface="Meiryo UI" panose="020B0604030504040204" pitchFamily="50" charset="-128"/>
                        <a:ea typeface="Meiryo UI" panose="020B0604030504040204" pitchFamily="50" charset="-128"/>
                      </a:endParaRPr>
                    </a:p>
                  </a:txBody>
                  <a:tcPr marL="72000" marR="144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3610722565"/>
                  </a:ext>
                </a:extLst>
              </a:tr>
              <a:tr h="1645504">
                <a:tc>
                  <a:txBody>
                    <a:bodyPr/>
                    <a:lstStyle/>
                    <a:p>
                      <a:pPr marL="144000" marR="0" indent="0" algn="l" defTabSz="914400" rtl="0" eaLnBrk="1" fontAlgn="auto" latinLnBrk="0" hangingPunct="1">
                        <a:lnSpc>
                          <a:spcPct val="100000"/>
                        </a:lnSpc>
                        <a:spcBef>
                          <a:spcPts val="0"/>
                        </a:spcBef>
                        <a:spcAft>
                          <a:spcPts val="0"/>
                        </a:spcAft>
                        <a:buClrTx/>
                        <a:buSzTx/>
                        <a:buFontTx/>
                        <a:buNone/>
                        <a:tabLst/>
                        <a:defRPr/>
                      </a:pPr>
                      <a:r>
                        <a:rPr lang="ja-JP" altLang="en-US" sz="1800" b="0" dirty="0">
                          <a:solidFill>
                            <a:schemeClr val="tx1"/>
                          </a:solidFill>
                          <a:latin typeface="Meiryo UI" panose="020B0604030504040204" pitchFamily="50" charset="-128"/>
                          <a:ea typeface="Meiryo UI" panose="020B0604030504040204" pitchFamily="50" charset="-128"/>
                        </a:rPr>
                        <a:t>対象外の作業について</a:t>
                      </a:r>
                      <a:endParaRPr lang="en-US" altLang="ja-JP" sz="1800" b="0" dirty="0">
                        <a:solidFill>
                          <a:schemeClr val="tx1"/>
                        </a:solidFill>
                        <a:latin typeface="Meiryo UI" panose="020B0604030504040204" pitchFamily="50" charset="-128"/>
                        <a:ea typeface="Meiryo UI" panose="020B0604030504040204" pitchFamily="50" charset="-128"/>
                      </a:endParaRPr>
                    </a:p>
                  </a:txBody>
                  <a:tcPr marL="72000" marR="108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noFill/>
                  </a:tcPr>
                </a:tc>
                <a:tc>
                  <a:txBody>
                    <a:bodyPr/>
                    <a:lstStyle/>
                    <a:p>
                      <a:pPr marL="0" indent="0">
                        <a:buFont typeface="Arial" panose="020B0604020202020204" pitchFamily="34" charset="0"/>
                        <a:buNone/>
                      </a:pPr>
                      <a:r>
                        <a:rPr lang="ja-JP" altLang="en-US" sz="1600" b="0" dirty="0">
                          <a:solidFill>
                            <a:schemeClr val="tx1"/>
                          </a:solidFill>
                          <a:latin typeface="Meiryo UI" panose="020B0604030504040204" pitchFamily="50" charset="-128"/>
                          <a:ea typeface="Meiryo UI" panose="020B0604030504040204" pitchFamily="50" charset="-128"/>
                        </a:rPr>
                        <a:t>　・</a:t>
                      </a:r>
                      <a:r>
                        <a:rPr lang="en-US" altLang="ja-JP" sz="1600" b="0" dirty="0">
                          <a:solidFill>
                            <a:schemeClr val="tx1"/>
                          </a:solidFill>
                          <a:latin typeface="Meiryo UI" panose="020B0604030504040204" pitchFamily="50" charset="-128"/>
                          <a:ea typeface="Meiryo UI" panose="020B0604030504040204" pitchFamily="50" charset="-128"/>
                        </a:rPr>
                        <a:t>BCDM</a:t>
                      </a:r>
                      <a:r>
                        <a:rPr lang="ja-JP" altLang="en-US" sz="1600" b="0" dirty="0">
                          <a:solidFill>
                            <a:schemeClr val="tx1"/>
                          </a:solidFill>
                          <a:latin typeface="Meiryo UI" panose="020B0604030504040204" pitchFamily="50" charset="-128"/>
                          <a:ea typeface="Meiryo UI" panose="020B0604030504040204" pitchFamily="50" charset="-128"/>
                        </a:rPr>
                        <a:t>の初期設定や証明書登録については作業対象外です。</a:t>
                      </a:r>
                      <a:endParaRPr lang="en-US" altLang="ja-JP" sz="1600" b="0" dirty="0">
                        <a:solidFill>
                          <a:schemeClr val="tx1"/>
                        </a:solidFill>
                        <a:latin typeface="Meiryo UI" panose="020B0604030504040204" pitchFamily="50" charset="-128"/>
                        <a:ea typeface="Meiryo UI" panose="020B0604030504040204" pitchFamily="50" charset="-128"/>
                      </a:endParaRPr>
                    </a:p>
                    <a:p>
                      <a:pPr marL="0" indent="0">
                        <a:buFont typeface="Arial" panose="020B0604020202020204" pitchFamily="34" charset="0"/>
                        <a:buNone/>
                      </a:pPr>
                      <a:r>
                        <a:rPr lang="ja-JP" altLang="en-US" sz="1600" b="0" dirty="0">
                          <a:solidFill>
                            <a:schemeClr val="tx1"/>
                          </a:solidFill>
                          <a:latin typeface="Meiryo UI" panose="020B0604030504040204" pitchFamily="50" charset="-128"/>
                          <a:ea typeface="Meiryo UI" panose="020B0604030504040204" pitchFamily="50" charset="-128"/>
                        </a:rPr>
                        <a:t>　・プロファイルやポリシーの構築、またアプリの選定や</a:t>
                      </a:r>
                      <a:r>
                        <a:rPr lang="en-US" altLang="ja-JP" sz="1600" b="0" dirty="0">
                          <a:solidFill>
                            <a:schemeClr val="tx1"/>
                          </a:solidFill>
                          <a:latin typeface="Meiryo UI" panose="020B0604030504040204" pitchFamily="50" charset="-128"/>
                          <a:ea typeface="Meiryo UI" panose="020B0604030504040204" pitchFamily="50" charset="-128"/>
                        </a:rPr>
                        <a:t>VPP</a:t>
                      </a:r>
                      <a:r>
                        <a:rPr lang="ja-JP" altLang="en-US" sz="1600" b="0" dirty="0">
                          <a:solidFill>
                            <a:schemeClr val="tx1"/>
                          </a:solidFill>
                          <a:latin typeface="Meiryo UI" panose="020B0604030504040204" pitchFamily="50" charset="-128"/>
                          <a:ea typeface="Meiryo UI" panose="020B0604030504040204" pitchFamily="50" charset="-128"/>
                        </a:rPr>
                        <a:t>ライセンスの設定・アプリの購入は作業対象外です。</a:t>
                      </a:r>
                    </a:p>
                    <a:p>
                      <a:pPr marL="0" indent="0">
                        <a:buFont typeface="Arial" panose="020B0604020202020204" pitchFamily="34" charset="0"/>
                        <a:buNone/>
                      </a:pPr>
                      <a:r>
                        <a:rPr lang="ja-JP" altLang="en-US" sz="1600" b="0" dirty="0">
                          <a:solidFill>
                            <a:schemeClr val="tx1"/>
                          </a:solidFill>
                          <a:latin typeface="Meiryo UI" panose="020B0604030504040204" pitchFamily="50" charset="-128"/>
                          <a:ea typeface="Meiryo UI" panose="020B0604030504040204" pitchFamily="50" charset="-128"/>
                        </a:rPr>
                        <a:t>　・レンタルオプション代替機カスタマイズ利用時にはお客様や</a:t>
                      </a:r>
                      <a:r>
                        <a:rPr lang="en-US" altLang="ja-JP" sz="1600" b="0" dirty="0">
                          <a:solidFill>
                            <a:schemeClr val="tx1"/>
                          </a:solidFill>
                          <a:latin typeface="Meiryo UI" panose="020B0604030504040204" pitchFamily="50" charset="-128"/>
                          <a:ea typeface="Meiryo UI" panose="020B0604030504040204" pitchFamily="50" charset="-128"/>
                        </a:rPr>
                        <a:t>SE</a:t>
                      </a:r>
                      <a:r>
                        <a:rPr lang="ja-JP" altLang="en-US" sz="1600" b="0" dirty="0">
                          <a:solidFill>
                            <a:schemeClr val="tx1"/>
                          </a:solidFill>
                          <a:latin typeface="Meiryo UI" panose="020B0604030504040204" pitchFamily="50" charset="-128"/>
                          <a:ea typeface="Meiryo UI" panose="020B0604030504040204" pitchFamily="50" charset="-128"/>
                        </a:rPr>
                        <a:t>・営業側での確認等、対応待ちが発生する</a:t>
                      </a:r>
                      <a:endParaRPr lang="en-US" altLang="ja-JP" sz="1600" b="0" dirty="0">
                        <a:solidFill>
                          <a:schemeClr val="tx1"/>
                        </a:solidFill>
                        <a:latin typeface="Meiryo UI" panose="020B0604030504040204" pitchFamily="50" charset="-128"/>
                        <a:ea typeface="Meiryo UI" panose="020B0604030504040204" pitchFamily="50" charset="-128"/>
                      </a:endParaRPr>
                    </a:p>
                    <a:p>
                      <a:pPr marL="0" indent="0">
                        <a:buFont typeface="Arial" panose="020B0604020202020204" pitchFamily="34" charset="0"/>
                        <a:buNone/>
                      </a:pPr>
                      <a:r>
                        <a:rPr lang="ja-JP" altLang="en-US" sz="1600" b="0" dirty="0">
                          <a:solidFill>
                            <a:schemeClr val="tx1"/>
                          </a:solidFill>
                          <a:latin typeface="Meiryo UI" panose="020B0604030504040204" pitchFamily="50" charset="-128"/>
                          <a:ea typeface="Meiryo UI" panose="020B0604030504040204" pitchFamily="50" charset="-128"/>
                        </a:rPr>
                        <a:t>　　作業はサービス対象外となります。</a:t>
                      </a:r>
                      <a:endParaRPr lang="en-US" altLang="ja-JP" sz="1600" b="0" dirty="0">
                        <a:solidFill>
                          <a:schemeClr val="tx1"/>
                        </a:solidFill>
                        <a:latin typeface="Meiryo UI" panose="020B0604030504040204" pitchFamily="50" charset="-128"/>
                        <a:ea typeface="Meiryo UI" panose="020B0604030504040204" pitchFamily="50" charset="-128"/>
                      </a:endParaRPr>
                    </a:p>
                  </a:txBody>
                  <a:tcPr marL="72000" marR="144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3179782146"/>
                  </a:ext>
                </a:extLst>
              </a:tr>
              <a:tr h="1951252">
                <a:tc>
                  <a:txBody>
                    <a:bodyPr/>
                    <a:lstStyle/>
                    <a:p>
                      <a:pPr marL="144000" marR="0" indent="0" algn="l" defTabSz="914400" rtl="0" eaLnBrk="1" fontAlgn="auto" latinLnBrk="0" hangingPunct="1">
                        <a:lnSpc>
                          <a:spcPct val="100000"/>
                        </a:lnSpc>
                        <a:spcBef>
                          <a:spcPts val="0"/>
                        </a:spcBef>
                        <a:spcAft>
                          <a:spcPts val="0"/>
                        </a:spcAft>
                        <a:buClrTx/>
                        <a:buSzTx/>
                        <a:buFontTx/>
                        <a:buNone/>
                        <a:tabLst/>
                        <a:defRPr/>
                      </a:pPr>
                      <a:r>
                        <a:rPr lang="ja-JP" altLang="en-US" sz="1800" b="0" dirty="0">
                          <a:solidFill>
                            <a:schemeClr val="tx1"/>
                          </a:solidFill>
                          <a:latin typeface="Meiryo UI" panose="020B0604030504040204" pitchFamily="50" charset="-128"/>
                          <a:ea typeface="Meiryo UI" panose="020B0604030504040204" pitchFamily="50" charset="-128"/>
                        </a:rPr>
                        <a:t>規約および</a:t>
                      </a:r>
                      <a:endParaRPr lang="en-US" altLang="ja-JP" sz="1800" b="0" dirty="0">
                        <a:solidFill>
                          <a:schemeClr val="tx1"/>
                        </a:solidFill>
                        <a:latin typeface="Meiryo UI" panose="020B0604030504040204" pitchFamily="50" charset="-128"/>
                        <a:ea typeface="Meiryo UI" panose="020B0604030504040204" pitchFamily="50" charset="-128"/>
                      </a:endParaRPr>
                    </a:p>
                    <a:p>
                      <a:pPr marL="144000" marR="0" indent="0" algn="l" defTabSz="914400" rtl="0" eaLnBrk="1" fontAlgn="auto" latinLnBrk="0" hangingPunct="1">
                        <a:lnSpc>
                          <a:spcPct val="100000"/>
                        </a:lnSpc>
                        <a:spcBef>
                          <a:spcPts val="0"/>
                        </a:spcBef>
                        <a:spcAft>
                          <a:spcPts val="0"/>
                        </a:spcAft>
                        <a:buClrTx/>
                        <a:buSzTx/>
                        <a:buFontTx/>
                        <a:buNone/>
                        <a:tabLst/>
                        <a:defRPr/>
                      </a:pPr>
                      <a:r>
                        <a:rPr lang="ja-JP" altLang="en-US" sz="1800" b="0" dirty="0">
                          <a:solidFill>
                            <a:schemeClr val="tx1"/>
                          </a:solidFill>
                          <a:latin typeface="Meiryo UI" panose="020B0604030504040204" pitchFamily="50" charset="-128"/>
                          <a:ea typeface="Meiryo UI" panose="020B0604030504040204" pitchFamily="50" charset="-128"/>
                        </a:rPr>
                        <a:t>提供条件について</a:t>
                      </a:r>
                      <a:endParaRPr lang="en-US" altLang="ja-JP" sz="1800" b="0" dirty="0">
                        <a:solidFill>
                          <a:schemeClr val="tx1"/>
                        </a:solidFill>
                        <a:latin typeface="Meiryo UI" panose="020B0604030504040204" pitchFamily="50" charset="-128"/>
                        <a:ea typeface="Meiryo UI" panose="020B0604030504040204" pitchFamily="50" charset="-128"/>
                      </a:endParaRPr>
                    </a:p>
                  </a:txBody>
                  <a:tcPr marL="72000" marR="108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noFill/>
                  </a:tcPr>
                </a:tc>
                <a:tc>
                  <a:txBody>
                    <a:bodyPr/>
                    <a:lstStyle/>
                    <a:p>
                      <a:pPr marL="144000" marR="0" indent="0" algn="l" defTabSz="914400" rtl="0" eaLnBrk="1" fontAlgn="auto" latinLnBrk="0" hangingPunct="1">
                        <a:lnSpc>
                          <a:spcPct val="100000"/>
                        </a:lnSpc>
                        <a:spcBef>
                          <a:spcPts val="0"/>
                        </a:spcBef>
                        <a:spcAft>
                          <a:spcPts val="0"/>
                        </a:spcAft>
                        <a:buClrTx/>
                        <a:buSzTx/>
                        <a:buFontTx/>
                        <a:buNone/>
                        <a:tabLst/>
                        <a:defRPr/>
                      </a:pPr>
                      <a:r>
                        <a:rPr lang="ja-JP" altLang="en-US" sz="1600" b="0" dirty="0">
                          <a:solidFill>
                            <a:schemeClr val="tx1"/>
                          </a:solidFill>
                          <a:latin typeface="Meiryo UI" panose="020B0604030504040204" pitchFamily="50" charset="-128"/>
                          <a:ea typeface="Meiryo UI" panose="020B0604030504040204" pitchFamily="50" charset="-128"/>
                        </a:rPr>
                        <a:t>・「ビジネス・コンシェルデバイスマネジメントサービス説明書」に定めのない事項については、「ソフトバンクビジネス・</a:t>
                      </a:r>
                      <a:endParaRPr lang="en-US" altLang="ja-JP" sz="1600" b="0" dirty="0">
                        <a:solidFill>
                          <a:schemeClr val="tx1"/>
                        </a:solidFill>
                        <a:latin typeface="Meiryo UI" panose="020B0604030504040204" pitchFamily="50" charset="-128"/>
                        <a:ea typeface="Meiryo UI" panose="020B0604030504040204" pitchFamily="50" charset="-128"/>
                      </a:endParaRPr>
                    </a:p>
                    <a:p>
                      <a:pPr marL="144000" marR="0" indent="0" algn="l" defTabSz="914400" rtl="0" eaLnBrk="1" fontAlgn="auto" latinLnBrk="0" hangingPunct="1">
                        <a:lnSpc>
                          <a:spcPct val="100000"/>
                        </a:lnSpc>
                        <a:spcBef>
                          <a:spcPts val="0"/>
                        </a:spcBef>
                        <a:spcAft>
                          <a:spcPts val="0"/>
                        </a:spcAft>
                        <a:buClrTx/>
                        <a:buSzTx/>
                        <a:buFontTx/>
                        <a:buNone/>
                        <a:tabLst/>
                        <a:defRPr/>
                      </a:pPr>
                      <a:r>
                        <a:rPr lang="ja-JP" altLang="en-US" sz="1600" b="0" dirty="0">
                          <a:solidFill>
                            <a:schemeClr val="tx1"/>
                          </a:solidFill>
                          <a:latin typeface="Meiryo UI" panose="020B0604030504040204" pitchFamily="50" charset="-128"/>
                          <a:ea typeface="Meiryo UI" panose="020B0604030504040204" pitchFamily="50" charset="-128"/>
                        </a:rPr>
                        <a:t>　コンシェル端末カスタマイズ契約条項」及び「ソフトバンクビジネス・コンシェル端末カスタマイズサービス仕様書」、</a:t>
                      </a:r>
                      <a:endParaRPr lang="en-US" altLang="ja-JP" sz="1600" b="0" dirty="0">
                        <a:solidFill>
                          <a:schemeClr val="tx1"/>
                        </a:solidFill>
                        <a:latin typeface="Meiryo UI" panose="020B0604030504040204" pitchFamily="50" charset="-128"/>
                        <a:ea typeface="Meiryo UI" panose="020B0604030504040204" pitchFamily="50" charset="-128"/>
                      </a:endParaRPr>
                    </a:p>
                    <a:p>
                      <a:pPr marL="144000" marR="0" indent="0" algn="l" defTabSz="914400" rtl="0" eaLnBrk="1" fontAlgn="auto" latinLnBrk="0" hangingPunct="1">
                        <a:lnSpc>
                          <a:spcPct val="100000"/>
                        </a:lnSpc>
                        <a:spcBef>
                          <a:spcPts val="0"/>
                        </a:spcBef>
                        <a:spcAft>
                          <a:spcPts val="0"/>
                        </a:spcAft>
                        <a:buClrTx/>
                        <a:buSzTx/>
                        <a:buFontTx/>
                        <a:buNone/>
                        <a:tabLst/>
                        <a:defRPr/>
                      </a:pPr>
                      <a:r>
                        <a:rPr lang="ja-JP" altLang="en-US" sz="1600" b="0" dirty="0">
                          <a:solidFill>
                            <a:schemeClr val="tx1"/>
                          </a:solidFill>
                          <a:latin typeface="Meiryo UI" panose="020B0604030504040204" pitchFamily="50" charset="-128"/>
                          <a:ea typeface="Meiryo UI" panose="020B0604030504040204" pitchFamily="50" charset="-128"/>
                        </a:rPr>
                        <a:t>　または「モバイル端末レンタルサービス条項」（ワイモバイル端末の場合は「モバイル端末（ワイモバイル）</a:t>
                      </a:r>
                      <a:endParaRPr lang="en-US" altLang="ja-JP" sz="1600" b="0" dirty="0">
                        <a:solidFill>
                          <a:schemeClr val="tx1"/>
                        </a:solidFill>
                        <a:latin typeface="Meiryo UI" panose="020B0604030504040204" pitchFamily="50" charset="-128"/>
                        <a:ea typeface="Meiryo UI" panose="020B0604030504040204" pitchFamily="50" charset="-128"/>
                      </a:endParaRPr>
                    </a:p>
                    <a:p>
                      <a:pPr marL="144000" marR="0" indent="0" algn="l" defTabSz="914400" rtl="0" eaLnBrk="1" fontAlgn="auto" latinLnBrk="0" hangingPunct="1">
                        <a:lnSpc>
                          <a:spcPct val="100000"/>
                        </a:lnSpc>
                        <a:spcBef>
                          <a:spcPts val="0"/>
                        </a:spcBef>
                        <a:spcAft>
                          <a:spcPts val="0"/>
                        </a:spcAft>
                        <a:buClrTx/>
                        <a:buSzTx/>
                        <a:buFontTx/>
                        <a:buNone/>
                        <a:tabLst/>
                        <a:defRPr/>
                      </a:pPr>
                      <a:r>
                        <a:rPr lang="ja-JP" altLang="en-US" sz="1600" b="0" dirty="0">
                          <a:solidFill>
                            <a:schemeClr val="tx1"/>
                          </a:solidFill>
                          <a:latin typeface="Meiryo UI" panose="020B0604030504040204" pitchFamily="50" charset="-128"/>
                          <a:ea typeface="Meiryo UI" panose="020B0604030504040204" pitchFamily="50" charset="-128"/>
                        </a:rPr>
                        <a:t>　レンタルサービス条項」）及び「レンタル初期カスタマイズ、レンタル代替機カスタマイズ及びレンタル初期＋</a:t>
                      </a:r>
                      <a:endParaRPr lang="en-US" altLang="ja-JP" sz="1600" b="0" dirty="0">
                        <a:solidFill>
                          <a:schemeClr val="tx1"/>
                        </a:solidFill>
                        <a:latin typeface="Meiryo UI" panose="020B0604030504040204" pitchFamily="50" charset="-128"/>
                        <a:ea typeface="Meiryo UI" panose="020B0604030504040204" pitchFamily="50" charset="-128"/>
                      </a:endParaRPr>
                    </a:p>
                    <a:p>
                      <a:pPr marL="144000" marR="0" indent="0" algn="l" defTabSz="914400" rtl="0" eaLnBrk="1" fontAlgn="auto" latinLnBrk="0" hangingPunct="1">
                        <a:lnSpc>
                          <a:spcPct val="100000"/>
                        </a:lnSpc>
                        <a:spcBef>
                          <a:spcPts val="0"/>
                        </a:spcBef>
                        <a:spcAft>
                          <a:spcPts val="0"/>
                        </a:spcAft>
                        <a:buClrTx/>
                        <a:buSzTx/>
                        <a:buFontTx/>
                        <a:buNone/>
                        <a:tabLst/>
                        <a:defRPr/>
                      </a:pPr>
                      <a:r>
                        <a:rPr lang="ja-JP" altLang="en-US" sz="1600" b="0" dirty="0">
                          <a:solidFill>
                            <a:schemeClr val="tx1"/>
                          </a:solidFill>
                          <a:latin typeface="Meiryo UI" panose="020B0604030504040204" pitchFamily="50" charset="-128"/>
                          <a:ea typeface="Meiryo UI" panose="020B0604030504040204" pitchFamily="50" charset="-128"/>
                        </a:rPr>
                        <a:t>　代替機カスタマイズパックサービス説明書」の定めに従うものとします。 </a:t>
                      </a:r>
                      <a:endParaRPr lang="en-US" altLang="ja-JP" sz="1600" b="0" dirty="0">
                        <a:solidFill>
                          <a:schemeClr val="tx1"/>
                        </a:solidFill>
                        <a:latin typeface="Meiryo UI" panose="020B0604030504040204" pitchFamily="50" charset="-128"/>
                        <a:ea typeface="Meiryo UI" panose="020B0604030504040204" pitchFamily="50" charset="-128"/>
                      </a:endParaRPr>
                    </a:p>
                  </a:txBody>
                  <a:tcPr marL="72000" marR="144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3550489023"/>
                  </a:ext>
                </a:extLst>
              </a:tr>
            </a:tbl>
          </a:graphicData>
        </a:graphic>
      </p:graphicFrame>
      <p:sp>
        <p:nvSpPr>
          <p:cNvPr id="17" name="タイトル 3">
            <a:extLst>
              <a:ext uri="{FF2B5EF4-FFF2-40B4-BE49-F238E27FC236}">
                <a16:creationId xmlns:a16="http://schemas.microsoft.com/office/drawing/2014/main" id="{B4172781-8762-45BD-B8B9-17BAA4D99E2D}"/>
              </a:ext>
            </a:extLst>
          </p:cNvPr>
          <p:cNvSpPr>
            <a:spLocks noGrp="1"/>
          </p:cNvSpPr>
          <p:nvPr>
            <p:ph type="title"/>
          </p:nvPr>
        </p:nvSpPr>
        <p:spPr>
          <a:xfrm>
            <a:off x="360006" y="216000"/>
            <a:ext cx="8640000" cy="576000"/>
          </a:xfrm>
        </p:spPr>
        <p:txBody>
          <a:bodyPr/>
          <a:lstStyle/>
          <a:p>
            <a:r>
              <a:rPr kumimoji="1" lang="ja-JP" altLang="en-US" dirty="0"/>
              <a:t>キッティング権限付与機能</a:t>
            </a:r>
          </a:p>
        </p:txBody>
      </p:sp>
      <p:sp>
        <p:nvSpPr>
          <p:cNvPr id="10" name="テキスト ボックス 9">
            <a:extLst>
              <a:ext uri="{FF2B5EF4-FFF2-40B4-BE49-F238E27FC236}">
                <a16:creationId xmlns:a16="http://schemas.microsoft.com/office/drawing/2014/main" id="{C8671179-18CA-4ECE-97CC-8F1EEE00F716}"/>
              </a:ext>
            </a:extLst>
          </p:cNvPr>
          <p:cNvSpPr txBox="1"/>
          <p:nvPr/>
        </p:nvSpPr>
        <p:spPr>
          <a:xfrm>
            <a:off x="4356908" y="285914"/>
            <a:ext cx="1440160" cy="400110"/>
          </a:xfrm>
          <a:prstGeom prst="rect">
            <a:avLst/>
          </a:prstGeom>
          <a:noFill/>
          <a:ln w="12700">
            <a:solidFill>
              <a:srgbClr val="DE0000"/>
            </a:solidFill>
          </a:ln>
        </p:spPr>
        <p:txBody>
          <a:bodyPr wrap="square" rtlCol="0" anchor="ctr" anchorCtr="1">
            <a:spAutoFit/>
          </a:bodyPr>
          <a:lstStyle/>
          <a:p>
            <a:r>
              <a:rPr lang="ja-JP" altLang="en-US" sz="2000" b="1" dirty="0">
                <a:solidFill>
                  <a:srgbClr val="DE0000"/>
                </a:solidFill>
                <a:latin typeface="Meiryo UI" panose="020B0604030504040204" pitchFamily="50" charset="-128"/>
                <a:ea typeface="Meiryo UI" panose="020B0604030504040204" pitchFamily="50" charset="-128"/>
                <a:sym typeface="ヒラギノ角ゴ ProN W6" charset="0"/>
              </a:rPr>
              <a:t>注意事項</a:t>
            </a:r>
          </a:p>
        </p:txBody>
      </p:sp>
    </p:spTree>
    <p:extLst>
      <p:ext uri="{BB962C8B-B14F-4D97-AF65-F5344CB8AC3E}">
        <p14:creationId xmlns:p14="http://schemas.microsoft.com/office/powerpoint/2010/main" val="312274654"/>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CB81077B-C16A-4618-B36E-C51883F61C2F}"/>
              </a:ext>
            </a:extLst>
          </p:cNvPr>
          <p:cNvSpPr>
            <a:spLocks noGrp="1"/>
          </p:cNvSpPr>
          <p:nvPr>
            <p:ph type="sldNum" sz="quarter" idx="4"/>
          </p:nvPr>
        </p:nvSpPr>
        <p:spPr/>
        <p:txBody>
          <a:bodyPr/>
          <a:lstStyle/>
          <a:p>
            <a:fld id="{F1BF7F6E-0413-4353-995D-100289A07FF8}" type="slidenum">
              <a:rPr lang="en-US" altLang="ja-JP" smtClean="0"/>
              <a:pPr/>
              <a:t>26</a:t>
            </a:fld>
            <a:endParaRPr lang="en-US" altLang="ja-JP" dirty="0"/>
          </a:p>
        </p:txBody>
      </p:sp>
      <p:sp>
        <p:nvSpPr>
          <p:cNvPr id="4" name="タイトル 3">
            <a:extLst>
              <a:ext uri="{FF2B5EF4-FFF2-40B4-BE49-F238E27FC236}">
                <a16:creationId xmlns:a16="http://schemas.microsoft.com/office/drawing/2014/main" id="{FB0BAEAF-FD82-4ADD-A2C6-0552B31CDBA4}"/>
              </a:ext>
            </a:extLst>
          </p:cNvPr>
          <p:cNvSpPr>
            <a:spLocks noGrp="1"/>
          </p:cNvSpPr>
          <p:nvPr>
            <p:ph type="title"/>
          </p:nvPr>
        </p:nvSpPr>
        <p:spPr/>
        <p:txBody>
          <a:bodyPr/>
          <a:lstStyle/>
          <a:p>
            <a:r>
              <a:rPr kumimoji="1" lang="ja-JP" altLang="en-US" dirty="0"/>
              <a:t>証明書発行</a:t>
            </a:r>
            <a:r>
              <a:rPr kumimoji="1" lang="en-US" altLang="ja-JP" dirty="0"/>
              <a:t>/</a:t>
            </a:r>
            <a:r>
              <a:rPr kumimoji="1" lang="ja-JP" altLang="en-US" dirty="0"/>
              <a:t>配布機能</a:t>
            </a:r>
          </a:p>
        </p:txBody>
      </p:sp>
      <p:sp>
        <p:nvSpPr>
          <p:cNvPr id="5" name="正方形/長方形 4">
            <a:extLst>
              <a:ext uri="{FF2B5EF4-FFF2-40B4-BE49-F238E27FC236}">
                <a16:creationId xmlns:a16="http://schemas.microsoft.com/office/drawing/2014/main" id="{C6B6380F-2D45-4D78-B871-DFD2F502FE3F}"/>
              </a:ext>
            </a:extLst>
          </p:cNvPr>
          <p:cNvSpPr/>
          <p:nvPr/>
        </p:nvSpPr>
        <p:spPr>
          <a:xfrm>
            <a:off x="360005" y="9122687"/>
            <a:ext cx="12283200" cy="184666"/>
          </a:xfrm>
          <a:prstGeom prst="rect">
            <a:avLst/>
          </a:prstGeom>
        </p:spPr>
        <p:txBody>
          <a:bodyPr wrap="square" lIns="0" tIns="0" rIns="0" bIns="0" anchor="ctr" anchorCtr="0">
            <a:spAutoFit/>
          </a:bodyPr>
          <a:lstStyle/>
          <a:p>
            <a:pPr algn="l"/>
            <a:r>
              <a:rPr lang="en-US" altLang="ja-JP" sz="1200" dirty="0">
                <a:solidFill>
                  <a:srgbClr val="A8A8A8"/>
                </a:solidFill>
                <a:latin typeface="Meiryo UI" panose="020B0604030504040204" pitchFamily="50" charset="-128"/>
                <a:ea typeface="Meiryo UI" panose="020B0604030504040204" pitchFamily="50" charset="-128"/>
              </a:rPr>
              <a:t>※1</a:t>
            </a:r>
            <a:r>
              <a:rPr lang="ja-JP" altLang="en-US" sz="1200" dirty="0">
                <a:solidFill>
                  <a:srgbClr val="A8A8A8"/>
                </a:solidFill>
                <a:latin typeface="Meiryo UI" panose="020B0604030504040204" pitchFamily="50" charset="-128"/>
                <a:ea typeface="Meiryo UI" panose="020B0604030504040204" pitchFamily="50" charset="-128"/>
              </a:rPr>
              <a:t>　本機能は、</a:t>
            </a:r>
            <a:r>
              <a:rPr lang="en-US" altLang="ja-JP" sz="1200" dirty="0">
                <a:solidFill>
                  <a:srgbClr val="A8A8A8"/>
                </a:solidFill>
                <a:latin typeface="Meiryo UI" panose="020B0604030504040204" pitchFamily="50" charset="-128"/>
                <a:ea typeface="Meiryo UI" panose="020B0604030504040204" pitchFamily="50" charset="-128"/>
              </a:rPr>
              <a:t>M6</a:t>
            </a:r>
            <a:r>
              <a:rPr lang="ja-JP" altLang="en-US" sz="1200" dirty="0">
                <a:solidFill>
                  <a:srgbClr val="A8A8A8"/>
                </a:solidFill>
                <a:latin typeface="Meiryo UI" panose="020B0604030504040204" pitchFamily="50" charset="-128"/>
                <a:ea typeface="Meiryo UI" panose="020B0604030504040204" pitchFamily="50" charset="-128"/>
              </a:rPr>
              <a:t>から始まる</a:t>
            </a:r>
            <a:r>
              <a:rPr lang="en-US" altLang="ja-JP" sz="1200" dirty="0">
                <a:solidFill>
                  <a:srgbClr val="A8A8A8"/>
                </a:solidFill>
                <a:latin typeface="Meiryo UI" panose="020B0604030504040204" pitchFamily="50" charset="-128"/>
                <a:ea typeface="Meiryo UI" panose="020B0604030504040204" pitchFamily="50" charset="-128"/>
              </a:rPr>
              <a:t>DM</a:t>
            </a:r>
            <a:r>
              <a:rPr lang="ja-JP" altLang="en-US" sz="1200" dirty="0">
                <a:solidFill>
                  <a:srgbClr val="A8A8A8"/>
                </a:solidFill>
                <a:latin typeface="Meiryo UI" panose="020B0604030504040204" pitchFamily="50" charset="-128"/>
                <a:ea typeface="Meiryo UI" panose="020B0604030504040204" pitchFamily="50" charset="-128"/>
              </a:rPr>
              <a:t>コードの環境のみ利用可能です。</a:t>
            </a:r>
            <a:endParaRPr lang="en-US" altLang="ja-JP" sz="1200" dirty="0">
              <a:solidFill>
                <a:srgbClr val="A8A8A8"/>
              </a:solidFill>
              <a:latin typeface="Meiryo UI" panose="020B0604030504040204" pitchFamily="50" charset="-128"/>
              <a:ea typeface="Meiryo UI" panose="020B0604030504040204" pitchFamily="50" charset="-128"/>
            </a:endParaRPr>
          </a:p>
        </p:txBody>
      </p:sp>
      <p:sp>
        <p:nvSpPr>
          <p:cNvPr id="7" name="コンテンツ プレースホルダ 28">
            <a:extLst>
              <a:ext uri="{FF2B5EF4-FFF2-40B4-BE49-F238E27FC236}">
                <a16:creationId xmlns:a16="http://schemas.microsoft.com/office/drawing/2014/main" id="{F7E28306-AFFC-4C92-ABC4-2058AA62FD84}"/>
              </a:ext>
            </a:extLst>
          </p:cNvPr>
          <p:cNvSpPr txBox="1">
            <a:spLocks/>
          </p:cNvSpPr>
          <p:nvPr/>
        </p:nvSpPr>
        <p:spPr>
          <a:xfrm>
            <a:off x="360006" y="2283718"/>
            <a:ext cx="12283200" cy="1368000"/>
          </a:xfrm>
          <a:prstGeom prst="rect">
            <a:avLst/>
          </a:prstGeom>
        </p:spPr>
        <p:txBody>
          <a:bodyPr lIns="0" rIns="0" anchor="ctr" anchorCtr="0"/>
          <a:lstStyle>
            <a:lvl1pPr marL="215900" algn="l" rtl="0" fontAlgn="base">
              <a:spcBef>
                <a:spcPts val="2400"/>
              </a:spcBef>
              <a:spcAft>
                <a:spcPct val="0"/>
              </a:spcAft>
              <a:defRPr sz="4400">
                <a:solidFill>
                  <a:schemeClr val="tx1"/>
                </a:solidFill>
                <a:latin typeface="HGP創英角ｺﾞｼｯｸUB" panose="020B0900000000000000" pitchFamily="50" charset="-128"/>
                <a:ea typeface="HGP創英角ｺﾞｼｯｸUB" panose="020B0900000000000000" pitchFamily="50" charset="-128"/>
                <a:cs typeface="+mn-cs"/>
                <a:sym typeface="ヒラギノ角ゴ ProN W6" charset="0"/>
              </a:defRPr>
            </a:lvl1pPr>
            <a:lvl2pPr marL="1231900" indent="-571500" algn="l" rtl="0" fontAlgn="base">
              <a:spcBef>
                <a:spcPts val="2400"/>
              </a:spcBef>
              <a:spcAft>
                <a:spcPct val="0"/>
              </a:spcAft>
              <a:buClr>
                <a:srgbClr val="000000"/>
              </a:buClr>
              <a:buSzPct val="171000"/>
              <a:buFont typeface="ヒラギノ角ゴ ProN W3" charset="0"/>
              <a:buChar char="•"/>
              <a:defRPr sz="4400">
                <a:solidFill>
                  <a:schemeClr val="tx1"/>
                </a:solidFill>
                <a:latin typeface="HGP創英角ｺﾞｼｯｸUB" panose="020B0900000000000000" pitchFamily="50" charset="-128"/>
                <a:ea typeface="HGP創英角ｺﾞｼｯｸUB" panose="020B0900000000000000" pitchFamily="50" charset="-128"/>
                <a:cs typeface="+mn-cs"/>
                <a:sym typeface="ヒラギノ角ゴ ProN W6" charset="0"/>
              </a:defRPr>
            </a:lvl2pPr>
            <a:lvl3pPr marL="1676400" indent="-571500" algn="l" rtl="0" fontAlgn="base">
              <a:spcBef>
                <a:spcPts val="2400"/>
              </a:spcBef>
              <a:spcAft>
                <a:spcPct val="0"/>
              </a:spcAft>
              <a:buClr>
                <a:srgbClr val="000000"/>
              </a:buClr>
              <a:buSzPct val="171000"/>
              <a:buFont typeface="ヒラギノ角ゴ ProN W3" charset="0"/>
              <a:buChar char="•"/>
              <a:defRPr sz="4400">
                <a:solidFill>
                  <a:schemeClr val="tx1"/>
                </a:solidFill>
                <a:latin typeface="HGP創英角ｺﾞｼｯｸUB" panose="020B0900000000000000" pitchFamily="50" charset="-128"/>
                <a:ea typeface="HGP創英角ｺﾞｼｯｸUB" panose="020B0900000000000000" pitchFamily="50" charset="-128"/>
                <a:cs typeface="+mn-cs"/>
                <a:sym typeface="ヒラギノ角ゴ ProN W6" charset="0"/>
              </a:defRPr>
            </a:lvl3pPr>
            <a:lvl4pPr marL="2120900" indent="-571500" algn="l" rtl="0" fontAlgn="base">
              <a:spcBef>
                <a:spcPts val="2400"/>
              </a:spcBef>
              <a:spcAft>
                <a:spcPct val="0"/>
              </a:spcAft>
              <a:buClr>
                <a:srgbClr val="000000"/>
              </a:buClr>
              <a:buSzPct val="171000"/>
              <a:buFont typeface="ヒラギノ角ゴ ProN W3" charset="0"/>
              <a:buChar char="•"/>
              <a:defRPr sz="4400">
                <a:solidFill>
                  <a:schemeClr val="tx1"/>
                </a:solidFill>
                <a:latin typeface="HGP創英角ｺﾞｼｯｸUB" panose="020B0900000000000000" pitchFamily="50" charset="-128"/>
                <a:ea typeface="HGP創英角ｺﾞｼｯｸUB" panose="020B0900000000000000" pitchFamily="50" charset="-128"/>
                <a:cs typeface="+mn-cs"/>
                <a:sym typeface="ヒラギノ角ゴ ProN W6" charset="0"/>
              </a:defRPr>
            </a:lvl4pPr>
            <a:lvl5pPr marL="2565400" indent="-571500" algn="l" rtl="0" fontAlgn="base">
              <a:spcBef>
                <a:spcPts val="2400"/>
              </a:spcBef>
              <a:spcAft>
                <a:spcPct val="0"/>
              </a:spcAft>
              <a:buClr>
                <a:srgbClr val="000000"/>
              </a:buClr>
              <a:buSzPct val="171000"/>
              <a:buFont typeface="ヒラギノ角ゴ ProN W3" charset="0"/>
              <a:buChar char="•"/>
              <a:defRPr sz="4400">
                <a:solidFill>
                  <a:schemeClr val="tx1"/>
                </a:solidFill>
                <a:latin typeface="HGP創英角ｺﾞｼｯｸUB" panose="020B0900000000000000" pitchFamily="50" charset="-128"/>
                <a:ea typeface="HGP創英角ｺﾞｼｯｸUB" panose="020B0900000000000000" pitchFamily="50" charset="-128"/>
                <a:cs typeface="+mn-cs"/>
                <a:sym typeface="ヒラギノ角ゴ ProN W6" charset="0"/>
              </a:defRPr>
            </a:lvl5pPr>
            <a:lvl6pPr marL="3022600" indent="-571500" algn="l" rtl="0" fontAlgn="base">
              <a:spcBef>
                <a:spcPts val="2400"/>
              </a:spcBef>
              <a:spcAft>
                <a:spcPct val="0"/>
              </a:spcAft>
              <a:buClr>
                <a:srgbClr val="000000"/>
              </a:buClr>
              <a:buSzPct val="171000"/>
              <a:buFont typeface="ヒラギノ角ゴ ProN W3" charset="0"/>
              <a:buChar char="•"/>
              <a:defRPr sz="3800">
                <a:solidFill>
                  <a:schemeClr val="tx1"/>
                </a:solidFill>
                <a:latin typeface="+mn-lt"/>
                <a:ea typeface="+mn-ea"/>
                <a:cs typeface="+mn-cs"/>
                <a:sym typeface="ヒラギノ角ゴ ProN W6" charset="0"/>
              </a:defRPr>
            </a:lvl6pPr>
            <a:lvl7pPr marL="3479800" indent="-571500" algn="l" rtl="0" fontAlgn="base">
              <a:spcBef>
                <a:spcPts val="2400"/>
              </a:spcBef>
              <a:spcAft>
                <a:spcPct val="0"/>
              </a:spcAft>
              <a:buClr>
                <a:srgbClr val="000000"/>
              </a:buClr>
              <a:buSzPct val="171000"/>
              <a:buFont typeface="ヒラギノ角ゴ ProN W3" charset="0"/>
              <a:buChar char="•"/>
              <a:defRPr sz="3800">
                <a:solidFill>
                  <a:schemeClr val="tx1"/>
                </a:solidFill>
                <a:latin typeface="+mn-lt"/>
                <a:ea typeface="+mn-ea"/>
                <a:cs typeface="+mn-cs"/>
                <a:sym typeface="ヒラギノ角ゴ ProN W6" charset="0"/>
              </a:defRPr>
            </a:lvl7pPr>
            <a:lvl8pPr marL="3937000" indent="-571500" algn="l" rtl="0" fontAlgn="base">
              <a:spcBef>
                <a:spcPts val="2400"/>
              </a:spcBef>
              <a:spcAft>
                <a:spcPct val="0"/>
              </a:spcAft>
              <a:buClr>
                <a:srgbClr val="000000"/>
              </a:buClr>
              <a:buSzPct val="171000"/>
              <a:buFont typeface="ヒラギノ角ゴ ProN W3" charset="0"/>
              <a:buChar char="•"/>
              <a:defRPr sz="3800">
                <a:solidFill>
                  <a:schemeClr val="tx1"/>
                </a:solidFill>
                <a:latin typeface="+mn-lt"/>
                <a:ea typeface="+mn-ea"/>
                <a:cs typeface="+mn-cs"/>
                <a:sym typeface="ヒラギノ角ゴ ProN W6" charset="0"/>
              </a:defRPr>
            </a:lvl8pPr>
            <a:lvl9pPr marL="4394200" indent="-571500" algn="l" rtl="0" fontAlgn="base">
              <a:spcBef>
                <a:spcPts val="2400"/>
              </a:spcBef>
              <a:spcAft>
                <a:spcPct val="0"/>
              </a:spcAft>
              <a:buClr>
                <a:srgbClr val="000000"/>
              </a:buClr>
              <a:buSzPct val="171000"/>
              <a:buFont typeface="ヒラギノ角ゴ ProN W3" charset="0"/>
              <a:buChar char="•"/>
              <a:defRPr sz="3800">
                <a:solidFill>
                  <a:schemeClr val="tx1"/>
                </a:solidFill>
                <a:latin typeface="+mn-lt"/>
                <a:ea typeface="+mn-ea"/>
                <a:cs typeface="+mn-cs"/>
                <a:sym typeface="ヒラギノ角ゴ ProN W6" charset="0"/>
              </a:defRPr>
            </a:lvl9pPr>
          </a:lstStyle>
          <a:p>
            <a:pPr algn="ctr" rtl="0">
              <a:spcBef>
                <a:spcPts val="0"/>
              </a:spcBef>
              <a:spcAft>
                <a:spcPts val="0"/>
              </a:spcAft>
            </a:pPr>
            <a:r>
              <a:rPr kumimoji="1" lang="ja-JP" altLang="en-US" sz="3000" dirty="0">
                <a:latin typeface="Meiryo UI" panose="020B0604030504040204" pitchFamily="50" charset="-128"/>
                <a:ea typeface="Meiryo UI" panose="020B0604030504040204" pitchFamily="50" charset="-128"/>
                <a:cs typeface="Arial" pitchFamily="34" charset="0"/>
              </a:rPr>
              <a:t>デバイス証明書（サイバートラスト社）が無料でご利用</a:t>
            </a:r>
            <a:r>
              <a:rPr kumimoji="1" lang="en-US" altLang="ja-JP" sz="3000" dirty="0">
                <a:latin typeface="Meiryo UI" panose="020B0604030504040204" pitchFamily="50" charset="-128"/>
                <a:ea typeface="Meiryo UI" panose="020B0604030504040204" pitchFamily="50" charset="-128"/>
                <a:cs typeface="Arial" pitchFamily="34" charset="0"/>
              </a:rPr>
              <a:t>ID</a:t>
            </a:r>
            <a:r>
              <a:rPr kumimoji="1" lang="ja-JP" altLang="en-US" sz="3000" dirty="0">
                <a:latin typeface="Meiryo UI" panose="020B0604030504040204" pitchFamily="50" charset="-128"/>
                <a:ea typeface="Meiryo UI" panose="020B0604030504040204" pitchFamily="50" charset="-128"/>
                <a:cs typeface="Arial" pitchFamily="34" charset="0"/>
              </a:rPr>
              <a:t>分</a:t>
            </a:r>
            <a:endParaRPr kumimoji="1" lang="en-US" altLang="ja-JP" sz="3000" dirty="0">
              <a:latin typeface="Meiryo UI" panose="020B0604030504040204" pitchFamily="50" charset="-128"/>
              <a:ea typeface="Meiryo UI" panose="020B0604030504040204" pitchFamily="50" charset="-128"/>
              <a:cs typeface="Arial" pitchFamily="34" charset="0"/>
            </a:endParaRPr>
          </a:p>
          <a:p>
            <a:pPr algn="ctr" rtl="0">
              <a:spcBef>
                <a:spcPts val="0"/>
              </a:spcBef>
              <a:spcAft>
                <a:spcPts val="0"/>
              </a:spcAft>
            </a:pPr>
            <a:r>
              <a:rPr kumimoji="1" lang="ja-JP" altLang="en-US" sz="3000" dirty="0">
                <a:latin typeface="Meiryo UI" panose="020B0604030504040204" pitchFamily="50" charset="-128"/>
                <a:ea typeface="Meiryo UI" panose="020B0604030504040204" pitchFamily="50" charset="-128"/>
                <a:cs typeface="Arial" pitchFamily="34" charset="0"/>
              </a:rPr>
              <a:t>発行出来るサービスを実装</a:t>
            </a:r>
            <a:r>
              <a:rPr kumimoji="1" lang="en-US" altLang="ja-JP" sz="2000" b="1" dirty="0">
                <a:solidFill>
                  <a:srgbClr val="000000"/>
                </a:solidFill>
                <a:latin typeface="Meiryo UI" panose="020B0604030504040204" pitchFamily="50" charset="-128"/>
                <a:ea typeface="Meiryo UI" panose="020B0604030504040204" pitchFamily="50" charset="-128"/>
                <a:cs typeface="Arial" pitchFamily="34" charset="0"/>
              </a:rPr>
              <a:t>※1</a:t>
            </a:r>
            <a:r>
              <a:rPr kumimoji="1" lang="en-US" altLang="ja-JP" sz="3200" b="1" dirty="0">
                <a:solidFill>
                  <a:srgbClr val="000000"/>
                </a:solidFill>
                <a:latin typeface="Meiryo UI" panose="020B0604030504040204" pitchFamily="50" charset="-128"/>
                <a:ea typeface="Meiryo UI" panose="020B0604030504040204" pitchFamily="50" charset="-128"/>
                <a:cs typeface="Arial" pitchFamily="34" charset="0"/>
              </a:rPr>
              <a:t> </a:t>
            </a:r>
            <a:r>
              <a:rPr kumimoji="1" lang="ja-JP" altLang="en-US" sz="3000" dirty="0">
                <a:latin typeface="Meiryo UI" panose="020B0604030504040204" pitchFamily="50" charset="-128"/>
                <a:ea typeface="Meiryo UI" panose="020B0604030504040204" pitchFamily="50" charset="-128"/>
                <a:cs typeface="Arial" pitchFamily="34" charset="0"/>
              </a:rPr>
              <a:t>。</a:t>
            </a:r>
          </a:p>
          <a:p>
            <a:pPr algn="ctr" rtl="0">
              <a:spcBef>
                <a:spcPts val="0"/>
              </a:spcBef>
              <a:spcAft>
                <a:spcPts val="0"/>
              </a:spcAft>
            </a:pPr>
            <a:r>
              <a:rPr kumimoji="1" lang="ja-JP" altLang="en-US" sz="3000" dirty="0">
                <a:latin typeface="Meiryo UI" panose="020B0604030504040204" pitchFamily="50" charset="-128"/>
                <a:ea typeface="Meiryo UI" panose="020B0604030504040204" pitchFamily="50" charset="-128"/>
                <a:cs typeface="Arial" pitchFamily="34" charset="0"/>
              </a:rPr>
              <a:t>デバイス証明書が入った端末からのみ社内の情報資産へのアクセスを</a:t>
            </a:r>
          </a:p>
          <a:p>
            <a:pPr algn="ctr" rtl="0">
              <a:spcBef>
                <a:spcPts val="0"/>
              </a:spcBef>
              <a:spcAft>
                <a:spcPts val="0"/>
              </a:spcAft>
            </a:pPr>
            <a:r>
              <a:rPr kumimoji="1" lang="ja-JP" altLang="en-US" sz="3000" dirty="0">
                <a:latin typeface="Meiryo UI" panose="020B0604030504040204" pitchFamily="50" charset="-128"/>
                <a:ea typeface="Meiryo UI" panose="020B0604030504040204" pitchFamily="50" charset="-128"/>
                <a:cs typeface="Arial" pitchFamily="34" charset="0"/>
              </a:rPr>
              <a:t>許可するなど、不正端末からのアクセスを防止できます。</a:t>
            </a:r>
          </a:p>
          <a:p>
            <a:pPr algn="ctr" rtl="0">
              <a:spcBef>
                <a:spcPts val="0"/>
              </a:spcBef>
              <a:spcAft>
                <a:spcPts val="0"/>
              </a:spcAft>
            </a:pPr>
            <a:r>
              <a:rPr kumimoji="1" lang="ja-JP" altLang="en-US" sz="3000" dirty="0">
                <a:latin typeface="Meiryo UI" panose="020B0604030504040204" pitchFamily="50" charset="-128"/>
                <a:ea typeface="Meiryo UI" panose="020B0604030504040204" pitchFamily="50" charset="-128"/>
                <a:cs typeface="Arial" pitchFamily="34" charset="0"/>
              </a:rPr>
              <a:t>証明書を購入するコストを削減しつつ、デバイスセキュリティを向上できます。</a:t>
            </a:r>
          </a:p>
          <a:p>
            <a:br>
              <a:rPr lang="ja-JP" altLang="en-US" sz="1200" dirty="0"/>
            </a:br>
            <a:endParaRPr kumimoji="1" lang="ja-JP" altLang="en-US" sz="3000" dirty="0">
              <a:latin typeface="Meiryo UI" panose="020B0604030504040204" pitchFamily="50" charset="-128"/>
              <a:ea typeface="Meiryo UI" panose="020B0604030504040204" pitchFamily="50" charset="-128"/>
              <a:cs typeface="Arial" pitchFamily="34" charset="0"/>
            </a:endParaRPr>
          </a:p>
        </p:txBody>
      </p:sp>
      <p:sp>
        <p:nvSpPr>
          <p:cNvPr id="9" name="角丸四角形 13">
            <a:extLst>
              <a:ext uri="{FF2B5EF4-FFF2-40B4-BE49-F238E27FC236}">
                <a16:creationId xmlns:a16="http://schemas.microsoft.com/office/drawing/2014/main" id="{385D0AE9-5B40-4D5E-97BF-10A01FD05F84}"/>
              </a:ext>
            </a:extLst>
          </p:cNvPr>
          <p:cNvSpPr/>
          <p:nvPr/>
        </p:nvSpPr>
        <p:spPr bwMode="auto">
          <a:xfrm>
            <a:off x="6717750" y="360000"/>
            <a:ext cx="1080000" cy="288000"/>
          </a:xfrm>
          <a:prstGeom prst="roundRect">
            <a:avLst>
              <a:gd name="adj" fmla="val 13229"/>
            </a:avLst>
          </a:prstGeom>
          <a:solidFill>
            <a:srgbClr val="898FC3"/>
          </a:solidFill>
          <a:ln w="285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defRPr/>
            </a:pPr>
            <a:r>
              <a:rPr kumimoji="1" lang="en-US" altLang="ja-JP" sz="1400" b="1" kern="0" dirty="0">
                <a:solidFill>
                  <a:srgbClr val="FFFFFF"/>
                </a:solidFill>
                <a:latin typeface="Meiryo UI" panose="020B0604030504040204" pitchFamily="50" charset="-128"/>
                <a:ea typeface="Meiryo UI" panose="020B0604030504040204" pitchFamily="50" charset="-128"/>
                <a:cs typeface="Verdana" panose="020B0604030504040204" pitchFamily="34" charset="0"/>
              </a:rPr>
              <a:t>iOS</a:t>
            </a:r>
            <a:endParaRPr kumimoji="1" lang="ja-JP" altLang="en-US" sz="1400" b="1" kern="0" dirty="0">
              <a:solidFill>
                <a:srgbClr val="FFFFFF"/>
              </a:solidFill>
              <a:latin typeface="Meiryo UI" panose="020B0604030504040204" pitchFamily="50" charset="-128"/>
              <a:ea typeface="Meiryo UI" panose="020B0604030504040204" pitchFamily="50" charset="-128"/>
              <a:cs typeface="Verdana" panose="020B0604030504040204" pitchFamily="34" charset="0"/>
            </a:endParaRPr>
          </a:p>
        </p:txBody>
      </p:sp>
      <p:sp>
        <p:nvSpPr>
          <p:cNvPr id="10" name="角丸四角形 13">
            <a:extLst>
              <a:ext uri="{FF2B5EF4-FFF2-40B4-BE49-F238E27FC236}">
                <a16:creationId xmlns:a16="http://schemas.microsoft.com/office/drawing/2014/main" id="{868BFC8B-CD4F-4C26-B19E-50E021E85068}"/>
              </a:ext>
            </a:extLst>
          </p:cNvPr>
          <p:cNvSpPr/>
          <p:nvPr/>
        </p:nvSpPr>
        <p:spPr bwMode="auto">
          <a:xfrm>
            <a:off x="7869878" y="360000"/>
            <a:ext cx="1080000" cy="288000"/>
          </a:xfrm>
          <a:prstGeom prst="roundRect">
            <a:avLst>
              <a:gd name="adj" fmla="val 13229"/>
            </a:avLst>
          </a:prstGeom>
          <a:solidFill>
            <a:srgbClr val="92D050"/>
          </a:solidFill>
          <a:ln w="285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defRPr/>
            </a:pPr>
            <a:r>
              <a:rPr lang="en-US" altLang="ja-JP" sz="1400" b="1" kern="0" dirty="0">
                <a:solidFill>
                  <a:srgbClr val="FFFFFF"/>
                </a:solidFill>
                <a:latin typeface="Meiryo UI" panose="020B0604030504040204" pitchFamily="50" charset="-128"/>
                <a:ea typeface="Meiryo UI" panose="020B0604030504040204" pitchFamily="50" charset="-128"/>
                <a:cs typeface="Verdana" panose="020B0604030504040204" pitchFamily="34" charset="0"/>
              </a:rPr>
              <a:t>Android</a:t>
            </a:r>
            <a:endParaRPr kumimoji="1" lang="ja-JP" altLang="en-US" sz="1400" b="1" kern="0" dirty="0">
              <a:solidFill>
                <a:srgbClr val="FFFFFF"/>
              </a:solidFill>
              <a:latin typeface="Meiryo UI" panose="020B0604030504040204" pitchFamily="50" charset="-128"/>
              <a:ea typeface="Meiryo UI" panose="020B0604030504040204" pitchFamily="50" charset="-128"/>
              <a:cs typeface="Verdana" panose="020B0604030504040204" pitchFamily="34" charset="0"/>
            </a:endParaRPr>
          </a:p>
        </p:txBody>
      </p:sp>
      <p:pic>
        <p:nvPicPr>
          <p:cNvPr id="69" name="Google Shape;920;p53" descr="コンピューターの画面&#10;&#10;自動的に生成された説明">
            <a:extLst>
              <a:ext uri="{FF2B5EF4-FFF2-40B4-BE49-F238E27FC236}">
                <a16:creationId xmlns:a16="http://schemas.microsoft.com/office/drawing/2014/main" id="{9CD522CA-2E3B-4FED-8529-137CCC9689C7}"/>
              </a:ext>
            </a:extLst>
          </p:cNvPr>
          <p:cNvPicPr preferRelativeResize="0"/>
          <p:nvPr/>
        </p:nvPicPr>
        <p:blipFill rotWithShape="1">
          <a:blip r:embed="rId2">
            <a:alphaModFix/>
          </a:blip>
          <a:srcRect/>
          <a:stretch/>
        </p:blipFill>
        <p:spPr>
          <a:xfrm>
            <a:off x="6107617" y="6727160"/>
            <a:ext cx="2310776" cy="1249128"/>
          </a:xfrm>
          <a:prstGeom prst="rect">
            <a:avLst/>
          </a:prstGeom>
          <a:noFill/>
          <a:ln>
            <a:noFill/>
          </a:ln>
        </p:spPr>
      </p:pic>
      <p:pic>
        <p:nvPicPr>
          <p:cNvPr id="70" name="Google Shape;921;p53" descr="コンピューターの画面&#10;&#10;自動的に生成された説明">
            <a:extLst>
              <a:ext uri="{FF2B5EF4-FFF2-40B4-BE49-F238E27FC236}">
                <a16:creationId xmlns:a16="http://schemas.microsoft.com/office/drawing/2014/main" id="{7106F6EF-A137-44B5-93F3-79A6E9C9BBA7}"/>
              </a:ext>
            </a:extLst>
          </p:cNvPr>
          <p:cNvPicPr preferRelativeResize="0"/>
          <p:nvPr/>
        </p:nvPicPr>
        <p:blipFill rotWithShape="1">
          <a:blip r:embed="rId3">
            <a:alphaModFix/>
          </a:blip>
          <a:srcRect/>
          <a:stretch/>
        </p:blipFill>
        <p:spPr>
          <a:xfrm>
            <a:off x="6109779" y="4920567"/>
            <a:ext cx="2306451" cy="1246790"/>
          </a:xfrm>
          <a:prstGeom prst="rect">
            <a:avLst/>
          </a:prstGeom>
          <a:noFill/>
          <a:ln>
            <a:noFill/>
          </a:ln>
        </p:spPr>
      </p:pic>
      <p:cxnSp>
        <p:nvCxnSpPr>
          <p:cNvPr id="71" name="Google Shape;922;p53">
            <a:extLst>
              <a:ext uri="{FF2B5EF4-FFF2-40B4-BE49-F238E27FC236}">
                <a16:creationId xmlns:a16="http://schemas.microsoft.com/office/drawing/2014/main" id="{16C4FF05-65CC-4E5D-AA99-DA43EDF1C10D}"/>
              </a:ext>
            </a:extLst>
          </p:cNvPr>
          <p:cNvCxnSpPr/>
          <p:nvPr/>
        </p:nvCxnSpPr>
        <p:spPr>
          <a:xfrm>
            <a:off x="1797424" y="4489071"/>
            <a:ext cx="2040815" cy="0"/>
          </a:xfrm>
          <a:prstGeom prst="straightConnector1">
            <a:avLst/>
          </a:prstGeom>
          <a:noFill/>
          <a:ln w="19050" cap="flat" cmpd="sng">
            <a:solidFill>
              <a:srgbClr val="6EB92D"/>
            </a:solidFill>
            <a:prstDash val="solid"/>
            <a:round/>
            <a:headEnd type="none" w="sm" len="sm"/>
            <a:tailEnd type="none" w="sm" len="sm"/>
          </a:ln>
        </p:spPr>
      </p:cxnSp>
      <p:cxnSp>
        <p:nvCxnSpPr>
          <p:cNvPr id="72" name="Google Shape;923;p53">
            <a:extLst>
              <a:ext uri="{FF2B5EF4-FFF2-40B4-BE49-F238E27FC236}">
                <a16:creationId xmlns:a16="http://schemas.microsoft.com/office/drawing/2014/main" id="{14D060F8-9E3B-42CB-B11C-B97201CA02EB}"/>
              </a:ext>
            </a:extLst>
          </p:cNvPr>
          <p:cNvCxnSpPr/>
          <p:nvPr/>
        </p:nvCxnSpPr>
        <p:spPr>
          <a:xfrm flipH="1">
            <a:off x="1797423" y="4489071"/>
            <a:ext cx="13544" cy="1930425"/>
          </a:xfrm>
          <a:prstGeom prst="straightConnector1">
            <a:avLst/>
          </a:prstGeom>
          <a:noFill/>
          <a:ln w="19050" cap="flat" cmpd="sng">
            <a:solidFill>
              <a:srgbClr val="6EB92D"/>
            </a:solidFill>
            <a:prstDash val="solid"/>
            <a:round/>
            <a:headEnd type="none" w="sm" len="sm"/>
            <a:tailEnd type="none" w="sm" len="sm"/>
          </a:ln>
        </p:spPr>
      </p:cxnSp>
      <p:cxnSp>
        <p:nvCxnSpPr>
          <p:cNvPr id="73" name="Google Shape;924;p53">
            <a:extLst>
              <a:ext uri="{FF2B5EF4-FFF2-40B4-BE49-F238E27FC236}">
                <a16:creationId xmlns:a16="http://schemas.microsoft.com/office/drawing/2014/main" id="{F51FE9F5-F4A1-458A-B9D0-05F3FAC3706A}"/>
              </a:ext>
            </a:extLst>
          </p:cNvPr>
          <p:cNvCxnSpPr/>
          <p:nvPr/>
        </p:nvCxnSpPr>
        <p:spPr>
          <a:xfrm>
            <a:off x="4201577" y="7019888"/>
            <a:ext cx="0" cy="839020"/>
          </a:xfrm>
          <a:prstGeom prst="straightConnector1">
            <a:avLst/>
          </a:prstGeom>
          <a:noFill/>
          <a:ln w="19050" cap="flat" cmpd="sng">
            <a:solidFill>
              <a:srgbClr val="6EB92D"/>
            </a:solidFill>
            <a:prstDash val="solid"/>
            <a:round/>
            <a:headEnd type="none" w="sm" len="sm"/>
            <a:tailEnd type="none" w="sm" len="sm"/>
          </a:ln>
        </p:spPr>
      </p:cxnSp>
      <p:pic>
        <p:nvPicPr>
          <p:cNvPr id="74" name="Google Shape;925;p53" descr="アイコン が含まれている画像&#10;&#10;自動的に生成された説明">
            <a:extLst>
              <a:ext uri="{FF2B5EF4-FFF2-40B4-BE49-F238E27FC236}">
                <a16:creationId xmlns:a16="http://schemas.microsoft.com/office/drawing/2014/main" id="{05CCC044-61E3-4EBB-9453-03BE567DD336}"/>
              </a:ext>
            </a:extLst>
          </p:cNvPr>
          <p:cNvPicPr preferRelativeResize="0"/>
          <p:nvPr/>
        </p:nvPicPr>
        <p:blipFill rotWithShape="1">
          <a:blip r:embed="rId4">
            <a:alphaModFix/>
          </a:blip>
          <a:srcRect/>
          <a:stretch/>
        </p:blipFill>
        <p:spPr>
          <a:xfrm>
            <a:off x="6216362" y="5177915"/>
            <a:ext cx="612219" cy="901590"/>
          </a:xfrm>
          <a:prstGeom prst="rect">
            <a:avLst/>
          </a:prstGeom>
          <a:noFill/>
          <a:ln>
            <a:noFill/>
          </a:ln>
        </p:spPr>
      </p:pic>
      <p:pic>
        <p:nvPicPr>
          <p:cNvPr id="75" name="Google Shape;926;p53" descr="アイコン&#10;&#10;自動的に生成された説明">
            <a:extLst>
              <a:ext uri="{FF2B5EF4-FFF2-40B4-BE49-F238E27FC236}">
                <a16:creationId xmlns:a16="http://schemas.microsoft.com/office/drawing/2014/main" id="{E6784340-9FD2-4191-8EC6-CF3EE76A1E03}"/>
              </a:ext>
            </a:extLst>
          </p:cNvPr>
          <p:cNvPicPr preferRelativeResize="0"/>
          <p:nvPr/>
        </p:nvPicPr>
        <p:blipFill rotWithShape="1">
          <a:blip r:embed="rId5">
            <a:alphaModFix/>
          </a:blip>
          <a:srcRect/>
          <a:stretch/>
        </p:blipFill>
        <p:spPr>
          <a:xfrm>
            <a:off x="2877043" y="5008952"/>
            <a:ext cx="1915682" cy="1915682"/>
          </a:xfrm>
          <a:prstGeom prst="rect">
            <a:avLst/>
          </a:prstGeom>
          <a:noFill/>
          <a:ln>
            <a:noFill/>
          </a:ln>
          <a:effectLst>
            <a:outerShdw blurRad="25400" dist="12700" dir="5400000" algn="ctr" rotWithShape="0">
              <a:srgbClr val="424242"/>
            </a:outerShdw>
          </a:effectLst>
        </p:spPr>
      </p:pic>
      <p:sp>
        <p:nvSpPr>
          <p:cNvPr id="77" name="Google Shape;927;p53">
            <a:extLst>
              <a:ext uri="{FF2B5EF4-FFF2-40B4-BE49-F238E27FC236}">
                <a16:creationId xmlns:a16="http://schemas.microsoft.com/office/drawing/2014/main" id="{D6998834-60FD-41E3-A862-D8A493092FBA}"/>
              </a:ext>
            </a:extLst>
          </p:cNvPr>
          <p:cNvSpPr/>
          <p:nvPr/>
        </p:nvSpPr>
        <p:spPr>
          <a:xfrm>
            <a:off x="2347262" y="4301961"/>
            <a:ext cx="861405" cy="373332"/>
          </a:xfrm>
          <a:prstGeom prst="roundRect">
            <a:avLst>
              <a:gd name="adj" fmla="val 6403"/>
            </a:avLst>
          </a:prstGeom>
          <a:solidFill>
            <a:schemeClr val="lt1"/>
          </a:solidFill>
          <a:ln w="19050" cap="flat" cmpd="sng">
            <a:solidFill>
              <a:srgbClr val="B6DC96"/>
            </a:solidFill>
            <a:prstDash val="solid"/>
            <a:round/>
            <a:headEnd type="none" w="sm" len="sm"/>
            <a:tailEnd type="none" w="sm" len="sm"/>
          </a:ln>
          <a:effectLst>
            <a:outerShdw blurRad="25400" dist="12700" dir="5400000" algn="ctr" rotWithShape="0">
              <a:srgbClr val="424242">
                <a:alpha val="29803"/>
              </a:srgbClr>
            </a:outerShdw>
          </a:effectLst>
        </p:spPr>
        <p:txBody>
          <a:bodyPr spcFirstLastPara="1" wrap="square" lIns="130011" tIns="64988" rIns="130011" bIns="64988" anchor="ctr" anchorCtr="0">
            <a:noAutofit/>
          </a:bodyPr>
          <a:lstStyle/>
          <a:p>
            <a:pPr>
              <a:spcBef>
                <a:spcPts val="0"/>
              </a:spcBef>
              <a:spcAft>
                <a:spcPts val="0"/>
              </a:spcAft>
            </a:pPr>
            <a:endParaRPr sz="1422">
              <a:solidFill>
                <a:srgbClr val="666666"/>
              </a:solidFill>
              <a:latin typeface="Arial"/>
              <a:ea typeface="Arial"/>
              <a:cs typeface="Arial"/>
              <a:sym typeface="Arial"/>
            </a:endParaRPr>
          </a:p>
        </p:txBody>
      </p:sp>
      <p:sp>
        <p:nvSpPr>
          <p:cNvPr id="78" name="Google Shape;928;p53">
            <a:extLst>
              <a:ext uri="{FF2B5EF4-FFF2-40B4-BE49-F238E27FC236}">
                <a16:creationId xmlns:a16="http://schemas.microsoft.com/office/drawing/2014/main" id="{EA5E6343-E354-4869-8205-B367D0FA7CCA}"/>
              </a:ext>
            </a:extLst>
          </p:cNvPr>
          <p:cNvSpPr/>
          <p:nvPr/>
        </p:nvSpPr>
        <p:spPr>
          <a:xfrm>
            <a:off x="3544806" y="7242769"/>
            <a:ext cx="1313022" cy="373332"/>
          </a:xfrm>
          <a:prstGeom prst="roundRect">
            <a:avLst>
              <a:gd name="adj" fmla="val 5925"/>
            </a:avLst>
          </a:prstGeom>
          <a:solidFill>
            <a:schemeClr val="lt1"/>
          </a:solidFill>
          <a:ln w="19050" cap="flat" cmpd="sng">
            <a:solidFill>
              <a:srgbClr val="B6DC96"/>
            </a:solidFill>
            <a:prstDash val="solid"/>
            <a:round/>
            <a:headEnd type="none" w="sm" len="sm"/>
            <a:tailEnd type="none" w="sm" len="sm"/>
          </a:ln>
          <a:effectLst>
            <a:outerShdw blurRad="25400" dist="12700" dir="5400000" algn="ctr" rotWithShape="0">
              <a:srgbClr val="424242">
                <a:alpha val="29803"/>
              </a:srgbClr>
            </a:outerShdw>
          </a:effectLst>
        </p:spPr>
        <p:txBody>
          <a:bodyPr spcFirstLastPara="1" wrap="square" lIns="130011" tIns="64988" rIns="130011" bIns="64988" anchor="ctr" anchorCtr="0">
            <a:noAutofit/>
          </a:bodyPr>
          <a:lstStyle/>
          <a:p>
            <a:pPr>
              <a:spcBef>
                <a:spcPts val="0"/>
              </a:spcBef>
              <a:spcAft>
                <a:spcPts val="0"/>
              </a:spcAft>
            </a:pPr>
            <a:endParaRPr sz="1422">
              <a:solidFill>
                <a:srgbClr val="666666"/>
              </a:solidFill>
              <a:latin typeface="Arial"/>
              <a:ea typeface="Arial"/>
              <a:cs typeface="Arial"/>
              <a:sym typeface="Arial"/>
            </a:endParaRPr>
          </a:p>
        </p:txBody>
      </p:sp>
      <p:sp>
        <p:nvSpPr>
          <p:cNvPr id="79" name="Google Shape;929;p53">
            <a:extLst>
              <a:ext uri="{FF2B5EF4-FFF2-40B4-BE49-F238E27FC236}">
                <a16:creationId xmlns:a16="http://schemas.microsoft.com/office/drawing/2014/main" id="{74038D0E-E3DC-4925-9D4A-896BA9FAEC73}"/>
              </a:ext>
            </a:extLst>
          </p:cNvPr>
          <p:cNvSpPr/>
          <p:nvPr/>
        </p:nvSpPr>
        <p:spPr>
          <a:xfrm>
            <a:off x="8457908" y="5080617"/>
            <a:ext cx="1839124" cy="373332"/>
          </a:xfrm>
          <a:prstGeom prst="roundRect">
            <a:avLst>
              <a:gd name="adj" fmla="val 9184"/>
            </a:avLst>
          </a:prstGeom>
          <a:solidFill>
            <a:srgbClr val="6CB032"/>
          </a:solidFill>
          <a:ln>
            <a:noFill/>
          </a:ln>
          <a:effectLst>
            <a:outerShdw blurRad="38100" dist="12700" dir="5400000" algn="ctr" rotWithShape="0">
              <a:srgbClr val="424242">
                <a:alpha val="29803"/>
              </a:srgbClr>
            </a:outerShdw>
          </a:effectLst>
        </p:spPr>
        <p:txBody>
          <a:bodyPr spcFirstLastPara="1" wrap="square" lIns="130011" tIns="64988" rIns="130011" bIns="64988" anchor="ctr" anchorCtr="0">
            <a:noAutofit/>
          </a:bodyPr>
          <a:lstStyle/>
          <a:p>
            <a:pPr>
              <a:spcBef>
                <a:spcPts val="0"/>
              </a:spcBef>
              <a:spcAft>
                <a:spcPts val="0"/>
              </a:spcAft>
            </a:pPr>
            <a:endParaRPr sz="1564" b="1">
              <a:solidFill>
                <a:schemeClr val="lt1"/>
              </a:solidFill>
              <a:latin typeface="Arial"/>
              <a:ea typeface="Arial"/>
              <a:cs typeface="Arial"/>
              <a:sym typeface="Arial"/>
            </a:endParaRPr>
          </a:p>
        </p:txBody>
      </p:sp>
      <p:sp>
        <p:nvSpPr>
          <p:cNvPr id="81" name="Google Shape;930;p53">
            <a:extLst>
              <a:ext uri="{FF2B5EF4-FFF2-40B4-BE49-F238E27FC236}">
                <a16:creationId xmlns:a16="http://schemas.microsoft.com/office/drawing/2014/main" id="{EEC7B39E-D714-495F-81B0-C9F9C4E52FE0}"/>
              </a:ext>
            </a:extLst>
          </p:cNvPr>
          <p:cNvSpPr/>
          <p:nvPr/>
        </p:nvSpPr>
        <p:spPr>
          <a:xfrm>
            <a:off x="8457908" y="7211318"/>
            <a:ext cx="1839124" cy="373332"/>
          </a:xfrm>
          <a:prstGeom prst="roundRect">
            <a:avLst>
              <a:gd name="adj" fmla="val 6563"/>
            </a:avLst>
          </a:prstGeom>
          <a:solidFill>
            <a:schemeClr val="lt1"/>
          </a:solidFill>
          <a:ln w="19050" cap="flat" cmpd="sng">
            <a:solidFill>
              <a:srgbClr val="C7C7C7"/>
            </a:solidFill>
            <a:prstDash val="solid"/>
            <a:round/>
            <a:headEnd type="none" w="sm" len="sm"/>
            <a:tailEnd type="none" w="sm" len="sm"/>
          </a:ln>
          <a:effectLst>
            <a:outerShdw blurRad="25400" dist="12700" dir="5400000" algn="ctr" rotWithShape="0">
              <a:srgbClr val="424242">
                <a:alpha val="29803"/>
              </a:srgbClr>
            </a:outerShdw>
          </a:effectLst>
        </p:spPr>
        <p:txBody>
          <a:bodyPr spcFirstLastPara="1" wrap="square" lIns="130011" tIns="64988" rIns="130011" bIns="64988" anchor="ctr" anchorCtr="0">
            <a:noAutofit/>
          </a:bodyPr>
          <a:lstStyle/>
          <a:p>
            <a:pPr>
              <a:spcBef>
                <a:spcPts val="0"/>
              </a:spcBef>
              <a:spcAft>
                <a:spcPts val="0"/>
              </a:spcAft>
            </a:pPr>
            <a:endParaRPr sz="1564" b="1">
              <a:solidFill>
                <a:srgbClr val="666666"/>
              </a:solidFill>
              <a:latin typeface="Arial"/>
              <a:ea typeface="Arial"/>
              <a:cs typeface="Arial"/>
              <a:sym typeface="Arial"/>
            </a:endParaRPr>
          </a:p>
        </p:txBody>
      </p:sp>
      <p:sp>
        <p:nvSpPr>
          <p:cNvPr id="82" name="Google Shape;931;p53">
            <a:extLst>
              <a:ext uri="{FF2B5EF4-FFF2-40B4-BE49-F238E27FC236}">
                <a16:creationId xmlns:a16="http://schemas.microsoft.com/office/drawing/2014/main" id="{A7D8C0D4-BF16-43A3-A26E-62C814108F9D}"/>
              </a:ext>
            </a:extLst>
          </p:cNvPr>
          <p:cNvSpPr/>
          <p:nvPr/>
        </p:nvSpPr>
        <p:spPr>
          <a:xfrm>
            <a:off x="10580218" y="7452325"/>
            <a:ext cx="1627651" cy="373332"/>
          </a:xfrm>
          <a:prstGeom prst="roundRect">
            <a:avLst>
              <a:gd name="adj" fmla="val 6462"/>
            </a:avLst>
          </a:prstGeom>
          <a:solidFill>
            <a:schemeClr val="lt1"/>
          </a:solidFill>
          <a:ln w="19050" cap="flat" cmpd="sng">
            <a:solidFill>
              <a:srgbClr val="BECDE1"/>
            </a:solidFill>
            <a:prstDash val="solid"/>
            <a:round/>
            <a:headEnd type="none" w="sm" len="sm"/>
            <a:tailEnd type="none" w="sm" len="sm"/>
          </a:ln>
          <a:effectLst>
            <a:outerShdw blurRad="25400" dist="12700" dir="5400000" algn="ctr" rotWithShape="0">
              <a:srgbClr val="424242">
                <a:alpha val="29803"/>
              </a:srgbClr>
            </a:outerShdw>
          </a:effectLst>
        </p:spPr>
        <p:txBody>
          <a:bodyPr spcFirstLastPara="1" wrap="square" lIns="130011" tIns="64988" rIns="130011" bIns="64988" anchor="ctr" anchorCtr="0">
            <a:noAutofit/>
          </a:bodyPr>
          <a:lstStyle/>
          <a:p>
            <a:pPr>
              <a:spcBef>
                <a:spcPts val="0"/>
              </a:spcBef>
              <a:spcAft>
                <a:spcPts val="0"/>
              </a:spcAft>
            </a:pPr>
            <a:endParaRPr sz="1422">
              <a:solidFill>
                <a:srgbClr val="666666"/>
              </a:solidFill>
              <a:latin typeface="Arial"/>
              <a:ea typeface="Arial"/>
              <a:cs typeface="Arial"/>
              <a:sym typeface="Arial"/>
            </a:endParaRPr>
          </a:p>
        </p:txBody>
      </p:sp>
      <p:pic>
        <p:nvPicPr>
          <p:cNvPr id="91" name="Google Shape;932;p53" descr="白い壁の建物&#10;&#10;自動的に生成された説明">
            <a:extLst>
              <a:ext uri="{FF2B5EF4-FFF2-40B4-BE49-F238E27FC236}">
                <a16:creationId xmlns:a16="http://schemas.microsoft.com/office/drawing/2014/main" id="{F639F30E-8EDF-4EFB-8F67-F93F518AF513}"/>
              </a:ext>
            </a:extLst>
          </p:cNvPr>
          <p:cNvPicPr preferRelativeResize="0"/>
          <p:nvPr/>
        </p:nvPicPr>
        <p:blipFill rotWithShape="1">
          <a:blip r:embed="rId6">
            <a:alphaModFix/>
          </a:blip>
          <a:srcRect/>
          <a:stretch/>
        </p:blipFill>
        <p:spPr>
          <a:xfrm>
            <a:off x="833522" y="6532606"/>
            <a:ext cx="2298444" cy="1435373"/>
          </a:xfrm>
          <a:prstGeom prst="rect">
            <a:avLst/>
          </a:prstGeom>
          <a:noFill/>
          <a:ln>
            <a:noFill/>
          </a:ln>
          <a:effectLst>
            <a:outerShdw blurRad="25400" dist="12700" dir="5400000" algn="ctr" rotWithShape="0">
              <a:srgbClr val="424242"/>
            </a:outerShdw>
          </a:effectLst>
        </p:spPr>
      </p:pic>
      <p:pic>
        <p:nvPicPr>
          <p:cNvPr id="92" name="Google Shape;933;p53">
            <a:extLst>
              <a:ext uri="{FF2B5EF4-FFF2-40B4-BE49-F238E27FC236}">
                <a16:creationId xmlns:a16="http://schemas.microsoft.com/office/drawing/2014/main" id="{3B4A5A32-BB78-44D5-94DB-FF3206D3DA69}"/>
              </a:ext>
            </a:extLst>
          </p:cNvPr>
          <p:cNvPicPr preferRelativeResize="0"/>
          <p:nvPr/>
        </p:nvPicPr>
        <p:blipFill rotWithShape="1">
          <a:blip r:embed="rId7">
            <a:alphaModFix/>
          </a:blip>
          <a:srcRect/>
          <a:stretch/>
        </p:blipFill>
        <p:spPr>
          <a:xfrm>
            <a:off x="10438126" y="5389962"/>
            <a:ext cx="1623185" cy="1921565"/>
          </a:xfrm>
          <a:prstGeom prst="rect">
            <a:avLst/>
          </a:prstGeom>
          <a:noFill/>
          <a:ln>
            <a:noFill/>
          </a:ln>
          <a:effectLst>
            <a:outerShdw blurRad="25400" dist="12700" dir="5400000" algn="ctr" rotWithShape="0">
              <a:srgbClr val="424242"/>
            </a:outerShdw>
          </a:effectLst>
        </p:spPr>
      </p:pic>
      <p:pic>
        <p:nvPicPr>
          <p:cNvPr id="93" name="Google Shape;934;p53" descr="グラフィカル ユーザー インターフェイス&#10;&#10;中程度の精度で自動的に生成された説明">
            <a:extLst>
              <a:ext uri="{FF2B5EF4-FFF2-40B4-BE49-F238E27FC236}">
                <a16:creationId xmlns:a16="http://schemas.microsoft.com/office/drawing/2014/main" id="{AA009CFB-B136-4572-AF67-5E8F976B3739}"/>
              </a:ext>
            </a:extLst>
          </p:cNvPr>
          <p:cNvPicPr preferRelativeResize="0"/>
          <p:nvPr/>
        </p:nvPicPr>
        <p:blipFill rotWithShape="1">
          <a:blip r:embed="rId8">
            <a:alphaModFix/>
          </a:blip>
          <a:srcRect/>
          <a:stretch/>
        </p:blipFill>
        <p:spPr>
          <a:xfrm>
            <a:off x="7504275" y="5478536"/>
            <a:ext cx="828531" cy="901592"/>
          </a:xfrm>
          <a:prstGeom prst="rect">
            <a:avLst/>
          </a:prstGeom>
          <a:noFill/>
          <a:ln>
            <a:noFill/>
          </a:ln>
          <a:effectLst>
            <a:outerShdw blurRad="25400" dist="12700" dir="5400000" algn="ctr" rotWithShape="0">
              <a:srgbClr val="424242"/>
            </a:outerShdw>
          </a:effectLst>
        </p:spPr>
      </p:pic>
      <p:grpSp>
        <p:nvGrpSpPr>
          <p:cNvPr id="94" name="Google Shape;935;p53">
            <a:extLst>
              <a:ext uri="{FF2B5EF4-FFF2-40B4-BE49-F238E27FC236}">
                <a16:creationId xmlns:a16="http://schemas.microsoft.com/office/drawing/2014/main" id="{FC115E9F-D790-462D-93A0-EDA199A59929}"/>
              </a:ext>
            </a:extLst>
          </p:cNvPr>
          <p:cNvGrpSpPr/>
          <p:nvPr/>
        </p:nvGrpSpPr>
        <p:grpSpPr>
          <a:xfrm>
            <a:off x="8527641" y="6792147"/>
            <a:ext cx="1573211" cy="104572"/>
            <a:chOff x="5869300" y="3891157"/>
            <a:chExt cx="1106299" cy="73536"/>
          </a:xfrm>
        </p:grpSpPr>
        <p:cxnSp>
          <p:nvCxnSpPr>
            <p:cNvPr id="95" name="Google Shape;936;p53">
              <a:extLst>
                <a:ext uri="{FF2B5EF4-FFF2-40B4-BE49-F238E27FC236}">
                  <a16:creationId xmlns:a16="http://schemas.microsoft.com/office/drawing/2014/main" id="{700E90EE-F2BB-4252-B942-F9D6C416A7E2}"/>
                </a:ext>
              </a:extLst>
            </p:cNvPr>
            <p:cNvCxnSpPr/>
            <p:nvPr/>
          </p:nvCxnSpPr>
          <p:spPr>
            <a:xfrm>
              <a:off x="5869300" y="3921658"/>
              <a:ext cx="1089964" cy="7772"/>
            </a:xfrm>
            <a:prstGeom prst="straightConnector1">
              <a:avLst/>
            </a:prstGeom>
            <a:noFill/>
            <a:ln w="19050" cap="flat" cmpd="sng">
              <a:solidFill>
                <a:srgbClr val="575757"/>
              </a:solidFill>
              <a:prstDash val="solid"/>
              <a:round/>
              <a:headEnd type="none" w="sm" len="sm"/>
              <a:tailEnd type="none" w="sm" len="sm"/>
            </a:ln>
          </p:spPr>
        </p:cxnSp>
        <p:sp>
          <p:nvSpPr>
            <p:cNvPr id="96" name="Google Shape;937;p53">
              <a:extLst>
                <a:ext uri="{FF2B5EF4-FFF2-40B4-BE49-F238E27FC236}">
                  <a16:creationId xmlns:a16="http://schemas.microsoft.com/office/drawing/2014/main" id="{A7F79730-BA90-4F98-B5FA-3FCAC3E96C2C}"/>
                </a:ext>
              </a:extLst>
            </p:cNvPr>
            <p:cNvSpPr/>
            <p:nvPr/>
          </p:nvSpPr>
          <p:spPr>
            <a:xfrm rot="5400000">
              <a:off x="6907135" y="3896229"/>
              <a:ext cx="73536" cy="63393"/>
            </a:xfrm>
            <a:prstGeom prst="triangle">
              <a:avLst>
                <a:gd name="adj" fmla="val 50000"/>
              </a:avLst>
            </a:prstGeom>
            <a:solidFill>
              <a:srgbClr val="575757"/>
            </a:solidFill>
            <a:ln w="25400" cap="flat" cmpd="sng">
              <a:solidFill>
                <a:srgbClr val="666666"/>
              </a:solidFill>
              <a:prstDash val="solid"/>
              <a:round/>
              <a:headEnd type="none" w="sm" len="sm"/>
              <a:tailEnd type="none" w="sm" len="sm"/>
            </a:ln>
          </p:spPr>
          <p:txBody>
            <a:bodyPr spcFirstLastPara="1" wrap="square" lIns="130011" tIns="64988" rIns="130011" bIns="64988" anchor="ctr" anchorCtr="0">
              <a:noAutofit/>
            </a:bodyPr>
            <a:lstStyle/>
            <a:p>
              <a:pPr>
                <a:spcBef>
                  <a:spcPts val="0"/>
                </a:spcBef>
                <a:spcAft>
                  <a:spcPts val="0"/>
                </a:spcAft>
              </a:pPr>
              <a:endParaRPr sz="1991">
                <a:solidFill>
                  <a:schemeClr val="lt1"/>
                </a:solidFill>
                <a:latin typeface="Arial"/>
                <a:ea typeface="Arial"/>
                <a:cs typeface="Arial"/>
                <a:sym typeface="Arial"/>
              </a:endParaRPr>
            </a:p>
          </p:txBody>
        </p:sp>
      </p:grpSp>
      <p:grpSp>
        <p:nvGrpSpPr>
          <p:cNvPr id="97" name="Google Shape;938;p53">
            <a:extLst>
              <a:ext uri="{FF2B5EF4-FFF2-40B4-BE49-F238E27FC236}">
                <a16:creationId xmlns:a16="http://schemas.microsoft.com/office/drawing/2014/main" id="{ABA1E1CB-6D9E-418D-A7B3-CE5C7D1F7D67}"/>
              </a:ext>
            </a:extLst>
          </p:cNvPr>
          <p:cNvGrpSpPr/>
          <p:nvPr/>
        </p:nvGrpSpPr>
        <p:grpSpPr>
          <a:xfrm>
            <a:off x="3218009" y="7794520"/>
            <a:ext cx="994214" cy="104572"/>
            <a:chOff x="2246647" y="4445764"/>
            <a:chExt cx="699142" cy="73536"/>
          </a:xfrm>
        </p:grpSpPr>
        <p:cxnSp>
          <p:nvCxnSpPr>
            <p:cNvPr id="98" name="Google Shape;939;p53">
              <a:extLst>
                <a:ext uri="{FF2B5EF4-FFF2-40B4-BE49-F238E27FC236}">
                  <a16:creationId xmlns:a16="http://schemas.microsoft.com/office/drawing/2014/main" id="{0740355C-31C3-426D-9163-344F918FB3D7}"/>
                </a:ext>
              </a:extLst>
            </p:cNvPr>
            <p:cNvCxnSpPr/>
            <p:nvPr/>
          </p:nvCxnSpPr>
          <p:spPr>
            <a:xfrm>
              <a:off x="2295419" y="4482531"/>
              <a:ext cx="650371" cy="0"/>
            </a:xfrm>
            <a:prstGeom prst="straightConnector1">
              <a:avLst/>
            </a:prstGeom>
            <a:noFill/>
            <a:ln w="19050" cap="flat" cmpd="sng">
              <a:solidFill>
                <a:srgbClr val="6EB92D"/>
              </a:solidFill>
              <a:prstDash val="solid"/>
              <a:round/>
              <a:headEnd type="none" w="sm" len="sm"/>
              <a:tailEnd type="none" w="sm" len="sm"/>
            </a:ln>
          </p:spPr>
        </p:cxnSp>
        <p:sp>
          <p:nvSpPr>
            <p:cNvPr id="99" name="Google Shape;940;p53">
              <a:extLst>
                <a:ext uri="{FF2B5EF4-FFF2-40B4-BE49-F238E27FC236}">
                  <a16:creationId xmlns:a16="http://schemas.microsoft.com/office/drawing/2014/main" id="{288DA9F9-1F63-4FB7-8C79-A605A34D7A1A}"/>
                </a:ext>
              </a:extLst>
            </p:cNvPr>
            <p:cNvSpPr/>
            <p:nvPr/>
          </p:nvSpPr>
          <p:spPr>
            <a:xfrm rot="-5400000">
              <a:off x="2241576" y="4450835"/>
              <a:ext cx="73536" cy="63393"/>
            </a:xfrm>
            <a:prstGeom prst="triangle">
              <a:avLst>
                <a:gd name="adj" fmla="val 50000"/>
              </a:avLst>
            </a:prstGeom>
            <a:solidFill>
              <a:srgbClr val="6EB92D"/>
            </a:solidFill>
            <a:ln w="25400" cap="flat" cmpd="sng">
              <a:solidFill>
                <a:srgbClr val="6CB032"/>
              </a:solidFill>
              <a:prstDash val="solid"/>
              <a:round/>
              <a:headEnd type="none" w="sm" len="sm"/>
              <a:tailEnd type="none" w="sm" len="sm"/>
            </a:ln>
          </p:spPr>
          <p:txBody>
            <a:bodyPr spcFirstLastPara="1" wrap="square" lIns="130011" tIns="64988" rIns="130011" bIns="64988" anchor="ctr" anchorCtr="0">
              <a:noAutofit/>
            </a:bodyPr>
            <a:lstStyle/>
            <a:p>
              <a:pPr>
                <a:spcBef>
                  <a:spcPts val="0"/>
                </a:spcBef>
                <a:spcAft>
                  <a:spcPts val="0"/>
                </a:spcAft>
              </a:pPr>
              <a:endParaRPr sz="1991">
                <a:solidFill>
                  <a:schemeClr val="lt1"/>
                </a:solidFill>
                <a:latin typeface="Arial"/>
                <a:ea typeface="Arial"/>
                <a:cs typeface="Arial"/>
                <a:sym typeface="Arial"/>
              </a:endParaRPr>
            </a:p>
          </p:txBody>
        </p:sp>
      </p:grpSp>
      <p:grpSp>
        <p:nvGrpSpPr>
          <p:cNvPr id="100" name="Google Shape;941;p53">
            <a:extLst>
              <a:ext uri="{FF2B5EF4-FFF2-40B4-BE49-F238E27FC236}">
                <a16:creationId xmlns:a16="http://schemas.microsoft.com/office/drawing/2014/main" id="{E8025F72-1429-4FFE-BE21-FB700D0E4601}"/>
              </a:ext>
            </a:extLst>
          </p:cNvPr>
          <p:cNvGrpSpPr/>
          <p:nvPr/>
        </p:nvGrpSpPr>
        <p:grpSpPr>
          <a:xfrm>
            <a:off x="8526592" y="5869492"/>
            <a:ext cx="1575308" cy="104572"/>
            <a:chOff x="5897875" y="2584018"/>
            <a:chExt cx="1107774" cy="73536"/>
          </a:xfrm>
        </p:grpSpPr>
        <p:cxnSp>
          <p:nvCxnSpPr>
            <p:cNvPr id="101" name="Google Shape;942;p53">
              <a:extLst>
                <a:ext uri="{FF2B5EF4-FFF2-40B4-BE49-F238E27FC236}">
                  <a16:creationId xmlns:a16="http://schemas.microsoft.com/office/drawing/2014/main" id="{1A1D0E86-4185-4B02-890F-FA64BAA5D092}"/>
                </a:ext>
              </a:extLst>
            </p:cNvPr>
            <p:cNvCxnSpPr/>
            <p:nvPr/>
          </p:nvCxnSpPr>
          <p:spPr>
            <a:xfrm>
              <a:off x="5897875" y="2612137"/>
              <a:ext cx="1089964" cy="7772"/>
            </a:xfrm>
            <a:prstGeom prst="straightConnector1">
              <a:avLst/>
            </a:prstGeom>
            <a:noFill/>
            <a:ln w="19050" cap="flat" cmpd="sng">
              <a:solidFill>
                <a:srgbClr val="6EB92D"/>
              </a:solidFill>
              <a:prstDash val="solid"/>
              <a:round/>
              <a:headEnd type="none" w="sm" len="sm"/>
              <a:tailEnd type="none" w="sm" len="sm"/>
            </a:ln>
          </p:spPr>
        </p:cxnSp>
        <p:sp>
          <p:nvSpPr>
            <p:cNvPr id="102" name="Google Shape;943;p53">
              <a:extLst>
                <a:ext uri="{FF2B5EF4-FFF2-40B4-BE49-F238E27FC236}">
                  <a16:creationId xmlns:a16="http://schemas.microsoft.com/office/drawing/2014/main" id="{304B0E5C-79C1-4824-8126-F8E844AF346B}"/>
                </a:ext>
              </a:extLst>
            </p:cNvPr>
            <p:cNvSpPr/>
            <p:nvPr/>
          </p:nvSpPr>
          <p:spPr>
            <a:xfrm rot="5400000">
              <a:off x="6937185" y="2589089"/>
              <a:ext cx="73536" cy="63393"/>
            </a:xfrm>
            <a:prstGeom prst="triangle">
              <a:avLst>
                <a:gd name="adj" fmla="val 50000"/>
              </a:avLst>
            </a:prstGeom>
            <a:solidFill>
              <a:srgbClr val="6EB92D"/>
            </a:solidFill>
            <a:ln w="25400" cap="flat" cmpd="sng">
              <a:solidFill>
                <a:srgbClr val="6CB032"/>
              </a:solidFill>
              <a:prstDash val="solid"/>
              <a:round/>
              <a:headEnd type="none" w="sm" len="sm"/>
              <a:tailEnd type="none" w="sm" len="sm"/>
            </a:ln>
          </p:spPr>
          <p:txBody>
            <a:bodyPr spcFirstLastPara="1" wrap="square" lIns="130011" tIns="64988" rIns="130011" bIns="64988" anchor="ctr" anchorCtr="0">
              <a:noAutofit/>
            </a:bodyPr>
            <a:lstStyle/>
            <a:p>
              <a:pPr>
                <a:spcBef>
                  <a:spcPts val="0"/>
                </a:spcBef>
                <a:spcAft>
                  <a:spcPts val="0"/>
                </a:spcAft>
              </a:pPr>
              <a:endParaRPr sz="1991">
                <a:solidFill>
                  <a:schemeClr val="lt1"/>
                </a:solidFill>
                <a:latin typeface="Arial"/>
                <a:ea typeface="Arial"/>
                <a:cs typeface="Arial"/>
                <a:sym typeface="Arial"/>
              </a:endParaRPr>
            </a:p>
          </p:txBody>
        </p:sp>
      </p:grpSp>
      <p:cxnSp>
        <p:nvCxnSpPr>
          <p:cNvPr id="103" name="Google Shape;944;p53">
            <a:extLst>
              <a:ext uri="{FF2B5EF4-FFF2-40B4-BE49-F238E27FC236}">
                <a16:creationId xmlns:a16="http://schemas.microsoft.com/office/drawing/2014/main" id="{37D5B7E7-60B5-4929-A962-8CD1E6D02B20}"/>
              </a:ext>
            </a:extLst>
          </p:cNvPr>
          <p:cNvCxnSpPr/>
          <p:nvPr/>
        </p:nvCxnSpPr>
        <p:spPr>
          <a:xfrm rot="10800000">
            <a:off x="4810483" y="5644359"/>
            <a:ext cx="1331567" cy="0"/>
          </a:xfrm>
          <a:prstGeom prst="straightConnector1">
            <a:avLst/>
          </a:prstGeom>
          <a:noFill/>
          <a:ln w="19050" cap="flat" cmpd="sng">
            <a:solidFill>
              <a:srgbClr val="6EB92D"/>
            </a:solidFill>
            <a:prstDash val="solid"/>
            <a:round/>
            <a:headEnd type="none" w="sm" len="sm"/>
            <a:tailEnd type="none" w="sm" len="sm"/>
          </a:ln>
        </p:spPr>
      </p:cxnSp>
      <p:sp>
        <p:nvSpPr>
          <p:cNvPr id="104" name="Google Shape;945;p53">
            <a:extLst>
              <a:ext uri="{FF2B5EF4-FFF2-40B4-BE49-F238E27FC236}">
                <a16:creationId xmlns:a16="http://schemas.microsoft.com/office/drawing/2014/main" id="{9175B226-074B-4E67-A2AF-560D5BF882A6}"/>
              </a:ext>
            </a:extLst>
          </p:cNvPr>
          <p:cNvSpPr/>
          <p:nvPr/>
        </p:nvSpPr>
        <p:spPr>
          <a:xfrm rot="5400000">
            <a:off x="6114044" y="5602671"/>
            <a:ext cx="104572" cy="90148"/>
          </a:xfrm>
          <a:prstGeom prst="triangle">
            <a:avLst>
              <a:gd name="adj" fmla="val 50000"/>
            </a:avLst>
          </a:prstGeom>
          <a:solidFill>
            <a:srgbClr val="6EB92D"/>
          </a:solidFill>
          <a:ln w="25400" cap="flat" cmpd="sng">
            <a:solidFill>
              <a:srgbClr val="6CB032"/>
            </a:solidFill>
            <a:prstDash val="solid"/>
            <a:round/>
            <a:headEnd type="none" w="sm" len="sm"/>
            <a:tailEnd type="none" w="sm" len="sm"/>
          </a:ln>
        </p:spPr>
        <p:txBody>
          <a:bodyPr spcFirstLastPara="1" wrap="square" lIns="130011" tIns="64988" rIns="130011" bIns="64988" anchor="ctr" anchorCtr="0">
            <a:noAutofit/>
          </a:bodyPr>
          <a:lstStyle/>
          <a:p>
            <a:pPr>
              <a:spcBef>
                <a:spcPts val="0"/>
              </a:spcBef>
              <a:spcAft>
                <a:spcPts val="0"/>
              </a:spcAft>
            </a:pPr>
            <a:endParaRPr sz="1991">
              <a:solidFill>
                <a:schemeClr val="lt1"/>
              </a:solidFill>
              <a:latin typeface="Arial"/>
              <a:ea typeface="Arial"/>
              <a:cs typeface="Arial"/>
              <a:sym typeface="Arial"/>
            </a:endParaRPr>
          </a:p>
        </p:txBody>
      </p:sp>
      <p:grpSp>
        <p:nvGrpSpPr>
          <p:cNvPr id="105" name="Google Shape;946;p53">
            <a:extLst>
              <a:ext uri="{FF2B5EF4-FFF2-40B4-BE49-F238E27FC236}">
                <a16:creationId xmlns:a16="http://schemas.microsoft.com/office/drawing/2014/main" id="{21DC5B7E-BFC9-4458-9E9D-9B6F0DBE1FD7}"/>
              </a:ext>
            </a:extLst>
          </p:cNvPr>
          <p:cNvGrpSpPr/>
          <p:nvPr/>
        </p:nvGrpSpPr>
        <p:grpSpPr>
          <a:xfrm>
            <a:off x="3782566" y="4475527"/>
            <a:ext cx="104572" cy="373060"/>
            <a:chOff x="2427398" y="1873465"/>
            <a:chExt cx="73536" cy="262340"/>
          </a:xfrm>
        </p:grpSpPr>
        <p:cxnSp>
          <p:nvCxnSpPr>
            <p:cNvPr id="106" name="Google Shape;947;p53">
              <a:extLst>
                <a:ext uri="{FF2B5EF4-FFF2-40B4-BE49-F238E27FC236}">
                  <a16:creationId xmlns:a16="http://schemas.microsoft.com/office/drawing/2014/main" id="{ED286877-9135-48CF-AF68-8350CE656B89}"/>
                </a:ext>
              </a:extLst>
            </p:cNvPr>
            <p:cNvCxnSpPr/>
            <p:nvPr/>
          </p:nvCxnSpPr>
          <p:spPr>
            <a:xfrm>
              <a:off x="2466547" y="1873465"/>
              <a:ext cx="0" cy="198223"/>
            </a:xfrm>
            <a:prstGeom prst="straightConnector1">
              <a:avLst/>
            </a:prstGeom>
            <a:noFill/>
            <a:ln w="19050" cap="flat" cmpd="sng">
              <a:solidFill>
                <a:srgbClr val="6EB92D"/>
              </a:solidFill>
              <a:prstDash val="solid"/>
              <a:round/>
              <a:headEnd type="none" w="sm" len="sm"/>
              <a:tailEnd type="none" w="sm" len="sm"/>
            </a:ln>
          </p:spPr>
        </p:cxnSp>
        <p:sp>
          <p:nvSpPr>
            <p:cNvPr id="107" name="Google Shape;948;p53">
              <a:extLst>
                <a:ext uri="{FF2B5EF4-FFF2-40B4-BE49-F238E27FC236}">
                  <a16:creationId xmlns:a16="http://schemas.microsoft.com/office/drawing/2014/main" id="{F3332C37-950E-48CE-9B15-094B1BC09035}"/>
                </a:ext>
              </a:extLst>
            </p:cNvPr>
            <p:cNvSpPr/>
            <p:nvPr/>
          </p:nvSpPr>
          <p:spPr>
            <a:xfrm rot="10800000">
              <a:off x="2427398" y="2072412"/>
              <a:ext cx="73536" cy="63393"/>
            </a:xfrm>
            <a:prstGeom prst="triangle">
              <a:avLst>
                <a:gd name="adj" fmla="val 50000"/>
              </a:avLst>
            </a:prstGeom>
            <a:solidFill>
              <a:srgbClr val="6EB92D"/>
            </a:solidFill>
            <a:ln w="25400" cap="flat" cmpd="sng">
              <a:solidFill>
                <a:srgbClr val="6CB032"/>
              </a:solidFill>
              <a:prstDash val="solid"/>
              <a:round/>
              <a:headEnd type="none" w="sm" len="sm"/>
              <a:tailEnd type="none" w="sm" len="sm"/>
            </a:ln>
          </p:spPr>
          <p:txBody>
            <a:bodyPr spcFirstLastPara="1" wrap="square" lIns="130011" tIns="64988" rIns="130011" bIns="64988" anchor="ctr" anchorCtr="0">
              <a:noAutofit/>
            </a:bodyPr>
            <a:lstStyle/>
            <a:p>
              <a:pPr>
                <a:spcBef>
                  <a:spcPts val="0"/>
                </a:spcBef>
                <a:spcAft>
                  <a:spcPts val="0"/>
                </a:spcAft>
              </a:pPr>
              <a:endParaRPr sz="1991">
                <a:solidFill>
                  <a:schemeClr val="lt1"/>
                </a:solidFill>
                <a:latin typeface="Arial"/>
                <a:ea typeface="Arial"/>
                <a:cs typeface="Arial"/>
                <a:sym typeface="Arial"/>
              </a:endParaRPr>
            </a:p>
          </p:txBody>
        </p:sp>
      </p:grpSp>
      <p:sp>
        <p:nvSpPr>
          <p:cNvPr id="116" name="Google Shape;949;p53">
            <a:extLst>
              <a:ext uri="{FF2B5EF4-FFF2-40B4-BE49-F238E27FC236}">
                <a16:creationId xmlns:a16="http://schemas.microsoft.com/office/drawing/2014/main" id="{8B6FCB3B-7FF5-4F34-9D20-D591A217F83C}"/>
              </a:ext>
            </a:extLst>
          </p:cNvPr>
          <p:cNvSpPr txBox="1"/>
          <p:nvPr/>
        </p:nvSpPr>
        <p:spPr>
          <a:xfrm>
            <a:off x="6684383" y="6738451"/>
            <a:ext cx="1174423" cy="1225391"/>
          </a:xfrm>
          <a:prstGeom prst="rect">
            <a:avLst/>
          </a:prstGeom>
          <a:noFill/>
          <a:ln>
            <a:noFill/>
          </a:ln>
        </p:spPr>
        <p:txBody>
          <a:bodyPr spcFirstLastPara="1" wrap="square" lIns="130011" tIns="64988" rIns="130011" bIns="64988" anchor="t" anchorCtr="0">
            <a:spAutoFit/>
          </a:bodyPr>
          <a:lstStyle/>
          <a:p>
            <a:pPr algn="l">
              <a:spcBef>
                <a:spcPts val="0"/>
              </a:spcBef>
              <a:spcAft>
                <a:spcPts val="0"/>
              </a:spcAft>
            </a:pPr>
            <a:r>
              <a:rPr lang="en-US" altLang="ja" sz="7110">
                <a:solidFill>
                  <a:srgbClr val="666666"/>
                </a:solidFill>
                <a:latin typeface="Arial"/>
                <a:ea typeface="Arial"/>
                <a:cs typeface="Arial"/>
                <a:sym typeface="Arial"/>
              </a:rPr>
              <a:t>×</a:t>
            </a:r>
            <a:endParaRPr sz="7110">
              <a:solidFill>
                <a:srgbClr val="666666"/>
              </a:solidFill>
              <a:latin typeface="Arial"/>
              <a:ea typeface="Arial"/>
              <a:cs typeface="Arial"/>
              <a:sym typeface="Arial"/>
            </a:endParaRPr>
          </a:p>
        </p:txBody>
      </p:sp>
      <p:grpSp>
        <p:nvGrpSpPr>
          <p:cNvPr id="118" name="Google Shape;950;p53">
            <a:extLst>
              <a:ext uri="{FF2B5EF4-FFF2-40B4-BE49-F238E27FC236}">
                <a16:creationId xmlns:a16="http://schemas.microsoft.com/office/drawing/2014/main" id="{530760FB-0EB8-40FC-A92F-C94916B4BB2E}"/>
              </a:ext>
            </a:extLst>
          </p:cNvPr>
          <p:cNvGrpSpPr/>
          <p:nvPr/>
        </p:nvGrpSpPr>
        <p:grpSpPr>
          <a:xfrm>
            <a:off x="7411792" y="7379066"/>
            <a:ext cx="1083241" cy="1281113"/>
            <a:chOff x="5125875" y="4043456"/>
            <a:chExt cx="761747" cy="900893"/>
          </a:xfrm>
        </p:grpSpPr>
        <p:pic>
          <p:nvPicPr>
            <p:cNvPr id="119" name="Google Shape;951;p53" descr="グラフィカル ユーザー インターフェイス&#10;&#10;中程度の精度で自動的に生成された説明">
              <a:extLst>
                <a:ext uri="{FF2B5EF4-FFF2-40B4-BE49-F238E27FC236}">
                  <a16:creationId xmlns:a16="http://schemas.microsoft.com/office/drawing/2014/main" id="{EC7E5204-9224-46AC-A1FD-8CB8745F9263}"/>
                </a:ext>
              </a:extLst>
            </p:cNvPr>
            <p:cNvPicPr preferRelativeResize="0"/>
            <p:nvPr/>
          </p:nvPicPr>
          <p:blipFill rotWithShape="1">
            <a:blip r:embed="rId8">
              <a:alphaModFix/>
            </a:blip>
            <a:srcRect/>
            <a:stretch/>
          </p:blipFill>
          <p:spPr>
            <a:xfrm>
              <a:off x="5217508" y="4043456"/>
              <a:ext cx="582632" cy="634009"/>
            </a:xfrm>
            <a:prstGeom prst="rect">
              <a:avLst/>
            </a:prstGeom>
            <a:noFill/>
            <a:ln>
              <a:noFill/>
            </a:ln>
            <a:effectLst>
              <a:outerShdw blurRad="25400" dist="12700" dir="5400000" algn="ctr" rotWithShape="0">
                <a:srgbClr val="424242"/>
              </a:outerShdw>
            </a:effectLst>
          </p:spPr>
        </p:pic>
        <p:sp>
          <p:nvSpPr>
            <p:cNvPr id="120" name="Google Shape;952;p53">
              <a:extLst>
                <a:ext uri="{FF2B5EF4-FFF2-40B4-BE49-F238E27FC236}">
                  <a16:creationId xmlns:a16="http://schemas.microsoft.com/office/drawing/2014/main" id="{E150892F-B732-4AEA-A6E0-74BF5769AAE1}"/>
                </a:ext>
              </a:extLst>
            </p:cNvPr>
            <p:cNvSpPr txBox="1"/>
            <p:nvPr/>
          </p:nvSpPr>
          <p:spPr>
            <a:xfrm>
              <a:off x="5125875" y="4159564"/>
              <a:ext cx="761747" cy="784785"/>
            </a:xfrm>
            <a:prstGeom prst="rect">
              <a:avLst/>
            </a:prstGeom>
            <a:noFill/>
            <a:ln>
              <a:noFill/>
            </a:ln>
          </p:spPr>
          <p:txBody>
            <a:bodyPr spcFirstLastPara="1" wrap="square" lIns="130011" tIns="64988" rIns="130011" bIns="64988" anchor="t" anchorCtr="0">
              <a:spAutoFit/>
            </a:bodyPr>
            <a:lstStyle/>
            <a:p>
              <a:pPr algn="l">
                <a:spcBef>
                  <a:spcPts val="0"/>
                </a:spcBef>
                <a:spcAft>
                  <a:spcPts val="0"/>
                </a:spcAft>
              </a:pPr>
              <a:r>
                <a:rPr lang="en-US" altLang="ja" sz="6399">
                  <a:solidFill>
                    <a:srgbClr val="666666"/>
                  </a:solidFill>
                  <a:latin typeface="Arial"/>
                  <a:ea typeface="Arial"/>
                  <a:cs typeface="Arial"/>
                  <a:sym typeface="Arial"/>
                </a:rPr>
                <a:t>×</a:t>
              </a:r>
              <a:endParaRPr sz="6399">
                <a:solidFill>
                  <a:srgbClr val="666666"/>
                </a:solidFill>
                <a:latin typeface="Arial"/>
                <a:ea typeface="Arial"/>
                <a:cs typeface="Arial"/>
                <a:sym typeface="Arial"/>
              </a:endParaRPr>
            </a:p>
          </p:txBody>
        </p:sp>
      </p:grpSp>
      <p:sp>
        <p:nvSpPr>
          <p:cNvPr id="121" name="Google Shape;953;p53">
            <a:extLst>
              <a:ext uri="{FF2B5EF4-FFF2-40B4-BE49-F238E27FC236}">
                <a16:creationId xmlns:a16="http://schemas.microsoft.com/office/drawing/2014/main" id="{6F123331-8B1A-4E50-9E20-EF937E942DE1}"/>
              </a:ext>
            </a:extLst>
          </p:cNvPr>
          <p:cNvSpPr txBox="1"/>
          <p:nvPr/>
        </p:nvSpPr>
        <p:spPr>
          <a:xfrm>
            <a:off x="8986369" y="6494799"/>
            <a:ext cx="718514" cy="678318"/>
          </a:xfrm>
          <a:prstGeom prst="rect">
            <a:avLst/>
          </a:prstGeom>
          <a:noFill/>
          <a:ln>
            <a:noFill/>
          </a:ln>
        </p:spPr>
        <p:txBody>
          <a:bodyPr spcFirstLastPara="1" wrap="square" lIns="130011" tIns="64988" rIns="130011" bIns="64988" anchor="t" anchorCtr="0">
            <a:spAutoFit/>
          </a:bodyPr>
          <a:lstStyle/>
          <a:p>
            <a:pPr algn="l">
              <a:spcBef>
                <a:spcPts val="0"/>
              </a:spcBef>
              <a:spcAft>
                <a:spcPts val="0"/>
              </a:spcAft>
            </a:pPr>
            <a:r>
              <a:rPr lang="en-US" altLang="ja" sz="3555">
                <a:solidFill>
                  <a:srgbClr val="666666"/>
                </a:solidFill>
                <a:latin typeface="Arial"/>
                <a:ea typeface="Arial"/>
                <a:cs typeface="Arial"/>
                <a:sym typeface="Arial"/>
              </a:rPr>
              <a:t>×</a:t>
            </a:r>
            <a:endParaRPr sz="3555">
              <a:solidFill>
                <a:srgbClr val="666666"/>
              </a:solidFill>
              <a:latin typeface="Arial"/>
              <a:ea typeface="Arial"/>
              <a:cs typeface="Arial"/>
              <a:sym typeface="Arial"/>
            </a:endParaRPr>
          </a:p>
        </p:txBody>
      </p:sp>
      <p:sp>
        <p:nvSpPr>
          <p:cNvPr id="122" name="Google Shape;954;p53">
            <a:extLst>
              <a:ext uri="{FF2B5EF4-FFF2-40B4-BE49-F238E27FC236}">
                <a16:creationId xmlns:a16="http://schemas.microsoft.com/office/drawing/2014/main" id="{FCDBECBF-DABA-463F-8081-909C19599964}"/>
              </a:ext>
            </a:extLst>
          </p:cNvPr>
          <p:cNvSpPr/>
          <p:nvPr/>
        </p:nvSpPr>
        <p:spPr>
          <a:xfrm>
            <a:off x="9179025" y="5765449"/>
            <a:ext cx="306110" cy="306110"/>
          </a:xfrm>
          <a:prstGeom prst="ellipse">
            <a:avLst/>
          </a:prstGeom>
          <a:solidFill>
            <a:schemeClr val="lt1"/>
          </a:solidFill>
          <a:ln w="25400" cap="flat" cmpd="sng">
            <a:solidFill>
              <a:srgbClr val="6CB032"/>
            </a:solidFill>
            <a:prstDash val="solid"/>
            <a:round/>
            <a:headEnd type="none" w="sm" len="sm"/>
            <a:tailEnd type="none" w="sm" len="sm"/>
          </a:ln>
        </p:spPr>
        <p:txBody>
          <a:bodyPr spcFirstLastPara="1" wrap="square" lIns="130011" tIns="64988" rIns="130011" bIns="64988" anchor="ctr" anchorCtr="0">
            <a:noAutofit/>
          </a:bodyPr>
          <a:lstStyle/>
          <a:p>
            <a:pPr>
              <a:spcBef>
                <a:spcPts val="0"/>
              </a:spcBef>
              <a:spcAft>
                <a:spcPts val="0"/>
              </a:spcAft>
            </a:pPr>
            <a:endParaRPr sz="1991">
              <a:solidFill>
                <a:schemeClr val="lt1"/>
              </a:solidFill>
              <a:latin typeface="Arial"/>
              <a:ea typeface="Arial"/>
              <a:cs typeface="Arial"/>
              <a:sym typeface="Arial"/>
            </a:endParaRPr>
          </a:p>
        </p:txBody>
      </p:sp>
      <p:sp>
        <p:nvSpPr>
          <p:cNvPr id="123" name="Google Shape;955;p53">
            <a:extLst>
              <a:ext uri="{FF2B5EF4-FFF2-40B4-BE49-F238E27FC236}">
                <a16:creationId xmlns:a16="http://schemas.microsoft.com/office/drawing/2014/main" id="{FB204041-8147-4245-9842-51E8F931F04B}"/>
              </a:ext>
            </a:extLst>
          </p:cNvPr>
          <p:cNvSpPr/>
          <p:nvPr/>
        </p:nvSpPr>
        <p:spPr>
          <a:xfrm>
            <a:off x="5125228" y="5420610"/>
            <a:ext cx="722506" cy="373332"/>
          </a:xfrm>
          <a:prstGeom prst="roundRect">
            <a:avLst>
              <a:gd name="adj" fmla="val 6030"/>
            </a:avLst>
          </a:prstGeom>
          <a:solidFill>
            <a:schemeClr val="lt1"/>
          </a:solidFill>
          <a:ln w="19050" cap="flat" cmpd="sng">
            <a:solidFill>
              <a:srgbClr val="B6DC96"/>
            </a:solidFill>
            <a:prstDash val="solid"/>
            <a:round/>
            <a:headEnd type="none" w="sm" len="sm"/>
            <a:tailEnd type="none" w="sm" len="sm"/>
          </a:ln>
          <a:effectLst>
            <a:outerShdw blurRad="25400" dist="12700" dir="5400000" algn="ctr" rotWithShape="0">
              <a:srgbClr val="424242">
                <a:alpha val="29803"/>
              </a:srgbClr>
            </a:outerShdw>
          </a:effectLst>
        </p:spPr>
        <p:txBody>
          <a:bodyPr spcFirstLastPara="1" wrap="square" lIns="130011" tIns="64988" rIns="130011" bIns="64988" anchor="ctr" anchorCtr="0">
            <a:noAutofit/>
          </a:bodyPr>
          <a:lstStyle/>
          <a:p>
            <a:pPr>
              <a:spcBef>
                <a:spcPts val="0"/>
              </a:spcBef>
              <a:spcAft>
                <a:spcPts val="0"/>
              </a:spcAft>
            </a:pPr>
            <a:endParaRPr sz="1422">
              <a:solidFill>
                <a:srgbClr val="666666"/>
              </a:solidFill>
              <a:latin typeface="Arial"/>
              <a:ea typeface="Arial"/>
              <a:cs typeface="Arial"/>
              <a:sym typeface="Arial"/>
            </a:endParaRPr>
          </a:p>
        </p:txBody>
      </p:sp>
      <p:pic>
        <p:nvPicPr>
          <p:cNvPr id="125" name="Google Shape;956;p53" descr="ミラー, 車のミラー が含まれている画像&#10;&#10;自動的に生成された説明">
            <a:extLst>
              <a:ext uri="{FF2B5EF4-FFF2-40B4-BE49-F238E27FC236}">
                <a16:creationId xmlns:a16="http://schemas.microsoft.com/office/drawing/2014/main" id="{833D8065-9C58-4A59-8931-ED41F984C54E}"/>
              </a:ext>
            </a:extLst>
          </p:cNvPr>
          <p:cNvPicPr preferRelativeResize="0"/>
          <p:nvPr/>
        </p:nvPicPr>
        <p:blipFill rotWithShape="1">
          <a:blip r:embed="rId9">
            <a:alphaModFix/>
          </a:blip>
          <a:srcRect/>
          <a:stretch/>
        </p:blipFill>
        <p:spPr>
          <a:xfrm>
            <a:off x="6293370" y="6983904"/>
            <a:ext cx="450734" cy="906078"/>
          </a:xfrm>
          <a:prstGeom prst="rect">
            <a:avLst/>
          </a:prstGeom>
          <a:noFill/>
          <a:ln>
            <a:noFill/>
          </a:ln>
        </p:spPr>
      </p:pic>
      <p:sp>
        <p:nvSpPr>
          <p:cNvPr id="126" name="Google Shape;957;p53">
            <a:extLst>
              <a:ext uri="{FF2B5EF4-FFF2-40B4-BE49-F238E27FC236}">
                <a16:creationId xmlns:a16="http://schemas.microsoft.com/office/drawing/2014/main" id="{9FE5FB01-F290-46D5-BB32-549C2952F429}"/>
              </a:ext>
            </a:extLst>
          </p:cNvPr>
          <p:cNvSpPr txBox="1"/>
          <p:nvPr/>
        </p:nvSpPr>
        <p:spPr>
          <a:xfrm>
            <a:off x="6163131" y="7131248"/>
            <a:ext cx="718514" cy="678318"/>
          </a:xfrm>
          <a:prstGeom prst="rect">
            <a:avLst/>
          </a:prstGeom>
          <a:noFill/>
          <a:ln>
            <a:noFill/>
          </a:ln>
        </p:spPr>
        <p:txBody>
          <a:bodyPr spcFirstLastPara="1" wrap="square" lIns="130011" tIns="64988" rIns="130011" bIns="64988" anchor="t" anchorCtr="0">
            <a:spAutoFit/>
          </a:bodyPr>
          <a:lstStyle/>
          <a:p>
            <a:pPr algn="l">
              <a:spcBef>
                <a:spcPts val="0"/>
              </a:spcBef>
              <a:spcAft>
                <a:spcPts val="0"/>
              </a:spcAft>
            </a:pPr>
            <a:r>
              <a:rPr lang="en-US" altLang="ja" sz="3555">
                <a:solidFill>
                  <a:srgbClr val="666666"/>
                </a:solidFill>
                <a:latin typeface="Arial"/>
                <a:ea typeface="Arial"/>
                <a:cs typeface="Arial"/>
                <a:sym typeface="Arial"/>
              </a:rPr>
              <a:t>×</a:t>
            </a:r>
            <a:endParaRPr sz="3555">
              <a:solidFill>
                <a:srgbClr val="666666"/>
              </a:solidFill>
              <a:latin typeface="Arial"/>
              <a:ea typeface="Arial"/>
              <a:cs typeface="Arial"/>
              <a:sym typeface="Arial"/>
            </a:endParaRPr>
          </a:p>
        </p:txBody>
      </p:sp>
      <p:sp>
        <p:nvSpPr>
          <p:cNvPr id="127" name="Google Shape;958;p53">
            <a:extLst>
              <a:ext uri="{FF2B5EF4-FFF2-40B4-BE49-F238E27FC236}">
                <a16:creationId xmlns:a16="http://schemas.microsoft.com/office/drawing/2014/main" id="{22FBF0EF-7135-43D6-88CE-1C8922D27AC9}"/>
              </a:ext>
            </a:extLst>
          </p:cNvPr>
          <p:cNvSpPr/>
          <p:nvPr/>
        </p:nvSpPr>
        <p:spPr>
          <a:xfrm>
            <a:off x="1456733" y="8148924"/>
            <a:ext cx="956713" cy="373332"/>
          </a:xfrm>
          <a:prstGeom prst="roundRect">
            <a:avLst>
              <a:gd name="adj" fmla="val 6403"/>
            </a:avLst>
          </a:prstGeom>
          <a:solidFill>
            <a:schemeClr val="lt1"/>
          </a:solidFill>
          <a:ln w="19050" cap="flat" cmpd="sng">
            <a:solidFill>
              <a:srgbClr val="C8D2D6"/>
            </a:solidFill>
            <a:prstDash val="solid"/>
            <a:round/>
            <a:headEnd type="none" w="sm" len="sm"/>
            <a:tailEnd type="none" w="sm" len="sm"/>
          </a:ln>
          <a:effectLst>
            <a:outerShdw blurRad="25400" dist="12700" dir="5400000" algn="ctr" rotWithShape="0">
              <a:srgbClr val="424242">
                <a:alpha val="29803"/>
              </a:srgbClr>
            </a:outerShdw>
          </a:effectLst>
        </p:spPr>
        <p:txBody>
          <a:bodyPr spcFirstLastPara="1" wrap="square" lIns="130011" tIns="64988" rIns="130011" bIns="64988" anchor="ctr" anchorCtr="0">
            <a:noAutofit/>
          </a:bodyPr>
          <a:lstStyle/>
          <a:p>
            <a:pPr>
              <a:spcBef>
                <a:spcPts val="0"/>
              </a:spcBef>
              <a:spcAft>
                <a:spcPts val="0"/>
              </a:spcAft>
            </a:pPr>
            <a:endParaRPr sz="1422">
              <a:solidFill>
                <a:srgbClr val="666666"/>
              </a:solidFill>
              <a:latin typeface="Arial"/>
              <a:ea typeface="Arial"/>
              <a:cs typeface="Arial"/>
              <a:sym typeface="Arial"/>
            </a:endParaRPr>
          </a:p>
        </p:txBody>
      </p:sp>
      <p:pic>
        <p:nvPicPr>
          <p:cNvPr id="131" name="Google Shape;959;p53" descr="グラフィカル ユーザー インターフェイス&#10;&#10;中程度の精度で自動的に生成された説明">
            <a:extLst>
              <a:ext uri="{FF2B5EF4-FFF2-40B4-BE49-F238E27FC236}">
                <a16:creationId xmlns:a16="http://schemas.microsoft.com/office/drawing/2014/main" id="{0996824C-BD50-44DF-A539-937FF46C6FBC}"/>
              </a:ext>
            </a:extLst>
          </p:cNvPr>
          <p:cNvPicPr preferRelativeResize="0"/>
          <p:nvPr/>
        </p:nvPicPr>
        <p:blipFill rotWithShape="1">
          <a:blip r:embed="rId8">
            <a:alphaModFix/>
          </a:blip>
          <a:srcRect/>
          <a:stretch/>
        </p:blipFill>
        <p:spPr>
          <a:xfrm>
            <a:off x="5940246" y="5846229"/>
            <a:ext cx="605163" cy="658527"/>
          </a:xfrm>
          <a:prstGeom prst="rect">
            <a:avLst/>
          </a:prstGeom>
          <a:noFill/>
          <a:ln>
            <a:noFill/>
          </a:ln>
          <a:effectLst>
            <a:outerShdw blurRad="25400" dist="12700" dir="5400000" algn="ctr" rotWithShape="0">
              <a:srgbClr val="424242"/>
            </a:outerShdw>
          </a:effectLst>
        </p:spPr>
      </p:pic>
      <p:grpSp>
        <p:nvGrpSpPr>
          <p:cNvPr id="134" name="Google Shape;960;p53">
            <a:extLst>
              <a:ext uri="{FF2B5EF4-FFF2-40B4-BE49-F238E27FC236}">
                <a16:creationId xmlns:a16="http://schemas.microsoft.com/office/drawing/2014/main" id="{D8118FC9-4D97-4A17-8F0D-F17DBA23D2CA}"/>
              </a:ext>
            </a:extLst>
          </p:cNvPr>
          <p:cNvGrpSpPr/>
          <p:nvPr/>
        </p:nvGrpSpPr>
        <p:grpSpPr>
          <a:xfrm>
            <a:off x="5801720" y="7729187"/>
            <a:ext cx="900878" cy="963243"/>
            <a:chOff x="5055908" y="4043456"/>
            <a:chExt cx="867337" cy="927382"/>
          </a:xfrm>
        </p:grpSpPr>
        <p:pic>
          <p:nvPicPr>
            <p:cNvPr id="135" name="Google Shape;961;p53" descr="グラフィカル ユーザー インターフェイス&#10;&#10;中程度の精度で自動的に生成された説明">
              <a:extLst>
                <a:ext uri="{FF2B5EF4-FFF2-40B4-BE49-F238E27FC236}">
                  <a16:creationId xmlns:a16="http://schemas.microsoft.com/office/drawing/2014/main" id="{7FA219EF-8D1B-4933-A286-E550C1E6ED51}"/>
                </a:ext>
              </a:extLst>
            </p:cNvPr>
            <p:cNvPicPr preferRelativeResize="0"/>
            <p:nvPr/>
          </p:nvPicPr>
          <p:blipFill rotWithShape="1">
            <a:blip r:embed="rId8">
              <a:alphaModFix/>
            </a:blip>
            <a:srcRect/>
            <a:stretch/>
          </p:blipFill>
          <p:spPr>
            <a:xfrm>
              <a:off x="5191870" y="4043456"/>
              <a:ext cx="582632" cy="634009"/>
            </a:xfrm>
            <a:prstGeom prst="rect">
              <a:avLst/>
            </a:prstGeom>
            <a:noFill/>
            <a:ln>
              <a:noFill/>
            </a:ln>
            <a:effectLst>
              <a:outerShdw blurRad="25400" dist="12700" dir="5400000" algn="ctr" rotWithShape="0">
                <a:srgbClr val="424242"/>
              </a:outerShdw>
            </a:effectLst>
          </p:spPr>
        </p:pic>
        <p:sp>
          <p:nvSpPr>
            <p:cNvPr id="136" name="Google Shape;962;p53">
              <a:extLst>
                <a:ext uri="{FF2B5EF4-FFF2-40B4-BE49-F238E27FC236}">
                  <a16:creationId xmlns:a16="http://schemas.microsoft.com/office/drawing/2014/main" id="{36D592B8-4157-4452-A950-E91F132ABF24}"/>
                </a:ext>
              </a:extLst>
            </p:cNvPr>
            <p:cNvSpPr txBox="1"/>
            <p:nvPr/>
          </p:nvSpPr>
          <p:spPr>
            <a:xfrm>
              <a:off x="5055908" y="4107077"/>
              <a:ext cx="867337" cy="863761"/>
            </a:xfrm>
            <a:prstGeom prst="rect">
              <a:avLst/>
            </a:prstGeom>
            <a:noFill/>
            <a:ln>
              <a:noFill/>
            </a:ln>
          </p:spPr>
          <p:txBody>
            <a:bodyPr spcFirstLastPara="1" wrap="square" lIns="130011" tIns="64988" rIns="130011" bIns="64988" anchor="t" anchorCtr="0">
              <a:spAutoFit/>
            </a:bodyPr>
            <a:lstStyle/>
            <a:p>
              <a:pPr algn="l">
                <a:spcBef>
                  <a:spcPts val="0"/>
                </a:spcBef>
                <a:spcAft>
                  <a:spcPts val="0"/>
                </a:spcAft>
              </a:pPr>
              <a:r>
                <a:rPr lang="en-US" altLang="ja" sz="4977">
                  <a:solidFill>
                    <a:srgbClr val="666666"/>
                  </a:solidFill>
                  <a:latin typeface="Arial"/>
                  <a:ea typeface="Arial"/>
                  <a:cs typeface="Arial"/>
                  <a:sym typeface="Arial"/>
                </a:rPr>
                <a:t>×</a:t>
              </a:r>
              <a:endParaRPr sz="4977">
                <a:solidFill>
                  <a:srgbClr val="666666"/>
                </a:solidFill>
                <a:latin typeface="Arial"/>
                <a:ea typeface="Arial"/>
                <a:cs typeface="Arial"/>
                <a:sym typeface="Arial"/>
              </a:endParaRPr>
            </a:p>
          </p:txBody>
        </p:sp>
      </p:grpSp>
      <p:sp>
        <p:nvSpPr>
          <p:cNvPr id="137" name="Google Shape;964;p53">
            <a:extLst>
              <a:ext uri="{FF2B5EF4-FFF2-40B4-BE49-F238E27FC236}">
                <a16:creationId xmlns:a16="http://schemas.microsoft.com/office/drawing/2014/main" id="{3EDB5915-1B50-4C81-8D13-86B25885E27F}"/>
              </a:ext>
            </a:extLst>
          </p:cNvPr>
          <p:cNvSpPr/>
          <p:nvPr/>
        </p:nvSpPr>
        <p:spPr>
          <a:xfrm>
            <a:off x="3299458" y="5825651"/>
            <a:ext cx="1070851" cy="282287"/>
          </a:xfrm>
          <a:custGeom>
            <a:avLst/>
            <a:gdLst/>
            <a:ahLst/>
            <a:cxnLst/>
            <a:rect l="l" t="t" r="r" b="b"/>
            <a:pathLst>
              <a:path w="753034" h="198507" extrusionOk="0">
                <a:moveTo>
                  <a:pt x="46002" y="113125"/>
                </a:moveTo>
                <a:lnTo>
                  <a:pt x="46002" y="159706"/>
                </a:lnTo>
                <a:lnTo>
                  <a:pt x="68904" y="159706"/>
                </a:lnTo>
                <a:cubicBezTo>
                  <a:pt x="79979" y="159716"/>
                  <a:pt x="88321" y="157701"/>
                  <a:pt x="93929" y="153658"/>
                </a:cubicBezTo>
                <a:cubicBezTo>
                  <a:pt x="99536" y="149615"/>
                  <a:pt x="102345" y="143482"/>
                  <a:pt x="102356" y="135257"/>
                </a:cubicBezTo>
                <a:cubicBezTo>
                  <a:pt x="102361" y="127467"/>
                  <a:pt x="99584" y="121816"/>
                  <a:pt x="94025" y="118304"/>
                </a:cubicBezTo>
                <a:cubicBezTo>
                  <a:pt x="88466" y="114792"/>
                  <a:pt x="80093" y="113066"/>
                  <a:pt x="68907" y="113125"/>
                </a:cubicBezTo>
                <a:close/>
                <a:moveTo>
                  <a:pt x="417477" y="40087"/>
                </a:moveTo>
                <a:lnTo>
                  <a:pt x="417477" y="157905"/>
                </a:lnTo>
                <a:lnTo>
                  <a:pt x="423653" y="157905"/>
                </a:lnTo>
                <a:cubicBezTo>
                  <a:pt x="439360" y="158265"/>
                  <a:pt x="452011" y="154009"/>
                  <a:pt x="461607" y="145140"/>
                </a:cubicBezTo>
                <a:cubicBezTo>
                  <a:pt x="471203" y="136270"/>
                  <a:pt x="476135" y="120632"/>
                  <a:pt x="476403" y="98225"/>
                </a:cubicBezTo>
                <a:cubicBezTo>
                  <a:pt x="476135" y="75882"/>
                  <a:pt x="471203" y="60501"/>
                  <a:pt x="461607" y="52081"/>
                </a:cubicBezTo>
                <a:cubicBezTo>
                  <a:pt x="452011" y="43662"/>
                  <a:pt x="439360" y="39664"/>
                  <a:pt x="423653" y="40087"/>
                </a:cubicBezTo>
                <a:close/>
                <a:moveTo>
                  <a:pt x="46002" y="38544"/>
                </a:moveTo>
                <a:lnTo>
                  <a:pt x="46002" y="79467"/>
                </a:lnTo>
                <a:lnTo>
                  <a:pt x="65046" y="79467"/>
                </a:lnTo>
                <a:cubicBezTo>
                  <a:pt x="74783" y="79387"/>
                  <a:pt x="81946" y="77424"/>
                  <a:pt x="86535" y="73580"/>
                </a:cubicBezTo>
                <a:cubicBezTo>
                  <a:pt x="91124" y="69735"/>
                  <a:pt x="93398" y="64491"/>
                  <a:pt x="93355" y="57847"/>
                </a:cubicBezTo>
                <a:cubicBezTo>
                  <a:pt x="93382" y="51075"/>
                  <a:pt x="91076" y="46153"/>
                  <a:pt x="86439" y="43080"/>
                </a:cubicBezTo>
                <a:cubicBezTo>
                  <a:pt x="81801" y="40008"/>
                  <a:pt x="74670" y="38496"/>
                  <a:pt x="65046" y="38544"/>
                </a:cubicBezTo>
                <a:close/>
                <a:moveTo>
                  <a:pt x="571500" y="3343"/>
                </a:moveTo>
                <a:lnTo>
                  <a:pt x="621106" y="3343"/>
                </a:lnTo>
                <a:lnTo>
                  <a:pt x="651462" y="86122"/>
                </a:lnTo>
                <a:cubicBezTo>
                  <a:pt x="653365" y="91683"/>
                  <a:pt x="655155" y="97405"/>
                  <a:pt x="656832" y="103288"/>
                </a:cubicBezTo>
                <a:cubicBezTo>
                  <a:pt x="658510" y="109171"/>
                  <a:pt x="660236" y="115022"/>
                  <a:pt x="662010" y="120840"/>
                </a:cubicBezTo>
                <a:lnTo>
                  <a:pt x="663296" y="120840"/>
                </a:lnTo>
                <a:cubicBezTo>
                  <a:pt x="665198" y="115022"/>
                  <a:pt x="666989" y="109171"/>
                  <a:pt x="668666" y="103288"/>
                </a:cubicBezTo>
                <a:cubicBezTo>
                  <a:pt x="670344" y="97405"/>
                  <a:pt x="672069" y="91683"/>
                  <a:pt x="673843" y="86122"/>
                </a:cubicBezTo>
                <a:lnTo>
                  <a:pt x="703171" y="3343"/>
                </a:lnTo>
                <a:lnTo>
                  <a:pt x="753034" y="3343"/>
                </a:lnTo>
                <a:lnTo>
                  <a:pt x="753034" y="194907"/>
                </a:lnTo>
                <a:lnTo>
                  <a:pt x="711146" y="194907"/>
                </a:lnTo>
                <a:lnTo>
                  <a:pt x="711146" y="129327"/>
                </a:lnTo>
                <a:cubicBezTo>
                  <a:pt x="711243" y="119410"/>
                  <a:pt x="711949" y="108319"/>
                  <a:pt x="713266" y="96055"/>
                </a:cubicBezTo>
                <a:cubicBezTo>
                  <a:pt x="714583" y="83791"/>
                  <a:pt x="715932" y="72765"/>
                  <a:pt x="717314" y="62976"/>
                </a:cubicBezTo>
                <a:lnTo>
                  <a:pt x="716029" y="62976"/>
                </a:lnTo>
                <a:lnTo>
                  <a:pt x="700084" y="108753"/>
                </a:lnTo>
                <a:lnTo>
                  <a:pt x="674358" y="178705"/>
                </a:lnTo>
                <a:lnTo>
                  <a:pt x="649147" y="178705"/>
                </a:lnTo>
                <a:lnTo>
                  <a:pt x="623164" y="108753"/>
                </a:lnTo>
                <a:lnTo>
                  <a:pt x="607734" y="62976"/>
                </a:lnTo>
                <a:lnTo>
                  <a:pt x="606706" y="62976"/>
                </a:lnTo>
                <a:cubicBezTo>
                  <a:pt x="607964" y="72764"/>
                  <a:pt x="609238" y="83791"/>
                  <a:pt x="610528" y="96056"/>
                </a:cubicBezTo>
                <a:cubicBezTo>
                  <a:pt x="611818" y="108321"/>
                  <a:pt x="612514" y="119415"/>
                  <a:pt x="612616" y="129338"/>
                </a:cubicBezTo>
                <a:lnTo>
                  <a:pt x="612616" y="194907"/>
                </a:lnTo>
                <a:lnTo>
                  <a:pt x="571500" y="194907"/>
                </a:lnTo>
                <a:close/>
                <a:moveTo>
                  <a:pt x="371475" y="3343"/>
                </a:moveTo>
                <a:lnTo>
                  <a:pt x="426483" y="3343"/>
                </a:lnTo>
                <a:cubicBezTo>
                  <a:pt x="456073" y="3133"/>
                  <a:pt x="479531" y="10620"/>
                  <a:pt x="496859" y="25803"/>
                </a:cubicBezTo>
                <a:cubicBezTo>
                  <a:pt x="514186" y="40986"/>
                  <a:pt x="523044" y="65126"/>
                  <a:pt x="523434" y="98225"/>
                </a:cubicBezTo>
                <a:cubicBezTo>
                  <a:pt x="523302" y="120391"/>
                  <a:pt x="519282" y="138615"/>
                  <a:pt x="511371" y="152899"/>
                </a:cubicBezTo>
                <a:cubicBezTo>
                  <a:pt x="503461" y="167182"/>
                  <a:pt x="492450" y="177764"/>
                  <a:pt x="478337" y="184645"/>
                </a:cubicBezTo>
                <a:cubicBezTo>
                  <a:pt x="464224" y="191526"/>
                  <a:pt x="447797" y="194947"/>
                  <a:pt x="429057" y="194907"/>
                </a:cubicBezTo>
                <a:lnTo>
                  <a:pt x="371475" y="194907"/>
                </a:lnTo>
                <a:close/>
                <a:moveTo>
                  <a:pt x="0" y="3343"/>
                </a:moveTo>
                <a:lnTo>
                  <a:pt x="66848" y="3343"/>
                </a:lnTo>
                <a:cubicBezTo>
                  <a:pt x="80198" y="3250"/>
                  <a:pt x="92222" y="4636"/>
                  <a:pt x="102919" y="7503"/>
                </a:cubicBezTo>
                <a:cubicBezTo>
                  <a:pt x="113616" y="10369"/>
                  <a:pt x="122113" y="15278"/>
                  <a:pt x="128409" y="22230"/>
                </a:cubicBezTo>
                <a:cubicBezTo>
                  <a:pt x="134705" y="29181"/>
                  <a:pt x="137925" y="38737"/>
                  <a:pt x="138071" y="50898"/>
                </a:cubicBezTo>
                <a:cubicBezTo>
                  <a:pt x="137996" y="59686"/>
                  <a:pt x="135769" y="67974"/>
                  <a:pt x="131390" y="75760"/>
                </a:cubicBezTo>
                <a:cubicBezTo>
                  <a:pt x="127011" y="83547"/>
                  <a:pt x="120931" y="89064"/>
                  <a:pt x="113150" y="92314"/>
                </a:cubicBezTo>
                <a:lnTo>
                  <a:pt x="113150" y="93341"/>
                </a:lnTo>
                <a:cubicBezTo>
                  <a:pt x="122995" y="95872"/>
                  <a:pt x="131059" y="100831"/>
                  <a:pt x="137339" y="108216"/>
                </a:cubicBezTo>
                <a:cubicBezTo>
                  <a:pt x="143619" y="115602"/>
                  <a:pt x="146863" y="125645"/>
                  <a:pt x="147072" y="138346"/>
                </a:cubicBezTo>
                <a:cubicBezTo>
                  <a:pt x="146920" y="151350"/>
                  <a:pt x="143541" y="162029"/>
                  <a:pt x="136934" y="170382"/>
                </a:cubicBezTo>
                <a:cubicBezTo>
                  <a:pt x="130327" y="178736"/>
                  <a:pt x="121405" y="184918"/>
                  <a:pt x="110168" y="188929"/>
                </a:cubicBezTo>
                <a:cubicBezTo>
                  <a:pt x="98931" y="192940"/>
                  <a:pt x="86292" y="194932"/>
                  <a:pt x="72249" y="194907"/>
                </a:cubicBezTo>
                <a:lnTo>
                  <a:pt x="0" y="194907"/>
                </a:lnTo>
                <a:close/>
                <a:moveTo>
                  <a:pt x="273021" y="0"/>
                </a:moveTo>
                <a:cubicBezTo>
                  <a:pt x="285537" y="203"/>
                  <a:pt x="296703" y="2688"/>
                  <a:pt x="306518" y="7452"/>
                </a:cubicBezTo>
                <a:cubicBezTo>
                  <a:pt x="316334" y="12217"/>
                  <a:pt x="324542" y="18041"/>
                  <a:pt x="331143" y="24926"/>
                </a:cubicBezTo>
                <a:lnTo>
                  <a:pt x="307226" y="54235"/>
                </a:lnTo>
                <a:cubicBezTo>
                  <a:pt x="302409" y="49787"/>
                  <a:pt x="297319" y="46207"/>
                  <a:pt x="291956" y="43496"/>
                </a:cubicBezTo>
                <a:cubicBezTo>
                  <a:pt x="286593" y="40784"/>
                  <a:pt x="280538" y="39391"/>
                  <a:pt x="273793" y="39316"/>
                </a:cubicBezTo>
                <a:cubicBezTo>
                  <a:pt x="261116" y="39460"/>
                  <a:pt x="250529" y="44702"/>
                  <a:pt x="242032" y="55039"/>
                </a:cubicBezTo>
                <a:cubicBezTo>
                  <a:pt x="233534" y="65377"/>
                  <a:pt x="229119" y="79944"/>
                  <a:pt x="228787" y="98739"/>
                </a:cubicBezTo>
                <a:cubicBezTo>
                  <a:pt x="228953" y="117904"/>
                  <a:pt x="232993" y="132695"/>
                  <a:pt x="240907" y="143114"/>
                </a:cubicBezTo>
                <a:cubicBezTo>
                  <a:pt x="248820" y="153532"/>
                  <a:pt x="259611" y="158806"/>
                  <a:pt x="273278" y="158934"/>
                </a:cubicBezTo>
                <a:cubicBezTo>
                  <a:pt x="280988" y="158816"/>
                  <a:pt x="287879" y="157123"/>
                  <a:pt x="293949" y="153854"/>
                </a:cubicBezTo>
                <a:cubicBezTo>
                  <a:pt x="300019" y="150584"/>
                  <a:pt x="305302" y="146447"/>
                  <a:pt x="309797" y="141441"/>
                </a:cubicBezTo>
                <a:lnTo>
                  <a:pt x="333972" y="170241"/>
                </a:lnTo>
                <a:cubicBezTo>
                  <a:pt x="325839" y="179625"/>
                  <a:pt x="316516" y="186681"/>
                  <a:pt x="306004" y="191408"/>
                </a:cubicBezTo>
                <a:cubicBezTo>
                  <a:pt x="295492" y="196135"/>
                  <a:pt x="283983" y="198502"/>
                  <a:pt x="271478" y="198507"/>
                </a:cubicBezTo>
                <a:cubicBezTo>
                  <a:pt x="255070" y="198495"/>
                  <a:pt x="240116" y="194808"/>
                  <a:pt x="226616" y="187446"/>
                </a:cubicBezTo>
                <a:cubicBezTo>
                  <a:pt x="213116" y="180084"/>
                  <a:pt x="202317" y="169120"/>
                  <a:pt x="194217" y="154556"/>
                </a:cubicBezTo>
                <a:cubicBezTo>
                  <a:pt x="186118" y="139992"/>
                  <a:pt x="181964" y="121901"/>
                  <a:pt x="181756" y="100282"/>
                </a:cubicBezTo>
                <a:cubicBezTo>
                  <a:pt x="181983" y="78961"/>
                  <a:pt x="186270" y="60844"/>
                  <a:pt x="194617" y="45931"/>
                </a:cubicBezTo>
                <a:cubicBezTo>
                  <a:pt x="202964" y="31017"/>
                  <a:pt x="214011" y="19648"/>
                  <a:pt x="227759" y="11823"/>
                </a:cubicBezTo>
                <a:cubicBezTo>
                  <a:pt x="241506" y="3998"/>
                  <a:pt x="256594" y="57"/>
                  <a:pt x="273021" y="0"/>
                </a:cubicBezTo>
                <a:close/>
              </a:path>
            </a:pathLst>
          </a:custGeom>
          <a:solidFill>
            <a:schemeClr val="lt1"/>
          </a:solidFill>
          <a:ln>
            <a:noFill/>
          </a:ln>
        </p:spPr>
        <p:txBody>
          <a:bodyPr spcFirstLastPara="1" wrap="square" lIns="130011" tIns="64988" rIns="130011" bIns="64988" anchor="t" anchorCtr="0">
            <a:noAutofit/>
          </a:bodyPr>
          <a:lstStyle/>
          <a:p>
            <a:pPr>
              <a:spcBef>
                <a:spcPts val="0"/>
              </a:spcBef>
              <a:spcAft>
                <a:spcPts val="0"/>
              </a:spcAft>
              <a:buClr>
                <a:srgbClr val="000000"/>
              </a:buClr>
              <a:buSzPts val="2000"/>
            </a:pPr>
            <a:endParaRPr sz="2844" b="1">
              <a:solidFill>
                <a:schemeClr val="lt1"/>
              </a:solidFill>
              <a:latin typeface="Arial"/>
              <a:ea typeface="Arial"/>
              <a:cs typeface="Arial"/>
              <a:sym typeface="Arial"/>
            </a:endParaRPr>
          </a:p>
        </p:txBody>
      </p:sp>
      <p:sp>
        <p:nvSpPr>
          <p:cNvPr id="138" name="Google Shape;965;p53">
            <a:extLst>
              <a:ext uri="{FF2B5EF4-FFF2-40B4-BE49-F238E27FC236}">
                <a16:creationId xmlns:a16="http://schemas.microsoft.com/office/drawing/2014/main" id="{7136CD50-C167-48DD-96C4-8B9842A21CB8}"/>
              </a:ext>
            </a:extLst>
          </p:cNvPr>
          <p:cNvSpPr/>
          <p:nvPr/>
        </p:nvSpPr>
        <p:spPr>
          <a:xfrm>
            <a:off x="2602062" y="4407364"/>
            <a:ext cx="351805" cy="162527"/>
          </a:xfrm>
          <a:custGeom>
            <a:avLst/>
            <a:gdLst/>
            <a:ahLst/>
            <a:cxnLst/>
            <a:rect l="l" t="t" r="r" b="b"/>
            <a:pathLst>
              <a:path w="247393" h="114291" extrusionOk="0">
                <a:moveTo>
                  <a:pt x="47921" y="53740"/>
                </a:moveTo>
                <a:lnTo>
                  <a:pt x="47921" y="69218"/>
                </a:lnTo>
                <a:lnTo>
                  <a:pt x="47921" y="70085"/>
                </a:lnTo>
                <a:lnTo>
                  <a:pt x="66742" y="70085"/>
                </a:lnTo>
                <a:lnTo>
                  <a:pt x="66742" y="53740"/>
                </a:lnTo>
                <a:close/>
                <a:moveTo>
                  <a:pt x="178670" y="41110"/>
                </a:moveTo>
                <a:lnTo>
                  <a:pt x="247393" y="41110"/>
                </a:lnTo>
                <a:lnTo>
                  <a:pt x="247393" y="52130"/>
                </a:lnTo>
                <a:lnTo>
                  <a:pt x="229562" y="52130"/>
                </a:lnTo>
                <a:lnTo>
                  <a:pt x="229562" y="99803"/>
                </a:lnTo>
                <a:cubicBezTo>
                  <a:pt x="229599" y="103048"/>
                  <a:pt x="229155" y="105597"/>
                  <a:pt x="228231" y="107449"/>
                </a:cubicBezTo>
                <a:cubicBezTo>
                  <a:pt x="227308" y="109301"/>
                  <a:pt x="225688" y="110674"/>
                  <a:pt x="223371" y="111566"/>
                </a:cubicBezTo>
                <a:cubicBezTo>
                  <a:pt x="221111" y="112402"/>
                  <a:pt x="218078" y="112928"/>
                  <a:pt x="214270" y="113145"/>
                </a:cubicBezTo>
                <a:cubicBezTo>
                  <a:pt x="210462" y="113362"/>
                  <a:pt x="205695" y="113455"/>
                  <a:pt x="199968" y="113424"/>
                </a:cubicBezTo>
                <a:cubicBezTo>
                  <a:pt x="199697" y="111690"/>
                  <a:pt x="199218" y="109771"/>
                  <a:pt x="198529" y="107666"/>
                </a:cubicBezTo>
                <a:cubicBezTo>
                  <a:pt x="197840" y="105561"/>
                  <a:pt x="197082" y="103642"/>
                  <a:pt x="196254" y="101908"/>
                </a:cubicBezTo>
                <a:cubicBezTo>
                  <a:pt x="200350" y="102029"/>
                  <a:pt x="204137" y="102096"/>
                  <a:pt x="207614" y="102109"/>
                </a:cubicBezTo>
                <a:cubicBezTo>
                  <a:pt x="211092" y="102122"/>
                  <a:pt x="213455" y="102096"/>
                  <a:pt x="214703" y="102032"/>
                </a:cubicBezTo>
                <a:cubicBezTo>
                  <a:pt x="215862" y="102042"/>
                  <a:pt x="216672" y="101867"/>
                  <a:pt x="217134" y="101506"/>
                </a:cubicBezTo>
                <a:cubicBezTo>
                  <a:pt x="217595" y="101144"/>
                  <a:pt x="217817" y="100536"/>
                  <a:pt x="217799" y="99679"/>
                </a:cubicBezTo>
                <a:lnTo>
                  <a:pt x="217799" y="52130"/>
                </a:lnTo>
                <a:lnTo>
                  <a:pt x="178670" y="52130"/>
                </a:lnTo>
                <a:close/>
                <a:moveTo>
                  <a:pt x="166907" y="26499"/>
                </a:moveTo>
                <a:lnTo>
                  <a:pt x="177804" y="30585"/>
                </a:lnTo>
                <a:cubicBezTo>
                  <a:pt x="175879" y="33750"/>
                  <a:pt x="173784" y="36923"/>
                  <a:pt x="171519" y="40104"/>
                </a:cubicBezTo>
                <a:cubicBezTo>
                  <a:pt x="169255" y="43285"/>
                  <a:pt x="166850" y="46427"/>
                  <a:pt x="164307" y="49530"/>
                </a:cubicBezTo>
                <a:lnTo>
                  <a:pt x="164307" y="114043"/>
                </a:lnTo>
                <a:lnTo>
                  <a:pt x="152791" y="114043"/>
                </a:lnTo>
                <a:lnTo>
                  <a:pt x="152791" y="62284"/>
                </a:lnTo>
                <a:cubicBezTo>
                  <a:pt x="150740" y="64335"/>
                  <a:pt x="148682" y="66301"/>
                  <a:pt x="146615" y="68181"/>
                </a:cubicBezTo>
                <a:cubicBezTo>
                  <a:pt x="144549" y="70062"/>
                  <a:pt x="142521" y="71811"/>
                  <a:pt x="140532" y="73428"/>
                </a:cubicBezTo>
                <a:cubicBezTo>
                  <a:pt x="139699" y="72077"/>
                  <a:pt x="138487" y="70415"/>
                  <a:pt x="136895" y="68444"/>
                </a:cubicBezTo>
                <a:cubicBezTo>
                  <a:pt x="135303" y="66473"/>
                  <a:pt x="133874" y="64874"/>
                  <a:pt x="132607" y="63646"/>
                </a:cubicBezTo>
                <a:cubicBezTo>
                  <a:pt x="139044" y="59018"/>
                  <a:pt x="145302" y="53446"/>
                  <a:pt x="151382" y="46930"/>
                </a:cubicBezTo>
                <a:cubicBezTo>
                  <a:pt x="157463" y="40413"/>
                  <a:pt x="162638" y="33603"/>
                  <a:pt x="166907" y="26499"/>
                </a:cubicBezTo>
                <a:close/>
                <a:moveTo>
                  <a:pt x="183871" y="7306"/>
                </a:moveTo>
                <a:lnTo>
                  <a:pt x="243926" y="7306"/>
                </a:lnTo>
                <a:lnTo>
                  <a:pt x="243926" y="18326"/>
                </a:lnTo>
                <a:lnTo>
                  <a:pt x="183871" y="18326"/>
                </a:lnTo>
                <a:close/>
                <a:moveTo>
                  <a:pt x="69219" y="372"/>
                </a:moveTo>
                <a:cubicBezTo>
                  <a:pt x="71179" y="5428"/>
                  <a:pt x="73573" y="10298"/>
                  <a:pt x="76400" y="14983"/>
                </a:cubicBezTo>
                <a:cubicBezTo>
                  <a:pt x="78864" y="12837"/>
                  <a:pt x="81273" y="10597"/>
                  <a:pt x="83629" y="8265"/>
                </a:cubicBezTo>
                <a:cubicBezTo>
                  <a:pt x="85984" y="5933"/>
                  <a:pt x="87991" y="3756"/>
                  <a:pt x="89650" y="1734"/>
                </a:cubicBezTo>
                <a:lnTo>
                  <a:pt x="98317" y="7801"/>
                </a:lnTo>
                <a:cubicBezTo>
                  <a:pt x="95614" y="10378"/>
                  <a:pt x="92787" y="12932"/>
                  <a:pt x="89835" y="15463"/>
                </a:cubicBezTo>
                <a:cubicBezTo>
                  <a:pt x="86884" y="17993"/>
                  <a:pt x="84057" y="20269"/>
                  <a:pt x="81353" y="22289"/>
                </a:cubicBezTo>
                <a:cubicBezTo>
                  <a:pt x="82411" y="23713"/>
                  <a:pt x="83515" y="25106"/>
                  <a:pt x="84666" y="26468"/>
                </a:cubicBezTo>
                <a:cubicBezTo>
                  <a:pt x="85816" y="27830"/>
                  <a:pt x="86982" y="29161"/>
                  <a:pt x="88164" y="30461"/>
                </a:cubicBezTo>
                <a:cubicBezTo>
                  <a:pt x="91074" y="28175"/>
                  <a:pt x="93953" y="25720"/>
                  <a:pt x="96801" y="23093"/>
                </a:cubicBezTo>
                <a:cubicBezTo>
                  <a:pt x="99649" y="20467"/>
                  <a:pt x="102094" y="18011"/>
                  <a:pt x="104137" y="15726"/>
                </a:cubicBezTo>
                <a:lnTo>
                  <a:pt x="112681" y="21669"/>
                </a:lnTo>
                <a:cubicBezTo>
                  <a:pt x="109908" y="24301"/>
                  <a:pt x="106941" y="26901"/>
                  <a:pt x="103781" y="29470"/>
                </a:cubicBezTo>
                <a:cubicBezTo>
                  <a:pt x="100621" y="32040"/>
                  <a:pt x="97562" y="34392"/>
                  <a:pt x="94603" y="36528"/>
                </a:cubicBezTo>
                <a:cubicBezTo>
                  <a:pt x="97825" y="39260"/>
                  <a:pt x="101225" y="41721"/>
                  <a:pt x="104803" y="43911"/>
                </a:cubicBezTo>
                <a:cubicBezTo>
                  <a:pt x="108381" y="46102"/>
                  <a:pt x="112121" y="47974"/>
                  <a:pt x="116024" y="49530"/>
                </a:cubicBezTo>
                <a:cubicBezTo>
                  <a:pt x="114665" y="50724"/>
                  <a:pt x="113236" y="52267"/>
                  <a:pt x="111737" y="54158"/>
                </a:cubicBezTo>
                <a:cubicBezTo>
                  <a:pt x="110238" y="56049"/>
                  <a:pt x="109026" y="57808"/>
                  <a:pt x="108100" y="59436"/>
                </a:cubicBezTo>
                <a:cubicBezTo>
                  <a:pt x="102135" y="56733"/>
                  <a:pt x="96605" y="53348"/>
                  <a:pt x="91507" y="49282"/>
                </a:cubicBezTo>
                <a:lnTo>
                  <a:pt x="91507" y="53740"/>
                </a:lnTo>
                <a:lnTo>
                  <a:pt x="78629" y="53740"/>
                </a:lnTo>
                <a:lnTo>
                  <a:pt x="78629" y="70085"/>
                </a:lnTo>
                <a:lnTo>
                  <a:pt x="106614" y="70085"/>
                </a:lnTo>
                <a:lnTo>
                  <a:pt x="106614" y="80734"/>
                </a:lnTo>
                <a:lnTo>
                  <a:pt x="78629" y="80734"/>
                </a:lnTo>
                <a:lnTo>
                  <a:pt x="78629" y="97698"/>
                </a:lnTo>
                <a:cubicBezTo>
                  <a:pt x="78573" y="99741"/>
                  <a:pt x="78841" y="101072"/>
                  <a:pt x="79434" y="101691"/>
                </a:cubicBezTo>
                <a:cubicBezTo>
                  <a:pt x="80027" y="102310"/>
                  <a:pt x="81286" y="102589"/>
                  <a:pt x="83211" y="102527"/>
                </a:cubicBezTo>
                <a:lnTo>
                  <a:pt x="95222" y="102527"/>
                </a:lnTo>
                <a:cubicBezTo>
                  <a:pt x="96958" y="102679"/>
                  <a:pt x="98129" y="101756"/>
                  <a:pt x="98735" y="99757"/>
                </a:cubicBezTo>
                <a:cubicBezTo>
                  <a:pt x="99342" y="97757"/>
                  <a:pt x="99739" y="93769"/>
                  <a:pt x="99927" y="87792"/>
                </a:cubicBezTo>
                <a:cubicBezTo>
                  <a:pt x="101300" y="88752"/>
                  <a:pt x="102951" y="89649"/>
                  <a:pt x="104880" y="90485"/>
                </a:cubicBezTo>
                <a:cubicBezTo>
                  <a:pt x="106810" y="91321"/>
                  <a:pt x="108585" y="91909"/>
                  <a:pt x="110205" y="92250"/>
                </a:cubicBezTo>
                <a:cubicBezTo>
                  <a:pt x="109797" y="100095"/>
                  <a:pt x="108569" y="105517"/>
                  <a:pt x="106521" y="108517"/>
                </a:cubicBezTo>
                <a:cubicBezTo>
                  <a:pt x="104473" y="111517"/>
                  <a:pt x="101078" y="112947"/>
                  <a:pt x="96336" y="112805"/>
                </a:cubicBezTo>
                <a:lnTo>
                  <a:pt x="81230" y="112805"/>
                </a:lnTo>
                <a:cubicBezTo>
                  <a:pt x="75534" y="112910"/>
                  <a:pt x="71664" y="111863"/>
                  <a:pt x="69621" y="109663"/>
                </a:cubicBezTo>
                <a:cubicBezTo>
                  <a:pt x="67578" y="107462"/>
                  <a:pt x="66618" y="103474"/>
                  <a:pt x="66742" y="97698"/>
                </a:cubicBezTo>
                <a:lnTo>
                  <a:pt x="66742" y="80734"/>
                </a:lnTo>
                <a:lnTo>
                  <a:pt x="47054" y="80734"/>
                </a:lnTo>
                <a:cubicBezTo>
                  <a:pt x="46332" y="85131"/>
                  <a:pt x="44817" y="89380"/>
                  <a:pt x="42509" y="93479"/>
                </a:cubicBezTo>
                <a:cubicBezTo>
                  <a:pt x="40201" y="97578"/>
                  <a:pt x="36723" y="101395"/>
                  <a:pt x="32076" y="104930"/>
                </a:cubicBezTo>
                <a:cubicBezTo>
                  <a:pt x="27428" y="108465"/>
                  <a:pt x="21236" y="111586"/>
                  <a:pt x="13497" y="114291"/>
                </a:cubicBezTo>
                <a:cubicBezTo>
                  <a:pt x="12744" y="112900"/>
                  <a:pt x="11650" y="111316"/>
                  <a:pt x="10216" y="109539"/>
                </a:cubicBezTo>
                <a:cubicBezTo>
                  <a:pt x="8782" y="107761"/>
                  <a:pt x="7440" y="106332"/>
                  <a:pt x="6192" y="105251"/>
                </a:cubicBezTo>
                <a:cubicBezTo>
                  <a:pt x="15579" y="102047"/>
                  <a:pt x="22467" y="98333"/>
                  <a:pt x="26855" y="94107"/>
                </a:cubicBezTo>
                <a:cubicBezTo>
                  <a:pt x="31243" y="89882"/>
                  <a:pt x="34014" y="85424"/>
                  <a:pt x="35167" y="80734"/>
                </a:cubicBezTo>
                <a:lnTo>
                  <a:pt x="8916" y="80734"/>
                </a:lnTo>
                <a:lnTo>
                  <a:pt x="8916" y="70085"/>
                </a:lnTo>
                <a:lnTo>
                  <a:pt x="36529" y="70085"/>
                </a:lnTo>
                <a:lnTo>
                  <a:pt x="36529" y="69094"/>
                </a:lnTo>
                <a:lnTo>
                  <a:pt x="36529" y="53740"/>
                </a:lnTo>
                <a:lnTo>
                  <a:pt x="24518" y="53740"/>
                </a:lnTo>
                <a:lnTo>
                  <a:pt x="24518" y="49282"/>
                </a:lnTo>
                <a:cubicBezTo>
                  <a:pt x="21727" y="51333"/>
                  <a:pt x="18858" y="53237"/>
                  <a:pt x="15912" y="54994"/>
                </a:cubicBezTo>
                <a:cubicBezTo>
                  <a:pt x="12966" y="56751"/>
                  <a:pt x="9973" y="58314"/>
                  <a:pt x="6935" y="59684"/>
                </a:cubicBezTo>
                <a:cubicBezTo>
                  <a:pt x="6189" y="58309"/>
                  <a:pt x="5142" y="56787"/>
                  <a:pt x="3793" y="55118"/>
                </a:cubicBezTo>
                <a:cubicBezTo>
                  <a:pt x="2443" y="53449"/>
                  <a:pt x="1179" y="52081"/>
                  <a:pt x="0" y="51016"/>
                </a:cubicBezTo>
                <a:cubicBezTo>
                  <a:pt x="4040" y="49331"/>
                  <a:pt x="8003" y="47252"/>
                  <a:pt x="11888" y="44778"/>
                </a:cubicBezTo>
                <a:cubicBezTo>
                  <a:pt x="15773" y="42304"/>
                  <a:pt x="19487" y="39513"/>
                  <a:pt x="23032" y="36405"/>
                </a:cubicBezTo>
                <a:cubicBezTo>
                  <a:pt x="21226" y="34501"/>
                  <a:pt x="19080" y="32489"/>
                  <a:pt x="16593" y="30368"/>
                </a:cubicBezTo>
                <a:cubicBezTo>
                  <a:pt x="14106" y="28248"/>
                  <a:pt x="11712" y="26297"/>
                  <a:pt x="9411" y="24517"/>
                </a:cubicBezTo>
                <a:lnTo>
                  <a:pt x="16593" y="18450"/>
                </a:lnTo>
                <a:cubicBezTo>
                  <a:pt x="18886" y="19982"/>
                  <a:pt x="21265" y="21716"/>
                  <a:pt x="23728" y="23651"/>
                </a:cubicBezTo>
                <a:cubicBezTo>
                  <a:pt x="26192" y="25585"/>
                  <a:pt x="28354" y="27443"/>
                  <a:pt x="30214" y="29223"/>
                </a:cubicBezTo>
                <a:cubicBezTo>
                  <a:pt x="32136" y="27048"/>
                  <a:pt x="33926" y="24773"/>
                  <a:pt x="35585" y="22397"/>
                </a:cubicBezTo>
                <a:cubicBezTo>
                  <a:pt x="37243" y="20021"/>
                  <a:pt x="38755" y="17591"/>
                  <a:pt x="40120" y="15107"/>
                </a:cubicBezTo>
                <a:lnTo>
                  <a:pt x="11888" y="15107"/>
                </a:lnTo>
                <a:lnTo>
                  <a:pt x="11888" y="5077"/>
                </a:lnTo>
                <a:lnTo>
                  <a:pt x="45692" y="5077"/>
                </a:lnTo>
                <a:lnTo>
                  <a:pt x="47797" y="4705"/>
                </a:lnTo>
                <a:lnTo>
                  <a:pt x="55350" y="8296"/>
                </a:lnTo>
                <a:cubicBezTo>
                  <a:pt x="52897" y="15231"/>
                  <a:pt x="49693" y="21577"/>
                  <a:pt x="45738" y="27334"/>
                </a:cubicBezTo>
                <a:cubicBezTo>
                  <a:pt x="41784" y="33092"/>
                  <a:pt x="37310" y="38262"/>
                  <a:pt x="32319" y="42843"/>
                </a:cubicBezTo>
                <a:lnTo>
                  <a:pt x="84201" y="42843"/>
                </a:lnTo>
                <a:cubicBezTo>
                  <a:pt x="78805" y="37491"/>
                  <a:pt x="73996" y="31480"/>
                  <a:pt x="69776" y="24811"/>
                </a:cubicBezTo>
                <a:cubicBezTo>
                  <a:pt x="65555" y="18143"/>
                  <a:pt x="61985" y="10987"/>
                  <a:pt x="59065" y="3343"/>
                </a:cubicBezTo>
                <a:close/>
                <a:moveTo>
                  <a:pt x="162078" y="0"/>
                </a:moveTo>
                <a:lnTo>
                  <a:pt x="173098" y="4582"/>
                </a:lnTo>
                <a:cubicBezTo>
                  <a:pt x="168764" y="10205"/>
                  <a:pt x="163688" y="15798"/>
                  <a:pt x="157868" y="21360"/>
                </a:cubicBezTo>
                <a:cubicBezTo>
                  <a:pt x="152048" y="26922"/>
                  <a:pt x="146228" y="31771"/>
                  <a:pt x="140408" y="35909"/>
                </a:cubicBezTo>
                <a:cubicBezTo>
                  <a:pt x="139671" y="34524"/>
                  <a:pt x="138670" y="32930"/>
                  <a:pt x="137406" y="31127"/>
                </a:cubicBezTo>
                <a:cubicBezTo>
                  <a:pt x="136142" y="29323"/>
                  <a:pt x="134955" y="27822"/>
                  <a:pt x="133846" y="26622"/>
                </a:cubicBezTo>
                <a:cubicBezTo>
                  <a:pt x="139139" y="23145"/>
                  <a:pt x="144371" y="18987"/>
                  <a:pt x="149541" y="14147"/>
                </a:cubicBezTo>
                <a:cubicBezTo>
                  <a:pt x="154710" y="9308"/>
                  <a:pt x="158889" y="4592"/>
                  <a:pt x="162078" y="0"/>
                </a:cubicBezTo>
                <a:close/>
              </a:path>
            </a:pathLst>
          </a:custGeom>
          <a:solidFill>
            <a:srgbClr val="666666"/>
          </a:solidFill>
          <a:ln>
            <a:noFill/>
          </a:ln>
        </p:spPr>
        <p:txBody>
          <a:bodyPr spcFirstLastPara="1" wrap="square" lIns="130011" tIns="64988" rIns="130011" bIns="64988" anchor="t" anchorCtr="0">
            <a:noAutofit/>
          </a:bodyPr>
          <a:lstStyle/>
          <a:p>
            <a:pPr algn="l">
              <a:spcBef>
                <a:spcPts val="0"/>
              </a:spcBef>
              <a:spcAft>
                <a:spcPts val="0"/>
              </a:spcAft>
            </a:pPr>
            <a:endParaRPr sz="1422" b="1">
              <a:solidFill>
                <a:srgbClr val="666666"/>
              </a:solidFill>
              <a:latin typeface="Arial"/>
              <a:ea typeface="Arial"/>
              <a:cs typeface="Arial"/>
              <a:sym typeface="Arial"/>
            </a:endParaRPr>
          </a:p>
        </p:txBody>
      </p:sp>
      <p:sp>
        <p:nvSpPr>
          <p:cNvPr id="139" name="Google Shape;966;p53">
            <a:extLst>
              <a:ext uri="{FF2B5EF4-FFF2-40B4-BE49-F238E27FC236}">
                <a16:creationId xmlns:a16="http://schemas.microsoft.com/office/drawing/2014/main" id="{F42F8EF1-D8BF-4BAA-964D-8AA051576D00}"/>
              </a:ext>
            </a:extLst>
          </p:cNvPr>
          <p:cNvSpPr/>
          <p:nvPr/>
        </p:nvSpPr>
        <p:spPr>
          <a:xfrm>
            <a:off x="3833760" y="7348172"/>
            <a:ext cx="735115" cy="162527"/>
          </a:xfrm>
          <a:custGeom>
            <a:avLst/>
            <a:gdLst/>
            <a:ahLst/>
            <a:cxnLst/>
            <a:rect l="l" t="t" r="r" b="b"/>
            <a:pathLst>
              <a:path w="516941" h="114291" extrusionOk="0">
                <a:moveTo>
                  <a:pt x="496510" y="92374"/>
                </a:moveTo>
                <a:cubicBezTo>
                  <a:pt x="500055" y="94638"/>
                  <a:pt x="503738" y="97228"/>
                  <a:pt x="507562" y="100144"/>
                </a:cubicBezTo>
                <a:cubicBezTo>
                  <a:pt x="511385" y="103059"/>
                  <a:pt x="514511" y="105711"/>
                  <a:pt x="516941" y="108099"/>
                </a:cubicBezTo>
                <a:lnTo>
                  <a:pt x="507902" y="114167"/>
                </a:lnTo>
                <a:cubicBezTo>
                  <a:pt x="505665" y="111770"/>
                  <a:pt x="502678" y="109041"/>
                  <a:pt x="498940" y="105979"/>
                </a:cubicBezTo>
                <a:cubicBezTo>
                  <a:pt x="495202" y="102917"/>
                  <a:pt x="491503" y="100156"/>
                  <a:pt x="487842" y="97698"/>
                </a:cubicBezTo>
                <a:close/>
                <a:moveTo>
                  <a:pt x="470259" y="91507"/>
                </a:moveTo>
                <a:lnTo>
                  <a:pt x="479670" y="97450"/>
                </a:lnTo>
                <a:cubicBezTo>
                  <a:pt x="476327" y="100683"/>
                  <a:pt x="472271" y="103783"/>
                  <a:pt x="467504" y="106753"/>
                </a:cubicBezTo>
                <a:cubicBezTo>
                  <a:pt x="462737" y="109722"/>
                  <a:pt x="458001" y="112111"/>
                  <a:pt x="453295" y="113919"/>
                </a:cubicBezTo>
                <a:cubicBezTo>
                  <a:pt x="452318" y="112867"/>
                  <a:pt x="451115" y="111628"/>
                  <a:pt x="449689" y="110204"/>
                </a:cubicBezTo>
                <a:cubicBezTo>
                  <a:pt x="448262" y="108780"/>
                  <a:pt x="446905" y="107542"/>
                  <a:pt x="445618" y="106490"/>
                </a:cubicBezTo>
                <a:cubicBezTo>
                  <a:pt x="450336" y="104735"/>
                  <a:pt x="454954" y="102486"/>
                  <a:pt x="459471" y="99741"/>
                </a:cubicBezTo>
                <a:cubicBezTo>
                  <a:pt x="463988" y="96996"/>
                  <a:pt x="467584" y="94252"/>
                  <a:pt x="470259" y="91507"/>
                </a:cubicBezTo>
                <a:close/>
                <a:moveTo>
                  <a:pt x="470135" y="71323"/>
                </a:moveTo>
                <a:lnTo>
                  <a:pt x="470135" y="81477"/>
                </a:lnTo>
                <a:lnTo>
                  <a:pt x="498863" y="81477"/>
                </a:lnTo>
                <a:lnTo>
                  <a:pt x="498863" y="71323"/>
                </a:lnTo>
                <a:close/>
                <a:moveTo>
                  <a:pt x="47921" y="53740"/>
                </a:moveTo>
                <a:lnTo>
                  <a:pt x="47921" y="69218"/>
                </a:lnTo>
                <a:lnTo>
                  <a:pt x="47921" y="70085"/>
                </a:lnTo>
                <a:lnTo>
                  <a:pt x="66742" y="70085"/>
                </a:lnTo>
                <a:lnTo>
                  <a:pt x="66742" y="53740"/>
                </a:lnTo>
                <a:close/>
                <a:moveTo>
                  <a:pt x="470135" y="52997"/>
                </a:moveTo>
                <a:lnTo>
                  <a:pt x="470135" y="63027"/>
                </a:lnTo>
                <a:lnTo>
                  <a:pt x="498863" y="63027"/>
                </a:lnTo>
                <a:lnTo>
                  <a:pt x="498863" y="52997"/>
                </a:lnTo>
                <a:close/>
                <a:moveTo>
                  <a:pt x="432988" y="42348"/>
                </a:moveTo>
                <a:lnTo>
                  <a:pt x="432988" y="57207"/>
                </a:lnTo>
                <a:lnTo>
                  <a:pt x="443637" y="57207"/>
                </a:lnTo>
                <a:lnTo>
                  <a:pt x="443637" y="42348"/>
                </a:lnTo>
                <a:close/>
                <a:moveTo>
                  <a:pt x="413424" y="42348"/>
                </a:moveTo>
                <a:lnTo>
                  <a:pt x="413424" y="57207"/>
                </a:lnTo>
                <a:lnTo>
                  <a:pt x="424073" y="57207"/>
                </a:lnTo>
                <a:lnTo>
                  <a:pt x="424073" y="42348"/>
                </a:lnTo>
                <a:close/>
                <a:moveTo>
                  <a:pt x="178670" y="41110"/>
                </a:moveTo>
                <a:lnTo>
                  <a:pt x="247393" y="41110"/>
                </a:lnTo>
                <a:lnTo>
                  <a:pt x="247393" y="52130"/>
                </a:lnTo>
                <a:lnTo>
                  <a:pt x="229563" y="52130"/>
                </a:lnTo>
                <a:lnTo>
                  <a:pt x="229563" y="99803"/>
                </a:lnTo>
                <a:cubicBezTo>
                  <a:pt x="229599" y="103048"/>
                  <a:pt x="229155" y="105597"/>
                  <a:pt x="228231" y="107449"/>
                </a:cubicBezTo>
                <a:cubicBezTo>
                  <a:pt x="227308" y="109301"/>
                  <a:pt x="225688" y="110674"/>
                  <a:pt x="223371" y="111566"/>
                </a:cubicBezTo>
                <a:cubicBezTo>
                  <a:pt x="221111" y="112402"/>
                  <a:pt x="218078" y="112928"/>
                  <a:pt x="214270" y="113145"/>
                </a:cubicBezTo>
                <a:cubicBezTo>
                  <a:pt x="210463" y="113362"/>
                  <a:pt x="205695" y="113455"/>
                  <a:pt x="199968" y="113424"/>
                </a:cubicBezTo>
                <a:cubicBezTo>
                  <a:pt x="199697" y="111690"/>
                  <a:pt x="199218" y="109771"/>
                  <a:pt x="198529" y="107666"/>
                </a:cubicBezTo>
                <a:cubicBezTo>
                  <a:pt x="197840" y="105561"/>
                  <a:pt x="197082" y="103642"/>
                  <a:pt x="196254" y="101908"/>
                </a:cubicBezTo>
                <a:cubicBezTo>
                  <a:pt x="200350" y="102029"/>
                  <a:pt x="204137" y="102096"/>
                  <a:pt x="207615" y="102109"/>
                </a:cubicBezTo>
                <a:cubicBezTo>
                  <a:pt x="211092" y="102122"/>
                  <a:pt x="213455" y="102096"/>
                  <a:pt x="214703" y="102032"/>
                </a:cubicBezTo>
                <a:cubicBezTo>
                  <a:pt x="215862" y="102042"/>
                  <a:pt x="216672" y="101867"/>
                  <a:pt x="217134" y="101506"/>
                </a:cubicBezTo>
                <a:cubicBezTo>
                  <a:pt x="217595" y="101144"/>
                  <a:pt x="217817" y="100536"/>
                  <a:pt x="217799" y="99679"/>
                </a:cubicBezTo>
                <a:lnTo>
                  <a:pt x="217799" y="52130"/>
                </a:lnTo>
                <a:lnTo>
                  <a:pt x="178670" y="52130"/>
                </a:lnTo>
                <a:close/>
                <a:moveTo>
                  <a:pt x="470135" y="34795"/>
                </a:moveTo>
                <a:lnTo>
                  <a:pt x="470135" y="44825"/>
                </a:lnTo>
                <a:lnTo>
                  <a:pt x="498863" y="44825"/>
                </a:lnTo>
                <a:lnTo>
                  <a:pt x="498863" y="34795"/>
                </a:lnTo>
                <a:close/>
                <a:moveTo>
                  <a:pt x="166907" y="26499"/>
                </a:moveTo>
                <a:lnTo>
                  <a:pt x="177804" y="30585"/>
                </a:lnTo>
                <a:cubicBezTo>
                  <a:pt x="175879" y="33750"/>
                  <a:pt x="173784" y="36923"/>
                  <a:pt x="171520" y="40104"/>
                </a:cubicBezTo>
                <a:cubicBezTo>
                  <a:pt x="169255" y="43285"/>
                  <a:pt x="166850" y="46427"/>
                  <a:pt x="164307" y="49530"/>
                </a:cubicBezTo>
                <a:lnTo>
                  <a:pt x="164307" y="114043"/>
                </a:lnTo>
                <a:lnTo>
                  <a:pt x="152791" y="114043"/>
                </a:lnTo>
                <a:lnTo>
                  <a:pt x="152791" y="62284"/>
                </a:lnTo>
                <a:cubicBezTo>
                  <a:pt x="150740" y="64335"/>
                  <a:pt x="148682" y="66301"/>
                  <a:pt x="146615" y="68181"/>
                </a:cubicBezTo>
                <a:cubicBezTo>
                  <a:pt x="144549" y="70062"/>
                  <a:pt x="142521" y="71811"/>
                  <a:pt x="140532" y="73428"/>
                </a:cubicBezTo>
                <a:cubicBezTo>
                  <a:pt x="139699" y="72077"/>
                  <a:pt x="138487" y="70415"/>
                  <a:pt x="136895" y="68444"/>
                </a:cubicBezTo>
                <a:cubicBezTo>
                  <a:pt x="135303" y="66473"/>
                  <a:pt x="133874" y="64874"/>
                  <a:pt x="132608" y="63646"/>
                </a:cubicBezTo>
                <a:cubicBezTo>
                  <a:pt x="139044" y="59018"/>
                  <a:pt x="145302" y="53446"/>
                  <a:pt x="151382" y="46930"/>
                </a:cubicBezTo>
                <a:cubicBezTo>
                  <a:pt x="157463" y="40413"/>
                  <a:pt x="162638" y="33603"/>
                  <a:pt x="166907" y="26499"/>
                </a:cubicBezTo>
                <a:close/>
                <a:moveTo>
                  <a:pt x="183871" y="7306"/>
                </a:moveTo>
                <a:lnTo>
                  <a:pt x="243926" y="7306"/>
                </a:lnTo>
                <a:lnTo>
                  <a:pt x="243926" y="18326"/>
                </a:lnTo>
                <a:lnTo>
                  <a:pt x="183871" y="18326"/>
                </a:lnTo>
                <a:close/>
                <a:moveTo>
                  <a:pt x="454781" y="5448"/>
                </a:moveTo>
                <a:lnTo>
                  <a:pt x="514217" y="5448"/>
                </a:lnTo>
                <a:lnTo>
                  <a:pt x="514217" y="15354"/>
                </a:lnTo>
                <a:lnTo>
                  <a:pt x="490071" y="15354"/>
                </a:lnTo>
                <a:cubicBezTo>
                  <a:pt x="488936" y="19090"/>
                  <a:pt x="487863" y="22639"/>
                  <a:pt x="486852" y="26003"/>
                </a:cubicBezTo>
                <a:lnTo>
                  <a:pt x="509759" y="26003"/>
                </a:lnTo>
                <a:lnTo>
                  <a:pt x="509759" y="90268"/>
                </a:lnTo>
                <a:lnTo>
                  <a:pt x="459734" y="90268"/>
                </a:lnTo>
                <a:lnTo>
                  <a:pt x="459734" y="26003"/>
                </a:lnTo>
                <a:lnTo>
                  <a:pt x="475955" y="26003"/>
                </a:lnTo>
                <a:cubicBezTo>
                  <a:pt x="476332" y="24314"/>
                  <a:pt x="476693" y="22554"/>
                  <a:pt x="477039" y="20725"/>
                </a:cubicBezTo>
                <a:cubicBezTo>
                  <a:pt x="477384" y="18896"/>
                  <a:pt x="477684" y="17106"/>
                  <a:pt x="477936" y="15354"/>
                </a:cubicBezTo>
                <a:lnTo>
                  <a:pt x="454781" y="15354"/>
                </a:lnTo>
                <a:close/>
                <a:moveTo>
                  <a:pt x="423330" y="372"/>
                </a:moveTo>
                <a:lnTo>
                  <a:pt x="433607" y="372"/>
                </a:lnTo>
                <a:lnTo>
                  <a:pt x="433607" y="13745"/>
                </a:lnTo>
                <a:lnTo>
                  <a:pt x="453667" y="13745"/>
                </a:lnTo>
                <a:lnTo>
                  <a:pt x="453667" y="23898"/>
                </a:lnTo>
                <a:lnTo>
                  <a:pt x="433607" y="23898"/>
                </a:lnTo>
                <a:lnTo>
                  <a:pt x="433607" y="33433"/>
                </a:lnTo>
                <a:lnTo>
                  <a:pt x="452924" y="33433"/>
                </a:lnTo>
                <a:lnTo>
                  <a:pt x="452924" y="66123"/>
                </a:lnTo>
                <a:lnTo>
                  <a:pt x="434721" y="66123"/>
                </a:lnTo>
                <a:cubicBezTo>
                  <a:pt x="436544" y="67735"/>
                  <a:pt x="438773" y="69766"/>
                  <a:pt x="441408" y="72213"/>
                </a:cubicBezTo>
                <a:cubicBezTo>
                  <a:pt x="444043" y="74660"/>
                  <a:pt x="446547" y="77012"/>
                  <a:pt x="448920" y="79266"/>
                </a:cubicBezTo>
                <a:cubicBezTo>
                  <a:pt x="451293" y="81521"/>
                  <a:pt x="452999" y="83166"/>
                  <a:pt x="454038" y="84201"/>
                </a:cubicBezTo>
                <a:lnTo>
                  <a:pt x="447104" y="92993"/>
                </a:lnTo>
                <a:cubicBezTo>
                  <a:pt x="445659" y="90929"/>
                  <a:pt x="443688" y="88401"/>
                  <a:pt x="441191" y="85408"/>
                </a:cubicBezTo>
                <a:cubicBezTo>
                  <a:pt x="438694" y="82416"/>
                  <a:pt x="436166" y="79454"/>
                  <a:pt x="433607" y="76524"/>
                </a:cubicBezTo>
                <a:lnTo>
                  <a:pt x="433607" y="113795"/>
                </a:lnTo>
                <a:lnTo>
                  <a:pt x="423330" y="113795"/>
                </a:lnTo>
                <a:lnTo>
                  <a:pt x="423330" y="79124"/>
                </a:lnTo>
                <a:cubicBezTo>
                  <a:pt x="420582" y="84149"/>
                  <a:pt x="417626" y="88896"/>
                  <a:pt x="414461" y="93364"/>
                </a:cubicBezTo>
                <a:cubicBezTo>
                  <a:pt x="411295" y="97832"/>
                  <a:pt x="408060" y="101588"/>
                  <a:pt x="404756" y="104632"/>
                </a:cubicBezTo>
                <a:cubicBezTo>
                  <a:pt x="404152" y="103015"/>
                  <a:pt x="403347" y="101235"/>
                  <a:pt x="402341" y="99292"/>
                </a:cubicBezTo>
                <a:cubicBezTo>
                  <a:pt x="401335" y="97350"/>
                  <a:pt x="400406" y="95663"/>
                  <a:pt x="399555" y="94231"/>
                </a:cubicBezTo>
                <a:cubicBezTo>
                  <a:pt x="403412" y="90947"/>
                  <a:pt x="407214" y="86773"/>
                  <a:pt x="410963" y="81709"/>
                </a:cubicBezTo>
                <a:cubicBezTo>
                  <a:pt x="414711" y="76645"/>
                  <a:pt x="417925" y="71450"/>
                  <a:pt x="420605" y="66123"/>
                </a:cubicBezTo>
                <a:lnTo>
                  <a:pt x="404880" y="66123"/>
                </a:lnTo>
                <a:lnTo>
                  <a:pt x="404880" y="33433"/>
                </a:lnTo>
                <a:lnTo>
                  <a:pt x="423330" y="33433"/>
                </a:lnTo>
                <a:lnTo>
                  <a:pt x="423330" y="23898"/>
                </a:lnTo>
                <a:lnTo>
                  <a:pt x="402651" y="23898"/>
                </a:lnTo>
                <a:lnTo>
                  <a:pt x="402651" y="13745"/>
                </a:lnTo>
                <a:lnTo>
                  <a:pt x="423330" y="13745"/>
                </a:lnTo>
                <a:close/>
                <a:moveTo>
                  <a:pt x="295056" y="372"/>
                </a:moveTo>
                <a:lnTo>
                  <a:pt x="305829" y="3839"/>
                </a:lnTo>
                <a:cubicBezTo>
                  <a:pt x="304155" y="8062"/>
                  <a:pt x="302303" y="12277"/>
                  <a:pt x="300273" y="16484"/>
                </a:cubicBezTo>
                <a:cubicBezTo>
                  <a:pt x="298242" y="20692"/>
                  <a:pt x="296050" y="24814"/>
                  <a:pt x="293694" y="28851"/>
                </a:cubicBezTo>
                <a:lnTo>
                  <a:pt x="293694" y="65008"/>
                </a:lnTo>
                <a:cubicBezTo>
                  <a:pt x="300706" y="61234"/>
                  <a:pt x="307331" y="56555"/>
                  <a:pt x="313568" y="50970"/>
                </a:cubicBezTo>
                <a:cubicBezTo>
                  <a:pt x="319806" y="45385"/>
                  <a:pt x="325192" y="39250"/>
                  <a:pt x="329727" y="32566"/>
                </a:cubicBezTo>
                <a:lnTo>
                  <a:pt x="298523" y="32566"/>
                </a:lnTo>
                <a:lnTo>
                  <a:pt x="298523" y="21669"/>
                </a:lnTo>
                <a:lnTo>
                  <a:pt x="333814" y="21669"/>
                </a:lnTo>
                <a:lnTo>
                  <a:pt x="333814" y="1610"/>
                </a:lnTo>
                <a:lnTo>
                  <a:pt x="345453" y="1610"/>
                </a:lnTo>
                <a:lnTo>
                  <a:pt x="345453" y="21669"/>
                </a:lnTo>
                <a:lnTo>
                  <a:pt x="379257" y="21669"/>
                </a:lnTo>
                <a:lnTo>
                  <a:pt x="379257" y="32566"/>
                </a:lnTo>
                <a:lnTo>
                  <a:pt x="347558" y="32566"/>
                </a:lnTo>
                <a:cubicBezTo>
                  <a:pt x="348360" y="37400"/>
                  <a:pt x="349294" y="42126"/>
                  <a:pt x="350360" y="46744"/>
                </a:cubicBezTo>
                <a:cubicBezTo>
                  <a:pt x="351425" y="51362"/>
                  <a:pt x="352638" y="55840"/>
                  <a:pt x="353997" y="60179"/>
                </a:cubicBezTo>
                <a:cubicBezTo>
                  <a:pt x="357464" y="57465"/>
                  <a:pt x="360869" y="54597"/>
                  <a:pt x="364213" y="51573"/>
                </a:cubicBezTo>
                <a:cubicBezTo>
                  <a:pt x="367556" y="48550"/>
                  <a:pt x="370466" y="45681"/>
                  <a:pt x="372942" y="42967"/>
                </a:cubicBezTo>
                <a:lnTo>
                  <a:pt x="381486" y="51140"/>
                </a:lnTo>
                <a:cubicBezTo>
                  <a:pt x="377715" y="54241"/>
                  <a:pt x="373742" y="57419"/>
                  <a:pt x="369568" y="60674"/>
                </a:cubicBezTo>
                <a:cubicBezTo>
                  <a:pt x="365394" y="63930"/>
                  <a:pt x="361360" y="66860"/>
                  <a:pt x="357464" y="69466"/>
                </a:cubicBezTo>
                <a:cubicBezTo>
                  <a:pt x="360542" y="76875"/>
                  <a:pt x="364262" y="83417"/>
                  <a:pt x="368624" y="89092"/>
                </a:cubicBezTo>
                <a:cubicBezTo>
                  <a:pt x="372986" y="94767"/>
                  <a:pt x="378099" y="99328"/>
                  <a:pt x="383963" y="102775"/>
                </a:cubicBezTo>
                <a:cubicBezTo>
                  <a:pt x="382598" y="103964"/>
                  <a:pt x="381148" y="105486"/>
                  <a:pt x="379613" y="107341"/>
                </a:cubicBezTo>
                <a:cubicBezTo>
                  <a:pt x="378078" y="109196"/>
                  <a:pt x="376845" y="110934"/>
                  <a:pt x="375914" y="112557"/>
                </a:cubicBezTo>
                <a:cubicBezTo>
                  <a:pt x="365448" y="105726"/>
                  <a:pt x="357250" y="96047"/>
                  <a:pt x="351319" y="83520"/>
                </a:cubicBezTo>
                <a:cubicBezTo>
                  <a:pt x="345389" y="70993"/>
                  <a:pt x="340998" y="56485"/>
                  <a:pt x="338147" y="39996"/>
                </a:cubicBezTo>
                <a:cubicBezTo>
                  <a:pt x="336161" y="42782"/>
                  <a:pt x="334066" y="45475"/>
                  <a:pt x="331863" y="48075"/>
                </a:cubicBezTo>
                <a:cubicBezTo>
                  <a:pt x="329660" y="50675"/>
                  <a:pt x="327380" y="53183"/>
                  <a:pt x="325022" y="55597"/>
                </a:cubicBezTo>
                <a:lnTo>
                  <a:pt x="325022" y="95593"/>
                </a:lnTo>
                <a:cubicBezTo>
                  <a:pt x="329248" y="94721"/>
                  <a:pt x="333550" y="93803"/>
                  <a:pt x="337931" y="92838"/>
                </a:cubicBezTo>
                <a:cubicBezTo>
                  <a:pt x="342311" y="91873"/>
                  <a:pt x="346676" y="90893"/>
                  <a:pt x="351025" y="89897"/>
                </a:cubicBezTo>
                <a:lnTo>
                  <a:pt x="352140" y="100174"/>
                </a:lnTo>
                <a:cubicBezTo>
                  <a:pt x="343402" y="102359"/>
                  <a:pt x="334750" y="104459"/>
                  <a:pt x="326183" y="106474"/>
                </a:cubicBezTo>
                <a:cubicBezTo>
                  <a:pt x="317616" y="108489"/>
                  <a:pt x="309923" y="110310"/>
                  <a:pt x="303105" y="111938"/>
                </a:cubicBezTo>
                <a:lnTo>
                  <a:pt x="299638" y="100794"/>
                </a:lnTo>
                <a:cubicBezTo>
                  <a:pt x="301751" y="100420"/>
                  <a:pt x="304026" y="99991"/>
                  <a:pt x="306464" y="99509"/>
                </a:cubicBezTo>
                <a:cubicBezTo>
                  <a:pt x="308902" y="99027"/>
                  <a:pt x="311455" y="98505"/>
                  <a:pt x="314125" y="97946"/>
                </a:cubicBezTo>
                <a:lnTo>
                  <a:pt x="314125" y="65627"/>
                </a:lnTo>
                <a:cubicBezTo>
                  <a:pt x="311956" y="67366"/>
                  <a:pt x="309763" y="69027"/>
                  <a:pt x="307547" y="70611"/>
                </a:cubicBezTo>
                <a:cubicBezTo>
                  <a:pt x="305331" y="72195"/>
                  <a:pt x="303108" y="73671"/>
                  <a:pt x="300876" y="75038"/>
                </a:cubicBezTo>
                <a:cubicBezTo>
                  <a:pt x="300082" y="73895"/>
                  <a:pt x="299008" y="72435"/>
                  <a:pt x="297657" y="70658"/>
                </a:cubicBezTo>
                <a:cubicBezTo>
                  <a:pt x="296305" y="68880"/>
                  <a:pt x="294984" y="67327"/>
                  <a:pt x="293694" y="65999"/>
                </a:cubicBezTo>
                <a:lnTo>
                  <a:pt x="293694" y="113424"/>
                </a:lnTo>
                <a:lnTo>
                  <a:pt x="282674" y="113424"/>
                </a:lnTo>
                <a:lnTo>
                  <a:pt x="282674" y="45815"/>
                </a:lnTo>
                <a:cubicBezTo>
                  <a:pt x="278938" y="50768"/>
                  <a:pt x="275141" y="55226"/>
                  <a:pt x="271282" y="59188"/>
                </a:cubicBezTo>
                <a:cubicBezTo>
                  <a:pt x="270601" y="57746"/>
                  <a:pt x="269641" y="55832"/>
                  <a:pt x="268403" y="53446"/>
                </a:cubicBezTo>
                <a:cubicBezTo>
                  <a:pt x="267165" y="51060"/>
                  <a:pt x="266019" y="49053"/>
                  <a:pt x="264967" y="47425"/>
                </a:cubicBezTo>
                <a:cubicBezTo>
                  <a:pt x="270996" y="41665"/>
                  <a:pt x="276645" y="34674"/>
                  <a:pt x="281915" y="26452"/>
                </a:cubicBezTo>
                <a:cubicBezTo>
                  <a:pt x="287186" y="18231"/>
                  <a:pt x="291566" y="9537"/>
                  <a:pt x="295056" y="372"/>
                </a:cubicBezTo>
                <a:close/>
                <a:moveTo>
                  <a:pt x="69219" y="372"/>
                </a:moveTo>
                <a:cubicBezTo>
                  <a:pt x="71179" y="5428"/>
                  <a:pt x="73573" y="10298"/>
                  <a:pt x="76401" y="14983"/>
                </a:cubicBezTo>
                <a:cubicBezTo>
                  <a:pt x="78864" y="12837"/>
                  <a:pt x="81274" y="10597"/>
                  <a:pt x="83629" y="8265"/>
                </a:cubicBezTo>
                <a:cubicBezTo>
                  <a:pt x="85984" y="5933"/>
                  <a:pt x="87991" y="3756"/>
                  <a:pt x="89650" y="1734"/>
                </a:cubicBezTo>
                <a:lnTo>
                  <a:pt x="98318" y="7801"/>
                </a:lnTo>
                <a:cubicBezTo>
                  <a:pt x="95614" y="10378"/>
                  <a:pt x="92787" y="12932"/>
                  <a:pt x="89836" y="15463"/>
                </a:cubicBezTo>
                <a:cubicBezTo>
                  <a:pt x="86884" y="17993"/>
                  <a:pt x="84057" y="20269"/>
                  <a:pt x="81354" y="22289"/>
                </a:cubicBezTo>
                <a:cubicBezTo>
                  <a:pt x="82411" y="23713"/>
                  <a:pt x="83515" y="25106"/>
                  <a:pt x="84666" y="26468"/>
                </a:cubicBezTo>
                <a:cubicBezTo>
                  <a:pt x="85816" y="27830"/>
                  <a:pt x="86982" y="29161"/>
                  <a:pt x="88164" y="30461"/>
                </a:cubicBezTo>
                <a:cubicBezTo>
                  <a:pt x="91074" y="28175"/>
                  <a:pt x="93953" y="25720"/>
                  <a:pt x="96801" y="23093"/>
                </a:cubicBezTo>
                <a:cubicBezTo>
                  <a:pt x="99649" y="20467"/>
                  <a:pt x="102094" y="18011"/>
                  <a:pt x="104137" y="15726"/>
                </a:cubicBezTo>
                <a:lnTo>
                  <a:pt x="112681" y="21669"/>
                </a:lnTo>
                <a:cubicBezTo>
                  <a:pt x="109908" y="24301"/>
                  <a:pt x="106941" y="26901"/>
                  <a:pt x="103781" y="29470"/>
                </a:cubicBezTo>
                <a:cubicBezTo>
                  <a:pt x="100621" y="32040"/>
                  <a:pt x="97562" y="34392"/>
                  <a:pt x="94603" y="36528"/>
                </a:cubicBezTo>
                <a:cubicBezTo>
                  <a:pt x="97825" y="39260"/>
                  <a:pt x="101225" y="41721"/>
                  <a:pt x="104803" y="43912"/>
                </a:cubicBezTo>
                <a:cubicBezTo>
                  <a:pt x="108381" y="46102"/>
                  <a:pt x="112121" y="47975"/>
                  <a:pt x="116025" y="49530"/>
                </a:cubicBezTo>
                <a:cubicBezTo>
                  <a:pt x="114665" y="50724"/>
                  <a:pt x="113236" y="52267"/>
                  <a:pt x="111737" y="54158"/>
                </a:cubicBezTo>
                <a:cubicBezTo>
                  <a:pt x="110238" y="56049"/>
                  <a:pt x="109026" y="57808"/>
                  <a:pt x="108100" y="59436"/>
                </a:cubicBezTo>
                <a:cubicBezTo>
                  <a:pt x="102135" y="56733"/>
                  <a:pt x="96605" y="53348"/>
                  <a:pt x="91507" y="49282"/>
                </a:cubicBezTo>
                <a:lnTo>
                  <a:pt x="91507" y="53740"/>
                </a:lnTo>
                <a:lnTo>
                  <a:pt x="78629" y="53740"/>
                </a:lnTo>
                <a:lnTo>
                  <a:pt x="78629" y="70085"/>
                </a:lnTo>
                <a:lnTo>
                  <a:pt x="106614" y="70085"/>
                </a:lnTo>
                <a:lnTo>
                  <a:pt x="106614" y="80734"/>
                </a:lnTo>
                <a:lnTo>
                  <a:pt x="78629" y="80734"/>
                </a:lnTo>
                <a:lnTo>
                  <a:pt x="78629" y="97698"/>
                </a:lnTo>
                <a:cubicBezTo>
                  <a:pt x="78573" y="99741"/>
                  <a:pt x="78841" y="101072"/>
                  <a:pt x="79434" y="101691"/>
                </a:cubicBezTo>
                <a:cubicBezTo>
                  <a:pt x="80028" y="102310"/>
                  <a:pt x="81286" y="102589"/>
                  <a:pt x="83211" y="102527"/>
                </a:cubicBezTo>
                <a:lnTo>
                  <a:pt x="95222" y="102527"/>
                </a:lnTo>
                <a:cubicBezTo>
                  <a:pt x="96958" y="102679"/>
                  <a:pt x="98129" y="101756"/>
                  <a:pt x="98735" y="99757"/>
                </a:cubicBezTo>
                <a:cubicBezTo>
                  <a:pt x="99342" y="97757"/>
                  <a:pt x="99739" y="93769"/>
                  <a:pt x="99927" y="87792"/>
                </a:cubicBezTo>
                <a:cubicBezTo>
                  <a:pt x="101300" y="88752"/>
                  <a:pt x="102951" y="89649"/>
                  <a:pt x="104880" y="90485"/>
                </a:cubicBezTo>
                <a:cubicBezTo>
                  <a:pt x="106810" y="91321"/>
                  <a:pt x="108585" y="91909"/>
                  <a:pt x="110205" y="92250"/>
                </a:cubicBezTo>
                <a:cubicBezTo>
                  <a:pt x="109797" y="100095"/>
                  <a:pt x="108569" y="105517"/>
                  <a:pt x="106521" y="108517"/>
                </a:cubicBezTo>
                <a:cubicBezTo>
                  <a:pt x="104473" y="111517"/>
                  <a:pt x="101078" y="112947"/>
                  <a:pt x="96336" y="112805"/>
                </a:cubicBezTo>
                <a:lnTo>
                  <a:pt x="81230" y="112805"/>
                </a:lnTo>
                <a:cubicBezTo>
                  <a:pt x="75534" y="112910"/>
                  <a:pt x="71664" y="111863"/>
                  <a:pt x="69621" y="109663"/>
                </a:cubicBezTo>
                <a:cubicBezTo>
                  <a:pt x="67578" y="107462"/>
                  <a:pt x="66618" y="103474"/>
                  <a:pt x="66742" y="97698"/>
                </a:cubicBezTo>
                <a:lnTo>
                  <a:pt x="66742" y="80734"/>
                </a:lnTo>
                <a:lnTo>
                  <a:pt x="47054" y="80734"/>
                </a:lnTo>
                <a:cubicBezTo>
                  <a:pt x="46332" y="85131"/>
                  <a:pt x="44817" y="89380"/>
                  <a:pt x="42509" y="93479"/>
                </a:cubicBezTo>
                <a:cubicBezTo>
                  <a:pt x="40201" y="97578"/>
                  <a:pt x="36723" y="101395"/>
                  <a:pt x="32076" y="104930"/>
                </a:cubicBezTo>
                <a:cubicBezTo>
                  <a:pt x="27428" y="108465"/>
                  <a:pt x="21236" y="111586"/>
                  <a:pt x="13497" y="114291"/>
                </a:cubicBezTo>
                <a:cubicBezTo>
                  <a:pt x="12744" y="112900"/>
                  <a:pt x="11650" y="111316"/>
                  <a:pt x="10216" y="109539"/>
                </a:cubicBezTo>
                <a:cubicBezTo>
                  <a:pt x="8782" y="107761"/>
                  <a:pt x="7440" y="106332"/>
                  <a:pt x="6192" y="105251"/>
                </a:cubicBezTo>
                <a:cubicBezTo>
                  <a:pt x="15579" y="102047"/>
                  <a:pt x="22467" y="98333"/>
                  <a:pt x="26855" y="94107"/>
                </a:cubicBezTo>
                <a:cubicBezTo>
                  <a:pt x="31243" y="89882"/>
                  <a:pt x="34014" y="85424"/>
                  <a:pt x="35167" y="80734"/>
                </a:cubicBezTo>
                <a:lnTo>
                  <a:pt x="8916" y="80734"/>
                </a:lnTo>
                <a:lnTo>
                  <a:pt x="8916" y="70085"/>
                </a:lnTo>
                <a:lnTo>
                  <a:pt x="36529" y="70085"/>
                </a:lnTo>
                <a:lnTo>
                  <a:pt x="36529" y="69094"/>
                </a:lnTo>
                <a:lnTo>
                  <a:pt x="36529" y="53740"/>
                </a:lnTo>
                <a:lnTo>
                  <a:pt x="24518" y="53740"/>
                </a:lnTo>
                <a:lnTo>
                  <a:pt x="24518" y="49282"/>
                </a:lnTo>
                <a:cubicBezTo>
                  <a:pt x="21727" y="51333"/>
                  <a:pt x="18858" y="53237"/>
                  <a:pt x="15912" y="54994"/>
                </a:cubicBezTo>
                <a:cubicBezTo>
                  <a:pt x="12966" y="56751"/>
                  <a:pt x="9974" y="58314"/>
                  <a:pt x="6935" y="59684"/>
                </a:cubicBezTo>
                <a:cubicBezTo>
                  <a:pt x="6189" y="58309"/>
                  <a:pt x="5142" y="56787"/>
                  <a:pt x="3793" y="55118"/>
                </a:cubicBezTo>
                <a:cubicBezTo>
                  <a:pt x="2443" y="53449"/>
                  <a:pt x="1179" y="52081"/>
                  <a:pt x="0" y="51016"/>
                </a:cubicBezTo>
                <a:cubicBezTo>
                  <a:pt x="4040" y="49331"/>
                  <a:pt x="8003" y="47252"/>
                  <a:pt x="11888" y="44778"/>
                </a:cubicBezTo>
                <a:cubicBezTo>
                  <a:pt x="15773" y="42304"/>
                  <a:pt x="19487" y="39513"/>
                  <a:pt x="23032" y="36405"/>
                </a:cubicBezTo>
                <a:cubicBezTo>
                  <a:pt x="21226" y="34501"/>
                  <a:pt x="19080" y="32489"/>
                  <a:pt x="16593" y="30368"/>
                </a:cubicBezTo>
                <a:cubicBezTo>
                  <a:pt x="14106" y="28248"/>
                  <a:pt x="11712" y="26297"/>
                  <a:pt x="9411" y="24517"/>
                </a:cubicBezTo>
                <a:lnTo>
                  <a:pt x="16593" y="18450"/>
                </a:lnTo>
                <a:cubicBezTo>
                  <a:pt x="18886" y="19982"/>
                  <a:pt x="21265" y="21716"/>
                  <a:pt x="23728" y="23651"/>
                </a:cubicBezTo>
                <a:cubicBezTo>
                  <a:pt x="26192" y="25585"/>
                  <a:pt x="28354" y="27443"/>
                  <a:pt x="30214" y="29223"/>
                </a:cubicBezTo>
                <a:cubicBezTo>
                  <a:pt x="32136" y="27048"/>
                  <a:pt x="33926" y="24773"/>
                  <a:pt x="35585" y="22397"/>
                </a:cubicBezTo>
                <a:cubicBezTo>
                  <a:pt x="37243" y="20021"/>
                  <a:pt x="38755" y="17591"/>
                  <a:pt x="40120" y="15107"/>
                </a:cubicBezTo>
                <a:lnTo>
                  <a:pt x="11888" y="15107"/>
                </a:lnTo>
                <a:lnTo>
                  <a:pt x="11888" y="5077"/>
                </a:lnTo>
                <a:lnTo>
                  <a:pt x="45692" y="5077"/>
                </a:lnTo>
                <a:lnTo>
                  <a:pt x="47797" y="4705"/>
                </a:lnTo>
                <a:lnTo>
                  <a:pt x="55350" y="8296"/>
                </a:lnTo>
                <a:cubicBezTo>
                  <a:pt x="52897" y="15231"/>
                  <a:pt x="49693" y="21577"/>
                  <a:pt x="45738" y="27334"/>
                </a:cubicBezTo>
                <a:cubicBezTo>
                  <a:pt x="41784" y="33092"/>
                  <a:pt x="37310" y="38262"/>
                  <a:pt x="32319" y="42844"/>
                </a:cubicBezTo>
                <a:lnTo>
                  <a:pt x="84201" y="42844"/>
                </a:lnTo>
                <a:cubicBezTo>
                  <a:pt x="78805" y="37491"/>
                  <a:pt x="73996" y="31480"/>
                  <a:pt x="69776" y="24811"/>
                </a:cubicBezTo>
                <a:cubicBezTo>
                  <a:pt x="65555" y="18143"/>
                  <a:pt x="61985" y="10987"/>
                  <a:pt x="59065" y="3343"/>
                </a:cubicBezTo>
                <a:close/>
                <a:moveTo>
                  <a:pt x="162078" y="0"/>
                </a:moveTo>
                <a:lnTo>
                  <a:pt x="173098" y="4582"/>
                </a:lnTo>
                <a:cubicBezTo>
                  <a:pt x="168764" y="10205"/>
                  <a:pt x="163688" y="15798"/>
                  <a:pt x="157868" y="21360"/>
                </a:cubicBezTo>
                <a:cubicBezTo>
                  <a:pt x="152048" y="26922"/>
                  <a:pt x="146228" y="31771"/>
                  <a:pt x="140409" y="35909"/>
                </a:cubicBezTo>
                <a:cubicBezTo>
                  <a:pt x="139671" y="34524"/>
                  <a:pt x="138670" y="32930"/>
                  <a:pt x="137406" y="31127"/>
                </a:cubicBezTo>
                <a:cubicBezTo>
                  <a:pt x="136142" y="29323"/>
                  <a:pt x="134955" y="27822"/>
                  <a:pt x="133846" y="26622"/>
                </a:cubicBezTo>
                <a:cubicBezTo>
                  <a:pt x="139139" y="23145"/>
                  <a:pt x="144371" y="18987"/>
                  <a:pt x="149541" y="14147"/>
                </a:cubicBezTo>
                <a:cubicBezTo>
                  <a:pt x="154710" y="9308"/>
                  <a:pt x="158889" y="4592"/>
                  <a:pt x="162078" y="0"/>
                </a:cubicBezTo>
                <a:close/>
              </a:path>
            </a:pathLst>
          </a:custGeom>
          <a:solidFill>
            <a:srgbClr val="666666"/>
          </a:solidFill>
          <a:ln>
            <a:noFill/>
          </a:ln>
        </p:spPr>
        <p:txBody>
          <a:bodyPr spcFirstLastPara="1" wrap="square" lIns="130011" tIns="64988" rIns="130011" bIns="64988" anchor="t" anchorCtr="0">
            <a:noAutofit/>
          </a:bodyPr>
          <a:lstStyle/>
          <a:p>
            <a:pPr algn="l">
              <a:spcBef>
                <a:spcPts val="0"/>
              </a:spcBef>
              <a:spcAft>
                <a:spcPts val="0"/>
              </a:spcAft>
            </a:pPr>
            <a:endParaRPr sz="1422">
              <a:solidFill>
                <a:srgbClr val="666666"/>
              </a:solidFill>
              <a:latin typeface="Arial"/>
              <a:ea typeface="Arial"/>
              <a:cs typeface="Arial"/>
              <a:sym typeface="Arial"/>
            </a:endParaRPr>
          </a:p>
        </p:txBody>
      </p:sp>
      <p:sp>
        <p:nvSpPr>
          <p:cNvPr id="140" name="Google Shape;967;p53">
            <a:extLst>
              <a:ext uri="{FF2B5EF4-FFF2-40B4-BE49-F238E27FC236}">
                <a16:creationId xmlns:a16="http://schemas.microsoft.com/office/drawing/2014/main" id="{3664F546-CE49-45F7-BCB3-5F479F10905E}"/>
              </a:ext>
            </a:extLst>
          </p:cNvPr>
          <p:cNvSpPr/>
          <p:nvPr/>
        </p:nvSpPr>
        <p:spPr>
          <a:xfrm>
            <a:off x="1668422" y="8257760"/>
            <a:ext cx="533335" cy="155659"/>
          </a:xfrm>
          <a:custGeom>
            <a:avLst/>
            <a:gdLst/>
            <a:ahLst/>
            <a:cxnLst/>
            <a:rect l="l" t="t" r="r" b="b"/>
            <a:pathLst>
              <a:path w="375047" h="109461" extrusionOk="0">
                <a:moveTo>
                  <a:pt x="148828" y="77143"/>
                </a:moveTo>
                <a:lnTo>
                  <a:pt x="148828" y="94974"/>
                </a:lnTo>
                <a:lnTo>
                  <a:pt x="164802" y="94974"/>
                </a:lnTo>
                <a:lnTo>
                  <a:pt x="164802" y="77143"/>
                </a:lnTo>
                <a:close/>
                <a:moveTo>
                  <a:pt x="14983" y="75657"/>
                </a:moveTo>
                <a:lnTo>
                  <a:pt x="14983" y="93488"/>
                </a:lnTo>
                <a:lnTo>
                  <a:pt x="31080" y="93488"/>
                </a:lnTo>
                <a:lnTo>
                  <a:pt x="31080" y="75657"/>
                </a:lnTo>
                <a:close/>
                <a:moveTo>
                  <a:pt x="310534" y="72438"/>
                </a:moveTo>
                <a:lnTo>
                  <a:pt x="310534" y="86678"/>
                </a:lnTo>
                <a:lnTo>
                  <a:pt x="336661" y="86678"/>
                </a:lnTo>
                <a:lnTo>
                  <a:pt x="336661" y="72438"/>
                </a:lnTo>
                <a:close/>
                <a:moveTo>
                  <a:pt x="50273" y="70952"/>
                </a:moveTo>
                <a:lnTo>
                  <a:pt x="59560" y="73305"/>
                </a:lnTo>
                <a:cubicBezTo>
                  <a:pt x="58995" y="78864"/>
                  <a:pt x="57958" y="84276"/>
                  <a:pt x="56449" y="89541"/>
                </a:cubicBezTo>
                <a:cubicBezTo>
                  <a:pt x="54940" y="94806"/>
                  <a:pt x="52633" y="99259"/>
                  <a:pt x="49530" y="102899"/>
                </a:cubicBezTo>
                <a:lnTo>
                  <a:pt x="41110" y="97574"/>
                </a:lnTo>
                <a:cubicBezTo>
                  <a:pt x="43798" y="94437"/>
                  <a:pt x="45851" y="90496"/>
                  <a:pt x="47270" y="85749"/>
                </a:cubicBezTo>
                <a:cubicBezTo>
                  <a:pt x="48689" y="81002"/>
                  <a:pt x="49690" y="76070"/>
                  <a:pt x="50273" y="70952"/>
                </a:cubicBezTo>
                <a:close/>
                <a:moveTo>
                  <a:pt x="101908" y="68475"/>
                </a:moveTo>
                <a:cubicBezTo>
                  <a:pt x="105244" y="73196"/>
                  <a:pt x="108138" y="78242"/>
                  <a:pt x="110591" y="83613"/>
                </a:cubicBezTo>
                <a:cubicBezTo>
                  <a:pt x="113045" y="88984"/>
                  <a:pt x="114732" y="93844"/>
                  <a:pt x="115653" y="98193"/>
                </a:cubicBezTo>
                <a:lnTo>
                  <a:pt x="105499" y="102403"/>
                </a:lnTo>
                <a:cubicBezTo>
                  <a:pt x="104694" y="98095"/>
                  <a:pt x="103115" y="93184"/>
                  <a:pt x="100763" y="87668"/>
                </a:cubicBezTo>
                <a:cubicBezTo>
                  <a:pt x="98410" y="82153"/>
                  <a:pt x="95655" y="76994"/>
                  <a:pt x="92497" y="72190"/>
                </a:cubicBezTo>
                <a:close/>
                <a:moveTo>
                  <a:pt x="138922" y="67856"/>
                </a:moveTo>
                <a:lnTo>
                  <a:pt x="174831" y="67856"/>
                </a:lnTo>
                <a:lnTo>
                  <a:pt x="174831" y="104137"/>
                </a:lnTo>
                <a:lnTo>
                  <a:pt x="148828" y="104137"/>
                </a:lnTo>
                <a:lnTo>
                  <a:pt x="148828" y="109461"/>
                </a:lnTo>
                <a:lnTo>
                  <a:pt x="138922" y="109461"/>
                </a:lnTo>
                <a:close/>
                <a:moveTo>
                  <a:pt x="62284" y="66494"/>
                </a:moveTo>
                <a:lnTo>
                  <a:pt x="72809" y="66494"/>
                </a:lnTo>
                <a:lnTo>
                  <a:pt x="72809" y="94974"/>
                </a:lnTo>
                <a:cubicBezTo>
                  <a:pt x="72765" y="96478"/>
                  <a:pt x="72977" y="97463"/>
                  <a:pt x="73444" y="97930"/>
                </a:cubicBezTo>
                <a:cubicBezTo>
                  <a:pt x="73911" y="98397"/>
                  <a:pt x="74896" y="98609"/>
                  <a:pt x="76400" y="98565"/>
                </a:cubicBezTo>
                <a:lnTo>
                  <a:pt x="85563" y="98565"/>
                </a:lnTo>
                <a:cubicBezTo>
                  <a:pt x="87000" y="98748"/>
                  <a:pt x="87965" y="97979"/>
                  <a:pt x="88458" y="96259"/>
                </a:cubicBezTo>
                <a:cubicBezTo>
                  <a:pt x="88950" y="94538"/>
                  <a:pt x="89265" y="90766"/>
                  <a:pt x="89402" y="84944"/>
                </a:cubicBezTo>
                <a:cubicBezTo>
                  <a:pt x="90480" y="85891"/>
                  <a:pt x="91945" y="86752"/>
                  <a:pt x="93797" y="87529"/>
                </a:cubicBezTo>
                <a:cubicBezTo>
                  <a:pt x="95650" y="88305"/>
                  <a:pt x="97363" y="88888"/>
                  <a:pt x="98936" y="89278"/>
                </a:cubicBezTo>
                <a:cubicBezTo>
                  <a:pt x="98454" y="96800"/>
                  <a:pt x="97314" y="101939"/>
                  <a:pt x="95516" y="104694"/>
                </a:cubicBezTo>
                <a:cubicBezTo>
                  <a:pt x="93717" y="107449"/>
                  <a:pt x="90813" y="108749"/>
                  <a:pt x="86801" y="108595"/>
                </a:cubicBezTo>
                <a:lnTo>
                  <a:pt x="74667" y="108595"/>
                </a:lnTo>
                <a:cubicBezTo>
                  <a:pt x="69763" y="108675"/>
                  <a:pt x="66445" y="107710"/>
                  <a:pt x="64714" y="105700"/>
                </a:cubicBezTo>
                <a:cubicBezTo>
                  <a:pt x="62983" y="103691"/>
                  <a:pt x="62173" y="100157"/>
                  <a:pt x="62284" y="95098"/>
                </a:cubicBezTo>
                <a:close/>
                <a:moveTo>
                  <a:pt x="5325" y="66370"/>
                </a:moveTo>
                <a:lnTo>
                  <a:pt x="40862" y="66370"/>
                </a:lnTo>
                <a:lnTo>
                  <a:pt x="40862" y="102775"/>
                </a:lnTo>
                <a:lnTo>
                  <a:pt x="14983" y="102775"/>
                </a:lnTo>
                <a:lnTo>
                  <a:pt x="14983" y="107976"/>
                </a:lnTo>
                <a:lnTo>
                  <a:pt x="5325" y="107976"/>
                </a:lnTo>
                <a:close/>
                <a:moveTo>
                  <a:pt x="299885" y="63275"/>
                </a:moveTo>
                <a:lnTo>
                  <a:pt x="347434" y="63275"/>
                </a:lnTo>
                <a:lnTo>
                  <a:pt x="347434" y="95965"/>
                </a:lnTo>
                <a:lnTo>
                  <a:pt x="310534" y="95965"/>
                </a:lnTo>
                <a:lnTo>
                  <a:pt x="310534" y="103146"/>
                </a:lnTo>
                <a:lnTo>
                  <a:pt x="299885" y="103146"/>
                </a:lnTo>
                <a:close/>
                <a:moveTo>
                  <a:pt x="139170" y="50768"/>
                </a:moveTo>
                <a:lnTo>
                  <a:pt x="174088" y="50768"/>
                </a:lnTo>
                <a:lnTo>
                  <a:pt x="174088" y="59684"/>
                </a:lnTo>
                <a:lnTo>
                  <a:pt x="139170" y="59684"/>
                </a:lnTo>
                <a:close/>
                <a:moveTo>
                  <a:pt x="71447" y="49778"/>
                </a:moveTo>
                <a:cubicBezTo>
                  <a:pt x="75495" y="51903"/>
                  <a:pt x="79565" y="54401"/>
                  <a:pt x="83659" y="57269"/>
                </a:cubicBezTo>
                <a:cubicBezTo>
                  <a:pt x="87753" y="60138"/>
                  <a:pt x="90988" y="62883"/>
                  <a:pt x="93364" y="65504"/>
                </a:cubicBezTo>
                <a:lnTo>
                  <a:pt x="86182" y="73057"/>
                </a:lnTo>
                <a:cubicBezTo>
                  <a:pt x="83881" y="70431"/>
                  <a:pt x="80744" y="67603"/>
                  <a:pt x="76772" y="64575"/>
                </a:cubicBezTo>
                <a:cubicBezTo>
                  <a:pt x="72799" y="61546"/>
                  <a:pt x="68795" y="58843"/>
                  <a:pt x="64761" y="56464"/>
                </a:cubicBezTo>
                <a:close/>
                <a:moveTo>
                  <a:pt x="5448" y="49654"/>
                </a:moveTo>
                <a:lnTo>
                  <a:pt x="40738" y="49654"/>
                </a:lnTo>
                <a:lnTo>
                  <a:pt x="40738" y="58693"/>
                </a:lnTo>
                <a:lnTo>
                  <a:pt x="5448" y="58693"/>
                </a:lnTo>
                <a:close/>
                <a:moveTo>
                  <a:pt x="139170" y="33928"/>
                </a:moveTo>
                <a:lnTo>
                  <a:pt x="174088" y="33928"/>
                </a:lnTo>
                <a:lnTo>
                  <a:pt x="174088" y="42844"/>
                </a:lnTo>
                <a:lnTo>
                  <a:pt x="139170" y="42844"/>
                </a:lnTo>
                <a:close/>
                <a:moveTo>
                  <a:pt x="5448" y="33185"/>
                </a:moveTo>
                <a:lnTo>
                  <a:pt x="40738" y="33185"/>
                </a:lnTo>
                <a:lnTo>
                  <a:pt x="40738" y="42101"/>
                </a:lnTo>
                <a:lnTo>
                  <a:pt x="5448" y="42101"/>
                </a:lnTo>
                <a:close/>
                <a:moveTo>
                  <a:pt x="133350" y="16716"/>
                </a:moveTo>
                <a:lnTo>
                  <a:pt x="178422" y="16716"/>
                </a:lnTo>
                <a:lnTo>
                  <a:pt x="178422" y="25880"/>
                </a:lnTo>
                <a:lnTo>
                  <a:pt x="133350" y="25880"/>
                </a:lnTo>
                <a:close/>
                <a:moveTo>
                  <a:pt x="0" y="16345"/>
                </a:moveTo>
                <a:lnTo>
                  <a:pt x="44206" y="16345"/>
                </a:lnTo>
                <a:lnTo>
                  <a:pt x="44206" y="25508"/>
                </a:lnTo>
                <a:lnTo>
                  <a:pt x="0" y="25508"/>
                </a:lnTo>
                <a:close/>
                <a:moveTo>
                  <a:pt x="291837" y="11763"/>
                </a:moveTo>
                <a:lnTo>
                  <a:pt x="291837" y="25260"/>
                </a:lnTo>
                <a:lnTo>
                  <a:pt x="354740" y="25260"/>
                </a:lnTo>
                <a:lnTo>
                  <a:pt x="354740" y="11763"/>
                </a:lnTo>
                <a:close/>
                <a:moveTo>
                  <a:pt x="182385" y="2848"/>
                </a:moveTo>
                <a:lnTo>
                  <a:pt x="245412" y="2848"/>
                </a:lnTo>
                <a:lnTo>
                  <a:pt x="245412" y="13745"/>
                </a:lnTo>
                <a:lnTo>
                  <a:pt x="221637" y="13745"/>
                </a:lnTo>
                <a:lnTo>
                  <a:pt x="221637" y="45692"/>
                </a:lnTo>
                <a:lnTo>
                  <a:pt x="244669" y="45692"/>
                </a:lnTo>
                <a:lnTo>
                  <a:pt x="244669" y="56588"/>
                </a:lnTo>
                <a:lnTo>
                  <a:pt x="221637" y="56588"/>
                </a:lnTo>
                <a:lnTo>
                  <a:pt x="221637" y="94479"/>
                </a:lnTo>
                <a:lnTo>
                  <a:pt x="247517" y="94479"/>
                </a:lnTo>
                <a:lnTo>
                  <a:pt x="247517" y="105375"/>
                </a:lnTo>
                <a:lnTo>
                  <a:pt x="178546" y="105375"/>
                </a:lnTo>
                <a:lnTo>
                  <a:pt x="178546" y="94479"/>
                </a:lnTo>
                <a:lnTo>
                  <a:pt x="187214" y="94479"/>
                </a:lnTo>
                <a:lnTo>
                  <a:pt x="187214" y="34424"/>
                </a:lnTo>
                <a:lnTo>
                  <a:pt x="197863" y="34424"/>
                </a:lnTo>
                <a:lnTo>
                  <a:pt x="197863" y="94479"/>
                </a:lnTo>
                <a:lnTo>
                  <a:pt x="210369" y="94479"/>
                </a:lnTo>
                <a:lnTo>
                  <a:pt x="210369" y="13745"/>
                </a:lnTo>
                <a:lnTo>
                  <a:pt x="182385" y="13745"/>
                </a:lnTo>
                <a:close/>
                <a:moveTo>
                  <a:pt x="280445" y="1981"/>
                </a:moveTo>
                <a:lnTo>
                  <a:pt x="366255" y="1981"/>
                </a:lnTo>
                <a:lnTo>
                  <a:pt x="366255" y="35166"/>
                </a:lnTo>
                <a:lnTo>
                  <a:pt x="291837" y="35166"/>
                </a:lnTo>
                <a:cubicBezTo>
                  <a:pt x="291816" y="38138"/>
                  <a:pt x="291733" y="41234"/>
                  <a:pt x="291589" y="44453"/>
                </a:cubicBezTo>
                <a:lnTo>
                  <a:pt x="375047" y="44453"/>
                </a:lnTo>
                <a:cubicBezTo>
                  <a:pt x="375049" y="44564"/>
                  <a:pt x="375044" y="45209"/>
                  <a:pt x="375031" y="46388"/>
                </a:cubicBezTo>
                <a:cubicBezTo>
                  <a:pt x="375019" y="47567"/>
                  <a:pt x="374982" y="48614"/>
                  <a:pt x="374923" y="49530"/>
                </a:cubicBezTo>
                <a:cubicBezTo>
                  <a:pt x="374442" y="61665"/>
                  <a:pt x="373932" y="71516"/>
                  <a:pt x="373391" y="79083"/>
                </a:cubicBezTo>
                <a:cubicBezTo>
                  <a:pt x="372851" y="86650"/>
                  <a:pt x="372194" y="92429"/>
                  <a:pt x="371419" y="96419"/>
                </a:cubicBezTo>
                <a:cubicBezTo>
                  <a:pt x="370645" y="100409"/>
                  <a:pt x="369667" y="103105"/>
                  <a:pt x="368484" y="104508"/>
                </a:cubicBezTo>
                <a:cubicBezTo>
                  <a:pt x="367261" y="106025"/>
                  <a:pt x="365930" y="107109"/>
                  <a:pt x="364491" y="107759"/>
                </a:cubicBezTo>
                <a:cubicBezTo>
                  <a:pt x="363051" y="108409"/>
                  <a:pt x="361411" y="108811"/>
                  <a:pt x="359569" y="108966"/>
                </a:cubicBezTo>
                <a:cubicBezTo>
                  <a:pt x="357789" y="109209"/>
                  <a:pt x="355498" y="109343"/>
                  <a:pt x="352696" y="109369"/>
                </a:cubicBezTo>
                <a:cubicBezTo>
                  <a:pt x="349895" y="109394"/>
                  <a:pt x="346861" y="109343"/>
                  <a:pt x="343595" y="109214"/>
                </a:cubicBezTo>
                <a:cubicBezTo>
                  <a:pt x="343523" y="107545"/>
                  <a:pt x="343203" y="105713"/>
                  <a:pt x="342636" y="103719"/>
                </a:cubicBezTo>
                <a:cubicBezTo>
                  <a:pt x="342068" y="101725"/>
                  <a:pt x="341315" y="99924"/>
                  <a:pt x="340376" y="98317"/>
                </a:cubicBezTo>
                <a:cubicBezTo>
                  <a:pt x="343337" y="98622"/>
                  <a:pt x="346020" y="98818"/>
                  <a:pt x="348425" y="98905"/>
                </a:cubicBezTo>
                <a:cubicBezTo>
                  <a:pt x="350829" y="98993"/>
                  <a:pt x="352645" y="99003"/>
                  <a:pt x="353873" y="98936"/>
                </a:cubicBezTo>
                <a:cubicBezTo>
                  <a:pt x="354905" y="99003"/>
                  <a:pt x="355751" y="98900"/>
                  <a:pt x="356411" y="98627"/>
                </a:cubicBezTo>
                <a:cubicBezTo>
                  <a:pt x="357072" y="98353"/>
                  <a:pt x="357670" y="97879"/>
                  <a:pt x="358207" y="97203"/>
                </a:cubicBezTo>
                <a:cubicBezTo>
                  <a:pt x="359373" y="96101"/>
                  <a:pt x="360353" y="92299"/>
                  <a:pt x="361148" y="85795"/>
                </a:cubicBezTo>
                <a:cubicBezTo>
                  <a:pt x="361942" y="79292"/>
                  <a:pt x="362613" y="68896"/>
                  <a:pt x="363160" y="54607"/>
                </a:cubicBezTo>
                <a:lnTo>
                  <a:pt x="290846" y="54607"/>
                </a:lnTo>
                <a:cubicBezTo>
                  <a:pt x="290044" y="63667"/>
                  <a:pt x="288398" y="72727"/>
                  <a:pt x="285908" y="81787"/>
                </a:cubicBezTo>
                <a:cubicBezTo>
                  <a:pt x="283419" y="90846"/>
                  <a:pt x="279699" y="99040"/>
                  <a:pt x="274749" y="106366"/>
                </a:cubicBezTo>
                <a:cubicBezTo>
                  <a:pt x="273650" y="105171"/>
                  <a:pt x="272164" y="103846"/>
                  <a:pt x="270291" y="102388"/>
                </a:cubicBezTo>
                <a:cubicBezTo>
                  <a:pt x="268418" y="100930"/>
                  <a:pt x="266808" y="99821"/>
                  <a:pt x="265462" y="99060"/>
                </a:cubicBezTo>
                <a:cubicBezTo>
                  <a:pt x="269974" y="92396"/>
                  <a:pt x="273305" y="85115"/>
                  <a:pt x="275455" y="77217"/>
                </a:cubicBezTo>
                <a:cubicBezTo>
                  <a:pt x="277605" y="69318"/>
                  <a:pt x="278992" y="61414"/>
                  <a:pt x="279615" y="53502"/>
                </a:cubicBezTo>
                <a:cubicBezTo>
                  <a:pt x="280237" y="45590"/>
                  <a:pt x="280514" y="38281"/>
                  <a:pt x="280445" y="31576"/>
                </a:cubicBezTo>
                <a:close/>
                <a:moveTo>
                  <a:pt x="49902" y="867"/>
                </a:moveTo>
                <a:lnTo>
                  <a:pt x="109833" y="867"/>
                </a:lnTo>
                <a:cubicBezTo>
                  <a:pt x="109835" y="973"/>
                  <a:pt x="109830" y="1566"/>
                  <a:pt x="109817" y="2647"/>
                </a:cubicBezTo>
                <a:cubicBezTo>
                  <a:pt x="109804" y="3728"/>
                  <a:pt x="109768" y="4662"/>
                  <a:pt x="109709" y="5448"/>
                </a:cubicBezTo>
                <a:cubicBezTo>
                  <a:pt x="109310" y="14920"/>
                  <a:pt x="108883" y="22627"/>
                  <a:pt x="108429" y="28572"/>
                </a:cubicBezTo>
                <a:cubicBezTo>
                  <a:pt x="107975" y="34516"/>
                  <a:pt x="107411" y="39078"/>
                  <a:pt x="106737" y="42257"/>
                </a:cubicBezTo>
                <a:cubicBezTo>
                  <a:pt x="106063" y="45436"/>
                  <a:pt x="105196" y="47612"/>
                  <a:pt x="104137" y="48787"/>
                </a:cubicBezTo>
                <a:cubicBezTo>
                  <a:pt x="103108" y="50126"/>
                  <a:pt x="101978" y="51101"/>
                  <a:pt x="100747" y="51713"/>
                </a:cubicBezTo>
                <a:cubicBezTo>
                  <a:pt x="99517" y="52324"/>
                  <a:pt x="98046" y="52711"/>
                  <a:pt x="96336" y="52873"/>
                </a:cubicBezTo>
                <a:cubicBezTo>
                  <a:pt x="94860" y="53057"/>
                  <a:pt x="92889" y="53155"/>
                  <a:pt x="90423" y="53168"/>
                </a:cubicBezTo>
                <a:cubicBezTo>
                  <a:pt x="87957" y="53180"/>
                  <a:pt x="85305" y="53124"/>
                  <a:pt x="82467" y="52997"/>
                </a:cubicBezTo>
                <a:cubicBezTo>
                  <a:pt x="82398" y="51328"/>
                  <a:pt x="82104" y="49528"/>
                  <a:pt x="81585" y="47595"/>
                </a:cubicBezTo>
                <a:cubicBezTo>
                  <a:pt x="81067" y="45663"/>
                  <a:pt x="80370" y="43955"/>
                  <a:pt x="79496" y="42472"/>
                </a:cubicBezTo>
                <a:cubicBezTo>
                  <a:pt x="82081" y="42709"/>
                  <a:pt x="84402" y="42854"/>
                  <a:pt x="86461" y="42906"/>
                </a:cubicBezTo>
                <a:cubicBezTo>
                  <a:pt x="88519" y="42957"/>
                  <a:pt x="90036" y="42978"/>
                  <a:pt x="91011" y="42967"/>
                </a:cubicBezTo>
                <a:cubicBezTo>
                  <a:pt x="91927" y="43042"/>
                  <a:pt x="92696" y="42986"/>
                  <a:pt x="93318" y="42797"/>
                </a:cubicBezTo>
                <a:cubicBezTo>
                  <a:pt x="93939" y="42609"/>
                  <a:pt x="94491" y="42212"/>
                  <a:pt x="94974" y="41605"/>
                </a:cubicBezTo>
                <a:cubicBezTo>
                  <a:pt x="95779" y="40700"/>
                  <a:pt x="96491" y="37898"/>
                  <a:pt x="97110" y="33201"/>
                </a:cubicBezTo>
                <a:cubicBezTo>
                  <a:pt x="97729" y="28503"/>
                  <a:pt x="98255" y="21027"/>
                  <a:pt x="98689" y="10773"/>
                </a:cubicBezTo>
                <a:lnTo>
                  <a:pt x="80115" y="10773"/>
                </a:lnTo>
                <a:cubicBezTo>
                  <a:pt x="79746" y="13255"/>
                  <a:pt x="79276" y="15721"/>
                  <a:pt x="78706" y="18171"/>
                </a:cubicBezTo>
                <a:cubicBezTo>
                  <a:pt x="78136" y="20622"/>
                  <a:pt x="77450" y="23026"/>
                  <a:pt x="76648" y="25384"/>
                </a:cubicBezTo>
                <a:cubicBezTo>
                  <a:pt x="79202" y="26633"/>
                  <a:pt x="81585" y="27881"/>
                  <a:pt x="83799" y="29130"/>
                </a:cubicBezTo>
                <a:cubicBezTo>
                  <a:pt x="86012" y="30379"/>
                  <a:pt x="87962" y="31565"/>
                  <a:pt x="89649" y="32690"/>
                </a:cubicBezTo>
                <a:lnTo>
                  <a:pt x="84077" y="41605"/>
                </a:lnTo>
                <a:cubicBezTo>
                  <a:pt x="82578" y="40488"/>
                  <a:pt x="80871" y="39348"/>
                  <a:pt x="78954" y="38185"/>
                </a:cubicBezTo>
                <a:cubicBezTo>
                  <a:pt x="77037" y="37021"/>
                  <a:pt x="74989" y="35850"/>
                  <a:pt x="72809" y="34671"/>
                </a:cubicBezTo>
                <a:cubicBezTo>
                  <a:pt x="70611" y="38907"/>
                  <a:pt x="67732" y="42849"/>
                  <a:pt x="64172" y="46496"/>
                </a:cubicBezTo>
                <a:cubicBezTo>
                  <a:pt x="60612" y="50144"/>
                  <a:pt x="56186" y="53343"/>
                  <a:pt x="50892" y="56093"/>
                </a:cubicBezTo>
                <a:cubicBezTo>
                  <a:pt x="50227" y="54726"/>
                  <a:pt x="49267" y="53250"/>
                  <a:pt x="48013" y="51666"/>
                </a:cubicBezTo>
                <a:cubicBezTo>
                  <a:pt x="46759" y="50082"/>
                  <a:pt x="45490" y="48792"/>
                  <a:pt x="44206" y="47797"/>
                </a:cubicBezTo>
                <a:cubicBezTo>
                  <a:pt x="48942" y="45606"/>
                  <a:pt x="52873" y="42991"/>
                  <a:pt x="56000" y="39949"/>
                </a:cubicBezTo>
                <a:cubicBezTo>
                  <a:pt x="59126" y="36908"/>
                  <a:pt x="61634" y="33580"/>
                  <a:pt x="63522" y="29966"/>
                </a:cubicBezTo>
                <a:cubicBezTo>
                  <a:pt x="61033" y="28784"/>
                  <a:pt x="58520" y="27680"/>
                  <a:pt x="55984" y="26653"/>
                </a:cubicBezTo>
                <a:cubicBezTo>
                  <a:pt x="53449" y="25627"/>
                  <a:pt x="50967" y="24708"/>
                  <a:pt x="48539" y="23898"/>
                </a:cubicBezTo>
                <a:lnTo>
                  <a:pt x="53988" y="15974"/>
                </a:lnTo>
                <a:cubicBezTo>
                  <a:pt x="58322" y="17356"/>
                  <a:pt x="62779" y="19049"/>
                  <a:pt x="67361" y="21050"/>
                </a:cubicBezTo>
                <a:cubicBezTo>
                  <a:pt x="68331" y="17686"/>
                  <a:pt x="69115" y="14261"/>
                  <a:pt x="69714" y="10773"/>
                </a:cubicBezTo>
                <a:lnTo>
                  <a:pt x="49902" y="10773"/>
                </a:lnTo>
                <a:close/>
                <a:moveTo>
                  <a:pt x="139913" y="0"/>
                </a:moveTo>
                <a:lnTo>
                  <a:pt x="174088" y="0"/>
                </a:lnTo>
                <a:lnTo>
                  <a:pt x="174088" y="9039"/>
                </a:lnTo>
                <a:lnTo>
                  <a:pt x="139913" y="9039"/>
                </a:lnTo>
                <a:close/>
                <a:moveTo>
                  <a:pt x="5944" y="0"/>
                </a:moveTo>
                <a:lnTo>
                  <a:pt x="40367" y="0"/>
                </a:lnTo>
                <a:lnTo>
                  <a:pt x="40367" y="9039"/>
                </a:lnTo>
                <a:lnTo>
                  <a:pt x="5944" y="9039"/>
                </a:lnTo>
                <a:close/>
              </a:path>
            </a:pathLst>
          </a:custGeom>
          <a:solidFill>
            <a:srgbClr val="666666"/>
          </a:solidFill>
          <a:ln>
            <a:noFill/>
          </a:ln>
        </p:spPr>
        <p:txBody>
          <a:bodyPr spcFirstLastPara="1" wrap="square" lIns="130011" tIns="64988" rIns="130011" bIns="64988" anchor="t" anchorCtr="0">
            <a:noAutofit/>
          </a:bodyPr>
          <a:lstStyle/>
          <a:p>
            <a:pPr algn="l">
              <a:spcBef>
                <a:spcPts val="0"/>
              </a:spcBef>
              <a:spcAft>
                <a:spcPts val="0"/>
              </a:spcAft>
            </a:pPr>
            <a:endParaRPr sz="1422">
              <a:solidFill>
                <a:srgbClr val="666666"/>
              </a:solidFill>
              <a:latin typeface="Arial"/>
              <a:ea typeface="Arial"/>
              <a:cs typeface="Arial"/>
              <a:sym typeface="Arial"/>
            </a:endParaRPr>
          </a:p>
        </p:txBody>
      </p:sp>
      <p:sp>
        <p:nvSpPr>
          <p:cNvPr id="141" name="Google Shape;968;p53">
            <a:extLst>
              <a:ext uri="{FF2B5EF4-FFF2-40B4-BE49-F238E27FC236}">
                <a16:creationId xmlns:a16="http://schemas.microsoft.com/office/drawing/2014/main" id="{505A68F6-E189-437D-B38D-4E4CF24AF116}"/>
              </a:ext>
            </a:extLst>
          </p:cNvPr>
          <p:cNvSpPr/>
          <p:nvPr/>
        </p:nvSpPr>
        <p:spPr>
          <a:xfrm>
            <a:off x="5313747" y="5526188"/>
            <a:ext cx="345467" cy="162175"/>
          </a:xfrm>
          <a:custGeom>
            <a:avLst/>
            <a:gdLst/>
            <a:ahLst/>
            <a:cxnLst/>
            <a:rect l="l" t="t" r="r" b="b"/>
            <a:pathLst>
              <a:path w="242936" h="114043" extrusionOk="0">
                <a:moveTo>
                  <a:pt x="11764" y="85192"/>
                </a:moveTo>
                <a:lnTo>
                  <a:pt x="11764" y="96089"/>
                </a:lnTo>
                <a:lnTo>
                  <a:pt x="43587" y="96089"/>
                </a:lnTo>
                <a:lnTo>
                  <a:pt x="43587" y="85192"/>
                </a:lnTo>
                <a:close/>
                <a:moveTo>
                  <a:pt x="36405" y="37148"/>
                </a:moveTo>
                <a:lnTo>
                  <a:pt x="36405" y="58817"/>
                </a:lnTo>
                <a:cubicBezTo>
                  <a:pt x="36384" y="59599"/>
                  <a:pt x="36457" y="60110"/>
                  <a:pt x="36622" y="60350"/>
                </a:cubicBezTo>
                <a:cubicBezTo>
                  <a:pt x="36787" y="60589"/>
                  <a:pt x="37169" y="60698"/>
                  <a:pt x="37767" y="60675"/>
                </a:cubicBezTo>
                <a:lnTo>
                  <a:pt x="41234" y="60675"/>
                </a:lnTo>
                <a:cubicBezTo>
                  <a:pt x="41840" y="60675"/>
                  <a:pt x="42269" y="60644"/>
                  <a:pt x="42519" y="60582"/>
                </a:cubicBezTo>
                <a:cubicBezTo>
                  <a:pt x="42769" y="60520"/>
                  <a:pt x="42919" y="60427"/>
                  <a:pt x="42968" y="60303"/>
                </a:cubicBezTo>
                <a:cubicBezTo>
                  <a:pt x="43086" y="60362"/>
                  <a:pt x="43190" y="60429"/>
                  <a:pt x="43277" y="60504"/>
                </a:cubicBezTo>
                <a:cubicBezTo>
                  <a:pt x="43365" y="60579"/>
                  <a:pt x="43468" y="60677"/>
                  <a:pt x="43587" y="60798"/>
                </a:cubicBezTo>
                <a:lnTo>
                  <a:pt x="43587" y="37148"/>
                </a:lnTo>
                <a:close/>
                <a:moveTo>
                  <a:pt x="11764" y="37148"/>
                </a:moveTo>
                <a:lnTo>
                  <a:pt x="11764" y="66371"/>
                </a:lnTo>
                <a:lnTo>
                  <a:pt x="11764" y="76896"/>
                </a:lnTo>
                <a:lnTo>
                  <a:pt x="43587" y="76896"/>
                </a:lnTo>
                <a:lnTo>
                  <a:pt x="43587" y="66866"/>
                </a:lnTo>
                <a:cubicBezTo>
                  <a:pt x="43236" y="66866"/>
                  <a:pt x="42823" y="66866"/>
                  <a:pt x="42349" y="66866"/>
                </a:cubicBezTo>
                <a:lnTo>
                  <a:pt x="37148" y="66866"/>
                </a:lnTo>
                <a:cubicBezTo>
                  <a:pt x="34653" y="66938"/>
                  <a:pt x="32925" y="66422"/>
                  <a:pt x="31963" y="65318"/>
                </a:cubicBezTo>
                <a:cubicBezTo>
                  <a:pt x="31000" y="64214"/>
                  <a:pt x="30541" y="62088"/>
                  <a:pt x="30585" y="58941"/>
                </a:cubicBezTo>
                <a:lnTo>
                  <a:pt x="30585" y="37148"/>
                </a:lnTo>
                <a:lnTo>
                  <a:pt x="24889" y="37148"/>
                </a:lnTo>
                <a:lnTo>
                  <a:pt x="24889" y="46930"/>
                </a:lnTo>
                <a:cubicBezTo>
                  <a:pt x="24967" y="50689"/>
                  <a:pt x="24409" y="54687"/>
                  <a:pt x="23218" y="58926"/>
                </a:cubicBezTo>
                <a:cubicBezTo>
                  <a:pt x="22026" y="63164"/>
                  <a:pt x="19735" y="67008"/>
                  <a:pt x="16345" y="70457"/>
                </a:cubicBezTo>
                <a:cubicBezTo>
                  <a:pt x="15806" y="69799"/>
                  <a:pt x="15089" y="69071"/>
                  <a:pt x="14194" y="68274"/>
                </a:cubicBezTo>
                <a:cubicBezTo>
                  <a:pt x="13299" y="67477"/>
                  <a:pt x="12489" y="66843"/>
                  <a:pt x="11764" y="66371"/>
                </a:cubicBezTo>
                <a:cubicBezTo>
                  <a:pt x="14772" y="63396"/>
                  <a:pt x="16743" y="60182"/>
                  <a:pt x="17676" y="56728"/>
                </a:cubicBezTo>
                <a:cubicBezTo>
                  <a:pt x="18610" y="53273"/>
                  <a:pt x="19033" y="49966"/>
                  <a:pt x="18946" y="46806"/>
                </a:cubicBezTo>
                <a:lnTo>
                  <a:pt x="18946" y="37148"/>
                </a:lnTo>
                <a:close/>
                <a:moveTo>
                  <a:pt x="25137" y="15107"/>
                </a:moveTo>
                <a:lnTo>
                  <a:pt x="25137" y="27489"/>
                </a:lnTo>
                <a:lnTo>
                  <a:pt x="31328" y="27489"/>
                </a:lnTo>
                <a:lnTo>
                  <a:pt x="31328" y="15107"/>
                </a:lnTo>
                <a:close/>
                <a:moveTo>
                  <a:pt x="60798" y="5944"/>
                </a:moveTo>
                <a:lnTo>
                  <a:pt x="108100" y="5944"/>
                </a:lnTo>
                <a:lnTo>
                  <a:pt x="108100" y="62903"/>
                </a:lnTo>
                <a:lnTo>
                  <a:pt x="96955" y="62903"/>
                </a:lnTo>
                <a:lnTo>
                  <a:pt x="96955" y="54731"/>
                </a:lnTo>
                <a:lnTo>
                  <a:pt x="72562" y="54731"/>
                </a:lnTo>
                <a:lnTo>
                  <a:pt x="72562" y="96089"/>
                </a:lnTo>
                <a:cubicBezTo>
                  <a:pt x="72495" y="98439"/>
                  <a:pt x="72877" y="99992"/>
                  <a:pt x="73707" y="100747"/>
                </a:cubicBezTo>
                <a:cubicBezTo>
                  <a:pt x="74538" y="101503"/>
                  <a:pt x="76220" y="101849"/>
                  <a:pt x="78753" y="101784"/>
                </a:cubicBezTo>
                <a:lnTo>
                  <a:pt x="95593" y="101784"/>
                </a:lnTo>
                <a:cubicBezTo>
                  <a:pt x="97260" y="101852"/>
                  <a:pt x="98535" y="101372"/>
                  <a:pt x="99418" y="100344"/>
                </a:cubicBezTo>
                <a:cubicBezTo>
                  <a:pt x="100301" y="99316"/>
                  <a:pt x="100943" y="97332"/>
                  <a:pt x="101344" y="94392"/>
                </a:cubicBezTo>
                <a:cubicBezTo>
                  <a:pt x="101746" y="91451"/>
                  <a:pt x="102057" y="87146"/>
                  <a:pt x="102280" y="81477"/>
                </a:cubicBezTo>
                <a:cubicBezTo>
                  <a:pt x="103657" y="82553"/>
                  <a:pt x="105329" y="83528"/>
                  <a:pt x="107295" y="84403"/>
                </a:cubicBezTo>
                <a:cubicBezTo>
                  <a:pt x="109261" y="85277"/>
                  <a:pt x="111056" y="85912"/>
                  <a:pt x="112681" y="86306"/>
                </a:cubicBezTo>
                <a:cubicBezTo>
                  <a:pt x="112207" y="96279"/>
                  <a:pt x="110834" y="103172"/>
                  <a:pt x="108564" y="106985"/>
                </a:cubicBezTo>
                <a:cubicBezTo>
                  <a:pt x="106294" y="110798"/>
                  <a:pt x="102259" y="112614"/>
                  <a:pt x="96460" y="112433"/>
                </a:cubicBezTo>
                <a:lnTo>
                  <a:pt x="77267" y="112433"/>
                </a:lnTo>
                <a:cubicBezTo>
                  <a:pt x="71233" y="112565"/>
                  <a:pt x="67018" y="111466"/>
                  <a:pt x="64622" y="109137"/>
                </a:cubicBezTo>
                <a:cubicBezTo>
                  <a:pt x="62225" y="106807"/>
                  <a:pt x="61075" y="102458"/>
                  <a:pt x="61170" y="96089"/>
                </a:cubicBezTo>
                <a:lnTo>
                  <a:pt x="61170" y="43834"/>
                </a:lnTo>
                <a:lnTo>
                  <a:pt x="96955" y="43834"/>
                </a:lnTo>
                <a:lnTo>
                  <a:pt x="96955" y="16964"/>
                </a:lnTo>
                <a:lnTo>
                  <a:pt x="60798" y="16964"/>
                </a:lnTo>
                <a:close/>
                <a:moveTo>
                  <a:pt x="0" y="4953"/>
                </a:moveTo>
                <a:lnTo>
                  <a:pt x="55474" y="4953"/>
                </a:lnTo>
                <a:lnTo>
                  <a:pt x="55474" y="15107"/>
                </a:lnTo>
                <a:lnTo>
                  <a:pt x="39377" y="15107"/>
                </a:lnTo>
                <a:lnTo>
                  <a:pt x="39377" y="27489"/>
                </a:lnTo>
                <a:lnTo>
                  <a:pt x="52874" y="27489"/>
                </a:lnTo>
                <a:lnTo>
                  <a:pt x="52874" y="111690"/>
                </a:lnTo>
                <a:lnTo>
                  <a:pt x="43587" y="111690"/>
                </a:lnTo>
                <a:lnTo>
                  <a:pt x="43587" y="105252"/>
                </a:lnTo>
                <a:lnTo>
                  <a:pt x="11764" y="105252"/>
                </a:lnTo>
                <a:lnTo>
                  <a:pt x="11764" y="113424"/>
                </a:lnTo>
                <a:lnTo>
                  <a:pt x="2725" y="113424"/>
                </a:lnTo>
                <a:lnTo>
                  <a:pt x="2725" y="27489"/>
                </a:lnTo>
                <a:lnTo>
                  <a:pt x="17212" y="27489"/>
                </a:lnTo>
                <a:lnTo>
                  <a:pt x="17212" y="15107"/>
                </a:lnTo>
                <a:lnTo>
                  <a:pt x="0" y="15107"/>
                </a:lnTo>
                <a:close/>
                <a:moveTo>
                  <a:pt x="174708" y="0"/>
                </a:moveTo>
                <a:lnTo>
                  <a:pt x="186595" y="2848"/>
                </a:lnTo>
                <a:cubicBezTo>
                  <a:pt x="185847" y="5449"/>
                  <a:pt x="185022" y="8049"/>
                  <a:pt x="184119" y="10649"/>
                </a:cubicBezTo>
                <a:cubicBezTo>
                  <a:pt x="183216" y="13250"/>
                  <a:pt x="182266" y="15850"/>
                  <a:pt x="181271" y="18450"/>
                </a:cubicBezTo>
                <a:lnTo>
                  <a:pt x="242936" y="18450"/>
                </a:lnTo>
                <a:lnTo>
                  <a:pt x="242936" y="29471"/>
                </a:lnTo>
                <a:lnTo>
                  <a:pt x="176565" y="29471"/>
                </a:lnTo>
                <a:cubicBezTo>
                  <a:pt x="174891" y="33129"/>
                  <a:pt x="173070" y="36709"/>
                  <a:pt x="171102" y="40212"/>
                </a:cubicBezTo>
                <a:cubicBezTo>
                  <a:pt x="169133" y="43716"/>
                  <a:pt x="167033" y="47111"/>
                  <a:pt x="164802" y="50397"/>
                </a:cubicBezTo>
                <a:lnTo>
                  <a:pt x="188700" y="50397"/>
                </a:lnTo>
                <a:lnTo>
                  <a:pt x="188700" y="34795"/>
                </a:lnTo>
                <a:lnTo>
                  <a:pt x="200340" y="34795"/>
                </a:lnTo>
                <a:lnTo>
                  <a:pt x="200340" y="50397"/>
                </a:lnTo>
                <a:lnTo>
                  <a:pt x="236497" y="50397"/>
                </a:lnTo>
                <a:lnTo>
                  <a:pt x="236497" y="89402"/>
                </a:lnTo>
                <a:cubicBezTo>
                  <a:pt x="236533" y="92224"/>
                  <a:pt x="236151" y="94474"/>
                  <a:pt x="235351" y="96150"/>
                </a:cubicBezTo>
                <a:cubicBezTo>
                  <a:pt x="234552" y="97827"/>
                  <a:pt x="233117" y="99086"/>
                  <a:pt x="231048" y="99927"/>
                </a:cubicBezTo>
                <a:cubicBezTo>
                  <a:pt x="228967" y="100711"/>
                  <a:pt x="226227" y="101217"/>
                  <a:pt x="222829" y="101444"/>
                </a:cubicBezTo>
                <a:cubicBezTo>
                  <a:pt x="219432" y="101671"/>
                  <a:pt x="215237" y="101743"/>
                  <a:pt x="210246" y="101661"/>
                </a:cubicBezTo>
                <a:cubicBezTo>
                  <a:pt x="209975" y="100051"/>
                  <a:pt x="209495" y="98286"/>
                  <a:pt x="208806" y="96367"/>
                </a:cubicBezTo>
                <a:cubicBezTo>
                  <a:pt x="208118" y="94448"/>
                  <a:pt x="207359" y="92745"/>
                  <a:pt x="206531" y="91259"/>
                </a:cubicBezTo>
                <a:cubicBezTo>
                  <a:pt x="210104" y="91381"/>
                  <a:pt x="213359" y="91448"/>
                  <a:pt x="216298" y="91461"/>
                </a:cubicBezTo>
                <a:cubicBezTo>
                  <a:pt x="219236" y="91473"/>
                  <a:pt x="221222" y="91448"/>
                  <a:pt x="222257" y="91383"/>
                </a:cubicBezTo>
                <a:cubicBezTo>
                  <a:pt x="223232" y="91399"/>
                  <a:pt x="223913" y="91244"/>
                  <a:pt x="224300" y="90919"/>
                </a:cubicBezTo>
                <a:cubicBezTo>
                  <a:pt x="224687" y="90594"/>
                  <a:pt x="224873" y="90006"/>
                  <a:pt x="224857" y="89154"/>
                </a:cubicBezTo>
                <a:lnTo>
                  <a:pt x="224857" y="61170"/>
                </a:lnTo>
                <a:lnTo>
                  <a:pt x="200340" y="61170"/>
                </a:lnTo>
                <a:lnTo>
                  <a:pt x="200340" y="114043"/>
                </a:lnTo>
                <a:lnTo>
                  <a:pt x="188700" y="114043"/>
                </a:lnTo>
                <a:lnTo>
                  <a:pt x="188700" y="61170"/>
                </a:lnTo>
                <a:lnTo>
                  <a:pt x="165421" y="61170"/>
                </a:lnTo>
                <a:lnTo>
                  <a:pt x="165421" y="102775"/>
                </a:lnTo>
                <a:lnTo>
                  <a:pt x="153905" y="102775"/>
                </a:lnTo>
                <a:lnTo>
                  <a:pt x="153905" y="64513"/>
                </a:lnTo>
                <a:cubicBezTo>
                  <a:pt x="148849" y="70065"/>
                  <a:pt x="143236" y="75059"/>
                  <a:pt x="137065" y="79496"/>
                </a:cubicBezTo>
                <a:cubicBezTo>
                  <a:pt x="136276" y="77933"/>
                  <a:pt x="135254" y="76199"/>
                  <a:pt x="134000" y="74295"/>
                </a:cubicBezTo>
                <a:cubicBezTo>
                  <a:pt x="132747" y="72391"/>
                  <a:pt x="131539" y="70782"/>
                  <a:pt x="130379" y="69466"/>
                </a:cubicBezTo>
                <a:cubicBezTo>
                  <a:pt x="137563" y="64511"/>
                  <a:pt x="143935" y="58603"/>
                  <a:pt x="149494" y="51744"/>
                </a:cubicBezTo>
                <a:cubicBezTo>
                  <a:pt x="155053" y="44884"/>
                  <a:pt x="159784" y="37460"/>
                  <a:pt x="163688" y="29471"/>
                </a:cubicBezTo>
                <a:lnTo>
                  <a:pt x="134217" y="29471"/>
                </a:lnTo>
                <a:lnTo>
                  <a:pt x="134217" y="18450"/>
                </a:lnTo>
                <a:lnTo>
                  <a:pt x="168641" y="18450"/>
                </a:lnTo>
                <a:cubicBezTo>
                  <a:pt x="169884" y="15352"/>
                  <a:pt x="171019" y="12262"/>
                  <a:pt x="172046" y="9179"/>
                </a:cubicBezTo>
                <a:cubicBezTo>
                  <a:pt x="173072" y="6096"/>
                  <a:pt x="173960" y="3037"/>
                  <a:pt x="174708" y="0"/>
                </a:cubicBezTo>
                <a:close/>
              </a:path>
            </a:pathLst>
          </a:custGeom>
          <a:solidFill>
            <a:srgbClr val="666666"/>
          </a:solidFill>
          <a:ln>
            <a:noFill/>
          </a:ln>
        </p:spPr>
        <p:txBody>
          <a:bodyPr spcFirstLastPara="1" wrap="square" lIns="130011" tIns="64988" rIns="130011" bIns="64988" anchor="t" anchorCtr="0">
            <a:noAutofit/>
          </a:bodyPr>
          <a:lstStyle/>
          <a:p>
            <a:pPr algn="l">
              <a:spcBef>
                <a:spcPts val="0"/>
              </a:spcBef>
              <a:spcAft>
                <a:spcPts val="0"/>
              </a:spcAft>
            </a:pPr>
            <a:endParaRPr sz="1422">
              <a:solidFill>
                <a:srgbClr val="666666"/>
              </a:solidFill>
              <a:latin typeface="Arial"/>
              <a:ea typeface="Arial"/>
              <a:cs typeface="Arial"/>
              <a:sym typeface="Arial"/>
            </a:endParaRPr>
          </a:p>
        </p:txBody>
      </p:sp>
      <p:sp>
        <p:nvSpPr>
          <p:cNvPr id="142" name="Google Shape;969;p53">
            <a:extLst>
              <a:ext uri="{FF2B5EF4-FFF2-40B4-BE49-F238E27FC236}">
                <a16:creationId xmlns:a16="http://schemas.microsoft.com/office/drawing/2014/main" id="{58DBCADA-F3EE-4C1F-8106-B3AA84691FC0}"/>
              </a:ext>
            </a:extLst>
          </p:cNvPr>
          <p:cNvSpPr/>
          <p:nvPr/>
        </p:nvSpPr>
        <p:spPr>
          <a:xfrm>
            <a:off x="10931582" y="7557991"/>
            <a:ext cx="924922" cy="161998"/>
          </a:xfrm>
          <a:custGeom>
            <a:avLst/>
            <a:gdLst/>
            <a:ahLst/>
            <a:cxnLst/>
            <a:rect l="l" t="t" r="r" b="b"/>
            <a:pathLst>
              <a:path w="650415" h="113919" extrusionOk="0">
                <a:moveTo>
                  <a:pt x="409213" y="48663"/>
                </a:moveTo>
                <a:cubicBezTo>
                  <a:pt x="411352" y="48802"/>
                  <a:pt x="414102" y="48957"/>
                  <a:pt x="417463" y="49128"/>
                </a:cubicBezTo>
                <a:cubicBezTo>
                  <a:pt x="420824" y="49298"/>
                  <a:pt x="424224" y="49391"/>
                  <a:pt x="427663" y="49406"/>
                </a:cubicBezTo>
                <a:lnTo>
                  <a:pt x="495024" y="49406"/>
                </a:lnTo>
                <a:cubicBezTo>
                  <a:pt x="498009" y="49391"/>
                  <a:pt x="500676" y="49298"/>
                  <a:pt x="503026" y="49128"/>
                </a:cubicBezTo>
                <a:cubicBezTo>
                  <a:pt x="505376" y="48957"/>
                  <a:pt x="507332" y="48802"/>
                  <a:pt x="508892" y="48663"/>
                </a:cubicBezTo>
                <a:lnTo>
                  <a:pt x="508892" y="64017"/>
                </a:lnTo>
                <a:cubicBezTo>
                  <a:pt x="507463" y="63938"/>
                  <a:pt x="505492" y="63819"/>
                  <a:pt x="502980" y="63661"/>
                </a:cubicBezTo>
                <a:cubicBezTo>
                  <a:pt x="500467" y="63504"/>
                  <a:pt x="497815" y="63416"/>
                  <a:pt x="495024" y="63398"/>
                </a:cubicBezTo>
                <a:lnTo>
                  <a:pt x="427663" y="63398"/>
                </a:lnTo>
                <a:cubicBezTo>
                  <a:pt x="424178" y="63401"/>
                  <a:pt x="420778" y="63458"/>
                  <a:pt x="417463" y="63569"/>
                </a:cubicBezTo>
                <a:cubicBezTo>
                  <a:pt x="414148" y="63680"/>
                  <a:pt x="411398" y="63829"/>
                  <a:pt x="409213" y="64017"/>
                </a:cubicBezTo>
                <a:close/>
                <a:moveTo>
                  <a:pt x="568195" y="19688"/>
                </a:moveTo>
                <a:lnTo>
                  <a:pt x="582187" y="22536"/>
                </a:lnTo>
                <a:cubicBezTo>
                  <a:pt x="581738" y="24159"/>
                  <a:pt x="581274" y="25959"/>
                  <a:pt x="580794" y="27938"/>
                </a:cubicBezTo>
                <a:cubicBezTo>
                  <a:pt x="580314" y="29917"/>
                  <a:pt x="579912" y="31624"/>
                  <a:pt x="579587" y="33061"/>
                </a:cubicBezTo>
                <a:cubicBezTo>
                  <a:pt x="579035" y="35878"/>
                  <a:pt x="578213" y="39476"/>
                  <a:pt x="577120" y="43857"/>
                </a:cubicBezTo>
                <a:cubicBezTo>
                  <a:pt x="576026" y="48237"/>
                  <a:pt x="574755" y="52845"/>
                  <a:pt x="573304" y="57679"/>
                </a:cubicBezTo>
                <a:cubicBezTo>
                  <a:pt x="571853" y="62514"/>
                  <a:pt x="570315" y="67021"/>
                  <a:pt x="568690" y="71199"/>
                </a:cubicBezTo>
                <a:cubicBezTo>
                  <a:pt x="566399" y="77073"/>
                  <a:pt x="563644" y="83063"/>
                  <a:pt x="560425" y="89169"/>
                </a:cubicBezTo>
                <a:cubicBezTo>
                  <a:pt x="557205" y="95276"/>
                  <a:pt x="553893" y="100801"/>
                  <a:pt x="550488" y="105747"/>
                </a:cubicBezTo>
                <a:lnTo>
                  <a:pt x="536991" y="100051"/>
                </a:lnTo>
                <a:cubicBezTo>
                  <a:pt x="540933" y="94852"/>
                  <a:pt x="544565" y="89244"/>
                  <a:pt x="547888" y="83226"/>
                </a:cubicBezTo>
                <a:cubicBezTo>
                  <a:pt x="551210" y="77207"/>
                  <a:pt x="553976" y="71506"/>
                  <a:pt x="556184" y="66123"/>
                </a:cubicBezTo>
                <a:cubicBezTo>
                  <a:pt x="558967" y="59320"/>
                  <a:pt x="561449" y="51782"/>
                  <a:pt x="563629" y="43509"/>
                </a:cubicBezTo>
                <a:cubicBezTo>
                  <a:pt x="565809" y="35236"/>
                  <a:pt x="567331" y="27296"/>
                  <a:pt x="568195" y="19688"/>
                </a:cubicBezTo>
                <a:close/>
                <a:moveTo>
                  <a:pt x="612029" y="18202"/>
                </a:moveTo>
                <a:cubicBezTo>
                  <a:pt x="613760" y="21385"/>
                  <a:pt x="615718" y="25269"/>
                  <a:pt x="617904" y="29856"/>
                </a:cubicBezTo>
                <a:cubicBezTo>
                  <a:pt x="620089" y="34442"/>
                  <a:pt x="622267" y="39207"/>
                  <a:pt x="624439" y="44150"/>
                </a:cubicBezTo>
                <a:cubicBezTo>
                  <a:pt x="626610" y="49094"/>
                  <a:pt x="628541" y="53694"/>
                  <a:pt x="630231" y="57950"/>
                </a:cubicBezTo>
                <a:cubicBezTo>
                  <a:pt x="631831" y="62006"/>
                  <a:pt x="633543" y="66607"/>
                  <a:pt x="635368" y="71754"/>
                </a:cubicBezTo>
                <a:cubicBezTo>
                  <a:pt x="637192" y="76901"/>
                  <a:pt x="638941" y="82035"/>
                  <a:pt x="640614" y="87154"/>
                </a:cubicBezTo>
                <a:cubicBezTo>
                  <a:pt x="642287" y="92274"/>
                  <a:pt x="643697" y="96820"/>
                  <a:pt x="644843" y="100794"/>
                </a:cubicBezTo>
                <a:lnTo>
                  <a:pt x="630726" y="105375"/>
                </a:lnTo>
                <a:cubicBezTo>
                  <a:pt x="629011" y="98503"/>
                  <a:pt x="626963" y="91290"/>
                  <a:pt x="624582" y="83737"/>
                </a:cubicBezTo>
                <a:cubicBezTo>
                  <a:pt x="622201" y="76183"/>
                  <a:pt x="619750" y="69032"/>
                  <a:pt x="617230" y="62284"/>
                </a:cubicBezTo>
                <a:cubicBezTo>
                  <a:pt x="615586" y="57910"/>
                  <a:pt x="613714" y="53244"/>
                  <a:pt x="611612" y="48287"/>
                </a:cubicBezTo>
                <a:cubicBezTo>
                  <a:pt x="609510" y="43330"/>
                  <a:pt x="607380" y="38573"/>
                  <a:pt x="605223" y="34015"/>
                </a:cubicBezTo>
                <a:cubicBezTo>
                  <a:pt x="603066" y="29457"/>
                  <a:pt x="601083" y="25590"/>
                  <a:pt x="599275" y="22412"/>
                </a:cubicBezTo>
                <a:close/>
                <a:moveTo>
                  <a:pt x="341243" y="6563"/>
                </a:moveTo>
                <a:lnTo>
                  <a:pt x="355235" y="6563"/>
                </a:lnTo>
                <a:cubicBezTo>
                  <a:pt x="355096" y="7515"/>
                  <a:pt x="354941" y="8923"/>
                  <a:pt x="354771" y="10788"/>
                </a:cubicBezTo>
                <a:cubicBezTo>
                  <a:pt x="354600" y="12653"/>
                  <a:pt x="354507" y="14836"/>
                  <a:pt x="354492" y="17335"/>
                </a:cubicBezTo>
                <a:lnTo>
                  <a:pt x="354492" y="31699"/>
                </a:lnTo>
                <a:lnTo>
                  <a:pt x="366132" y="31699"/>
                </a:lnTo>
                <a:cubicBezTo>
                  <a:pt x="369155" y="31691"/>
                  <a:pt x="371683" y="31614"/>
                  <a:pt x="373716" y="31467"/>
                </a:cubicBezTo>
                <a:cubicBezTo>
                  <a:pt x="375749" y="31320"/>
                  <a:pt x="377348" y="31150"/>
                  <a:pt x="378514" y="30956"/>
                </a:cubicBezTo>
                <a:lnTo>
                  <a:pt x="378514" y="44082"/>
                </a:lnTo>
                <a:cubicBezTo>
                  <a:pt x="377508" y="43958"/>
                  <a:pt x="375960" y="43865"/>
                  <a:pt x="373871" y="43803"/>
                </a:cubicBezTo>
                <a:cubicBezTo>
                  <a:pt x="371781" y="43741"/>
                  <a:pt x="369243" y="43710"/>
                  <a:pt x="366255" y="43710"/>
                </a:cubicBezTo>
                <a:lnTo>
                  <a:pt x="354492" y="43710"/>
                </a:lnTo>
                <a:lnTo>
                  <a:pt x="354492" y="47920"/>
                </a:lnTo>
                <a:cubicBezTo>
                  <a:pt x="354582" y="58510"/>
                  <a:pt x="353604" y="67695"/>
                  <a:pt x="351557" y="75474"/>
                </a:cubicBezTo>
                <a:cubicBezTo>
                  <a:pt x="349510" y="83252"/>
                  <a:pt x="345853" y="89979"/>
                  <a:pt x="340587" y="95652"/>
                </a:cubicBezTo>
                <a:cubicBezTo>
                  <a:pt x="335320" y="101326"/>
                  <a:pt x="327903" y="106301"/>
                  <a:pt x="318335" y="110576"/>
                </a:cubicBezTo>
                <a:lnTo>
                  <a:pt x="307810" y="100670"/>
                </a:lnTo>
                <a:cubicBezTo>
                  <a:pt x="315520" y="97946"/>
                  <a:pt x="321893" y="94616"/>
                  <a:pt x="326929" y="90681"/>
                </a:cubicBezTo>
                <a:cubicBezTo>
                  <a:pt x="331966" y="86746"/>
                  <a:pt x="335716" y="81463"/>
                  <a:pt x="338179" y="74832"/>
                </a:cubicBezTo>
                <a:cubicBezTo>
                  <a:pt x="340643" y="68200"/>
                  <a:pt x="341870" y="59477"/>
                  <a:pt x="341862" y="48663"/>
                </a:cubicBezTo>
                <a:lnTo>
                  <a:pt x="341862" y="43710"/>
                </a:lnTo>
                <a:lnTo>
                  <a:pt x="309172" y="43710"/>
                </a:lnTo>
                <a:lnTo>
                  <a:pt x="309172" y="62284"/>
                </a:lnTo>
                <a:cubicBezTo>
                  <a:pt x="309182" y="64897"/>
                  <a:pt x="309255" y="67317"/>
                  <a:pt x="309389" y="69543"/>
                </a:cubicBezTo>
                <a:cubicBezTo>
                  <a:pt x="309523" y="71769"/>
                  <a:pt x="309657" y="73353"/>
                  <a:pt x="309791" y="74295"/>
                </a:cubicBezTo>
                <a:lnTo>
                  <a:pt x="296047" y="74295"/>
                </a:lnTo>
                <a:cubicBezTo>
                  <a:pt x="296127" y="73361"/>
                  <a:pt x="296245" y="71793"/>
                  <a:pt x="296403" y="69590"/>
                </a:cubicBezTo>
                <a:cubicBezTo>
                  <a:pt x="296560" y="67387"/>
                  <a:pt x="296648" y="64951"/>
                  <a:pt x="296666" y="62284"/>
                </a:cubicBezTo>
                <a:lnTo>
                  <a:pt x="296666" y="43710"/>
                </a:lnTo>
                <a:lnTo>
                  <a:pt x="284531" y="43710"/>
                </a:lnTo>
                <a:cubicBezTo>
                  <a:pt x="281572" y="43715"/>
                  <a:pt x="278946" y="43767"/>
                  <a:pt x="276652" y="43865"/>
                </a:cubicBezTo>
                <a:cubicBezTo>
                  <a:pt x="274359" y="43963"/>
                  <a:pt x="272693" y="44076"/>
                  <a:pt x="271653" y="44205"/>
                </a:cubicBezTo>
                <a:lnTo>
                  <a:pt x="271653" y="30709"/>
                </a:lnTo>
                <a:cubicBezTo>
                  <a:pt x="272538" y="30912"/>
                  <a:pt x="274173" y="31124"/>
                  <a:pt x="276560" y="31343"/>
                </a:cubicBezTo>
                <a:cubicBezTo>
                  <a:pt x="278946" y="31562"/>
                  <a:pt x="281603" y="31681"/>
                  <a:pt x="284531" y="31699"/>
                </a:cubicBezTo>
                <a:lnTo>
                  <a:pt x="296666" y="31699"/>
                </a:lnTo>
                <a:lnTo>
                  <a:pt x="296666" y="17459"/>
                </a:lnTo>
                <a:cubicBezTo>
                  <a:pt x="296666" y="15893"/>
                  <a:pt x="296604" y="14258"/>
                  <a:pt x="296480" y="12553"/>
                </a:cubicBezTo>
                <a:cubicBezTo>
                  <a:pt x="296356" y="10848"/>
                  <a:pt x="296170" y="9181"/>
                  <a:pt x="295923" y="7553"/>
                </a:cubicBezTo>
                <a:lnTo>
                  <a:pt x="309915" y="7553"/>
                </a:lnTo>
                <a:cubicBezTo>
                  <a:pt x="309776" y="8384"/>
                  <a:pt x="309621" y="9663"/>
                  <a:pt x="309451" y="11392"/>
                </a:cubicBezTo>
                <a:cubicBezTo>
                  <a:pt x="309280" y="13120"/>
                  <a:pt x="309187" y="15143"/>
                  <a:pt x="309172" y="17459"/>
                </a:cubicBezTo>
                <a:lnTo>
                  <a:pt x="309172" y="31699"/>
                </a:lnTo>
                <a:lnTo>
                  <a:pt x="341862" y="31699"/>
                </a:lnTo>
                <a:lnTo>
                  <a:pt x="341862" y="17335"/>
                </a:lnTo>
                <a:cubicBezTo>
                  <a:pt x="341852" y="14828"/>
                  <a:pt x="341779" y="12630"/>
                  <a:pt x="341645" y="10742"/>
                </a:cubicBezTo>
                <a:cubicBezTo>
                  <a:pt x="341511" y="8853"/>
                  <a:pt x="341377" y="7460"/>
                  <a:pt x="341243" y="6563"/>
                </a:cubicBezTo>
                <a:close/>
                <a:moveTo>
                  <a:pt x="626145" y="6439"/>
                </a:moveTo>
                <a:cubicBezTo>
                  <a:pt x="627765" y="8794"/>
                  <a:pt x="629509" y="11575"/>
                  <a:pt x="631377" y="14782"/>
                </a:cubicBezTo>
                <a:cubicBezTo>
                  <a:pt x="633244" y="17988"/>
                  <a:pt x="634802" y="20862"/>
                  <a:pt x="636051" y="23403"/>
                </a:cubicBezTo>
                <a:lnTo>
                  <a:pt x="628002" y="26870"/>
                </a:lnTo>
                <a:cubicBezTo>
                  <a:pt x="626715" y="24285"/>
                  <a:pt x="625172" y="21406"/>
                  <a:pt x="623374" y="18233"/>
                </a:cubicBezTo>
                <a:cubicBezTo>
                  <a:pt x="621576" y="15060"/>
                  <a:pt x="619817" y="12243"/>
                  <a:pt x="618096" y="9782"/>
                </a:cubicBezTo>
                <a:close/>
                <a:moveTo>
                  <a:pt x="640137" y="1114"/>
                </a:moveTo>
                <a:cubicBezTo>
                  <a:pt x="641827" y="3596"/>
                  <a:pt x="643648" y="6434"/>
                  <a:pt x="645601" y="9627"/>
                </a:cubicBezTo>
                <a:cubicBezTo>
                  <a:pt x="647554" y="12821"/>
                  <a:pt x="649158" y="15597"/>
                  <a:pt x="650415" y="17955"/>
                </a:cubicBezTo>
                <a:lnTo>
                  <a:pt x="642366" y="21546"/>
                </a:lnTo>
                <a:cubicBezTo>
                  <a:pt x="640968" y="18798"/>
                  <a:pt x="639368" y="15873"/>
                  <a:pt x="637568" y="12769"/>
                </a:cubicBezTo>
                <a:cubicBezTo>
                  <a:pt x="635767" y="9666"/>
                  <a:pt x="633982" y="6895"/>
                  <a:pt x="632212" y="4458"/>
                </a:cubicBezTo>
                <a:close/>
                <a:moveTo>
                  <a:pt x="77638" y="991"/>
                </a:moveTo>
                <a:lnTo>
                  <a:pt x="89402" y="991"/>
                </a:lnTo>
                <a:lnTo>
                  <a:pt x="89402" y="39129"/>
                </a:lnTo>
                <a:lnTo>
                  <a:pt x="114414" y="39129"/>
                </a:lnTo>
                <a:lnTo>
                  <a:pt x="114414" y="50273"/>
                </a:lnTo>
                <a:lnTo>
                  <a:pt x="89402" y="50273"/>
                </a:lnTo>
                <a:lnTo>
                  <a:pt x="89402" y="98812"/>
                </a:lnTo>
                <a:lnTo>
                  <a:pt x="117015" y="98812"/>
                </a:lnTo>
                <a:lnTo>
                  <a:pt x="117015" y="110204"/>
                </a:lnTo>
                <a:lnTo>
                  <a:pt x="47673" y="110204"/>
                </a:lnTo>
                <a:lnTo>
                  <a:pt x="47673" y="98812"/>
                </a:lnTo>
                <a:lnTo>
                  <a:pt x="77638" y="98812"/>
                </a:lnTo>
                <a:lnTo>
                  <a:pt x="77638" y="50273"/>
                </a:lnTo>
                <a:lnTo>
                  <a:pt x="52626" y="50273"/>
                </a:lnTo>
                <a:lnTo>
                  <a:pt x="52626" y="39129"/>
                </a:lnTo>
                <a:lnTo>
                  <a:pt x="77638" y="39129"/>
                </a:lnTo>
                <a:close/>
                <a:moveTo>
                  <a:pt x="186595" y="0"/>
                </a:moveTo>
                <a:lnTo>
                  <a:pt x="198482" y="0"/>
                </a:lnTo>
                <a:lnTo>
                  <a:pt x="198482" y="20803"/>
                </a:lnTo>
                <a:lnTo>
                  <a:pt x="242440" y="20803"/>
                </a:lnTo>
                <a:lnTo>
                  <a:pt x="242440" y="99555"/>
                </a:lnTo>
                <a:cubicBezTo>
                  <a:pt x="242468" y="102924"/>
                  <a:pt x="242009" y="105566"/>
                  <a:pt x="241062" y="107480"/>
                </a:cubicBezTo>
                <a:cubicBezTo>
                  <a:pt x="240116" y="109394"/>
                  <a:pt x="238511" y="110798"/>
                  <a:pt x="236249" y="111690"/>
                </a:cubicBezTo>
                <a:cubicBezTo>
                  <a:pt x="233960" y="112645"/>
                  <a:pt x="230891" y="113243"/>
                  <a:pt x="227039" y="113486"/>
                </a:cubicBezTo>
                <a:cubicBezTo>
                  <a:pt x="223188" y="113728"/>
                  <a:pt x="218539" y="113831"/>
                  <a:pt x="213093" y="113795"/>
                </a:cubicBezTo>
                <a:cubicBezTo>
                  <a:pt x="212812" y="112095"/>
                  <a:pt x="212291" y="110140"/>
                  <a:pt x="211530" y="107929"/>
                </a:cubicBezTo>
                <a:cubicBezTo>
                  <a:pt x="210769" y="105718"/>
                  <a:pt x="209969" y="103794"/>
                  <a:pt x="209131" y="102156"/>
                </a:cubicBezTo>
                <a:cubicBezTo>
                  <a:pt x="213289" y="102336"/>
                  <a:pt x="217138" y="102439"/>
                  <a:pt x="220678" y="102465"/>
                </a:cubicBezTo>
                <a:cubicBezTo>
                  <a:pt x="224217" y="102491"/>
                  <a:pt x="226642" y="102470"/>
                  <a:pt x="227952" y="102403"/>
                </a:cubicBezTo>
                <a:cubicBezTo>
                  <a:pt x="229111" y="102365"/>
                  <a:pt x="229921" y="102132"/>
                  <a:pt x="230382" y="101707"/>
                </a:cubicBezTo>
                <a:cubicBezTo>
                  <a:pt x="230844" y="101281"/>
                  <a:pt x="231066" y="100523"/>
                  <a:pt x="231048" y="99431"/>
                </a:cubicBezTo>
                <a:lnTo>
                  <a:pt x="231048" y="31947"/>
                </a:lnTo>
                <a:lnTo>
                  <a:pt x="198358" y="31947"/>
                </a:lnTo>
                <a:cubicBezTo>
                  <a:pt x="198131" y="36776"/>
                  <a:pt x="197471" y="41853"/>
                  <a:pt x="196377" y="47177"/>
                </a:cubicBezTo>
                <a:cubicBezTo>
                  <a:pt x="202279" y="52486"/>
                  <a:pt x="208274" y="58120"/>
                  <a:pt x="214363" y="64079"/>
                </a:cubicBezTo>
                <a:cubicBezTo>
                  <a:pt x="220451" y="70038"/>
                  <a:pt x="225393" y="75301"/>
                  <a:pt x="229191" y="79867"/>
                </a:cubicBezTo>
                <a:lnTo>
                  <a:pt x="219780" y="87420"/>
                </a:lnTo>
                <a:cubicBezTo>
                  <a:pt x="216806" y="83522"/>
                  <a:pt x="212879" y="78967"/>
                  <a:pt x="208001" y="73753"/>
                </a:cubicBezTo>
                <a:cubicBezTo>
                  <a:pt x="203123" y="68540"/>
                  <a:pt x="198051" y="63396"/>
                  <a:pt x="192786" y="58322"/>
                </a:cubicBezTo>
                <a:cubicBezTo>
                  <a:pt x="190428" y="63989"/>
                  <a:pt x="186940" y="69463"/>
                  <a:pt x="182323" y="74744"/>
                </a:cubicBezTo>
                <a:cubicBezTo>
                  <a:pt x="177705" y="80024"/>
                  <a:pt x="171617" y="84910"/>
                  <a:pt x="164059" y="89402"/>
                </a:cubicBezTo>
                <a:cubicBezTo>
                  <a:pt x="163238" y="88089"/>
                  <a:pt x="162031" y="86597"/>
                  <a:pt x="160437" y="84928"/>
                </a:cubicBezTo>
                <a:cubicBezTo>
                  <a:pt x="158843" y="83259"/>
                  <a:pt x="157326" y="81861"/>
                  <a:pt x="155886" y="80734"/>
                </a:cubicBezTo>
                <a:cubicBezTo>
                  <a:pt x="164361" y="76137"/>
                  <a:pt x="170774" y="71077"/>
                  <a:pt x="175125" y="65554"/>
                </a:cubicBezTo>
                <a:cubicBezTo>
                  <a:pt x="179476" y="60031"/>
                  <a:pt x="182431" y="54384"/>
                  <a:pt x="183990" y="48613"/>
                </a:cubicBezTo>
                <a:cubicBezTo>
                  <a:pt x="185548" y="42842"/>
                  <a:pt x="186375" y="37287"/>
                  <a:pt x="186471" y="31947"/>
                </a:cubicBezTo>
                <a:lnTo>
                  <a:pt x="154276" y="31947"/>
                </a:lnTo>
                <a:lnTo>
                  <a:pt x="154276" y="113919"/>
                </a:lnTo>
                <a:lnTo>
                  <a:pt x="142761" y="113919"/>
                </a:lnTo>
                <a:lnTo>
                  <a:pt x="142761" y="20803"/>
                </a:lnTo>
                <a:lnTo>
                  <a:pt x="186595" y="20803"/>
                </a:lnTo>
                <a:close/>
                <a:moveTo>
                  <a:pt x="23032" y="0"/>
                </a:moveTo>
                <a:lnTo>
                  <a:pt x="34423" y="0"/>
                </a:lnTo>
                <a:lnTo>
                  <a:pt x="34423" y="22784"/>
                </a:lnTo>
                <a:lnTo>
                  <a:pt x="42967" y="22784"/>
                </a:lnTo>
                <a:lnTo>
                  <a:pt x="44949" y="22412"/>
                </a:lnTo>
                <a:lnTo>
                  <a:pt x="51387" y="26746"/>
                </a:lnTo>
                <a:cubicBezTo>
                  <a:pt x="49509" y="31462"/>
                  <a:pt x="47260" y="36054"/>
                  <a:pt x="44639" y="40522"/>
                </a:cubicBezTo>
                <a:cubicBezTo>
                  <a:pt x="42018" y="44990"/>
                  <a:pt x="39149" y="49272"/>
                  <a:pt x="36033" y="53369"/>
                </a:cubicBezTo>
                <a:cubicBezTo>
                  <a:pt x="38046" y="55002"/>
                  <a:pt x="40335" y="56908"/>
                  <a:pt x="42899" y="59087"/>
                </a:cubicBezTo>
                <a:cubicBezTo>
                  <a:pt x="45462" y="61267"/>
                  <a:pt x="47861" y="63329"/>
                  <a:pt x="50094" y="65274"/>
                </a:cubicBezTo>
                <a:cubicBezTo>
                  <a:pt x="52328" y="67219"/>
                  <a:pt x="53956" y="68658"/>
                  <a:pt x="54978" y="69590"/>
                </a:cubicBezTo>
                <a:lnTo>
                  <a:pt x="47920" y="79000"/>
                </a:lnTo>
                <a:cubicBezTo>
                  <a:pt x="46429" y="77138"/>
                  <a:pt x="44458" y="74888"/>
                  <a:pt x="42008" y="72252"/>
                </a:cubicBezTo>
                <a:cubicBezTo>
                  <a:pt x="39557" y="69615"/>
                  <a:pt x="37029" y="66994"/>
                  <a:pt x="34423" y="64389"/>
                </a:cubicBezTo>
                <a:lnTo>
                  <a:pt x="34423" y="113671"/>
                </a:lnTo>
                <a:lnTo>
                  <a:pt x="23032" y="113671"/>
                </a:lnTo>
                <a:lnTo>
                  <a:pt x="23032" y="67980"/>
                </a:lnTo>
                <a:cubicBezTo>
                  <a:pt x="20235" y="70709"/>
                  <a:pt x="17377" y="73237"/>
                  <a:pt x="14457" y="75564"/>
                </a:cubicBezTo>
                <a:cubicBezTo>
                  <a:pt x="11536" y="77891"/>
                  <a:pt x="8616" y="79986"/>
                  <a:pt x="5696" y="81848"/>
                </a:cubicBezTo>
                <a:cubicBezTo>
                  <a:pt x="5079" y="80244"/>
                  <a:pt x="4208" y="78376"/>
                  <a:pt x="3080" y="76245"/>
                </a:cubicBezTo>
                <a:cubicBezTo>
                  <a:pt x="1953" y="74114"/>
                  <a:pt x="926" y="72432"/>
                  <a:pt x="0" y="71199"/>
                </a:cubicBezTo>
                <a:cubicBezTo>
                  <a:pt x="7182" y="67067"/>
                  <a:pt x="14023" y="61680"/>
                  <a:pt x="20524" y="55040"/>
                </a:cubicBezTo>
                <a:cubicBezTo>
                  <a:pt x="27025" y="48400"/>
                  <a:pt x="32442" y="41156"/>
                  <a:pt x="36776" y="33309"/>
                </a:cubicBezTo>
                <a:lnTo>
                  <a:pt x="4334" y="33309"/>
                </a:lnTo>
                <a:lnTo>
                  <a:pt x="4334" y="22784"/>
                </a:lnTo>
                <a:lnTo>
                  <a:pt x="23032" y="22784"/>
                </a:lnTo>
                <a:close/>
              </a:path>
            </a:pathLst>
          </a:custGeom>
          <a:solidFill>
            <a:srgbClr val="666666"/>
          </a:solidFill>
          <a:ln>
            <a:noFill/>
          </a:ln>
        </p:spPr>
        <p:txBody>
          <a:bodyPr spcFirstLastPara="1" wrap="square" lIns="130011" tIns="64988" rIns="130011" bIns="64988" anchor="t" anchorCtr="0">
            <a:noAutofit/>
          </a:bodyPr>
          <a:lstStyle/>
          <a:p>
            <a:pPr algn="l">
              <a:spcBef>
                <a:spcPts val="0"/>
              </a:spcBef>
              <a:spcAft>
                <a:spcPts val="0"/>
              </a:spcAft>
            </a:pPr>
            <a:endParaRPr sz="1422">
              <a:solidFill>
                <a:srgbClr val="666666"/>
              </a:solidFill>
              <a:latin typeface="Arial"/>
              <a:ea typeface="Arial"/>
              <a:cs typeface="Arial"/>
              <a:sym typeface="Arial"/>
            </a:endParaRPr>
          </a:p>
        </p:txBody>
      </p:sp>
      <p:sp>
        <p:nvSpPr>
          <p:cNvPr id="143" name="Google Shape;970;p53">
            <a:extLst>
              <a:ext uri="{FF2B5EF4-FFF2-40B4-BE49-F238E27FC236}">
                <a16:creationId xmlns:a16="http://schemas.microsoft.com/office/drawing/2014/main" id="{636E0008-1787-4D84-9D4D-3C2C7494EC1F}"/>
              </a:ext>
            </a:extLst>
          </p:cNvPr>
          <p:cNvSpPr/>
          <p:nvPr/>
        </p:nvSpPr>
        <p:spPr>
          <a:xfrm>
            <a:off x="8738646" y="7306020"/>
            <a:ext cx="1277652" cy="183925"/>
          </a:xfrm>
          <a:custGeom>
            <a:avLst/>
            <a:gdLst/>
            <a:ahLst/>
            <a:cxnLst/>
            <a:rect l="l" t="t" r="r" b="b"/>
            <a:pathLst>
              <a:path w="769030" h="110706" extrusionOk="0">
                <a:moveTo>
                  <a:pt x="682352" y="44329"/>
                </a:moveTo>
                <a:lnTo>
                  <a:pt x="682352" y="69094"/>
                </a:lnTo>
                <a:lnTo>
                  <a:pt x="710832" y="69094"/>
                </a:lnTo>
                <a:lnTo>
                  <a:pt x="710832" y="44329"/>
                </a:lnTo>
                <a:close/>
                <a:moveTo>
                  <a:pt x="595932" y="36157"/>
                </a:moveTo>
                <a:cubicBezTo>
                  <a:pt x="600646" y="39309"/>
                  <a:pt x="605637" y="42814"/>
                  <a:pt x="610905" y="46673"/>
                </a:cubicBezTo>
                <a:cubicBezTo>
                  <a:pt x="616174" y="50531"/>
                  <a:pt x="621175" y="54403"/>
                  <a:pt x="625907" y="58289"/>
                </a:cubicBezTo>
                <a:cubicBezTo>
                  <a:pt x="630639" y="62175"/>
                  <a:pt x="634557" y="65736"/>
                  <a:pt x="637661" y="68970"/>
                </a:cubicBezTo>
                <a:lnTo>
                  <a:pt x="628003" y="77886"/>
                </a:lnTo>
                <a:cubicBezTo>
                  <a:pt x="625149" y="74647"/>
                  <a:pt x="621445" y="71013"/>
                  <a:pt x="616890" y="66985"/>
                </a:cubicBezTo>
                <a:cubicBezTo>
                  <a:pt x="612336" y="62957"/>
                  <a:pt x="607457" y="58901"/>
                  <a:pt x="602256" y="54818"/>
                </a:cubicBezTo>
                <a:cubicBezTo>
                  <a:pt x="597055" y="50735"/>
                  <a:pt x="592057" y="46991"/>
                  <a:pt x="587264" y="43586"/>
                </a:cubicBezTo>
                <a:close/>
                <a:moveTo>
                  <a:pt x="37767" y="33804"/>
                </a:moveTo>
                <a:lnTo>
                  <a:pt x="51883" y="33804"/>
                </a:lnTo>
                <a:cubicBezTo>
                  <a:pt x="52061" y="44568"/>
                  <a:pt x="51498" y="54410"/>
                  <a:pt x="50195" y="63330"/>
                </a:cubicBezTo>
                <a:cubicBezTo>
                  <a:pt x="48892" y="72250"/>
                  <a:pt x="45780" y="80303"/>
                  <a:pt x="40858" y="87489"/>
                </a:cubicBezTo>
                <a:cubicBezTo>
                  <a:pt x="35936" y="94676"/>
                  <a:pt x="28137" y="101050"/>
                  <a:pt x="17460" y="106613"/>
                </a:cubicBezTo>
                <a:lnTo>
                  <a:pt x="6068" y="97326"/>
                </a:lnTo>
                <a:cubicBezTo>
                  <a:pt x="7886" y="96710"/>
                  <a:pt x="9821" y="95900"/>
                  <a:pt x="11872" y="94896"/>
                </a:cubicBezTo>
                <a:cubicBezTo>
                  <a:pt x="13923" y="93893"/>
                  <a:pt x="15950" y="92680"/>
                  <a:pt x="17955" y="91259"/>
                </a:cubicBezTo>
                <a:cubicBezTo>
                  <a:pt x="23783" y="87466"/>
                  <a:pt x="28183" y="83192"/>
                  <a:pt x="31154" y="78436"/>
                </a:cubicBezTo>
                <a:cubicBezTo>
                  <a:pt x="34125" y="73680"/>
                  <a:pt x="36112" y="68416"/>
                  <a:pt x="37116" y="62642"/>
                </a:cubicBezTo>
                <a:cubicBezTo>
                  <a:pt x="38119" y="56868"/>
                  <a:pt x="38584" y="50557"/>
                  <a:pt x="38510" y="43710"/>
                </a:cubicBezTo>
                <a:cubicBezTo>
                  <a:pt x="38518" y="42059"/>
                  <a:pt x="38471" y="40439"/>
                  <a:pt x="38370" y="38850"/>
                </a:cubicBezTo>
                <a:cubicBezTo>
                  <a:pt x="38270" y="37261"/>
                  <a:pt x="38069" y="35579"/>
                  <a:pt x="37767" y="33804"/>
                </a:cubicBezTo>
                <a:close/>
                <a:moveTo>
                  <a:pt x="671208" y="33433"/>
                </a:moveTo>
                <a:lnTo>
                  <a:pt x="722224" y="33433"/>
                </a:lnTo>
                <a:lnTo>
                  <a:pt x="722224" y="79991"/>
                </a:lnTo>
                <a:lnTo>
                  <a:pt x="682352" y="79991"/>
                </a:lnTo>
                <a:lnTo>
                  <a:pt x="682352" y="89649"/>
                </a:lnTo>
                <a:lnTo>
                  <a:pt x="671208" y="89649"/>
                </a:lnTo>
                <a:close/>
                <a:moveTo>
                  <a:pt x="478184" y="11763"/>
                </a:moveTo>
                <a:lnTo>
                  <a:pt x="486232" y="17707"/>
                </a:lnTo>
                <a:cubicBezTo>
                  <a:pt x="485758" y="18385"/>
                  <a:pt x="485159" y="19350"/>
                  <a:pt x="484437" y="20601"/>
                </a:cubicBezTo>
                <a:cubicBezTo>
                  <a:pt x="483715" y="21852"/>
                  <a:pt x="483116" y="23034"/>
                  <a:pt x="482641" y="24146"/>
                </a:cubicBezTo>
                <a:cubicBezTo>
                  <a:pt x="480441" y="29362"/>
                  <a:pt x="477598" y="35120"/>
                  <a:pt x="474113" y="41419"/>
                </a:cubicBezTo>
                <a:cubicBezTo>
                  <a:pt x="470628" y="47719"/>
                  <a:pt x="466702" y="53724"/>
                  <a:pt x="462334" y="59436"/>
                </a:cubicBezTo>
                <a:cubicBezTo>
                  <a:pt x="466644" y="63140"/>
                  <a:pt x="471026" y="67193"/>
                  <a:pt x="475478" y="71594"/>
                </a:cubicBezTo>
                <a:cubicBezTo>
                  <a:pt x="479930" y="75995"/>
                  <a:pt x="484101" y="80313"/>
                  <a:pt x="487989" y="84549"/>
                </a:cubicBezTo>
                <a:cubicBezTo>
                  <a:pt x="491877" y="88786"/>
                  <a:pt x="495130" y="92508"/>
                  <a:pt x="497748" y="95717"/>
                </a:cubicBezTo>
                <a:lnTo>
                  <a:pt x="486852" y="105375"/>
                </a:lnTo>
                <a:cubicBezTo>
                  <a:pt x="482675" y="99705"/>
                  <a:pt x="477717" y="93710"/>
                  <a:pt x="471977" y="87389"/>
                </a:cubicBezTo>
                <a:cubicBezTo>
                  <a:pt x="466237" y="81069"/>
                  <a:pt x="460258" y="75012"/>
                  <a:pt x="454038" y="69218"/>
                </a:cubicBezTo>
                <a:cubicBezTo>
                  <a:pt x="447362" y="76361"/>
                  <a:pt x="439973" y="83032"/>
                  <a:pt x="431873" y="89231"/>
                </a:cubicBezTo>
                <a:cubicBezTo>
                  <a:pt x="423773" y="95430"/>
                  <a:pt x="415270" y="100646"/>
                  <a:pt x="406365" y="104880"/>
                </a:cubicBezTo>
                <a:lnTo>
                  <a:pt x="396335" y="94355"/>
                </a:lnTo>
                <a:cubicBezTo>
                  <a:pt x="406466" y="90343"/>
                  <a:pt x="415923" y="85055"/>
                  <a:pt x="424707" y="78490"/>
                </a:cubicBezTo>
                <a:cubicBezTo>
                  <a:pt x="433491" y="71924"/>
                  <a:pt x="440998" y="65119"/>
                  <a:pt x="447228" y="58074"/>
                </a:cubicBezTo>
                <a:cubicBezTo>
                  <a:pt x="451546" y="53198"/>
                  <a:pt x="455508" y="47781"/>
                  <a:pt x="459115" y="41822"/>
                </a:cubicBezTo>
                <a:cubicBezTo>
                  <a:pt x="462721" y="35863"/>
                  <a:pt x="465321" y="30383"/>
                  <a:pt x="466916" y="25384"/>
                </a:cubicBezTo>
                <a:lnTo>
                  <a:pt x="421472" y="25384"/>
                </a:lnTo>
                <a:cubicBezTo>
                  <a:pt x="418921" y="25407"/>
                  <a:pt x="416315" y="25516"/>
                  <a:pt x="413655" y="25709"/>
                </a:cubicBezTo>
                <a:cubicBezTo>
                  <a:pt x="410996" y="25903"/>
                  <a:pt x="409102" y="26042"/>
                  <a:pt x="407975" y="26127"/>
                </a:cubicBezTo>
                <a:lnTo>
                  <a:pt x="407975" y="12135"/>
                </a:lnTo>
                <a:cubicBezTo>
                  <a:pt x="409381" y="12333"/>
                  <a:pt x="411460" y="12524"/>
                  <a:pt x="414213" y="12707"/>
                </a:cubicBezTo>
                <a:cubicBezTo>
                  <a:pt x="416965" y="12891"/>
                  <a:pt x="419385" y="12989"/>
                  <a:pt x="421472" y="13002"/>
                </a:cubicBezTo>
                <a:lnTo>
                  <a:pt x="467411" y="13002"/>
                </a:lnTo>
                <a:cubicBezTo>
                  <a:pt x="469733" y="12996"/>
                  <a:pt x="471838" y="12883"/>
                  <a:pt x="473726" y="12661"/>
                </a:cubicBezTo>
                <a:cubicBezTo>
                  <a:pt x="475614" y="12439"/>
                  <a:pt x="477100" y="12140"/>
                  <a:pt x="478184" y="11763"/>
                </a:cubicBezTo>
                <a:close/>
                <a:moveTo>
                  <a:pt x="0" y="9782"/>
                </a:moveTo>
                <a:cubicBezTo>
                  <a:pt x="2304" y="10099"/>
                  <a:pt x="4693" y="10363"/>
                  <a:pt x="7167" y="10571"/>
                </a:cubicBezTo>
                <a:cubicBezTo>
                  <a:pt x="9640" y="10780"/>
                  <a:pt x="12122" y="10889"/>
                  <a:pt x="14612" y="10897"/>
                </a:cubicBezTo>
                <a:lnTo>
                  <a:pt x="83830" y="10897"/>
                </a:lnTo>
                <a:cubicBezTo>
                  <a:pt x="85326" y="10891"/>
                  <a:pt x="87132" y="10809"/>
                  <a:pt x="89247" y="10649"/>
                </a:cubicBezTo>
                <a:cubicBezTo>
                  <a:pt x="91362" y="10489"/>
                  <a:pt x="92982" y="10283"/>
                  <a:pt x="94107" y="10030"/>
                </a:cubicBezTo>
                <a:lnTo>
                  <a:pt x="101908" y="17335"/>
                </a:lnTo>
                <a:cubicBezTo>
                  <a:pt x="101312" y="18055"/>
                  <a:pt x="100616" y="18906"/>
                  <a:pt x="99819" y="19889"/>
                </a:cubicBezTo>
                <a:cubicBezTo>
                  <a:pt x="99022" y="20872"/>
                  <a:pt x="98356" y="21754"/>
                  <a:pt x="97822" y="22536"/>
                </a:cubicBezTo>
                <a:cubicBezTo>
                  <a:pt x="96017" y="25629"/>
                  <a:pt x="93587" y="29225"/>
                  <a:pt x="90535" y="33323"/>
                </a:cubicBezTo>
                <a:cubicBezTo>
                  <a:pt x="87482" y="37420"/>
                  <a:pt x="83989" y="41539"/>
                  <a:pt x="80055" y="45678"/>
                </a:cubicBezTo>
                <a:cubicBezTo>
                  <a:pt x="76122" y="49817"/>
                  <a:pt x="71932" y="53495"/>
                  <a:pt x="67485" y="56712"/>
                </a:cubicBezTo>
                <a:lnTo>
                  <a:pt x="57207" y="48416"/>
                </a:lnTo>
                <a:cubicBezTo>
                  <a:pt x="60883" y="46242"/>
                  <a:pt x="64414" y="43614"/>
                  <a:pt x="67801" y="40532"/>
                </a:cubicBezTo>
                <a:cubicBezTo>
                  <a:pt x="71188" y="37450"/>
                  <a:pt x="74169" y="34327"/>
                  <a:pt x="76744" y="31163"/>
                </a:cubicBezTo>
                <a:cubicBezTo>
                  <a:pt x="79319" y="27998"/>
                  <a:pt x="81227" y="25205"/>
                  <a:pt x="82468" y="22784"/>
                </a:cubicBezTo>
                <a:lnTo>
                  <a:pt x="14612" y="22784"/>
                </a:lnTo>
                <a:cubicBezTo>
                  <a:pt x="12169" y="22791"/>
                  <a:pt x="9780" y="22869"/>
                  <a:pt x="7445" y="23016"/>
                </a:cubicBezTo>
                <a:cubicBezTo>
                  <a:pt x="5111" y="23163"/>
                  <a:pt x="2629" y="23333"/>
                  <a:pt x="0" y="23527"/>
                </a:cubicBezTo>
                <a:close/>
                <a:moveTo>
                  <a:pt x="659073" y="5696"/>
                </a:moveTo>
                <a:lnTo>
                  <a:pt x="769030" y="5696"/>
                </a:lnTo>
                <a:lnTo>
                  <a:pt x="769030" y="17212"/>
                </a:lnTo>
                <a:lnTo>
                  <a:pt x="754294" y="17212"/>
                </a:lnTo>
                <a:lnTo>
                  <a:pt x="754294" y="95469"/>
                </a:lnTo>
                <a:cubicBezTo>
                  <a:pt x="754325" y="99153"/>
                  <a:pt x="753799" y="102032"/>
                  <a:pt x="752716" y="104106"/>
                </a:cubicBezTo>
                <a:cubicBezTo>
                  <a:pt x="751632" y="106180"/>
                  <a:pt x="749806" y="107635"/>
                  <a:pt x="747236" y="108471"/>
                </a:cubicBezTo>
                <a:cubicBezTo>
                  <a:pt x="744582" y="109484"/>
                  <a:pt x="741068" y="110119"/>
                  <a:pt x="736696" y="110374"/>
                </a:cubicBezTo>
                <a:cubicBezTo>
                  <a:pt x="732323" y="110630"/>
                  <a:pt x="727045" y="110738"/>
                  <a:pt x="720862" y="110699"/>
                </a:cubicBezTo>
                <a:cubicBezTo>
                  <a:pt x="720506" y="108930"/>
                  <a:pt x="719856" y="106866"/>
                  <a:pt x="718911" y="104508"/>
                </a:cubicBezTo>
                <a:cubicBezTo>
                  <a:pt x="717967" y="102150"/>
                  <a:pt x="717008" y="100087"/>
                  <a:pt x="716033" y="98317"/>
                </a:cubicBezTo>
                <a:cubicBezTo>
                  <a:pt x="720908" y="98549"/>
                  <a:pt x="725490" y="98673"/>
                  <a:pt x="729777" y="98688"/>
                </a:cubicBezTo>
                <a:cubicBezTo>
                  <a:pt x="734065" y="98704"/>
                  <a:pt x="737036" y="98704"/>
                  <a:pt x="738693" y="98688"/>
                </a:cubicBezTo>
                <a:cubicBezTo>
                  <a:pt x="740034" y="98652"/>
                  <a:pt x="740973" y="98384"/>
                  <a:pt x="741509" y="97884"/>
                </a:cubicBezTo>
                <a:cubicBezTo>
                  <a:pt x="742046" y="97383"/>
                  <a:pt x="742304" y="96496"/>
                  <a:pt x="742283" y="95221"/>
                </a:cubicBezTo>
                <a:lnTo>
                  <a:pt x="742283" y="17212"/>
                </a:lnTo>
                <a:lnTo>
                  <a:pt x="659073" y="17212"/>
                </a:lnTo>
                <a:close/>
                <a:moveTo>
                  <a:pt x="527580" y="5572"/>
                </a:moveTo>
                <a:lnTo>
                  <a:pt x="633575" y="5572"/>
                </a:lnTo>
                <a:lnTo>
                  <a:pt x="633575" y="17335"/>
                </a:lnTo>
                <a:lnTo>
                  <a:pt x="594941" y="17335"/>
                </a:lnTo>
                <a:cubicBezTo>
                  <a:pt x="593649" y="19446"/>
                  <a:pt x="592333" y="21571"/>
                  <a:pt x="590994" y="23712"/>
                </a:cubicBezTo>
                <a:cubicBezTo>
                  <a:pt x="589655" y="25854"/>
                  <a:pt x="588247" y="27979"/>
                  <a:pt x="586769" y="30089"/>
                </a:cubicBezTo>
                <a:lnTo>
                  <a:pt x="586769" y="110699"/>
                </a:lnTo>
                <a:lnTo>
                  <a:pt x="574262" y="110699"/>
                </a:lnTo>
                <a:lnTo>
                  <a:pt x="574262" y="45691"/>
                </a:lnTo>
                <a:cubicBezTo>
                  <a:pt x="568301" y="52355"/>
                  <a:pt x="561774" y="58530"/>
                  <a:pt x="554683" y="64219"/>
                </a:cubicBezTo>
                <a:cubicBezTo>
                  <a:pt x="547591" y="69907"/>
                  <a:pt x="540043" y="74875"/>
                  <a:pt x="532038" y="79124"/>
                </a:cubicBezTo>
                <a:cubicBezTo>
                  <a:pt x="531050" y="77496"/>
                  <a:pt x="529807" y="75706"/>
                  <a:pt x="528308" y="73753"/>
                </a:cubicBezTo>
                <a:cubicBezTo>
                  <a:pt x="526809" y="71800"/>
                  <a:pt x="525411" y="70165"/>
                  <a:pt x="524113" y="68847"/>
                </a:cubicBezTo>
                <a:cubicBezTo>
                  <a:pt x="535985" y="62924"/>
                  <a:pt x="546727" y="55422"/>
                  <a:pt x="556339" y="46341"/>
                </a:cubicBezTo>
                <a:cubicBezTo>
                  <a:pt x="565951" y="37261"/>
                  <a:pt x="573783" y="27592"/>
                  <a:pt x="579835" y="17335"/>
                </a:cubicBezTo>
                <a:lnTo>
                  <a:pt x="527580" y="17335"/>
                </a:lnTo>
                <a:close/>
                <a:moveTo>
                  <a:pt x="287627" y="4458"/>
                </a:moveTo>
                <a:lnTo>
                  <a:pt x="302362" y="4458"/>
                </a:lnTo>
                <a:cubicBezTo>
                  <a:pt x="302050" y="6369"/>
                  <a:pt x="301807" y="8459"/>
                  <a:pt x="301634" y="10726"/>
                </a:cubicBezTo>
                <a:cubicBezTo>
                  <a:pt x="301461" y="12994"/>
                  <a:pt x="301374" y="15114"/>
                  <a:pt x="301371" y="17088"/>
                </a:cubicBezTo>
                <a:lnTo>
                  <a:pt x="301371" y="34299"/>
                </a:lnTo>
                <a:cubicBezTo>
                  <a:pt x="308024" y="33002"/>
                  <a:pt x="314420" y="31744"/>
                  <a:pt x="320559" y="30525"/>
                </a:cubicBezTo>
                <a:cubicBezTo>
                  <a:pt x="326699" y="29306"/>
                  <a:pt x="332040" y="28231"/>
                  <a:pt x="336583" y="27301"/>
                </a:cubicBezTo>
                <a:cubicBezTo>
                  <a:pt x="341127" y="26371"/>
                  <a:pt x="344331" y="25691"/>
                  <a:pt x="346196" y="25260"/>
                </a:cubicBezTo>
                <a:cubicBezTo>
                  <a:pt x="347749" y="24896"/>
                  <a:pt x="349162" y="24510"/>
                  <a:pt x="350437" y="24099"/>
                </a:cubicBezTo>
                <a:cubicBezTo>
                  <a:pt x="351711" y="23689"/>
                  <a:pt x="352815" y="23209"/>
                  <a:pt x="353749" y="22660"/>
                </a:cubicBezTo>
                <a:lnTo>
                  <a:pt x="363036" y="29966"/>
                </a:lnTo>
                <a:cubicBezTo>
                  <a:pt x="362520" y="30737"/>
                  <a:pt x="361942" y="31640"/>
                  <a:pt x="361302" y="32674"/>
                </a:cubicBezTo>
                <a:cubicBezTo>
                  <a:pt x="360663" y="33709"/>
                  <a:pt x="360085" y="34704"/>
                  <a:pt x="359569" y="35662"/>
                </a:cubicBezTo>
                <a:cubicBezTo>
                  <a:pt x="357676" y="39165"/>
                  <a:pt x="355353" y="43096"/>
                  <a:pt x="352598" y="47452"/>
                </a:cubicBezTo>
                <a:cubicBezTo>
                  <a:pt x="349843" y="51809"/>
                  <a:pt x="346868" y="56125"/>
                  <a:pt x="343673" y="60399"/>
                </a:cubicBezTo>
                <a:cubicBezTo>
                  <a:pt x="340478" y="64673"/>
                  <a:pt x="337274" y="68438"/>
                  <a:pt x="334061" y="71695"/>
                </a:cubicBezTo>
                <a:lnTo>
                  <a:pt x="323288" y="65380"/>
                </a:lnTo>
                <a:cubicBezTo>
                  <a:pt x="326249" y="62633"/>
                  <a:pt x="329105" y="59568"/>
                  <a:pt x="331855" y="56184"/>
                </a:cubicBezTo>
                <a:cubicBezTo>
                  <a:pt x="334605" y="52801"/>
                  <a:pt x="337066" y="49479"/>
                  <a:pt x="339239" y="46219"/>
                </a:cubicBezTo>
                <a:cubicBezTo>
                  <a:pt x="341411" y="42959"/>
                  <a:pt x="343111" y="40141"/>
                  <a:pt x="344338" y="37767"/>
                </a:cubicBezTo>
                <a:cubicBezTo>
                  <a:pt x="343283" y="37993"/>
                  <a:pt x="340634" y="38531"/>
                  <a:pt x="336391" y="39381"/>
                </a:cubicBezTo>
                <a:cubicBezTo>
                  <a:pt x="332148" y="40231"/>
                  <a:pt x="326949" y="41273"/>
                  <a:pt x="320793" y="42509"/>
                </a:cubicBezTo>
                <a:cubicBezTo>
                  <a:pt x="314638" y="43744"/>
                  <a:pt x="308164" y="45052"/>
                  <a:pt x="301371" y="46434"/>
                </a:cubicBezTo>
                <a:lnTo>
                  <a:pt x="301371" y="81477"/>
                </a:lnTo>
                <a:cubicBezTo>
                  <a:pt x="301188" y="85506"/>
                  <a:pt x="302235" y="88344"/>
                  <a:pt x="304513" y="89990"/>
                </a:cubicBezTo>
                <a:cubicBezTo>
                  <a:pt x="306791" y="91636"/>
                  <a:pt x="311398" y="92430"/>
                  <a:pt x="318335" y="92373"/>
                </a:cubicBezTo>
                <a:cubicBezTo>
                  <a:pt x="325195" y="92368"/>
                  <a:pt x="331845" y="92038"/>
                  <a:pt x="338287" y="91383"/>
                </a:cubicBezTo>
                <a:cubicBezTo>
                  <a:pt x="344728" y="90728"/>
                  <a:pt x="351038" y="89778"/>
                  <a:pt x="357216" y="88535"/>
                </a:cubicBezTo>
                <a:lnTo>
                  <a:pt x="356721" y="101908"/>
                </a:lnTo>
                <a:cubicBezTo>
                  <a:pt x="351304" y="102666"/>
                  <a:pt x="345329" y="103285"/>
                  <a:pt x="338797" y="103765"/>
                </a:cubicBezTo>
                <a:cubicBezTo>
                  <a:pt x="332266" y="104245"/>
                  <a:pt x="325362" y="104493"/>
                  <a:pt x="318088" y="104508"/>
                </a:cubicBezTo>
                <a:cubicBezTo>
                  <a:pt x="309731" y="104511"/>
                  <a:pt x="303413" y="103791"/>
                  <a:pt x="299133" y="102348"/>
                </a:cubicBezTo>
                <a:cubicBezTo>
                  <a:pt x="294854" y="100906"/>
                  <a:pt x="291984" y="98727"/>
                  <a:pt x="290525" y="95813"/>
                </a:cubicBezTo>
                <a:cubicBezTo>
                  <a:pt x="289066" y="92898"/>
                  <a:pt x="288389" y="89234"/>
                  <a:pt x="288493" y="84820"/>
                </a:cubicBezTo>
                <a:lnTo>
                  <a:pt x="288493" y="49035"/>
                </a:lnTo>
                <a:cubicBezTo>
                  <a:pt x="282470" y="50232"/>
                  <a:pt x="277058" y="51336"/>
                  <a:pt x="272257" y="52347"/>
                </a:cubicBezTo>
                <a:cubicBezTo>
                  <a:pt x="267456" y="53358"/>
                  <a:pt x="263746" y="54153"/>
                  <a:pt x="261128" y="54731"/>
                </a:cubicBezTo>
                <a:lnTo>
                  <a:pt x="258775" y="41729"/>
                </a:lnTo>
                <a:cubicBezTo>
                  <a:pt x="261709" y="41339"/>
                  <a:pt x="265779" y="40695"/>
                  <a:pt x="270988" y="39794"/>
                </a:cubicBezTo>
                <a:cubicBezTo>
                  <a:pt x="276196" y="38894"/>
                  <a:pt x="282031" y="37847"/>
                  <a:pt x="288493" y="36652"/>
                </a:cubicBezTo>
                <a:lnTo>
                  <a:pt x="288493" y="17088"/>
                </a:lnTo>
                <a:cubicBezTo>
                  <a:pt x="288496" y="15060"/>
                  <a:pt x="288429" y="12924"/>
                  <a:pt x="288292" y="10680"/>
                </a:cubicBezTo>
                <a:cubicBezTo>
                  <a:pt x="288155" y="8436"/>
                  <a:pt x="287934" y="6361"/>
                  <a:pt x="287627" y="4458"/>
                </a:cubicBezTo>
                <a:close/>
                <a:moveTo>
                  <a:pt x="172727" y="0"/>
                </a:moveTo>
                <a:lnTo>
                  <a:pt x="187090" y="4705"/>
                </a:lnTo>
                <a:cubicBezTo>
                  <a:pt x="185824" y="6635"/>
                  <a:pt x="184611" y="8626"/>
                  <a:pt x="183453" y="10680"/>
                </a:cubicBezTo>
                <a:cubicBezTo>
                  <a:pt x="182295" y="12733"/>
                  <a:pt x="181361" y="14415"/>
                  <a:pt x="180651" y="15726"/>
                </a:cubicBezTo>
                <a:cubicBezTo>
                  <a:pt x="180401" y="16226"/>
                  <a:pt x="180128" y="16742"/>
                  <a:pt x="179831" y="17274"/>
                </a:cubicBezTo>
                <a:cubicBezTo>
                  <a:pt x="179534" y="17805"/>
                  <a:pt x="179230" y="18321"/>
                  <a:pt x="178918" y="18821"/>
                </a:cubicBezTo>
                <a:lnTo>
                  <a:pt x="208636" y="18821"/>
                </a:lnTo>
                <a:cubicBezTo>
                  <a:pt x="210393" y="18824"/>
                  <a:pt x="212080" y="18726"/>
                  <a:pt x="213697" y="18527"/>
                </a:cubicBezTo>
                <a:cubicBezTo>
                  <a:pt x="215315" y="18329"/>
                  <a:pt x="216723" y="18014"/>
                  <a:pt x="217923" y="17583"/>
                </a:cubicBezTo>
                <a:lnTo>
                  <a:pt x="228076" y="23774"/>
                </a:lnTo>
                <a:cubicBezTo>
                  <a:pt x="227444" y="24801"/>
                  <a:pt x="226820" y="25998"/>
                  <a:pt x="226203" y="27365"/>
                </a:cubicBezTo>
                <a:cubicBezTo>
                  <a:pt x="225587" y="28732"/>
                  <a:pt x="225056" y="30053"/>
                  <a:pt x="224609" y="31328"/>
                </a:cubicBezTo>
                <a:cubicBezTo>
                  <a:pt x="222935" y="37431"/>
                  <a:pt x="220278" y="44231"/>
                  <a:pt x="216638" y="51728"/>
                </a:cubicBezTo>
                <a:cubicBezTo>
                  <a:pt x="212998" y="59224"/>
                  <a:pt x="208391" y="66458"/>
                  <a:pt x="202816" y="73428"/>
                </a:cubicBezTo>
                <a:cubicBezTo>
                  <a:pt x="197216" y="80476"/>
                  <a:pt x="190431" y="86843"/>
                  <a:pt x="182462" y="92528"/>
                </a:cubicBezTo>
                <a:cubicBezTo>
                  <a:pt x="174494" y="98214"/>
                  <a:pt x="164768" y="103280"/>
                  <a:pt x="153286" y="107728"/>
                </a:cubicBezTo>
                <a:lnTo>
                  <a:pt x="141770" y="97450"/>
                </a:lnTo>
                <a:cubicBezTo>
                  <a:pt x="153606" y="93823"/>
                  <a:pt x="163491" y="89376"/>
                  <a:pt x="171426" y="84108"/>
                </a:cubicBezTo>
                <a:cubicBezTo>
                  <a:pt x="179362" y="78840"/>
                  <a:pt x="186027" y="72969"/>
                  <a:pt x="191424" y="66494"/>
                </a:cubicBezTo>
                <a:cubicBezTo>
                  <a:pt x="194500" y="62922"/>
                  <a:pt x="197319" y="58977"/>
                  <a:pt x="199881" y="54657"/>
                </a:cubicBezTo>
                <a:cubicBezTo>
                  <a:pt x="202443" y="50338"/>
                  <a:pt x="204620" y="46025"/>
                  <a:pt x="206412" y="41720"/>
                </a:cubicBezTo>
                <a:cubicBezTo>
                  <a:pt x="208203" y="37414"/>
                  <a:pt x="209481" y="33496"/>
                  <a:pt x="210246" y="29966"/>
                </a:cubicBezTo>
                <a:lnTo>
                  <a:pt x="171612" y="29966"/>
                </a:lnTo>
                <a:cubicBezTo>
                  <a:pt x="167647" y="35347"/>
                  <a:pt x="163040" y="40651"/>
                  <a:pt x="157790" y="45877"/>
                </a:cubicBezTo>
                <a:cubicBezTo>
                  <a:pt x="152541" y="51104"/>
                  <a:pt x="146664" y="55912"/>
                  <a:pt x="140161" y="60303"/>
                </a:cubicBezTo>
                <a:lnTo>
                  <a:pt x="129264" y="52130"/>
                </a:lnTo>
                <a:cubicBezTo>
                  <a:pt x="136419" y="47772"/>
                  <a:pt x="142540" y="43129"/>
                  <a:pt x="147627" y="38202"/>
                </a:cubicBezTo>
                <a:cubicBezTo>
                  <a:pt x="152714" y="33275"/>
                  <a:pt x="156927" y="28458"/>
                  <a:pt x="160266" y="23751"/>
                </a:cubicBezTo>
                <a:cubicBezTo>
                  <a:pt x="163606" y="19045"/>
                  <a:pt x="166232" y="14842"/>
                  <a:pt x="168145" y="11144"/>
                </a:cubicBezTo>
                <a:cubicBezTo>
                  <a:pt x="168924" y="9821"/>
                  <a:pt x="169750" y="8103"/>
                  <a:pt x="170622" y="5990"/>
                </a:cubicBezTo>
                <a:cubicBezTo>
                  <a:pt x="171493" y="3877"/>
                  <a:pt x="172195" y="1881"/>
                  <a:pt x="172727" y="0"/>
                </a:cubicBezTo>
                <a:close/>
              </a:path>
            </a:pathLst>
          </a:custGeom>
          <a:solidFill>
            <a:srgbClr val="666666"/>
          </a:solidFill>
          <a:ln>
            <a:noFill/>
          </a:ln>
        </p:spPr>
        <p:txBody>
          <a:bodyPr spcFirstLastPara="1" wrap="square" lIns="130011" tIns="64988" rIns="130011" bIns="64988" anchor="t" anchorCtr="0">
            <a:noAutofit/>
          </a:bodyPr>
          <a:lstStyle/>
          <a:p>
            <a:pPr algn="l">
              <a:spcBef>
                <a:spcPts val="0"/>
              </a:spcBef>
              <a:spcAft>
                <a:spcPts val="0"/>
              </a:spcAft>
            </a:pPr>
            <a:endParaRPr sz="1422">
              <a:solidFill>
                <a:srgbClr val="666666"/>
              </a:solidFill>
              <a:latin typeface="Arial"/>
              <a:ea typeface="Arial"/>
              <a:cs typeface="Arial"/>
              <a:sym typeface="Arial"/>
            </a:endParaRPr>
          </a:p>
        </p:txBody>
      </p:sp>
      <p:sp>
        <p:nvSpPr>
          <p:cNvPr id="144" name="Google Shape;971;p53">
            <a:extLst>
              <a:ext uri="{FF2B5EF4-FFF2-40B4-BE49-F238E27FC236}">
                <a16:creationId xmlns:a16="http://schemas.microsoft.com/office/drawing/2014/main" id="{4FA88460-179D-4703-BC2C-F4B19DC10ABC}"/>
              </a:ext>
            </a:extLst>
          </p:cNvPr>
          <p:cNvSpPr/>
          <p:nvPr/>
        </p:nvSpPr>
        <p:spPr>
          <a:xfrm>
            <a:off x="8881066" y="5175319"/>
            <a:ext cx="992809" cy="183925"/>
          </a:xfrm>
          <a:custGeom>
            <a:avLst/>
            <a:gdLst/>
            <a:ahLst/>
            <a:cxnLst/>
            <a:rect l="l" t="t" r="r" b="b"/>
            <a:pathLst>
              <a:path w="597580" h="110706" extrusionOk="0">
                <a:moveTo>
                  <a:pt x="510902" y="44329"/>
                </a:moveTo>
                <a:lnTo>
                  <a:pt x="510902" y="69094"/>
                </a:lnTo>
                <a:lnTo>
                  <a:pt x="539382" y="69094"/>
                </a:lnTo>
                <a:lnTo>
                  <a:pt x="539382" y="44329"/>
                </a:lnTo>
                <a:close/>
                <a:moveTo>
                  <a:pt x="37767" y="33804"/>
                </a:moveTo>
                <a:lnTo>
                  <a:pt x="51883" y="33804"/>
                </a:lnTo>
                <a:cubicBezTo>
                  <a:pt x="52061" y="44568"/>
                  <a:pt x="51499" y="54409"/>
                  <a:pt x="50195" y="63329"/>
                </a:cubicBezTo>
                <a:cubicBezTo>
                  <a:pt x="48892" y="72249"/>
                  <a:pt x="45780" y="80303"/>
                  <a:pt x="40858" y="87489"/>
                </a:cubicBezTo>
                <a:cubicBezTo>
                  <a:pt x="35936" y="94676"/>
                  <a:pt x="28137" y="101050"/>
                  <a:pt x="17460" y="106613"/>
                </a:cubicBezTo>
                <a:lnTo>
                  <a:pt x="6068" y="97326"/>
                </a:lnTo>
                <a:cubicBezTo>
                  <a:pt x="7886" y="96710"/>
                  <a:pt x="9821" y="95900"/>
                  <a:pt x="11872" y="94896"/>
                </a:cubicBezTo>
                <a:cubicBezTo>
                  <a:pt x="13923" y="93893"/>
                  <a:pt x="15951" y="92680"/>
                  <a:pt x="17955" y="91259"/>
                </a:cubicBezTo>
                <a:cubicBezTo>
                  <a:pt x="23783" y="87466"/>
                  <a:pt x="28183" y="83192"/>
                  <a:pt x="31154" y="78436"/>
                </a:cubicBezTo>
                <a:cubicBezTo>
                  <a:pt x="34125" y="73680"/>
                  <a:pt x="36112" y="68415"/>
                  <a:pt x="37116" y="62642"/>
                </a:cubicBezTo>
                <a:cubicBezTo>
                  <a:pt x="38119" y="56868"/>
                  <a:pt x="38584" y="50557"/>
                  <a:pt x="38510" y="43710"/>
                </a:cubicBezTo>
                <a:cubicBezTo>
                  <a:pt x="38518" y="42059"/>
                  <a:pt x="38471" y="40439"/>
                  <a:pt x="38371" y="38850"/>
                </a:cubicBezTo>
                <a:cubicBezTo>
                  <a:pt x="38270" y="37261"/>
                  <a:pt x="38069" y="35579"/>
                  <a:pt x="37767" y="33804"/>
                </a:cubicBezTo>
                <a:close/>
                <a:moveTo>
                  <a:pt x="499758" y="33433"/>
                </a:moveTo>
                <a:lnTo>
                  <a:pt x="550774" y="33433"/>
                </a:lnTo>
                <a:lnTo>
                  <a:pt x="550774" y="79991"/>
                </a:lnTo>
                <a:lnTo>
                  <a:pt x="510902" y="79991"/>
                </a:lnTo>
                <a:lnTo>
                  <a:pt x="510902" y="89649"/>
                </a:lnTo>
                <a:lnTo>
                  <a:pt x="499758" y="89649"/>
                </a:lnTo>
                <a:close/>
                <a:moveTo>
                  <a:pt x="449609" y="11763"/>
                </a:moveTo>
                <a:lnTo>
                  <a:pt x="457658" y="17707"/>
                </a:lnTo>
                <a:cubicBezTo>
                  <a:pt x="457183" y="18385"/>
                  <a:pt x="456584" y="19350"/>
                  <a:pt x="455862" y="20601"/>
                </a:cubicBezTo>
                <a:cubicBezTo>
                  <a:pt x="455140" y="21852"/>
                  <a:pt x="454541" y="23034"/>
                  <a:pt x="454067" y="24146"/>
                </a:cubicBezTo>
                <a:cubicBezTo>
                  <a:pt x="451866" y="29362"/>
                  <a:pt x="449023" y="35120"/>
                  <a:pt x="445538" y="41419"/>
                </a:cubicBezTo>
                <a:cubicBezTo>
                  <a:pt x="442053" y="47719"/>
                  <a:pt x="438127" y="53724"/>
                  <a:pt x="433759" y="59436"/>
                </a:cubicBezTo>
                <a:cubicBezTo>
                  <a:pt x="438069" y="63140"/>
                  <a:pt x="442451" y="67193"/>
                  <a:pt x="446903" y="71594"/>
                </a:cubicBezTo>
                <a:cubicBezTo>
                  <a:pt x="451355" y="75995"/>
                  <a:pt x="455526" y="80313"/>
                  <a:pt x="459414" y="84549"/>
                </a:cubicBezTo>
                <a:cubicBezTo>
                  <a:pt x="463302" y="88785"/>
                  <a:pt x="466555" y="92508"/>
                  <a:pt x="469173" y="95717"/>
                </a:cubicBezTo>
                <a:lnTo>
                  <a:pt x="458277" y="105375"/>
                </a:lnTo>
                <a:cubicBezTo>
                  <a:pt x="454100" y="99705"/>
                  <a:pt x="449142" y="93710"/>
                  <a:pt x="443402" y="87389"/>
                </a:cubicBezTo>
                <a:cubicBezTo>
                  <a:pt x="437662" y="81069"/>
                  <a:pt x="431683" y="75012"/>
                  <a:pt x="425463" y="69218"/>
                </a:cubicBezTo>
                <a:cubicBezTo>
                  <a:pt x="418787" y="76361"/>
                  <a:pt x="411399" y="83032"/>
                  <a:pt x="403298" y="89231"/>
                </a:cubicBezTo>
                <a:cubicBezTo>
                  <a:pt x="395198" y="95430"/>
                  <a:pt x="386695" y="100646"/>
                  <a:pt x="377790" y="104880"/>
                </a:cubicBezTo>
                <a:lnTo>
                  <a:pt x="367761" y="94355"/>
                </a:lnTo>
                <a:cubicBezTo>
                  <a:pt x="377891" y="90343"/>
                  <a:pt x="387348" y="85055"/>
                  <a:pt x="396132" y="78489"/>
                </a:cubicBezTo>
                <a:cubicBezTo>
                  <a:pt x="404916" y="71924"/>
                  <a:pt x="412423" y="65119"/>
                  <a:pt x="418653" y="58074"/>
                </a:cubicBezTo>
                <a:cubicBezTo>
                  <a:pt x="422971" y="53198"/>
                  <a:pt x="426933" y="47781"/>
                  <a:pt x="430540" y="41822"/>
                </a:cubicBezTo>
                <a:cubicBezTo>
                  <a:pt x="434146" y="35863"/>
                  <a:pt x="436747" y="30383"/>
                  <a:pt x="438341" y="25384"/>
                </a:cubicBezTo>
                <a:lnTo>
                  <a:pt x="392897" y="25384"/>
                </a:lnTo>
                <a:cubicBezTo>
                  <a:pt x="390346" y="25407"/>
                  <a:pt x="387740" y="25516"/>
                  <a:pt x="385081" y="25709"/>
                </a:cubicBezTo>
                <a:cubicBezTo>
                  <a:pt x="382421" y="25903"/>
                  <a:pt x="380527" y="26042"/>
                  <a:pt x="379400" y="26127"/>
                </a:cubicBezTo>
                <a:lnTo>
                  <a:pt x="379400" y="12135"/>
                </a:lnTo>
                <a:cubicBezTo>
                  <a:pt x="380806" y="12333"/>
                  <a:pt x="382885" y="12524"/>
                  <a:pt x="385638" y="12707"/>
                </a:cubicBezTo>
                <a:cubicBezTo>
                  <a:pt x="388390" y="12891"/>
                  <a:pt x="390810" y="12989"/>
                  <a:pt x="392897" y="13001"/>
                </a:cubicBezTo>
                <a:lnTo>
                  <a:pt x="438836" y="13001"/>
                </a:lnTo>
                <a:cubicBezTo>
                  <a:pt x="441158" y="12996"/>
                  <a:pt x="443263" y="12883"/>
                  <a:pt x="445151" y="12661"/>
                </a:cubicBezTo>
                <a:cubicBezTo>
                  <a:pt x="447040" y="12439"/>
                  <a:pt x="448525" y="12140"/>
                  <a:pt x="449609" y="11763"/>
                </a:cubicBezTo>
                <a:close/>
                <a:moveTo>
                  <a:pt x="0" y="9782"/>
                </a:moveTo>
                <a:cubicBezTo>
                  <a:pt x="2304" y="10099"/>
                  <a:pt x="4693" y="10362"/>
                  <a:pt x="7167" y="10571"/>
                </a:cubicBezTo>
                <a:cubicBezTo>
                  <a:pt x="9641" y="10780"/>
                  <a:pt x="12122" y="10889"/>
                  <a:pt x="14612" y="10896"/>
                </a:cubicBezTo>
                <a:lnTo>
                  <a:pt x="83830" y="10896"/>
                </a:lnTo>
                <a:cubicBezTo>
                  <a:pt x="85326" y="10891"/>
                  <a:pt x="87132" y="10809"/>
                  <a:pt x="89247" y="10649"/>
                </a:cubicBezTo>
                <a:cubicBezTo>
                  <a:pt x="91363" y="10489"/>
                  <a:pt x="92983" y="10283"/>
                  <a:pt x="94107" y="10030"/>
                </a:cubicBezTo>
                <a:lnTo>
                  <a:pt x="101908" y="17335"/>
                </a:lnTo>
                <a:cubicBezTo>
                  <a:pt x="101312" y="18055"/>
                  <a:pt x="100616" y="18906"/>
                  <a:pt x="99819" y="19889"/>
                </a:cubicBezTo>
                <a:cubicBezTo>
                  <a:pt x="99022" y="20872"/>
                  <a:pt x="98356" y="21754"/>
                  <a:pt x="97822" y="22536"/>
                </a:cubicBezTo>
                <a:cubicBezTo>
                  <a:pt x="96017" y="25629"/>
                  <a:pt x="93588" y="29225"/>
                  <a:pt x="90535" y="33323"/>
                </a:cubicBezTo>
                <a:cubicBezTo>
                  <a:pt x="87482" y="37420"/>
                  <a:pt x="83989" y="41539"/>
                  <a:pt x="80055" y="45678"/>
                </a:cubicBezTo>
                <a:cubicBezTo>
                  <a:pt x="76122" y="49816"/>
                  <a:pt x="71932" y="53495"/>
                  <a:pt x="67485" y="56712"/>
                </a:cubicBezTo>
                <a:lnTo>
                  <a:pt x="57207" y="48415"/>
                </a:lnTo>
                <a:cubicBezTo>
                  <a:pt x="60883" y="46242"/>
                  <a:pt x="64415" y="43614"/>
                  <a:pt x="67801" y="40532"/>
                </a:cubicBezTo>
                <a:cubicBezTo>
                  <a:pt x="71188" y="37450"/>
                  <a:pt x="74169" y="34327"/>
                  <a:pt x="76744" y="31162"/>
                </a:cubicBezTo>
                <a:cubicBezTo>
                  <a:pt x="79319" y="27998"/>
                  <a:pt x="81227" y="25205"/>
                  <a:pt x="82468" y="22784"/>
                </a:cubicBezTo>
                <a:lnTo>
                  <a:pt x="14612" y="22784"/>
                </a:lnTo>
                <a:cubicBezTo>
                  <a:pt x="12169" y="22791"/>
                  <a:pt x="9780" y="22869"/>
                  <a:pt x="7445" y="23016"/>
                </a:cubicBezTo>
                <a:cubicBezTo>
                  <a:pt x="5111" y="23163"/>
                  <a:pt x="2629" y="23333"/>
                  <a:pt x="0" y="23527"/>
                </a:cubicBezTo>
                <a:close/>
                <a:moveTo>
                  <a:pt x="487623" y="5696"/>
                </a:moveTo>
                <a:lnTo>
                  <a:pt x="597580" y="5696"/>
                </a:lnTo>
                <a:lnTo>
                  <a:pt x="597580" y="17212"/>
                </a:lnTo>
                <a:lnTo>
                  <a:pt x="582845" y="17212"/>
                </a:lnTo>
                <a:lnTo>
                  <a:pt x="582845" y="95469"/>
                </a:lnTo>
                <a:cubicBezTo>
                  <a:pt x="582876" y="99153"/>
                  <a:pt x="582349" y="102032"/>
                  <a:pt x="581266" y="104106"/>
                </a:cubicBezTo>
                <a:cubicBezTo>
                  <a:pt x="580182" y="106180"/>
                  <a:pt x="578356" y="107635"/>
                  <a:pt x="575787" y="108471"/>
                </a:cubicBezTo>
                <a:cubicBezTo>
                  <a:pt x="573132" y="109484"/>
                  <a:pt x="569619" y="110119"/>
                  <a:pt x="565246" y="110374"/>
                </a:cubicBezTo>
                <a:cubicBezTo>
                  <a:pt x="560873" y="110630"/>
                  <a:pt x="555595" y="110738"/>
                  <a:pt x="549412" y="110699"/>
                </a:cubicBezTo>
                <a:cubicBezTo>
                  <a:pt x="549056" y="108930"/>
                  <a:pt x="548406" y="106866"/>
                  <a:pt x="547462" y="104508"/>
                </a:cubicBezTo>
                <a:cubicBezTo>
                  <a:pt x="546517" y="102150"/>
                  <a:pt x="545558" y="100087"/>
                  <a:pt x="544583" y="98317"/>
                </a:cubicBezTo>
                <a:cubicBezTo>
                  <a:pt x="549458" y="98549"/>
                  <a:pt x="554040" y="98673"/>
                  <a:pt x="558327" y="98688"/>
                </a:cubicBezTo>
                <a:cubicBezTo>
                  <a:pt x="562615" y="98704"/>
                  <a:pt x="565586" y="98704"/>
                  <a:pt x="567243" y="98688"/>
                </a:cubicBezTo>
                <a:cubicBezTo>
                  <a:pt x="568584" y="98652"/>
                  <a:pt x="569523" y="98384"/>
                  <a:pt x="570060" y="97884"/>
                </a:cubicBezTo>
                <a:cubicBezTo>
                  <a:pt x="570596" y="97383"/>
                  <a:pt x="570854" y="96496"/>
                  <a:pt x="570834" y="95221"/>
                </a:cubicBezTo>
                <a:lnTo>
                  <a:pt x="570834" y="17212"/>
                </a:lnTo>
                <a:lnTo>
                  <a:pt x="487623" y="17212"/>
                </a:lnTo>
                <a:close/>
                <a:moveTo>
                  <a:pt x="268577" y="4458"/>
                </a:moveTo>
                <a:lnTo>
                  <a:pt x="283312" y="4458"/>
                </a:lnTo>
                <a:cubicBezTo>
                  <a:pt x="283000" y="6369"/>
                  <a:pt x="282757" y="8459"/>
                  <a:pt x="282584" y="10726"/>
                </a:cubicBezTo>
                <a:cubicBezTo>
                  <a:pt x="282412" y="12994"/>
                  <a:pt x="282324" y="15114"/>
                  <a:pt x="282321" y="17088"/>
                </a:cubicBezTo>
                <a:lnTo>
                  <a:pt x="282321" y="34299"/>
                </a:lnTo>
                <a:cubicBezTo>
                  <a:pt x="288974" y="33002"/>
                  <a:pt x="295370" y="31744"/>
                  <a:pt x="301510" y="30525"/>
                </a:cubicBezTo>
                <a:cubicBezTo>
                  <a:pt x="307649" y="29306"/>
                  <a:pt x="312990" y="28231"/>
                  <a:pt x="317533" y="27301"/>
                </a:cubicBezTo>
                <a:cubicBezTo>
                  <a:pt x="322077" y="26371"/>
                  <a:pt x="325281" y="25690"/>
                  <a:pt x="327146" y="25260"/>
                </a:cubicBezTo>
                <a:cubicBezTo>
                  <a:pt x="328699" y="24896"/>
                  <a:pt x="330113" y="24509"/>
                  <a:pt x="331387" y="24099"/>
                </a:cubicBezTo>
                <a:cubicBezTo>
                  <a:pt x="332661" y="23689"/>
                  <a:pt x="333765" y="23209"/>
                  <a:pt x="334699" y="22660"/>
                </a:cubicBezTo>
                <a:lnTo>
                  <a:pt x="343986" y="29966"/>
                </a:lnTo>
                <a:cubicBezTo>
                  <a:pt x="343470" y="30737"/>
                  <a:pt x="342892" y="31640"/>
                  <a:pt x="342253" y="32674"/>
                </a:cubicBezTo>
                <a:cubicBezTo>
                  <a:pt x="341613" y="33709"/>
                  <a:pt x="341035" y="34704"/>
                  <a:pt x="340519" y="35661"/>
                </a:cubicBezTo>
                <a:cubicBezTo>
                  <a:pt x="338627" y="39165"/>
                  <a:pt x="336303" y="43096"/>
                  <a:pt x="333548" y="47452"/>
                </a:cubicBezTo>
                <a:cubicBezTo>
                  <a:pt x="330793" y="51809"/>
                  <a:pt x="327819" y="56125"/>
                  <a:pt x="324624" y="60399"/>
                </a:cubicBezTo>
                <a:cubicBezTo>
                  <a:pt x="321429" y="64673"/>
                  <a:pt x="318224" y="68438"/>
                  <a:pt x="315011" y="71695"/>
                </a:cubicBezTo>
                <a:lnTo>
                  <a:pt x="304238" y="65379"/>
                </a:lnTo>
                <a:cubicBezTo>
                  <a:pt x="307199" y="62633"/>
                  <a:pt x="310055" y="59568"/>
                  <a:pt x="312805" y="56184"/>
                </a:cubicBezTo>
                <a:cubicBezTo>
                  <a:pt x="315555" y="52801"/>
                  <a:pt x="318017" y="49479"/>
                  <a:pt x="320189" y="46219"/>
                </a:cubicBezTo>
                <a:cubicBezTo>
                  <a:pt x="322361" y="42959"/>
                  <a:pt x="324061" y="40141"/>
                  <a:pt x="325289" y="37766"/>
                </a:cubicBezTo>
                <a:cubicBezTo>
                  <a:pt x="324233" y="37993"/>
                  <a:pt x="321584" y="38531"/>
                  <a:pt x="317341" y="39381"/>
                </a:cubicBezTo>
                <a:cubicBezTo>
                  <a:pt x="313098" y="40231"/>
                  <a:pt x="307899" y="41273"/>
                  <a:pt x="301743" y="42509"/>
                </a:cubicBezTo>
                <a:cubicBezTo>
                  <a:pt x="295588" y="43744"/>
                  <a:pt x="289114" y="45052"/>
                  <a:pt x="282321" y="46434"/>
                </a:cubicBezTo>
                <a:lnTo>
                  <a:pt x="282321" y="81477"/>
                </a:lnTo>
                <a:cubicBezTo>
                  <a:pt x="282138" y="85506"/>
                  <a:pt x="283186" y="88344"/>
                  <a:pt x="285463" y="89990"/>
                </a:cubicBezTo>
                <a:cubicBezTo>
                  <a:pt x="287741" y="91636"/>
                  <a:pt x="292349" y="92430"/>
                  <a:pt x="299285" y="92373"/>
                </a:cubicBezTo>
                <a:cubicBezTo>
                  <a:pt x="306145" y="92368"/>
                  <a:pt x="312795" y="92038"/>
                  <a:pt x="319237" y="91383"/>
                </a:cubicBezTo>
                <a:cubicBezTo>
                  <a:pt x="325678" y="90727"/>
                  <a:pt x="331988" y="89778"/>
                  <a:pt x="338166" y="88535"/>
                </a:cubicBezTo>
                <a:lnTo>
                  <a:pt x="337671" y="101908"/>
                </a:lnTo>
                <a:cubicBezTo>
                  <a:pt x="332254" y="102666"/>
                  <a:pt x="326279" y="103285"/>
                  <a:pt x="319747" y="103765"/>
                </a:cubicBezTo>
                <a:cubicBezTo>
                  <a:pt x="313216" y="104245"/>
                  <a:pt x="306312" y="104493"/>
                  <a:pt x="299038" y="104508"/>
                </a:cubicBezTo>
                <a:cubicBezTo>
                  <a:pt x="290681" y="104510"/>
                  <a:pt x="284363" y="103790"/>
                  <a:pt x="280083" y="102348"/>
                </a:cubicBezTo>
                <a:cubicBezTo>
                  <a:pt x="275804" y="100906"/>
                  <a:pt x="272934" y="98727"/>
                  <a:pt x="271475" y="95813"/>
                </a:cubicBezTo>
                <a:cubicBezTo>
                  <a:pt x="270016" y="92898"/>
                  <a:pt x="269339" y="89234"/>
                  <a:pt x="269444" y="84820"/>
                </a:cubicBezTo>
                <a:lnTo>
                  <a:pt x="269444" y="49035"/>
                </a:lnTo>
                <a:cubicBezTo>
                  <a:pt x="263420" y="50232"/>
                  <a:pt x="258008" y="51336"/>
                  <a:pt x="253207" y="52347"/>
                </a:cubicBezTo>
                <a:cubicBezTo>
                  <a:pt x="248406" y="53358"/>
                  <a:pt x="244697" y="54153"/>
                  <a:pt x="242078" y="54731"/>
                </a:cubicBezTo>
                <a:lnTo>
                  <a:pt x="239726" y="41729"/>
                </a:lnTo>
                <a:cubicBezTo>
                  <a:pt x="242659" y="41339"/>
                  <a:pt x="246729" y="40694"/>
                  <a:pt x="251938" y="39794"/>
                </a:cubicBezTo>
                <a:cubicBezTo>
                  <a:pt x="257146" y="38894"/>
                  <a:pt x="262981" y="37846"/>
                  <a:pt x="269444" y="36652"/>
                </a:cubicBezTo>
                <a:lnTo>
                  <a:pt x="269444" y="17088"/>
                </a:lnTo>
                <a:cubicBezTo>
                  <a:pt x="269446" y="15060"/>
                  <a:pt x="269379" y="12924"/>
                  <a:pt x="269242" y="10680"/>
                </a:cubicBezTo>
                <a:cubicBezTo>
                  <a:pt x="269106" y="8435"/>
                  <a:pt x="268884" y="6361"/>
                  <a:pt x="268577" y="4458"/>
                </a:cubicBezTo>
                <a:close/>
                <a:moveTo>
                  <a:pt x="163202" y="0"/>
                </a:moveTo>
                <a:lnTo>
                  <a:pt x="177565" y="4705"/>
                </a:lnTo>
                <a:cubicBezTo>
                  <a:pt x="176299" y="6635"/>
                  <a:pt x="175086" y="8626"/>
                  <a:pt x="173928" y="10680"/>
                </a:cubicBezTo>
                <a:cubicBezTo>
                  <a:pt x="172770" y="12733"/>
                  <a:pt x="171836" y="14415"/>
                  <a:pt x="171126" y="15726"/>
                </a:cubicBezTo>
                <a:cubicBezTo>
                  <a:pt x="170876" y="16226"/>
                  <a:pt x="170603" y="16742"/>
                  <a:pt x="170306" y="17273"/>
                </a:cubicBezTo>
                <a:cubicBezTo>
                  <a:pt x="170009" y="17805"/>
                  <a:pt x="169705" y="18321"/>
                  <a:pt x="169393" y="18821"/>
                </a:cubicBezTo>
                <a:lnTo>
                  <a:pt x="199111" y="18821"/>
                </a:lnTo>
                <a:cubicBezTo>
                  <a:pt x="200868" y="18824"/>
                  <a:pt x="202555" y="18726"/>
                  <a:pt x="204172" y="18527"/>
                </a:cubicBezTo>
                <a:cubicBezTo>
                  <a:pt x="205790" y="18329"/>
                  <a:pt x="207198" y="18014"/>
                  <a:pt x="208398" y="17583"/>
                </a:cubicBezTo>
                <a:lnTo>
                  <a:pt x="218551" y="23774"/>
                </a:lnTo>
                <a:cubicBezTo>
                  <a:pt x="217919" y="24801"/>
                  <a:pt x="217295" y="25998"/>
                  <a:pt x="216679" y="27365"/>
                </a:cubicBezTo>
                <a:cubicBezTo>
                  <a:pt x="216062" y="28732"/>
                  <a:pt x="215531" y="30053"/>
                  <a:pt x="215084" y="31328"/>
                </a:cubicBezTo>
                <a:cubicBezTo>
                  <a:pt x="213410" y="37431"/>
                  <a:pt x="210753" y="44231"/>
                  <a:pt x="207113" y="51728"/>
                </a:cubicBezTo>
                <a:cubicBezTo>
                  <a:pt x="203473" y="59224"/>
                  <a:pt x="198866" y="66458"/>
                  <a:pt x="193291" y="73428"/>
                </a:cubicBezTo>
                <a:cubicBezTo>
                  <a:pt x="187691" y="80476"/>
                  <a:pt x="180906" y="86842"/>
                  <a:pt x="172937" y="92528"/>
                </a:cubicBezTo>
                <a:cubicBezTo>
                  <a:pt x="164969" y="98214"/>
                  <a:pt x="155243" y="103280"/>
                  <a:pt x="143761" y="107728"/>
                </a:cubicBezTo>
                <a:lnTo>
                  <a:pt x="132245" y="97450"/>
                </a:lnTo>
                <a:cubicBezTo>
                  <a:pt x="144081" y="93823"/>
                  <a:pt x="153966" y="89376"/>
                  <a:pt x="161902" y="84108"/>
                </a:cubicBezTo>
                <a:cubicBezTo>
                  <a:pt x="169837" y="78840"/>
                  <a:pt x="176503" y="72969"/>
                  <a:pt x="181899" y="66494"/>
                </a:cubicBezTo>
                <a:cubicBezTo>
                  <a:pt x="184975" y="62922"/>
                  <a:pt x="187794" y="58976"/>
                  <a:pt x="190356" y="54657"/>
                </a:cubicBezTo>
                <a:cubicBezTo>
                  <a:pt x="192918" y="50338"/>
                  <a:pt x="195095" y="46025"/>
                  <a:pt x="196887" y="41720"/>
                </a:cubicBezTo>
                <a:cubicBezTo>
                  <a:pt x="198678" y="37414"/>
                  <a:pt x="199956" y="33496"/>
                  <a:pt x="200721" y="29966"/>
                </a:cubicBezTo>
                <a:lnTo>
                  <a:pt x="162087" y="29966"/>
                </a:lnTo>
                <a:cubicBezTo>
                  <a:pt x="158122" y="35347"/>
                  <a:pt x="153515" y="40651"/>
                  <a:pt x="148265" y="45877"/>
                </a:cubicBezTo>
                <a:cubicBezTo>
                  <a:pt x="143016" y="51103"/>
                  <a:pt x="137139" y="55912"/>
                  <a:pt x="130636" y="60303"/>
                </a:cubicBezTo>
                <a:lnTo>
                  <a:pt x="119739" y="52130"/>
                </a:lnTo>
                <a:cubicBezTo>
                  <a:pt x="126894" y="47772"/>
                  <a:pt x="133015" y="43129"/>
                  <a:pt x="138102" y="38202"/>
                </a:cubicBezTo>
                <a:cubicBezTo>
                  <a:pt x="143189" y="33275"/>
                  <a:pt x="147402" y="28458"/>
                  <a:pt x="150741" y="23751"/>
                </a:cubicBezTo>
                <a:cubicBezTo>
                  <a:pt x="154081" y="19044"/>
                  <a:pt x="156707" y="14842"/>
                  <a:pt x="158620" y="11144"/>
                </a:cubicBezTo>
                <a:cubicBezTo>
                  <a:pt x="159399" y="9821"/>
                  <a:pt x="160225" y="8103"/>
                  <a:pt x="161097" y="5990"/>
                </a:cubicBezTo>
                <a:cubicBezTo>
                  <a:pt x="161969" y="3877"/>
                  <a:pt x="162670" y="1880"/>
                  <a:pt x="163202" y="0"/>
                </a:cubicBezTo>
                <a:close/>
              </a:path>
            </a:pathLst>
          </a:custGeom>
          <a:solidFill>
            <a:schemeClr val="lt1"/>
          </a:solidFill>
          <a:ln>
            <a:noFill/>
          </a:ln>
        </p:spPr>
        <p:txBody>
          <a:bodyPr spcFirstLastPara="1" wrap="square" lIns="130011" tIns="64988" rIns="130011" bIns="64988" anchor="t" anchorCtr="0">
            <a:noAutofit/>
          </a:bodyPr>
          <a:lstStyle/>
          <a:p>
            <a:pPr algn="l">
              <a:spcBef>
                <a:spcPts val="0"/>
              </a:spcBef>
              <a:spcAft>
                <a:spcPts val="0"/>
              </a:spcAft>
            </a:pPr>
            <a:endParaRPr sz="1422">
              <a:solidFill>
                <a:schemeClr val="lt1"/>
              </a:solidFill>
              <a:latin typeface="Arial"/>
              <a:ea typeface="Arial"/>
              <a:cs typeface="Arial"/>
              <a:sym typeface="Arial"/>
            </a:endParaRPr>
          </a:p>
        </p:txBody>
      </p:sp>
      <p:sp>
        <p:nvSpPr>
          <p:cNvPr id="145" name="角丸四角形 13">
            <a:extLst>
              <a:ext uri="{FF2B5EF4-FFF2-40B4-BE49-F238E27FC236}">
                <a16:creationId xmlns:a16="http://schemas.microsoft.com/office/drawing/2014/main" id="{F864FCDB-A8C2-44C4-B060-2B27A9615F18}"/>
              </a:ext>
            </a:extLst>
          </p:cNvPr>
          <p:cNvSpPr/>
          <p:nvPr/>
        </p:nvSpPr>
        <p:spPr bwMode="auto">
          <a:xfrm>
            <a:off x="9022006" y="360000"/>
            <a:ext cx="1080000" cy="288000"/>
          </a:xfrm>
          <a:prstGeom prst="roundRect">
            <a:avLst>
              <a:gd name="adj" fmla="val 13229"/>
            </a:avLst>
          </a:prstGeom>
          <a:solidFill>
            <a:srgbClr val="00B0F0"/>
          </a:solidFill>
          <a:ln w="28575" cap="flat" cmpd="sng" algn="ctr">
            <a:no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a:defRPr/>
            </a:pPr>
            <a:r>
              <a:rPr lang="en-US" altLang="ja-JP" sz="1400" b="1" kern="0" dirty="0">
                <a:solidFill>
                  <a:srgbClr val="FFFFFF"/>
                </a:solidFill>
                <a:latin typeface="Meiryo UI" panose="020B0604030504040204" pitchFamily="50" charset="-128"/>
                <a:ea typeface="Meiryo UI" panose="020B0604030504040204" pitchFamily="50" charset="-128"/>
                <a:cs typeface="Verdana" panose="020B0604030504040204" pitchFamily="34" charset="0"/>
              </a:rPr>
              <a:t>Windows</a:t>
            </a:r>
            <a:endParaRPr kumimoji="1" lang="ja-JP" altLang="en-US" sz="1400" b="1" kern="0" dirty="0">
              <a:solidFill>
                <a:srgbClr val="FFFFFF"/>
              </a:solidFill>
              <a:latin typeface="Meiryo UI" panose="020B0604030504040204" pitchFamily="50" charset="-128"/>
              <a:ea typeface="Meiryo UI" panose="020B0604030504040204" pitchFamily="50" charset="-128"/>
              <a:cs typeface="Verdana" panose="020B0604030504040204" pitchFamily="34" charset="0"/>
            </a:endParaRPr>
          </a:p>
        </p:txBody>
      </p:sp>
    </p:spTree>
    <p:extLst>
      <p:ext uri="{BB962C8B-B14F-4D97-AF65-F5344CB8AC3E}">
        <p14:creationId xmlns:p14="http://schemas.microsoft.com/office/powerpoint/2010/main" val="4125227823"/>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0C5FAC49-12E3-40C3-8678-3F2A9DE11ECF}"/>
              </a:ext>
            </a:extLst>
          </p:cNvPr>
          <p:cNvSpPr>
            <a:spLocks noGrp="1"/>
          </p:cNvSpPr>
          <p:nvPr>
            <p:ph type="sldNum" sz="quarter" idx="4"/>
          </p:nvPr>
        </p:nvSpPr>
        <p:spPr/>
        <p:txBody>
          <a:bodyPr/>
          <a:lstStyle/>
          <a:p>
            <a:fld id="{F1BF7F6E-0413-4353-995D-100289A07FF8}" type="slidenum">
              <a:rPr lang="en-US" altLang="ja-JP" smtClean="0"/>
              <a:pPr/>
              <a:t>27</a:t>
            </a:fld>
            <a:endParaRPr lang="en-US" altLang="ja-JP" dirty="0"/>
          </a:p>
        </p:txBody>
      </p:sp>
      <p:sp>
        <p:nvSpPr>
          <p:cNvPr id="6" name="角丸四角形 13">
            <a:extLst>
              <a:ext uri="{FF2B5EF4-FFF2-40B4-BE49-F238E27FC236}">
                <a16:creationId xmlns:a16="http://schemas.microsoft.com/office/drawing/2014/main" id="{C638EFCD-5CD1-4F21-8568-44B46C7B2AF1}"/>
              </a:ext>
            </a:extLst>
          </p:cNvPr>
          <p:cNvSpPr/>
          <p:nvPr/>
        </p:nvSpPr>
        <p:spPr bwMode="auto">
          <a:xfrm>
            <a:off x="6717750" y="360000"/>
            <a:ext cx="1080000" cy="288000"/>
          </a:xfrm>
          <a:prstGeom prst="roundRect">
            <a:avLst>
              <a:gd name="adj" fmla="val 13229"/>
            </a:avLst>
          </a:prstGeom>
          <a:solidFill>
            <a:srgbClr val="898FC3"/>
          </a:solidFill>
          <a:ln w="285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defRPr/>
            </a:pPr>
            <a:r>
              <a:rPr kumimoji="1" lang="en-US" altLang="ja-JP" sz="1400" b="1" kern="0" dirty="0">
                <a:solidFill>
                  <a:srgbClr val="FFFFFF"/>
                </a:solidFill>
                <a:latin typeface="Meiryo UI" panose="020B0604030504040204" pitchFamily="50" charset="-128"/>
                <a:ea typeface="Meiryo UI" panose="020B0604030504040204" pitchFamily="50" charset="-128"/>
                <a:cs typeface="Verdana" panose="020B0604030504040204" pitchFamily="34" charset="0"/>
              </a:rPr>
              <a:t>iOS</a:t>
            </a:r>
            <a:endParaRPr kumimoji="1" lang="ja-JP" altLang="en-US" sz="1400" b="1" kern="0" dirty="0">
              <a:solidFill>
                <a:srgbClr val="FFFFFF"/>
              </a:solidFill>
              <a:latin typeface="Meiryo UI" panose="020B0604030504040204" pitchFamily="50" charset="-128"/>
              <a:ea typeface="Meiryo UI" panose="020B0604030504040204" pitchFamily="50" charset="-128"/>
              <a:cs typeface="Verdana" panose="020B0604030504040204" pitchFamily="34" charset="0"/>
            </a:endParaRPr>
          </a:p>
        </p:txBody>
      </p:sp>
      <p:sp>
        <p:nvSpPr>
          <p:cNvPr id="7" name="角丸四角形 13">
            <a:extLst>
              <a:ext uri="{FF2B5EF4-FFF2-40B4-BE49-F238E27FC236}">
                <a16:creationId xmlns:a16="http://schemas.microsoft.com/office/drawing/2014/main" id="{83B46462-9BA2-411D-A874-A88EB5048737}"/>
              </a:ext>
            </a:extLst>
          </p:cNvPr>
          <p:cNvSpPr/>
          <p:nvPr/>
        </p:nvSpPr>
        <p:spPr bwMode="auto">
          <a:xfrm>
            <a:off x="7869878" y="360000"/>
            <a:ext cx="1080000" cy="288000"/>
          </a:xfrm>
          <a:prstGeom prst="roundRect">
            <a:avLst>
              <a:gd name="adj" fmla="val 13229"/>
            </a:avLst>
          </a:prstGeom>
          <a:solidFill>
            <a:srgbClr val="92D050"/>
          </a:solidFill>
          <a:ln w="285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defRPr/>
            </a:pPr>
            <a:r>
              <a:rPr lang="en-US" altLang="ja-JP" sz="1400" b="1" kern="0" dirty="0">
                <a:solidFill>
                  <a:srgbClr val="FFFFFF"/>
                </a:solidFill>
                <a:latin typeface="Meiryo UI" panose="020B0604030504040204" pitchFamily="50" charset="-128"/>
                <a:ea typeface="Meiryo UI" panose="020B0604030504040204" pitchFamily="50" charset="-128"/>
                <a:cs typeface="Verdana" panose="020B0604030504040204" pitchFamily="34" charset="0"/>
              </a:rPr>
              <a:t>Android</a:t>
            </a:r>
            <a:endParaRPr kumimoji="1" lang="ja-JP" altLang="en-US" sz="1400" b="1" kern="0" dirty="0">
              <a:solidFill>
                <a:srgbClr val="FFFFFF"/>
              </a:solidFill>
              <a:latin typeface="Meiryo UI" panose="020B0604030504040204" pitchFamily="50" charset="-128"/>
              <a:ea typeface="Meiryo UI" panose="020B0604030504040204" pitchFamily="50" charset="-128"/>
              <a:cs typeface="Verdana" panose="020B0604030504040204" pitchFamily="34" charset="0"/>
            </a:endParaRPr>
          </a:p>
        </p:txBody>
      </p:sp>
      <p:graphicFrame>
        <p:nvGraphicFramePr>
          <p:cNvPr id="12" name="Group 122">
            <a:extLst>
              <a:ext uri="{FF2B5EF4-FFF2-40B4-BE49-F238E27FC236}">
                <a16:creationId xmlns:a16="http://schemas.microsoft.com/office/drawing/2014/main" id="{97A1493D-B5C1-4E6C-AB2C-138C00CDCE9B}"/>
              </a:ext>
            </a:extLst>
          </p:cNvPr>
          <p:cNvGraphicFramePr>
            <a:graphicFrameLocks/>
          </p:cNvGraphicFramePr>
          <p:nvPr>
            <p:extLst>
              <p:ext uri="{D42A27DB-BD31-4B8C-83A1-F6EECF244321}">
                <p14:modId xmlns:p14="http://schemas.microsoft.com/office/powerpoint/2010/main" val="1439926512"/>
              </p:ext>
            </p:extLst>
          </p:nvPr>
        </p:nvGraphicFramePr>
        <p:xfrm>
          <a:off x="524943" y="1563638"/>
          <a:ext cx="11881320" cy="7488832"/>
        </p:xfrm>
        <a:graphic>
          <a:graphicData uri="http://schemas.openxmlformats.org/drawingml/2006/table">
            <a:tbl>
              <a:tblPr/>
              <a:tblGrid>
                <a:gridCol w="2664295">
                  <a:extLst>
                    <a:ext uri="{9D8B030D-6E8A-4147-A177-3AD203B41FA5}">
                      <a16:colId xmlns:a16="http://schemas.microsoft.com/office/drawing/2014/main" val="20000"/>
                    </a:ext>
                  </a:extLst>
                </a:gridCol>
                <a:gridCol w="9217025">
                  <a:extLst>
                    <a:ext uri="{9D8B030D-6E8A-4147-A177-3AD203B41FA5}">
                      <a16:colId xmlns:a16="http://schemas.microsoft.com/office/drawing/2014/main" val="20001"/>
                    </a:ext>
                  </a:extLst>
                </a:gridCol>
              </a:tblGrid>
              <a:tr h="356786">
                <a:tc>
                  <a:txBody>
                    <a:bodyPr/>
                    <a:lstStyle>
                      <a:defPPr>
                        <a:defRPr lang="ja-JP"/>
                      </a:defPPr>
                      <a:lvl1pPr marL="0" algn="l" defTabSz="914400" rtl="0" eaLnBrk="1" latinLnBrk="0" hangingPunct="1">
                        <a:defRPr kumimoji="1" sz="1800" kern="1200">
                          <a:solidFill>
                            <a:schemeClr val="tx1"/>
                          </a:solidFill>
                          <a:latin typeface="Trebuchet MS"/>
                          <a:ea typeface="HGP創英角ｺﾞｼｯｸUB"/>
                        </a:defRPr>
                      </a:lvl1pPr>
                      <a:lvl2pPr marL="457200" algn="l" defTabSz="914400" rtl="0" eaLnBrk="1" latinLnBrk="0" hangingPunct="1">
                        <a:defRPr kumimoji="1" sz="1800" kern="1200">
                          <a:solidFill>
                            <a:schemeClr val="tx1"/>
                          </a:solidFill>
                          <a:latin typeface="Trebuchet MS"/>
                          <a:ea typeface="HGP創英角ｺﾞｼｯｸUB"/>
                        </a:defRPr>
                      </a:lvl2pPr>
                      <a:lvl3pPr marL="914400" algn="l" defTabSz="914400" rtl="0" eaLnBrk="1" latinLnBrk="0" hangingPunct="1">
                        <a:defRPr kumimoji="1" sz="1800" kern="1200">
                          <a:solidFill>
                            <a:schemeClr val="tx1"/>
                          </a:solidFill>
                          <a:latin typeface="Trebuchet MS"/>
                          <a:ea typeface="HGP創英角ｺﾞｼｯｸUB"/>
                        </a:defRPr>
                      </a:lvl3pPr>
                      <a:lvl4pPr marL="1371600" algn="l" defTabSz="914400" rtl="0" eaLnBrk="1" latinLnBrk="0" hangingPunct="1">
                        <a:defRPr kumimoji="1" sz="1800" kern="1200">
                          <a:solidFill>
                            <a:schemeClr val="tx1"/>
                          </a:solidFill>
                          <a:latin typeface="Trebuchet MS"/>
                          <a:ea typeface="HGP創英角ｺﾞｼｯｸUB"/>
                        </a:defRPr>
                      </a:lvl4pPr>
                      <a:lvl5pPr marL="1828800" algn="l" defTabSz="914400" rtl="0" eaLnBrk="1" latinLnBrk="0" hangingPunct="1">
                        <a:defRPr kumimoji="1" sz="1800" kern="1200">
                          <a:solidFill>
                            <a:schemeClr val="tx1"/>
                          </a:solidFill>
                          <a:latin typeface="Trebuchet MS"/>
                          <a:ea typeface="HGP創英角ｺﾞｼｯｸUB"/>
                        </a:defRPr>
                      </a:lvl5pPr>
                      <a:lvl6pPr marL="2286000" algn="l" defTabSz="914400" rtl="0" eaLnBrk="1" latinLnBrk="0" hangingPunct="1">
                        <a:defRPr kumimoji="1" sz="1800" kern="1200">
                          <a:solidFill>
                            <a:schemeClr val="tx1"/>
                          </a:solidFill>
                          <a:latin typeface="Trebuchet MS"/>
                          <a:ea typeface="HGP創英角ｺﾞｼｯｸUB"/>
                        </a:defRPr>
                      </a:lvl6pPr>
                      <a:lvl7pPr marL="2743200" algn="l" defTabSz="914400" rtl="0" eaLnBrk="1" latinLnBrk="0" hangingPunct="1">
                        <a:defRPr kumimoji="1" sz="1800" kern="1200">
                          <a:solidFill>
                            <a:schemeClr val="tx1"/>
                          </a:solidFill>
                          <a:latin typeface="Trebuchet MS"/>
                          <a:ea typeface="HGP創英角ｺﾞｼｯｸUB"/>
                        </a:defRPr>
                      </a:lvl7pPr>
                      <a:lvl8pPr marL="3200400" algn="l" defTabSz="914400" rtl="0" eaLnBrk="1" latinLnBrk="0" hangingPunct="1">
                        <a:defRPr kumimoji="1" sz="1800" kern="1200">
                          <a:solidFill>
                            <a:schemeClr val="tx1"/>
                          </a:solidFill>
                          <a:latin typeface="Trebuchet MS"/>
                          <a:ea typeface="HGP創英角ｺﾞｼｯｸUB"/>
                        </a:defRPr>
                      </a:lvl8pPr>
                      <a:lvl9pPr marL="3657600" algn="l" defTabSz="914400" rtl="0" eaLnBrk="1" latinLnBrk="0" hangingPunct="1">
                        <a:defRPr kumimoji="1" sz="1800" kern="1200">
                          <a:solidFill>
                            <a:schemeClr val="tx1"/>
                          </a:solidFill>
                          <a:latin typeface="Trebuchet MS"/>
                          <a:ea typeface="HGP創英角ｺﾞｼｯｸUB"/>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ja-JP" altLang="en-US" sz="1800" b="1" kern="1200" dirty="0">
                          <a:solidFill>
                            <a:schemeClr val="bg1"/>
                          </a:solidFill>
                          <a:latin typeface="Meiryo UI" panose="020B0604030504040204" pitchFamily="50" charset="-128"/>
                          <a:ea typeface="Meiryo UI" panose="020B0604030504040204" pitchFamily="50" charset="-128"/>
                          <a:cs typeface="+mn-cs"/>
                        </a:rPr>
                        <a:t>事　項</a:t>
                      </a:r>
                    </a:p>
                  </a:txBody>
                  <a:tcPr marL="0" marR="0" marT="0" marB="0" anchor="ctr" anchorCtr="1"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solidFill>
                      <a:schemeClr val="bg1">
                        <a:lumMod val="65000"/>
                      </a:schemeClr>
                    </a:solidFill>
                  </a:tcPr>
                </a:tc>
                <a:tc>
                  <a:txBody>
                    <a:bodyPr/>
                    <a:lstStyle>
                      <a:defPPr>
                        <a:defRPr lang="ja-JP"/>
                      </a:defPPr>
                      <a:lvl1pPr marL="0" algn="l" defTabSz="914400" rtl="0" eaLnBrk="1" latinLnBrk="0" hangingPunct="1">
                        <a:defRPr kumimoji="1" sz="1800" kern="1200">
                          <a:solidFill>
                            <a:schemeClr val="tx1"/>
                          </a:solidFill>
                          <a:latin typeface="Trebuchet MS"/>
                          <a:ea typeface="HGP創英角ｺﾞｼｯｸUB"/>
                        </a:defRPr>
                      </a:lvl1pPr>
                      <a:lvl2pPr marL="457200" algn="l" defTabSz="914400" rtl="0" eaLnBrk="1" latinLnBrk="0" hangingPunct="1">
                        <a:defRPr kumimoji="1" sz="1800" kern="1200">
                          <a:solidFill>
                            <a:schemeClr val="tx1"/>
                          </a:solidFill>
                          <a:latin typeface="Trebuchet MS"/>
                          <a:ea typeface="HGP創英角ｺﾞｼｯｸUB"/>
                        </a:defRPr>
                      </a:lvl2pPr>
                      <a:lvl3pPr marL="914400" algn="l" defTabSz="914400" rtl="0" eaLnBrk="1" latinLnBrk="0" hangingPunct="1">
                        <a:defRPr kumimoji="1" sz="1800" kern="1200">
                          <a:solidFill>
                            <a:schemeClr val="tx1"/>
                          </a:solidFill>
                          <a:latin typeface="Trebuchet MS"/>
                          <a:ea typeface="HGP創英角ｺﾞｼｯｸUB"/>
                        </a:defRPr>
                      </a:lvl3pPr>
                      <a:lvl4pPr marL="1371600" algn="l" defTabSz="914400" rtl="0" eaLnBrk="1" latinLnBrk="0" hangingPunct="1">
                        <a:defRPr kumimoji="1" sz="1800" kern="1200">
                          <a:solidFill>
                            <a:schemeClr val="tx1"/>
                          </a:solidFill>
                          <a:latin typeface="Trebuchet MS"/>
                          <a:ea typeface="HGP創英角ｺﾞｼｯｸUB"/>
                        </a:defRPr>
                      </a:lvl4pPr>
                      <a:lvl5pPr marL="1828800" algn="l" defTabSz="914400" rtl="0" eaLnBrk="1" latinLnBrk="0" hangingPunct="1">
                        <a:defRPr kumimoji="1" sz="1800" kern="1200">
                          <a:solidFill>
                            <a:schemeClr val="tx1"/>
                          </a:solidFill>
                          <a:latin typeface="Trebuchet MS"/>
                          <a:ea typeface="HGP創英角ｺﾞｼｯｸUB"/>
                        </a:defRPr>
                      </a:lvl5pPr>
                      <a:lvl6pPr marL="2286000" algn="l" defTabSz="914400" rtl="0" eaLnBrk="1" latinLnBrk="0" hangingPunct="1">
                        <a:defRPr kumimoji="1" sz="1800" kern="1200">
                          <a:solidFill>
                            <a:schemeClr val="tx1"/>
                          </a:solidFill>
                          <a:latin typeface="Trebuchet MS"/>
                          <a:ea typeface="HGP創英角ｺﾞｼｯｸUB"/>
                        </a:defRPr>
                      </a:lvl6pPr>
                      <a:lvl7pPr marL="2743200" algn="l" defTabSz="914400" rtl="0" eaLnBrk="1" latinLnBrk="0" hangingPunct="1">
                        <a:defRPr kumimoji="1" sz="1800" kern="1200">
                          <a:solidFill>
                            <a:schemeClr val="tx1"/>
                          </a:solidFill>
                          <a:latin typeface="Trebuchet MS"/>
                          <a:ea typeface="HGP創英角ｺﾞｼｯｸUB"/>
                        </a:defRPr>
                      </a:lvl7pPr>
                      <a:lvl8pPr marL="3200400" algn="l" defTabSz="914400" rtl="0" eaLnBrk="1" latinLnBrk="0" hangingPunct="1">
                        <a:defRPr kumimoji="1" sz="1800" kern="1200">
                          <a:solidFill>
                            <a:schemeClr val="tx1"/>
                          </a:solidFill>
                          <a:latin typeface="Trebuchet MS"/>
                          <a:ea typeface="HGP創英角ｺﾞｼｯｸUB"/>
                        </a:defRPr>
                      </a:lvl8pPr>
                      <a:lvl9pPr marL="3657600" algn="l" defTabSz="914400" rtl="0" eaLnBrk="1" latinLnBrk="0" hangingPunct="1">
                        <a:defRPr kumimoji="1" sz="1800" kern="1200">
                          <a:solidFill>
                            <a:schemeClr val="tx1"/>
                          </a:solidFill>
                          <a:latin typeface="Trebuchet MS"/>
                          <a:ea typeface="HGP創英角ｺﾞｼｯｸUB"/>
                        </a:defRPr>
                      </a:lvl9pPr>
                    </a:lstStyle>
                    <a:p>
                      <a:pPr marL="0" marR="0" lvl="0" indent="0" algn="ctr" defTabSz="914400" rtl="0" eaLnBrk="1" fontAlgn="base" latinLnBrk="0" hangingPunct="1">
                        <a:lnSpc>
                          <a:spcPct val="100000"/>
                        </a:lnSpc>
                        <a:spcBef>
                          <a:spcPts val="0"/>
                        </a:spcBef>
                        <a:spcAft>
                          <a:spcPts val="0"/>
                        </a:spcAft>
                        <a:buClrTx/>
                        <a:buSzTx/>
                        <a:buFontTx/>
                        <a:buNone/>
                        <a:tabLst/>
                      </a:pPr>
                      <a:r>
                        <a:rPr kumimoji="1" lang="ja-JP" altLang="en-US" sz="1800" b="1" i="0" u="none" strike="noStrike" cap="none" normalizeH="0" baseline="0" dirty="0">
                          <a:ln>
                            <a:noFill/>
                          </a:ln>
                          <a:solidFill>
                            <a:schemeClr val="bg1"/>
                          </a:solidFill>
                          <a:effectLst/>
                          <a:latin typeface="Meiryo UI" panose="020B0604030504040204" pitchFamily="50" charset="-128"/>
                          <a:ea typeface="Meiryo UI" panose="020B0604030504040204" pitchFamily="50" charset="-128"/>
                        </a:rPr>
                        <a:t>詳　細</a:t>
                      </a:r>
                      <a:endParaRPr kumimoji="1" lang="en-US" altLang="ja-JP" sz="1800" b="1" i="0" u="none" strike="noStrike" cap="none" normalizeH="0" baseline="0" dirty="0">
                        <a:ln>
                          <a:noFill/>
                        </a:ln>
                        <a:solidFill>
                          <a:schemeClr val="bg1"/>
                        </a:solidFill>
                        <a:effectLst/>
                        <a:latin typeface="Meiryo UI" panose="020B0604030504040204" pitchFamily="50" charset="-128"/>
                        <a:ea typeface="Meiryo UI" panose="020B0604030504040204" pitchFamily="50" charset="-128"/>
                      </a:endParaRPr>
                    </a:p>
                  </a:txBody>
                  <a:tcPr marL="0" marR="0" marT="0" marB="0" anchor="ctr" anchorCtr="1"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solidFill>
                      <a:schemeClr val="bg1">
                        <a:lumMod val="65000"/>
                      </a:schemeClr>
                    </a:solidFill>
                  </a:tcPr>
                </a:tc>
                <a:extLst>
                  <a:ext uri="{0D108BD9-81ED-4DB2-BD59-A6C34878D82A}">
                    <a16:rowId xmlns:a16="http://schemas.microsoft.com/office/drawing/2014/main" val="10000"/>
                  </a:ext>
                </a:extLst>
              </a:tr>
              <a:tr h="611843">
                <a:tc>
                  <a:txBody>
                    <a:bodyPr/>
                    <a:lstStyle>
                      <a:defPPr>
                        <a:defRPr lang="ja-JP"/>
                      </a:defPPr>
                      <a:lvl1pPr marL="0" algn="l" defTabSz="914400" rtl="0" eaLnBrk="1" latinLnBrk="0" hangingPunct="1">
                        <a:defRPr kumimoji="1" sz="1800" kern="1200">
                          <a:solidFill>
                            <a:schemeClr val="tx1"/>
                          </a:solidFill>
                          <a:latin typeface="Trebuchet MS"/>
                          <a:ea typeface="HGP創英角ｺﾞｼｯｸUB"/>
                        </a:defRPr>
                      </a:lvl1pPr>
                      <a:lvl2pPr marL="457200" algn="l" defTabSz="914400" rtl="0" eaLnBrk="1" latinLnBrk="0" hangingPunct="1">
                        <a:defRPr kumimoji="1" sz="1800" kern="1200">
                          <a:solidFill>
                            <a:schemeClr val="tx1"/>
                          </a:solidFill>
                          <a:latin typeface="Trebuchet MS"/>
                          <a:ea typeface="HGP創英角ｺﾞｼｯｸUB"/>
                        </a:defRPr>
                      </a:lvl2pPr>
                      <a:lvl3pPr marL="914400" algn="l" defTabSz="914400" rtl="0" eaLnBrk="1" latinLnBrk="0" hangingPunct="1">
                        <a:defRPr kumimoji="1" sz="1800" kern="1200">
                          <a:solidFill>
                            <a:schemeClr val="tx1"/>
                          </a:solidFill>
                          <a:latin typeface="Trebuchet MS"/>
                          <a:ea typeface="HGP創英角ｺﾞｼｯｸUB"/>
                        </a:defRPr>
                      </a:lvl3pPr>
                      <a:lvl4pPr marL="1371600" algn="l" defTabSz="914400" rtl="0" eaLnBrk="1" latinLnBrk="0" hangingPunct="1">
                        <a:defRPr kumimoji="1" sz="1800" kern="1200">
                          <a:solidFill>
                            <a:schemeClr val="tx1"/>
                          </a:solidFill>
                          <a:latin typeface="Trebuchet MS"/>
                          <a:ea typeface="HGP創英角ｺﾞｼｯｸUB"/>
                        </a:defRPr>
                      </a:lvl4pPr>
                      <a:lvl5pPr marL="1828800" algn="l" defTabSz="914400" rtl="0" eaLnBrk="1" latinLnBrk="0" hangingPunct="1">
                        <a:defRPr kumimoji="1" sz="1800" kern="1200">
                          <a:solidFill>
                            <a:schemeClr val="tx1"/>
                          </a:solidFill>
                          <a:latin typeface="Trebuchet MS"/>
                          <a:ea typeface="HGP創英角ｺﾞｼｯｸUB"/>
                        </a:defRPr>
                      </a:lvl5pPr>
                      <a:lvl6pPr marL="2286000" algn="l" defTabSz="914400" rtl="0" eaLnBrk="1" latinLnBrk="0" hangingPunct="1">
                        <a:defRPr kumimoji="1" sz="1800" kern="1200">
                          <a:solidFill>
                            <a:schemeClr val="tx1"/>
                          </a:solidFill>
                          <a:latin typeface="Trebuchet MS"/>
                          <a:ea typeface="HGP創英角ｺﾞｼｯｸUB"/>
                        </a:defRPr>
                      </a:lvl6pPr>
                      <a:lvl7pPr marL="2743200" algn="l" defTabSz="914400" rtl="0" eaLnBrk="1" latinLnBrk="0" hangingPunct="1">
                        <a:defRPr kumimoji="1" sz="1800" kern="1200">
                          <a:solidFill>
                            <a:schemeClr val="tx1"/>
                          </a:solidFill>
                          <a:latin typeface="Trebuchet MS"/>
                          <a:ea typeface="HGP創英角ｺﾞｼｯｸUB"/>
                        </a:defRPr>
                      </a:lvl7pPr>
                      <a:lvl8pPr marL="3200400" algn="l" defTabSz="914400" rtl="0" eaLnBrk="1" latinLnBrk="0" hangingPunct="1">
                        <a:defRPr kumimoji="1" sz="1800" kern="1200">
                          <a:solidFill>
                            <a:schemeClr val="tx1"/>
                          </a:solidFill>
                          <a:latin typeface="Trebuchet MS"/>
                          <a:ea typeface="HGP創英角ｺﾞｼｯｸUB"/>
                        </a:defRPr>
                      </a:lvl8pPr>
                      <a:lvl9pPr marL="3657600" algn="l" defTabSz="914400" rtl="0" eaLnBrk="1" latinLnBrk="0" hangingPunct="1">
                        <a:defRPr kumimoji="1" sz="1800" kern="1200">
                          <a:solidFill>
                            <a:schemeClr val="tx1"/>
                          </a:solidFill>
                          <a:latin typeface="Trebuchet MS"/>
                          <a:ea typeface="HGP創英角ｺﾞｼｯｸUB"/>
                        </a:defRPr>
                      </a:lvl9pPr>
                    </a:lstStyle>
                    <a:p>
                      <a:pPr marL="144000" marR="0" indent="0" algn="l" defTabSz="914400" rtl="0" eaLnBrk="1" fontAlgn="auto" latinLnBrk="0" hangingPunct="1">
                        <a:lnSpc>
                          <a:spcPct val="100000"/>
                        </a:lnSpc>
                        <a:spcBef>
                          <a:spcPts val="0"/>
                        </a:spcBef>
                        <a:spcAft>
                          <a:spcPts val="0"/>
                        </a:spcAft>
                        <a:buClrTx/>
                        <a:buSzTx/>
                        <a:buFontTx/>
                        <a:buNone/>
                        <a:tabLst/>
                        <a:defRPr/>
                      </a:pPr>
                      <a:r>
                        <a:rPr lang="ja-JP" altLang="en-US" sz="1800" b="0" dirty="0">
                          <a:solidFill>
                            <a:schemeClr val="tx1"/>
                          </a:solidFill>
                          <a:latin typeface="Meiryo UI" panose="020B0604030504040204" pitchFamily="50" charset="-128"/>
                          <a:ea typeface="Meiryo UI" panose="020B0604030504040204" pitchFamily="50" charset="-128"/>
                        </a:rPr>
                        <a:t>利用環境</a:t>
                      </a:r>
                      <a:endParaRPr lang="en-US" altLang="ja-JP" sz="1800" b="0" dirty="0">
                        <a:solidFill>
                          <a:schemeClr val="tx1"/>
                        </a:solidFill>
                        <a:latin typeface="Meiryo UI" panose="020B0604030504040204" pitchFamily="50" charset="-128"/>
                        <a:ea typeface="Meiryo UI" panose="020B0604030504040204" pitchFamily="50" charset="-128"/>
                      </a:endParaRPr>
                    </a:p>
                  </a:txBody>
                  <a:tcPr marL="72000" marR="108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noFill/>
                  </a:tcPr>
                </a:tc>
                <a:tc>
                  <a:txBody>
                    <a:bodyPr/>
                    <a:lstStyle>
                      <a:defPPr>
                        <a:defRPr lang="ja-JP"/>
                      </a:defPPr>
                      <a:lvl1pPr marL="0" algn="l" defTabSz="914400" rtl="0" eaLnBrk="1" latinLnBrk="0" hangingPunct="1">
                        <a:defRPr kumimoji="1" sz="1800" kern="1200">
                          <a:solidFill>
                            <a:schemeClr val="tx1"/>
                          </a:solidFill>
                          <a:latin typeface="Trebuchet MS"/>
                          <a:ea typeface="HGP創英角ｺﾞｼｯｸUB"/>
                        </a:defRPr>
                      </a:lvl1pPr>
                      <a:lvl2pPr marL="457200" algn="l" defTabSz="914400" rtl="0" eaLnBrk="1" latinLnBrk="0" hangingPunct="1">
                        <a:defRPr kumimoji="1" sz="1800" kern="1200">
                          <a:solidFill>
                            <a:schemeClr val="tx1"/>
                          </a:solidFill>
                          <a:latin typeface="Trebuchet MS"/>
                          <a:ea typeface="HGP創英角ｺﾞｼｯｸUB"/>
                        </a:defRPr>
                      </a:lvl2pPr>
                      <a:lvl3pPr marL="914400" algn="l" defTabSz="914400" rtl="0" eaLnBrk="1" latinLnBrk="0" hangingPunct="1">
                        <a:defRPr kumimoji="1" sz="1800" kern="1200">
                          <a:solidFill>
                            <a:schemeClr val="tx1"/>
                          </a:solidFill>
                          <a:latin typeface="Trebuchet MS"/>
                          <a:ea typeface="HGP創英角ｺﾞｼｯｸUB"/>
                        </a:defRPr>
                      </a:lvl3pPr>
                      <a:lvl4pPr marL="1371600" algn="l" defTabSz="914400" rtl="0" eaLnBrk="1" latinLnBrk="0" hangingPunct="1">
                        <a:defRPr kumimoji="1" sz="1800" kern="1200">
                          <a:solidFill>
                            <a:schemeClr val="tx1"/>
                          </a:solidFill>
                          <a:latin typeface="Trebuchet MS"/>
                          <a:ea typeface="HGP創英角ｺﾞｼｯｸUB"/>
                        </a:defRPr>
                      </a:lvl4pPr>
                      <a:lvl5pPr marL="1828800" algn="l" defTabSz="914400" rtl="0" eaLnBrk="1" latinLnBrk="0" hangingPunct="1">
                        <a:defRPr kumimoji="1" sz="1800" kern="1200">
                          <a:solidFill>
                            <a:schemeClr val="tx1"/>
                          </a:solidFill>
                          <a:latin typeface="Trebuchet MS"/>
                          <a:ea typeface="HGP創英角ｺﾞｼｯｸUB"/>
                        </a:defRPr>
                      </a:lvl5pPr>
                      <a:lvl6pPr marL="2286000" algn="l" defTabSz="914400" rtl="0" eaLnBrk="1" latinLnBrk="0" hangingPunct="1">
                        <a:defRPr kumimoji="1" sz="1800" kern="1200">
                          <a:solidFill>
                            <a:schemeClr val="tx1"/>
                          </a:solidFill>
                          <a:latin typeface="Trebuchet MS"/>
                          <a:ea typeface="HGP創英角ｺﾞｼｯｸUB"/>
                        </a:defRPr>
                      </a:lvl6pPr>
                      <a:lvl7pPr marL="2743200" algn="l" defTabSz="914400" rtl="0" eaLnBrk="1" latinLnBrk="0" hangingPunct="1">
                        <a:defRPr kumimoji="1" sz="1800" kern="1200">
                          <a:solidFill>
                            <a:schemeClr val="tx1"/>
                          </a:solidFill>
                          <a:latin typeface="Trebuchet MS"/>
                          <a:ea typeface="HGP創英角ｺﾞｼｯｸUB"/>
                        </a:defRPr>
                      </a:lvl7pPr>
                      <a:lvl8pPr marL="3200400" algn="l" defTabSz="914400" rtl="0" eaLnBrk="1" latinLnBrk="0" hangingPunct="1">
                        <a:defRPr kumimoji="1" sz="1800" kern="1200">
                          <a:solidFill>
                            <a:schemeClr val="tx1"/>
                          </a:solidFill>
                          <a:latin typeface="Trebuchet MS"/>
                          <a:ea typeface="HGP創英角ｺﾞｼｯｸUB"/>
                        </a:defRPr>
                      </a:lvl8pPr>
                      <a:lvl9pPr marL="3657600" algn="l" defTabSz="914400" rtl="0" eaLnBrk="1" latinLnBrk="0" hangingPunct="1">
                        <a:defRPr kumimoji="1" sz="1800" kern="1200">
                          <a:solidFill>
                            <a:schemeClr val="tx1"/>
                          </a:solidFill>
                          <a:latin typeface="Trebuchet MS"/>
                          <a:ea typeface="HGP創英角ｺﾞｼｯｸUB"/>
                        </a:defRPr>
                      </a:lvl9pPr>
                    </a:lstStyle>
                    <a:p>
                      <a:pPr marL="144000" marR="0" indent="0" algn="l" defTabSz="914400" rtl="0" eaLnBrk="1" fontAlgn="auto" latinLnBrk="0" hangingPunct="1">
                        <a:lnSpc>
                          <a:spcPct val="100000"/>
                        </a:lnSpc>
                        <a:spcBef>
                          <a:spcPts val="0"/>
                        </a:spcBef>
                        <a:spcAft>
                          <a:spcPts val="0"/>
                        </a:spcAft>
                        <a:buClrTx/>
                        <a:buSzTx/>
                        <a:buFontTx/>
                        <a:buNone/>
                        <a:tabLst/>
                        <a:defRPr/>
                      </a:pPr>
                      <a:r>
                        <a:rPr kumimoji="1" lang="ja-JP" altLang="en-US" sz="1600" b="0" kern="1200" dirty="0">
                          <a:solidFill>
                            <a:schemeClr val="tx1"/>
                          </a:solidFill>
                          <a:latin typeface="Meiryo UI" panose="020B0604030504040204" pitchFamily="50" charset="-128"/>
                          <a:ea typeface="Meiryo UI" panose="020B0604030504040204" pitchFamily="50" charset="-128"/>
                          <a:cs typeface="+mn-cs"/>
                        </a:rPr>
                        <a:t>・本機能は、</a:t>
                      </a:r>
                      <a:r>
                        <a:rPr kumimoji="1" lang="en-US" altLang="ja-JP" sz="1600" b="0" kern="1200" dirty="0">
                          <a:solidFill>
                            <a:schemeClr val="tx1"/>
                          </a:solidFill>
                          <a:latin typeface="Meiryo UI" panose="020B0604030504040204" pitchFamily="50" charset="-128"/>
                          <a:ea typeface="Meiryo UI" panose="020B0604030504040204" pitchFamily="50" charset="-128"/>
                          <a:cs typeface="+mn-cs"/>
                        </a:rPr>
                        <a:t>M6</a:t>
                      </a:r>
                      <a:r>
                        <a:rPr kumimoji="1" lang="ja-JP" altLang="en-US" sz="1600" b="0" kern="1200" dirty="0">
                          <a:solidFill>
                            <a:schemeClr val="tx1"/>
                          </a:solidFill>
                          <a:latin typeface="Meiryo UI" panose="020B0604030504040204" pitchFamily="50" charset="-128"/>
                          <a:ea typeface="Meiryo UI" panose="020B0604030504040204" pitchFamily="50" charset="-128"/>
                          <a:cs typeface="+mn-cs"/>
                        </a:rPr>
                        <a:t>から始まる</a:t>
                      </a:r>
                      <a:r>
                        <a:rPr kumimoji="1" lang="en-US" altLang="ja-JP" sz="1600" b="0" kern="1200" dirty="0">
                          <a:solidFill>
                            <a:schemeClr val="tx1"/>
                          </a:solidFill>
                          <a:latin typeface="Meiryo UI" panose="020B0604030504040204" pitchFamily="50" charset="-128"/>
                          <a:ea typeface="Meiryo UI" panose="020B0604030504040204" pitchFamily="50" charset="-128"/>
                          <a:cs typeface="+mn-cs"/>
                        </a:rPr>
                        <a:t>DM</a:t>
                      </a:r>
                      <a:r>
                        <a:rPr kumimoji="1" lang="ja-JP" altLang="en-US" sz="1600" b="0" kern="1200" dirty="0">
                          <a:solidFill>
                            <a:schemeClr val="tx1"/>
                          </a:solidFill>
                          <a:latin typeface="Meiryo UI" panose="020B0604030504040204" pitchFamily="50" charset="-128"/>
                          <a:ea typeface="Meiryo UI" panose="020B0604030504040204" pitchFamily="50" charset="-128"/>
                          <a:cs typeface="+mn-cs"/>
                        </a:rPr>
                        <a:t>コードの環境のみ利用可能です。</a:t>
                      </a:r>
                      <a:endParaRPr kumimoji="1" lang="en-US" altLang="ja-JP" sz="1600" b="0" kern="1200" dirty="0">
                        <a:solidFill>
                          <a:schemeClr val="tx1"/>
                        </a:solidFill>
                        <a:latin typeface="Meiryo UI" panose="020B0604030504040204" pitchFamily="50" charset="-128"/>
                        <a:ea typeface="Meiryo UI" panose="020B0604030504040204" pitchFamily="50" charset="-128"/>
                        <a:cs typeface="+mn-cs"/>
                      </a:endParaRPr>
                    </a:p>
                  </a:txBody>
                  <a:tcPr marL="72000" marR="144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1"/>
                  </a:ext>
                </a:extLst>
              </a:tr>
              <a:tr h="611843">
                <a:tc>
                  <a:txBody>
                    <a:bodyPr/>
                    <a:lstStyle/>
                    <a:p>
                      <a:pPr marL="144000" marR="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dirty="0">
                          <a:solidFill>
                            <a:schemeClr val="tx1"/>
                          </a:solidFill>
                          <a:effectLst/>
                          <a:latin typeface="+mn-lt"/>
                          <a:ea typeface="+mn-ea"/>
                          <a:cs typeface="+mn-cs"/>
                        </a:rPr>
                        <a:t>利用できるデバイス</a:t>
                      </a:r>
                      <a:endParaRPr lang="en-US" altLang="ja-JP" sz="1800" b="0" dirty="0">
                        <a:solidFill>
                          <a:schemeClr val="tx1"/>
                        </a:solidFill>
                        <a:latin typeface="Meiryo UI" panose="020B0604030504040204" pitchFamily="50" charset="-128"/>
                        <a:ea typeface="Meiryo UI" panose="020B0604030504040204" pitchFamily="50" charset="-128"/>
                      </a:endParaRPr>
                    </a:p>
                  </a:txBody>
                  <a:tcPr marL="72000" marR="108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noFill/>
                  </a:tcPr>
                </a:tc>
                <a:tc>
                  <a:txBody>
                    <a:bodyPr/>
                    <a:lstStyle/>
                    <a:p>
                      <a:pPr marL="144000" marR="0" indent="0" algn="l" defTabSz="914400" rtl="0" eaLnBrk="1" fontAlgn="auto" latinLnBrk="0" hangingPunct="1">
                        <a:lnSpc>
                          <a:spcPct val="100000"/>
                        </a:lnSpc>
                        <a:spcBef>
                          <a:spcPts val="0"/>
                        </a:spcBef>
                        <a:spcAft>
                          <a:spcPts val="0"/>
                        </a:spcAft>
                        <a:buClrTx/>
                        <a:buSzTx/>
                        <a:buFontTx/>
                        <a:buNone/>
                        <a:tabLst/>
                        <a:defRPr/>
                      </a:pPr>
                      <a:r>
                        <a:rPr kumimoji="1" lang="ja-JP" altLang="en-US" sz="1600" b="0" kern="1200" dirty="0">
                          <a:solidFill>
                            <a:schemeClr val="tx1"/>
                          </a:solidFill>
                          <a:latin typeface="Meiryo UI" panose="020B0604030504040204" pitchFamily="50" charset="-128"/>
                          <a:ea typeface="Meiryo UI" panose="020B0604030504040204" pitchFamily="50" charset="-128"/>
                          <a:cs typeface="+mn-cs"/>
                        </a:rPr>
                        <a:t>・</a:t>
                      </a:r>
                      <a:r>
                        <a:rPr kumimoji="1" lang="en-US" altLang="ja-JP" sz="1600" b="0" kern="1200" dirty="0" err="1">
                          <a:solidFill>
                            <a:schemeClr val="tx1"/>
                          </a:solidFill>
                          <a:latin typeface="Meiryo UI" panose="020B0604030504040204" pitchFamily="50" charset="-128"/>
                          <a:ea typeface="Meiryo UI" panose="020B0604030504040204" pitchFamily="50" charset="-128"/>
                          <a:cs typeface="+mn-cs"/>
                        </a:rPr>
                        <a:t>iOS,Android</a:t>
                      </a:r>
                      <a:r>
                        <a:rPr kumimoji="1" lang="ja-JP" altLang="en-US" sz="1600" b="0" kern="1200" dirty="0">
                          <a:solidFill>
                            <a:schemeClr val="tx1"/>
                          </a:solidFill>
                          <a:latin typeface="Meiryo UI" panose="020B0604030504040204" pitchFamily="50" charset="-128"/>
                          <a:ea typeface="Meiryo UI" panose="020B0604030504040204" pitchFamily="50" charset="-128"/>
                          <a:cs typeface="+mn-cs"/>
                        </a:rPr>
                        <a:t>（</a:t>
                      </a:r>
                      <a:r>
                        <a:rPr kumimoji="1" lang="en-US" altLang="ja-JP" sz="1600" b="0" kern="1200" dirty="0">
                          <a:solidFill>
                            <a:schemeClr val="tx1"/>
                          </a:solidFill>
                          <a:latin typeface="Meiryo UI" panose="020B0604030504040204" pitchFamily="50" charset="-128"/>
                          <a:ea typeface="Meiryo UI" panose="020B0604030504040204" pitchFamily="50" charset="-128"/>
                          <a:cs typeface="+mn-cs"/>
                        </a:rPr>
                        <a:t>Android Enterprise</a:t>
                      </a:r>
                      <a:r>
                        <a:rPr kumimoji="1" lang="ja-JP" altLang="en-US" sz="1600" b="0" kern="1200" dirty="0">
                          <a:solidFill>
                            <a:schemeClr val="tx1"/>
                          </a:solidFill>
                          <a:latin typeface="Meiryo UI" panose="020B0604030504040204" pitchFamily="50" charset="-128"/>
                          <a:ea typeface="Meiryo UI" panose="020B0604030504040204" pitchFamily="50" charset="-128"/>
                          <a:cs typeface="+mn-cs"/>
                        </a:rPr>
                        <a:t>且つ</a:t>
                      </a:r>
                      <a:r>
                        <a:rPr kumimoji="1" lang="en-US" altLang="ja-JP" sz="1600" b="0" kern="1200" dirty="0">
                          <a:solidFill>
                            <a:schemeClr val="tx1"/>
                          </a:solidFill>
                          <a:latin typeface="Meiryo UI" panose="020B0604030504040204" pitchFamily="50" charset="-128"/>
                          <a:ea typeface="Meiryo UI" panose="020B0604030504040204" pitchFamily="50" charset="-128"/>
                          <a:cs typeface="+mn-cs"/>
                        </a:rPr>
                        <a:t>OS7.0</a:t>
                      </a:r>
                      <a:r>
                        <a:rPr kumimoji="1" lang="ja-JP" altLang="en-US" sz="1600" b="0" kern="1200" dirty="0">
                          <a:solidFill>
                            <a:schemeClr val="tx1"/>
                          </a:solidFill>
                          <a:latin typeface="Meiryo UI" panose="020B0604030504040204" pitchFamily="50" charset="-128"/>
                          <a:ea typeface="Meiryo UI" panose="020B0604030504040204" pitchFamily="50" charset="-128"/>
                          <a:cs typeface="+mn-cs"/>
                        </a:rPr>
                        <a:t>以上）</a:t>
                      </a:r>
                      <a:r>
                        <a:rPr kumimoji="1" lang="en-US" altLang="ja-JP" sz="1600" b="0" kern="1200" dirty="0">
                          <a:solidFill>
                            <a:schemeClr val="tx1"/>
                          </a:solidFill>
                          <a:latin typeface="Meiryo UI" panose="020B0604030504040204" pitchFamily="50" charset="-128"/>
                          <a:ea typeface="Meiryo UI" panose="020B0604030504040204" pitchFamily="50" charset="-128"/>
                          <a:cs typeface="+mn-cs"/>
                        </a:rPr>
                        <a:t>,Windows</a:t>
                      </a:r>
                      <a:r>
                        <a:rPr kumimoji="1" lang="ja-JP" altLang="en-US" sz="1600" b="0" kern="1200" dirty="0">
                          <a:solidFill>
                            <a:schemeClr val="tx1"/>
                          </a:solidFill>
                          <a:latin typeface="Meiryo UI" panose="020B0604030504040204" pitchFamily="50" charset="-128"/>
                          <a:ea typeface="Meiryo UI" panose="020B0604030504040204" pitchFamily="50" charset="-128"/>
                          <a:cs typeface="+mn-cs"/>
                        </a:rPr>
                        <a:t>となります。</a:t>
                      </a:r>
                      <a:endParaRPr kumimoji="1" lang="en-US" altLang="ja-JP" sz="1600" b="0" kern="1200" dirty="0">
                        <a:solidFill>
                          <a:schemeClr val="tx1"/>
                        </a:solidFill>
                        <a:latin typeface="Meiryo UI" panose="020B0604030504040204" pitchFamily="50" charset="-128"/>
                        <a:ea typeface="Meiryo UI" panose="020B0604030504040204" pitchFamily="50" charset="-128"/>
                        <a:cs typeface="+mn-cs"/>
                      </a:endParaRPr>
                    </a:p>
                  </a:txBody>
                  <a:tcPr marL="72000" marR="144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3610722565"/>
                  </a:ext>
                </a:extLst>
              </a:tr>
              <a:tr h="728092">
                <a:tc>
                  <a:txBody>
                    <a:bodyPr/>
                    <a:lstStyle/>
                    <a:p>
                      <a:pPr marL="144000" marR="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dirty="0">
                          <a:solidFill>
                            <a:schemeClr val="tx1"/>
                          </a:solidFill>
                          <a:effectLst/>
                          <a:latin typeface="+mn-lt"/>
                          <a:ea typeface="+mn-ea"/>
                          <a:cs typeface="+mn-cs"/>
                        </a:rPr>
                        <a:t>利用価格</a:t>
                      </a:r>
                      <a:endParaRPr lang="en-US" altLang="ja-JP" sz="1800" b="0" dirty="0">
                        <a:solidFill>
                          <a:schemeClr val="tx1"/>
                        </a:solidFill>
                        <a:latin typeface="Meiryo UI" panose="020B0604030504040204" pitchFamily="50" charset="-128"/>
                        <a:ea typeface="Meiryo UI" panose="020B0604030504040204" pitchFamily="50" charset="-128"/>
                      </a:endParaRPr>
                    </a:p>
                  </a:txBody>
                  <a:tcPr marL="72000" marR="108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noFill/>
                  </a:tcPr>
                </a:tc>
                <a:tc>
                  <a:txBody>
                    <a:bodyPr/>
                    <a:lstStyle/>
                    <a:p>
                      <a:pPr marL="144000" marR="0" indent="0" algn="l" defTabSz="914400" rtl="0" eaLnBrk="1" fontAlgn="auto" latinLnBrk="0" hangingPunct="1">
                        <a:lnSpc>
                          <a:spcPct val="100000"/>
                        </a:lnSpc>
                        <a:spcBef>
                          <a:spcPts val="0"/>
                        </a:spcBef>
                        <a:spcAft>
                          <a:spcPts val="0"/>
                        </a:spcAft>
                        <a:buClrTx/>
                        <a:buSzTx/>
                        <a:buFontTx/>
                        <a:buNone/>
                        <a:tabLst/>
                        <a:defRPr/>
                      </a:pPr>
                      <a:r>
                        <a:rPr kumimoji="1" lang="ja-JP" altLang="en-US" sz="1600" b="0" kern="1200" dirty="0">
                          <a:solidFill>
                            <a:schemeClr val="tx1"/>
                          </a:solidFill>
                          <a:latin typeface="Meiryo UI" panose="020B0604030504040204" pitchFamily="50" charset="-128"/>
                          <a:ea typeface="Meiryo UI" panose="020B0604030504040204" pitchFamily="50" charset="-128"/>
                          <a:cs typeface="+mn-cs"/>
                        </a:rPr>
                        <a:t>・基本サービスに含まれる為、無料となります。</a:t>
                      </a:r>
                      <a:endParaRPr kumimoji="1" lang="en-US" altLang="ja-JP" sz="1600" b="0" kern="1200" dirty="0">
                        <a:solidFill>
                          <a:schemeClr val="tx1"/>
                        </a:solidFill>
                        <a:latin typeface="Meiryo UI" panose="020B0604030504040204" pitchFamily="50" charset="-128"/>
                        <a:ea typeface="Meiryo UI" panose="020B0604030504040204" pitchFamily="50" charset="-128"/>
                        <a:cs typeface="+mn-cs"/>
                      </a:endParaRPr>
                    </a:p>
                    <a:p>
                      <a:pPr marL="144000" marR="0" indent="0" algn="l" defTabSz="914400" rtl="0" eaLnBrk="1" fontAlgn="auto" latinLnBrk="0" hangingPunct="1">
                        <a:lnSpc>
                          <a:spcPct val="100000"/>
                        </a:lnSpc>
                        <a:spcBef>
                          <a:spcPts val="0"/>
                        </a:spcBef>
                        <a:spcAft>
                          <a:spcPts val="0"/>
                        </a:spcAft>
                        <a:buClrTx/>
                        <a:buSzTx/>
                        <a:buFontTx/>
                        <a:buNone/>
                        <a:tabLst/>
                        <a:defRPr/>
                      </a:pPr>
                      <a:r>
                        <a:rPr kumimoji="1" lang="en-US" altLang="ja-JP" sz="1600" b="0" kern="1200" dirty="0">
                          <a:solidFill>
                            <a:schemeClr val="tx1"/>
                          </a:solidFill>
                          <a:latin typeface="Meiryo UI" panose="020B0604030504040204" pitchFamily="50" charset="-128"/>
                          <a:ea typeface="Meiryo UI" panose="020B0604030504040204" pitchFamily="50" charset="-128"/>
                          <a:cs typeface="+mn-cs"/>
                        </a:rPr>
                        <a:t>※iOS</a:t>
                      </a:r>
                      <a:r>
                        <a:rPr kumimoji="1" lang="ja-JP" altLang="en-US" sz="1600" b="0" kern="1200" dirty="0">
                          <a:solidFill>
                            <a:schemeClr val="tx1"/>
                          </a:solidFill>
                          <a:latin typeface="Meiryo UI" panose="020B0604030504040204" pitchFamily="50" charset="-128"/>
                          <a:ea typeface="Meiryo UI" panose="020B0604030504040204" pitchFamily="50" charset="-128"/>
                          <a:cs typeface="+mn-cs"/>
                        </a:rPr>
                        <a:t>の場合、基本サービスと紛失時リカバリーの合計が</a:t>
                      </a:r>
                      <a:r>
                        <a:rPr kumimoji="1" lang="en-US" altLang="ja-JP" sz="1600" b="0" kern="1200" dirty="0">
                          <a:solidFill>
                            <a:schemeClr val="tx1"/>
                          </a:solidFill>
                          <a:latin typeface="Meiryo UI" panose="020B0604030504040204" pitchFamily="50" charset="-128"/>
                          <a:ea typeface="Meiryo UI" panose="020B0604030504040204" pitchFamily="50" charset="-128"/>
                          <a:cs typeface="+mn-cs"/>
                        </a:rPr>
                        <a:t>250</a:t>
                      </a:r>
                      <a:r>
                        <a:rPr kumimoji="1" lang="ja-JP" altLang="en-US" sz="1600" b="0" kern="1200" dirty="0">
                          <a:solidFill>
                            <a:schemeClr val="tx1"/>
                          </a:solidFill>
                          <a:latin typeface="Meiryo UI" panose="020B0604030504040204" pitchFamily="50" charset="-128"/>
                          <a:ea typeface="Meiryo UI" panose="020B0604030504040204" pitchFamily="50" charset="-128"/>
                          <a:cs typeface="+mn-cs"/>
                        </a:rPr>
                        <a:t>円以上である必要があります。</a:t>
                      </a:r>
                      <a:endParaRPr kumimoji="1" lang="en-US" altLang="ja-JP" sz="1600" b="0" kern="1200" dirty="0">
                        <a:solidFill>
                          <a:schemeClr val="tx1"/>
                        </a:solidFill>
                        <a:latin typeface="Meiryo UI" panose="020B0604030504040204" pitchFamily="50" charset="-128"/>
                        <a:ea typeface="Meiryo UI" panose="020B0604030504040204" pitchFamily="50" charset="-128"/>
                        <a:cs typeface="+mn-cs"/>
                      </a:endParaRPr>
                    </a:p>
                  </a:txBody>
                  <a:tcPr marL="72000" marR="144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3179782146"/>
                  </a:ext>
                </a:extLst>
              </a:tr>
              <a:tr h="863378">
                <a:tc>
                  <a:txBody>
                    <a:bodyPr/>
                    <a:lstStyle/>
                    <a:p>
                      <a:pPr marL="144000" marR="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dirty="0">
                          <a:solidFill>
                            <a:schemeClr val="tx1"/>
                          </a:solidFill>
                          <a:effectLst/>
                          <a:latin typeface="+mn-lt"/>
                          <a:ea typeface="+mn-ea"/>
                          <a:cs typeface="+mn-cs"/>
                        </a:rPr>
                        <a:t>証明書の失効方法</a:t>
                      </a:r>
                      <a:endParaRPr lang="en-US" altLang="ja-JP" sz="1800" b="0" dirty="0">
                        <a:solidFill>
                          <a:schemeClr val="tx1"/>
                        </a:solidFill>
                        <a:latin typeface="Meiryo UI" panose="020B0604030504040204" pitchFamily="50" charset="-128"/>
                        <a:ea typeface="Meiryo UI" panose="020B0604030504040204" pitchFamily="50" charset="-128"/>
                      </a:endParaRPr>
                    </a:p>
                  </a:txBody>
                  <a:tcPr marL="72000" marR="108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noFill/>
                  </a:tcPr>
                </a:tc>
                <a:tc>
                  <a:txBody>
                    <a:bodyPr/>
                    <a:lstStyle/>
                    <a:p>
                      <a:pPr marL="144000" marR="0" indent="0" algn="l" defTabSz="914400" rtl="0" eaLnBrk="1" fontAlgn="auto" latinLnBrk="0" hangingPunct="1">
                        <a:lnSpc>
                          <a:spcPct val="100000"/>
                        </a:lnSpc>
                        <a:spcBef>
                          <a:spcPts val="0"/>
                        </a:spcBef>
                        <a:spcAft>
                          <a:spcPts val="0"/>
                        </a:spcAft>
                        <a:buClrTx/>
                        <a:buSzTx/>
                        <a:buFontTx/>
                        <a:buNone/>
                        <a:tabLst/>
                        <a:defRPr/>
                      </a:pPr>
                      <a:r>
                        <a:rPr kumimoji="1" lang="ja-JP" altLang="en-US" sz="1600" b="0" kern="1200" dirty="0">
                          <a:solidFill>
                            <a:schemeClr val="tx1"/>
                          </a:solidFill>
                          <a:latin typeface="Meiryo UI" panose="020B0604030504040204" pitchFamily="50" charset="-128"/>
                          <a:ea typeface="Meiryo UI" panose="020B0604030504040204" pitchFamily="50" charset="-128"/>
                          <a:cs typeface="+mn-cs"/>
                        </a:rPr>
                        <a:t>・リモートワイプもしくはデバイス削除を実施すると、自動で証明書が失効されます。また証明書削除画面にて証明書削除を実施された場合も証明書が自動で削除されます。</a:t>
                      </a:r>
                      <a:endParaRPr kumimoji="1" lang="en-US" altLang="ja-JP" sz="1600" b="0" kern="1200" dirty="0">
                        <a:solidFill>
                          <a:schemeClr val="tx1"/>
                        </a:solidFill>
                        <a:latin typeface="Meiryo UI" panose="020B0604030504040204" pitchFamily="50" charset="-128"/>
                        <a:ea typeface="Meiryo UI" panose="020B0604030504040204" pitchFamily="50" charset="-128"/>
                        <a:cs typeface="+mn-cs"/>
                      </a:endParaRPr>
                    </a:p>
                  </a:txBody>
                  <a:tcPr marL="72000" marR="144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3550489023"/>
                  </a:ext>
                </a:extLst>
              </a:tr>
              <a:tr h="863378">
                <a:tc>
                  <a:txBody>
                    <a:bodyPr/>
                    <a:lstStyle/>
                    <a:p>
                      <a:pPr marL="144000" marR="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dirty="0">
                          <a:solidFill>
                            <a:schemeClr val="tx1"/>
                          </a:solidFill>
                          <a:effectLst/>
                          <a:latin typeface="+mn-lt"/>
                          <a:ea typeface="+mn-ea"/>
                          <a:cs typeface="+mn-cs"/>
                        </a:rPr>
                        <a:t>証明書の更新方法</a:t>
                      </a:r>
                      <a:endParaRPr lang="en-US" altLang="ja-JP" sz="1800" b="0" dirty="0">
                        <a:solidFill>
                          <a:schemeClr val="tx1"/>
                        </a:solidFill>
                        <a:latin typeface="Meiryo UI" panose="020B0604030504040204" pitchFamily="50" charset="-128"/>
                        <a:ea typeface="Meiryo UI" panose="020B0604030504040204" pitchFamily="50" charset="-128"/>
                      </a:endParaRPr>
                    </a:p>
                  </a:txBody>
                  <a:tcPr marL="72000" marR="108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noFill/>
                  </a:tcPr>
                </a:tc>
                <a:tc>
                  <a:txBody>
                    <a:bodyPr/>
                    <a:lstStyle/>
                    <a:p>
                      <a:pPr marL="144000" marR="0" indent="0" algn="l" defTabSz="914400" rtl="0" eaLnBrk="1" fontAlgn="auto" latinLnBrk="0" hangingPunct="1">
                        <a:lnSpc>
                          <a:spcPct val="100000"/>
                        </a:lnSpc>
                        <a:spcBef>
                          <a:spcPts val="0"/>
                        </a:spcBef>
                        <a:spcAft>
                          <a:spcPts val="0"/>
                        </a:spcAft>
                        <a:buClrTx/>
                        <a:buSzTx/>
                        <a:buFontTx/>
                        <a:buNone/>
                        <a:tabLst/>
                        <a:defRPr/>
                      </a:pPr>
                      <a:r>
                        <a:rPr kumimoji="1" lang="ja-JP" altLang="en-US" sz="1600" b="0" kern="1200" dirty="0">
                          <a:solidFill>
                            <a:schemeClr val="tx1"/>
                          </a:solidFill>
                          <a:latin typeface="Meiryo UI" panose="020B0604030504040204" pitchFamily="50" charset="-128"/>
                          <a:ea typeface="Meiryo UI" panose="020B0604030504040204" pitchFamily="50" charset="-128"/>
                          <a:cs typeface="+mn-cs"/>
                        </a:rPr>
                        <a:t>・更新のタイミングで自動で発行、削除が実施されます。</a:t>
                      </a:r>
                    </a:p>
                  </a:txBody>
                  <a:tcPr marL="72000" marR="144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2719179005"/>
                  </a:ext>
                </a:extLst>
              </a:tr>
              <a:tr h="863378">
                <a:tc>
                  <a:txBody>
                    <a:bodyPr/>
                    <a:lstStyle/>
                    <a:p>
                      <a:pPr marL="144000" marR="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dirty="0">
                          <a:solidFill>
                            <a:schemeClr val="tx1"/>
                          </a:solidFill>
                          <a:effectLst/>
                          <a:latin typeface="+mn-lt"/>
                          <a:ea typeface="+mn-ea"/>
                          <a:cs typeface="+mn-cs"/>
                        </a:rPr>
                        <a:t>証明書の有効期限</a:t>
                      </a:r>
                      <a:endParaRPr lang="en-US" altLang="ja-JP" sz="1800" b="0" dirty="0">
                        <a:solidFill>
                          <a:schemeClr val="tx1"/>
                        </a:solidFill>
                        <a:latin typeface="Meiryo UI" panose="020B0604030504040204" pitchFamily="50" charset="-128"/>
                        <a:ea typeface="Meiryo UI" panose="020B0604030504040204" pitchFamily="50" charset="-128"/>
                      </a:endParaRPr>
                    </a:p>
                  </a:txBody>
                  <a:tcPr marL="72000" marR="108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noFill/>
                  </a:tcPr>
                </a:tc>
                <a:tc>
                  <a:txBody>
                    <a:bodyPr/>
                    <a:lstStyle/>
                    <a:p>
                      <a:pPr marL="144000" marR="0" indent="0" algn="l" defTabSz="914400" rtl="0" eaLnBrk="1" fontAlgn="auto" latinLnBrk="0" hangingPunct="1">
                        <a:lnSpc>
                          <a:spcPct val="100000"/>
                        </a:lnSpc>
                        <a:spcBef>
                          <a:spcPts val="0"/>
                        </a:spcBef>
                        <a:spcAft>
                          <a:spcPts val="0"/>
                        </a:spcAft>
                        <a:buClrTx/>
                        <a:buSzTx/>
                        <a:buFontTx/>
                        <a:buNone/>
                        <a:tabLst/>
                        <a:defRPr/>
                      </a:pPr>
                      <a:r>
                        <a:rPr kumimoji="1" lang="ja-JP" altLang="en-US" sz="1600" b="0" kern="1200" dirty="0">
                          <a:solidFill>
                            <a:schemeClr val="tx1"/>
                          </a:solidFill>
                          <a:latin typeface="Meiryo UI" panose="020B0604030504040204" pitchFamily="50" charset="-128"/>
                          <a:ea typeface="Meiryo UI" panose="020B0604030504040204" pitchFamily="50" charset="-128"/>
                          <a:cs typeface="+mn-cs"/>
                        </a:rPr>
                        <a:t>・</a:t>
                      </a:r>
                      <a:r>
                        <a:rPr kumimoji="1" lang="en-US" altLang="ja-JP" sz="1800" b="0" i="0" u="none" strike="noStrike" kern="1200" dirty="0">
                          <a:solidFill>
                            <a:schemeClr val="tx1"/>
                          </a:solidFill>
                          <a:effectLst/>
                          <a:latin typeface="+mn-lt"/>
                          <a:ea typeface="+mn-ea"/>
                          <a:cs typeface="+mn-cs"/>
                        </a:rPr>
                        <a:t>3</a:t>
                      </a:r>
                      <a:r>
                        <a:rPr kumimoji="1" lang="ja-JP" altLang="en-US" sz="1800" b="0" i="0" u="none" strike="noStrike" kern="1200" dirty="0">
                          <a:solidFill>
                            <a:schemeClr val="tx1"/>
                          </a:solidFill>
                          <a:effectLst/>
                          <a:latin typeface="+mn-lt"/>
                          <a:ea typeface="+mn-ea"/>
                          <a:cs typeface="+mn-cs"/>
                        </a:rPr>
                        <a:t>年</a:t>
                      </a:r>
                      <a:r>
                        <a:rPr kumimoji="1" lang="en-US" altLang="ja-JP" sz="1800" b="0" i="0" u="none" strike="noStrike" kern="1200" dirty="0">
                          <a:solidFill>
                            <a:schemeClr val="tx1"/>
                          </a:solidFill>
                          <a:effectLst/>
                          <a:latin typeface="+mn-lt"/>
                          <a:ea typeface="+mn-ea"/>
                          <a:cs typeface="+mn-cs"/>
                        </a:rPr>
                        <a:t>+1</a:t>
                      </a:r>
                      <a:r>
                        <a:rPr kumimoji="1" lang="ja-JP" altLang="en-US" sz="1800" b="0" i="0" u="none" strike="noStrike" kern="1200" dirty="0">
                          <a:solidFill>
                            <a:schemeClr val="tx1"/>
                          </a:solidFill>
                          <a:effectLst/>
                          <a:latin typeface="+mn-lt"/>
                          <a:ea typeface="+mn-ea"/>
                          <a:cs typeface="+mn-cs"/>
                        </a:rPr>
                        <a:t>か月となります。</a:t>
                      </a:r>
                      <a:endParaRPr kumimoji="1" lang="en-US" altLang="ja-JP" sz="1600" b="0" kern="1200" dirty="0">
                        <a:solidFill>
                          <a:schemeClr val="tx1"/>
                        </a:solidFill>
                        <a:latin typeface="Meiryo UI" panose="020B0604030504040204" pitchFamily="50" charset="-128"/>
                        <a:ea typeface="Meiryo UI" panose="020B0604030504040204" pitchFamily="50" charset="-128"/>
                        <a:cs typeface="+mn-cs"/>
                      </a:endParaRPr>
                    </a:p>
                  </a:txBody>
                  <a:tcPr marL="72000" marR="144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334243809"/>
                  </a:ext>
                </a:extLst>
              </a:tr>
              <a:tr h="863378">
                <a:tc>
                  <a:txBody>
                    <a:bodyPr/>
                    <a:lstStyle/>
                    <a:p>
                      <a:pPr marL="144000" marR="0" indent="0" algn="l" defTabSz="914400" rtl="0" eaLnBrk="1" fontAlgn="auto" latinLnBrk="0" hangingPunct="1">
                        <a:lnSpc>
                          <a:spcPct val="100000"/>
                        </a:lnSpc>
                        <a:spcBef>
                          <a:spcPts val="0"/>
                        </a:spcBef>
                        <a:spcAft>
                          <a:spcPts val="0"/>
                        </a:spcAft>
                        <a:buClrTx/>
                        <a:buSzTx/>
                        <a:buFontTx/>
                        <a:buNone/>
                        <a:tabLst/>
                        <a:defRPr/>
                      </a:pPr>
                      <a:r>
                        <a:rPr kumimoji="1" lang="en-US" altLang="ja-JP" sz="1800" b="0" i="0" u="none" strike="noStrike" kern="1200" dirty="0">
                          <a:solidFill>
                            <a:schemeClr val="tx1"/>
                          </a:solidFill>
                          <a:effectLst/>
                          <a:latin typeface="+mn-lt"/>
                          <a:ea typeface="+mn-ea"/>
                          <a:cs typeface="+mn-cs"/>
                        </a:rPr>
                        <a:t>CA</a:t>
                      </a:r>
                      <a:r>
                        <a:rPr kumimoji="1" lang="ja-JP" altLang="en-US" sz="1800" b="0" i="0" u="none" strike="noStrike" kern="1200" dirty="0">
                          <a:solidFill>
                            <a:schemeClr val="tx1"/>
                          </a:solidFill>
                          <a:effectLst/>
                          <a:latin typeface="+mn-lt"/>
                          <a:ea typeface="+mn-ea"/>
                          <a:cs typeface="+mn-cs"/>
                        </a:rPr>
                        <a:t>局証明書の有効期限</a:t>
                      </a:r>
                      <a:endParaRPr lang="en-US" altLang="ja-JP" sz="1800" b="0" dirty="0">
                        <a:solidFill>
                          <a:schemeClr val="tx1"/>
                        </a:solidFill>
                        <a:latin typeface="Meiryo UI" panose="020B0604030504040204" pitchFamily="50" charset="-128"/>
                        <a:ea typeface="Meiryo UI" panose="020B0604030504040204" pitchFamily="50" charset="-128"/>
                      </a:endParaRPr>
                    </a:p>
                  </a:txBody>
                  <a:tcPr marL="72000" marR="108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noFill/>
                  </a:tcPr>
                </a:tc>
                <a:tc>
                  <a:txBody>
                    <a:bodyPr/>
                    <a:lstStyle/>
                    <a:p>
                      <a:pPr marL="144000" marR="0" indent="0" algn="l" defTabSz="914400" rtl="0" eaLnBrk="1" fontAlgn="auto" latinLnBrk="0" hangingPunct="1">
                        <a:lnSpc>
                          <a:spcPct val="100000"/>
                        </a:lnSpc>
                        <a:spcBef>
                          <a:spcPts val="0"/>
                        </a:spcBef>
                        <a:spcAft>
                          <a:spcPts val="0"/>
                        </a:spcAft>
                        <a:buClrTx/>
                        <a:buSzTx/>
                        <a:buFontTx/>
                        <a:buNone/>
                        <a:tabLst/>
                        <a:defRPr/>
                      </a:pPr>
                      <a:r>
                        <a:rPr kumimoji="1" lang="ja-JP" altLang="en-US" sz="1600" b="0" kern="1200" dirty="0">
                          <a:solidFill>
                            <a:schemeClr val="tx1"/>
                          </a:solidFill>
                          <a:latin typeface="Meiryo UI" panose="020B0604030504040204" pitchFamily="50" charset="-128"/>
                          <a:ea typeface="Meiryo UI" panose="020B0604030504040204" pitchFamily="50" charset="-128"/>
                          <a:cs typeface="+mn-cs"/>
                        </a:rPr>
                        <a:t>・</a:t>
                      </a:r>
                      <a:r>
                        <a:rPr kumimoji="1" lang="en-US" altLang="ja-JP" sz="1800" b="0" i="0" u="none" strike="noStrike" kern="1200" dirty="0">
                          <a:solidFill>
                            <a:schemeClr val="tx1"/>
                          </a:solidFill>
                          <a:effectLst/>
                          <a:latin typeface="+mn-lt"/>
                          <a:ea typeface="+mn-ea"/>
                          <a:cs typeface="+mn-cs"/>
                        </a:rPr>
                        <a:t>5</a:t>
                      </a:r>
                      <a:r>
                        <a:rPr kumimoji="1" lang="ja-JP" altLang="en-US" sz="1800" b="0" i="0" u="none" strike="noStrike" kern="1200" dirty="0">
                          <a:solidFill>
                            <a:schemeClr val="tx1"/>
                          </a:solidFill>
                          <a:effectLst/>
                          <a:latin typeface="+mn-lt"/>
                          <a:ea typeface="+mn-ea"/>
                          <a:cs typeface="+mn-cs"/>
                        </a:rPr>
                        <a:t>年となります。</a:t>
                      </a:r>
                      <a:endParaRPr kumimoji="1" lang="en-US" altLang="ja-JP" sz="1600" b="0" kern="1200" dirty="0">
                        <a:solidFill>
                          <a:schemeClr val="tx1"/>
                        </a:solidFill>
                        <a:latin typeface="Meiryo UI" panose="020B0604030504040204" pitchFamily="50" charset="-128"/>
                        <a:ea typeface="Meiryo UI" panose="020B0604030504040204" pitchFamily="50" charset="-128"/>
                        <a:cs typeface="+mn-cs"/>
                      </a:endParaRPr>
                    </a:p>
                  </a:txBody>
                  <a:tcPr marL="72000" marR="144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590391793"/>
                  </a:ext>
                </a:extLst>
              </a:tr>
              <a:tr h="863378">
                <a:tc>
                  <a:txBody>
                    <a:bodyPr/>
                    <a:lstStyle/>
                    <a:p>
                      <a:pPr marL="144000" marR="0" indent="0" algn="l" defTabSz="914400" rtl="0" eaLnBrk="1" fontAlgn="auto" latinLnBrk="0" hangingPunct="1">
                        <a:lnSpc>
                          <a:spcPct val="100000"/>
                        </a:lnSpc>
                        <a:spcBef>
                          <a:spcPts val="0"/>
                        </a:spcBef>
                        <a:spcAft>
                          <a:spcPts val="0"/>
                        </a:spcAft>
                        <a:buClrTx/>
                        <a:buSzTx/>
                        <a:buFontTx/>
                        <a:buNone/>
                        <a:tabLst/>
                        <a:defRPr/>
                      </a:pPr>
                      <a:r>
                        <a:rPr kumimoji="1" lang="en-US" altLang="ja-JP" sz="1800" b="0" i="0" u="none" strike="noStrike" kern="1200" dirty="0">
                          <a:solidFill>
                            <a:schemeClr val="tx1"/>
                          </a:solidFill>
                          <a:effectLst/>
                          <a:latin typeface="+mn-lt"/>
                          <a:ea typeface="+mn-ea"/>
                          <a:cs typeface="+mn-cs"/>
                        </a:rPr>
                        <a:t>OCSP</a:t>
                      </a:r>
                      <a:r>
                        <a:rPr kumimoji="1" lang="en-US" altLang="ja-JP" sz="1400" b="0" i="0" u="none" strike="noStrike" kern="1200" dirty="0">
                          <a:solidFill>
                            <a:schemeClr val="tx1"/>
                          </a:solidFill>
                          <a:effectLst/>
                          <a:latin typeface="+mn-lt"/>
                          <a:ea typeface="+mn-ea"/>
                          <a:cs typeface="+mn-cs"/>
                        </a:rPr>
                        <a:t>※1</a:t>
                      </a:r>
                      <a:r>
                        <a:rPr kumimoji="1" lang="ja-JP" altLang="en-US" sz="1800" b="0" i="0" u="none" strike="noStrike" kern="1200" dirty="0">
                          <a:solidFill>
                            <a:schemeClr val="tx1"/>
                          </a:solidFill>
                          <a:effectLst/>
                          <a:latin typeface="+mn-lt"/>
                          <a:ea typeface="+mn-ea"/>
                          <a:cs typeface="+mn-cs"/>
                        </a:rPr>
                        <a:t>の利用</a:t>
                      </a:r>
                      <a:endParaRPr lang="en-US" altLang="ja-JP" sz="1800" b="0" dirty="0">
                        <a:solidFill>
                          <a:schemeClr val="tx1"/>
                        </a:solidFill>
                        <a:latin typeface="Meiryo UI" panose="020B0604030504040204" pitchFamily="50" charset="-128"/>
                        <a:ea typeface="Meiryo UI" panose="020B0604030504040204" pitchFamily="50" charset="-128"/>
                      </a:endParaRPr>
                    </a:p>
                  </a:txBody>
                  <a:tcPr marL="72000" marR="108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noFill/>
                  </a:tcPr>
                </a:tc>
                <a:tc>
                  <a:txBody>
                    <a:bodyPr/>
                    <a:lstStyle/>
                    <a:p>
                      <a:pPr marL="144000" marR="0" indent="0" algn="l" defTabSz="914400" rtl="0" eaLnBrk="1" fontAlgn="auto" latinLnBrk="0" hangingPunct="1">
                        <a:lnSpc>
                          <a:spcPct val="100000"/>
                        </a:lnSpc>
                        <a:spcBef>
                          <a:spcPts val="0"/>
                        </a:spcBef>
                        <a:spcAft>
                          <a:spcPts val="0"/>
                        </a:spcAft>
                        <a:buClrTx/>
                        <a:buSzTx/>
                        <a:buFontTx/>
                        <a:buNone/>
                        <a:tabLst/>
                        <a:defRPr/>
                      </a:pPr>
                      <a:r>
                        <a:rPr kumimoji="1" lang="ja-JP" altLang="en-US" sz="1600" b="0" kern="1200" dirty="0">
                          <a:solidFill>
                            <a:schemeClr val="tx1"/>
                          </a:solidFill>
                          <a:latin typeface="Meiryo UI" panose="020B0604030504040204" pitchFamily="50" charset="-128"/>
                          <a:ea typeface="Meiryo UI" panose="020B0604030504040204" pitchFamily="50" charset="-128"/>
                          <a:cs typeface="+mn-cs"/>
                        </a:rPr>
                        <a:t>・利用可能です。</a:t>
                      </a:r>
                      <a:endParaRPr kumimoji="1" lang="en-US" altLang="ja-JP" sz="1600" b="0" kern="1200" dirty="0">
                        <a:solidFill>
                          <a:schemeClr val="tx1"/>
                        </a:solidFill>
                        <a:latin typeface="Meiryo UI" panose="020B0604030504040204" pitchFamily="50" charset="-128"/>
                        <a:ea typeface="Meiryo UI" panose="020B0604030504040204" pitchFamily="50" charset="-128"/>
                        <a:cs typeface="+mn-cs"/>
                      </a:endParaRPr>
                    </a:p>
                  </a:txBody>
                  <a:tcPr marL="72000" marR="144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384069960"/>
                  </a:ext>
                </a:extLst>
              </a:tr>
              <a:tr h="863378">
                <a:tc>
                  <a:txBody>
                    <a:bodyPr/>
                    <a:lstStyle/>
                    <a:p>
                      <a:pPr marL="144000" marR="0" indent="0" algn="l" defTabSz="914400" rtl="0" eaLnBrk="1" fontAlgn="auto" latinLnBrk="0" hangingPunct="1">
                        <a:lnSpc>
                          <a:spcPct val="100000"/>
                        </a:lnSpc>
                        <a:spcBef>
                          <a:spcPts val="0"/>
                        </a:spcBef>
                        <a:spcAft>
                          <a:spcPts val="0"/>
                        </a:spcAft>
                        <a:buClrTx/>
                        <a:buSzTx/>
                        <a:buFontTx/>
                        <a:buNone/>
                        <a:tabLst/>
                        <a:defRPr/>
                      </a:pPr>
                      <a:r>
                        <a:rPr kumimoji="1" lang="en-US" altLang="ja-JP" sz="1800" b="0" i="0" u="none" strike="noStrike" kern="1200" dirty="0">
                          <a:solidFill>
                            <a:schemeClr val="tx1"/>
                          </a:solidFill>
                          <a:effectLst/>
                          <a:latin typeface="+mn-lt"/>
                          <a:ea typeface="+mn-ea"/>
                          <a:cs typeface="+mn-cs"/>
                        </a:rPr>
                        <a:t>CRL</a:t>
                      </a:r>
                      <a:r>
                        <a:rPr kumimoji="1" lang="en-US" altLang="ja-JP" sz="1400" b="0" i="0" u="none" strike="noStrike" kern="1200" dirty="0">
                          <a:solidFill>
                            <a:schemeClr val="tx1"/>
                          </a:solidFill>
                          <a:effectLst/>
                          <a:latin typeface="+mn-lt"/>
                          <a:ea typeface="+mn-ea"/>
                          <a:cs typeface="+mn-cs"/>
                        </a:rPr>
                        <a:t>※2</a:t>
                      </a:r>
                      <a:r>
                        <a:rPr kumimoji="1" lang="en-US" altLang="ja-JP" sz="1800" b="0" i="0" u="none" strike="noStrike" kern="1200" dirty="0">
                          <a:solidFill>
                            <a:schemeClr val="tx1"/>
                          </a:solidFill>
                          <a:effectLst/>
                          <a:latin typeface="+mn-lt"/>
                          <a:ea typeface="+mn-ea"/>
                          <a:cs typeface="+mn-cs"/>
                        </a:rPr>
                        <a:t>,OCSP</a:t>
                      </a:r>
                      <a:r>
                        <a:rPr kumimoji="1" lang="ja-JP" altLang="en-US" sz="1800" b="0" i="0" u="none" strike="noStrike" kern="1200" dirty="0">
                          <a:solidFill>
                            <a:schemeClr val="tx1"/>
                          </a:solidFill>
                          <a:effectLst/>
                          <a:latin typeface="+mn-lt"/>
                          <a:ea typeface="+mn-ea"/>
                          <a:cs typeface="+mn-cs"/>
                        </a:rPr>
                        <a:t>反映間隔</a:t>
                      </a:r>
                      <a:endParaRPr lang="en-US" altLang="ja-JP" sz="1800" b="0" dirty="0">
                        <a:solidFill>
                          <a:schemeClr val="tx1"/>
                        </a:solidFill>
                        <a:latin typeface="Meiryo UI" panose="020B0604030504040204" pitchFamily="50" charset="-128"/>
                        <a:ea typeface="Meiryo UI" panose="020B0604030504040204" pitchFamily="50" charset="-128"/>
                      </a:endParaRPr>
                    </a:p>
                  </a:txBody>
                  <a:tcPr marL="72000" marR="108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noFill/>
                  </a:tcPr>
                </a:tc>
                <a:tc>
                  <a:txBody>
                    <a:bodyPr/>
                    <a:lstStyle/>
                    <a:p>
                      <a:pPr marL="144000" marR="0" indent="0" algn="l" defTabSz="914400" rtl="0" eaLnBrk="1" fontAlgn="auto" latinLnBrk="0" hangingPunct="1">
                        <a:lnSpc>
                          <a:spcPct val="100000"/>
                        </a:lnSpc>
                        <a:spcBef>
                          <a:spcPts val="0"/>
                        </a:spcBef>
                        <a:spcAft>
                          <a:spcPts val="0"/>
                        </a:spcAft>
                        <a:buClrTx/>
                        <a:buSzTx/>
                        <a:buFontTx/>
                        <a:buNone/>
                        <a:tabLst/>
                        <a:defRPr/>
                      </a:pPr>
                      <a:r>
                        <a:rPr kumimoji="1" lang="ja-JP" altLang="en-US" sz="1600" b="0" kern="1200" dirty="0">
                          <a:solidFill>
                            <a:schemeClr val="tx1"/>
                          </a:solidFill>
                          <a:latin typeface="Meiryo UI" panose="020B0604030504040204" pitchFamily="50" charset="-128"/>
                          <a:ea typeface="Meiryo UI" panose="020B0604030504040204" pitchFamily="50" charset="-128"/>
                          <a:cs typeface="+mn-cs"/>
                        </a:rPr>
                        <a:t>・最大で</a:t>
                      </a:r>
                      <a:r>
                        <a:rPr kumimoji="1" lang="en-US" altLang="ja-JP" sz="1600" b="0" kern="1200" dirty="0">
                          <a:solidFill>
                            <a:schemeClr val="tx1"/>
                          </a:solidFill>
                          <a:latin typeface="Meiryo UI" panose="020B0604030504040204" pitchFamily="50" charset="-128"/>
                          <a:ea typeface="Meiryo UI" panose="020B0604030504040204" pitchFamily="50" charset="-128"/>
                          <a:cs typeface="+mn-cs"/>
                        </a:rPr>
                        <a:t>24</a:t>
                      </a:r>
                      <a:r>
                        <a:rPr kumimoji="1" lang="ja-JP" altLang="en-US" sz="1600" b="0" kern="1200" dirty="0">
                          <a:solidFill>
                            <a:schemeClr val="tx1"/>
                          </a:solidFill>
                          <a:latin typeface="Meiryo UI" panose="020B0604030504040204" pitchFamily="50" charset="-128"/>
                          <a:ea typeface="Meiryo UI" panose="020B0604030504040204" pitchFamily="50" charset="-128"/>
                          <a:cs typeface="+mn-cs"/>
                        </a:rPr>
                        <a:t>時間となります。</a:t>
                      </a:r>
                      <a:endParaRPr kumimoji="1" lang="en-US" altLang="ja-JP" sz="1600" b="0" kern="1200" dirty="0">
                        <a:solidFill>
                          <a:schemeClr val="tx1"/>
                        </a:solidFill>
                        <a:latin typeface="Meiryo UI" panose="020B0604030504040204" pitchFamily="50" charset="-128"/>
                        <a:ea typeface="Meiryo UI" panose="020B0604030504040204" pitchFamily="50" charset="-128"/>
                        <a:cs typeface="+mn-cs"/>
                      </a:endParaRPr>
                    </a:p>
                  </a:txBody>
                  <a:tcPr marL="72000" marR="144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880914047"/>
                  </a:ext>
                </a:extLst>
              </a:tr>
            </a:tbl>
          </a:graphicData>
        </a:graphic>
      </p:graphicFrame>
      <p:sp>
        <p:nvSpPr>
          <p:cNvPr id="17" name="タイトル 3">
            <a:extLst>
              <a:ext uri="{FF2B5EF4-FFF2-40B4-BE49-F238E27FC236}">
                <a16:creationId xmlns:a16="http://schemas.microsoft.com/office/drawing/2014/main" id="{B4172781-8762-45BD-B8B9-17BAA4D99E2D}"/>
              </a:ext>
            </a:extLst>
          </p:cNvPr>
          <p:cNvSpPr>
            <a:spLocks noGrp="1"/>
          </p:cNvSpPr>
          <p:nvPr>
            <p:ph type="title"/>
          </p:nvPr>
        </p:nvSpPr>
        <p:spPr>
          <a:xfrm>
            <a:off x="360006" y="216000"/>
            <a:ext cx="8640000" cy="576000"/>
          </a:xfrm>
        </p:spPr>
        <p:txBody>
          <a:bodyPr/>
          <a:lstStyle/>
          <a:p>
            <a:r>
              <a:rPr kumimoji="1" lang="ja-JP" altLang="en-US" dirty="0"/>
              <a:t>証明書発行</a:t>
            </a:r>
            <a:r>
              <a:rPr kumimoji="1" lang="en-US" altLang="ja-JP" dirty="0"/>
              <a:t>/</a:t>
            </a:r>
            <a:r>
              <a:rPr kumimoji="1" lang="ja-JP" altLang="en-US" dirty="0"/>
              <a:t>配布機能</a:t>
            </a:r>
          </a:p>
        </p:txBody>
      </p:sp>
      <p:sp>
        <p:nvSpPr>
          <p:cNvPr id="10" name="テキスト ボックス 9">
            <a:extLst>
              <a:ext uri="{FF2B5EF4-FFF2-40B4-BE49-F238E27FC236}">
                <a16:creationId xmlns:a16="http://schemas.microsoft.com/office/drawing/2014/main" id="{C8671179-18CA-4ECE-97CC-8F1EEE00F716}"/>
              </a:ext>
            </a:extLst>
          </p:cNvPr>
          <p:cNvSpPr txBox="1"/>
          <p:nvPr/>
        </p:nvSpPr>
        <p:spPr>
          <a:xfrm>
            <a:off x="4356908" y="285914"/>
            <a:ext cx="1440160" cy="400110"/>
          </a:xfrm>
          <a:prstGeom prst="rect">
            <a:avLst/>
          </a:prstGeom>
          <a:noFill/>
          <a:ln w="12700">
            <a:solidFill>
              <a:srgbClr val="DE0000"/>
            </a:solidFill>
          </a:ln>
        </p:spPr>
        <p:txBody>
          <a:bodyPr wrap="square" rtlCol="0" anchor="ctr" anchorCtr="1">
            <a:spAutoFit/>
          </a:bodyPr>
          <a:lstStyle/>
          <a:p>
            <a:r>
              <a:rPr lang="ja-JP" altLang="en-US" sz="2000" b="1" dirty="0">
                <a:solidFill>
                  <a:srgbClr val="DE0000"/>
                </a:solidFill>
                <a:latin typeface="Meiryo UI" panose="020B0604030504040204" pitchFamily="50" charset="-128"/>
                <a:ea typeface="Meiryo UI" panose="020B0604030504040204" pitchFamily="50" charset="-128"/>
                <a:sym typeface="ヒラギノ角ゴ ProN W6" charset="0"/>
              </a:rPr>
              <a:t>注意事項</a:t>
            </a:r>
          </a:p>
        </p:txBody>
      </p:sp>
      <p:sp>
        <p:nvSpPr>
          <p:cNvPr id="11" name="角丸四角形 13">
            <a:extLst>
              <a:ext uri="{FF2B5EF4-FFF2-40B4-BE49-F238E27FC236}">
                <a16:creationId xmlns:a16="http://schemas.microsoft.com/office/drawing/2014/main" id="{BA134C80-D0FA-45E3-953B-DA707B97DA6F}"/>
              </a:ext>
            </a:extLst>
          </p:cNvPr>
          <p:cNvSpPr/>
          <p:nvPr/>
        </p:nvSpPr>
        <p:spPr bwMode="auto">
          <a:xfrm>
            <a:off x="9022006" y="360000"/>
            <a:ext cx="1080000" cy="288000"/>
          </a:xfrm>
          <a:prstGeom prst="roundRect">
            <a:avLst>
              <a:gd name="adj" fmla="val 13229"/>
            </a:avLst>
          </a:prstGeom>
          <a:solidFill>
            <a:srgbClr val="00B0F0"/>
          </a:solidFill>
          <a:ln w="28575" cap="flat" cmpd="sng" algn="ctr">
            <a:no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a:defRPr/>
            </a:pPr>
            <a:r>
              <a:rPr lang="en-US" altLang="ja-JP" sz="1400" b="1" kern="0" dirty="0">
                <a:solidFill>
                  <a:srgbClr val="FFFFFF"/>
                </a:solidFill>
                <a:latin typeface="Meiryo UI" panose="020B0604030504040204" pitchFamily="50" charset="-128"/>
                <a:ea typeface="Meiryo UI" panose="020B0604030504040204" pitchFamily="50" charset="-128"/>
                <a:cs typeface="Verdana" panose="020B0604030504040204" pitchFamily="34" charset="0"/>
              </a:rPr>
              <a:t>Windows</a:t>
            </a:r>
            <a:endParaRPr kumimoji="1" lang="ja-JP" altLang="en-US" sz="1400" b="1" kern="0" dirty="0">
              <a:solidFill>
                <a:srgbClr val="FFFFFF"/>
              </a:solidFill>
              <a:latin typeface="Meiryo UI" panose="020B0604030504040204" pitchFamily="50" charset="-128"/>
              <a:ea typeface="Meiryo UI" panose="020B0604030504040204" pitchFamily="50" charset="-128"/>
              <a:cs typeface="Verdana" panose="020B0604030504040204" pitchFamily="34" charset="0"/>
            </a:endParaRPr>
          </a:p>
        </p:txBody>
      </p:sp>
      <p:sp>
        <p:nvSpPr>
          <p:cNvPr id="9" name="正方形/長方形 8">
            <a:extLst>
              <a:ext uri="{FF2B5EF4-FFF2-40B4-BE49-F238E27FC236}">
                <a16:creationId xmlns:a16="http://schemas.microsoft.com/office/drawing/2014/main" id="{FEE18463-078D-4505-9DAA-5796709DA495}"/>
              </a:ext>
            </a:extLst>
          </p:cNvPr>
          <p:cNvSpPr/>
          <p:nvPr/>
        </p:nvSpPr>
        <p:spPr>
          <a:xfrm>
            <a:off x="360005" y="9030354"/>
            <a:ext cx="12283200" cy="369332"/>
          </a:xfrm>
          <a:prstGeom prst="rect">
            <a:avLst/>
          </a:prstGeom>
        </p:spPr>
        <p:txBody>
          <a:bodyPr wrap="square" lIns="0" tIns="0" rIns="0" bIns="0" anchor="ctr" anchorCtr="0">
            <a:spAutoFit/>
          </a:bodyPr>
          <a:lstStyle/>
          <a:p>
            <a:pPr algn="l"/>
            <a:r>
              <a:rPr lang="en-US" altLang="ja-JP" sz="1200" dirty="0">
                <a:solidFill>
                  <a:srgbClr val="A8A8A8"/>
                </a:solidFill>
                <a:latin typeface="Meiryo UI" panose="020B0604030504040204" pitchFamily="50" charset="-128"/>
                <a:ea typeface="Meiryo UI" panose="020B0604030504040204" pitchFamily="50" charset="-128"/>
              </a:rPr>
              <a:t>※1</a:t>
            </a:r>
            <a:r>
              <a:rPr lang="ja-JP" altLang="en-US" sz="1200" dirty="0">
                <a:solidFill>
                  <a:srgbClr val="A8A8A8"/>
                </a:solidFill>
                <a:latin typeface="Meiryo UI" panose="020B0604030504040204" pitchFamily="50" charset="-128"/>
                <a:ea typeface="Meiryo UI" panose="020B0604030504040204" pitchFamily="50" charset="-128"/>
              </a:rPr>
              <a:t>　</a:t>
            </a:r>
            <a:r>
              <a:rPr lang="en-US" altLang="ja-JP" sz="1200" dirty="0">
                <a:solidFill>
                  <a:srgbClr val="A8A8A8"/>
                </a:solidFill>
                <a:latin typeface="Meiryo UI" panose="020B0604030504040204" pitchFamily="50" charset="-128"/>
                <a:ea typeface="Meiryo UI" panose="020B0604030504040204" pitchFamily="50" charset="-128"/>
              </a:rPr>
              <a:t>OCSP(Online Certificate Status Protocol)</a:t>
            </a:r>
            <a:r>
              <a:rPr lang="ja-JP" altLang="en-US" sz="1200" dirty="0">
                <a:solidFill>
                  <a:srgbClr val="A8A8A8"/>
                </a:solidFill>
                <a:latin typeface="Meiryo UI" panose="020B0604030504040204" pitchFamily="50" charset="-128"/>
                <a:ea typeface="Meiryo UI" panose="020B0604030504040204" pitchFamily="50" charset="-128"/>
              </a:rPr>
              <a:t>・・・</a:t>
            </a:r>
            <a:r>
              <a:rPr lang="en-US" altLang="ja-JP" sz="1200" dirty="0">
                <a:solidFill>
                  <a:srgbClr val="A8A8A8"/>
                </a:solidFill>
                <a:latin typeface="Meiryo UI" panose="020B0604030504040204" pitchFamily="50" charset="-128"/>
                <a:ea typeface="Meiryo UI" panose="020B0604030504040204" pitchFamily="50" charset="-128"/>
              </a:rPr>
              <a:t>TCP/IP</a:t>
            </a:r>
            <a:r>
              <a:rPr lang="ja-JP" altLang="en-US" sz="1200" dirty="0">
                <a:solidFill>
                  <a:srgbClr val="A8A8A8"/>
                </a:solidFill>
                <a:latin typeface="Meiryo UI" panose="020B0604030504040204" pitchFamily="50" charset="-128"/>
                <a:ea typeface="Meiryo UI" panose="020B0604030504040204" pitchFamily="50" charset="-128"/>
              </a:rPr>
              <a:t>ネットワークを通じてデジタル証明書（公開鍵証明書）の有効性を問い合わせる手順を定めたプロトコル（通信規約）</a:t>
            </a:r>
            <a:endParaRPr lang="en-US" altLang="ja-JP" sz="1200" dirty="0">
              <a:solidFill>
                <a:srgbClr val="A8A8A8"/>
              </a:solidFill>
              <a:latin typeface="Meiryo UI" panose="020B0604030504040204" pitchFamily="50" charset="-128"/>
              <a:ea typeface="Meiryo UI" panose="020B0604030504040204" pitchFamily="50" charset="-128"/>
            </a:endParaRPr>
          </a:p>
          <a:p>
            <a:pPr algn="l"/>
            <a:r>
              <a:rPr lang="en-US" altLang="ja-JP" sz="1200" dirty="0">
                <a:solidFill>
                  <a:srgbClr val="A8A8A8"/>
                </a:solidFill>
                <a:latin typeface="Meiryo UI" panose="020B0604030504040204" pitchFamily="50" charset="-128"/>
                <a:ea typeface="Meiryo UI" panose="020B0604030504040204" pitchFamily="50" charset="-128"/>
              </a:rPr>
              <a:t>※2</a:t>
            </a:r>
            <a:r>
              <a:rPr lang="ja-JP" altLang="en-US" sz="1200" dirty="0">
                <a:solidFill>
                  <a:srgbClr val="A8A8A8"/>
                </a:solidFill>
                <a:latin typeface="Meiryo UI" panose="020B0604030504040204" pitchFamily="50" charset="-128"/>
                <a:ea typeface="Meiryo UI" panose="020B0604030504040204" pitchFamily="50" charset="-128"/>
              </a:rPr>
              <a:t>　</a:t>
            </a:r>
            <a:r>
              <a:rPr lang="en-US" altLang="ja-JP" sz="1200" dirty="0">
                <a:solidFill>
                  <a:srgbClr val="A8A8A8"/>
                </a:solidFill>
                <a:latin typeface="Meiryo UI" panose="020B0604030504040204" pitchFamily="50" charset="-128"/>
                <a:ea typeface="Meiryo UI" panose="020B0604030504040204" pitchFamily="50" charset="-128"/>
              </a:rPr>
              <a:t>CRL</a:t>
            </a:r>
            <a:r>
              <a:rPr lang="ja-JP" altLang="en-US" sz="1200" dirty="0">
                <a:solidFill>
                  <a:srgbClr val="A8A8A8"/>
                </a:solidFill>
                <a:latin typeface="Meiryo UI" panose="020B0604030504040204" pitchFamily="50" charset="-128"/>
                <a:ea typeface="Meiryo UI" panose="020B0604030504040204" pitchFamily="50" charset="-128"/>
              </a:rPr>
              <a:t>（</a:t>
            </a:r>
            <a:r>
              <a:rPr lang="en-US" altLang="ja-JP" sz="1200" dirty="0">
                <a:solidFill>
                  <a:srgbClr val="A8A8A8"/>
                </a:solidFill>
                <a:latin typeface="Meiryo UI" panose="020B0604030504040204" pitchFamily="50" charset="-128"/>
                <a:ea typeface="Meiryo UI" panose="020B0604030504040204" pitchFamily="50" charset="-128"/>
              </a:rPr>
              <a:t>Certificate Revocation List</a:t>
            </a:r>
            <a:r>
              <a:rPr lang="ja-JP" altLang="en-US" sz="1200" dirty="0">
                <a:solidFill>
                  <a:srgbClr val="A8A8A8"/>
                </a:solidFill>
                <a:latin typeface="Meiryo UI" panose="020B0604030504040204" pitchFamily="50" charset="-128"/>
                <a:ea typeface="Meiryo UI" panose="020B0604030504040204" pitchFamily="50" charset="-128"/>
              </a:rPr>
              <a:t>）・・・証明書の失効情報（シリアル番号と失効日）が記載されている認証局 </a:t>
            </a:r>
            <a:r>
              <a:rPr lang="en-US" altLang="ja-JP" sz="1200" dirty="0">
                <a:solidFill>
                  <a:srgbClr val="A8A8A8"/>
                </a:solidFill>
                <a:latin typeface="Meiryo UI" panose="020B0604030504040204" pitchFamily="50" charset="-128"/>
                <a:ea typeface="Meiryo UI" panose="020B0604030504040204" pitchFamily="50" charset="-128"/>
              </a:rPr>
              <a:t>(CA) </a:t>
            </a:r>
            <a:r>
              <a:rPr lang="ja-JP" altLang="en-US" sz="1200" dirty="0">
                <a:solidFill>
                  <a:srgbClr val="A8A8A8"/>
                </a:solidFill>
                <a:latin typeface="Meiryo UI" panose="020B0604030504040204" pitchFamily="50" charset="-128"/>
                <a:ea typeface="Meiryo UI" panose="020B0604030504040204" pitchFamily="50" charset="-128"/>
              </a:rPr>
              <a:t>毎に作成・更新されるリスト</a:t>
            </a:r>
            <a:endParaRPr lang="en-US" altLang="ja-JP" sz="1200" dirty="0">
              <a:solidFill>
                <a:srgbClr val="A8A8A8"/>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499929042"/>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0C5FAC49-12E3-40C3-8678-3F2A9DE11ECF}"/>
              </a:ext>
            </a:extLst>
          </p:cNvPr>
          <p:cNvSpPr>
            <a:spLocks noGrp="1"/>
          </p:cNvSpPr>
          <p:nvPr>
            <p:ph type="sldNum" sz="quarter" idx="4"/>
          </p:nvPr>
        </p:nvSpPr>
        <p:spPr/>
        <p:txBody>
          <a:bodyPr/>
          <a:lstStyle/>
          <a:p>
            <a:fld id="{F1BF7F6E-0413-4353-995D-100289A07FF8}" type="slidenum">
              <a:rPr lang="en-US" altLang="ja-JP" smtClean="0"/>
              <a:pPr/>
              <a:t>28</a:t>
            </a:fld>
            <a:endParaRPr lang="en-US" altLang="ja-JP" dirty="0"/>
          </a:p>
        </p:txBody>
      </p:sp>
      <p:sp>
        <p:nvSpPr>
          <p:cNvPr id="6" name="角丸四角形 13">
            <a:extLst>
              <a:ext uri="{FF2B5EF4-FFF2-40B4-BE49-F238E27FC236}">
                <a16:creationId xmlns:a16="http://schemas.microsoft.com/office/drawing/2014/main" id="{C638EFCD-5CD1-4F21-8568-44B46C7B2AF1}"/>
              </a:ext>
            </a:extLst>
          </p:cNvPr>
          <p:cNvSpPr/>
          <p:nvPr/>
        </p:nvSpPr>
        <p:spPr bwMode="auto">
          <a:xfrm>
            <a:off x="6717750" y="360000"/>
            <a:ext cx="1080000" cy="288000"/>
          </a:xfrm>
          <a:prstGeom prst="roundRect">
            <a:avLst>
              <a:gd name="adj" fmla="val 13229"/>
            </a:avLst>
          </a:prstGeom>
          <a:solidFill>
            <a:srgbClr val="898FC3"/>
          </a:solidFill>
          <a:ln w="285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defRPr/>
            </a:pPr>
            <a:r>
              <a:rPr kumimoji="1" lang="en-US" altLang="ja-JP" sz="1400" b="1" kern="0" dirty="0">
                <a:solidFill>
                  <a:srgbClr val="FFFFFF"/>
                </a:solidFill>
                <a:latin typeface="Meiryo UI" panose="020B0604030504040204" pitchFamily="50" charset="-128"/>
                <a:ea typeface="Meiryo UI" panose="020B0604030504040204" pitchFamily="50" charset="-128"/>
                <a:cs typeface="Verdana" panose="020B0604030504040204" pitchFamily="34" charset="0"/>
              </a:rPr>
              <a:t>iOS</a:t>
            </a:r>
            <a:endParaRPr kumimoji="1" lang="ja-JP" altLang="en-US" sz="1400" b="1" kern="0" dirty="0">
              <a:solidFill>
                <a:srgbClr val="FFFFFF"/>
              </a:solidFill>
              <a:latin typeface="Meiryo UI" panose="020B0604030504040204" pitchFamily="50" charset="-128"/>
              <a:ea typeface="Meiryo UI" panose="020B0604030504040204" pitchFamily="50" charset="-128"/>
              <a:cs typeface="Verdana" panose="020B0604030504040204" pitchFamily="34" charset="0"/>
            </a:endParaRPr>
          </a:p>
        </p:txBody>
      </p:sp>
      <p:sp>
        <p:nvSpPr>
          <p:cNvPr id="7" name="角丸四角形 13">
            <a:extLst>
              <a:ext uri="{FF2B5EF4-FFF2-40B4-BE49-F238E27FC236}">
                <a16:creationId xmlns:a16="http://schemas.microsoft.com/office/drawing/2014/main" id="{83B46462-9BA2-411D-A874-A88EB5048737}"/>
              </a:ext>
            </a:extLst>
          </p:cNvPr>
          <p:cNvSpPr/>
          <p:nvPr/>
        </p:nvSpPr>
        <p:spPr bwMode="auto">
          <a:xfrm>
            <a:off x="7869878" y="360000"/>
            <a:ext cx="1080000" cy="288000"/>
          </a:xfrm>
          <a:prstGeom prst="roundRect">
            <a:avLst>
              <a:gd name="adj" fmla="val 13229"/>
            </a:avLst>
          </a:prstGeom>
          <a:solidFill>
            <a:srgbClr val="92D050"/>
          </a:solidFill>
          <a:ln w="285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defRPr/>
            </a:pPr>
            <a:r>
              <a:rPr lang="en-US" altLang="ja-JP" sz="1400" b="1" kern="0" dirty="0">
                <a:solidFill>
                  <a:srgbClr val="FFFFFF"/>
                </a:solidFill>
                <a:latin typeface="Meiryo UI" panose="020B0604030504040204" pitchFamily="50" charset="-128"/>
                <a:ea typeface="Meiryo UI" panose="020B0604030504040204" pitchFamily="50" charset="-128"/>
                <a:cs typeface="Verdana" panose="020B0604030504040204" pitchFamily="34" charset="0"/>
              </a:rPr>
              <a:t>Android</a:t>
            </a:r>
            <a:endParaRPr kumimoji="1" lang="ja-JP" altLang="en-US" sz="1400" b="1" kern="0" dirty="0">
              <a:solidFill>
                <a:srgbClr val="FFFFFF"/>
              </a:solidFill>
              <a:latin typeface="Meiryo UI" panose="020B0604030504040204" pitchFamily="50" charset="-128"/>
              <a:ea typeface="Meiryo UI" panose="020B0604030504040204" pitchFamily="50" charset="-128"/>
              <a:cs typeface="Verdana" panose="020B0604030504040204" pitchFamily="34" charset="0"/>
            </a:endParaRPr>
          </a:p>
        </p:txBody>
      </p:sp>
      <p:graphicFrame>
        <p:nvGraphicFramePr>
          <p:cNvPr id="12" name="Group 122">
            <a:extLst>
              <a:ext uri="{FF2B5EF4-FFF2-40B4-BE49-F238E27FC236}">
                <a16:creationId xmlns:a16="http://schemas.microsoft.com/office/drawing/2014/main" id="{97A1493D-B5C1-4E6C-AB2C-138C00CDCE9B}"/>
              </a:ext>
            </a:extLst>
          </p:cNvPr>
          <p:cNvGraphicFramePr>
            <a:graphicFrameLocks/>
          </p:cNvGraphicFramePr>
          <p:nvPr>
            <p:extLst>
              <p:ext uri="{D42A27DB-BD31-4B8C-83A1-F6EECF244321}">
                <p14:modId xmlns:p14="http://schemas.microsoft.com/office/powerpoint/2010/main" val="2487392368"/>
              </p:ext>
            </p:extLst>
          </p:nvPr>
        </p:nvGraphicFramePr>
        <p:xfrm>
          <a:off x="524943" y="1563638"/>
          <a:ext cx="11881320" cy="2308564"/>
        </p:xfrm>
        <a:graphic>
          <a:graphicData uri="http://schemas.openxmlformats.org/drawingml/2006/table">
            <a:tbl>
              <a:tblPr/>
              <a:tblGrid>
                <a:gridCol w="2664295">
                  <a:extLst>
                    <a:ext uri="{9D8B030D-6E8A-4147-A177-3AD203B41FA5}">
                      <a16:colId xmlns:a16="http://schemas.microsoft.com/office/drawing/2014/main" val="20000"/>
                    </a:ext>
                  </a:extLst>
                </a:gridCol>
                <a:gridCol w="9217025">
                  <a:extLst>
                    <a:ext uri="{9D8B030D-6E8A-4147-A177-3AD203B41FA5}">
                      <a16:colId xmlns:a16="http://schemas.microsoft.com/office/drawing/2014/main" val="20001"/>
                    </a:ext>
                  </a:extLst>
                </a:gridCol>
              </a:tblGrid>
              <a:tr h="356786">
                <a:tc>
                  <a:txBody>
                    <a:bodyPr/>
                    <a:lstStyle>
                      <a:defPPr>
                        <a:defRPr lang="ja-JP"/>
                      </a:defPPr>
                      <a:lvl1pPr marL="0" algn="l" defTabSz="914400" rtl="0" eaLnBrk="1" latinLnBrk="0" hangingPunct="1">
                        <a:defRPr kumimoji="1" sz="1800" kern="1200">
                          <a:solidFill>
                            <a:schemeClr val="tx1"/>
                          </a:solidFill>
                          <a:latin typeface="Trebuchet MS"/>
                          <a:ea typeface="HGP創英角ｺﾞｼｯｸUB"/>
                        </a:defRPr>
                      </a:lvl1pPr>
                      <a:lvl2pPr marL="457200" algn="l" defTabSz="914400" rtl="0" eaLnBrk="1" latinLnBrk="0" hangingPunct="1">
                        <a:defRPr kumimoji="1" sz="1800" kern="1200">
                          <a:solidFill>
                            <a:schemeClr val="tx1"/>
                          </a:solidFill>
                          <a:latin typeface="Trebuchet MS"/>
                          <a:ea typeface="HGP創英角ｺﾞｼｯｸUB"/>
                        </a:defRPr>
                      </a:lvl2pPr>
                      <a:lvl3pPr marL="914400" algn="l" defTabSz="914400" rtl="0" eaLnBrk="1" latinLnBrk="0" hangingPunct="1">
                        <a:defRPr kumimoji="1" sz="1800" kern="1200">
                          <a:solidFill>
                            <a:schemeClr val="tx1"/>
                          </a:solidFill>
                          <a:latin typeface="Trebuchet MS"/>
                          <a:ea typeface="HGP創英角ｺﾞｼｯｸUB"/>
                        </a:defRPr>
                      </a:lvl3pPr>
                      <a:lvl4pPr marL="1371600" algn="l" defTabSz="914400" rtl="0" eaLnBrk="1" latinLnBrk="0" hangingPunct="1">
                        <a:defRPr kumimoji="1" sz="1800" kern="1200">
                          <a:solidFill>
                            <a:schemeClr val="tx1"/>
                          </a:solidFill>
                          <a:latin typeface="Trebuchet MS"/>
                          <a:ea typeface="HGP創英角ｺﾞｼｯｸUB"/>
                        </a:defRPr>
                      </a:lvl4pPr>
                      <a:lvl5pPr marL="1828800" algn="l" defTabSz="914400" rtl="0" eaLnBrk="1" latinLnBrk="0" hangingPunct="1">
                        <a:defRPr kumimoji="1" sz="1800" kern="1200">
                          <a:solidFill>
                            <a:schemeClr val="tx1"/>
                          </a:solidFill>
                          <a:latin typeface="Trebuchet MS"/>
                          <a:ea typeface="HGP創英角ｺﾞｼｯｸUB"/>
                        </a:defRPr>
                      </a:lvl5pPr>
                      <a:lvl6pPr marL="2286000" algn="l" defTabSz="914400" rtl="0" eaLnBrk="1" latinLnBrk="0" hangingPunct="1">
                        <a:defRPr kumimoji="1" sz="1800" kern="1200">
                          <a:solidFill>
                            <a:schemeClr val="tx1"/>
                          </a:solidFill>
                          <a:latin typeface="Trebuchet MS"/>
                          <a:ea typeface="HGP創英角ｺﾞｼｯｸUB"/>
                        </a:defRPr>
                      </a:lvl6pPr>
                      <a:lvl7pPr marL="2743200" algn="l" defTabSz="914400" rtl="0" eaLnBrk="1" latinLnBrk="0" hangingPunct="1">
                        <a:defRPr kumimoji="1" sz="1800" kern="1200">
                          <a:solidFill>
                            <a:schemeClr val="tx1"/>
                          </a:solidFill>
                          <a:latin typeface="Trebuchet MS"/>
                          <a:ea typeface="HGP創英角ｺﾞｼｯｸUB"/>
                        </a:defRPr>
                      </a:lvl7pPr>
                      <a:lvl8pPr marL="3200400" algn="l" defTabSz="914400" rtl="0" eaLnBrk="1" latinLnBrk="0" hangingPunct="1">
                        <a:defRPr kumimoji="1" sz="1800" kern="1200">
                          <a:solidFill>
                            <a:schemeClr val="tx1"/>
                          </a:solidFill>
                          <a:latin typeface="Trebuchet MS"/>
                          <a:ea typeface="HGP創英角ｺﾞｼｯｸUB"/>
                        </a:defRPr>
                      </a:lvl8pPr>
                      <a:lvl9pPr marL="3657600" algn="l" defTabSz="914400" rtl="0" eaLnBrk="1" latinLnBrk="0" hangingPunct="1">
                        <a:defRPr kumimoji="1" sz="1800" kern="1200">
                          <a:solidFill>
                            <a:schemeClr val="tx1"/>
                          </a:solidFill>
                          <a:latin typeface="Trebuchet MS"/>
                          <a:ea typeface="HGP創英角ｺﾞｼｯｸUB"/>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ja-JP" altLang="en-US" sz="1800" b="1" kern="1200" dirty="0">
                          <a:solidFill>
                            <a:schemeClr val="bg1"/>
                          </a:solidFill>
                          <a:latin typeface="Meiryo UI" panose="020B0604030504040204" pitchFamily="50" charset="-128"/>
                          <a:ea typeface="Meiryo UI" panose="020B0604030504040204" pitchFamily="50" charset="-128"/>
                          <a:cs typeface="+mn-cs"/>
                        </a:rPr>
                        <a:t>事　項</a:t>
                      </a:r>
                    </a:p>
                  </a:txBody>
                  <a:tcPr marL="0" marR="0" marT="0" marB="0" anchor="ctr" anchorCtr="1"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solidFill>
                      <a:schemeClr val="bg1">
                        <a:lumMod val="65000"/>
                      </a:schemeClr>
                    </a:solidFill>
                  </a:tcPr>
                </a:tc>
                <a:tc>
                  <a:txBody>
                    <a:bodyPr/>
                    <a:lstStyle>
                      <a:defPPr>
                        <a:defRPr lang="ja-JP"/>
                      </a:defPPr>
                      <a:lvl1pPr marL="0" algn="l" defTabSz="914400" rtl="0" eaLnBrk="1" latinLnBrk="0" hangingPunct="1">
                        <a:defRPr kumimoji="1" sz="1800" kern="1200">
                          <a:solidFill>
                            <a:schemeClr val="tx1"/>
                          </a:solidFill>
                          <a:latin typeface="Trebuchet MS"/>
                          <a:ea typeface="HGP創英角ｺﾞｼｯｸUB"/>
                        </a:defRPr>
                      </a:lvl1pPr>
                      <a:lvl2pPr marL="457200" algn="l" defTabSz="914400" rtl="0" eaLnBrk="1" latinLnBrk="0" hangingPunct="1">
                        <a:defRPr kumimoji="1" sz="1800" kern="1200">
                          <a:solidFill>
                            <a:schemeClr val="tx1"/>
                          </a:solidFill>
                          <a:latin typeface="Trebuchet MS"/>
                          <a:ea typeface="HGP創英角ｺﾞｼｯｸUB"/>
                        </a:defRPr>
                      </a:lvl2pPr>
                      <a:lvl3pPr marL="914400" algn="l" defTabSz="914400" rtl="0" eaLnBrk="1" latinLnBrk="0" hangingPunct="1">
                        <a:defRPr kumimoji="1" sz="1800" kern="1200">
                          <a:solidFill>
                            <a:schemeClr val="tx1"/>
                          </a:solidFill>
                          <a:latin typeface="Trebuchet MS"/>
                          <a:ea typeface="HGP創英角ｺﾞｼｯｸUB"/>
                        </a:defRPr>
                      </a:lvl3pPr>
                      <a:lvl4pPr marL="1371600" algn="l" defTabSz="914400" rtl="0" eaLnBrk="1" latinLnBrk="0" hangingPunct="1">
                        <a:defRPr kumimoji="1" sz="1800" kern="1200">
                          <a:solidFill>
                            <a:schemeClr val="tx1"/>
                          </a:solidFill>
                          <a:latin typeface="Trebuchet MS"/>
                          <a:ea typeface="HGP創英角ｺﾞｼｯｸUB"/>
                        </a:defRPr>
                      </a:lvl4pPr>
                      <a:lvl5pPr marL="1828800" algn="l" defTabSz="914400" rtl="0" eaLnBrk="1" latinLnBrk="0" hangingPunct="1">
                        <a:defRPr kumimoji="1" sz="1800" kern="1200">
                          <a:solidFill>
                            <a:schemeClr val="tx1"/>
                          </a:solidFill>
                          <a:latin typeface="Trebuchet MS"/>
                          <a:ea typeface="HGP創英角ｺﾞｼｯｸUB"/>
                        </a:defRPr>
                      </a:lvl5pPr>
                      <a:lvl6pPr marL="2286000" algn="l" defTabSz="914400" rtl="0" eaLnBrk="1" latinLnBrk="0" hangingPunct="1">
                        <a:defRPr kumimoji="1" sz="1800" kern="1200">
                          <a:solidFill>
                            <a:schemeClr val="tx1"/>
                          </a:solidFill>
                          <a:latin typeface="Trebuchet MS"/>
                          <a:ea typeface="HGP創英角ｺﾞｼｯｸUB"/>
                        </a:defRPr>
                      </a:lvl6pPr>
                      <a:lvl7pPr marL="2743200" algn="l" defTabSz="914400" rtl="0" eaLnBrk="1" latinLnBrk="0" hangingPunct="1">
                        <a:defRPr kumimoji="1" sz="1800" kern="1200">
                          <a:solidFill>
                            <a:schemeClr val="tx1"/>
                          </a:solidFill>
                          <a:latin typeface="Trebuchet MS"/>
                          <a:ea typeface="HGP創英角ｺﾞｼｯｸUB"/>
                        </a:defRPr>
                      </a:lvl7pPr>
                      <a:lvl8pPr marL="3200400" algn="l" defTabSz="914400" rtl="0" eaLnBrk="1" latinLnBrk="0" hangingPunct="1">
                        <a:defRPr kumimoji="1" sz="1800" kern="1200">
                          <a:solidFill>
                            <a:schemeClr val="tx1"/>
                          </a:solidFill>
                          <a:latin typeface="Trebuchet MS"/>
                          <a:ea typeface="HGP創英角ｺﾞｼｯｸUB"/>
                        </a:defRPr>
                      </a:lvl8pPr>
                      <a:lvl9pPr marL="3657600" algn="l" defTabSz="914400" rtl="0" eaLnBrk="1" latinLnBrk="0" hangingPunct="1">
                        <a:defRPr kumimoji="1" sz="1800" kern="1200">
                          <a:solidFill>
                            <a:schemeClr val="tx1"/>
                          </a:solidFill>
                          <a:latin typeface="Trebuchet MS"/>
                          <a:ea typeface="HGP創英角ｺﾞｼｯｸUB"/>
                        </a:defRPr>
                      </a:lvl9pPr>
                    </a:lstStyle>
                    <a:p>
                      <a:pPr marL="0" marR="0" lvl="0" indent="0" algn="ctr" defTabSz="914400" rtl="0" eaLnBrk="1" fontAlgn="base" latinLnBrk="0" hangingPunct="1">
                        <a:lnSpc>
                          <a:spcPct val="100000"/>
                        </a:lnSpc>
                        <a:spcBef>
                          <a:spcPts val="0"/>
                        </a:spcBef>
                        <a:spcAft>
                          <a:spcPts val="0"/>
                        </a:spcAft>
                        <a:buClrTx/>
                        <a:buSzTx/>
                        <a:buFontTx/>
                        <a:buNone/>
                        <a:tabLst/>
                      </a:pPr>
                      <a:r>
                        <a:rPr kumimoji="1" lang="ja-JP" altLang="en-US" sz="1800" b="1" i="0" u="none" strike="noStrike" cap="none" normalizeH="0" baseline="0" dirty="0">
                          <a:ln>
                            <a:noFill/>
                          </a:ln>
                          <a:solidFill>
                            <a:schemeClr val="bg1"/>
                          </a:solidFill>
                          <a:effectLst/>
                          <a:latin typeface="Meiryo UI" panose="020B0604030504040204" pitchFamily="50" charset="-128"/>
                          <a:ea typeface="Meiryo UI" panose="020B0604030504040204" pitchFamily="50" charset="-128"/>
                        </a:rPr>
                        <a:t>詳　細</a:t>
                      </a:r>
                      <a:endParaRPr kumimoji="1" lang="en-US" altLang="ja-JP" sz="1800" b="1" i="0" u="none" strike="noStrike" cap="none" normalizeH="0" baseline="0" dirty="0">
                        <a:ln>
                          <a:noFill/>
                        </a:ln>
                        <a:solidFill>
                          <a:schemeClr val="bg1"/>
                        </a:solidFill>
                        <a:effectLst/>
                        <a:latin typeface="Meiryo UI" panose="020B0604030504040204" pitchFamily="50" charset="-128"/>
                        <a:ea typeface="Meiryo UI" panose="020B0604030504040204" pitchFamily="50" charset="-128"/>
                      </a:endParaRPr>
                    </a:p>
                  </a:txBody>
                  <a:tcPr marL="0" marR="0" marT="0" marB="0" anchor="ctr" anchorCtr="1"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solidFill>
                      <a:schemeClr val="bg1">
                        <a:lumMod val="65000"/>
                      </a:schemeClr>
                    </a:solidFill>
                  </a:tcPr>
                </a:tc>
                <a:extLst>
                  <a:ext uri="{0D108BD9-81ED-4DB2-BD59-A6C34878D82A}">
                    <a16:rowId xmlns:a16="http://schemas.microsoft.com/office/drawing/2014/main" val="10000"/>
                  </a:ext>
                </a:extLst>
              </a:tr>
              <a:tr h="611843">
                <a:tc>
                  <a:txBody>
                    <a:bodyPr/>
                    <a:lstStyle>
                      <a:defPPr>
                        <a:defRPr lang="ja-JP"/>
                      </a:defPPr>
                      <a:lvl1pPr marL="0" algn="l" defTabSz="914400" rtl="0" eaLnBrk="1" latinLnBrk="0" hangingPunct="1">
                        <a:defRPr kumimoji="1" sz="1800" kern="1200">
                          <a:solidFill>
                            <a:schemeClr val="tx1"/>
                          </a:solidFill>
                          <a:latin typeface="Trebuchet MS"/>
                          <a:ea typeface="HGP創英角ｺﾞｼｯｸUB"/>
                        </a:defRPr>
                      </a:lvl1pPr>
                      <a:lvl2pPr marL="457200" algn="l" defTabSz="914400" rtl="0" eaLnBrk="1" latinLnBrk="0" hangingPunct="1">
                        <a:defRPr kumimoji="1" sz="1800" kern="1200">
                          <a:solidFill>
                            <a:schemeClr val="tx1"/>
                          </a:solidFill>
                          <a:latin typeface="Trebuchet MS"/>
                          <a:ea typeface="HGP創英角ｺﾞｼｯｸUB"/>
                        </a:defRPr>
                      </a:lvl2pPr>
                      <a:lvl3pPr marL="914400" algn="l" defTabSz="914400" rtl="0" eaLnBrk="1" latinLnBrk="0" hangingPunct="1">
                        <a:defRPr kumimoji="1" sz="1800" kern="1200">
                          <a:solidFill>
                            <a:schemeClr val="tx1"/>
                          </a:solidFill>
                          <a:latin typeface="Trebuchet MS"/>
                          <a:ea typeface="HGP創英角ｺﾞｼｯｸUB"/>
                        </a:defRPr>
                      </a:lvl3pPr>
                      <a:lvl4pPr marL="1371600" algn="l" defTabSz="914400" rtl="0" eaLnBrk="1" latinLnBrk="0" hangingPunct="1">
                        <a:defRPr kumimoji="1" sz="1800" kern="1200">
                          <a:solidFill>
                            <a:schemeClr val="tx1"/>
                          </a:solidFill>
                          <a:latin typeface="Trebuchet MS"/>
                          <a:ea typeface="HGP創英角ｺﾞｼｯｸUB"/>
                        </a:defRPr>
                      </a:lvl4pPr>
                      <a:lvl5pPr marL="1828800" algn="l" defTabSz="914400" rtl="0" eaLnBrk="1" latinLnBrk="0" hangingPunct="1">
                        <a:defRPr kumimoji="1" sz="1800" kern="1200">
                          <a:solidFill>
                            <a:schemeClr val="tx1"/>
                          </a:solidFill>
                          <a:latin typeface="Trebuchet MS"/>
                          <a:ea typeface="HGP創英角ｺﾞｼｯｸUB"/>
                        </a:defRPr>
                      </a:lvl5pPr>
                      <a:lvl6pPr marL="2286000" algn="l" defTabSz="914400" rtl="0" eaLnBrk="1" latinLnBrk="0" hangingPunct="1">
                        <a:defRPr kumimoji="1" sz="1800" kern="1200">
                          <a:solidFill>
                            <a:schemeClr val="tx1"/>
                          </a:solidFill>
                          <a:latin typeface="Trebuchet MS"/>
                          <a:ea typeface="HGP創英角ｺﾞｼｯｸUB"/>
                        </a:defRPr>
                      </a:lvl6pPr>
                      <a:lvl7pPr marL="2743200" algn="l" defTabSz="914400" rtl="0" eaLnBrk="1" latinLnBrk="0" hangingPunct="1">
                        <a:defRPr kumimoji="1" sz="1800" kern="1200">
                          <a:solidFill>
                            <a:schemeClr val="tx1"/>
                          </a:solidFill>
                          <a:latin typeface="Trebuchet MS"/>
                          <a:ea typeface="HGP創英角ｺﾞｼｯｸUB"/>
                        </a:defRPr>
                      </a:lvl7pPr>
                      <a:lvl8pPr marL="3200400" algn="l" defTabSz="914400" rtl="0" eaLnBrk="1" latinLnBrk="0" hangingPunct="1">
                        <a:defRPr kumimoji="1" sz="1800" kern="1200">
                          <a:solidFill>
                            <a:schemeClr val="tx1"/>
                          </a:solidFill>
                          <a:latin typeface="Trebuchet MS"/>
                          <a:ea typeface="HGP創英角ｺﾞｼｯｸUB"/>
                        </a:defRPr>
                      </a:lvl8pPr>
                      <a:lvl9pPr marL="3657600" algn="l" defTabSz="914400" rtl="0" eaLnBrk="1" latinLnBrk="0" hangingPunct="1">
                        <a:defRPr kumimoji="1" sz="1800" kern="1200">
                          <a:solidFill>
                            <a:schemeClr val="tx1"/>
                          </a:solidFill>
                          <a:latin typeface="Trebuchet MS"/>
                          <a:ea typeface="HGP創英角ｺﾞｼｯｸUB"/>
                        </a:defRPr>
                      </a:lvl9pPr>
                    </a:lstStyle>
                    <a:p>
                      <a:pPr marL="144000" marR="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dirty="0">
                          <a:solidFill>
                            <a:schemeClr val="tx1"/>
                          </a:solidFill>
                          <a:effectLst/>
                          <a:latin typeface="+mn-lt"/>
                          <a:ea typeface="+mn-ea"/>
                          <a:cs typeface="+mn-cs"/>
                        </a:rPr>
                        <a:t>証明書の発行方法</a:t>
                      </a:r>
                      <a:endParaRPr kumimoji="1" lang="en-US" altLang="ja-JP" sz="1800" b="0" i="0" u="none" strike="noStrike" kern="1200" dirty="0">
                        <a:solidFill>
                          <a:schemeClr val="tx1"/>
                        </a:solidFill>
                        <a:effectLst/>
                        <a:latin typeface="+mn-lt"/>
                        <a:ea typeface="+mn-ea"/>
                        <a:cs typeface="+mn-cs"/>
                      </a:endParaRPr>
                    </a:p>
                  </a:txBody>
                  <a:tcPr marL="72000" marR="108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noFill/>
                  </a:tcPr>
                </a:tc>
                <a:tc>
                  <a:txBody>
                    <a:bodyPr/>
                    <a:lstStyle>
                      <a:defPPr>
                        <a:defRPr lang="ja-JP"/>
                      </a:defPPr>
                      <a:lvl1pPr marL="0" algn="l" defTabSz="914400" rtl="0" eaLnBrk="1" latinLnBrk="0" hangingPunct="1">
                        <a:defRPr kumimoji="1" sz="1800" kern="1200">
                          <a:solidFill>
                            <a:schemeClr val="tx1"/>
                          </a:solidFill>
                          <a:latin typeface="Trebuchet MS"/>
                          <a:ea typeface="HGP創英角ｺﾞｼｯｸUB"/>
                        </a:defRPr>
                      </a:lvl1pPr>
                      <a:lvl2pPr marL="457200" algn="l" defTabSz="914400" rtl="0" eaLnBrk="1" latinLnBrk="0" hangingPunct="1">
                        <a:defRPr kumimoji="1" sz="1800" kern="1200">
                          <a:solidFill>
                            <a:schemeClr val="tx1"/>
                          </a:solidFill>
                          <a:latin typeface="Trebuchet MS"/>
                          <a:ea typeface="HGP創英角ｺﾞｼｯｸUB"/>
                        </a:defRPr>
                      </a:lvl2pPr>
                      <a:lvl3pPr marL="914400" algn="l" defTabSz="914400" rtl="0" eaLnBrk="1" latinLnBrk="0" hangingPunct="1">
                        <a:defRPr kumimoji="1" sz="1800" kern="1200">
                          <a:solidFill>
                            <a:schemeClr val="tx1"/>
                          </a:solidFill>
                          <a:latin typeface="Trebuchet MS"/>
                          <a:ea typeface="HGP創英角ｺﾞｼｯｸUB"/>
                        </a:defRPr>
                      </a:lvl3pPr>
                      <a:lvl4pPr marL="1371600" algn="l" defTabSz="914400" rtl="0" eaLnBrk="1" latinLnBrk="0" hangingPunct="1">
                        <a:defRPr kumimoji="1" sz="1800" kern="1200">
                          <a:solidFill>
                            <a:schemeClr val="tx1"/>
                          </a:solidFill>
                          <a:latin typeface="Trebuchet MS"/>
                          <a:ea typeface="HGP創英角ｺﾞｼｯｸUB"/>
                        </a:defRPr>
                      </a:lvl4pPr>
                      <a:lvl5pPr marL="1828800" algn="l" defTabSz="914400" rtl="0" eaLnBrk="1" latinLnBrk="0" hangingPunct="1">
                        <a:defRPr kumimoji="1" sz="1800" kern="1200">
                          <a:solidFill>
                            <a:schemeClr val="tx1"/>
                          </a:solidFill>
                          <a:latin typeface="Trebuchet MS"/>
                          <a:ea typeface="HGP創英角ｺﾞｼｯｸUB"/>
                        </a:defRPr>
                      </a:lvl5pPr>
                      <a:lvl6pPr marL="2286000" algn="l" defTabSz="914400" rtl="0" eaLnBrk="1" latinLnBrk="0" hangingPunct="1">
                        <a:defRPr kumimoji="1" sz="1800" kern="1200">
                          <a:solidFill>
                            <a:schemeClr val="tx1"/>
                          </a:solidFill>
                          <a:latin typeface="Trebuchet MS"/>
                          <a:ea typeface="HGP創英角ｺﾞｼｯｸUB"/>
                        </a:defRPr>
                      </a:lvl6pPr>
                      <a:lvl7pPr marL="2743200" algn="l" defTabSz="914400" rtl="0" eaLnBrk="1" latinLnBrk="0" hangingPunct="1">
                        <a:defRPr kumimoji="1" sz="1800" kern="1200">
                          <a:solidFill>
                            <a:schemeClr val="tx1"/>
                          </a:solidFill>
                          <a:latin typeface="Trebuchet MS"/>
                          <a:ea typeface="HGP創英角ｺﾞｼｯｸUB"/>
                        </a:defRPr>
                      </a:lvl7pPr>
                      <a:lvl8pPr marL="3200400" algn="l" defTabSz="914400" rtl="0" eaLnBrk="1" latinLnBrk="0" hangingPunct="1">
                        <a:defRPr kumimoji="1" sz="1800" kern="1200">
                          <a:solidFill>
                            <a:schemeClr val="tx1"/>
                          </a:solidFill>
                          <a:latin typeface="Trebuchet MS"/>
                          <a:ea typeface="HGP創英角ｺﾞｼｯｸUB"/>
                        </a:defRPr>
                      </a:lvl8pPr>
                      <a:lvl9pPr marL="3657600" algn="l" defTabSz="914400" rtl="0" eaLnBrk="1" latinLnBrk="0" hangingPunct="1">
                        <a:defRPr kumimoji="1" sz="1800" kern="1200">
                          <a:solidFill>
                            <a:schemeClr val="tx1"/>
                          </a:solidFill>
                          <a:latin typeface="Trebuchet MS"/>
                          <a:ea typeface="HGP創英角ｺﾞｼｯｸUB"/>
                        </a:defRPr>
                      </a:lvl9pPr>
                    </a:lstStyle>
                    <a:p>
                      <a:pPr marL="144000" marR="0" indent="0" algn="l" defTabSz="914400" rtl="0" eaLnBrk="1" fontAlgn="auto" latinLnBrk="0" hangingPunct="1">
                        <a:lnSpc>
                          <a:spcPct val="100000"/>
                        </a:lnSpc>
                        <a:spcBef>
                          <a:spcPts val="0"/>
                        </a:spcBef>
                        <a:spcAft>
                          <a:spcPts val="0"/>
                        </a:spcAft>
                        <a:buClrTx/>
                        <a:buSzTx/>
                        <a:buFontTx/>
                        <a:buNone/>
                        <a:tabLst/>
                        <a:defRPr/>
                      </a:pPr>
                      <a:r>
                        <a:rPr kumimoji="1" lang="ja-JP" altLang="en-US" sz="1600" b="0" kern="1200" dirty="0">
                          <a:solidFill>
                            <a:schemeClr val="tx1"/>
                          </a:solidFill>
                          <a:latin typeface="Meiryo UI" panose="020B0604030504040204" pitchFamily="50" charset="-128"/>
                          <a:ea typeface="Meiryo UI" panose="020B0604030504040204" pitchFamily="50" charset="-128"/>
                          <a:cs typeface="+mn-cs"/>
                        </a:rPr>
                        <a:t>・お客様自身でユーザ</a:t>
                      </a:r>
                      <a:r>
                        <a:rPr kumimoji="1" lang="en-US" altLang="ja-JP" sz="1600" b="0" kern="1200" dirty="0">
                          <a:solidFill>
                            <a:schemeClr val="tx1"/>
                          </a:solidFill>
                          <a:latin typeface="Meiryo UI" panose="020B0604030504040204" pitchFamily="50" charset="-128"/>
                          <a:ea typeface="Meiryo UI" panose="020B0604030504040204" pitchFamily="50" charset="-128"/>
                          <a:cs typeface="+mn-cs"/>
                        </a:rPr>
                        <a:t>ID</a:t>
                      </a:r>
                      <a:r>
                        <a:rPr kumimoji="1" lang="ja-JP" altLang="en-US" sz="1600" b="0" kern="1200" dirty="0">
                          <a:solidFill>
                            <a:schemeClr val="tx1"/>
                          </a:solidFill>
                          <a:latin typeface="Meiryo UI" panose="020B0604030504040204" pitchFamily="50" charset="-128"/>
                          <a:ea typeface="Meiryo UI" panose="020B0604030504040204" pitchFamily="50" charset="-128"/>
                          <a:cs typeface="+mn-cs"/>
                        </a:rPr>
                        <a:t>とメールアドレスを登録することで発行が可能となります。</a:t>
                      </a:r>
                      <a:endParaRPr kumimoji="1" lang="en-US" altLang="ja-JP" sz="1600" b="0" kern="1200" dirty="0">
                        <a:solidFill>
                          <a:schemeClr val="tx1"/>
                        </a:solidFill>
                        <a:latin typeface="Meiryo UI" panose="020B0604030504040204" pitchFamily="50" charset="-128"/>
                        <a:ea typeface="Meiryo UI" panose="020B0604030504040204" pitchFamily="50" charset="-128"/>
                        <a:cs typeface="+mn-cs"/>
                      </a:endParaRPr>
                    </a:p>
                  </a:txBody>
                  <a:tcPr marL="72000" marR="144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1"/>
                  </a:ext>
                </a:extLst>
              </a:tr>
              <a:tr h="611843">
                <a:tc>
                  <a:txBody>
                    <a:bodyPr/>
                    <a:lstStyle/>
                    <a:p>
                      <a:pPr marL="144000" marR="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dirty="0">
                          <a:solidFill>
                            <a:schemeClr val="tx1"/>
                          </a:solidFill>
                          <a:effectLst/>
                          <a:latin typeface="+mn-lt"/>
                          <a:ea typeface="+mn-ea"/>
                          <a:cs typeface="+mn-cs"/>
                        </a:rPr>
                        <a:t>メンテナンス</a:t>
                      </a:r>
                      <a:endParaRPr lang="en-US" altLang="ja-JP" sz="1800" b="0" dirty="0">
                        <a:solidFill>
                          <a:schemeClr val="tx1"/>
                        </a:solidFill>
                        <a:latin typeface="Meiryo UI" panose="020B0604030504040204" pitchFamily="50" charset="-128"/>
                        <a:ea typeface="Meiryo UI" panose="020B0604030504040204" pitchFamily="50" charset="-128"/>
                      </a:endParaRPr>
                    </a:p>
                  </a:txBody>
                  <a:tcPr marL="72000" marR="108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noFill/>
                  </a:tcPr>
                </a:tc>
                <a:tc>
                  <a:txBody>
                    <a:bodyPr/>
                    <a:lstStyle/>
                    <a:p>
                      <a:pPr marL="144000" marR="0" indent="0" algn="l" defTabSz="914400" rtl="0" eaLnBrk="1" fontAlgn="auto" latinLnBrk="0" hangingPunct="1">
                        <a:lnSpc>
                          <a:spcPct val="100000"/>
                        </a:lnSpc>
                        <a:spcBef>
                          <a:spcPts val="0"/>
                        </a:spcBef>
                        <a:spcAft>
                          <a:spcPts val="0"/>
                        </a:spcAft>
                        <a:buClrTx/>
                        <a:buSzTx/>
                        <a:buFontTx/>
                        <a:buNone/>
                        <a:tabLst/>
                        <a:defRPr/>
                      </a:pPr>
                      <a:r>
                        <a:rPr kumimoji="1" lang="ja-JP" altLang="en-US" sz="1600" b="0" kern="1200" dirty="0">
                          <a:solidFill>
                            <a:schemeClr val="tx1"/>
                          </a:solidFill>
                          <a:latin typeface="Meiryo UI" panose="020B0604030504040204" pitchFamily="50" charset="-128"/>
                          <a:ea typeface="Meiryo UI" panose="020B0604030504040204" pitchFamily="50" charset="-128"/>
                          <a:cs typeface="+mn-cs"/>
                        </a:rPr>
                        <a:t>・毎月第</a:t>
                      </a:r>
                      <a:r>
                        <a:rPr kumimoji="1" lang="en-US" altLang="ja-JP" sz="1600" b="0" kern="1200" dirty="0">
                          <a:solidFill>
                            <a:schemeClr val="tx1"/>
                          </a:solidFill>
                          <a:latin typeface="Meiryo UI" panose="020B0604030504040204" pitchFamily="50" charset="-128"/>
                          <a:ea typeface="Meiryo UI" panose="020B0604030504040204" pitchFamily="50" charset="-128"/>
                          <a:cs typeface="+mn-cs"/>
                        </a:rPr>
                        <a:t>3</a:t>
                      </a:r>
                      <a:r>
                        <a:rPr kumimoji="1" lang="ja-JP" altLang="en-US" sz="1600" b="0" kern="1200" dirty="0">
                          <a:solidFill>
                            <a:schemeClr val="tx1"/>
                          </a:solidFill>
                          <a:latin typeface="Meiryo UI" panose="020B0604030504040204" pitchFamily="50" charset="-128"/>
                          <a:ea typeface="Meiryo UI" panose="020B0604030504040204" pitchFamily="50" charset="-128"/>
                          <a:cs typeface="+mn-cs"/>
                        </a:rPr>
                        <a:t>火曜日の</a:t>
                      </a:r>
                      <a:r>
                        <a:rPr kumimoji="1" lang="en-US" altLang="ja-JP" sz="1600" b="0" kern="1200" dirty="0">
                          <a:solidFill>
                            <a:schemeClr val="tx1"/>
                          </a:solidFill>
                          <a:latin typeface="Meiryo UI" panose="020B0604030504040204" pitchFamily="50" charset="-128"/>
                          <a:ea typeface="Meiryo UI" panose="020B0604030504040204" pitchFamily="50" charset="-128"/>
                          <a:cs typeface="+mn-cs"/>
                        </a:rPr>
                        <a:t>20</a:t>
                      </a:r>
                      <a:r>
                        <a:rPr kumimoji="1" lang="ja-JP" altLang="en-US" sz="1600" b="0" kern="1200" dirty="0">
                          <a:solidFill>
                            <a:schemeClr val="tx1"/>
                          </a:solidFill>
                          <a:latin typeface="Meiryo UI" panose="020B0604030504040204" pitchFamily="50" charset="-128"/>
                          <a:ea typeface="Meiryo UI" panose="020B0604030504040204" pitchFamily="50" charset="-128"/>
                          <a:cs typeface="+mn-cs"/>
                        </a:rPr>
                        <a:t>時から</a:t>
                      </a:r>
                      <a:r>
                        <a:rPr kumimoji="1" lang="en-US" altLang="ja-JP" sz="1600" b="0" kern="1200" dirty="0">
                          <a:solidFill>
                            <a:schemeClr val="tx1"/>
                          </a:solidFill>
                          <a:latin typeface="Meiryo UI" panose="020B0604030504040204" pitchFamily="50" charset="-128"/>
                          <a:ea typeface="Meiryo UI" panose="020B0604030504040204" pitchFamily="50" charset="-128"/>
                          <a:cs typeface="+mn-cs"/>
                        </a:rPr>
                        <a:t>22</a:t>
                      </a:r>
                      <a:r>
                        <a:rPr kumimoji="1" lang="ja-JP" altLang="en-US" sz="1600" b="0" kern="1200" dirty="0">
                          <a:solidFill>
                            <a:schemeClr val="tx1"/>
                          </a:solidFill>
                          <a:latin typeface="Meiryo UI" panose="020B0604030504040204" pitchFamily="50" charset="-128"/>
                          <a:ea typeface="Meiryo UI" panose="020B0604030504040204" pitchFamily="50" charset="-128"/>
                          <a:cs typeface="+mn-cs"/>
                        </a:rPr>
                        <a:t>時はサイバートラスト社のメンテナンスがあります。</a:t>
                      </a:r>
                      <a:br>
                        <a:rPr kumimoji="1" lang="ja-JP" altLang="en-US" sz="1600" b="0" kern="1200" dirty="0">
                          <a:solidFill>
                            <a:schemeClr val="tx1"/>
                          </a:solidFill>
                          <a:latin typeface="Meiryo UI" panose="020B0604030504040204" pitchFamily="50" charset="-128"/>
                          <a:ea typeface="Meiryo UI" panose="020B0604030504040204" pitchFamily="50" charset="-128"/>
                          <a:cs typeface="+mn-cs"/>
                        </a:rPr>
                      </a:br>
                      <a:r>
                        <a:rPr kumimoji="1" lang="ja-JP" altLang="en-US" sz="1600" b="0" kern="1200" dirty="0">
                          <a:solidFill>
                            <a:schemeClr val="tx1"/>
                          </a:solidFill>
                          <a:latin typeface="Meiryo UI" panose="020B0604030504040204" pitchFamily="50" charset="-128"/>
                          <a:ea typeface="Meiryo UI" panose="020B0604030504040204" pitchFamily="50" charset="-128"/>
                          <a:cs typeface="+mn-cs"/>
                        </a:rPr>
                        <a:t>　メンテナンス中は証明書発行処理が停止します。</a:t>
                      </a:r>
                      <a:endParaRPr kumimoji="1" lang="en-US" altLang="ja-JP" sz="1600" b="0" kern="1200" dirty="0">
                        <a:solidFill>
                          <a:schemeClr val="tx1"/>
                        </a:solidFill>
                        <a:latin typeface="Meiryo UI" panose="020B0604030504040204" pitchFamily="50" charset="-128"/>
                        <a:ea typeface="Meiryo UI" panose="020B0604030504040204" pitchFamily="50" charset="-128"/>
                        <a:cs typeface="+mn-cs"/>
                      </a:endParaRPr>
                    </a:p>
                  </a:txBody>
                  <a:tcPr marL="72000" marR="144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3610722565"/>
                  </a:ext>
                </a:extLst>
              </a:tr>
              <a:tr h="728092">
                <a:tc>
                  <a:txBody>
                    <a:bodyPr/>
                    <a:lstStyle/>
                    <a:p>
                      <a:pPr marL="144000" marR="0" lvl="0" indent="0" algn="l" defTabSz="914400" rtl="0" eaLnBrk="1" fontAlgn="auto" latinLnBrk="0" hangingPunct="1">
                        <a:lnSpc>
                          <a:spcPct val="100000"/>
                        </a:lnSpc>
                        <a:spcBef>
                          <a:spcPts val="0"/>
                        </a:spcBef>
                        <a:spcAft>
                          <a:spcPts val="0"/>
                        </a:spcAft>
                        <a:buClrTx/>
                        <a:buSzTx/>
                        <a:buFontTx/>
                        <a:buNone/>
                        <a:tabLst/>
                        <a:defRPr/>
                      </a:pPr>
                      <a:r>
                        <a:rPr lang="ja-JP" altLang="en-US" sz="1800" b="0" dirty="0">
                          <a:solidFill>
                            <a:schemeClr val="tx1"/>
                          </a:solidFill>
                          <a:latin typeface="Meiryo UI" panose="020B0604030504040204" pitchFamily="50" charset="-128"/>
                          <a:ea typeface="Meiryo UI" panose="020B0604030504040204" pitchFamily="50" charset="-128"/>
                        </a:rPr>
                        <a:t>その他</a:t>
                      </a:r>
                      <a:endParaRPr lang="en-US" altLang="ja-JP" sz="1800" b="0" dirty="0">
                        <a:solidFill>
                          <a:schemeClr val="tx1"/>
                        </a:solidFill>
                        <a:latin typeface="Meiryo UI" panose="020B0604030504040204" pitchFamily="50" charset="-128"/>
                        <a:ea typeface="Meiryo UI" panose="020B0604030504040204" pitchFamily="50" charset="-128"/>
                      </a:endParaRPr>
                    </a:p>
                  </a:txBody>
                  <a:tcPr marL="72000" marR="108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noFill/>
                  </a:tcPr>
                </a:tc>
                <a:tc>
                  <a:txBody>
                    <a:bodyPr/>
                    <a:lstStyle/>
                    <a:p>
                      <a:pPr marL="144000" marR="0" indent="0" algn="l" defTabSz="914400" rtl="0" eaLnBrk="1" fontAlgn="auto" latinLnBrk="0" hangingPunct="1">
                        <a:lnSpc>
                          <a:spcPct val="100000"/>
                        </a:lnSpc>
                        <a:spcBef>
                          <a:spcPts val="0"/>
                        </a:spcBef>
                        <a:spcAft>
                          <a:spcPts val="0"/>
                        </a:spcAft>
                        <a:buClrTx/>
                        <a:buSzTx/>
                        <a:buFontTx/>
                        <a:buNone/>
                        <a:tabLst/>
                        <a:defRPr/>
                      </a:pPr>
                      <a:r>
                        <a:rPr kumimoji="1" lang="ja-JP" altLang="en-US" sz="1600" b="0" kern="1200" dirty="0">
                          <a:solidFill>
                            <a:schemeClr val="tx1"/>
                          </a:solidFill>
                          <a:latin typeface="Meiryo UI" panose="020B0604030504040204" pitchFamily="50" charset="-128"/>
                          <a:ea typeface="Meiryo UI" panose="020B0604030504040204" pitchFamily="50" charset="-128"/>
                          <a:cs typeface="+mn-cs"/>
                        </a:rPr>
                        <a:t>・</a:t>
                      </a:r>
                      <a:r>
                        <a:rPr kumimoji="1" lang="en-US" altLang="ja-JP" sz="1600" b="0" kern="1200" dirty="0">
                          <a:solidFill>
                            <a:schemeClr val="tx1"/>
                          </a:solidFill>
                          <a:latin typeface="Meiryo UI" panose="020B0604030504040204" pitchFamily="50" charset="-128"/>
                          <a:ea typeface="Meiryo UI" panose="020B0604030504040204" pitchFamily="50" charset="-128"/>
                          <a:cs typeface="+mn-cs"/>
                        </a:rPr>
                        <a:t>VPN</a:t>
                      </a:r>
                      <a:r>
                        <a:rPr kumimoji="1" lang="ja-JP" altLang="en-US" sz="1600" b="0" kern="1200" dirty="0">
                          <a:solidFill>
                            <a:schemeClr val="tx1"/>
                          </a:solidFill>
                          <a:latin typeface="Meiryo UI" panose="020B0604030504040204" pitchFamily="50" charset="-128"/>
                          <a:ea typeface="Meiryo UI" panose="020B0604030504040204" pitchFamily="50" charset="-128"/>
                          <a:cs typeface="+mn-cs"/>
                        </a:rPr>
                        <a:t>装置等で証明書を利用する場合は、</a:t>
                      </a:r>
                      <a:r>
                        <a:rPr kumimoji="1" lang="en-US" altLang="ja-JP" sz="1600" b="0" kern="1200" dirty="0">
                          <a:solidFill>
                            <a:schemeClr val="tx1"/>
                          </a:solidFill>
                          <a:latin typeface="Meiryo UI" panose="020B0604030504040204" pitchFamily="50" charset="-128"/>
                          <a:ea typeface="Meiryo UI" panose="020B0604030504040204" pitchFamily="50" charset="-128"/>
                          <a:cs typeface="+mn-cs"/>
                        </a:rPr>
                        <a:t>OU</a:t>
                      </a:r>
                      <a:r>
                        <a:rPr kumimoji="1" lang="ja-JP" altLang="en-US" sz="1600" b="0" kern="1200" dirty="0">
                          <a:solidFill>
                            <a:schemeClr val="tx1"/>
                          </a:solidFill>
                          <a:latin typeface="Meiryo UI" panose="020B0604030504040204" pitchFamily="50" charset="-128"/>
                          <a:ea typeface="Meiryo UI" panose="020B0604030504040204" pitchFamily="50" charset="-128"/>
                          <a:cs typeface="+mn-cs"/>
                        </a:rPr>
                        <a:t>に含まれる</a:t>
                      </a:r>
                      <a:r>
                        <a:rPr kumimoji="1" lang="en-US" altLang="ja-JP" sz="1600" b="0" kern="1200" dirty="0">
                          <a:solidFill>
                            <a:schemeClr val="tx1"/>
                          </a:solidFill>
                          <a:latin typeface="Meiryo UI" panose="020B0604030504040204" pitchFamily="50" charset="-128"/>
                          <a:ea typeface="Meiryo UI" panose="020B0604030504040204" pitchFamily="50" charset="-128"/>
                          <a:cs typeface="+mn-cs"/>
                        </a:rPr>
                        <a:t>DM</a:t>
                      </a:r>
                      <a:r>
                        <a:rPr kumimoji="1" lang="ja-JP" altLang="en-US" sz="1600" b="0" kern="1200" dirty="0">
                          <a:solidFill>
                            <a:schemeClr val="tx1"/>
                          </a:solidFill>
                          <a:latin typeface="Meiryo UI" panose="020B0604030504040204" pitchFamily="50" charset="-128"/>
                          <a:ea typeface="Meiryo UI" panose="020B0604030504040204" pitchFamily="50" charset="-128"/>
                          <a:cs typeface="+mn-cs"/>
                        </a:rPr>
                        <a:t>コードを必ず接続判定条件に加えてください。</a:t>
                      </a:r>
                      <a:endParaRPr kumimoji="1" lang="en-US" altLang="ja-JP" sz="1600" b="0" kern="1200" dirty="0">
                        <a:solidFill>
                          <a:schemeClr val="tx1"/>
                        </a:solidFill>
                        <a:latin typeface="Meiryo UI" panose="020B0604030504040204" pitchFamily="50" charset="-128"/>
                        <a:ea typeface="Meiryo UI" panose="020B0604030504040204" pitchFamily="50" charset="-128"/>
                        <a:cs typeface="+mn-cs"/>
                      </a:endParaRPr>
                    </a:p>
                  </a:txBody>
                  <a:tcPr marL="72000" marR="144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3179782146"/>
                  </a:ext>
                </a:extLst>
              </a:tr>
            </a:tbl>
          </a:graphicData>
        </a:graphic>
      </p:graphicFrame>
      <p:sp>
        <p:nvSpPr>
          <p:cNvPr id="17" name="タイトル 3">
            <a:extLst>
              <a:ext uri="{FF2B5EF4-FFF2-40B4-BE49-F238E27FC236}">
                <a16:creationId xmlns:a16="http://schemas.microsoft.com/office/drawing/2014/main" id="{B4172781-8762-45BD-B8B9-17BAA4D99E2D}"/>
              </a:ext>
            </a:extLst>
          </p:cNvPr>
          <p:cNvSpPr>
            <a:spLocks noGrp="1"/>
          </p:cNvSpPr>
          <p:nvPr>
            <p:ph type="title"/>
          </p:nvPr>
        </p:nvSpPr>
        <p:spPr>
          <a:xfrm>
            <a:off x="360006" y="216000"/>
            <a:ext cx="8640000" cy="576000"/>
          </a:xfrm>
        </p:spPr>
        <p:txBody>
          <a:bodyPr/>
          <a:lstStyle/>
          <a:p>
            <a:r>
              <a:rPr kumimoji="1" lang="ja-JP" altLang="en-US" dirty="0"/>
              <a:t>証明書発行</a:t>
            </a:r>
            <a:r>
              <a:rPr kumimoji="1" lang="en-US" altLang="ja-JP" dirty="0"/>
              <a:t>/</a:t>
            </a:r>
            <a:r>
              <a:rPr kumimoji="1" lang="ja-JP" altLang="en-US" dirty="0"/>
              <a:t>配布機能</a:t>
            </a:r>
          </a:p>
        </p:txBody>
      </p:sp>
      <p:sp>
        <p:nvSpPr>
          <p:cNvPr id="10" name="テキスト ボックス 9">
            <a:extLst>
              <a:ext uri="{FF2B5EF4-FFF2-40B4-BE49-F238E27FC236}">
                <a16:creationId xmlns:a16="http://schemas.microsoft.com/office/drawing/2014/main" id="{C8671179-18CA-4ECE-97CC-8F1EEE00F716}"/>
              </a:ext>
            </a:extLst>
          </p:cNvPr>
          <p:cNvSpPr txBox="1"/>
          <p:nvPr/>
        </p:nvSpPr>
        <p:spPr>
          <a:xfrm>
            <a:off x="4356908" y="285914"/>
            <a:ext cx="1440160" cy="400110"/>
          </a:xfrm>
          <a:prstGeom prst="rect">
            <a:avLst/>
          </a:prstGeom>
          <a:noFill/>
          <a:ln w="12700">
            <a:solidFill>
              <a:srgbClr val="DE0000"/>
            </a:solidFill>
          </a:ln>
        </p:spPr>
        <p:txBody>
          <a:bodyPr wrap="square" rtlCol="0" anchor="ctr" anchorCtr="1">
            <a:spAutoFit/>
          </a:bodyPr>
          <a:lstStyle/>
          <a:p>
            <a:r>
              <a:rPr lang="ja-JP" altLang="en-US" sz="2000" b="1" dirty="0">
                <a:solidFill>
                  <a:srgbClr val="DE0000"/>
                </a:solidFill>
                <a:latin typeface="Meiryo UI" panose="020B0604030504040204" pitchFamily="50" charset="-128"/>
                <a:ea typeface="Meiryo UI" panose="020B0604030504040204" pitchFamily="50" charset="-128"/>
                <a:sym typeface="ヒラギノ角ゴ ProN W6" charset="0"/>
              </a:rPr>
              <a:t>注意事項</a:t>
            </a:r>
          </a:p>
        </p:txBody>
      </p:sp>
      <p:sp>
        <p:nvSpPr>
          <p:cNvPr id="11" name="角丸四角形 13">
            <a:extLst>
              <a:ext uri="{FF2B5EF4-FFF2-40B4-BE49-F238E27FC236}">
                <a16:creationId xmlns:a16="http://schemas.microsoft.com/office/drawing/2014/main" id="{BA134C80-D0FA-45E3-953B-DA707B97DA6F}"/>
              </a:ext>
            </a:extLst>
          </p:cNvPr>
          <p:cNvSpPr/>
          <p:nvPr/>
        </p:nvSpPr>
        <p:spPr bwMode="auto">
          <a:xfrm>
            <a:off x="9022006" y="360000"/>
            <a:ext cx="1080000" cy="288000"/>
          </a:xfrm>
          <a:prstGeom prst="roundRect">
            <a:avLst>
              <a:gd name="adj" fmla="val 13229"/>
            </a:avLst>
          </a:prstGeom>
          <a:solidFill>
            <a:srgbClr val="00B0F0"/>
          </a:solidFill>
          <a:ln w="28575" cap="flat" cmpd="sng" algn="ctr">
            <a:no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a:defRPr/>
            </a:pPr>
            <a:r>
              <a:rPr lang="en-US" altLang="ja-JP" sz="1400" b="1" kern="0" dirty="0">
                <a:solidFill>
                  <a:srgbClr val="FFFFFF"/>
                </a:solidFill>
                <a:latin typeface="Meiryo UI" panose="020B0604030504040204" pitchFamily="50" charset="-128"/>
                <a:ea typeface="Meiryo UI" panose="020B0604030504040204" pitchFamily="50" charset="-128"/>
                <a:cs typeface="Verdana" panose="020B0604030504040204" pitchFamily="34" charset="0"/>
              </a:rPr>
              <a:t>Windows</a:t>
            </a:r>
            <a:endParaRPr kumimoji="1" lang="ja-JP" altLang="en-US" sz="1400" b="1" kern="0" dirty="0">
              <a:solidFill>
                <a:srgbClr val="FFFFFF"/>
              </a:solidFill>
              <a:latin typeface="Meiryo UI" panose="020B0604030504040204" pitchFamily="50" charset="-128"/>
              <a:ea typeface="Meiryo UI" panose="020B0604030504040204" pitchFamily="50" charset="-128"/>
              <a:cs typeface="Verdana" panose="020B0604030504040204" pitchFamily="34" charset="0"/>
            </a:endParaRPr>
          </a:p>
        </p:txBody>
      </p:sp>
    </p:spTree>
    <p:extLst>
      <p:ext uri="{BB962C8B-B14F-4D97-AF65-F5344CB8AC3E}">
        <p14:creationId xmlns:p14="http://schemas.microsoft.com/office/powerpoint/2010/main" val="3011432028"/>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58E68D19-6B7F-42D2-B3CB-492A7CC28088}"/>
              </a:ext>
            </a:extLst>
          </p:cNvPr>
          <p:cNvSpPr txBox="1"/>
          <p:nvPr/>
        </p:nvSpPr>
        <p:spPr>
          <a:xfrm>
            <a:off x="4609101" y="3944982"/>
            <a:ext cx="3785011" cy="1862048"/>
          </a:xfrm>
          <a:prstGeom prst="rect">
            <a:avLst/>
          </a:prstGeom>
          <a:noFill/>
        </p:spPr>
        <p:txBody>
          <a:bodyPr wrap="none" rtlCol="0" anchor="ctr" anchorCtr="1">
            <a:spAutoFit/>
          </a:bodyPr>
          <a:lstStyle/>
          <a:p>
            <a:pPr lvl="0">
              <a:spcBef>
                <a:spcPts val="600"/>
              </a:spcBef>
            </a:pPr>
            <a:r>
              <a:rPr lang="ja-JP" altLang="en-US" sz="5500" dirty="0">
                <a:solidFill>
                  <a:schemeClr val="bg1"/>
                </a:solidFill>
                <a:latin typeface="Meiryo UI" panose="020B0604030504040204" pitchFamily="50" charset="-128"/>
                <a:ea typeface="Meiryo UI" panose="020B0604030504040204" pitchFamily="50" charset="-128"/>
              </a:rPr>
              <a:t>基本サービス</a:t>
            </a:r>
            <a:endParaRPr lang="en-US" altLang="ja-JP" sz="5500" dirty="0">
              <a:solidFill>
                <a:schemeClr val="bg1"/>
              </a:solidFill>
              <a:latin typeface="Meiryo UI" panose="020B0604030504040204" pitchFamily="50" charset="-128"/>
              <a:ea typeface="Meiryo UI" panose="020B0604030504040204" pitchFamily="50" charset="-128"/>
            </a:endParaRPr>
          </a:p>
          <a:p>
            <a:pPr lvl="0">
              <a:spcBef>
                <a:spcPts val="600"/>
              </a:spcBef>
            </a:pPr>
            <a:r>
              <a:rPr lang="ja-JP" altLang="en-US" sz="5500" dirty="0">
                <a:solidFill>
                  <a:schemeClr val="bg1"/>
                </a:solidFill>
                <a:latin typeface="Meiryo UI" panose="020B0604030504040204" pitchFamily="50" charset="-128"/>
                <a:ea typeface="Meiryo UI" panose="020B0604030504040204" pitchFamily="50" charset="-128"/>
              </a:rPr>
              <a:t>［</a:t>
            </a:r>
            <a:r>
              <a:rPr lang="en-US" altLang="ja-JP" sz="5500" dirty="0">
                <a:solidFill>
                  <a:schemeClr val="bg1"/>
                </a:solidFill>
                <a:latin typeface="Meiryo UI" panose="020B0604030504040204" pitchFamily="50" charset="-128"/>
                <a:ea typeface="Meiryo UI" panose="020B0604030504040204" pitchFamily="50" charset="-128"/>
              </a:rPr>
              <a:t>iOS</a:t>
            </a:r>
            <a:r>
              <a:rPr lang="ja-JP" altLang="en-US" sz="5500" dirty="0">
                <a:solidFill>
                  <a:schemeClr val="bg1"/>
                </a:solidFill>
                <a:latin typeface="Meiryo UI" panose="020B0604030504040204" pitchFamily="50" charset="-128"/>
                <a:ea typeface="Meiryo UI" panose="020B0604030504040204" pitchFamily="50" charset="-128"/>
              </a:rPr>
              <a:t>］</a:t>
            </a:r>
          </a:p>
        </p:txBody>
      </p:sp>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グループ化 5">
            <a:extLst>
              <a:ext uri="{FF2B5EF4-FFF2-40B4-BE49-F238E27FC236}">
                <a16:creationId xmlns:a16="http://schemas.microsoft.com/office/drawing/2014/main" id="{AF4B6D83-DFF0-4893-8769-C80DCFAFA26D}"/>
              </a:ext>
            </a:extLst>
          </p:cNvPr>
          <p:cNvGrpSpPr/>
          <p:nvPr/>
        </p:nvGrpSpPr>
        <p:grpSpPr>
          <a:xfrm>
            <a:off x="633606" y="1440000"/>
            <a:ext cx="3600000" cy="6809310"/>
            <a:chOff x="633606" y="1440000"/>
            <a:chExt cx="3600000" cy="6809310"/>
          </a:xfrm>
          <a:effectLst/>
        </p:grpSpPr>
        <p:sp>
          <p:nvSpPr>
            <p:cNvPr id="18" name="矢印: 右 17">
              <a:extLst>
                <a:ext uri="{FF2B5EF4-FFF2-40B4-BE49-F238E27FC236}">
                  <a16:creationId xmlns:a16="http://schemas.microsoft.com/office/drawing/2014/main" id="{2E4361AC-5AFE-4A01-91FD-7761DC9B6460}"/>
                </a:ext>
              </a:extLst>
            </p:cNvPr>
            <p:cNvSpPr/>
            <p:nvPr/>
          </p:nvSpPr>
          <p:spPr bwMode="auto">
            <a:xfrm rot="3600000">
              <a:off x="2075629" y="7266892"/>
              <a:ext cx="1056248" cy="908588"/>
            </a:xfrm>
            <a:prstGeom prst="rightArrow">
              <a:avLst>
                <a:gd name="adj1" fmla="val 50000"/>
                <a:gd name="adj2" fmla="val 51533"/>
              </a:avLst>
            </a:prstGeom>
            <a:solidFill>
              <a:srgbClr val="00B050"/>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dirty="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11" name="四角形: 角を丸くする 10">
              <a:extLst>
                <a:ext uri="{FF2B5EF4-FFF2-40B4-BE49-F238E27FC236}">
                  <a16:creationId xmlns:a16="http://schemas.microsoft.com/office/drawing/2014/main" id="{4317DE3D-2898-4BD8-912A-0E5689A66F03}"/>
                </a:ext>
              </a:extLst>
            </p:cNvPr>
            <p:cNvSpPr/>
            <p:nvPr/>
          </p:nvSpPr>
          <p:spPr bwMode="auto">
            <a:xfrm>
              <a:off x="633606" y="1440000"/>
              <a:ext cx="3600000" cy="5976000"/>
            </a:xfrm>
            <a:prstGeom prst="roundRect">
              <a:avLst>
                <a:gd name="adj" fmla="val 3528"/>
              </a:avLst>
            </a:prstGeom>
            <a:solidFill>
              <a:srgbClr val="00B050"/>
            </a:solidFill>
            <a:ln w="28575" algn="ctr">
              <a:noFill/>
              <a:round/>
              <a:headEnd/>
              <a:tailEnd/>
            </a:ln>
          </p:spPr>
          <p:txBody>
            <a:bodyPr lIns="125675" tIns="62838" rIns="125675" bIns="62838" rtlCol="0" anchor="ctr"/>
            <a:lstStyle/>
            <a:p>
              <a:pPr algn="l"/>
              <a:endParaRPr kumimoji="1" lang="ja-JP" altLang="en-US" sz="2700" b="1" dirty="0">
                <a:latin typeface="Meiryo UI" panose="020B0604030504040204" pitchFamily="50" charset="-128"/>
                <a:ea typeface="Meiryo UI" panose="020B0604030504040204" pitchFamily="50" charset="-128"/>
              </a:endParaRPr>
            </a:p>
          </p:txBody>
        </p:sp>
      </p:grpSp>
      <p:grpSp>
        <p:nvGrpSpPr>
          <p:cNvPr id="27" name="グループ化 26">
            <a:extLst>
              <a:ext uri="{FF2B5EF4-FFF2-40B4-BE49-F238E27FC236}">
                <a16:creationId xmlns:a16="http://schemas.microsoft.com/office/drawing/2014/main" id="{DF0531F3-16A9-42C7-862A-338ED89BC9F5}"/>
              </a:ext>
            </a:extLst>
          </p:cNvPr>
          <p:cNvGrpSpPr/>
          <p:nvPr/>
        </p:nvGrpSpPr>
        <p:grpSpPr>
          <a:xfrm>
            <a:off x="4701606" y="1440000"/>
            <a:ext cx="3600000" cy="6736532"/>
            <a:chOff x="4701606" y="1440000"/>
            <a:chExt cx="3600000" cy="6736532"/>
          </a:xfrm>
          <a:effectLst/>
        </p:grpSpPr>
        <p:sp>
          <p:nvSpPr>
            <p:cNvPr id="10" name="矢印: 右 9">
              <a:extLst>
                <a:ext uri="{FF2B5EF4-FFF2-40B4-BE49-F238E27FC236}">
                  <a16:creationId xmlns:a16="http://schemas.microsoft.com/office/drawing/2014/main" id="{3B3A56B4-9FB5-4D2C-BEC0-6732E188E678}"/>
                </a:ext>
              </a:extLst>
            </p:cNvPr>
            <p:cNvSpPr/>
            <p:nvPr/>
          </p:nvSpPr>
          <p:spPr bwMode="auto">
            <a:xfrm rot="5400000">
              <a:off x="5973482" y="7194114"/>
              <a:ext cx="1056248" cy="908588"/>
            </a:xfrm>
            <a:prstGeom prst="rightArrow">
              <a:avLst>
                <a:gd name="adj1" fmla="val 50000"/>
                <a:gd name="adj2" fmla="val 51533"/>
              </a:avLst>
            </a:prstGeom>
            <a:solidFill>
              <a:srgbClr val="FD7F01"/>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12" name="四角形: 角を丸くする 11">
              <a:extLst>
                <a:ext uri="{FF2B5EF4-FFF2-40B4-BE49-F238E27FC236}">
                  <a16:creationId xmlns:a16="http://schemas.microsoft.com/office/drawing/2014/main" id="{32772107-0767-4965-8050-7C225A8F6DE3}"/>
                </a:ext>
              </a:extLst>
            </p:cNvPr>
            <p:cNvSpPr/>
            <p:nvPr/>
          </p:nvSpPr>
          <p:spPr bwMode="auto">
            <a:xfrm>
              <a:off x="4701606" y="1440000"/>
              <a:ext cx="3600000" cy="5976000"/>
            </a:xfrm>
            <a:prstGeom prst="roundRect">
              <a:avLst>
                <a:gd name="adj" fmla="val 3528"/>
              </a:avLst>
            </a:prstGeom>
            <a:solidFill>
              <a:srgbClr val="FD7F01"/>
            </a:solidFill>
            <a:ln w="28575" algn="ctr">
              <a:noFill/>
              <a:round/>
              <a:headEnd/>
              <a:tailEnd/>
            </a:ln>
          </p:spPr>
          <p:txBody>
            <a:bodyPr lIns="125675" tIns="62838" rIns="125675" bIns="62838" rtlCol="0" anchor="ctr"/>
            <a:lstStyle/>
            <a:p>
              <a:pPr algn="l"/>
              <a:endParaRPr kumimoji="1" lang="ja-JP" altLang="en-US" sz="2700" b="1" dirty="0">
                <a:latin typeface="Meiryo UI" panose="020B0604030504040204" pitchFamily="50" charset="-128"/>
                <a:ea typeface="Meiryo UI" panose="020B0604030504040204" pitchFamily="50" charset="-128"/>
              </a:endParaRPr>
            </a:p>
          </p:txBody>
        </p:sp>
      </p:grpSp>
      <p:grpSp>
        <p:nvGrpSpPr>
          <p:cNvPr id="28" name="グループ化 27">
            <a:extLst>
              <a:ext uri="{FF2B5EF4-FFF2-40B4-BE49-F238E27FC236}">
                <a16:creationId xmlns:a16="http://schemas.microsoft.com/office/drawing/2014/main" id="{E121F3F5-0280-4D9D-96AD-E5653F523DE2}"/>
              </a:ext>
            </a:extLst>
          </p:cNvPr>
          <p:cNvGrpSpPr/>
          <p:nvPr/>
        </p:nvGrpSpPr>
        <p:grpSpPr>
          <a:xfrm>
            <a:off x="8769606" y="1440000"/>
            <a:ext cx="3600000" cy="6809310"/>
            <a:chOff x="8769606" y="1440000"/>
            <a:chExt cx="3600000" cy="6809310"/>
          </a:xfrm>
          <a:effectLst/>
        </p:grpSpPr>
        <p:sp>
          <p:nvSpPr>
            <p:cNvPr id="17" name="矢印: 右 16">
              <a:extLst>
                <a:ext uri="{FF2B5EF4-FFF2-40B4-BE49-F238E27FC236}">
                  <a16:creationId xmlns:a16="http://schemas.microsoft.com/office/drawing/2014/main" id="{15C0F38C-ECA6-4B25-AC52-49E531DF5997}"/>
                </a:ext>
              </a:extLst>
            </p:cNvPr>
            <p:cNvSpPr/>
            <p:nvPr/>
          </p:nvSpPr>
          <p:spPr bwMode="auto">
            <a:xfrm rot="7200000">
              <a:off x="9871335" y="7266892"/>
              <a:ext cx="1056248" cy="908588"/>
            </a:xfrm>
            <a:prstGeom prst="rightArrow">
              <a:avLst>
                <a:gd name="adj1" fmla="val 50000"/>
                <a:gd name="adj2" fmla="val 51533"/>
              </a:avLst>
            </a:prstGeom>
            <a:solidFill>
              <a:srgbClr val="0070C0"/>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13" name="四角形: 角を丸くする 12">
              <a:extLst>
                <a:ext uri="{FF2B5EF4-FFF2-40B4-BE49-F238E27FC236}">
                  <a16:creationId xmlns:a16="http://schemas.microsoft.com/office/drawing/2014/main" id="{18E1F7DA-7CA8-448A-9D6C-391F9587C4D6}"/>
                </a:ext>
              </a:extLst>
            </p:cNvPr>
            <p:cNvSpPr/>
            <p:nvPr/>
          </p:nvSpPr>
          <p:spPr bwMode="auto">
            <a:xfrm>
              <a:off x="8769606" y="1440000"/>
              <a:ext cx="3600000" cy="5976000"/>
            </a:xfrm>
            <a:prstGeom prst="roundRect">
              <a:avLst>
                <a:gd name="adj" fmla="val 3528"/>
              </a:avLst>
            </a:prstGeom>
            <a:solidFill>
              <a:srgbClr val="0070C0"/>
            </a:solidFill>
            <a:ln w="28575" algn="ctr">
              <a:noFill/>
              <a:round/>
              <a:headEnd/>
              <a:tailEnd/>
            </a:ln>
          </p:spPr>
          <p:txBody>
            <a:bodyPr lIns="125675" tIns="62838" rIns="125675" bIns="62838" rtlCol="0" anchor="ctr"/>
            <a:lstStyle/>
            <a:p>
              <a:pPr algn="l"/>
              <a:endParaRPr kumimoji="1" lang="ja-JP" altLang="en-US" sz="2700" b="1" dirty="0">
                <a:latin typeface="Meiryo UI" panose="020B0604030504040204" pitchFamily="50" charset="-128"/>
                <a:ea typeface="Meiryo UI" panose="020B0604030504040204" pitchFamily="50" charset="-128"/>
              </a:endParaRPr>
            </a:p>
          </p:txBody>
        </p:sp>
      </p:grpSp>
      <p:pic>
        <p:nvPicPr>
          <p:cNvPr id="25" name="図 24">
            <a:extLst>
              <a:ext uri="{FF2B5EF4-FFF2-40B4-BE49-F238E27FC236}">
                <a16:creationId xmlns:a16="http://schemas.microsoft.com/office/drawing/2014/main" id="{8A5BCD69-4E4F-4C54-9EF5-7A044169B581}"/>
              </a:ext>
            </a:extLst>
          </p:cNvPr>
          <p:cNvPicPr>
            <a:picLocks noChangeAspect="1"/>
          </p:cNvPicPr>
          <p:nvPr/>
        </p:nvPicPr>
        <p:blipFill rotWithShape="1">
          <a:blip r:embed="rId2" cstate="screen">
            <a:alphaModFix amt="30000"/>
            <a:extLst>
              <a:ext uri="{28A0092B-C50C-407E-A947-70E740481C1C}">
                <a14:useLocalDpi xmlns:a14="http://schemas.microsoft.com/office/drawing/2010/main"/>
              </a:ext>
            </a:extLst>
          </a:blip>
          <a:srcRect t="-2143" b="8653"/>
          <a:stretch/>
        </p:blipFill>
        <p:spPr>
          <a:xfrm>
            <a:off x="0" y="4679006"/>
            <a:ext cx="13003213" cy="5073007"/>
          </a:xfrm>
          <a:prstGeom prst="rect">
            <a:avLst/>
          </a:prstGeom>
        </p:spPr>
      </p:pic>
      <p:sp>
        <p:nvSpPr>
          <p:cNvPr id="3" name="スライド番号プレースホルダー 2">
            <a:extLst>
              <a:ext uri="{FF2B5EF4-FFF2-40B4-BE49-F238E27FC236}">
                <a16:creationId xmlns:a16="http://schemas.microsoft.com/office/drawing/2014/main" id="{2498E672-D614-40B1-8DC7-0FA1202CF03B}"/>
              </a:ext>
            </a:extLst>
          </p:cNvPr>
          <p:cNvSpPr>
            <a:spLocks noGrp="1"/>
          </p:cNvSpPr>
          <p:nvPr>
            <p:ph type="sldNum" sz="quarter" idx="4"/>
          </p:nvPr>
        </p:nvSpPr>
        <p:spPr/>
        <p:txBody>
          <a:bodyPr/>
          <a:lstStyle/>
          <a:p>
            <a:fld id="{F1BF7F6E-0413-4353-995D-100289A07FF8}" type="slidenum">
              <a:rPr lang="en-US" altLang="ja-JP" smtClean="0"/>
              <a:pPr/>
              <a:t>3</a:t>
            </a:fld>
            <a:endParaRPr lang="en-US" altLang="ja-JP" dirty="0"/>
          </a:p>
        </p:txBody>
      </p:sp>
      <p:sp>
        <p:nvSpPr>
          <p:cNvPr id="4" name="タイトル 3">
            <a:extLst>
              <a:ext uri="{FF2B5EF4-FFF2-40B4-BE49-F238E27FC236}">
                <a16:creationId xmlns:a16="http://schemas.microsoft.com/office/drawing/2014/main" id="{A0F6166B-09AA-4C02-956A-C971D200A077}"/>
              </a:ext>
            </a:extLst>
          </p:cNvPr>
          <p:cNvSpPr>
            <a:spLocks noGrp="1"/>
          </p:cNvSpPr>
          <p:nvPr>
            <p:ph type="title"/>
          </p:nvPr>
        </p:nvSpPr>
        <p:spPr/>
        <p:txBody>
          <a:bodyPr/>
          <a:lstStyle/>
          <a:p>
            <a:r>
              <a:rPr kumimoji="1" lang="ja-JP" altLang="en-US" dirty="0"/>
              <a:t>スマホの業務利用による課題</a:t>
            </a:r>
          </a:p>
        </p:txBody>
      </p:sp>
      <p:sp>
        <p:nvSpPr>
          <p:cNvPr id="19" name="テキスト ボックス 18">
            <a:extLst>
              <a:ext uri="{FF2B5EF4-FFF2-40B4-BE49-F238E27FC236}">
                <a16:creationId xmlns:a16="http://schemas.microsoft.com/office/drawing/2014/main" id="{420C856D-BE6C-4CA4-8444-324168464737}"/>
              </a:ext>
            </a:extLst>
          </p:cNvPr>
          <p:cNvSpPr txBox="1"/>
          <p:nvPr/>
        </p:nvSpPr>
        <p:spPr>
          <a:xfrm>
            <a:off x="981534" y="1670226"/>
            <a:ext cx="2904145" cy="1189556"/>
          </a:xfrm>
          <a:prstGeom prst="rect">
            <a:avLst/>
          </a:prstGeom>
          <a:noFill/>
        </p:spPr>
        <p:txBody>
          <a:bodyPr wrap="square" lIns="0" tIns="0" rIns="0" bIns="0" rtlCol="0">
            <a:spAutoFit/>
          </a:bodyPr>
          <a:lstStyle/>
          <a:p>
            <a:pPr>
              <a:lnSpc>
                <a:spcPts val="3200"/>
              </a:lnSpc>
            </a:pPr>
            <a:r>
              <a:rPr kumimoji="1" lang="ja-JP" altLang="en-US" sz="2400" dirty="0">
                <a:solidFill>
                  <a:schemeClr val="bg1"/>
                </a:solidFill>
                <a:latin typeface="Meiryo UI" panose="020B0604030504040204" pitchFamily="50" charset="-128"/>
                <a:ea typeface="Meiryo UI" panose="020B0604030504040204" pitchFamily="50" charset="-128"/>
              </a:rPr>
              <a:t>多種多様なデバイスを</a:t>
            </a:r>
            <a:endParaRPr kumimoji="1" lang="en-US" altLang="ja-JP" sz="2400" dirty="0">
              <a:solidFill>
                <a:schemeClr val="bg1"/>
              </a:solidFill>
              <a:latin typeface="Meiryo UI" panose="020B0604030504040204" pitchFamily="50" charset="-128"/>
              <a:ea typeface="Meiryo UI" panose="020B0604030504040204" pitchFamily="50" charset="-128"/>
            </a:endParaRPr>
          </a:p>
          <a:p>
            <a:pPr>
              <a:lnSpc>
                <a:spcPts val="3200"/>
              </a:lnSpc>
            </a:pPr>
            <a:r>
              <a:rPr kumimoji="1" lang="ja-JP" altLang="en-US" sz="2400" dirty="0">
                <a:solidFill>
                  <a:schemeClr val="bg1"/>
                </a:solidFill>
                <a:latin typeface="Meiryo UI" panose="020B0604030504040204" pitchFamily="50" charset="-128"/>
                <a:ea typeface="Meiryo UI" panose="020B0604030504040204" pitchFamily="50" charset="-128"/>
              </a:rPr>
              <a:t>社員が利用しているため</a:t>
            </a:r>
            <a:endParaRPr kumimoji="1" lang="en-US" altLang="ja-JP" sz="2400" dirty="0">
              <a:solidFill>
                <a:schemeClr val="bg1"/>
              </a:solidFill>
              <a:latin typeface="Meiryo UI" panose="020B0604030504040204" pitchFamily="50" charset="-128"/>
              <a:ea typeface="Meiryo UI" panose="020B0604030504040204" pitchFamily="50" charset="-128"/>
            </a:endParaRPr>
          </a:p>
          <a:p>
            <a:pPr>
              <a:lnSpc>
                <a:spcPts val="3200"/>
              </a:lnSpc>
            </a:pPr>
            <a:r>
              <a:rPr kumimoji="1" lang="ja-JP" altLang="en-US" sz="2400" dirty="0">
                <a:solidFill>
                  <a:schemeClr val="bg1"/>
                </a:solidFill>
                <a:latin typeface="Meiryo UI" panose="020B0604030504040204" pitchFamily="50" charset="-128"/>
                <a:ea typeface="Meiryo UI" panose="020B0604030504040204" pitchFamily="50" charset="-128"/>
              </a:rPr>
              <a:t>一括管理が必須</a:t>
            </a:r>
          </a:p>
        </p:txBody>
      </p:sp>
      <p:sp>
        <p:nvSpPr>
          <p:cNvPr id="20" name="テキスト ボックス 19">
            <a:extLst>
              <a:ext uri="{FF2B5EF4-FFF2-40B4-BE49-F238E27FC236}">
                <a16:creationId xmlns:a16="http://schemas.microsoft.com/office/drawing/2014/main" id="{E73A4235-21B1-4871-A489-AABE6947F740}"/>
              </a:ext>
            </a:extLst>
          </p:cNvPr>
          <p:cNvSpPr txBox="1"/>
          <p:nvPr/>
        </p:nvSpPr>
        <p:spPr>
          <a:xfrm>
            <a:off x="5049534" y="1670226"/>
            <a:ext cx="2904145" cy="1189556"/>
          </a:xfrm>
          <a:prstGeom prst="rect">
            <a:avLst/>
          </a:prstGeom>
          <a:noFill/>
        </p:spPr>
        <p:txBody>
          <a:bodyPr wrap="square" lIns="0" tIns="0" rIns="0" bIns="0" rtlCol="0">
            <a:spAutoFit/>
          </a:bodyPr>
          <a:lstStyle/>
          <a:p>
            <a:pPr>
              <a:lnSpc>
                <a:spcPts val="3200"/>
              </a:lnSpc>
            </a:pPr>
            <a:r>
              <a:rPr lang="ja-JP" altLang="en-US" sz="2400" dirty="0">
                <a:solidFill>
                  <a:schemeClr val="bg1"/>
                </a:solidFill>
                <a:latin typeface="Meiryo UI" panose="020B0604030504040204" pitchFamily="50" charset="-128"/>
                <a:ea typeface="Meiryo UI" panose="020B0604030504040204" pitchFamily="50" charset="-128"/>
              </a:rPr>
              <a:t>紛失や盗難、あるいは</a:t>
            </a:r>
            <a:endParaRPr lang="en-US" altLang="ja-JP" sz="2400" dirty="0">
              <a:solidFill>
                <a:schemeClr val="bg1"/>
              </a:solidFill>
              <a:latin typeface="Meiryo UI" panose="020B0604030504040204" pitchFamily="50" charset="-128"/>
              <a:ea typeface="Meiryo UI" panose="020B0604030504040204" pitchFamily="50" charset="-128"/>
            </a:endParaRPr>
          </a:p>
          <a:p>
            <a:pPr>
              <a:lnSpc>
                <a:spcPts val="3200"/>
              </a:lnSpc>
            </a:pPr>
            <a:r>
              <a:rPr lang="ja-JP" altLang="en-US" sz="2400" dirty="0">
                <a:solidFill>
                  <a:schemeClr val="bg1"/>
                </a:solidFill>
                <a:latin typeface="Meiryo UI" panose="020B0604030504040204" pitchFamily="50" charset="-128"/>
                <a:ea typeface="Meiryo UI" panose="020B0604030504040204" pitchFamily="50" charset="-128"/>
              </a:rPr>
              <a:t>ウイルスに感染した際の</a:t>
            </a:r>
            <a:endParaRPr lang="en-US" altLang="ja-JP" sz="2400" dirty="0">
              <a:solidFill>
                <a:schemeClr val="bg1"/>
              </a:solidFill>
              <a:latin typeface="Meiryo UI" panose="020B0604030504040204" pitchFamily="50" charset="-128"/>
              <a:ea typeface="Meiryo UI" panose="020B0604030504040204" pitchFamily="50" charset="-128"/>
            </a:endParaRPr>
          </a:p>
          <a:p>
            <a:pPr>
              <a:lnSpc>
                <a:spcPts val="3200"/>
              </a:lnSpc>
            </a:pPr>
            <a:r>
              <a:rPr lang="ja-JP" altLang="en-US" sz="2400" dirty="0">
                <a:solidFill>
                  <a:schemeClr val="bg1"/>
                </a:solidFill>
                <a:latin typeface="Meiryo UI" panose="020B0604030504040204" pitchFamily="50" charset="-128"/>
                <a:ea typeface="Meiryo UI" panose="020B0604030504040204" pitchFamily="50" charset="-128"/>
              </a:rPr>
              <a:t>情報漏洩対策が必要</a:t>
            </a:r>
            <a:endParaRPr kumimoji="1" lang="ja-JP" altLang="en-US" sz="2400" dirty="0">
              <a:solidFill>
                <a:schemeClr val="bg1"/>
              </a:solidFill>
              <a:latin typeface="Meiryo UI" panose="020B0604030504040204" pitchFamily="50" charset="-128"/>
              <a:ea typeface="Meiryo UI" panose="020B0604030504040204" pitchFamily="50" charset="-128"/>
            </a:endParaRPr>
          </a:p>
        </p:txBody>
      </p:sp>
      <p:sp>
        <p:nvSpPr>
          <p:cNvPr id="21" name="テキスト ボックス 20">
            <a:extLst>
              <a:ext uri="{FF2B5EF4-FFF2-40B4-BE49-F238E27FC236}">
                <a16:creationId xmlns:a16="http://schemas.microsoft.com/office/drawing/2014/main" id="{A6B36DA6-BFEB-41A6-A2F1-252FBA69BE9E}"/>
              </a:ext>
            </a:extLst>
          </p:cNvPr>
          <p:cNvSpPr txBox="1"/>
          <p:nvPr/>
        </p:nvSpPr>
        <p:spPr>
          <a:xfrm>
            <a:off x="9117534" y="1875410"/>
            <a:ext cx="2904145" cy="779188"/>
          </a:xfrm>
          <a:prstGeom prst="rect">
            <a:avLst/>
          </a:prstGeom>
          <a:noFill/>
        </p:spPr>
        <p:txBody>
          <a:bodyPr wrap="square" lIns="0" tIns="0" rIns="0" bIns="0" rtlCol="0">
            <a:spAutoFit/>
          </a:bodyPr>
          <a:lstStyle/>
          <a:p>
            <a:pPr>
              <a:lnSpc>
                <a:spcPts val="3200"/>
              </a:lnSpc>
            </a:pPr>
            <a:r>
              <a:rPr kumimoji="1" lang="ja-JP" altLang="en-US" sz="2400" dirty="0">
                <a:solidFill>
                  <a:schemeClr val="bg1"/>
                </a:solidFill>
                <a:latin typeface="Meiryo UI" panose="020B0604030504040204" pitchFamily="50" charset="-128"/>
                <a:ea typeface="Meiryo UI" panose="020B0604030504040204" pitchFamily="50" charset="-128"/>
              </a:rPr>
              <a:t>業務利用端末のため</a:t>
            </a:r>
            <a:endParaRPr kumimoji="1" lang="en-US" altLang="ja-JP" sz="2400" dirty="0">
              <a:solidFill>
                <a:schemeClr val="bg1"/>
              </a:solidFill>
              <a:latin typeface="Meiryo UI" panose="020B0604030504040204" pitchFamily="50" charset="-128"/>
              <a:ea typeface="Meiryo UI" panose="020B0604030504040204" pitchFamily="50" charset="-128"/>
            </a:endParaRPr>
          </a:p>
          <a:p>
            <a:pPr>
              <a:lnSpc>
                <a:spcPts val="3200"/>
              </a:lnSpc>
            </a:pPr>
            <a:r>
              <a:rPr kumimoji="1" lang="ja-JP" altLang="en-US" sz="2400" dirty="0">
                <a:solidFill>
                  <a:schemeClr val="bg1"/>
                </a:solidFill>
                <a:latin typeface="Meiryo UI" panose="020B0604030504040204" pitchFamily="50" charset="-128"/>
                <a:ea typeface="Meiryo UI" panose="020B0604030504040204" pitchFamily="50" charset="-128"/>
              </a:rPr>
              <a:t>私的利用はさせたくない</a:t>
            </a:r>
          </a:p>
        </p:txBody>
      </p:sp>
      <p:sp>
        <p:nvSpPr>
          <p:cNvPr id="2" name="四角形: 角を丸くする 1">
            <a:extLst>
              <a:ext uri="{FF2B5EF4-FFF2-40B4-BE49-F238E27FC236}">
                <a16:creationId xmlns:a16="http://schemas.microsoft.com/office/drawing/2014/main" id="{166F2C18-B154-4CCB-AC67-B0CACB5FD571}"/>
              </a:ext>
            </a:extLst>
          </p:cNvPr>
          <p:cNvSpPr/>
          <p:nvPr/>
        </p:nvSpPr>
        <p:spPr bwMode="auto">
          <a:xfrm>
            <a:off x="1893094" y="8312013"/>
            <a:ext cx="9217024" cy="862792"/>
          </a:xfrm>
          <a:prstGeom prst="roundRect">
            <a:avLst>
              <a:gd name="adj" fmla="val 7360"/>
            </a:avLst>
          </a:prstGeom>
          <a:solidFill>
            <a:schemeClr val="bg1"/>
          </a:solidFill>
          <a:ln w="63500" algn="ctr">
            <a:solidFill>
              <a:schemeClr val="bg1">
                <a:lumMod val="85000"/>
              </a:schemeClr>
            </a:solidFill>
            <a:round/>
            <a:headEnd/>
            <a:tailEnd/>
          </a:ln>
          <a:effectLst>
            <a:outerShdw blurRad="50800" dist="38100" dir="2700000" algn="tl" rotWithShape="0">
              <a:prstClr val="black">
                <a:alpha val="40000"/>
              </a:prstClr>
            </a:outerShdw>
          </a:effectLst>
        </p:spPr>
        <p:txBody>
          <a:bodyPr lIns="125675" tIns="62838" rIns="125675" bIns="62838" rtlCol="0" anchor="ctr"/>
          <a:lstStyle/>
          <a:p>
            <a:pPr algn="l"/>
            <a:endParaRPr kumimoji="1" lang="ja-JP" altLang="en-US" sz="2700" b="1">
              <a:latin typeface="Meiryo UI" panose="020B0604030504040204" pitchFamily="50" charset="-128"/>
              <a:ea typeface="Meiryo UI" panose="020B0604030504040204" pitchFamily="50" charset="-128"/>
            </a:endParaRPr>
          </a:p>
        </p:txBody>
      </p:sp>
      <p:sp>
        <p:nvSpPr>
          <p:cNvPr id="8" name="正方形/長方形 7">
            <a:extLst>
              <a:ext uri="{FF2B5EF4-FFF2-40B4-BE49-F238E27FC236}">
                <a16:creationId xmlns:a16="http://schemas.microsoft.com/office/drawing/2014/main" id="{6BD54DFB-E1BD-4CEA-B2B8-D74A1992F65F}"/>
              </a:ext>
            </a:extLst>
          </p:cNvPr>
          <p:cNvSpPr/>
          <p:nvPr/>
        </p:nvSpPr>
        <p:spPr>
          <a:xfrm>
            <a:off x="2091442" y="8451022"/>
            <a:ext cx="8820329" cy="584775"/>
          </a:xfrm>
          <a:prstGeom prst="rect">
            <a:avLst/>
          </a:prstGeom>
        </p:spPr>
        <p:txBody>
          <a:bodyPr wrap="square">
            <a:spAutoFit/>
          </a:bodyPr>
          <a:lstStyle/>
          <a:p>
            <a:pPr algn="ctr"/>
            <a:r>
              <a:rPr lang="ja-JP" altLang="en-US" sz="3200" dirty="0">
                <a:solidFill>
                  <a:schemeClr val="tx1"/>
                </a:solidFill>
                <a:latin typeface="Meiryo UI" panose="020B0604030504040204" pitchFamily="50" charset="-128"/>
                <a:ea typeface="Meiryo UI" panose="020B0604030504040204" pitchFamily="50" charset="-128"/>
              </a:rPr>
              <a:t>ビジネス・コンシェル デバイスマネジメントで課題を解決</a:t>
            </a:r>
            <a:endParaRPr lang="en-US" altLang="ja-JP" sz="3200" dirty="0">
              <a:solidFill>
                <a:schemeClr val="tx1"/>
              </a:solidFill>
              <a:latin typeface="Meiryo UI" panose="020B0604030504040204" pitchFamily="50" charset="-128"/>
              <a:ea typeface="Meiryo UI" panose="020B0604030504040204" pitchFamily="50" charset="-128"/>
            </a:endParaRPr>
          </a:p>
        </p:txBody>
      </p:sp>
      <p:pic>
        <p:nvPicPr>
          <p:cNvPr id="37" name="図 36">
            <a:extLst>
              <a:ext uri="{FF2B5EF4-FFF2-40B4-BE49-F238E27FC236}">
                <a16:creationId xmlns:a16="http://schemas.microsoft.com/office/drawing/2014/main" id="{6E9C5869-E79A-4FA3-9D32-4FA2DEAE05DE}"/>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33606" y="2787774"/>
            <a:ext cx="1507767" cy="2268998"/>
          </a:xfrm>
          <a:prstGeom prst="rect">
            <a:avLst/>
          </a:prstGeom>
        </p:spPr>
      </p:pic>
      <p:pic>
        <p:nvPicPr>
          <p:cNvPr id="33" name="図 32" descr="衣類 が含まれている画像&#10;&#10;自動的に生成された説明">
            <a:extLst>
              <a:ext uri="{FF2B5EF4-FFF2-40B4-BE49-F238E27FC236}">
                <a16:creationId xmlns:a16="http://schemas.microsoft.com/office/drawing/2014/main" id="{B739FA34-FC84-4DDB-950C-EEA55363DA75}"/>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flipH="1">
            <a:off x="2008067" y="3147814"/>
            <a:ext cx="872869" cy="1985831"/>
          </a:xfrm>
          <a:prstGeom prst="rect">
            <a:avLst/>
          </a:prstGeom>
        </p:spPr>
      </p:pic>
      <p:pic>
        <p:nvPicPr>
          <p:cNvPr id="35" name="図 34" descr="衣類 が含まれている画像&#10;&#10;自動的に生成された説明">
            <a:extLst>
              <a:ext uri="{FF2B5EF4-FFF2-40B4-BE49-F238E27FC236}">
                <a16:creationId xmlns:a16="http://schemas.microsoft.com/office/drawing/2014/main" id="{29F78A8E-8C4A-48A0-8768-4DCC3347A1E4}"/>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flipH="1">
            <a:off x="3104053" y="3019825"/>
            <a:ext cx="960380" cy="2073342"/>
          </a:xfrm>
          <a:prstGeom prst="rect">
            <a:avLst/>
          </a:prstGeom>
        </p:spPr>
      </p:pic>
      <p:pic>
        <p:nvPicPr>
          <p:cNvPr id="31" name="図 30">
            <a:extLst>
              <a:ext uri="{FF2B5EF4-FFF2-40B4-BE49-F238E27FC236}">
                <a16:creationId xmlns:a16="http://schemas.microsoft.com/office/drawing/2014/main" id="{F56CB1B8-F661-4E92-81DB-EE26FB76F799}"/>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181185" y="4677765"/>
            <a:ext cx="2504842" cy="2572478"/>
          </a:xfrm>
          <a:prstGeom prst="rect">
            <a:avLst/>
          </a:prstGeom>
        </p:spPr>
      </p:pic>
      <p:pic>
        <p:nvPicPr>
          <p:cNvPr id="42" name="図 41">
            <a:extLst>
              <a:ext uri="{FF2B5EF4-FFF2-40B4-BE49-F238E27FC236}">
                <a16:creationId xmlns:a16="http://schemas.microsoft.com/office/drawing/2014/main" id="{E19B695E-3E56-4BD8-9726-965E3C366635}"/>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5781525" y="3019825"/>
            <a:ext cx="2354473" cy="1771848"/>
          </a:xfrm>
          <a:prstGeom prst="rect">
            <a:avLst/>
          </a:prstGeom>
        </p:spPr>
      </p:pic>
      <p:pic>
        <p:nvPicPr>
          <p:cNvPr id="40" name="図 39">
            <a:extLst>
              <a:ext uri="{FF2B5EF4-FFF2-40B4-BE49-F238E27FC236}">
                <a16:creationId xmlns:a16="http://schemas.microsoft.com/office/drawing/2014/main" id="{86E94CFD-CC5F-4CE1-9A0D-BFC7D946BA12}"/>
              </a:ext>
            </a:extLst>
          </p:cNvPr>
          <p:cNvPicPr>
            <a:picLocks noChangeAspect="1"/>
          </p:cNvPicPr>
          <p:nvPr/>
        </p:nvPicPr>
        <p:blipFill rotWithShape="1">
          <a:blip r:embed="rId8" cstate="screen">
            <a:extLst>
              <a:ext uri="{28A0092B-C50C-407E-A947-70E740481C1C}">
                <a14:useLocalDpi xmlns:a14="http://schemas.microsoft.com/office/drawing/2010/main"/>
              </a:ext>
            </a:extLst>
          </a:blip>
          <a:srcRect l="-488"/>
          <a:stretch/>
        </p:blipFill>
        <p:spPr>
          <a:xfrm>
            <a:off x="4701606" y="4518963"/>
            <a:ext cx="2822933" cy="2731279"/>
          </a:xfrm>
          <a:prstGeom prst="rect">
            <a:avLst/>
          </a:prstGeom>
        </p:spPr>
      </p:pic>
      <p:pic>
        <p:nvPicPr>
          <p:cNvPr id="46" name="図 45">
            <a:extLst>
              <a:ext uri="{FF2B5EF4-FFF2-40B4-BE49-F238E27FC236}">
                <a16:creationId xmlns:a16="http://schemas.microsoft.com/office/drawing/2014/main" id="{DCB772D0-93F6-4E72-B2E4-F4F29D891951}"/>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10481780" y="2771972"/>
            <a:ext cx="1729715" cy="1473692"/>
          </a:xfrm>
          <a:prstGeom prst="rect">
            <a:avLst/>
          </a:prstGeom>
        </p:spPr>
      </p:pic>
      <p:pic>
        <p:nvPicPr>
          <p:cNvPr id="48" name="図 47" descr="ベクトル グラフィックス が含まれている画像&#10;&#10;自動的に生成された説明">
            <a:extLst>
              <a:ext uri="{FF2B5EF4-FFF2-40B4-BE49-F238E27FC236}">
                <a16:creationId xmlns:a16="http://schemas.microsoft.com/office/drawing/2014/main" id="{13D1F6B9-7E11-4C77-A51E-EED205883333}"/>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8922069" y="3179041"/>
            <a:ext cx="1320703" cy="1367536"/>
          </a:xfrm>
          <a:prstGeom prst="rect">
            <a:avLst/>
          </a:prstGeom>
        </p:spPr>
      </p:pic>
      <p:pic>
        <p:nvPicPr>
          <p:cNvPr id="44" name="図 43">
            <a:extLst>
              <a:ext uri="{FF2B5EF4-FFF2-40B4-BE49-F238E27FC236}">
                <a16:creationId xmlns:a16="http://schemas.microsoft.com/office/drawing/2014/main" id="{9FF919F7-648F-4999-B5C1-1AEA6F6D922A}"/>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9166726" y="4061557"/>
            <a:ext cx="2805761" cy="3133706"/>
          </a:xfrm>
          <a:prstGeom prst="rect">
            <a:avLst/>
          </a:prstGeom>
        </p:spPr>
      </p:pic>
    </p:spTree>
    <p:extLst>
      <p:ext uri="{BB962C8B-B14F-4D97-AF65-F5344CB8AC3E}">
        <p14:creationId xmlns:p14="http://schemas.microsoft.com/office/powerpoint/2010/main" val="2778465201"/>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820F2572-5311-47B4-B547-E03FEF44877B}"/>
              </a:ext>
            </a:extLst>
          </p:cNvPr>
          <p:cNvSpPr>
            <a:spLocks noGrp="1"/>
          </p:cNvSpPr>
          <p:nvPr>
            <p:ph type="sldNum" sz="quarter" idx="4"/>
          </p:nvPr>
        </p:nvSpPr>
        <p:spPr/>
        <p:txBody>
          <a:bodyPr/>
          <a:lstStyle/>
          <a:p>
            <a:fld id="{F1BF7F6E-0413-4353-995D-100289A07FF8}" type="slidenum">
              <a:rPr lang="en-US" altLang="ja-JP" smtClean="0"/>
              <a:pPr/>
              <a:t>30</a:t>
            </a:fld>
            <a:endParaRPr lang="en-US" altLang="ja-JP" dirty="0"/>
          </a:p>
        </p:txBody>
      </p:sp>
      <p:sp>
        <p:nvSpPr>
          <p:cNvPr id="4" name="タイトル 3">
            <a:extLst>
              <a:ext uri="{FF2B5EF4-FFF2-40B4-BE49-F238E27FC236}">
                <a16:creationId xmlns:a16="http://schemas.microsoft.com/office/drawing/2014/main" id="{503D230A-0D69-4B6D-859A-A3324AE216BF}"/>
              </a:ext>
            </a:extLst>
          </p:cNvPr>
          <p:cNvSpPr>
            <a:spLocks noGrp="1"/>
          </p:cNvSpPr>
          <p:nvPr>
            <p:ph type="title"/>
          </p:nvPr>
        </p:nvSpPr>
        <p:spPr/>
        <p:txBody>
          <a:bodyPr/>
          <a:lstStyle/>
          <a:p>
            <a:r>
              <a:rPr lang="ja-JP" altLang="en-US" dirty="0">
                <a:solidFill>
                  <a:srgbClr val="191919"/>
                </a:solidFill>
                <a:latin typeface="Meiryo UI" panose="020B0604030504040204" pitchFamily="50" charset="-128"/>
                <a:ea typeface="Meiryo UI" panose="020B0604030504040204" pitchFamily="50" charset="-128"/>
                <a:sym typeface="ヒラギノ角ゴ ProN W6" charset="0"/>
              </a:rPr>
              <a:t>対象デバイスの設定情報収集</a:t>
            </a:r>
            <a:endParaRPr kumimoji="1" lang="ja-JP" altLang="en-US" dirty="0"/>
          </a:p>
        </p:txBody>
      </p:sp>
      <p:sp>
        <p:nvSpPr>
          <p:cNvPr id="6" name="角丸四角形 13">
            <a:extLst>
              <a:ext uri="{FF2B5EF4-FFF2-40B4-BE49-F238E27FC236}">
                <a16:creationId xmlns:a16="http://schemas.microsoft.com/office/drawing/2014/main" id="{E3AD4B30-B77C-4A81-91B5-B71FA38DAC2F}"/>
              </a:ext>
            </a:extLst>
          </p:cNvPr>
          <p:cNvSpPr/>
          <p:nvPr/>
        </p:nvSpPr>
        <p:spPr bwMode="auto">
          <a:xfrm>
            <a:off x="9022006" y="360000"/>
            <a:ext cx="1080000" cy="288000"/>
          </a:xfrm>
          <a:prstGeom prst="roundRect">
            <a:avLst>
              <a:gd name="adj" fmla="val 13229"/>
            </a:avLst>
          </a:prstGeom>
          <a:solidFill>
            <a:srgbClr val="898FC3"/>
          </a:solidFill>
          <a:ln w="285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defRPr/>
            </a:pPr>
            <a:r>
              <a:rPr kumimoji="1" lang="en-US" altLang="ja-JP" sz="1400" b="1" kern="0" dirty="0">
                <a:solidFill>
                  <a:srgbClr val="FFFFFF"/>
                </a:solidFill>
                <a:latin typeface="Meiryo UI" panose="020B0604030504040204" pitchFamily="50" charset="-128"/>
                <a:ea typeface="Meiryo UI" panose="020B0604030504040204" pitchFamily="50" charset="-128"/>
                <a:cs typeface="Verdana" panose="020B0604030504040204" pitchFamily="34" charset="0"/>
              </a:rPr>
              <a:t>iOS</a:t>
            </a:r>
            <a:endParaRPr kumimoji="1" lang="ja-JP" altLang="en-US" sz="1400" b="1" kern="0" dirty="0">
              <a:solidFill>
                <a:srgbClr val="FFFFFF"/>
              </a:solidFill>
              <a:latin typeface="Meiryo UI" panose="020B0604030504040204" pitchFamily="50" charset="-128"/>
              <a:ea typeface="Meiryo UI" panose="020B0604030504040204" pitchFamily="50" charset="-128"/>
              <a:cs typeface="Verdana" panose="020B0604030504040204" pitchFamily="34" charset="0"/>
            </a:endParaRPr>
          </a:p>
        </p:txBody>
      </p:sp>
      <p:graphicFrame>
        <p:nvGraphicFramePr>
          <p:cNvPr id="8" name="Group 81">
            <a:extLst>
              <a:ext uri="{FF2B5EF4-FFF2-40B4-BE49-F238E27FC236}">
                <a16:creationId xmlns:a16="http://schemas.microsoft.com/office/drawing/2014/main" id="{EC48A4A3-0D8F-4046-8435-01F8785D6B80}"/>
              </a:ext>
            </a:extLst>
          </p:cNvPr>
          <p:cNvGraphicFramePr>
            <a:graphicFrameLocks/>
          </p:cNvGraphicFramePr>
          <p:nvPr>
            <p:extLst>
              <p:ext uri="{D42A27DB-BD31-4B8C-83A1-F6EECF244321}">
                <p14:modId xmlns:p14="http://schemas.microsoft.com/office/powerpoint/2010/main" val="603340924"/>
              </p:ext>
            </p:extLst>
          </p:nvPr>
        </p:nvGraphicFramePr>
        <p:xfrm>
          <a:off x="741600" y="2061546"/>
          <a:ext cx="11520000" cy="6948000"/>
        </p:xfrm>
        <a:graphic>
          <a:graphicData uri="http://schemas.openxmlformats.org/drawingml/2006/table">
            <a:tbl>
              <a:tblPr/>
              <a:tblGrid>
                <a:gridCol w="2340000">
                  <a:extLst>
                    <a:ext uri="{9D8B030D-6E8A-4147-A177-3AD203B41FA5}">
                      <a16:colId xmlns:a16="http://schemas.microsoft.com/office/drawing/2014/main" val="20000"/>
                    </a:ext>
                  </a:extLst>
                </a:gridCol>
                <a:gridCol w="2988000">
                  <a:extLst>
                    <a:ext uri="{9D8B030D-6E8A-4147-A177-3AD203B41FA5}">
                      <a16:colId xmlns:a16="http://schemas.microsoft.com/office/drawing/2014/main" val="20001"/>
                    </a:ext>
                  </a:extLst>
                </a:gridCol>
                <a:gridCol w="3024000">
                  <a:extLst>
                    <a:ext uri="{9D8B030D-6E8A-4147-A177-3AD203B41FA5}">
                      <a16:colId xmlns:a16="http://schemas.microsoft.com/office/drawing/2014/main" val="3169275488"/>
                    </a:ext>
                  </a:extLst>
                </a:gridCol>
                <a:gridCol w="3168000">
                  <a:extLst>
                    <a:ext uri="{9D8B030D-6E8A-4147-A177-3AD203B41FA5}">
                      <a16:colId xmlns:a16="http://schemas.microsoft.com/office/drawing/2014/main" val="3154425697"/>
                    </a:ext>
                  </a:extLst>
                </a:gridCol>
              </a:tblGrid>
              <a:tr h="3492000">
                <a:tc>
                  <a:txBody>
                    <a:bodyPr/>
                    <a:lstStyle/>
                    <a:p>
                      <a:pPr marL="144000" marR="0" lvl="0" indent="0" algn="l" defTabSz="914400" rtl="0" eaLnBrk="1" fontAlgn="base" latinLnBrk="0" hangingPunct="1">
                        <a:lnSpc>
                          <a:spcPct val="100000"/>
                        </a:lnSpc>
                        <a:spcBef>
                          <a:spcPts val="400"/>
                        </a:spcBef>
                        <a:spcAft>
                          <a:spcPct val="0"/>
                        </a:spcAft>
                        <a:buClrTx/>
                        <a:buSzTx/>
                        <a:buFontTx/>
                        <a:buNone/>
                        <a:tabLst/>
                      </a:pPr>
                      <a:r>
                        <a:rPr kumimoji="1" lang="ja-JP" altLang="en-US" sz="18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デバイス情報</a:t>
                      </a:r>
                    </a:p>
                  </a:txBody>
                  <a:tcPr marL="72000" marR="72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noFill/>
                  </a:tcPr>
                </a:tc>
                <a:tc>
                  <a:txBody>
                    <a:bodyPr/>
                    <a:lstStyle/>
                    <a:p>
                      <a:pPr marL="144000" indent="-144000" algn="l">
                        <a:spcBef>
                          <a:spcPts val="400"/>
                        </a:spcBef>
                        <a:buFont typeface="Arial" panose="020B0604020202020204" pitchFamily="34" charset="0"/>
                        <a:buChar char="•"/>
                      </a:pPr>
                      <a:r>
                        <a:rPr kumimoji="1" lang="ja-JP" altLang="ja-JP" sz="1600" b="0" kern="1200" dirty="0">
                          <a:solidFill>
                            <a:schemeClr val="tx1"/>
                          </a:solidFill>
                          <a:latin typeface="Meiryo UI" panose="020B0604030504040204" pitchFamily="50" charset="-128"/>
                          <a:ea typeface="Meiryo UI" panose="020B0604030504040204" pitchFamily="50" charset="-128"/>
                          <a:cs typeface="+mn-cs"/>
                        </a:rPr>
                        <a:t>電話番号</a:t>
                      </a:r>
                      <a:endParaRPr kumimoji="1" lang="en-US" altLang="ja-JP" sz="1600" b="0" kern="1200" dirty="0">
                        <a:solidFill>
                          <a:schemeClr val="tx1"/>
                        </a:solidFill>
                        <a:latin typeface="Meiryo UI" panose="020B0604030504040204" pitchFamily="50" charset="-128"/>
                        <a:ea typeface="Meiryo UI" panose="020B0604030504040204" pitchFamily="50" charset="-128"/>
                        <a:cs typeface="+mn-cs"/>
                      </a:endParaRPr>
                    </a:p>
                    <a:p>
                      <a:pPr marL="144000" indent="-144000" algn="l">
                        <a:spcBef>
                          <a:spcPts val="400"/>
                        </a:spcBef>
                        <a:buFont typeface="Arial" panose="020B0604020202020204" pitchFamily="34" charset="0"/>
                        <a:buChar char="•"/>
                      </a:pPr>
                      <a:r>
                        <a:rPr kumimoji="1" lang="ja-JP" altLang="ja-JP" sz="1600" b="0" kern="1200" dirty="0">
                          <a:solidFill>
                            <a:schemeClr val="tx1"/>
                          </a:solidFill>
                          <a:latin typeface="Meiryo UI" panose="020B0604030504040204" pitchFamily="50" charset="-128"/>
                          <a:ea typeface="Meiryo UI" panose="020B0604030504040204" pitchFamily="50" charset="-128"/>
                          <a:cs typeface="+mn-cs"/>
                        </a:rPr>
                        <a:t>デバイス情報の収集日時</a:t>
                      </a:r>
                      <a:endParaRPr kumimoji="1" lang="en-US" altLang="ja-JP" sz="1600" b="0" kern="1200" dirty="0">
                        <a:solidFill>
                          <a:schemeClr val="tx1"/>
                        </a:solidFill>
                        <a:latin typeface="Meiryo UI" panose="020B0604030504040204" pitchFamily="50" charset="-128"/>
                        <a:ea typeface="Meiryo UI" panose="020B0604030504040204" pitchFamily="50" charset="-128"/>
                        <a:cs typeface="+mn-cs"/>
                      </a:endParaRPr>
                    </a:p>
                    <a:p>
                      <a:pPr marL="144000" indent="-144000" algn="l">
                        <a:spcBef>
                          <a:spcPts val="400"/>
                        </a:spcBef>
                        <a:buFont typeface="Arial" panose="020B0604020202020204" pitchFamily="34" charset="0"/>
                        <a:buChar char="•"/>
                      </a:pPr>
                      <a:r>
                        <a:rPr kumimoji="1" lang="ja-JP" altLang="ja-JP" sz="1600" b="0" kern="1200" dirty="0">
                          <a:solidFill>
                            <a:schemeClr val="tx1"/>
                          </a:solidFill>
                          <a:latin typeface="Meiryo UI" panose="020B0604030504040204" pitchFamily="50" charset="-128"/>
                          <a:ea typeface="Meiryo UI" panose="020B0604030504040204" pitchFamily="50" charset="-128"/>
                          <a:cs typeface="+mn-cs"/>
                        </a:rPr>
                        <a:t>デバイス名</a:t>
                      </a:r>
                      <a:endParaRPr kumimoji="1" lang="en-US" altLang="ja-JP" sz="1600" b="0" kern="1200" dirty="0">
                        <a:solidFill>
                          <a:schemeClr val="tx1"/>
                        </a:solidFill>
                        <a:latin typeface="Meiryo UI" panose="020B0604030504040204" pitchFamily="50" charset="-128"/>
                        <a:ea typeface="Meiryo UI" panose="020B0604030504040204" pitchFamily="50" charset="-128"/>
                        <a:cs typeface="+mn-cs"/>
                      </a:endParaRPr>
                    </a:p>
                    <a:p>
                      <a:pPr marL="144000" indent="-144000" algn="l">
                        <a:spcBef>
                          <a:spcPts val="400"/>
                        </a:spcBef>
                        <a:buFont typeface="Arial" panose="020B0604020202020204" pitchFamily="34" charset="0"/>
                        <a:buChar char="•"/>
                      </a:pPr>
                      <a:r>
                        <a:rPr kumimoji="1" lang="ja-JP" altLang="ja-JP" sz="1600" b="0" kern="1200" dirty="0">
                          <a:solidFill>
                            <a:schemeClr val="tx1"/>
                          </a:solidFill>
                          <a:latin typeface="Meiryo UI" panose="020B0604030504040204" pitchFamily="50" charset="-128"/>
                          <a:ea typeface="Meiryo UI" panose="020B0604030504040204" pitchFamily="50" charset="-128"/>
                          <a:cs typeface="+mn-cs"/>
                        </a:rPr>
                        <a:t>モデル名および番号</a:t>
                      </a:r>
                      <a:endParaRPr kumimoji="1" lang="en-US" altLang="ja-JP" sz="1600" b="0" kern="1200" dirty="0">
                        <a:solidFill>
                          <a:schemeClr val="tx1"/>
                        </a:solidFill>
                        <a:latin typeface="Meiryo UI" panose="020B0604030504040204" pitchFamily="50" charset="-128"/>
                        <a:ea typeface="Meiryo UI" panose="020B0604030504040204" pitchFamily="50" charset="-128"/>
                        <a:cs typeface="+mn-cs"/>
                      </a:endParaRPr>
                    </a:p>
                    <a:p>
                      <a:pPr marL="144000" indent="-144000" algn="l">
                        <a:spcBef>
                          <a:spcPts val="400"/>
                        </a:spcBef>
                        <a:buFont typeface="Arial" panose="020B0604020202020204" pitchFamily="34" charset="0"/>
                        <a:buChar char="•"/>
                      </a:pPr>
                      <a:r>
                        <a:rPr kumimoji="1" lang="en-US" altLang="ja-JP" sz="1600" b="0" kern="1200" dirty="0" err="1">
                          <a:solidFill>
                            <a:schemeClr val="tx1"/>
                          </a:solidFill>
                          <a:latin typeface="Meiryo UI" panose="020B0604030504040204" pitchFamily="50" charset="-128"/>
                          <a:ea typeface="Meiryo UI" panose="020B0604030504040204" pitchFamily="50" charset="-128"/>
                          <a:cs typeface="+mn-cs"/>
                        </a:rPr>
                        <a:t>iOS</a:t>
                      </a:r>
                      <a:r>
                        <a:rPr kumimoji="1" lang="ja-JP" altLang="ja-JP" sz="1600" b="0" kern="1200" dirty="0">
                          <a:solidFill>
                            <a:schemeClr val="tx1"/>
                          </a:solidFill>
                          <a:latin typeface="Meiryo UI" panose="020B0604030504040204" pitchFamily="50" charset="-128"/>
                          <a:ea typeface="Meiryo UI" panose="020B0604030504040204" pitchFamily="50" charset="-128"/>
                          <a:cs typeface="+mn-cs"/>
                        </a:rPr>
                        <a:t>およびビルドバージョン</a:t>
                      </a:r>
                      <a:endParaRPr kumimoji="1" lang="en-US" altLang="ja-JP" sz="1600" b="0" kern="1200" dirty="0">
                        <a:solidFill>
                          <a:schemeClr val="tx1"/>
                        </a:solidFill>
                        <a:latin typeface="Meiryo UI" panose="020B0604030504040204" pitchFamily="50" charset="-128"/>
                        <a:ea typeface="Meiryo UI" panose="020B0604030504040204" pitchFamily="50" charset="-128"/>
                        <a:cs typeface="+mn-cs"/>
                      </a:endParaRPr>
                    </a:p>
                    <a:p>
                      <a:pPr marL="144000" indent="-144000" algn="l">
                        <a:spcBef>
                          <a:spcPts val="400"/>
                        </a:spcBef>
                        <a:buFont typeface="Arial" panose="020B0604020202020204" pitchFamily="34" charset="0"/>
                        <a:buChar char="•"/>
                      </a:pPr>
                      <a:r>
                        <a:rPr kumimoji="1" lang="ja-JP" altLang="ja-JP" sz="1600" b="0" kern="1200" dirty="0">
                          <a:solidFill>
                            <a:schemeClr val="tx1"/>
                          </a:solidFill>
                          <a:latin typeface="Meiryo UI" panose="020B0604030504040204" pitchFamily="50" charset="-128"/>
                          <a:ea typeface="Meiryo UI" panose="020B0604030504040204" pitchFamily="50" charset="-128"/>
                          <a:cs typeface="+mn-cs"/>
                        </a:rPr>
                        <a:t>パスコードの設定有無</a:t>
                      </a:r>
                      <a:endParaRPr kumimoji="1" lang="en-US" altLang="ja-JP" sz="1600" b="0" kern="1200" dirty="0">
                        <a:solidFill>
                          <a:schemeClr val="tx1"/>
                        </a:solidFill>
                        <a:latin typeface="Meiryo UI" panose="020B0604030504040204" pitchFamily="50" charset="-128"/>
                        <a:ea typeface="Meiryo UI" panose="020B0604030504040204" pitchFamily="50" charset="-128"/>
                        <a:cs typeface="+mn-cs"/>
                      </a:endParaRPr>
                    </a:p>
                    <a:p>
                      <a:pPr marL="144000" indent="-144000" algn="l">
                        <a:spcBef>
                          <a:spcPts val="400"/>
                        </a:spcBef>
                        <a:buFont typeface="Arial" panose="020B0604020202020204" pitchFamily="34" charset="0"/>
                        <a:buChar char="•"/>
                      </a:pPr>
                      <a:r>
                        <a:rPr kumimoji="1" lang="ja-JP" altLang="ja-JP" sz="1600" b="0" kern="1200" dirty="0">
                          <a:solidFill>
                            <a:schemeClr val="tx1"/>
                          </a:solidFill>
                          <a:latin typeface="Meiryo UI" panose="020B0604030504040204" pitchFamily="50" charset="-128"/>
                          <a:ea typeface="Meiryo UI" panose="020B0604030504040204" pitchFamily="50" charset="-128"/>
                          <a:cs typeface="+mn-cs"/>
                        </a:rPr>
                        <a:t>デバイス登録日時</a:t>
                      </a:r>
                      <a:endParaRPr kumimoji="1" lang="en-US" altLang="ja-JP" sz="1600" b="0" kern="1200" dirty="0">
                        <a:solidFill>
                          <a:schemeClr val="tx1"/>
                        </a:solidFill>
                        <a:latin typeface="Meiryo UI" panose="020B0604030504040204" pitchFamily="50" charset="-128"/>
                        <a:ea typeface="Meiryo UI" panose="020B0604030504040204" pitchFamily="50" charset="-128"/>
                        <a:cs typeface="+mn-cs"/>
                      </a:endParaRPr>
                    </a:p>
                    <a:p>
                      <a:pPr marL="144000" indent="-144000" algn="l">
                        <a:spcBef>
                          <a:spcPts val="400"/>
                        </a:spcBef>
                        <a:buFont typeface="Arial" panose="020B0604020202020204" pitchFamily="34" charset="0"/>
                        <a:buChar char="•"/>
                      </a:pPr>
                      <a:r>
                        <a:rPr kumimoji="1" lang="ja-JP" altLang="ja-JP" sz="1600" b="0" kern="1200" dirty="0">
                          <a:solidFill>
                            <a:schemeClr val="tx1"/>
                          </a:solidFill>
                          <a:latin typeface="Meiryo UI" panose="020B0604030504040204" pitchFamily="50" charset="-128"/>
                          <a:ea typeface="Meiryo UI" panose="020B0604030504040204" pitchFamily="50" charset="-128"/>
                          <a:cs typeface="+mn-cs"/>
                        </a:rPr>
                        <a:t>デバイスの監視</a:t>
                      </a:r>
                      <a:endParaRPr kumimoji="1" lang="en-US" altLang="ja-JP" sz="1600" b="0" kern="1200" dirty="0">
                        <a:solidFill>
                          <a:schemeClr val="tx1"/>
                        </a:solidFill>
                        <a:latin typeface="Meiryo UI" panose="020B0604030504040204" pitchFamily="50" charset="-128"/>
                        <a:ea typeface="Meiryo UI" panose="020B0604030504040204" pitchFamily="50" charset="-128"/>
                        <a:cs typeface="+mn-cs"/>
                      </a:endParaRPr>
                    </a:p>
                    <a:p>
                      <a:pPr marL="144000" indent="-144000" algn="l">
                        <a:spcBef>
                          <a:spcPts val="400"/>
                        </a:spcBef>
                        <a:buFont typeface="Arial" panose="020B0604020202020204" pitchFamily="34" charset="0"/>
                        <a:buChar char="•"/>
                      </a:pPr>
                      <a:r>
                        <a:rPr kumimoji="1" lang="en-US" altLang="ja-JP" sz="1600" b="0" kern="1200" dirty="0">
                          <a:solidFill>
                            <a:schemeClr val="tx1"/>
                          </a:solidFill>
                          <a:latin typeface="Meiryo UI" panose="020B0604030504040204" pitchFamily="50" charset="-128"/>
                          <a:ea typeface="Meiryo UI" panose="020B0604030504040204" pitchFamily="50" charset="-128"/>
                          <a:cs typeface="+mn-cs"/>
                        </a:rPr>
                        <a:t>SIM</a:t>
                      </a:r>
                      <a:r>
                        <a:rPr kumimoji="1" lang="ja-JP" altLang="ja-JP" sz="1600" b="0" kern="1200" dirty="0">
                          <a:solidFill>
                            <a:schemeClr val="tx1"/>
                          </a:solidFill>
                          <a:latin typeface="Meiryo UI" panose="020B0604030504040204" pitchFamily="50" charset="-128"/>
                          <a:ea typeface="Meiryo UI" panose="020B0604030504040204" pitchFamily="50" charset="-128"/>
                          <a:cs typeface="+mn-cs"/>
                        </a:rPr>
                        <a:t>キャリアのネットワーク</a:t>
                      </a:r>
                      <a:endParaRPr kumimoji="1" lang="en-US" altLang="ja-JP" sz="1600" b="0" kern="1200" dirty="0">
                        <a:solidFill>
                          <a:schemeClr val="tx1"/>
                        </a:solidFill>
                        <a:latin typeface="Meiryo UI" panose="020B0604030504040204" pitchFamily="50" charset="-128"/>
                        <a:ea typeface="Meiryo UI" panose="020B0604030504040204" pitchFamily="50" charset="-128"/>
                        <a:cs typeface="+mn-cs"/>
                      </a:endParaRPr>
                    </a:p>
                    <a:p>
                      <a:pPr marL="144000" indent="-144000" algn="l">
                        <a:spcBef>
                          <a:spcPts val="400"/>
                        </a:spcBef>
                        <a:buFont typeface="Arial" panose="020B0604020202020204" pitchFamily="34" charset="0"/>
                        <a:buChar char="•"/>
                      </a:pPr>
                      <a:r>
                        <a:rPr kumimoji="1" lang="ja-JP" altLang="ja-JP" sz="1600" b="0" kern="1200" dirty="0">
                          <a:solidFill>
                            <a:schemeClr val="tx1"/>
                          </a:solidFill>
                          <a:latin typeface="Meiryo UI" panose="020B0604030504040204" pitchFamily="50" charset="-128"/>
                          <a:ea typeface="Meiryo UI" panose="020B0604030504040204" pitchFamily="50" charset="-128"/>
                          <a:cs typeface="+mn-cs"/>
                        </a:rPr>
                        <a:t>現在のキャリアのネットワーク</a:t>
                      </a:r>
                      <a:endParaRPr kumimoji="1" lang="en-US" altLang="ja-JP" sz="1600" b="0" kern="1200" dirty="0">
                        <a:solidFill>
                          <a:schemeClr val="tx1"/>
                        </a:solidFill>
                        <a:latin typeface="Meiryo UI" panose="020B0604030504040204" pitchFamily="50" charset="-128"/>
                        <a:ea typeface="Meiryo UI" panose="020B0604030504040204" pitchFamily="50" charset="-128"/>
                        <a:cs typeface="+mn-cs"/>
                      </a:endParaRPr>
                    </a:p>
                    <a:p>
                      <a:pPr marL="144000" indent="-144000" algn="l">
                        <a:spcBef>
                          <a:spcPts val="400"/>
                        </a:spcBef>
                        <a:buFont typeface="Arial" panose="020B0604020202020204" pitchFamily="34" charset="0"/>
                        <a:buChar char="•"/>
                      </a:pPr>
                      <a:r>
                        <a:rPr kumimoji="1" lang="en-US" altLang="ja-JP" sz="1600" b="0" kern="1200" dirty="0">
                          <a:solidFill>
                            <a:schemeClr val="tx1"/>
                          </a:solidFill>
                          <a:latin typeface="Meiryo UI" panose="020B0604030504040204" pitchFamily="50" charset="-128"/>
                          <a:ea typeface="Meiryo UI" panose="020B0604030504040204" pitchFamily="50" charset="-128"/>
                          <a:cs typeface="+mn-cs"/>
                        </a:rPr>
                        <a:t>UDID(</a:t>
                      </a:r>
                      <a:r>
                        <a:rPr kumimoji="1" lang="ja-JP" altLang="ja-JP" sz="1600" b="0" kern="1200" dirty="0">
                          <a:solidFill>
                            <a:schemeClr val="tx1"/>
                          </a:solidFill>
                          <a:latin typeface="Meiryo UI" panose="020B0604030504040204" pitchFamily="50" charset="-128"/>
                          <a:ea typeface="Meiryo UI" panose="020B0604030504040204" pitchFamily="50" charset="-128"/>
                          <a:cs typeface="+mn-cs"/>
                        </a:rPr>
                        <a:t>デバイス識別番号</a:t>
                      </a:r>
                      <a:r>
                        <a:rPr kumimoji="1" lang="en-US" altLang="ja-JP" sz="1600" b="0" kern="1200" dirty="0">
                          <a:solidFill>
                            <a:schemeClr val="tx1"/>
                          </a:solidFill>
                          <a:latin typeface="Meiryo UI" panose="020B0604030504040204" pitchFamily="50" charset="-128"/>
                          <a:ea typeface="Meiryo UI" panose="020B0604030504040204" pitchFamily="50" charset="-128"/>
                          <a:cs typeface="+mn-cs"/>
                        </a:rPr>
                        <a:t>)</a:t>
                      </a:r>
                    </a:p>
                  </a:txBody>
                  <a:tcPr marL="216000" marR="144000" marT="0" marB="0" anchor="ctr" horzOverflow="overflow">
                    <a:lnL w="952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solidFill>
                      <a:schemeClr val="bg1"/>
                    </a:solidFill>
                  </a:tcPr>
                </a:tc>
                <a:tc>
                  <a:txBody>
                    <a:bodyPr/>
                    <a:lstStyle/>
                    <a:p>
                      <a:pPr marL="144000" indent="-144000" algn="l">
                        <a:spcBef>
                          <a:spcPts val="400"/>
                        </a:spcBef>
                        <a:buFont typeface="Arial" pitchFamily="34" charset="0"/>
                        <a:buChar char="•"/>
                      </a:pPr>
                      <a:r>
                        <a:rPr lang="ja-JP" altLang="ja-JP" sz="1600" b="0" dirty="0">
                          <a:latin typeface="Meiryo UI" panose="020B0604030504040204" pitchFamily="50" charset="-128"/>
                          <a:ea typeface="Meiryo UI" panose="020B0604030504040204" pitchFamily="50" charset="-128"/>
                        </a:rPr>
                        <a:t>容量</a:t>
                      </a:r>
                      <a:endParaRPr lang="en-US" altLang="ja-JP" sz="1600" b="0" dirty="0">
                        <a:latin typeface="Meiryo UI" panose="020B0604030504040204" pitchFamily="50" charset="-128"/>
                        <a:ea typeface="Meiryo UI" panose="020B0604030504040204" pitchFamily="50" charset="-128"/>
                      </a:endParaRPr>
                    </a:p>
                    <a:p>
                      <a:pPr marL="144000" indent="-144000" algn="l">
                        <a:spcBef>
                          <a:spcPts val="400"/>
                        </a:spcBef>
                        <a:buFont typeface="Arial" pitchFamily="34" charset="0"/>
                        <a:buChar char="•"/>
                      </a:pPr>
                      <a:r>
                        <a:rPr lang="ja-JP" altLang="ja-JP" sz="1600" b="0" dirty="0">
                          <a:latin typeface="Meiryo UI" panose="020B0604030504040204" pitchFamily="50" charset="-128"/>
                          <a:ea typeface="Meiryo UI" panose="020B0604030504040204" pitchFamily="50" charset="-128"/>
                        </a:rPr>
                        <a:t>使用可能な空き領域</a:t>
                      </a:r>
                      <a:endParaRPr lang="en-US" altLang="ja-JP" sz="1600" b="0" dirty="0">
                        <a:latin typeface="Meiryo UI" panose="020B0604030504040204" pitchFamily="50" charset="-128"/>
                        <a:ea typeface="Meiryo UI" panose="020B0604030504040204" pitchFamily="50" charset="-128"/>
                      </a:endParaRPr>
                    </a:p>
                    <a:p>
                      <a:pPr marL="144000" indent="-144000" algn="l">
                        <a:spcBef>
                          <a:spcPts val="400"/>
                        </a:spcBef>
                        <a:buFont typeface="Arial" pitchFamily="34" charset="0"/>
                        <a:buChar char="•"/>
                      </a:pPr>
                      <a:r>
                        <a:rPr lang="ja-JP" altLang="ja-JP" sz="1600" b="0" dirty="0">
                          <a:latin typeface="Meiryo UI" panose="020B0604030504040204" pitchFamily="50" charset="-128"/>
                          <a:ea typeface="Meiryo UI" panose="020B0604030504040204" pitchFamily="50" charset="-128"/>
                        </a:rPr>
                        <a:t>キャリア設定のバージョン</a:t>
                      </a:r>
                      <a:endParaRPr lang="en-US" altLang="ja-JP" sz="1600" b="0" dirty="0">
                        <a:latin typeface="Meiryo UI" panose="020B0604030504040204" pitchFamily="50" charset="-128"/>
                        <a:ea typeface="Meiryo UI" panose="020B0604030504040204" pitchFamily="50" charset="-128"/>
                      </a:endParaRPr>
                    </a:p>
                    <a:p>
                      <a:pPr marL="144000" indent="-144000" algn="l">
                        <a:spcBef>
                          <a:spcPts val="400"/>
                        </a:spcBef>
                        <a:buFont typeface="Arial" pitchFamily="34" charset="0"/>
                        <a:buChar char="•"/>
                      </a:pPr>
                      <a:r>
                        <a:rPr lang="ja-JP" altLang="ja-JP" sz="1600" b="0" dirty="0">
                          <a:latin typeface="Meiryo UI" panose="020B0604030504040204" pitchFamily="50" charset="-128"/>
                          <a:ea typeface="Meiryo UI" panose="020B0604030504040204" pitchFamily="50" charset="-128"/>
                        </a:rPr>
                        <a:t>シリアル番号</a:t>
                      </a:r>
                      <a:endParaRPr lang="en-US" altLang="ja-JP" sz="1600" b="0" dirty="0">
                        <a:latin typeface="Meiryo UI" panose="020B0604030504040204" pitchFamily="50" charset="-128"/>
                        <a:ea typeface="Meiryo UI" panose="020B0604030504040204" pitchFamily="50" charset="-128"/>
                      </a:endParaRPr>
                    </a:p>
                    <a:p>
                      <a:pPr marL="144000" indent="-144000" algn="l">
                        <a:spcBef>
                          <a:spcPts val="400"/>
                        </a:spcBef>
                        <a:buFont typeface="Arial" pitchFamily="34" charset="0"/>
                        <a:buChar char="•"/>
                      </a:pPr>
                      <a:r>
                        <a:rPr lang="en-US" altLang="ja-JP" sz="1600" b="0" dirty="0">
                          <a:latin typeface="Meiryo UI" panose="020B0604030504040204" pitchFamily="50" charset="-128"/>
                          <a:ea typeface="Meiryo UI" panose="020B0604030504040204" pitchFamily="50" charset="-128"/>
                        </a:rPr>
                        <a:t>Wi-Fi</a:t>
                      </a:r>
                      <a:r>
                        <a:rPr lang="ja-JP" altLang="ja-JP" sz="1600" b="0" dirty="0">
                          <a:latin typeface="Meiryo UI" panose="020B0604030504040204" pitchFamily="50" charset="-128"/>
                          <a:ea typeface="Meiryo UI" panose="020B0604030504040204" pitchFamily="50" charset="-128"/>
                        </a:rPr>
                        <a:t>の</a:t>
                      </a:r>
                      <a:r>
                        <a:rPr lang="en-US" altLang="ja-JP" sz="1600" b="0" dirty="0">
                          <a:latin typeface="Meiryo UI" panose="020B0604030504040204" pitchFamily="50" charset="-128"/>
                          <a:ea typeface="Meiryo UI" panose="020B0604030504040204" pitchFamily="50" charset="-128"/>
                        </a:rPr>
                        <a:t>MAC</a:t>
                      </a:r>
                      <a:r>
                        <a:rPr lang="ja-JP" altLang="ja-JP" sz="1600" b="0" dirty="0">
                          <a:latin typeface="Meiryo UI" panose="020B0604030504040204" pitchFamily="50" charset="-128"/>
                          <a:ea typeface="Meiryo UI" panose="020B0604030504040204" pitchFamily="50" charset="-128"/>
                        </a:rPr>
                        <a:t>アドレス</a:t>
                      </a:r>
                      <a:endParaRPr lang="en-US" altLang="ja-JP" sz="1600" b="0" dirty="0">
                        <a:latin typeface="Meiryo UI" panose="020B0604030504040204" pitchFamily="50" charset="-128"/>
                        <a:ea typeface="Meiryo UI" panose="020B0604030504040204" pitchFamily="50" charset="-128"/>
                      </a:endParaRPr>
                    </a:p>
                    <a:p>
                      <a:pPr marL="144000" indent="-144000" algn="l">
                        <a:spcBef>
                          <a:spcPts val="400"/>
                        </a:spcBef>
                        <a:buFont typeface="Arial" pitchFamily="34" charset="0"/>
                        <a:buChar char="•"/>
                      </a:pPr>
                      <a:r>
                        <a:rPr lang="en-US" altLang="ja-JP" sz="1600" b="0" dirty="0">
                          <a:latin typeface="Meiryo UI" panose="020B0604030504040204" pitchFamily="50" charset="-128"/>
                          <a:ea typeface="Meiryo UI" panose="020B0604030504040204" pitchFamily="50" charset="-128"/>
                        </a:rPr>
                        <a:t>Bluetooth</a:t>
                      </a:r>
                      <a:r>
                        <a:rPr lang="ja-JP" altLang="ja-JP" sz="1600" b="0" dirty="0">
                          <a:latin typeface="Meiryo UI" panose="020B0604030504040204" pitchFamily="50" charset="-128"/>
                          <a:ea typeface="Meiryo UI" panose="020B0604030504040204" pitchFamily="50" charset="-128"/>
                        </a:rPr>
                        <a:t>の</a:t>
                      </a:r>
                      <a:r>
                        <a:rPr lang="en-US" altLang="ja-JP" sz="1600" b="0" dirty="0">
                          <a:latin typeface="Meiryo UI" panose="020B0604030504040204" pitchFamily="50" charset="-128"/>
                          <a:ea typeface="Meiryo UI" panose="020B0604030504040204" pitchFamily="50" charset="-128"/>
                        </a:rPr>
                        <a:t>MAC</a:t>
                      </a:r>
                      <a:r>
                        <a:rPr lang="ja-JP" altLang="ja-JP" sz="1600" b="0" dirty="0">
                          <a:latin typeface="Meiryo UI" panose="020B0604030504040204" pitchFamily="50" charset="-128"/>
                          <a:ea typeface="Meiryo UI" panose="020B0604030504040204" pitchFamily="50" charset="-128"/>
                        </a:rPr>
                        <a:t>アドレス</a:t>
                      </a:r>
                      <a:endParaRPr lang="en-US" altLang="ja-JP" sz="1600" b="0" dirty="0">
                        <a:latin typeface="Meiryo UI" panose="020B0604030504040204" pitchFamily="50" charset="-128"/>
                        <a:ea typeface="Meiryo UI" panose="020B0604030504040204" pitchFamily="50" charset="-128"/>
                      </a:endParaRPr>
                    </a:p>
                    <a:p>
                      <a:pPr marL="144000" indent="-144000" algn="l">
                        <a:spcBef>
                          <a:spcPts val="400"/>
                        </a:spcBef>
                        <a:buFont typeface="Arial" pitchFamily="34" charset="0"/>
                        <a:buChar char="•"/>
                      </a:pPr>
                      <a:r>
                        <a:rPr lang="en-US" altLang="ja-JP" sz="1600" b="0" dirty="0">
                          <a:latin typeface="Meiryo UI" panose="020B0604030504040204" pitchFamily="50" charset="-128"/>
                          <a:ea typeface="Meiryo UI" panose="020B0604030504040204" pitchFamily="50" charset="-128"/>
                        </a:rPr>
                        <a:t>IMEI(</a:t>
                      </a:r>
                      <a:r>
                        <a:rPr lang="ja-JP" altLang="ja-JP" sz="1600" b="0" dirty="0">
                          <a:latin typeface="Meiryo UI" panose="020B0604030504040204" pitchFamily="50" charset="-128"/>
                          <a:ea typeface="Meiryo UI" panose="020B0604030504040204" pitchFamily="50" charset="-128"/>
                        </a:rPr>
                        <a:t>携帯端末識別番号</a:t>
                      </a:r>
                      <a:r>
                        <a:rPr lang="en-US" altLang="ja-JP" sz="1600" b="0" dirty="0">
                          <a:latin typeface="Meiryo UI" panose="020B0604030504040204" pitchFamily="50" charset="-128"/>
                          <a:ea typeface="Meiryo UI" panose="020B0604030504040204" pitchFamily="50" charset="-128"/>
                        </a:rPr>
                        <a:t>)</a:t>
                      </a:r>
                    </a:p>
                    <a:p>
                      <a:pPr marL="144000" indent="-144000" algn="l">
                        <a:spcBef>
                          <a:spcPts val="400"/>
                        </a:spcBef>
                        <a:buFont typeface="Arial" pitchFamily="34" charset="0"/>
                        <a:buChar char="•"/>
                      </a:pPr>
                      <a:r>
                        <a:rPr lang="en-US" altLang="ja-JP" sz="1600" b="0" dirty="0">
                          <a:latin typeface="Meiryo UI" panose="020B0604030504040204" pitchFamily="50" charset="-128"/>
                          <a:ea typeface="Meiryo UI" panose="020B0604030504040204" pitchFamily="50" charset="-128"/>
                        </a:rPr>
                        <a:t>ICCID(SIM</a:t>
                      </a:r>
                      <a:r>
                        <a:rPr lang="ja-JP" altLang="ja-JP" sz="1600" b="0" dirty="0">
                          <a:latin typeface="Meiryo UI" panose="020B0604030504040204" pitchFamily="50" charset="-128"/>
                          <a:ea typeface="Meiryo UI" panose="020B0604030504040204" pitchFamily="50" charset="-128"/>
                        </a:rPr>
                        <a:t>カード番号</a:t>
                      </a:r>
                      <a:r>
                        <a:rPr lang="en-US" altLang="ja-JP" sz="1600" b="0" dirty="0">
                          <a:latin typeface="Meiryo UI" panose="020B0604030504040204" pitchFamily="50" charset="-128"/>
                          <a:ea typeface="Meiryo UI" panose="020B0604030504040204" pitchFamily="50" charset="-128"/>
                        </a:rPr>
                        <a:t>)</a:t>
                      </a:r>
                    </a:p>
                    <a:p>
                      <a:pPr marL="144000" indent="-144000" algn="l">
                        <a:spcBef>
                          <a:spcPts val="400"/>
                        </a:spcBef>
                        <a:buFont typeface="Arial" pitchFamily="34" charset="0"/>
                        <a:buChar char="•"/>
                      </a:pPr>
                      <a:r>
                        <a:rPr lang="ja-JP" altLang="ja-JP" sz="1600" b="0" dirty="0">
                          <a:latin typeface="Meiryo UI" panose="020B0604030504040204" pitchFamily="50" charset="-128"/>
                          <a:ea typeface="Meiryo UI" panose="020B0604030504040204" pitchFamily="50" charset="-128"/>
                        </a:rPr>
                        <a:t>モデムのファームウェア</a:t>
                      </a:r>
                      <a:endParaRPr lang="en-US" altLang="ja-JP" sz="1600" b="0" dirty="0">
                        <a:latin typeface="Meiryo UI" panose="020B0604030504040204" pitchFamily="50" charset="-128"/>
                        <a:ea typeface="Meiryo UI" panose="020B0604030504040204" pitchFamily="50" charset="-128"/>
                      </a:endParaRPr>
                    </a:p>
                    <a:p>
                      <a:pPr marL="144000" indent="-144000" algn="l">
                        <a:spcBef>
                          <a:spcPts val="400"/>
                        </a:spcBef>
                        <a:buFont typeface="Arial" pitchFamily="34" charset="0"/>
                        <a:buChar char="•"/>
                      </a:pPr>
                      <a:r>
                        <a:rPr lang="ja-JP" altLang="ja-JP" sz="1600" b="0" dirty="0">
                          <a:latin typeface="Meiryo UI" panose="020B0604030504040204" pitchFamily="50" charset="-128"/>
                          <a:ea typeface="Meiryo UI" panose="020B0604030504040204" pitchFamily="50" charset="-128"/>
                        </a:rPr>
                        <a:t>バッテリー残量</a:t>
                      </a:r>
                      <a:endParaRPr lang="en-US" altLang="ja-JP" sz="1600" b="0" dirty="0">
                        <a:latin typeface="Meiryo UI" panose="020B0604030504040204" pitchFamily="50" charset="-128"/>
                        <a:ea typeface="Meiryo UI" panose="020B0604030504040204" pitchFamily="50" charset="-128"/>
                      </a:endParaRPr>
                    </a:p>
                    <a:p>
                      <a:pPr marL="144000" indent="-144000" algn="l">
                        <a:spcBef>
                          <a:spcPts val="400"/>
                        </a:spcBef>
                        <a:buFont typeface="Arial" pitchFamily="34" charset="0"/>
                        <a:buChar char="•"/>
                      </a:pPr>
                      <a:r>
                        <a:rPr lang="ja-JP" altLang="ja-JP" sz="1600" b="0" dirty="0">
                          <a:latin typeface="Meiryo UI" panose="020B0604030504040204" pitchFamily="50" charset="-128"/>
                          <a:ea typeface="Meiryo UI" panose="020B0604030504040204" pitchFamily="50" charset="-128"/>
                        </a:rPr>
                        <a:t>ハードウェア暗号化機能</a:t>
                      </a:r>
                      <a:endParaRPr lang="en-US" altLang="ja-JP" sz="1600" b="0" dirty="0">
                        <a:latin typeface="Meiryo UI" panose="020B0604030504040204" pitchFamily="50" charset="-128"/>
                        <a:ea typeface="Meiryo UI" panose="020B0604030504040204" pitchFamily="50" charset="-128"/>
                      </a:endParaRPr>
                    </a:p>
                  </a:txBody>
                  <a:tcPr marL="216000" marR="144000" marT="0" marB="0" anchor="ctr" horzOverflow="overflow">
                    <a:lnL w="6350" cap="flat" cmpd="sng" algn="ctr">
                      <a:noFill/>
                      <a:prstDash val="solid"/>
                      <a:round/>
                      <a:headEnd type="none" w="med" len="med"/>
                      <a:tailEnd type="none" w="med" len="med"/>
                    </a:lnL>
                    <a:lnR w="6350" cap="flat" cmpd="sng" algn="ctr">
                      <a:no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solidFill>
                      <a:schemeClr val="bg1"/>
                    </a:solidFill>
                  </a:tcPr>
                </a:tc>
                <a:tc>
                  <a:txBody>
                    <a:bodyPr/>
                    <a:lstStyle/>
                    <a:p>
                      <a:pPr marL="144000" indent="-144000" algn="l">
                        <a:spcBef>
                          <a:spcPts val="400"/>
                        </a:spcBef>
                        <a:buFont typeface="Arial" pitchFamily="34" charset="0"/>
                        <a:buChar char="•"/>
                      </a:pPr>
                      <a:r>
                        <a:rPr lang="en-US" altLang="ja-JP" sz="1600" b="0" dirty="0">
                          <a:latin typeface="Meiryo UI" panose="020B0604030504040204" pitchFamily="50" charset="-128"/>
                          <a:ea typeface="Meiryo UI" panose="020B0604030504040204" pitchFamily="50" charset="-128"/>
                        </a:rPr>
                        <a:t>EAS</a:t>
                      </a:r>
                      <a:r>
                        <a:rPr lang="ja-JP" altLang="ja-JP" sz="1600" b="0" dirty="0">
                          <a:latin typeface="Meiryo UI" panose="020B0604030504040204" pitchFamily="50" charset="-128"/>
                          <a:ea typeface="Meiryo UI" panose="020B0604030504040204" pitchFamily="50" charset="-128"/>
                        </a:rPr>
                        <a:t>デバイス識別子</a:t>
                      </a:r>
                      <a:endParaRPr lang="en-US" altLang="ja-JP" sz="1600" b="0" dirty="0">
                        <a:latin typeface="Meiryo UI" panose="020B0604030504040204" pitchFamily="50" charset="-128"/>
                        <a:ea typeface="Meiryo UI" panose="020B0604030504040204" pitchFamily="50" charset="-128"/>
                      </a:endParaRPr>
                    </a:p>
                    <a:p>
                      <a:pPr marL="144000" indent="-144000" algn="l">
                        <a:spcBef>
                          <a:spcPts val="400"/>
                        </a:spcBef>
                        <a:buFont typeface="Arial" pitchFamily="34" charset="0"/>
                        <a:buChar char="•"/>
                      </a:pPr>
                      <a:r>
                        <a:rPr lang="ja-JP" altLang="ja-JP" sz="1600" b="0" dirty="0">
                          <a:latin typeface="Meiryo UI" panose="020B0604030504040204" pitchFamily="50" charset="-128"/>
                          <a:ea typeface="Meiryo UI" panose="020B0604030504040204" pitchFamily="50" charset="-128"/>
                        </a:rPr>
                        <a:t>ローミング中</a:t>
                      </a:r>
                      <a:endParaRPr lang="en-US" altLang="ja-JP" sz="1600" b="0" dirty="0">
                        <a:latin typeface="Meiryo UI" panose="020B0604030504040204" pitchFamily="50" charset="-128"/>
                        <a:ea typeface="Meiryo UI" panose="020B0604030504040204" pitchFamily="50" charset="-128"/>
                      </a:endParaRPr>
                    </a:p>
                    <a:p>
                      <a:pPr marL="144000" indent="-144000" algn="l">
                        <a:spcBef>
                          <a:spcPts val="400"/>
                        </a:spcBef>
                        <a:buFont typeface="Arial" pitchFamily="34" charset="0"/>
                        <a:buChar char="•"/>
                      </a:pPr>
                      <a:r>
                        <a:rPr lang="ja-JP" altLang="ja-JP" sz="1600" b="0" dirty="0">
                          <a:latin typeface="Meiryo UI" panose="020B0604030504040204" pitchFamily="50" charset="-128"/>
                          <a:ea typeface="Meiryo UI" panose="020B0604030504040204" pitchFamily="50" charset="-128"/>
                        </a:rPr>
                        <a:t>データローミング設定</a:t>
                      </a:r>
                      <a:endParaRPr lang="en-US" altLang="ja-JP" sz="1600" b="0" dirty="0">
                        <a:latin typeface="Meiryo UI" panose="020B0604030504040204" pitchFamily="50" charset="-128"/>
                        <a:ea typeface="Meiryo UI" panose="020B0604030504040204" pitchFamily="50" charset="-128"/>
                      </a:endParaRPr>
                    </a:p>
                    <a:p>
                      <a:pPr marL="144000" indent="-144000" algn="l">
                        <a:spcBef>
                          <a:spcPts val="400"/>
                        </a:spcBef>
                        <a:buFont typeface="Arial" pitchFamily="34" charset="0"/>
                        <a:buChar char="•"/>
                      </a:pPr>
                      <a:r>
                        <a:rPr lang="ja-JP" altLang="ja-JP" sz="1600" b="0" dirty="0">
                          <a:latin typeface="Meiryo UI" panose="020B0604030504040204" pitchFamily="50" charset="-128"/>
                          <a:ea typeface="Meiryo UI" panose="020B0604030504040204" pitchFamily="50" charset="-128"/>
                        </a:rPr>
                        <a:t>音声通話ローミング</a:t>
                      </a:r>
                      <a:endParaRPr lang="en-US" altLang="ja-JP" sz="1600" b="0" dirty="0">
                        <a:latin typeface="Meiryo UI" panose="020B0604030504040204" pitchFamily="50" charset="-128"/>
                        <a:ea typeface="Meiryo UI" panose="020B0604030504040204" pitchFamily="50" charset="-128"/>
                      </a:endParaRPr>
                    </a:p>
                    <a:p>
                      <a:pPr marL="144000" indent="-144000" algn="l">
                        <a:spcBef>
                          <a:spcPts val="400"/>
                        </a:spcBef>
                        <a:buFont typeface="Arial" pitchFamily="34" charset="0"/>
                        <a:buChar char="•"/>
                      </a:pPr>
                      <a:r>
                        <a:rPr lang="en-US" altLang="ja-JP" sz="1600" b="0" dirty="0" err="1">
                          <a:latin typeface="Meiryo UI" panose="020B0604030504040204" pitchFamily="50" charset="-128"/>
                          <a:ea typeface="Meiryo UI" panose="020B0604030504040204" pitchFamily="50" charset="-128"/>
                        </a:rPr>
                        <a:t>iTunesStore</a:t>
                      </a:r>
                      <a:r>
                        <a:rPr lang="ja-JP" altLang="ja-JP" sz="1600" b="0" dirty="0">
                          <a:latin typeface="Meiryo UI" panose="020B0604030504040204" pitchFamily="50" charset="-128"/>
                          <a:ea typeface="Meiryo UI" panose="020B0604030504040204" pitchFamily="50" charset="-128"/>
                        </a:rPr>
                        <a:t>アカウント</a:t>
                      </a:r>
                      <a:endParaRPr lang="en-US" altLang="ja-JP" sz="1600" b="0" dirty="0">
                        <a:latin typeface="Meiryo UI" panose="020B0604030504040204" pitchFamily="50" charset="-128"/>
                        <a:ea typeface="Meiryo UI" panose="020B0604030504040204" pitchFamily="50" charset="-128"/>
                      </a:endParaRPr>
                    </a:p>
                    <a:p>
                      <a:pPr marL="144000" indent="-144000" algn="l">
                        <a:spcBef>
                          <a:spcPts val="400"/>
                        </a:spcBef>
                        <a:buFont typeface="Arial" pitchFamily="34" charset="0"/>
                        <a:buChar char="•"/>
                      </a:pPr>
                      <a:r>
                        <a:rPr lang="ja-JP" altLang="ja-JP" sz="1600" b="0" dirty="0">
                          <a:latin typeface="Meiryo UI" panose="020B0604030504040204" pitchFamily="50" charset="-128"/>
                          <a:ea typeface="Meiryo UI" panose="020B0604030504040204" pitchFamily="50" charset="-128"/>
                        </a:rPr>
                        <a:t>位置情報サービス</a:t>
                      </a:r>
                      <a:endParaRPr lang="en-US" altLang="ja-JP" sz="1600" b="0" dirty="0">
                        <a:latin typeface="Meiryo UI" panose="020B0604030504040204" pitchFamily="50" charset="-128"/>
                        <a:ea typeface="Meiryo UI" panose="020B0604030504040204" pitchFamily="50" charset="-128"/>
                      </a:endParaRPr>
                    </a:p>
                    <a:p>
                      <a:pPr marL="144000" indent="-144000" algn="l">
                        <a:spcBef>
                          <a:spcPts val="400"/>
                        </a:spcBef>
                        <a:buFont typeface="Arial" pitchFamily="34" charset="0"/>
                        <a:buChar char="•"/>
                      </a:pPr>
                      <a:r>
                        <a:rPr lang="ja-JP" altLang="ja-JP" sz="1600" b="0" dirty="0">
                          <a:latin typeface="Meiryo UI" panose="020B0604030504040204" pitchFamily="50" charset="-128"/>
                          <a:ea typeface="Meiryo UI" panose="020B0604030504040204" pitchFamily="50" charset="-128"/>
                        </a:rPr>
                        <a:t>アクティベーションロック</a:t>
                      </a:r>
                      <a:endParaRPr lang="en-US" altLang="ja-JP" sz="1600" b="0" dirty="0">
                        <a:latin typeface="Meiryo UI" panose="020B0604030504040204" pitchFamily="50" charset="-128"/>
                        <a:ea typeface="Meiryo UI" panose="020B0604030504040204" pitchFamily="50" charset="-128"/>
                      </a:endParaRPr>
                    </a:p>
                    <a:p>
                      <a:pPr marL="144000" indent="-144000" algn="l">
                        <a:spcBef>
                          <a:spcPts val="400"/>
                        </a:spcBef>
                        <a:buFont typeface="Arial" pitchFamily="34" charset="0"/>
                        <a:buChar char="•"/>
                      </a:pPr>
                      <a:r>
                        <a:rPr lang="ja-JP" altLang="ja-JP" sz="1600" b="0" dirty="0">
                          <a:latin typeface="Meiryo UI" panose="020B0604030504040204" pitchFamily="50" charset="-128"/>
                          <a:ea typeface="Meiryo UI" panose="020B0604030504040204" pitchFamily="50" charset="-128"/>
                        </a:rPr>
                        <a:t>おやすみモード</a:t>
                      </a:r>
                      <a:endParaRPr lang="en-US" altLang="ja-JP" sz="1600" b="0" dirty="0">
                        <a:latin typeface="Meiryo UI" panose="020B0604030504040204" pitchFamily="50" charset="-128"/>
                        <a:ea typeface="Meiryo UI" panose="020B0604030504040204" pitchFamily="50" charset="-128"/>
                      </a:endParaRPr>
                    </a:p>
                    <a:p>
                      <a:pPr marL="144000" indent="-144000" algn="l">
                        <a:spcBef>
                          <a:spcPts val="400"/>
                        </a:spcBef>
                        <a:buFont typeface="Arial" pitchFamily="34" charset="0"/>
                        <a:buChar char="•"/>
                      </a:pPr>
                      <a:r>
                        <a:rPr lang="ja-JP" altLang="ja-JP" sz="1600" b="0" dirty="0">
                          <a:latin typeface="Meiryo UI" panose="020B0604030504040204" pitchFamily="50" charset="-128"/>
                          <a:ea typeface="Meiryo UI" panose="020B0604030504040204" pitchFamily="50" charset="-128"/>
                        </a:rPr>
                        <a:t>インターネット共有</a:t>
                      </a:r>
                      <a:r>
                        <a:rPr lang="ja-JP" altLang="en-US" sz="1600" b="0" dirty="0">
                          <a:latin typeface="Meiryo UI" panose="020B0604030504040204" pitchFamily="50" charset="-128"/>
                          <a:ea typeface="Meiryo UI" panose="020B0604030504040204" pitchFamily="50" charset="-128"/>
                        </a:rPr>
                        <a:t>（</a:t>
                      </a:r>
                      <a:r>
                        <a:rPr lang="ja-JP" altLang="ja-JP" sz="1600" b="0" dirty="0">
                          <a:latin typeface="Meiryo UI" panose="020B0604030504040204" pitchFamily="50" charset="-128"/>
                          <a:ea typeface="Meiryo UI" panose="020B0604030504040204" pitchFamily="50" charset="-128"/>
                        </a:rPr>
                        <a:t>テザリング</a:t>
                      </a:r>
                      <a:r>
                        <a:rPr lang="ja-JP" altLang="en-US" sz="1600" b="0" dirty="0">
                          <a:latin typeface="Meiryo UI" panose="020B0604030504040204" pitchFamily="50" charset="-128"/>
                          <a:ea typeface="Meiryo UI" panose="020B0604030504040204" pitchFamily="50" charset="-128"/>
                        </a:rPr>
                        <a:t>）</a:t>
                      </a:r>
                      <a:endParaRPr lang="en-US" altLang="ja-JP" sz="1600" b="0" dirty="0">
                        <a:latin typeface="Meiryo UI" panose="020B0604030504040204" pitchFamily="50" charset="-128"/>
                        <a:ea typeface="Meiryo UI" panose="020B0604030504040204" pitchFamily="50" charset="-128"/>
                      </a:endParaRPr>
                    </a:p>
                    <a:p>
                      <a:pPr marL="144000" indent="-144000" algn="l">
                        <a:spcBef>
                          <a:spcPts val="400"/>
                        </a:spcBef>
                        <a:buFont typeface="Arial" pitchFamily="34" charset="0"/>
                        <a:buChar char="•"/>
                      </a:pPr>
                      <a:r>
                        <a:rPr lang="en-US" altLang="ja-JP" sz="1600" b="0" dirty="0">
                          <a:latin typeface="Meiryo UI" panose="020B0604030504040204" pitchFamily="50" charset="-128"/>
                          <a:ea typeface="Meiryo UI" panose="020B0604030504040204" pitchFamily="50" charset="-128"/>
                        </a:rPr>
                        <a:t>iCloud</a:t>
                      </a:r>
                      <a:r>
                        <a:rPr lang="ja-JP" altLang="en-US" sz="1600" b="0" dirty="0">
                          <a:latin typeface="Meiryo UI" panose="020B0604030504040204" pitchFamily="50" charset="-128"/>
                          <a:ea typeface="Meiryo UI" panose="020B0604030504040204" pitchFamily="50" charset="-128"/>
                        </a:rPr>
                        <a:t>バックアップ最終日時</a:t>
                      </a:r>
                      <a:endParaRPr lang="en-US" altLang="ja-JP" sz="1600" b="0" dirty="0">
                        <a:latin typeface="Meiryo UI" panose="020B0604030504040204" pitchFamily="50" charset="-128"/>
                        <a:ea typeface="Meiryo UI" panose="020B0604030504040204" pitchFamily="50" charset="-128"/>
                      </a:endParaRPr>
                    </a:p>
                    <a:p>
                      <a:pPr marL="144000" indent="-144000" algn="l">
                        <a:spcBef>
                          <a:spcPts val="400"/>
                        </a:spcBef>
                        <a:buFont typeface="Arial" pitchFamily="34" charset="0"/>
                        <a:buChar char="•"/>
                      </a:pPr>
                      <a:r>
                        <a:rPr lang="en-US" altLang="ja-JP" sz="1600" b="0" dirty="0">
                          <a:latin typeface="Meiryo UI" panose="020B0604030504040204" pitchFamily="50" charset="-128"/>
                          <a:ea typeface="Meiryo UI" panose="020B0604030504040204" pitchFamily="50" charset="-128"/>
                        </a:rPr>
                        <a:t>iCloud</a:t>
                      </a:r>
                      <a:r>
                        <a:rPr lang="ja-JP" altLang="en-US" sz="1600" b="0" dirty="0">
                          <a:latin typeface="Meiryo UI" panose="020B0604030504040204" pitchFamily="50" charset="-128"/>
                          <a:ea typeface="Meiryo UI" panose="020B0604030504040204" pitchFamily="50" charset="-128"/>
                        </a:rPr>
                        <a:t>バックアップ設定有無</a:t>
                      </a:r>
                      <a:endParaRPr lang="en-US" altLang="ja-JP" sz="1600" b="0" dirty="0">
                        <a:latin typeface="Meiryo UI" panose="020B0604030504040204" pitchFamily="50" charset="-128"/>
                        <a:ea typeface="Meiryo UI" panose="020B0604030504040204" pitchFamily="50" charset="-128"/>
                      </a:endParaRPr>
                    </a:p>
                  </a:txBody>
                  <a:tcPr marL="216000" marR="144000" marT="0" marB="0" anchor="ctr" horzOverflow="overflow">
                    <a:lnL w="6350" cap="flat" cmpd="sng" algn="ctr">
                      <a:no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1080000">
                <a:tc>
                  <a:txBody>
                    <a:bodyPr/>
                    <a:lstStyle/>
                    <a:p>
                      <a:pPr marL="144000" marR="0" lvl="0" indent="0" algn="l" defTabSz="914400" rtl="0" eaLnBrk="1" fontAlgn="base" latinLnBrk="0" hangingPunct="1">
                        <a:lnSpc>
                          <a:spcPct val="100000"/>
                        </a:lnSpc>
                        <a:spcBef>
                          <a:spcPts val="400"/>
                        </a:spcBef>
                        <a:spcAft>
                          <a:spcPct val="0"/>
                        </a:spcAft>
                        <a:buClrTx/>
                        <a:buSzTx/>
                        <a:buFontTx/>
                        <a:buNone/>
                        <a:tabLst/>
                      </a:pPr>
                      <a:r>
                        <a:rPr kumimoji="1" lang="ja-JP" altLang="en-US" sz="18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プロファイル情報</a:t>
                      </a:r>
                    </a:p>
                  </a:txBody>
                  <a:tcPr marL="72000" marR="72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noFill/>
                  </a:tcPr>
                </a:tc>
                <a:tc>
                  <a:txBody>
                    <a:bodyPr/>
                    <a:lstStyle/>
                    <a:p>
                      <a:pPr marL="144000" marR="0" lvl="0" indent="-144000" algn="l" defTabSz="914400" rtl="0" eaLnBrk="1" fontAlgn="base" latinLnBrk="0" hangingPunct="1">
                        <a:lnSpc>
                          <a:spcPct val="100000"/>
                        </a:lnSpc>
                        <a:spcBef>
                          <a:spcPts val="400"/>
                        </a:spcBef>
                        <a:spcAft>
                          <a:spcPct val="0"/>
                        </a:spcAft>
                        <a:buClrTx/>
                        <a:buSzTx/>
                        <a:buFont typeface="Arial" panose="020B0604020202020204" pitchFamily="34" charset="0"/>
                        <a:buChar char="•"/>
                        <a:tabLst/>
                      </a:pPr>
                      <a:r>
                        <a:rPr kumimoji="1" lang="ja-JP" altLang="en-US" sz="1600" b="0" kern="1200" dirty="0">
                          <a:solidFill>
                            <a:schemeClr val="tx1"/>
                          </a:solidFill>
                          <a:latin typeface="Meiryo UI" panose="020B0604030504040204" pitchFamily="50" charset="-128"/>
                          <a:ea typeface="Meiryo UI" panose="020B0604030504040204" pitchFamily="50" charset="-128"/>
                          <a:cs typeface="+mn-cs"/>
                        </a:rPr>
                        <a:t>プロファイル名</a:t>
                      </a:r>
                      <a:endParaRPr kumimoji="1" lang="en-US" altLang="ja-JP" sz="1600" b="0" kern="1200" dirty="0">
                        <a:solidFill>
                          <a:schemeClr val="tx1"/>
                        </a:solidFill>
                        <a:latin typeface="Meiryo UI" panose="020B0604030504040204" pitchFamily="50" charset="-128"/>
                        <a:ea typeface="Meiryo UI" panose="020B0604030504040204" pitchFamily="50" charset="-128"/>
                        <a:cs typeface="+mn-cs"/>
                      </a:endParaRPr>
                    </a:p>
                    <a:p>
                      <a:pPr marL="144000" marR="0" lvl="0" indent="-144000" algn="l" defTabSz="914400" rtl="0" eaLnBrk="1" fontAlgn="base" latinLnBrk="0" hangingPunct="1">
                        <a:lnSpc>
                          <a:spcPct val="100000"/>
                        </a:lnSpc>
                        <a:spcBef>
                          <a:spcPts val="400"/>
                        </a:spcBef>
                        <a:spcAft>
                          <a:spcPct val="0"/>
                        </a:spcAft>
                        <a:buClrTx/>
                        <a:buSzTx/>
                        <a:buFont typeface="Arial" panose="020B0604020202020204" pitchFamily="34" charset="0"/>
                        <a:buChar char="•"/>
                        <a:tabLst/>
                      </a:pPr>
                      <a:r>
                        <a:rPr kumimoji="1" lang="ja-JP" altLang="en-US" sz="1600" b="0" kern="1200" dirty="0">
                          <a:solidFill>
                            <a:schemeClr val="tx1"/>
                          </a:solidFill>
                          <a:latin typeface="Meiryo UI" panose="020B0604030504040204" pitchFamily="50" charset="-128"/>
                          <a:ea typeface="Meiryo UI" panose="020B0604030504040204" pitchFamily="50" charset="-128"/>
                          <a:cs typeface="+mn-cs"/>
                        </a:rPr>
                        <a:t>識別子</a:t>
                      </a:r>
                      <a:endParaRPr kumimoji="1" lang="en-US" altLang="ja-JP" sz="1600" b="0" kern="1200" dirty="0">
                        <a:solidFill>
                          <a:schemeClr val="tx1"/>
                        </a:solidFill>
                        <a:latin typeface="Meiryo UI" panose="020B0604030504040204" pitchFamily="50" charset="-128"/>
                        <a:ea typeface="Meiryo UI" panose="020B0604030504040204" pitchFamily="50" charset="-128"/>
                        <a:cs typeface="+mn-cs"/>
                      </a:endParaRPr>
                    </a:p>
                    <a:p>
                      <a:pPr marL="144000" marR="0" lvl="0" indent="-144000" algn="l" defTabSz="914400" rtl="0" eaLnBrk="1" fontAlgn="base" latinLnBrk="0" hangingPunct="1">
                        <a:lnSpc>
                          <a:spcPct val="100000"/>
                        </a:lnSpc>
                        <a:spcBef>
                          <a:spcPts val="400"/>
                        </a:spcBef>
                        <a:spcAft>
                          <a:spcPct val="0"/>
                        </a:spcAft>
                        <a:buClrTx/>
                        <a:buSzTx/>
                        <a:buFont typeface="Arial" panose="020B0604020202020204" pitchFamily="34" charset="0"/>
                        <a:buChar char="•"/>
                        <a:tabLst/>
                      </a:pPr>
                      <a:r>
                        <a:rPr kumimoji="1" lang="ja-JP" altLang="en-US" sz="1600" b="0" kern="1200" dirty="0">
                          <a:solidFill>
                            <a:schemeClr val="tx1"/>
                          </a:solidFill>
                          <a:latin typeface="Meiryo UI" panose="020B0604030504040204" pitchFamily="50" charset="-128"/>
                          <a:ea typeface="Meiryo UI" panose="020B0604030504040204" pitchFamily="50" charset="-128"/>
                          <a:cs typeface="+mn-cs"/>
                        </a:rPr>
                        <a:t>組織</a:t>
                      </a:r>
                      <a:endParaRPr kumimoji="1" lang="en-US" altLang="ja-JP" sz="1600" b="0" kern="1200" dirty="0">
                        <a:solidFill>
                          <a:schemeClr val="tx1"/>
                        </a:solidFill>
                        <a:latin typeface="Meiryo UI" panose="020B0604030504040204" pitchFamily="50" charset="-128"/>
                        <a:ea typeface="Meiryo UI" panose="020B0604030504040204" pitchFamily="50" charset="-128"/>
                        <a:cs typeface="+mn-cs"/>
                      </a:endParaRPr>
                    </a:p>
                  </a:txBody>
                  <a:tcPr marL="216000" marR="144000" marT="0" marB="0" anchor="ctr" horzOverflow="overflow">
                    <a:lnL w="952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solidFill>
                      <a:schemeClr val="bg1"/>
                    </a:solidFill>
                  </a:tcPr>
                </a:tc>
                <a:tc>
                  <a:txBody>
                    <a:bodyPr/>
                    <a:lstStyle/>
                    <a:p>
                      <a:pPr marL="144000" indent="-144000" algn="l">
                        <a:spcBef>
                          <a:spcPts val="400"/>
                        </a:spcBef>
                        <a:buFont typeface="Arial" pitchFamily="34" charset="0"/>
                        <a:buChar char="•"/>
                      </a:pPr>
                      <a:r>
                        <a:rPr lang="ja-JP" altLang="en-US" sz="1600" b="0" dirty="0">
                          <a:latin typeface="Meiryo UI" panose="020B0604030504040204" pitchFamily="50" charset="-128"/>
                          <a:ea typeface="Meiryo UI" panose="020B0604030504040204" pitchFamily="50" charset="-128"/>
                        </a:rPr>
                        <a:t>削除可否</a:t>
                      </a:r>
                      <a:endParaRPr lang="en-US" altLang="ja-JP" sz="1600" b="0" dirty="0">
                        <a:latin typeface="Meiryo UI" panose="020B0604030504040204" pitchFamily="50" charset="-128"/>
                        <a:ea typeface="Meiryo UI" panose="020B0604030504040204" pitchFamily="50" charset="-128"/>
                      </a:endParaRPr>
                    </a:p>
                    <a:p>
                      <a:pPr marL="144000" indent="-144000" algn="l">
                        <a:spcBef>
                          <a:spcPts val="400"/>
                        </a:spcBef>
                        <a:buFont typeface="Arial" pitchFamily="34" charset="0"/>
                        <a:buChar char="•"/>
                      </a:pPr>
                      <a:r>
                        <a:rPr lang="ja-JP" altLang="en-US" sz="1600" b="0" dirty="0">
                          <a:latin typeface="Meiryo UI" panose="020B0604030504040204" pitchFamily="50" charset="-128"/>
                          <a:ea typeface="Meiryo UI" panose="020B0604030504040204" pitchFamily="50" charset="-128"/>
                        </a:rPr>
                        <a:t>削除用パスワード</a:t>
                      </a:r>
                      <a:endParaRPr lang="en-US" altLang="ja-JP" sz="1600" b="0" dirty="0">
                        <a:latin typeface="Meiryo UI" panose="020B0604030504040204" pitchFamily="50" charset="-128"/>
                        <a:ea typeface="Meiryo UI" panose="020B0604030504040204" pitchFamily="50" charset="-128"/>
                      </a:endParaRPr>
                    </a:p>
                    <a:p>
                      <a:pPr marL="144000" indent="-144000" algn="l">
                        <a:spcBef>
                          <a:spcPts val="400"/>
                        </a:spcBef>
                        <a:buFont typeface="Arial" pitchFamily="34" charset="0"/>
                        <a:buChar char="•"/>
                      </a:pPr>
                      <a:r>
                        <a:rPr lang="en-US" altLang="ja-JP" sz="1600" b="0" dirty="0">
                          <a:latin typeface="Meiryo UI" panose="020B0604030504040204" pitchFamily="50" charset="-128"/>
                          <a:ea typeface="Meiryo UI" panose="020B0604030504040204" pitchFamily="50" charset="-128"/>
                        </a:rPr>
                        <a:t>MDM</a:t>
                      </a:r>
                      <a:r>
                        <a:rPr lang="ja-JP" altLang="en-US" sz="1600" b="0" dirty="0">
                          <a:latin typeface="Meiryo UI" panose="020B0604030504040204" pitchFamily="50" charset="-128"/>
                          <a:ea typeface="Meiryo UI" panose="020B0604030504040204" pitchFamily="50" charset="-128"/>
                        </a:rPr>
                        <a:t>から導入</a:t>
                      </a:r>
                      <a:endParaRPr lang="en-US" altLang="ja-JP" sz="1600" b="0" dirty="0">
                        <a:latin typeface="Meiryo UI" panose="020B0604030504040204" pitchFamily="50" charset="-128"/>
                        <a:ea typeface="Meiryo UI" panose="020B0604030504040204" pitchFamily="50" charset="-128"/>
                      </a:endParaRPr>
                    </a:p>
                  </a:txBody>
                  <a:tcPr marL="216000" marR="144000" marT="0" marB="0" anchor="ctr" horzOverflow="overflow">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solidFill>
                      <a:schemeClr val="bg1"/>
                    </a:solidFill>
                  </a:tcPr>
                </a:tc>
                <a:tc>
                  <a:txBody>
                    <a:bodyPr/>
                    <a:lstStyle/>
                    <a:p>
                      <a:pPr marL="144000" marR="0" lvl="0" indent="-144000" algn="l" defTabSz="914400" rtl="0" eaLnBrk="1" fontAlgn="base" latinLnBrk="0" hangingPunct="1">
                        <a:lnSpc>
                          <a:spcPct val="100000"/>
                        </a:lnSpc>
                        <a:spcBef>
                          <a:spcPts val="400"/>
                        </a:spcBef>
                        <a:spcAft>
                          <a:spcPct val="0"/>
                        </a:spcAft>
                        <a:buClrTx/>
                        <a:buSzTx/>
                        <a:buFont typeface="Arial" panose="020B0604020202020204" pitchFamily="34" charset="0"/>
                        <a:buChar char="•"/>
                        <a:tabLst/>
                        <a:defRPr/>
                      </a:pPr>
                      <a:r>
                        <a:rPr lang="ja-JP" altLang="en-US" sz="1600" b="0" dirty="0">
                          <a:latin typeface="Meiryo UI" panose="020B0604030504040204" pitchFamily="50" charset="-128"/>
                          <a:ea typeface="Meiryo UI" panose="020B0604030504040204" pitchFamily="50" charset="-128"/>
                        </a:rPr>
                        <a:t>暗号化</a:t>
                      </a:r>
                      <a:endParaRPr lang="en-US" altLang="ja-JP" sz="1600" b="0" dirty="0">
                        <a:latin typeface="Meiryo UI" panose="020B0604030504040204" pitchFamily="50" charset="-128"/>
                        <a:ea typeface="Meiryo UI" panose="020B0604030504040204" pitchFamily="50" charset="-128"/>
                      </a:endParaRPr>
                    </a:p>
                    <a:p>
                      <a:pPr marL="144000" marR="0" lvl="0" indent="-144000" algn="l" defTabSz="914400" rtl="0" eaLnBrk="1" fontAlgn="base" latinLnBrk="0" hangingPunct="1">
                        <a:lnSpc>
                          <a:spcPct val="100000"/>
                        </a:lnSpc>
                        <a:spcBef>
                          <a:spcPts val="400"/>
                        </a:spcBef>
                        <a:spcAft>
                          <a:spcPct val="0"/>
                        </a:spcAft>
                        <a:buClrTx/>
                        <a:buSzTx/>
                        <a:buFont typeface="Arial" panose="020B0604020202020204" pitchFamily="34" charset="0"/>
                        <a:buChar char="•"/>
                        <a:tabLst/>
                        <a:defRPr/>
                      </a:pPr>
                      <a:endParaRPr lang="en-US" altLang="ja-JP" sz="1600" b="0" dirty="0">
                        <a:latin typeface="Meiryo UI" panose="020B0604030504040204" pitchFamily="50" charset="-128"/>
                        <a:ea typeface="Meiryo UI" panose="020B0604030504040204" pitchFamily="50" charset="-128"/>
                      </a:endParaRPr>
                    </a:p>
                    <a:p>
                      <a:pPr marL="144000" marR="0" lvl="0" indent="-144000" algn="l" defTabSz="914400" rtl="0" eaLnBrk="1" fontAlgn="base" latinLnBrk="0" hangingPunct="1">
                        <a:lnSpc>
                          <a:spcPct val="100000"/>
                        </a:lnSpc>
                        <a:spcBef>
                          <a:spcPts val="400"/>
                        </a:spcBef>
                        <a:spcAft>
                          <a:spcPct val="0"/>
                        </a:spcAft>
                        <a:buClrTx/>
                        <a:buSzTx/>
                        <a:buFont typeface="Arial" panose="020B0604020202020204" pitchFamily="34" charset="0"/>
                        <a:buChar char="•"/>
                        <a:tabLst/>
                        <a:defRPr/>
                      </a:pPr>
                      <a:endParaRPr lang="en-US" altLang="ja-JP" sz="1600" b="0" dirty="0">
                        <a:latin typeface="Meiryo UI" panose="020B0604030504040204" pitchFamily="50" charset="-128"/>
                        <a:ea typeface="Meiryo UI" panose="020B0604030504040204" pitchFamily="50" charset="-128"/>
                      </a:endParaRPr>
                    </a:p>
                  </a:txBody>
                  <a:tcPr marL="216000" marR="144000" marT="0" marB="0" anchor="ctr" horzOverflow="overflow">
                    <a:lnL w="6350" cap="flat" cmpd="sng" algn="ctr">
                      <a:no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792000">
                <a:tc>
                  <a:txBody>
                    <a:bodyPr/>
                    <a:lstStyle/>
                    <a:p>
                      <a:pPr marL="144000" marR="0" lvl="0" indent="0" algn="l" defTabSz="914400" rtl="0" eaLnBrk="1" fontAlgn="base" latinLnBrk="0" hangingPunct="1">
                        <a:lnSpc>
                          <a:spcPct val="100000"/>
                        </a:lnSpc>
                        <a:spcBef>
                          <a:spcPts val="400"/>
                        </a:spcBef>
                        <a:spcAft>
                          <a:spcPct val="0"/>
                        </a:spcAft>
                        <a:buClrTx/>
                        <a:buSzTx/>
                        <a:buFontTx/>
                        <a:buNone/>
                        <a:tabLst/>
                      </a:pPr>
                      <a:r>
                        <a:rPr kumimoji="1" lang="ja-JP" altLang="en-US" sz="18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証明書情報</a:t>
                      </a:r>
                    </a:p>
                  </a:txBody>
                  <a:tcPr marL="72000" marR="72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noFill/>
                  </a:tcPr>
                </a:tc>
                <a:tc>
                  <a:txBody>
                    <a:bodyPr/>
                    <a:lstStyle/>
                    <a:p>
                      <a:pPr marL="144000" marR="0" lvl="0" indent="-144000" algn="l" defTabSz="914400" rtl="0" eaLnBrk="1" fontAlgn="base" latinLnBrk="0" hangingPunct="1">
                        <a:lnSpc>
                          <a:spcPct val="100000"/>
                        </a:lnSpc>
                        <a:spcBef>
                          <a:spcPts val="400"/>
                        </a:spcBef>
                        <a:spcAft>
                          <a:spcPct val="0"/>
                        </a:spcAft>
                        <a:buClrTx/>
                        <a:buSzTx/>
                        <a:buFont typeface="Arial" panose="020B0604020202020204" pitchFamily="34" charset="0"/>
                        <a:buChar char="•"/>
                        <a:tabLst/>
                      </a:pPr>
                      <a:r>
                        <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コモンネーム</a:t>
                      </a:r>
                      <a:endParaRPr kumimoji="1" lang="en-US" altLang="ja-JP"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endParaRPr>
                    </a:p>
                    <a:p>
                      <a:pPr marL="144000" marR="0" lvl="0" indent="-144000" algn="l" defTabSz="914400" rtl="0" eaLnBrk="1" fontAlgn="base" latinLnBrk="0" hangingPunct="1">
                        <a:lnSpc>
                          <a:spcPct val="100000"/>
                        </a:lnSpc>
                        <a:spcBef>
                          <a:spcPts val="400"/>
                        </a:spcBef>
                        <a:spcAft>
                          <a:spcPct val="0"/>
                        </a:spcAft>
                        <a:buClrTx/>
                        <a:buSzTx/>
                        <a:buFont typeface="Arial" panose="020B0604020202020204" pitchFamily="34" charset="0"/>
                        <a:buChar char="•"/>
                        <a:tabLst/>
                      </a:pPr>
                      <a:r>
                        <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発行者名</a:t>
                      </a:r>
                      <a:endParaRPr kumimoji="1" lang="en-US" altLang="ja-JP"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endParaRPr>
                    </a:p>
                  </a:txBody>
                  <a:tcPr marL="216000" marR="144000" marT="0" marB="0" anchor="ctr" horzOverflow="overflow">
                    <a:lnL w="952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solidFill>
                      <a:schemeClr val="bg1"/>
                    </a:solidFill>
                  </a:tcPr>
                </a:tc>
                <a:tc>
                  <a:txBody>
                    <a:bodyPr/>
                    <a:lstStyle/>
                    <a:p>
                      <a:pPr marL="144000" indent="-144000" algn="l">
                        <a:spcBef>
                          <a:spcPts val="400"/>
                        </a:spcBef>
                        <a:buFont typeface="Arial" pitchFamily="34" charset="0"/>
                        <a:buChar char="•"/>
                      </a:pPr>
                      <a:r>
                        <a:rPr lang="ja-JP" altLang="en-US" sz="1600" b="0" dirty="0">
                          <a:latin typeface="Meiryo UI" panose="020B0604030504040204" pitchFamily="50" charset="-128"/>
                          <a:ea typeface="Meiryo UI" panose="020B0604030504040204" pitchFamily="50" charset="-128"/>
                        </a:rPr>
                        <a:t>有効開始日</a:t>
                      </a:r>
                      <a:endParaRPr lang="en-US" altLang="ja-JP" sz="1600" b="0" dirty="0">
                        <a:latin typeface="Meiryo UI" panose="020B0604030504040204" pitchFamily="50" charset="-128"/>
                        <a:ea typeface="Meiryo UI" panose="020B0604030504040204" pitchFamily="50" charset="-128"/>
                      </a:endParaRPr>
                    </a:p>
                    <a:p>
                      <a:pPr marL="144000" indent="-144000" algn="l">
                        <a:spcBef>
                          <a:spcPts val="400"/>
                        </a:spcBef>
                        <a:buFont typeface="Arial" pitchFamily="34" charset="0"/>
                        <a:buChar char="•"/>
                      </a:pPr>
                      <a:r>
                        <a:rPr lang="ja-JP" altLang="en-US" sz="1600" b="0" dirty="0">
                          <a:latin typeface="Meiryo UI" panose="020B0604030504040204" pitchFamily="50" charset="-128"/>
                          <a:ea typeface="Meiryo UI" panose="020B0604030504040204" pitchFamily="50" charset="-128"/>
                        </a:rPr>
                        <a:t>有効期限</a:t>
                      </a:r>
                      <a:endParaRPr lang="en-US" altLang="ja-JP" sz="1600" b="0" dirty="0">
                        <a:latin typeface="Meiryo UI" panose="020B0604030504040204" pitchFamily="50" charset="-128"/>
                        <a:ea typeface="Meiryo UI" panose="020B0604030504040204" pitchFamily="50" charset="-128"/>
                      </a:endParaRPr>
                    </a:p>
                  </a:txBody>
                  <a:tcPr marL="216000" marR="144000" marT="0" marB="0" anchor="ctr" horzOverflow="overflow">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solidFill>
                      <a:schemeClr val="bg1"/>
                    </a:solidFill>
                  </a:tcPr>
                </a:tc>
                <a:tc>
                  <a:txBody>
                    <a:bodyPr/>
                    <a:lstStyle/>
                    <a:p>
                      <a:pPr marL="144000" marR="0" lvl="0" indent="-144000" algn="l" defTabSz="914400" rtl="0" eaLnBrk="1" fontAlgn="base" latinLnBrk="0" hangingPunct="1">
                        <a:lnSpc>
                          <a:spcPct val="100000"/>
                        </a:lnSpc>
                        <a:spcBef>
                          <a:spcPts val="400"/>
                        </a:spcBef>
                        <a:spcAft>
                          <a:spcPct val="0"/>
                        </a:spcAft>
                        <a:buClrTx/>
                        <a:buSzTx/>
                        <a:buFont typeface="Arial" panose="020B0604020202020204" pitchFamily="34" charset="0"/>
                        <a:buChar char="•"/>
                        <a:tabLst/>
                        <a:defRPr/>
                      </a:pPr>
                      <a:r>
                        <a:rPr lang="ja-JP" altLang="en-US" sz="1600" b="0" dirty="0">
                          <a:latin typeface="Meiryo UI" panose="020B0604030504040204" pitchFamily="50" charset="-128"/>
                          <a:ea typeface="Meiryo UI" panose="020B0604030504040204" pitchFamily="50" charset="-128"/>
                        </a:rPr>
                        <a:t>秘密鍵</a:t>
                      </a:r>
                      <a:endParaRPr lang="en-US" altLang="ja-JP" sz="1600" b="0" dirty="0">
                        <a:latin typeface="Meiryo UI" panose="020B0604030504040204" pitchFamily="50" charset="-128"/>
                        <a:ea typeface="Meiryo UI" panose="020B0604030504040204" pitchFamily="50" charset="-128"/>
                      </a:endParaRPr>
                    </a:p>
                    <a:p>
                      <a:pPr marL="144000" marR="0" lvl="0" indent="-144000" algn="l" defTabSz="914400" rtl="0" eaLnBrk="1" fontAlgn="base" latinLnBrk="0" hangingPunct="1">
                        <a:lnSpc>
                          <a:spcPct val="100000"/>
                        </a:lnSpc>
                        <a:spcBef>
                          <a:spcPts val="400"/>
                        </a:spcBef>
                        <a:spcAft>
                          <a:spcPct val="0"/>
                        </a:spcAft>
                        <a:buClrTx/>
                        <a:buSzTx/>
                        <a:buFont typeface="Arial" panose="020B0604020202020204" pitchFamily="34" charset="0"/>
                        <a:buChar char="•"/>
                        <a:tabLst/>
                      </a:pPr>
                      <a:endParaRPr kumimoji="1" lang="en-US" altLang="ja-JP"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endParaRPr>
                    </a:p>
                  </a:txBody>
                  <a:tcPr marL="216000" marR="144000" marT="0" marB="0" anchor="ctr" horzOverflow="overflow">
                    <a:lnL w="6350" cap="flat" cmpd="sng" algn="ctr">
                      <a:no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r h="792000">
                <a:tc>
                  <a:txBody>
                    <a:bodyPr/>
                    <a:lstStyle/>
                    <a:p>
                      <a:pPr marL="144000" marR="0" lvl="0" indent="0" algn="l" defTabSz="914400" rtl="0" eaLnBrk="1" fontAlgn="base" latinLnBrk="0" hangingPunct="1">
                        <a:lnSpc>
                          <a:spcPct val="100000"/>
                        </a:lnSpc>
                        <a:spcBef>
                          <a:spcPts val="400"/>
                        </a:spcBef>
                        <a:spcAft>
                          <a:spcPct val="0"/>
                        </a:spcAft>
                        <a:buClrTx/>
                        <a:buSzTx/>
                        <a:buFontTx/>
                        <a:buNone/>
                        <a:tabLst/>
                        <a:defRPr/>
                      </a:pPr>
                      <a:r>
                        <a:rPr kumimoji="1" lang="ja-JP" altLang="en-US" sz="18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アプリケーション情報</a:t>
                      </a:r>
                    </a:p>
                  </a:txBody>
                  <a:tcPr marL="72000" marR="72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noFill/>
                  </a:tcPr>
                </a:tc>
                <a:tc gridSpan="3">
                  <a:txBody>
                    <a:bodyPr/>
                    <a:lstStyle/>
                    <a:p>
                      <a:pPr marL="144000" marR="0" lvl="0" indent="-144000" algn="l" defTabSz="914400" rtl="0" eaLnBrk="1" fontAlgn="base" latinLnBrk="0" hangingPunct="1">
                        <a:lnSpc>
                          <a:spcPct val="100000"/>
                        </a:lnSpc>
                        <a:spcBef>
                          <a:spcPts val="400"/>
                        </a:spcBef>
                        <a:spcAft>
                          <a:spcPct val="0"/>
                        </a:spcAft>
                        <a:buClrTx/>
                        <a:buSzTx/>
                        <a:buFont typeface="Arial" panose="020B0604020202020204" pitchFamily="34" charset="0"/>
                        <a:buChar char="•"/>
                        <a:tabLst/>
                      </a:pPr>
                      <a:r>
                        <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インストールされているアプリケーション（アプリケーション</a:t>
                      </a:r>
                      <a:r>
                        <a:rPr kumimoji="1" lang="en-US" altLang="ja-JP"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ID</a:t>
                      </a:r>
                      <a:r>
                        <a:rPr kumimoji="1" lang="ja-JP" altLang="en-US" sz="1600" b="0" i="0" u="none" strike="noStrike" cap="none" normalizeH="0" baseline="0" dirty="0" err="1">
                          <a:ln>
                            <a:noFill/>
                          </a:ln>
                          <a:solidFill>
                            <a:schemeClr val="tx1"/>
                          </a:solidFill>
                          <a:effectLst/>
                          <a:latin typeface="Meiryo UI" panose="020B0604030504040204" pitchFamily="50" charset="-128"/>
                          <a:ea typeface="Meiryo UI" panose="020B0604030504040204" pitchFamily="50" charset="-128"/>
                        </a:rPr>
                        <a:t>、</a:t>
                      </a:r>
                      <a:r>
                        <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名前、バージョン、サイズ、データサイズ）</a:t>
                      </a:r>
                    </a:p>
                    <a:p>
                      <a:pPr marL="144000" marR="0" lvl="0" indent="-144000" algn="l" defTabSz="914400" rtl="0" eaLnBrk="1" fontAlgn="base" latinLnBrk="0" hangingPunct="1">
                        <a:lnSpc>
                          <a:spcPct val="100000"/>
                        </a:lnSpc>
                        <a:spcBef>
                          <a:spcPts val="400"/>
                        </a:spcBef>
                        <a:spcAft>
                          <a:spcPct val="0"/>
                        </a:spcAft>
                        <a:buClrTx/>
                        <a:buSzTx/>
                        <a:buFont typeface="Arial" panose="020B0604020202020204" pitchFamily="34" charset="0"/>
                        <a:buChar char="•"/>
                        <a:tabLst/>
                      </a:pPr>
                      <a:r>
                        <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インストールされているプロビジョニングプロファイル</a:t>
                      </a:r>
                      <a:endParaRPr kumimoji="1" lang="en-US" altLang="ja-JP"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endParaRPr>
                    </a:p>
                  </a:txBody>
                  <a:tcPr marL="216000" marR="144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solidFill>
                      <a:schemeClr val="bg1"/>
                    </a:solidFill>
                  </a:tcPr>
                </a:tc>
                <a:tc hMerge="1">
                  <a:txBody>
                    <a:bodyPr/>
                    <a:lstStyle/>
                    <a:p>
                      <a:pPr marL="0" marR="0" lvl="0" indent="-144000" algn="l" defTabSz="914400" rtl="0" eaLnBrk="1" fontAlgn="base" latinLnBrk="0" hangingPunct="1">
                        <a:lnSpc>
                          <a:spcPct val="100000"/>
                        </a:lnSpc>
                        <a:spcBef>
                          <a:spcPts val="400"/>
                        </a:spcBef>
                        <a:spcAft>
                          <a:spcPct val="0"/>
                        </a:spcAft>
                        <a:buClrTx/>
                        <a:buSzTx/>
                        <a:buFont typeface="Arial" panose="020B0604020202020204" pitchFamily="34" charset="0"/>
                        <a:buChar char="•"/>
                        <a:tabLst/>
                      </a:pPr>
                      <a:endParaRPr kumimoji="1" lang="en-US" altLang="ja-JP"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endParaRPr>
                    </a:p>
                  </a:txBody>
                  <a:tcPr marL="114800" marR="114800" marT="59697" marB="59697" anchor="ctr" horzOverflow="overflow">
                    <a:lnL w="6350" cap="flat" cmpd="sng" algn="ctr">
                      <a:solidFill>
                        <a:schemeClr val="tx1">
                          <a:lumMod val="65000"/>
                          <a:lumOff val="35000"/>
                        </a:schemeClr>
                      </a:solidFill>
                      <a:prstDash val="solid"/>
                      <a:round/>
                      <a:headEnd type="none" w="med" len="med"/>
                      <a:tailEnd type="none" w="med" len="med"/>
                    </a:lnL>
                    <a:lnR w="6350" cap="flat" cmpd="sng" algn="ctr">
                      <a:solidFill>
                        <a:schemeClr val="tx1">
                          <a:lumMod val="65000"/>
                          <a:lumOff val="35000"/>
                        </a:schemeClr>
                      </a:solidFill>
                      <a:prstDash val="solid"/>
                      <a:round/>
                      <a:headEnd type="none" w="med" len="med"/>
                      <a:tailEnd type="none" w="med" len="med"/>
                    </a:lnR>
                    <a:lnT w="6350" cap="flat" cmpd="sng" algn="ctr">
                      <a:solidFill>
                        <a:schemeClr val="tx1">
                          <a:lumMod val="65000"/>
                          <a:lumOff val="35000"/>
                        </a:schemeClr>
                      </a:solidFill>
                      <a:prstDash val="sysDash"/>
                      <a:round/>
                      <a:headEnd type="none" w="med" len="med"/>
                      <a:tailEnd type="none" w="med" len="med"/>
                    </a:lnT>
                    <a:lnB w="6350" cap="flat" cmpd="sng" algn="ctr">
                      <a:solidFill>
                        <a:schemeClr val="tx1">
                          <a:lumMod val="65000"/>
                          <a:lumOff val="35000"/>
                        </a:schemeClr>
                      </a:solidFill>
                      <a:prstDash val="sysDash"/>
                      <a:round/>
                      <a:headEnd type="none" w="med" len="med"/>
                      <a:tailEnd type="none" w="med" len="med"/>
                    </a:lnB>
                    <a:lnTlToBr>
                      <a:noFill/>
                    </a:lnTlToBr>
                    <a:lnBlToTr>
                      <a:noFill/>
                    </a:lnBlToTr>
                    <a:solidFill>
                      <a:schemeClr val="bg1"/>
                    </a:solidFill>
                  </a:tcPr>
                </a:tc>
                <a:tc hMerge="1">
                  <a:txBody>
                    <a:bodyPr/>
                    <a:lstStyle/>
                    <a:p>
                      <a:pPr marL="0" marR="0" lvl="0" indent="-144000" algn="l" defTabSz="914400" rtl="0" eaLnBrk="1" fontAlgn="base" latinLnBrk="0" hangingPunct="1">
                        <a:lnSpc>
                          <a:spcPct val="100000"/>
                        </a:lnSpc>
                        <a:spcBef>
                          <a:spcPts val="400"/>
                        </a:spcBef>
                        <a:spcAft>
                          <a:spcPct val="0"/>
                        </a:spcAft>
                        <a:buClrTx/>
                        <a:buSzTx/>
                        <a:buFont typeface="Arial" panose="020B0604020202020204" pitchFamily="34" charset="0"/>
                        <a:buChar char="•"/>
                        <a:tabLst/>
                      </a:pPr>
                      <a:endParaRPr kumimoji="1" lang="en-US" altLang="ja-JP"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endParaRPr>
                    </a:p>
                  </a:txBody>
                  <a:tcPr marL="114800" marR="114800" marT="59697" marB="59697" anchor="ctr" horzOverflow="overflow">
                    <a:lnL w="6350" cap="flat" cmpd="sng" algn="ctr">
                      <a:solidFill>
                        <a:schemeClr val="tx1">
                          <a:lumMod val="65000"/>
                          <a:lumOff val="35000"/>
                        </a:schemeClr>
                      </a:solidFill>
                      <a:prstDash val="solid"/>
                      <a:round/>
                      <a:headEnd type="none" w="med" len="med"/>
                      <a:tailEnd type="none" w="med" len="med"/>
                    </a:lnL>
                    <a:lnR w="6350" cap="flat" cmpd="sng" algn="ctr">
                      <a:solidFill>
                        <a:schemeClr val="tx1">
                          <a:lumMod val="65000"/>
                          <a:lumOff val="35000"/>
                        </a:schemeClr>
                      </a:solidFill>
                      <a:prstDash val="solid"/>
                      <a:round/>
                      <a:headEnd type="none" w="med" len="med"/>
                      <a:tailEnd type="none" w="med" len="med"/>
                    </a:lnR>
                    <a:lnT w="6350" cap="flat" cmpd="sng" algn="ctr">
                      <a:solidFill>
                        <a:schemeClr val="tx1">
                          <a:lumMod val="65000"/>
                          <a:lumOff val="35000"/>
                        </a:schemeClr>
                      </a:solidFill>
                      <a:prstDash val="sysDash"/>
                      <a:round/>
                      <a:headEnd type="none" w="med" len="med"/>
                      <a:tailEnd type="none" w="med" len="med"/>
                    </a:lnT>
                    <a:lnB w="6350" cap="flat" cmpd="sng" algn="ctr">
                      <a:solidFill>
                        <a:schemeClr val="tx1">
                          <a:lumMod val="65000"/>
                          <a:lumOff val="35000"/>
                        </a:schemeClr>
                      </a:solidFill>
                      <a:prstDash val="sysDash"/>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4"/>
                  </a:ext>
                </a:extLst>
              </a:tr>
              <a:tr h="792000">
                <a:tc>
                  <a:txBody>
                    <a:bodyPr/>
                    <a:lstStyle/>
                    <a:p>
                      <a:pPr marL="144000" marR="0" lvl="0" indent="0" algn="l" defTabSz="914400" rtl="0" eaLnBrk="1" fontAlgn="base" latinLnBrk="0" hangingPunct="1">
                        <a:lnSpc>
                          <a:spcPct val="100000"/>
                        </a:lnSpc>
                        <a:spcBef>
                          <a:spcPts val="400"/>
                        </a:spcBef>
                        <a:spcAft>
                          <a:spcPct val="0"/>
                        </a:spcAft>
                        <a:buClrTx/>
                        <a:buSzTx/>
                        <a:buFontTx/>
                        <a:buNone/>
                        <a:tabLst/>
                      </a:pPr>
                      <a:r>
                        <a:rPr kumimoji="1" lang="ja-JP" altLang="en-US" sz="18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位置情報</a:t>
                      </a:r>
                    </a:p>
                  </a:txBody>
                  <a:tcPr marL="72000" marR="72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noFill/>
                  </a:tcPr>
                </a:tc>
                <a:tc gridSpan="3">
                  <a:txBody>
                    <a:bodyPr/>
                    <a:lstStyle/>
                    <a:p>
                      <a:pPr marL="144000" marR="0" lvl="0" indent="-144000" algn="l" defTabSz="914400" rtl="0" eaLnBrk="1" fontAlgn="base" latinLnBrk="0" hangingPunct="1">
                        <a:lnSpc>
                          <a:spcPct val="100000"/>
                        </a:lnSpc>
                        <a:spcBef>
                          <a:spcPts val="400"/>
                        </a:spcBef>
                        <a:spcAft>
                          <a:spcPct val="0"/>
                        </a:spcAft>
                        <a:buClrTx/>
                        <a:buSzTx/>
                        <a:buFont typeface="Arial" panose="020B0604020202020204" pitchFamily="34" charset="0"/>
                        <a:buChar char="•"/>
                        <a:tabLst/>
                      </a:pPr>
                      <a:r>
                        <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位置情報（最大</a:t>
                      </a:r>
                      <a:r>
                        <a:rPr kumimoji="1" lang="en-US" altLang="ja-JP"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100</a:t>
                      </a:r>
                      <a:r>
                        <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件）、位置情報の取得日時、緯度、経度、精度、電池</a:t>
                      </a:r>
                      <a:endParaRPr kumimoji="1" lang="en-US" altLang="ja-JP"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endParaRPr>
                    </a:p>
                  </a:txBody>
                  <a:tcPr marL="216000" marR="144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solidFill>
                      <a:schemeClr val="bg1"/>
                    </a:solidFill>
                  </a:tcPr>
                </a:tc>
                <a:tc hMerge="1">
                  <a:txBody>
                    <a:bodyPr/>
                    <a:lstStyle/>
                    <a:p>
                      <a:pPr marL="0" marR="0" lvl="0" indent="-144000" algn="l" defTabSz="914400" rtl="0" eaLnBrk="1" fontAlgn="base" latinLnBrk="0" hangingPunct="1">
                        <a:lnSpc>
                          <a:spcPct val="100000"/>
                        </a:lnSpc>
                        <a:spcBef>
                          <a:spcPts val="400"/>
                        </a:spcBef>
                        <a:spcAft>
                          <a:spcPct val="0"/>
                        </a:spcAft>
                        <a:buClrTx/>
                        <a:buSzTx/>
                        <a:buFont typeface="Arial" panose="020B0604020202020204" pitchFamily="34" charset="0"/>
                        <a:buChar char="•"/>
                        <a:tabLst/>
                      </a:pPr>
                      <a:endParaRPr kumimoji="1" lang="en-US" altLang="ja-JP"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endParaRPr>
                    </a:p>
                  </a:txBody>
                  <a:tcPr marL="114800" marR="114800" marT="59697" marB="59697" anchor="ctr" horzOverflow="overflow">
                    <a:lnL w="6350" cap="flat" cmpd="sng" algn="ctr">
                      <a:solidFill>
                        <a:schemeClr val="tx1">
                          <a:lumMod val="65000"/>
                          <a:lumOff val="35000"/>
                        </a:schemeClr>
                      </a:solidFill>
                      <a:prstDash val="solid"/>
                      <a:round/>
                      <a:headEnd type="none" w="med" len="med"/>
                      <a:tailEnd type="none" w="med" len="med"/>
                    </a:lnL>
                    <a:lnR w="6350" cap="flat" cmpd="sng" algn="ctr">
                      <a:solidFill>
                        <a:schemeClr val="tx1">
                          <a:lumMod val="65000"/>
                          <a:lumOff val="35000"/>
                        </a:schemeClr>
                      </a:solidFill>
                      <a:prstDash val="solid"/>
                      <a:round/>
                      <a:headEnd type="none" w="med" len="med"/>
                      <a:tailEnd type="none" w="med" len="med"/>
                    </a:lnR>
                    <a:lnT w="6350" cap="flat" cmpd="sng" algn="ctr">
                      <a:solidFill>
                        <a:schemeClr val="tx1">
                          <a:lumMod val="65000"/>
                          <a:lumOff val="35000"/>
                        </a:schemeClr>
                      </a:solidFill>
                      <a:prstDash val="sysDash"/>
                      <a:round/>
                      <a:headEnd type="none" w="med" len="med"/>
                      <a:tailEnd type="none" w="med" len="med"/>
                    </a:lnT>
                    <a:lnB w="6350" cap="flat" cmpd="sng" algn="ctr">
                      <a:solidFill>
                        <a:schemeClr val="tx1">
                          <a:lumMod val="65000"/>
                          <a:lumOff val="35000"/>
                        </a:schemeClr>
                      </a:solidFill>
                      <a:prstDash val="solid"/>
                      <a:round/>
                      <a:headEnd type="none" w="med" len="med"/>
                      <a:tailEnd type="none" w="med" len="med"/>
                    </a:lnB>
                    <a:lnTlToBr>
                      <a:noFill/>
                    </a:lnTlToBr>
                    <a:lnBlToTr>
                      <a:noFill/>
                    </a:lnBlToTr>
                    <a:solidFill>
                      <a:schemeClr val="bg1"/>
                    </a:solidFill>
                  </a:tcPr>
                </a:tc>
                <a:tc hMerge="1">
                  <a:txBody>
                    <a:bodyPr/>
                    <a:lstStyle/>
                    <a:p>
                      <a:pPr marL="0" marR="0" lvl="0" indent="-144000" algn="l" defTabSz="914400" rtl="0" eaLnBrk="1" fontAlgn="base" latinLnBrk="0" hangingPunct="1">
                        <a:lnSpc>
                          <a:spcPct val="100000"/>
                        </a:lnSpc>
                        <a:spcBef>
                          <a:spcPts val="400"/>
                        </a:spcBef>
                        <a:spcAft>
                          <a:spcPct val="0"/>
                        </a:spcAft>
                        <a:buClrTx/>
                        <a:buSzTx/>
                        <a:buFont typeface="Arial" panose="020B0604020202020204" pitchFamily="34" charset="0"/>
                        <a:buChar char="•"/>
                        <a:tabLst/>
                      </a:pPr>
                      <a:endParaRPr kumimoji="1" lang="en-US" altLang="ja-JP"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endParaRPr>
                    </a:p>
                  </a:txBody>
                  <a:tcPr marL="114800" marR="114800" marT="59697" marB="59697" anchor="ctr" horzOverflow="overflow">
                    <a:lnL w="6350" cap="flat" cmpd="sng" algn="ctr">
                      <a:solidFill>
                        <a:schemeClr val="tx1">
                          <a:lumMod val="65000"/>
                          <a:lumOff val="35000"/>
                        </a:schemeClr>
                      </a:solidFill>
                      <a:prstDash val="solid"/>
                      <a:round/>
                      <a:headEnd type="none" w="med" len="med"/>
                      <a:tailEnd type="none" w="med" len="med"/>
                    </a:lnL>
                    <a:lnR w="6350" cap="flat" cmpd="sng" algn="ctr">
                      <a:solidFill>
                        <a:schemeClr val="tx1">
                          <a:lumMod val="65000"/>
                          <a:lumOff val="35000"/>
                        </a:schemeClr>
                      </a:solidFill>
                      <a:prstDash val="solid"/>
                      <a:round/>
                      <a:headEnd type="none" w="med" len="med"/>
                      <a:tailEnd type="none" w="med" len="med"/>
                    </a:lnR>
                    <a:lnT w="6350" cap="flat" cmpd="sng" algn="ctr">
                      <a:solidFill>
                        <a:schemeClr val="tx1">
                          <a:lumMod val="65000"/>
                          <a:lumOff val="35000"/>
                        </a:schemeClr>
                      </a:solidFill>
                      <a:prstDash val="sysDash"/>
                      <a:round/>
                      <a:headEnd type="none" w="med" len="med"/>
                      <a:tailEnd type="none" w="med" len="med"/>
                    </a:lnT>
                    <a:lnB w="6350" cap="flat" cmpd="sng" algn="ctr">
                      <a:solidFill>
                        <a:schemeClr val="tx1">
                          <a:lumMod val="65000"/>
                          <a:lumOff val="3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5"/>
                  </a:ext>
                </a:extLst>
              </a:tr>
            </a:tbl>
          </a:graphicData>
        </a:graphic>
      </p:graphicFrame>
      <p:sp>
        <p:nvSpPr>
          <p:cNvPr id="9" name="テキスト ボックス 8">
            <a:extLst>
              <a:ext uri="{FF2B5EF4-FFF2-40B4-BE49-F238E27FC236}">
                <a16:creationId xmlns:a16="http://schemas.microsoft.com/office/drawing/2014/main" id="{2CE127E9-DC3A-4356-AD0F-6513FC791A6C}"/>
              </a:ext>
            </a:extLst>
          </p:cNvPr>
          <p:cNvSpPr txBox="1"/>
          <p:nvPr/>
        </p:nvSpPr>
        <p:spPr>
          <a:xfrm>
            <a:off x="777606" y="1512000"/>
            <a:ext cx="5760640" cy="446891"/>
          </a:xfrm>
          <a:prstGeom prst="rect">
            <a:avLst/>
          </a:prstGeom>
          <a:noFill/>
        </p:spPr>
        <p:txBody>
          <a:bodyPr wrap="square" lIns="0" rIns="0" rtlCol="0" anchor="t" anchorCtr="0">
            <a:noAutofit/>
          </a:bodyPr>
          <a:lstStyle/>
          <a:p>
            <a:pPr algn="l"/>
            <a:r>
              <a:rPr kumimoji="1" lang="ja-JP" altLang="en-US" sz="2400" dirty="0">
                <a:solidFill>
                  <a:schemeClr val="tx1"/>
                </a:solidFill>
                <a:latin typeface="Meiryo UI" panose="020B0604030504040204" pitchFamily="50" charset="-128"/>
                <a:ea typeface="Meiryo UI" panose="020B0604030504040204" pitchFamily="50" charset="-128"/>
              </a:rPr>
              <a:t>収集可能なデバイス情報の項目一覧</a:t>
            </a:r>
            <a:endParaRPr kumimoji="1" lang="en-US" altLang="ja-JP" sz="2400" dirty="0">
              <a:solidFill>
                <a:schemeClr val="tx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688998125"/>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四角形: 角を丸くする 57">
            <a:extLst>
              <a:ext uri="{FF2B5EF4-FFF2-40B4-BE49-F238E27FC236}">
                <a16:creationId xmlns:a16="http://schemas.microsoft.com/office/drawing/2014/main" id="{459809DC-203F-4D51-B006-533D4032E4E1}"/>
              </a:ext>
            </a:extLst>
          </p:cNvPr>
          <p:cNvSpPr/>
          <p:nvPr/>
        </p:nvSpPr>
        <p:spPr bwMode="auto">
          <a:xfrm>
            <a:off x="777538" y="3385440"/>
            <a:ext cx="4284000" cy="5299882"/>
          </a:xfrm>
          <a:prstGeom prst="roundRect">
            <a:avLst>
              <a:gd name="adj" fmla="val 2965"/>
            </a:avLst>
          </a:prstGeom>
          <a:solidFill>
            <a:schemeClr val="bg1"/>
          </a:solidFill>
          <a:ln w="762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altLang="ja-JP" sz="4200" b="0" i="0" u="none" strike="noStrike" cap="none" normalizeH="0" baseline="0" dirty="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7" name="四角形: 角を丸くする 6">
            <a:extLst>
              <a:ext uri="{FF2B5EF4-FFF2-40B4-BE49-F238E27FC236}">
                <a16:creationId xmlns:a16="http://schemas.microsoft.com/office/drawing/2014/main" id="{2A1D2B66-0993-4326-BD23-F332F7EF91FE}"/>
              </a:ext>
            </a:extLst>
          </p:cNvPr>
          <p:cNvSpPr/>
          <p:nvPr/>
        </p:nvSpPr>
        <p:spPr bwMode="auto">
          <a:xfrm>
            <a:off x="9381926" y="3385440"/>
            <a:ext cx="2843495" cy="5299882"/>
          </a:xfrm>
          <a:prstGeom prst="roundRect">
            <a:avLst>
              <a:gd name="adj" fmla="val 4466"/>
            </a:avLst>
          </a:prstGeom>
          <a:solidFill>
            <a:schemeClr val="bg1"/>
          </a:solidFill>
          <a:ln w="762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altLang="ja-JP" sz="4200" b="0" i="0" u="none" strike="noStrike" cap="none" normalizeH="0" baseline="0" dirty="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3" name="スライド番号プレースホルダー 2">
            <a:extLst>
              <a:ext uri="{FF2B5EF4-FFF2-40B4-BE49-F238E27FC236}">
                <a16:creationId xmlns:a16="http://schemas.microsoft.com/office/drawing/2014/main" id="{C1F1FF21-7E90-4CE5-8EA3-07D1C157A63E}"/>
              </a:ext>
            </a:extLst>
          </p:cNvPr>
          <p:cNvSpPr>
            <a:spLocks noGrp="1"/>
          </p:cNvSpPr>
          <p:nvPr>
            <p:ph type="sldNum" sz="quarter" idx="4"/>
          </p:nvPr>
        </p:nvSpPr>
        <p:spPr/>
        <p:txBody>
          <a:bodyPr/>
          <a:lstStyle/>
          <a:p>
            <a:fld id="{F1BF7F6E-0413-4353-995D-100289A07FF8}" type="slidenum">
              <a:rPr lang="en-US" altLang="ja-JP" smtClean="0"/>
              <a:pPr/>
              <a:t>31</a:t>
            </a:fld>
            <a:endParaRPr lang="en-US" altLang="ja-JP" dirty="0"/>
          </a:p>
        </p:txBody>
      </p:sp>
      <p:sp>
        <p:nvSpPr>
          <p:cNvPr id="8" name="タイトル 7">
            <a:extLst>
              <a:ext uri="{FF2B5EF4-FFF2-40B4-BE49-F238E27FC236}">
                <a16:creationId xmlns:a16="http://schemas.microsoft.com/office/drawing/2014/main" id="{2E2B9741-53EC-416B-A086-4BC077428A93}"/>
              </a:ext>
            </a:extLst>
          </p:cNvPr>
          <p:cNvSpPr>
            <a:spLocks noGrp="1"/>
          </p:cNvSpPr>
          <p:nvPr>
            <p:ph type="title"/>
          </p:nvPr>
        </p:nvSpPr>
        <p:spPr>
          <a:xfrm>
            <a:off x="360006" y="216000"/>
            <a:ext cx="8640000" cy="576000"/>
          </a:xfrm>
        </p:spPr>
        <p:txBody>
          <a:bodyPr/>
          <a:lstStyle/>
          <a:p>
            <a:r>
              <a:rPr lang="ja-JP" altLang="en-US" dirty="0">
                <a:solidFill>
                  <a:srgbClr val="191919"/>
                </a:solidFill>
                <a:latin typeface="Meiryo UI" panose="020B0604030504040204" pitchFamily="50" charset="-128"/>
                <a:ea typeface="Meiryo UI" panose="020B0604030504040204" pitchFamily="50" charset="-128"/>
                <a:sym typeface="ヒラギノ角ゴ ProN W6" charset="0"/>
              </a:rPr>
              <a:t>デバイス遠隔設定</a:t>
            </a:r>
            <a:endParaRPr kumimoji="1" lang="ja-JP" altLang="en-US" dirty="0"/>
          </a:p>
        </p:txBody>
      </p:sp>
      <p:sp>
        <p:nvSpPr>
          <p:cNvPr id="5" name="正方形/長方形 4">
            <a:extLst>
              <a:ext uri="{FF2B5EF4-FFF2-40B4-BE49-F238E27FC236}">
                <a16:creationId xmlns:a16="http://schemas.microsoft.com/office/drawing/2014/main" id="{8D5F1B7B-F542-4DF4-8B33-F08F3011CB63}"/>
              </a:ext>
            </a:extLst>
          </p:cNvPr>
          <p:cNvSpPr/>
          <p:nvPr/>
        </p:nvSpPr>
        <p:spPr>
          <a:xfrm>
            <a:off x="360005" y="9122687"/>
            <a:ext cx="12283200" cy="394980"/>
          </a:xfrm>
          <a:prstGeom prst="rect">
            <a:avLst/>
          </a:prstGeom>
        </p:spPr>
        <p:txBody>
          <a:bodyPr wrap="square" lIns="0" tIns="0" rIns="0" bIns="0" anchor="ctr" anchorCtr="0">
            <a:spAutoFit/>
          </a:bodyPr>
          <a:lstStyle/>
          <a:p>
            <a:pPr algn="l">
              <a:spcBef>
                <a:spcPts val="200"/>
              </a:spcBef>
            </a:pPr>
            <a:r>
              <a:rPr lang="en-US" altLang="ja-JP" sz="1200" dirty="0">
                <a:solidFill>
                  <a:schemeClr val="bg1">
                    <a:lumMod val="50000"/>
                  </a:schemeClr>
                </a:solidFill>
                <a:latin typeface="Meiryo UI" panose="020B0604030504040204" pitchFamily="50" charset="-128"/>
                <a:ea typeface="Meiryo UI" panose="020B0604030504040204" pitchFamily="50" charset="-128"/>
              </a:rPr>
              <a:t>※</a:t>
            </a:r>
            <a:r>
              <a:rPr lang="ja-JP" altLang="en-US" sz="1200" dirty="0">
                <a:solidFill>
                  <a:schemeClr val="bg1">
                    <a:lumMod val="50000"/>
                  </a:schemeClr>
                </a:solidFill>
                <a:latin typeface="Meiryo UI" panose="020B0604030504040204" pitchFamily="50" charset="-128"/>
                <a:ea typeface="Meiryo UI" panose="020B0604030504040204" pitchFamily="50" charset="-128"/>
              </a:rPr>
              <a:t>構成プロファイルで設定可能な項目に従います。詳細な遠隔設定項目は</a:t>
            </a:r>
            <a:r>
              <a:rPr lang="en-US" altLang="ja-JP" sz="1200" dirty="0">
                <a:solidFill>
                  <a:schemeClr val="bg1">
                    <a:lumMod val="50000"/>
                  </a:schemeClr>
                </a:solidFill>
                <a:latin typeface="Meiryo UI" panose="020B0604030504040204" pitchFamily="50" charset="-128"/>
                <a:ea typeface="Meiryo UI" panose="020B0604030504040204" pitchFamily="50" charset="-128"/>
              </a:rPr>
              <a:t>Appendix</a:t>
            </a:r>
            <a:r>
              <a:rPr lang="ja-JP" altLang="en-US" sz="1200" dirty="0">
                <a:solidFill>
                  <a:schemeClr val="bg1">
                    <a:lumMod val="50000"/>
                  </a:schemeClr>
                </a:solidFill>
                <a:latin typeface="Meiryo UI" panose="020B0604030504040204" pitchFamily="50" charset="-128"/>
                <a:ea typeface="Meiryo UI" panose="020B0604030504040204" pitchFamily="50" charset="-128"/>
              </a:rPr>
              <a:t>をご覧ください。</a:t>
            </a:r>
            <a:endParaRPr lang="en-US" altLang="ja-JP" sz="1200" dirty="0">
              <a:solidFill>
                <a:schemeClr val="bg1">
                  <a:lumMod val="50000"/>
                </a:schemeClr>
              </a:solidFill>
              <a:latin typeface="Meiryo UI" panose="020B0604030504040204" pitchFamily="50" charset="-128"/>
              <a:ea typeface="Meiryo UI" panose="020B0604030504040204" pitchFamily="50" charset="-128"/>
            </a:endParaRPr>
          </a:p>
          <a:p>
            <a:pPr algn="l">
              <a:spcBef>
                <a:spcPts val="200"/>
              </a:spcBef>
            </a:pPr>
            <a:r>
              <a:rPr lang="en-US" altLang="ja-JP" sz="1200" dirty="0">
                <a:solidFill>
                  <a:schemeClr val="bg1">
                    <a:lumMod val="50000"/>
                  </a:schemeClr>
                </a:solidFill>
                <a:latin typeface="Meiryo UI" panose="020B0604030504040204" pitchFamily="50" charset="-128"/>
                <a:ea typeface="Meiryo UI" panose="020B0604030504040204" pitchFamily="50" charset="-128"/>
              </a:rPr>
              <a:t>※1 </a:t>
            </a:r>
            <a:r>
              <a:rPr lang="ja-JP" altLang="en-US" sz="1200" dirty="0">
                <a:solidFill>
                  <a:schemeClr val="bg1">
                    <a:lumMod val="50000"/>
                  </a:schemeClr>
                </a:solidFill>
                <a:latin typeface="Meiryo UI" panose="020B0604030504040204" pitchFamily="50" charset="-128"/>
                <a:ea typeface="Meiryo UI" panose="020B0604030504040204" pitchFamily="50" charset="-128"/>
              </a:rPr>
              <a:t>アプリのホワイトリストを設定する際、アプリカタログをご利用中の場合はアプロカタログも併せて指定してください。</a:t>
            </a:r>
          </a:p>
        </p:txBody>
      </p:sp>
      <p:sp>
        <p:nvSpPr>
          <p:cNvPr id="10" name="角丸四角形 13">
            <a:extLst>
              <a:ext uri="{FF2B5EF4-FFF2-40B4-BE49-F238E27FC236}">
                <a16:creationId xmlns:a16="http://schemas.microsoft.com/office/drawing/2014/main" id="{9D90EE8F-7FC4-4E83-A214-147DB3F2BE7E}"/>
              </a:ext>
            </a:extLst>
          </p:cNvPr>
          <p:cNvSpPr/>
          <p:nvPr/>
        </p:nvSpPr>
        <p:spPr bwMode="auto">
          <a:xfrm>
            <a:off x="9022006" y="360000"/>
            <a:ext cx="1080000" cy="288000"/>
          </a:xfrm>
          <a:prstGeom prst="roundRect">
            <a:avLst>
              <a:gd name="adj" fmla="val 13229"/>
            </a:avLst>
          </a:prstGeom>
          <a:solidFill>
            <a:srgbClr val="898FC3"/>
          </a:solidFill>
          <a:ln w="285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defRPr/>
            </a:pPr>
            <a:r>
              <a:rPr kumimoji="1" lang="en-US" altLang="ja-JP" sz="1400" b="1" kern="0" dirty="0">
                <a:solidFill>
                  <a:srgbClr val="FFFFFF"/>
                </a:solidFill>
                <a:latin typeface="Meiryo UI" panose="020B0604030504040204" pitchFamily="50" charset="-128"/>
                <a:ea typeface="Meiryo UI" panose="020B0604030504040204" pitchFamily="50" charset="-128"/>
                <a:cs typeface="Verdana" panose="020B0604030504040204" pitchFamily="34" charset="0"/>
              </a:rPr>
              <a:t>iOS</a:t>
            </a:r>
            <a:endParaRPr kumimoji="1" lang="ja-JP" altLang="en-US" sz="1400" b="1" kern="0" dirty="0">
              <a:solidFill>
                <a:srgbClr val="FFFFFF"/>
              </a:solidFill>
              <a:latin typeface="Meiryo UI" panose="020B0604030504040204" pitchFamily="50" charset="-128"/>
              <a:ea typeface="Meiryo UI" panose="020B0604030504040204" pitchFamily="50" charset="-128"/>
              <a:cs typeface="Verdana" panose="020B0604030504040204" pitchFamily="34" charset="0"/>
            </a:endParaRPr>
          </a:p>
        </p:txBody>
      </p:sp>
      <p:sp>
        <p:nvSpPr>
          <p:cNvPr id="12" name="コンテンツ プレースホルダ 28">
            <a:extLst>
              <a:ext uri="{FF2B5EF4-FFF2-40B4-BE49-F238E27FC236}">
                <a16:creationId xmlns:a16="http://schemas.microsoft.com/office/drawing/2014/main" id="{D262C38D-ADE2-4821-9C97-40C3F52DE1AA}"/>
              </a:ext>
            </a:extLst>
          </p:cNvPr>
          <p:cNvSpPr txBox="1">
            <a:spLocks/>
          </p:cNvSpPr>
          <p:nvPr/>
        </p:nvSpPr>
        <p:spPr>
          <a:xfrm>
            <a:off x="360006" y="1257478"/>
            <a:ext cx="12283200" cy="1368000"/>
          </a:xfrm>
          <a:prstGeom prst="rect">
            <a:avLst/>
          </a:prstGeom>
        </p:spPr>
        <p:txBody>
          <a:bodyPr lIns="0" rIns="0" anchor="ctr" anchorCtr="1"/>
          <a:lstStyle>
            <a:lvl1pPr marL="215900" algn="l" rtl="0" fontAlgn="base">
              <a:spcBef>
                <a:spcPts val="2400"/>
              </a:spcBef>
              <a:spcAft>
                <a:spcPct val="0"/>
              </a:spcAft>
              <a:defRPr sz="4400">
                <a:solidFill>
                  <a:schemeClr val="tx1"/>
                </a:solidFill>
                <a:latin typeface="HGP創英角ｺﾞｼｯｸUB" panose="020B0900000000000000" pitchFamily="50" charset="-128"/>
                <a:ea typeface="HGP創英角ｺﾞｼｯｸUB" panose="020B0900000000000000" pitchFamily="50" charset="-128"/>
                <a:cs typeface="+mn-cs"/>
                <a:sym typeface="ヒラギノ角ゴ ProN W6" charset="0"/>
              </a:defRPr>
            </a:lvl1pPr>
            <a:lvl2pPr marL="1231900" indent="-571500" algn="l" rtl="0" fontAlgn="base">
              <a:spcBef>
                <a:spcPts val="2400"/>
              </a:spcBef>
              <a:spcAft>
                <a:spcPct val="0"/>
              </a:spcAft>
              <a:buClr>
                <a:srgbClr val="000000"/>
              </a:buClr>
              <a:buSzPct val="171000"/>
              <a:buFont typeface="ヒラギノ角ゴ ProN W3" charset="0"/>
              <a:buChar char="•"/>
              <a:defRPr sz="4400">
                <a:solidFill>
                  <a:schemeClr val="tx1"/>
                </a:solidFill>
                <a:latin typeface="HGP創英角ｺﾞｼｯｸUB" panose="020B0900000000000000" pitchFamily="50" charset="-128"/>
                <a:ea typeface="HGP創英角ｺﾞｼｯｸUB" panose="020B0900000000000000" pitchFamily="50" charset="-128"/>
                <a:cs typeface="+mn-cs"/>
                <a:sym typeface="ヒラギノ角ゴ ProN W6" charset="0"/>
              </a:defRPr>
            </a:lvl2pPr>
            <a:lvl3pPr marL="1676400" indent="-571500" algn="l" rtl="0" fontAlgn="base">
              <a:spcBef>
                <a:spcPts val="2400"/>
              </a:spcBef>
              <a:spcAft>
                <a:spcPct val="0"/>
              </a:spcAft>
              <a:buClr>
                <a:srgbClr val="000000"/>
              </a:buClr>
              <a:buSzPct val="171000"/>
              <a:buFont typeface="ヒラギノ角ゴ ProN W3" charset="0"/>
              <a:buChar char="•"/>
              <a:defRPr sz="4400">
                <a:solidFill>
                  <a:schemeClr val="tx1"/>
                </a:solidFill>
                <a:latin typeface="HGP創英角ｺﾞｼｯｸUB" panose="020B0900000000000000" pitchFamily="50" charset="-128"/>
                <a:ea typeface="HGP創英角ｺﾞｼｯｸUB" panose="020B0900000000000000" pitchFamily="50" charset="-128"/>
                <a:cs typeface="+mn-cs"/>
                <a:sym typeface="ヒラギノ角ゴ ProN W6" charset="0"/>
              </a:defRPr>
            </a:lvl3pPr>
            <a:lvl4pPr marL="2120900" indent="-571500" algn="l" rtl="0" fontAlgn="base">
              <a:spcBef>
                <a:spcPts val="2400"/>
              </a:spcBef>
              <a:spcAft>
                <a:spcPct val="0"/>
              </a:spcAft>
              <a:buClr>
                <a:srgbClr val="000000"/>
              </a:buClr>
              <a:buSzPct val="171000"/>
              <a:buFont typeface="ヒラギノ角ゴ ProN W3" charset="0"/>
              <a:buChar char="•"/>
              <a:defRPr sz="4400">
                <a:solidFill>
                  <a:schemeClr val="tx1"/>
                </a:solidFill>
                <a:latin typeface="HGP創英角ｺﾞｼｯｸUB" panose="020B0900000000000000" pitchFamily="50" charset="-128"/>
                <a:ea typeface="HGP創英角ｺﾞｼｯｸUB" panose="020B0900000000000000" pitchFamily="50" charset="-128"/>
                <a:cs typeface="+mn-cs"/>
                <a:sym typeface="ヒラギノ角ゴ ProN W6" charset="0"/>
              </a:defRPr>
            </a:lvl4pPr>
            <a:lvl5pPr marL="2565400" indent="-571500" algn="l" rtl="0" fontAlgn="base">
              <a:spcBef>
                <a:spcPts val="2400"/>
              </a:spcBef>
              <a:spcAft>
                <a:spcPct val="0"/>
              </a:spcAft>
              <a:buClr>
                <a:srgbClr val="000000"/>
              </a:buClr>
              <a:buSzPct val="171000"/>
              <a:buFont typeface="ヒラギノ角ゴ ProN W3" charset="0"/>
              <a:buChar char="•"/>
              <a:defRPr sz="4400">
                <a:solidFill>
                  <a:schemeClr val="tx1"/>
                </a:solidFill>
                <a:latin typeface="HGP創英角ｺﾞｼｯｸUB" panose="020B0900000000000000" pitchFamily="50" charset="-128"/>
                <a:ea typeface="HGP創英角ｺﾞｼｯｸUB" panose="020B0900000000000000" pitchFamily="50" charset="-128"/>
                <a:cs typeface="+mn-cs"/>
                <a:sym typeface="ヒラギノ角ゴ ProN W6" charset="0"/>
              </a:defRPr>
            </a:lvl5pPr>
            <a:lvl6pPr marL="3022600" indent="-571500" algn="l" rtl="0" fontAlgn="base">
              <a:spcBef>
                <a:spcPts val="2400"/>
              </a:spcBef>
              <a:spcAft>
                <a:spcPct val="0"/>
              </a:spcAft>
              <a:buClr>
                <a:srgbClr val="000000"/>
              </a:buClr>
              <a:buSzPct val="171000"/>
              <a:buFont typeface="ヒラギノ角ゴ ProN W3" charset="0"/>
              <a:buChar char="•"/>
              <a:defRPr sz="3800">
                <a:solidFill>
                  <a:schemeClr val="tx1"/>
                </a:solidFill>
                <a:latin typeface="+mn-lt"/>
                <a:ea typeface="+mn-ea"/>
                <a:cs typeface="+mn-cs"/>
                <a:sym typeface="ヒラギノ角ゴ ProN W6" charset="0"/>
              </a:defRPr>
            </a:lvl6pPr>
            <a:lvl7pPr marL="3479800" indent="-571500" algn="l" rtl="0" fontAlgn="base">
              <a:spcBef>
                <a:spcPts val="2400"/>
              </a:spcBef>
              <a:spcAft>
                <a:spcPct val="0"/>
              </a:spcAft>
              <a:buClr>
                <a:srgbClr val="000000"/>
              </a:buClr>
              <a:buSzPct val="171000"/>
              <a:buFont typeface="ヒラギノ角ゴ ProN W3" charset="0"/>
              <a:buChar char="•"/>
              <a:defRPr sz="3800">
                <a:solidFill>
                  <a:schemeClr val="tx1"/>
                </a:solidFill>
                <a:latin typeface="+mn-lt"/>
                <a:ea typeface="+mn-ea"/>
                <a:cs typeface="+mn-cs"/>
                <a:sym typeface="ヒラギノ角ゴ ProN W6" charset="0"/>
              </a:defRPr>
            </a:lvl7pPr>
            <a:lvl8pPr marL="3937000" indent="-571500" algn="l" rtl="0" fontAlgn="base">
              <a:spcBef>
                <a:spcPts val="2400"/>
              </a:spcBef>
              <a:spcAft>
                <a:spcPct val="0"/>
              </a:spcAft>
              <a:buClr>
                <a:srgbClr val="000000"/>
              </a:buClr>
              <a:buSzPct val="171000"/>
              <a:buFont typeface="ヒラギノ角ゴ ProN W3" charset="0"/>
              <a:buChar char="•"/>
              <a:defRPr sz="3800">
                <a:solidFill>
                  <a:schemeClr val="tx1"/>
                </a:solidFill>
                <a:latin typeface="+mn-lt"/>
                <a:ea typeface="+mn-ea"/>
                <a:cs typeface="+mn-cs"/>
                <a:sym typeface="ヒラギノ角ゴ ProN W6" charset="0"/>
              </a:defRPr>
            </a:lvl8pPr>
            <a:lvl9pPr marL="4394200" indent="-571500" algn="l" rtl="0" fontAlgn="base">
              <a:spcBef>
                <a:spcPts val="2400"/>
              </a:spcBef>
              <a:spcAft>
                <a:spcPct val="0"/>
              </a:spcAft>
              <a:buClr>
                <a:srgbClr val="000000"/>
              </a:buClr>
              <a:buSzPct val="171000"/>
              <a:buFont typeface="ヒラギノ角ゴ ProN W3" charset="0"/>
              <a:buChar char="•"/>
              <a:defRPr sz="3800">
                <a:solidFill>
                  <a:schemeClr val="tx1"/>
                </a:solidFill>
                <a:latin typeface="+mn-lt"/>
                <a:ea typeface="+mn-ea"/>
                <a:cs typeface="+mn-cs"/>
                <a:sym typeface="ヒラギノ角ゴ ProN W6" charset="0"/>
              </a:defRPr>
            </a:lvl9pPr>
          </a:lstStyle>
          <a:p>
            <a:pPr marL="0" algn="ctr" fontAlgn="auto">
              <a:spcBef>
                <a:spcPts val="200"/>
              </a:spcBef>
              <a:spcAft>
                <a:spcPts val="0"/>
              </a:spcAft>
              <a:defRPr/>
            </a:pPr>
            <a:r>
              <a:rPr lang="ja-JP" altLang="en-US" sz="3000" dirty="0">
                <a:latin typeface="Meiryo UI" panose="020B0604030504040204" pitchFamily="50" charset="-128"/>
                <a:ea typeface="Meiryo UI" panose="020B0604030504040204" pitchFamily="50" charset="-128"/>
              </a:rPr>
              <a:t>遠隔からプロファイルの適用が可能</a:t>
            </a:r>
          </a:p>
        </p:txBody>
      </p:sp>
      <p:sp>
        <p:nvSpPr>
          <p:cNvPr id="15" name="矢印: 右 14">
            <a:extLst>
              <a:ext uri="{FF2B5EF4-FFF2-40B4-BE49-F238E27FC236}">
                <a16:creationId xmlns:a16="http://schemas.microsoft.com/office/drawing/2014/main" id="{7C9EF9EA-EAB9-4F92-AC11-37718C34C47B}"/>
              </a:ext>
            </a:extLst>
          </p:cNvPr>
          <p:cNvSpPr/>
          <p:nvPr/>
        </p:nvSpPr>
        <p:spPr bwMode="auto">
          <a:xfrm>
            <a:off x="3615930" y="2719634"/>
            <a:ext cx="1391920" cy="320732"/>
          </a:xfrm>
          <a:prstGeom prst="rightArrow">
            <a:avLst>
              <a:gd name="adj1" fmla="val 50000"/>
              <a:gd name="adj2" fmla="val 77134"/>
            </a:avLst>
          </a:prstGeom>
          <a:solidFill>
            <a:srgbClr val="00B050"/>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19" name="四角形: 角を丸くする 18">
            <a:extLst>
              <a:ext uri="{FF2B5EF4-FFF2-40B4-BE49-F238E27FC236}">
                <a16:creationId xmlns:a16="http://schemas.microsoft.com/office/drawing/2014/main" id="{3D19AFCA-712A-4263-A72E-5961785C1F33}"/>
              </a:ext>
            </a:extLst>
          </p:cNvPr>
          <p:cNvSpPr/>
          <p:nvPr/>
        </p:nvSpPr>
        <p:spPr bwMode="auto">
          <a:xfrm>
            <a:off x="777791" y="2592000"/>
            <a:ext cx="2843495" cy="576000"/>
          </a:xfrm>
          <a:prstGeom prst="roundRect">
            <a:avLst>
              <a:gd name="adj" fmla="val 11024"/>
            </a:avLst>
          </a:prstGeom>
          <a:solidFill>
            <a:schemeClr val="bg1">
              <a:lumMod val="95000"/>
            </a:schemeClr>
          </a:solidFill>
          <a:ln w="15875" cap="flat" cmpd="sng" algn="ctr">
            <a:solidFill>
              <a:schemeClr val="bg1">
                <a:lumMod val="5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r>
              <a:rPr lang="ja-JP" altLang="en-US" sz="2000" b="1" dirty="0">
                <a:solidFill>
                  <a:srgbClr val="00B050"/>
                </a:solidFill>
                <a:latin typeface="Meiryo UI" panose="020B0604030504040204" pitchFamily="50" charset="-128"/>
                <a:ea typeface="Meiryo UI" panose="020B0604030504040204" pitchFamily="50" charset="-128"/>
                <a:cs typeface="Verdana" panose="020B0604030504040204" pitchFamily="34" charset="0"/>
              </a:rPr>
              <a:t>❶</a:t>
            </a:r>
            <a:r>
              <a:rPr lang="ja-JP" altLang="en-US" sz="2000" dirty="0">
                <a:solidFill>
                  <a:schemeClr val="tx1"/>
                </a:solidFill>
                <a:latin typeface="Meiryo UI" panose="020B0604030504040204" pitchFamily="50" charset="-128"/>
                <a:ea typeface="Meiryo UI" panose="020B0604030504040204" pitchFamily="50" charset="-128"/>
                <a:cs typeface="Verdana" panose="020B0604030504040204" pitchFamily="34" charset="0"/>
              </a:rPr>
              <a:t>プロファイル作成</a:t>
            </a:r>
          </a:p>
        </p:txBody>
      </p:sp>
      <p:sp>
        <p:nvSpPr>
          <p:cNvPr id="23" name="四角形: 角を丸くする 22">
            <a:extLst>
              <a:ext uri="{FF2B5EF4-FFF2-40B4-BE49-F238E27FC236}">
                <a16:creationId xmlns:a16="http://schemas.microsoft.com/office/drawing/2014/main" id="{0125279E-1863-4AC0-AE09-FC8C3D5D12AB}"/>
              </a:ext>
            </a:extLst>
          </p:cNvPr>
          <p:cNvSpPr/>
          <p:nvPr/>
        </p:nvSpPr>
        <p:spPr bwMode="auto">
          <a:xfrm>
            <a:off x="9381927" y="2592000"/>
            <a:ext cx="2843495" cy="576000"/>
          </a:xfrm>
          <a:prstGeom prst="roundRect">
            <a:avLst>
              <a:gd name="adj" fmla="val 11024"/>
            </a:avLst>
          </a:prstGeom>
          <a:solidFill>
            <a:schemeClr val="bg1">
              <a:lumMod val="95000"/>
            </a:schemeClr>
          </a:solidFill>
          <a:ln w="15875" cap="flat" cmpd="sng" algn="ctr">
            <a:solidFill>
              <a:schemeClr val="bg1">
                <a:lumMod val="5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r>
              <a:rPr lang="ja-JP" altLang="en-US" sz="2000" b="1" dirty="0">
                <a:solidFill>
                  <a:srgbClr val="0070C0"/>
                </a:solidFill>
                <a:latin typeface="Meiryo UI" panose="020B0604030504040204" pitchFamily="50" charset="-128"/>
                <a:ea typeface="Meiryo UI" panose="020B0604030504040204" pitchFamily="50" charset="-128"/>
                <a:cs typeface="Verdana" panose="020B0604030504040204" pitchFamily="34" charset="0"/>
              </a:rPr>
              <a:t>❸</a:t>
            </a:r>
            <a:r>
              <a:rPr lang="ja-JP" altLang="en-US" sz="2000" dirty="0">
                <a:latin typeface="Meiryo UI" panose="020B0604030504040204" pitchFamily="50" charset="-128"/>
                <a:ea typeface="Meiryo UI" panose="020B0604030504040204" pitchFamily="50" charset="-128"/>
                <a:cs typeface="Verdana" panose="020B0604030504040204" pitchFamily="34" charset="0"/>
              </a:rPr>
              <a:t>プロファイル適用</a:t>
            </a:r>
          </a:p>
        </p:txBody>
      </p:sp>
      <p:sp>
        <p:nvSpPr>
          <p:cNvPr id="16" name="矢印: 右 15">
            <a:extLst>
              <a:ext uri="{FF2B5EF4-FFF2-40B4-BE49-F238E27FC236}">
                <a16:creationId xmlns:a16="http://schemas.microsoft.com/office/drawing/2014/main" id="{23179F56-0A9C-4CAD-96AB-B9B9B7A1CD46}"/>
              </a:ext>
            </a:extLst>
          </p:cNvPr>
          <p:cNvSpPr/>
          <p:nvPr/>
        </p:nvSpPr>
        <p:spPr bwMode="auto">
          <a:xfrm>
            <a:off x="7923354" y="2719634"/>
            <a:ext cx="1386564" cy="320732"/>
          </a:xfrm>
          <a:prstGeom prst="rightArrow">
            <a:avLst>
              <a:gd name="adj1" fmla="val 50000"/>
              <a:gd name="adj2" fmla="val 77134"/>
            </a:avLst>
          </a:prstGeom>
          <a:gradFill>
            <a:gsLst>
              <a:gs pos="0">
                <a:srgbClr val="00B050"/>
              </a:gs>
              <a:gs pos="100000">
                <a:srgbClr val="0070C0"/>
              </a:gs>
            </a:gsLst>
            <a:lin ang="0" scaled="1"/>
          </a:gra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22" name="四角形: 角を丸くする 21">
            <a:extLst>
              <a:ext uri="{FF2B5EF4-FFF2-40B4-BE49-F238E27FC236}">
                <a16:creationId xmlns:a16="http://schemas.microsoft.com/office/drawing/2014/main" id="{F4664EB0-3486-4540-A5F9-7160B732B000}"/>
              </a:ext>
            </a:extLst>
          </p:cNvPr>
          <p:cNvSpPr/>
          <p:nvPr/>
        </p:nvSpPr>
        <p:spPr bwMode="auto">
          <a:xfrm>
            <a:off x="5079859" y="2592000"/>
            <a:ext cx="2843495" cy="576000"/>
          </a:xfrm>
          <a:prstGeom prst="roundRect">
            <a:avLst>
              <a:gd name="adj" fmla="val 11024"/>
            </a:avLst>
          </a:prstGeom>
          <a:solidFill>
            <a:schemeClr val="bg1">
              <a:lumMod val="95000"/>
            </a:schemeClr>
          </a:solidFill>
          <a:ln w="15875" cap="flat" cmpd="sng" algn="ctr">
            <a:solidFill>
              <a:schemeClr val="bg1">
                <a:lumMod val="5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r>
              <a:rPr lang="ja-JP" altLang="en-US" sz="2000" b="1" dirty="0">
                <a:solidFill>
                  <a:srgbClr val="00B050"/>
                </a:solidFill>
                <a:latin typeface="Meiryo UI" panose="020B0604030504040204" pitchFamily="50" charset="-128"/>
                <a:ea typeface="Meiryo UI" panose="020B0604030504040204" pitchFamily="50" charset="-128"/>
                <a:cs typeface="Verdana" panose="020B0604030504040204" pitchFamily="34" charset="0"/>
              </a:rPr>
              <a:t>❷</a:t>
            </a:r>
            <a:r>
              <a:rPr lang="ja-JP" altLang="en-US" sz="2000" dirty="0">
                <a:latin typeface="Meiryo UI" panose="020B0604030504040204" pitchFamily="50" charset="-128"/>
                <a:ea typeface="Meiryo UI" panose="020B0604030504040204" pitchFamily="50" charset="-128"/>
                <a:cs typeface="Verdana" panose="020B0604030504040204" pitchFamily="34" charset="0"/>
              </a:rPr>
              <a:t>プロファイル登録</a:t>
            </a:r>
          </a:p>
        </p:txBody>
      </p:sp>
      <p:sp>
        <p:nvSpPr>
          <p:cNvPr id="34" name="Text Box 19">
            <a:extLst>
              <a:ext uri="{FF2B5EF4-FFF2-40B4-BE49-F238E27FC236}">
                <a16:creationId xmlns:a16="http://schemas.microsoft.com/office/drawing/2014/main" id="{04622A1A-FBF1-4127-9C41-CFB8BA339670}"/>
              </a:ext>
            </a:extLst>
          </p:cNvPr>
          <p:cNvSpPr txBox="1">
            <a:spLocks noChangeArrowheads="1"/>
          </p:cNvSpPr>
          <p:nvPr/>
        </p:nvSpPr>
        <p:spPr bwMode="auto">
          <a:xfrm>
            <a:off x="10316980" y="5700795"/>
            <a:ext cx="973386" cy="2862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nchor="ctr" anchorCtr="0">
            <a:spAutoFit/>
          </a:bodyPr>
          <a:lstStyle/>
          <a:p>
            <a:pPr>
              <a:lnSpc>
                <a:spcPct val="90000"/>
              </a:lnSpc>
              <a:spcBef>
                <a:spcPct val="50000"/>
              </a:spcBef>
            </a:pPr>
            <a:r>
              <a:rPr lang="en-US" altLang="ja-JP" sz="1400" dirty="0">
                <a:solidFill>
                  <a:schemeClr val="tx1"/>
                </a:solidFill>
                <a:latin typeface="Meiryo UI" panose="020B0604030504040204" pitchFamily="50" charset="-128"/>
                <a:ea typeface="Meiryo UI" panose="020B0604030504040204" pitchFamily="50" charset="-128"/>
              </a:rPr>
              <a:t>iPhone</a:t>
            </a:r>
            <a:endParaRPr lang="ja-JP" altLang="en-US" sz="1400" dirty="0">
              <a:solidFill>
                <a:schemeClr val="tx1"/>
              </a:solidFill>
              <a:latin typeface="Meiryo UI" panose="020B0604030504040204" pitchFamily="50" charset="-128"/>
              <a:ea typeface="Meiryo UI" panose="020B0604030504040204" pitchFamily="50" charset="-128"/>
            </a:endParaRPr>
          </a:p>
        </p:txBody>
      </p:sp>
      <p:sp>
        <p:nvSpPr>
          <p:cNvPr id="38" name="Text Box 19">
            <a:extLst>
              <a:ext uri="{FF2B5EF4-FFF2-40B4-BE49-F238E27FC236}">
                <a16:creationId xmlns:a16="http://schemas.microsoft.com/office/drawing/2014/main" id="{099C2F17-A53C-4647-B2C6-AC8A306FEFD4}"/>
              </a:ext>
            </a:extLst>
          </p:cNvPr>
          <p:cNvSpPr txBox="1">
            <a:spLocks noChangeArrowheads="1"/>
          </p:cNvSpPr>
          <p:nvPr/>
        </p:nvSpPr>
        <p:spPr bwMode="auto">
          <a:xfrm>
            <a:off x="10316980" y="8258213"/>
            <a:ext cx="973386" cy="2862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nchor="ctr" anchorCtr="0">
            <a:spAutoFit/>
          </a:bodyPr>
          <a:lstStyle/>
          <a:p>
            <a:pPr>
              <a:lnSpc>
                <a:spcPct val="90000"/>
              </a:lnSpc>
              <a:spcBef>
                <a:spcPct val="50000"/>
              </a:spcBef>
            </a:pPr>
            <a:r>
              <a:rPr lang="en-US" altLang="ja-JP" sz="1400" dirty="0">
                <a:solidFill>
                  <a:schemeClr val="tx1"/>
                </a:solidFill>
                <a:latin typeface="Meiryo UI" panose="020B0604030504040204" pitchFamily="50" charset="-128"/>
                <a:ea typeface="Meiryo UI" panose="020B0604030504040204" pitchFamily="50" charset="-128"/>
              </a:rPr>
              <a:t>iPad</a:t>
            </a:r>
            <a:endParaRPr lang="ja-JP" altLang="en-US" sz="1400" dirty="0">
              <a:solidFill>
                <a:schemeClr val="tx1"/>
              </a:solidFill>
              <a:latin typeface="Meiryo UI" panose="020B0604030504040204" pitchFamily="50" charset="-128"/>
              <a:ea typeface="Meiryo UI" panose="020B0604030504040204" pitchFamily="50" charset="-128"/>
            </a:endParaRPr>
          </a:p>
        </p:txBody>
      </p:sp>
      <p:sp>
        <p:nvSpPr>
          <p:cNvPr id="39" name="角丸四角形 51">
            <a:extLst>
              <a:ext uri="{FF2B5EF4-FFF2-40B4-BE49-F238E27FC236}">
                <a16:creationId xmlns:a16="http://schemas.microsoft.com/office/drawing/2014/main" id="{DC639E8A-CCA4-4823-A808-BB59D1478B13}"/>
              </a:ext>
            </a:extLst>
          </p:cNvPr>
          <p:cNvSpPr/>
          <p:nvPr/>
        </p:nvSpPr>
        <p:spPr bwMode="auto">
          <a:xfrm>
            <a:off x="9579673" y="3599349"/>
            <a:ext cx="2448000" cy="442092"/>
          </a:xfrm>
          <a:prstGeom prst="roundRect">
            <a:avLst>
              <a:gd name="adj" fmla="val 14364"/>
            </a:avLst>
          </a:prstGeom>
          <a:solidFill>
            <a:srgbClr val="0070C0"/>
          </a:solidFill>
          <a:ln>
            <a:solidFill>
              <a:srgbClr val="0070C0"/>
            </a:solid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anchor="ctr" anchorCtr="0"/>
          <a:lstStyle/>
          <a:p>
            <a:r>
              <a:rPr lang="en-US" altLang="ja-JP" sz="1600" b="1" dirty="0">
                <a:solidFill>
                  <a:schemeClr val="bg1"/>
                </a:solidFill>
                <a:latin typeface="Meiryo UI" panose="020B0604030504040204" pitchFamily="50" charset="-128"/>
                <a:ea typeface="Meiryo UI" panose="020B0604030504040204" pitchFamily="50" charset="-128"/>
                <a:cs typeface="Verdana" panose="020B0604030504040204" pitchFamily="34" charset="0"/>
              </a:rPr>
              <a:t>iOS</a:t>
            </a:r>
            <a:r>
              <a:rPr lang="ja-JP" altLang="en-US" sz="1600" b="1" dirty="0">
                <a:solidFill>
                  <a:schemeClr val="bg1"/>
                </a:solidFill>
                <a:latin typeface="Meiryo UI" panose="020B0604030504040204" pitchFamily="50" charset="-128"/>
                <a:ea typeface="Meiryo UI" panose="020B0604030504040204" pitchFamily="50" charset="-128"/>
                <a:cs typeface="Verdana" panose="020B0604030504040204" pitchFamily="34" charset="0"/>
              </a:rPr>
              <a:t>デバイス</a:t>
            </a:r>
            <a:endParaRPr lang="en-US" altLang="ja-JP" sz="1600" b="1" dirty="0">
              <a:solidFill>
                <a:schemeClr val="bg1"/>
              </a:solidFill>
              <a:latin typeface="Meiryo UI" panose="020B0604030504040204" pitchFamily="50" charset="-128"/>
              <a:ea typeface="Meiryo UI" panose="020B0604030504040204" pitchFamily="50" charset="-128"/>
              <a:cs typeface="Verdana" panose="020B0604030504040204" pitchFamily="34" charset="0"/>
            </a:endParaRPr>
          </a:p>
        </p:txBody>
      </p:sp>
      <p:cxnSp>
        <p:nvCxnSpPr>
          <p:cNvPr id="49" name="直線コネクタ 48">
            <a:extLst>
              <a:ext uri="{FF2B5EF4-FFF2-40B4-BE49-F238E27FC236}">
                <a16:creationId xmlns:a16="http://schemas.microsoft.com/office/drawing/2014/main" id="{FFE0F68C-0662-4F0E-A1B6-50658AD4460F}"/>
              </a:ext>
            </a:extLst>
          </p:cNvPr>
          <p:cNvCxnSpPr/>
          <p:nvPr/>
        </p:nvCxnSpPr>
        <p:spPr bwMode="auto">
          <a:xfrm>
            <a:off x="8652641" y="3385440"/>
            <a:ext cx="0" cy="5299882"/>
          </a:xfrm>
          <a:prstGeom prst="line">
            <a:avLst/>
          </a:prstGeom>
          <a:solidFill>
            <a:srgbClr val="000000"/>
          </a:solidFill>
          <a:ln w="25400" cap="rnd" cmpd="sng" algn="ctr">
            <a:solidFill>
              <a:schemeClr val="bg1">
                <a:lumMod val="50000"/>
              </a:schemeClr>
            </a:solidFill>
            <a:prstDash val="sysDot"/>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0" name="矢印: 右 39">
            <a:extLst>
              <a:ext uri="{FF2B5EF4-FFF2-40B4-BE49-F238E27FC236}">
                <a16:creationId xmlns:a16="http://schemas.microsoft.com/office/drawing/2014/main" id="{BA290403-D931-4D1A-A3C9-B3FD9662CF13}"/>
              </a:ext>
            </a:extLst>
          </p:cNvPr>
          <p:cNvSpPr/>
          <p:nvPr/>
        </p:nvSpPr>
        <p:spPr bwMode="auto">
          <a:xfrm rot="1200000">
            <a:off x="6701374" y="6559886"/>
            <a:ext cx="3337239" cy="184667"/>
          </a:xfrm>
          <a:prstGeom prst="rightArrow">
            <a:avLst>
              <a:gd name="adj1" fmla="val 45958"/>
              <a:gd name="adj2" fmla="val 129682"/>
            </a:avLst>
          </a:prstGeom>
          <a:gradFill>
            <a:gsLst>
              <a:gs pos="0">
                <a:srgbClr val="0070C0"/>
              </a:gs>
              <a:gs pos="100000">
                <a:srgbClr val="00B050"/>
              </a:gs>
            </a:gsLst>
            <a:lin ang="10800000" scaled="0"/>
          </a:gra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pic>
        <p:nvPicPr>
          <p:cNvPr id="44" name="Picture 3" descr="Document-Config.tiff">
            <a:extLst>
              <a:ext uri="{FF2B5EF4-FFF2-40B4-BE49-F238E27FC236}">
                <a16:creationId xmlns:a16="http://schemas.microsoft.com/office/drawing/2014/main" id="{50530522-60F4-4FF5-92ED-20E4ACA74351}"/>
              </a:ext>
            </a:extLst>
          </p:cNvPr>
          <p:cNvPicPr>
            <a:picLocks noChangeAspect="1"/>
          </p:cNvPicPr>
          <p:nvPr/>
        </p:nvPicPr>
        <p:blipFill>
          <a:blip r:embed="rId2" cstate="print"/>
          <a:srcRect/>
          <a:stretch>
            <a:fillRect/>
          </a:stretch>
        </p:blipFill>
        <p:spPr bwMode="auto">
          <a:xfrm>
            <a:off x="8235736" y="6380999"/>
            <a:ext cx="833809" cy="833809"/>
          </a:xfrm>
          <a:prstGeom prst="rect">
            <a:avLst/>
          </a:prstGeom>
          <a:noFill/>
          <a:ln w="12700">
            <a:noFill/>
            <a:miter lim="0"/>
            <a:headEnd/>
            <a:tailEnd/>
          </a:ln>
          <a:effectLst>
            <a:outerShdw blurRad="50800" dist="38100" dir="2700000" algn="tl" rotWithShape="0">
              <a:prstClr val="black">
                <a:alpha val="40000"/>
              </a:prstClr>
            </a:outerShdw>
          </a:effectLst>
        </p:spPr>
      </p:pic>
      <p:sp>
        <p:nvSpPr>
          <p:cNvPr id="45" name="矢印: 右 44">
            <a:extLst>
              <a:ext uri="{FF2B5EF4-FFF2-40B4-BE49-F238E27FC236}">
                <a16:creationId xmlns:a16="http://schemas.microsoft.com/office/drawing/2014/main" id="{3576C1F8-4D51-4EC2-8E16-8B02F7F4ED35}"/>
              </a:ext>
            </a:extLst>
          </p:cNvPr>
          <p:cNvSpPr/>
          <p:nvPr/>
        </p:nvSpPr>
        <p:spPr bwMode="auto">
          <a:xfrm rot="20400000" flipV="1">
            <a:off x="6701374" y="5433518"/>
            <a:ext cx="3760672" cy="184667"/>
          </a:xfrm>
          <a:prstGeom prst="rightArrow">
            <a:avLst>
              <a:gd name="adj1" fmla="val 45958"/>
              <a:gd name="adj2" fmla="val 129682"/>
            </a:avLst>
          </a:prstGeom>
          <a:gradFill>
            <a:gsLst>
              <a:gs pos="0">
                <a:srgbClr val="0070C0"/>
              </a:gs>
              <a:gs pos="100000">
                <a:srgbClr val="00B050"/>
              </a:gs>
            </a:gsLst>
            <a:lin ang="10800000" scaled="0"/>
          </a:gra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pic>
        <p:nvPicPr>
          <p:cNvPr id="43" name="Picture 3" descr="Document-Config.tiff">
            <a:extLst>
              <a:ext uri="{FF2B5EF4-FFF2-40B4-BE49-F238E27FC236}">
                <a16:creationId xmlns:a16="http://schemas.microsoft.com/office/drawing/2014/main" id="{7919EF67-A130-4D49-969B-19C709A2E8B8}"/>
              </a:ext>
            </a:extLst>
          </p:cNvPr>
          <p:cNvPicPr>
            <a:picLocks noChangeAspect="1"/>
          </p:cNvPicPr>
          <p:nvPr/>
        </p:nvPicPr>
        <p:blipFill>
          <a:blip r:embed="rId2" cstate="print"/>
          <a:srcRect/>
          <a:stretch>
            <a:fillRect/>
          </a:stretch>
        </p:blipFill>
        <p:spPr bwMode="auto">
          <a:xfrm>
            <a:off x="8235736" y="5108946"/>
            <a:ext cx="833809" cy="833809"/>
          </a:xfrm>
          <a:prstGeom prst="rect">
            <a:avLst/>
          </a:prstGeom>
          <a:noFill/>
          <a:ln w="12700">
            <a:noFill/>
            <a:miter lim="0"/>
            <a:headEnd/>
            <a:tailEnd/>
          </a:ln>
          <a:effectLst>
            <a:outerShdw blurRad="50800" dist="38100" dir="2700000" algn="tl" rotWithShape="0">
              <a:prstClr val="black">
                <a:alpha val="40000"/>
              </a:prstClr>
            </a:outerShdw>
          </a:effectLst>
        </p:spPr>
      </p:pic>
      <p:pic>
        <p:nvPicPr>
          <p:cNvPr id="21" name="Picture 6" descr="j0428969">
            <a:extLst>
              <a:ext uri="{FF2B5EF4-FFF2-40B4-BE49-F238E27FC236}">
                <a16:creationId xmlns:a16="http://schemas.microsoft.com/office/drawing/2014/main" id="{89B0521D-2603-4EDD-995C-21A5FA93CF13}"/>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6001457" y="5396462"/>
            <a:ext cx="1000296" cy="1385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角丸四角形 51">
            <a:extLst>
              <a:ext uri="{FF2B5EF4-FFF2-40B4-BE49-F238E27FC236}">
                <a16:creationId xmlns:a16="http://schemas.microsoft.com/office/drawing/2014/main" id="{9DF3F714-2DA9-4058-B4EC-7BB478352A65}"/>
              </a:ext>
            </a:extLst>
          </p:cNvPr>
          <p:cNvSpPr/>
          <p:nvPr/>
        </p:nvSpPr>
        <p:spPr bwMode="auto">
          <a:xfrm>
            <a:off x="5493563" y="4586227"/>
            <a:ext cx="2016087" cy="718416"/>
          </a:xfrm>
          <a:prstGeom prst="roundRect">
            <a:avLst>
              <a:gd name="adj" fmla="val 8839"/>
            </a:avLst>
          </a:prstGeom>
          <a:solidFill>
            <a:srgbClr val="00B050"/>
          </a:solidFill>
          <a:ln>
            <a:solidFill>
              <a:srgbClr val="00B050"/>
            </a:solid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anchor="ctr" anchorCtr="0"/>
          <a:lstStyle/>
          <a:p>
            <a:r>
              <a:rPr lang="ja-JP" altLang="en-US" sz="1600" b="1" dirty="0">
                <a:solidFill>
                  <a:schemeClr val="bg1"/>
                </a:solidFill>
                <a:latin typeface="Meiryo UI" panose="020B0604030504040204" pitchFamily="50" charset="-128"/>
                <a:ea typeface="Meiryo UI" panose="020B0604030504040204" pitchFamily="50" charset="-128"/>
                <a:cs typeface="Verdana" panose="020B0604030504040204" pitchFamily="34" charset="0"/>
              </a:rPr>
              <a:t>デバイスマネジメント</a:t>
            </a:r>
            <a:endParaRPr lang="en-US" altLang="ja-JP" sz="1600" b="1" dirty="0">
              <a:solidFill>
                <a:schemeClr val="bg1"/>
              </a:solidFill>
              <a:latin typeface="Meiryo UI" panose="020B0604030504040204" pitchFamily="50" charset="-128"/>
              <a:ea typeface="Meiryo UI" panose="020B0604030504040204" pitchFamily="50" charset="-128"/>
              <a:cs typeface="Verdana" panose="020B0604030504040204" pitchFamily="34" charset="0"/>
            </a:endParaRPr>
          </a:p>
          <a:p>
            <a:r>
              <a:rPr lang="ja-JP" altLang="en-US" sz="1600" b="1" dirty="0">
                <a:solidFill>
                  <a:schemeClr val="bg1"/>
                </a:solidFill>
                <a:latin typeface="Meiryo UI" panose="020B0604030504040204" pitchFamily="50" charset="-128"/>
                <a:ea typeface="Meiryo UI" panose="020B0604030504040204" pitchFamily="50" charset="-128"/>
                <a:cs typeface="Verdana" panose="020B0604030504040204" pitchFamily="34" charset="0"/>
              </a:rPr>
              <a:t>サーバ</a:t>
            </a:r>
            <a:endParaRPr lang="en-US" altLang="ja-JP" sz="1600" b="1" dirty="0">
              <a:solidFill>
                <a:schemeClr val="bg1"/>
              </a:solidFill>
              <a:latin typeface="Meiryo UI" panose="020B0604030504040204" pitchFamily="50" charset="-128"/>
              <a:ea typeface="Meiryo UI" panose="020B0604030504040204" pitchFamily="50" charset="-128"/>
              <a:cs typeface="Verdana" panose="020B0604030504040204" pitchFamily="34" charset="0"/>
            </a:endParaRPr>
          </a:p>
        </p:txBody>
      </p:sp>
      <p:sp>
        <p:nvSpPr>
          <p:cNvPr id="46" name="矢印: 右 45">
            <a:extLst>
              <a:ext uri="{FF2B5EF4-FFF2-40B4-BE49-F238E27FC236}">
                <a16:creationId xmlns:a16="http://schemas.microsoft.com/office/drawing/2014/main" id="{CD665D1C-E53D-4992-BE08-0FDEFF413C99}"/>
              </a:ext>
            </a:extLst>
          </p:cNvPr>
          <p:cNvSpPr/>
          <p:nvPr/>
        </p:nvSpPr>
        <p:spPr bwMode="auto">
          <a:xfrm>
            <a:off x="4053334" y="5996704"/>
            <a:ext cx="1876451" cy="184667"/>
          </a:xfrm>
          <a:prstGeom prst="rightArrow">
            <a:avLst>
              <a:gd name="adj1" fmla="val 45958"/>
              <a:gd name="adj2" fmla="val 129682"/>
            </a:avLst>
          </a:prstGeom>
          <a:solidFill>
            <a:srgbClr val="00B050"/>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67" name="四角形: 角を丸くする 66">
            <a:extLst>
              <a:ext uri="{FF2B5EF4-FFF2-40B4-BE49-F238E27FC236}">
                <a16:creationId xmlns:a16="http://schemas.microsoft.com/office/drawing/2014/main" id="{E6F8AA48-C7A2-48D9-BE6B-1FE91F5B787D}"/>
              </a:ext>
            </a:extLst>
          </p:cNvPr>
          <p:cNvSpPr/>
          <p:nvPr/>
        </p:nvSpPr>
        <p:spPr bwMode="auto">
          <a:xfrm>
            <a:off x="957285" y="5268795"/>
            <a:ext cx="3924000" cy="432000"/>
          </a:xfrm>
          <a:prstGeom prst="roundRect">
            <a:avLst>
              <a:gd name="adj" fmla="val 84819"/>
            </a:avLst>
          </a:prstGeom>
          <a:noFill/>
          <a:ln w="19050" cap="flat" cmpd="sng" algn="ctr">
            <a:solidFill>
              <a:srgbClr val="00B050"/>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r>
              <a:rPr kumimoji="1" lang="en-US" altLang="ja-JP" sz="2000" b="1" dirty="0">
                <a:solidFill>
                  <a:srgbClr val="00B050"/>
                </a:solidFill>
                <a:latin typeface="Meiryo UI" panose="020B0604030504040204" pitchFamily="50" charset="-128"/>
                <a:ea typeface="Meiryo UI" panose="020B0604030504040204" pitchFamily="50" charset="-128"/>
              </a:rPr>
              <a:t>Wi-Fi/VPN/</a:t>
            </a:r>
            <a:r>
              <a:rPr kumimoji="1" lang="ja-JP" altLang="en-US" sz="2000" b="1" dirty="0">
                <a:solidFill>
                  <a:srgbClr val="00B050"/>
                </a:solidFill>
                <a:latin typeface="Meiryo UI" panose="020B0604030504040204" pitchFamily="50" charset="-128"/>
                <a:ea typeface="Meiryo UI" panose="020B0604030504040204" pitchFamily="50" charset="-128"/>
              </a:rPr>
              <a:t>証明書設定</a:t>
            </a:r>
            <a:r>
              <a:rPr kumimoji="1" lang="en-US" altLang="ja-JP" sz="2000" b="1" dirty="0">
                <a:solidFill>
                  <a:srgbClr val="00B050"/>
                </a:solidFill>
                <a:latin typeface="Meiryo UI" panose="020B0604030504040204" pitchFamily="50" charset="-128"/>
                <a:ea typeface="Meiryo UI" panose="020B0604030504040204" pitchFamily="50" charset="-128"/>
              </a:rPr>
              <a:t>etc</a:t>
            </a:r>
            <a:endParaRPr lang="en-US" altLang="ja-JP" sz="2000" b="1" dirty="0">
              <a:solidFill>
                <a:srgbClr val="00B050"/>
              </a:solidFill>
              <a:latin typeface="Meiryo UI" panose="020B0604030504040204" pitchFamily="50" charset="-128"/>
              <a:ea typeface="Meiryo UI" panose="020B0604030504040204" pitchFamily="50" charset="-128"/>
            </a:endParaRPr>
          </a:p>
        </p:txBody>
      </p:sp>
      <p:sp>
        <p:nvSpPr>
          <p:cNvPr id="69" name="四角形: 角を丸くする 68">
            <a:extLst>
              <a:ext uri="{FF2B5EF4-FFF2-40B4-BE49-F238E27FC236}">
                <a16:creationId xmlns:a16="http://schemas.microsoft.com/office/drawing/2014/main" id="{76E3967C-5450-428C-8168-E48834799193}"/>
              </a:ext>
            </a:extLst>
          </p:cNvPr>
          <p:cNvSpPr/>
          <p:nvPr/>
        </p:nvSpPr>
        <p:spPr bwMode="auto">
          <a:xfrm>
            <a:off x="957285" y="3599349"/>
            <a:ext cx="3924000" cy="432000"/>
          </a:xfrm>
          <a:prstGeom prst="roundRect">
            <a:avLst>
              <a:gd name="adj" fmla="val 88194"/>
            </a:avLst>
          </a:prstGeom>
          <a:noFill/>
          <a:ln w="19050" cap="flat" cmpd="sng" algn="ctr">
            <a:solidFill>
              <a:srgbClr val="00B050"/>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r>
              <a:rPr lang="ja-JP" altLang="en-US" sz="2000" b="1" dirty="0">
                <a:solidFill>
                  <a:srgbClr val="00B050"/>
                </a:solidFill>
                <a:latin typeface="Meiryo UI" panose="020B0604030504040204" pitchFamily="50" charset="-128"/>
                <a:ea typeface="Meiryo UI" panose="020B0604030504040204" pitchFamily="50" charset="-128"/>
              </a:rPr>
              <a:t>パスコード設定</a:t>
            </a:r>
          </a:p>
        </p:txBody>
      </p:sp>
      <p:sp>
        <p:nvSpPr>
          <p:cNvPr id="70" name="四角形: 角を丸くする 69">
            <a:extLst>
              <a:ext uri="{FF2B5EF4-FFF2-40B4-BE49-F238E27FC236}">
                <a16:creationId xmlns:a16="http://schemas.microsoft.com/office/drawing/2014/main" id="{CF1DAE88-0A79-4D73-9CDE-B7642B93ADA3}"/>
              </a:ext>
            </a:extLst>
          </p:cNvPr>
          <p:cNvSpPr/>
          <p:nvPr/>
        </p:nvSpPr>
        <p:spPr bwMode="auto">
          <a:xfrm>
            <a:off x="957285" y="4149202"/>
            <a:ext cx="3924000" cy="432000"/>
          </a:xfrm>
          <a:prstGeom prst="roundRect">
            <a:avLst>
              <a:gd name="adj" fmla="val 88194"/>
            </a:avLst>
          </a:prstGeom>
          <a:noFill/>
          <a:ln w="19050" cap="flat" cmpd="sng" algn="ctr">
            <a:solidFill>
              <a:srgbClr val="00B050"/>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algn="l"/>
            <a:r>
              <a:rPr lang="ja-JP" altLang="en-US" sz="2000" b="1" dirty="0">
                <a:solidFill>
                  <a:srgbClr val="00B050"/>
                </a:solidFill>
                <a:latin typeface="Meiryo UI" panose="020B0604030504040204" pitchFamily="50" charset="-128"/>
                <a:ea typeface="Meiryo UI" panose="020B0604030504040204" pitchFamily="50" charset="-128"/>
              </a:rPr>
              <a:t>デバイス制御設定</a:t>
            </a:r>
            <a:endParaRPr lang="en-US" altLang="ja-JP" sz="2000" b="1" dirty="0">
              <a:solidFill>
                <a:srgbClr val="00B050"/>
              </a:solidFill>
              <a:latin typeface="Meiryo UI" panose="020B0604030504040204" pitchFamily="50" charset="-128"/>
              <a:ea typeface="Meiryo UI" panose="020B0604030504040204" pitchFamily="50" charset="-128"/>
            </a:endParaRPr>
          </a:p>
        </p:txBody>
      </p:sp>
      <p:sp>
        <p:nvSpPr>
          <p:cNvPr id="71" name="テキスト ボックス 70">
            <a:extLst>
              <a:ext uri="{FF2B5EF4-FFF2-40B4-BE49-F238E27FC236}">
                <a16:creationId xmlns:a16="http://schemas.microsoft.com/office/drawing/2014/main" id="{5C9424F0-4CD6-4F30-A145-CD427327168D}"/>
              </a:ext>
            </a:extLst>
          </p:cNvPr>
          <p:cNvSpPr txBox="1"/>
          <p:nvPr/>
        </p:nvSpPr>
        <p:spPr>
          <a:xfrm>
            <a:off x="777538" y="4619857"/>
            <a:ext cx="4284000" cy="559140"/>
          </a:xfrm>
          <a:prstGeom prst="rect">
            <a:avLst/>
          </a:prstGeom>
          <a:noFill/>
        </p:spPr>
        <p:txBody>
          <a:bodyPr wrap="square" rtlCol="0">
            <a:noAutofit/>
          </a:bodyPr>
          <a:lstStyle/>
          <a:p>
            <a:pPr algn="just">
              <a:lnSpc>
                <a:spcPts val="2000"/>
              </a:lnSpc>
              <a:spcBef>
                <a:spcPts val="0"/>
              </a:spcBef>
            </a:pPr>
            <a:r>
              <a:rPr lang="ja-JP" altLang="en-US" sz="1600" dirty="0">
                <a:latin typeface="Meiryo UI" panose="020B0604030504040204" pitchFamily="50" charset="-128"/>
                <a:ea typeface="Meiryo UI" panose="020B0604030504040204" pitchFamily="50" charset="-128"/>
              </a:rPr>
              <a:t>カメラ</a:t>
            </a:r>
            <a:r>
              <a:rPr lang="en-US" altLang="ja-JP" sz="1600" dirty="0">
                <a:latin typeface="Meiryo UI" panose="020B0604030504040204" pitchFamily="50" charset="-128"/>
                <a:ea typeface="Meiryo UI" panose="020B0604030504040204" pitchFamily="50" charset="-128"/>
              </a:rPr>
              <a:t>/</a:t>
            </a:r>
            <a:r>
              <a:rPr lang="ja-JP" altLang="en-US" sz="1600" dirty="0">
                <a:latin typeface="Meiryo UI" panose="020B0604030504040204" pitchFamily="50" charset="-128"/>
                <a:ea typeface="Meiryo UI" panose="020B0604030504040204" pitchFamily="50" charset="-128"/>
              </a:rPr>
              <a:t>アプリのインストール</a:t>
            </a:r>
            <a:r>
              <a:rPr lang="en-US" altLang="ja-JP" sz="1600" dirty="0">
                <a:latin typeface="Meiryo UI" panose="020B0604030504040204" pitchFamily="50" charset="-128"/>
                <a:ea typeface="Meiryo UI" panose="020B0604030504040204" pitchFamily="50" charset="-128"/>
              </a:rPr>
              <a:t>/</a:t>
            </a:r>
            <a:r>
              <a:rPr lang="ja-JP" altLang="en-US" sz="1600" dirty="0">
                <a:latin typeface="Meiryo UI" panose="020B0604030504040204" pitchFamily="50" charset="-128"/>
                <a:ea typeface="Meiryo UI" panose="020B0604030504040204" pitchFamily="50" charset="-128"/>
              </a:rPr>
              <a:t>アプリのホワイトリスト</a:t>
            </a:r>
            <a:r>
              <a:rPr lang="en-US" altLang="ja-JP" sz="900" dirty="0">
                <a:latin typeface="Meiryo UI" panose="020B0604030504040204" pitchFamily="50" charset="-128"/>
                <a:ea typeface="Meiryo UI" panose="020B0604030504040204" pitchFamily="50" charset="-128"/>
              </a:rPr>
              <a:t>※1</a:t>
            </a:r>
            <a:r>
              <a:rPr lang="ja-JP" altLang="en-US" sz="1600" dirty="0">
                <a:latin typeface="Meiryo UI" panose="020B0604030504040204" pitchFamily="50" charset="-128"/>
                <a:ea typeface="Meiryo UI" panose="020B0604030504040204" pitchFamily="50" charset="-128"/>
              </a:rPr>
              <a:t>・ブラックリスト</a:t>
            </a:r>
            <a:r>
              <a:rPr lang="en-US" altLang="ja-JP" sz="1600" dirty="0">
                <a:latin typeface="Meiryo UI" panose="020B0604030504040204" pitchFamily="50" charset="-128"/>
                <a:ea typeface="Meiryo UI" panose="020B0604030504040204" pitchFamily="50" charset="-128"/>
              </a:rPr>
              <a:t>/iCloud</a:t>
            </a:r>
            <a:r>
              <a:rPr lang="ja-JP" altLang="en-US" sz="1600" dirty="0">
                <a:latin typeface="Meiryo UI" panose="020B0604030504040204" pitchFamily="50" charset="-128"/>
                <a:ea typeface="Meiryo UI" panose="020B0604030504040204" pitchFamily="50" charset="-128"/>
              </a:rPr>
              <a:t>の利用</a:t>
            </a:r>
            <a:r>
              <a:rPr lang="en-US" altLang="ja-JP" sz="1600" dirty="0">
                <a:latin typeface="Meiryo UI" panose="020B0604030504040204" pitchFamily="50" charset="-128"/>
                <a:ea typeface="Meiryo UI" panose="020B0604030504040204" pitchFamily="50" charset="-128"/>
              </a:rPr>
              <a:t>/</a:t>
            </a:r>
            <a:r>
              <a:rPr lang="ja-JP" altLang="en-US" sz="1600" dirty="0">
                <a:latin typeface="Meiryo UI" panose="020B0604030504040204" pitchFamily="50" charset="-128"/>
                <a:ea typeface="Meiryo UI" panose="020B0604030504040204" pitchFamily="50" charset="-128"/>
              </a:rPr>
              <a:t>音楽の購入</a:t>
            </a:r>
            <a:r>
              <a:rPr lang="en-US" altLang="ja-JP" sz="1600" dirty="0">
                <a:latin typeface="Meiryo UI" panose="020B0604030504040204" pitchFamily="50" charset="-128"/>
                <a:ea typeface="Meiryo UI" panose="020B0604030504040204" pitchFamily="50" charset="-128"/>
              </a:rPr>
              <a:t>…</a:t>
            </a:r>
          </a:p>
        </p:txBody>
      </p:sp>
      <p:sp>
        <p:nvSpPr>
          <p:cNvPr id="41" name="テキスト ボックス 40">
            <a:extLst>
              <a:ext uri="{FF2B5EF4-FFF2-40B4-BE49-F238E27FC236}">
                <a16:creationId xmlns:a16="http://schemas.microsoft.com/office/drawing/2014/main" id="{4BF36966-395A-4719-8AFC-73DF2009947B}"/>
              </a:ext>
            </a:extLst>
          </p:cNvPr>
          <p:cNvSpPr txBox="1"/>
          <p:nvPr/>
        </p:nvSpPr>
        <p:spPr>
          <a:xfrm>
            <a:off x="858878" y="8352000"/>
            <a:ext cx="4121321" cy="184666"/>
          </a:xfrm>
          <a:prstGeom prst="rect">
            <a:avLst/>
          </a:prstGeom>
          <a:noFill/>
        </p:spPr>
        <p:txBody>
          <a:bodyPr wrap="none" lIns="0" tIns="0" rIns="0" bIns="0" rtlCol="0" anchor="ctr" anchorCtr="0">
            <a:spAutoFit/>
          </a:bodyPr>
          <a:lstStyle/>
          <a:p>
            <a:r>
              <a:rPr kumimoji="1" lang="en-US" altLang="ja-JP" sz="1200" dirty="0">
                <a:solidFill>
                  <a:schemeClr val="bg1">
                    <a:lumMod val="50000"/>
                  </a:schemeClr>
                </a:solidFill>
                <a:latin typeface="Meiryo UI" panose="020B0604030504040204" pitchFamily="50" charset="-128"/>
                <a:ea typeface="Meiryo UI" panose="020B0604030504040204" pitchFamily="50" charset="-128"/>
              </a:rPr>
              <a:t>※</a:t>
            </a:r>
            <a:r>
              <a:rPr lang="en-US" altLang="ja-JP" sz="1200" dirty="0">
                <a:solidFill>
                  <a:schemeClr val="bg1">
                    <a:lumMod val="50000"/>
                  </a:schemeClr>
                </a:solidFill>
                <a:latin typeface="Meiryo UI" panose="020B0604030504040204" pitchFamily="50" charset="-128"/>
                <a:ea typeface="Meiryo UI" panose="020B0604030504040204" pitchFamily="50" charset="-128"/>
              </a:rPr>
              <a:t>Apple Configurator</a:t>
            </a:r>
            <a:r>
              <a:rPr lang="ja-JP" altLang="en-US" sz="1200" dirty="0">
                <a:solidFill>
                  <a:schemeClr val="bg1">
                    <a:lumMod val="50000"/>
                  </a:schemeClr>
                </a:solidFill>
                <a:latin typeface="Meiryo UI" panose="020B0604030504040204" pitchFamily="50" charset="-128"/>
                <a:ea typeface="Meiryo UI" panose="020B0604030504040204" pitchFamily="50" charset="-128"/>
              </a:rPr>
              <a:t>で作成したプロファイルも送付可能です。</a:t>
            </a:r>
            <a:endParaRPr kumimoji="1" lang="ja-JP" altLang="en-US" sz="1200" dirty="0">
              <a:solidFill>
                <a:schemeClr val="bg1">
                  <a:lumMod val="50000"/>
                </a:schemeClr>
              </a:solidFill>
              <a:latin typeface="Meiryo UI" panose="020B0604030504040204" pitchFamily="50" charset="-128"/>
              <a:ea typeface="Meiryo UI" panose="020B0604030504040204" pitchFamily="50" charset="-128"/>
            </a:endParaRPr>
          </a:p>
        </p:txBody>
      </p:sp>
      <p:pic>
        <p:nvPicPr>
          <p:cNvPr id="6" name="図 5">
            <a:extLst>
              <a:ext uri="{FF2B5EF4-FFF2-40B4-BE49-F238E27FC236}">
                <a16:creationId xmlns:a16="http://schemas.microsoft.com/office/drawing/2014/main" id="{7CCF6694-D91A-40D4-BFA6-60B63AC72C25}"/>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80927" y="5838456"/>
            <a:ext cx="4044304" cy="1800561"/>
          </a:xfrm>
          <a:prstGeom prst="rect">
            <a:avLst/>
          </a:prstGeom>
        </p:spPr>
      </p:pic>
      <p:pic>
        <p:nvPicPr>
          <p:cNvPr id="56" name="図 55">
            <a:extLst>
              <a:ext uri="{FF2B5EF4-FFF2-40B4-BE49-F238E27FC236}">
                <a16:creationId xmlns:a16="http://schemas.microsoft.com/office/drawing/2014/main" id="{33B6EC51-9161-41AF-A7C9-D16DBF6D51DA}"/>
              </a:ext>
            </a:extLst>
          </p:cNvPr>
          <p:cNvPicPr>
            <a:picLocks noChangeAspect="1"/>
          </p:cNvPicPr>
          <p:nvPr/>
        </p:nvPicPr>
        <p:blipFill>
          <a:blip r:embed="rId5"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4047652" y="6913124"/>
            <a:ext cx="2149842" cy="1328603"/>
          </a:xfrm>
          <a:prstGeom prst="rect">
            <a:avLst/>
          </a:prstGeom>
        </p:spPr>
      </p:pic>
      <p:pic>
        <p:nvPicPr>
          <p:cNvPr id="55" name="Picture 7" descr="droppedImage.tiff">
            <a:extLst>
              <a:ext uri="{FF2B5EF4-FFF2-40B4-BE49-F238E27FC236}">
                <a16:creationId xmlns:a16="http://schemas.microsoft.com/office/drawing/2014/main" id="{EC27A008-1BD7-40FE-9539-AC525C441001}"/>
              </a:ext>
            </a:extLst>
          </p:cNvPr>
          <p:cNvPicPr>
            <a:picLocks noChangeAspect="1"/>
          </p:cNvPicPr>
          <p:nvPr/>
        </p:nvPicPr>
        <p:blipFill>
          <a:blip r:embed="rId6" cstate="print"/>
          <a:srcRect/>
          <a:stretch>
            <a:fillRect/>
          </a:stretch>
        </p:blipFill>
        <p:spPr bwMode="auto">
          <a:xfrm>
            <a:off x="520500" y="7109060"/>
            <a:ext cx="1059915" cy="1059915"/>
          </a:xfrm>
          <a:prstGeom prst="rect">
            <a:avLst/>
          </a:prstGeom>
          <a:noFill/>
          <a:ln w="12700" cap="flat" cmpd="sng">
            <a:noFill/>
            <a:prstDash val="solid"/>
            <a:miter lim="0"/>
            <a:headEnd type="none" w="med" len="med"/>
            <a:tailEnd type="none" w="med" len="med"/>
          </a:ln>
          <a:effectLst/>
        </p:spPr>
      </p:pic>
      <p:pic>
        <p:nvPicPr>
          <p:cNvPr id="37" name="イメージ" descr="イメージ"/>
          <p:cNvPicPr>
            <a:picLocks noChangeAspect="1"/>
          </p:cNvPicPr>
          <p:nvPr/>
        </p:nvPicPr>
        <p:blipFill>
          <a:blip r:embed="rId7" cstate="screen">
            <a:extLst>
              <a:ext uri="{28A0092B-C50C-407E-A947-70E740481C1C}">
                <a14:useLocalDpi xmlns:a14="http://schemas.microsoft.com/office/drawing/2010/main"/>
              </a:ext>
            </a:extLst>
          </a:blip>
          <a:srcRect/>
          <a:stretch>
            <a:fillRect/>
          </a:stretch>
        </p:blipFill>
        <p:spPr>
          <a:xfrm>
            <a:off x="10263530" y="6276107"/>
            <a:ext cx="1252460" cy="1800173"/>
          </a:xfrm>
          <a:custGeom>
            <a:avLst/>
            <a:gdLst/>
            <a:ahLst/>
            <a:cxnLst>
              <a:cxn ang="0">
                <a:pos x="wd2" y="hd2"/>
              </a:cxn>
              <a:cxn ang="5400000">
                <a:pos x="wd2" y="hd2"/>
              </a:cxn>
              <a:cxn ang="10800000">
                <a:pos x="wd2" y="hd2"/>
              </a:cxn>
              <a:cxn ang="16200000">
                <a:pos x="wd2" y="hd2"/>
              </a:cxn>
            </a:cxnLst>
            <a:rect l="0" t="0" r="r" b="b"/>
            <a:pathLst>
              <a:path w="21571" h="21595" extrusionOk="0">
                <a:moveTo>
                  <a:pt x="10802" y="0"/>
                </a:moveTo>
                <a:cubicBezTo>
                  <a:pt x="1025" y="0"/>
                  <a:pt x="791" y="3"/>
                  <a:pt x="517" y="153"/>
                </a:cubicBezTo>
                <a:cubicBezTo>
                  <a:pt x="363" y="237"/>
                  <a:pt x="177" y="404"/>
                  <a:pt x="106" y="523"/>
                </a:cubicBezTo>
                <a:cubicBezTo>
                  <a:pt x="10" y="684"/>
                  <a:pt x="-15" y="3366"/>
                  <a:pt x="7" y="10881"/>
                </a:cubicBezTo>
                <a:cubicBezTo>
                  <a:pt x="35" y="20399"/>
                  <a:pt x="53" y="21035"/>
                  <a:pt x="237" y="21231"/>
                </a:cubicBezTo>
                <a:cubicBezTo>
                  <a:pt x="346" y="21346"/>
                  <a:pt x="597" y="21473"/>
                  <a:pt x="797" y="21513"/>
                </a:cubicBezTo>
                <a:cubicBezTo>
                  <a:pt x="1009" y="21556"/>
                  <a:pt x="5189" y="21590"/>
                  <a:pt x="10846" y="21594"/>
                </a:cubicBezTo>
                <a:cubicBezTo>
                  <a:pt x="19854" y="21600"/>
                  <a:pt x="20553" y="21591"/>
                  <a:pt x="20916" y="21464"/>
                </a:cubicBezTo>
                <a:cubicBezTo>
                  <a:pt x="21131" y="21389"/>
                  <a:pt x="21371" y="21242"/>
                  <a:pt x="21448" y="21135"/>
                </a:cubicBezTo>
                <a:cubicBezTo>
                  <a:pt x="21559" y="20981"/>
                  <a:pt x="21585" y="18788"/>
                  <a:pt x="21564" y="10697"/>
                </a:cubicBezTo>
                <a:lnTo>
                  <a:pt x="21536" y="455"/>
                </a:lnTo>
                <a:lnTo>
                  <a:pt x="21169" y="229"/>
                </a:lnTo>
                <a:lnTo>
                  <a:pt x="20807" y="0"/>
                </a:lnTo>
                <a:lnTo>
                  <a:pt x="10802" y="0"/>
                </a:lnTo>
                <a:close/>
              </a:path>
            </a:pathLst>
          </a:custGeom>
          <a:ln w="12700">
            <a:miter lim="400000"/>
          </a:ln>
          <a:effectLst>
            <a:outerShdw blurRad="165100" dir="5400000" rotWithShape="0">
              <a:srgbClr val="000000">
                <a:alpha val="50000"/>
              </a:srgbClr>
            </a:outerShdw>
          </a:effectLst>
        </p:spPr>
      </p:pic>
      <p:pic>
        <p:nvPicPr>
          <p:cNvPr id="42" name="図 41"/>
          <p:cNvPicPr>
            <a:picLocks noChangeAspect="1"/>
          </p:cNvPicPr>
          <p:nvPr/>
        </p:nvPicPr>
        <p:blipFill rotWithShape="1">
          <a:blip r:embed="rId8"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10335978" y="4057651"/>
            <a:ext cx="935390" cy="1637570"/>
          </a:xfrm>
          <a:prstGeom prst="rect">
            <a:avLst/>
          </a:prstGeom>
        </p:spPr>
      </p:pic>
    </p:spTree>
    <p:extLst>
      <p:ext uri="{BB962C8B-B14F-4D97-AF65-F5344CB8AC3E}">
        <p14:creationId xmlns:p14="http://schemas.microsoft.com/office/powerpoint/2010/main" val="2184546116"/>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矢印: 右 28">
            <a:extLst>
              <a:ext uri="{FF2B5EF4-FFF2-40B4-BE49-F238E27FC236}">
                <a16:creationId xmlns:a16="http://schemas.microsoft.com/office/drawing/2014/main" id="{43712FF8-7B0F-44C2-B995-C1B3DB2FBBFE}"/>
              </a:ext>
            </a:extLst>
          </p:cNvPr>
          <p:cNvSpPr/>
          <p:nvPr/>
        </p:nvSpPr>
        <p:spPr bwMode="auto">
          <a:xfrm>
            <a:off x="6458790" y="6504758"/>
            <a:ext cx="1279191" cy="184667"/>
          </a:xfrm>
          <a:prstGeom prst="rightArrow">
            <a:avLst>
              <a:gd name="adj1" fmla="val 45958"/>
              <a:gd name="adj2" fmla="val 129682"/>
            </a:avLst>
          </a:prstGeom>
          <a:gradFill>
            <a:gsLst>
              <a:gs pos="0">
                <a:srgbClr val="92D050"/>
              </a:gs>
              <a:gs pos="100000">
                <a:srgbClr val="00B050"/>
              </a:gs>
            </a:gsLst>
            <a:lin ang="0" scaled="0"/>
          </a:gra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15" name="四角形: 角を丸くする 14">
            <a:extLst>
              <a:ext uri="{FF2B5EF4-FFF2-40B4-BE49-F238E27FC236}">
                <a16:creationId xmlns:a16="http://schemas.microsoft.com/office/drawing/2014/main" id="{D68B688E-6034-404B-999F-56CD10343341}"/>
              </a:ext>
            </a:extLst>
          </p:cNvPr>
          <p:cNvSpPr/>
          <p:nvPr/>
        </p:nvSpPr>
        <p:spPr bwMode="auto">
          <a:xfrm>
            <a:off x="4114737" y="4184636"/>
            <a:ext cx="2408299" cy="4824910"/>
          </a:xfrm>
          <a:prstGeom prst="roundRect">
            <a:avLst>
              <a:gd name="adj" fmla="val 3041"/>
            </a:avLst>
          </a:prstGeom>
          <a:solidFill>
            <a:srgbClr val="92D050"/>
          </a:solidFill>
          <a:ln w="762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altLang="ja-JP" sz="4200" b="0" i="0" u="none" strike="noStrike" cap="none" normalizeH="0" baseline="0" dirty="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61" name="四角形: 角を丸くする 60">
            <a:extLst>
              <a:ext uri="{FF2B5EF4-FFF2-40B4-BE49-F238E27FC236}">
                <a16:creationId xmlns:a16="http://schemas.microsoft.com/office/drawing/2014/main" id="{76F175A4-AD3A-4B5C-BAC2-808FFC466B5E}"/>
              </a:ext>
            </a:extLst>
          </p:cNvPr>
          <p:cNvSpPr/>
          <p:nvPr/>
        </p:nvSpPr>
        <p:spPr bwMode="auto">
          <a:xfrm>
            <a:off x="4224486" y="4293091"/>
            <a:ext cx="2188800" cy="4608000"/>
          </a:xfrm>
          <a:prstGeom prst="roundRect">
            <a:avLst>
              <a:gd name="adj" fmla="val 1800"/>
            </a:avLst>
          </a:prstGeom>
          <a:solidFill>
            <a:schemeClr val="bg1"/>
          </a:solidFill>
          <a:ln w="762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altLang="ja-JP" sz="4200" b="0" i="0" u="none" strike="noStrike" cap="none" normalizeH="0" baseline="0" dirty="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3" name="スライド番号プレースホルダー 2">
            <a:extLst>
              <a:ext uri="{FF2B5EF4-FFF2-40B4-BE49-F238E27FC236}">
                <a16:creationId xmlns:a16="http://schemas.microsoft.com/office/drawing/2014/main" id="{42A5CBD0-EF08-46FD-B085-6CC23037437D}"/>
              </a:ext>
            </a:extLst>
          </p:cNvPr>
          <p:cNvSpPr>
            <a:spLocks noGrp="1"/>
          </p:cNvSpPr>
          <p:nvPr>
            <p:ph type="sldNum" sz="quarter" idx="4"/>
          </p:nvPr>
        </p:nvSpPr>
        <p:spPr/>
        <p:txBody>
          <a:bodyPr/>
          <a:lstStyle/>
          <a:p>
            <a:fld id="{F1BF7F6E-0413-4353-995D-100289A07FF8}" type="slidenum">
              <a:rPr lang="en-US" altLang="ja-JP" smtClean="0"/>
              <a:pPr/>
              <a:t>32</a:t>
            </a:fld>
            <a:endParaRPr lang="en-US" altLang="ja-JP" dirty="0"/>
          </a:p>
        </p:txBody>
      </p:sp>
      <p:sp>
        <p:nvSpPr>
          <p:cNvPr id="4" name="タイトル 3">
            <a:extLst>
              <a:ext uri="{FF2B5EF4-FFF2-40B4-BE49-F238E27FC236}">
                <a16:creationId xmlns:a16="http://schemas.microsoft.com/office/drawing/2014/main" id="{F3A01088-38A3-4D5F-A445-08CF0A2F09D3}"/>
              </a:ext>
            </a:extLst>
          </p:cNvPr>
          <p:cNvSpPr>
            <a:spLocks noGrp="1"/>
          </p:cNvSpPr>
          <p:nvPr>
            <p:ph type="title"/>
          </p:nvPr>
        </p:nvSpPr>
        <p:spPr/>
        <p:txBody>
          <a:bodyPr/>
          <a:lstStyle/>
          <a:p>
            <a:r>
              <a:rPr lang="ja-JP" altLang="en-US" dirty="0">
                <a:solidFill>
                  <a:srgbClr val="191919"/>
                </a:solidFill>
                <a:latin typeface="Meiryo UI" panose="020B0604030504040204" pitchFamily="50" charset="-128"/>
                <a:ea typeface="Meiryo UI" panose="020B0604030504040204" pitchFamily="50" charset="-128"/>
                <a:sym typeface="ヒラギノ角ゴ ProN W6" charset="0"/>
              </a:rPr>
              <a:t>アカウント一括登録設定</a:t>
            </a:r>
            <a:endParaRPr kumimoji="1" lang="ja-JP" altLang="en-US" dirty="0"/>
          </a:p>
        </p:txBody>
      </p:sp>
      <p:sp>
        <p:nvSpPr>
          <p:cNvPr id="5" name="角丸四角形 13">
            <a:extLst>
              <a:ext uri="{FF2B5EF4-FFF2-40B4-BE49-F238E27FC236}">
                <a16:creationId xmlns:a16="http://schemas.microsoft.com/office/drawing/2014/main" id="{117305B1-F6EF-4AE0-919D-9861A2433989}"/>
              </a:ext>
            </a:extLst>
          </p:cNvPr>
          <p:cNvSpPr/>
          <p:nvPr/>
        </p:nvSpPr>
        <p:spPr bwMode="auto">
          <a:xfrm>
            <a:off x="9022006" y="360000"/>
            <a:ext cx="1080000" cy="288000"/>
          </a:xfrm>
          <a:prstGeom prst="roundRect">
            <a:avLst>
              <a:gd name="adj" fmla="val 13229"/>
            </a:avLst>
          </a:prstGeom>
          <a:solidFill>
            <a:srgbClr val="898FC3"/>
          </a:solidFill>
          <a:ln w="285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defRPr/>
            </a:pPr>
            <a:r>
              <a:rPr kumimoji="1" lang="en-US" altLang="ja-JP" sz="1400" b="1" kern="0" dirty="0">
                <a:solidFill>
                  <a:srgbClr val="FFFFFF"/>
                </a:solidFill>
                <a:latin typeface="Meiryo UI" panose="020B0604030504040204" pitchFamily="50" charset="-128"/>
                <a:ea typeface="Meiryo UI" panose="020B0604030504040204" pitchFamily="50" charset="-128"/>
                <a:cs typeface="Verdana" panose="020B0604030504040204" pitchFamily="34" charset="0"/>
              </a:rPr>
              <a:t>iOS</a:t>
            </a:r>
            <a:endParaRPr kumimoji="1" lang="ja-JP" altLang="en-US" sz="1400" b="1" kern="0" dirty="0">
              <a:solidFill>
                <a:srgbClr val="FFFFFF"/>
              </a:solidFill>
              <a:latin typeface="Meiryo UI" panose="020B0604030504040204" pitchFamily="50" charset="-128"/>
              <a:ea typeface="Meiryo UI" panose="020B0604030504040204" pitchFamily="50" charset="-128"/>
              <a:cs typeface="Verdana" panose="020B0604030504040204" pitchFamily="34" charset="0"/>
            </a:endParaRPr>
          </a:p>
        </p:txBody>
      </p:sp>
      <p:sp>
        <p:nvSpPr>
          <p:cNvPr id="6" name="コンテンツ プレースホルダ 28">
            <a:extLst>
              <a:ext uri="{FF2B5EF4-FFF2-40B4-BE49-F238E27FC236}">
                <a16:creationId xmlns:a16="http://schemas.microsoft.com/office/drawing/2014/main" id="{06B7B413-C5C1-4BC0-A919-60D8926B7338}"/>
              </a:ext>
            </a:extLst>
          </p:cNvPr>
          <p:cNvSpPr txBox="1">
            <a:spLocks/>
          </p:cNvSpPr>
          <p:nvPr/>
        </p:nvSpPr>
        <p:spPr>
          <a:xfrm>
            <a:off x="360006" y="1257478"/>
            <a:ext cx="12283200" cy="1368000"/>
          </a:xfrm>
          <a:prstGeom prst="rect">
            <a:avLst/>
          </a:prstGeom>
        </p:spPr>
        <p:txBody>
          <a:bodyPr lIns="0" rIns="0" anchor="ctr" anchorCtr="1"/>
          <a:lstStyle>
            <a:lvl1pPr marL="215900" algn="l" rtl="0" fontAlgn="base">
              <a:spcBef>
                <a:spcPts val="2400"/>
              </a:spcBef>
              <a:spcAft>
                <a:spcPct val="0"/>
              </a:spcAft>
              <a:defRPr sz="4400">
                <a:solidFill>
                  <a:schemeClr val="tx1"/>
                </a:solidFill>
                <a:latin typeface="HGP創英角ｺﾞｼｯｸUB" panose="020B0900000000000000" pitchFamily="50" charset="-128"/>
                <a:ea typeface="HGP創英角ｺﾞｼｯｸUB" panose="020B0900000000000000" pitchFamily="50" charset="-128"/>
                <a:cs typeface="+mn-cs"/>
                <a:sym typeface="ヒラギノ角ゴ ProN W6" charset="0"/>
              </a:defRPr>
            </a:lvl1pPr>
            <a:lvl2pPr marL="1231900" indent="-571500" algn="l" rtl="0" fontAlgn="base">
              <a:spcBef>
                <a:spcPts val="2400"/>
              </a:spcBef>
              <a:spcAft>
                <a:spcPct val="0"/>
              </a:spcAft>
              <a:buClr>
                <a:srgbClr val="000000"/>
              </a:buClr>
              <a:buSzPct val="171000"/>
              <a:buFont typeface="ヒラギノ角ゴ ProN W3" charset="0"/>
              <a:buChar char="•"/>
              <a:defRPr sz="4400">
                <a:solidFill>
                  <a:schemeClr val="tx1"/>
                </a:solidFill>
                <a:latin typeface="HGP創英角ｺﾞｼｯｸUB" panose="020B0900000000000000" pitchFamily="50" charset="-128"/>
                <a:ea typeface="HGP創英角ｺﾞｼｯｸUB" panose="020B0900000000000000" pitchFamily="50" charset="-128"/>
                <a:cs typeface="+mn-cs"/>
                <a:sym typeface="ヒラギノ角ゴ ProN W6" charset="0"/>
              </a:defRPr>
            </a:lvl2pPr>
            <a:lvl3pPr marL="1676400" indent="-571500" algn="l" rtl="0" fontAlgn="base">
              <a:spcBef>
                <a:spcPts val="2400"/>
              </a:spcBef>
              <a:spcAft>
                <a:spcPct val="0"/>
              </a:spcAft>
              <a:buClr>
                <a:srgbClr val="000000"/>
              </a:buClr>
              <a:buSzPct val="171000"/>
              <a:buFont typeface="ヒラギノ角ゴ ProN W3" charset="0"/>
              <a:buChar char="•"/>
              <a:defRPr sz="4400">
                <a:solidFill>
                  <a:schemeClr val="tx1"/>
                </a:solidFill>
                <a:latin typeface="HGP創英角ｺﾞｼｯｸUB" panose="020B0900000000000000" pitchFamily="50" charset="-128"/>
                <a:ea typeface="HGP創英角ｺﾞｼｯｸUB" panose="020B0900000000000000" pitchFamily="50" charset="-128"/>
                <a:cs typeface="+mn-cs"/>
                <a:sym typeface="ヒラギノ角ゴ ProN W6" charset="0"/>
              </a:defRPr>
            </a:lvl3pPr>
            <a:lvl4pPr marL="2120900" indent="-571500" algn="l" rtl="0" fontAlgn="base">
              <a:spcBef>
                <a:spcPts val="2400"/>
              </a:spcBef>
              <a:spcAft>
                <a:spcPct val="0"/>
              </a:spcAft>
              <a:buClr>
                <a:srgbClr val="000000"/>
              </a:buClr>
              <a:buSzPct val="171000"/>
              <a:buFont typeface="ヒラギノ角ゴ ProN W3" charset="0"/>
              <a:buChar char="•"/>
              <a:defRPr sz="4400">
                <a:solidFill>
                  <a:schemeClr val="tx1"/>
                </a:solidFill>
                <a:latin typeface="HGP創英角ｺﾞｼｯｸUB" panose="020B0900000000000000" pitchFamily="50" charset="-128"/>
                <a:ea typeface="HGP創英角ｺﾞｼｯｸUB" panose="020B0900000000000000" pitchFamily="50" charset="-128"/>
                <a:cs typeface="+mn-cs"/>
                <a:sym typeface="ヒラギノ角ゴ ProN W6" charset="0"/>
              </a:defRPr>
            </a:lvl4pPr>
            <a:lvl5pPr marL="2565400" indent="-571500" algn="l" rtl="0" fontAlgn="base">
              <a:spcBef>
                <a:spcPts val="2400"/>
              </a:spcBef>
              <a:spcAft>
                <a:spcPct val="0"/>
              </a:spcAft>
              <a:buClr>
                <a:srgbClr val="000000"/>
              </a:buClr>
              <a:buSzPct val="171000"/>
              <a:buFont typeface="ヒラギノ角ゴ ProN W3" charset="0"/>
              <a:buChar char="•"/>
              <a:defRPr sz="4400">
                <a:solidFill>
                  <a:schemeClr val="tx1"/>
                </a:solidFill>
                <a:latin typeface="HGP創英角ｺﾞｼｯｸUB" panose="020B0900000000000000" pitchFamily="50" charset="-128"/>
                <a:ea typeface="HGP創英角ｺﾞｼｯｸUB" panose="020B0900000000000000" pitchFamily="50" charset="-128"/>
                <a:cs typeface="+mn-cs"/>
                <a:sym typeface="ヒラギノ角ゴ ProN W6" charset="0"/>
              </a:defRPr>
            </a:lvl5pPr>
            <a:lvl6pPr marL="3022600" indent="-571500" algn="l" rtl="0" fontAlgn="base">
              <a:spcBef>
                <a:spcPts val="2400"/>
              </a:spcBef>
              <a:spcAft>
                <a:spcPct val="0"/>
              </a:spcAft>
              <a:buClr>
                <a:srgbClr val="000000"/>
              </a:buClr>
              <a:buSzPct val="171000"/>
              <a:buFont typeface="ヒラギノ角ゴ ProN W3" charset="0"/>
              <a:buChar char="•"/>
              <a:defRPr sz="3800">
                <a:solidFill>
                  <a:schemeClr val="tx1"/>
                </a:solidFill>
                <a:latin typeface="+mn-lt"/>
                <a:ea typeface="+mn-ea"/>
                <a:cs typeface="+mn-cs"/>
                <a:sym typeface="ヒラギノ角ゴ ProN W6" charset="0"/>
              </a:defRPr>
            </a:lvl6pPr>
            <a:lvl7pPr marL="3479800" indent="-571500" algn="l" rtl="0" fontAlgn="base">
              <a:spcBef>
                <a:spcPts val="2400"/>
              </a:spcBef>
              <a:spcAft>
                <a:spcPct val="0"/>
              </a:spcAft>
              <a:buClr>
                <a:srgbClr val="000000"/>
              </a:buClr>
              <a:buSzPct val="171000"/>
              <a:buFont typeface="ヒラギノ角ゴ ProN W3" charset="0"/>
              <a:buChar char="•"/>
              <a:defRPr sz="3800">
                <a:solidFill>
                  <a:schemeClr val="tx1"/>
                </a:solidFill>
                <a:latin typeface="+mn-lt"/>
                <a:ea typeface="+mn-ea"/>
                <a:cs typeface="+mn-cs"/>
                <a:sym typeface="ヒラギノ角ゴ ProN W6" charset="0"/>
              </a:defRPr>
            </a:lvl7pPr>
            <a:lvl8pPr marL="3937000" indent="-571500" algn="l" rtl="0" fontAlgn="base">
              <a:spcBef>
                <a:spcPts val="2400"/>
              </a:spcBef>
              <a:spcAft>
                <a:spcPct val="0"/>
              </a:spcAft>
              <a:buClr>
                <a:srgbClr val="000000"/>
              </a:buClr>
              <a:buSzPct val="171000"/>
              <a:buFont typeface="ヒラギノ角ゴ ProN W3" charset="0"/>
              <a:buChar char="•"/>
              <a:defRPr sz="3800">
                <a:solidFill>
                  <a:schemeClr val="tx1"/>
                </a:solidFill>
                <a:latin typeface="+mn-lt"/>
                <a:ea typeface="+mn-ea"/>
                <a:cs typeface="+mn-cs"/>
                <a:sym typeface="ヒラギノ角ゴ ProN W6" charset="0"/>
              </a:defRPr>
            </a:lvl8pPr>
            <a:lvl9pPr marL="4394200" indent="-571500" algn="l" rtl="0" fontAlgn="base">
              <a:spcBef>
                <a:spcPts val="2400"/>
              </a:spcBef>
              <a:spcAft>
                <a:spcPct val="0"/>
              </a:spcAft>
              <a:buClr>
                <a:srgbClr val="000000"/>
              </a:buClr>
              <a:buSzPct val="171000"/>
              <a:buFont typeface="ヒラギノ角ゴ ProN W3" charset="0"/>
              <a:buChar char="•"/>
              <a:defRPr sz="3800">
                <a:solidFill>
                  <a:schemeClr val="tx1"/>
                </a:solidFill>
                <a:latin typeface="+mn-lt"/>
                <a:ea typeface="+mn-ea"/>
                <a:cs typeface="+mn-cs"/>
                <a:sym typeface="ヒラギノ角ゴ ProN W6" charset="0"/>
              </a:defRPr>
            </a:lvl9pPr>
          </a:lstStyle>
          <a:p>
            <a:pPr marL="0">
              <a:spcBef>
                <a:spcPts val="200"/>
              </a:spcBef>
            </a:pPr>
            <a:r>
              <a:rPr lang="ja-JP" altLang="en-US" sz="3000" dirty="0">
                <a:latin typeface="Meiryo UI" panose="020B0604030504040204" pitchFamily="50" charset="-128"/>
                <a:ea typeface="Meiryo UI" panose="020B0604030504040204" pitchFamily="50" charset="-128"/>
              </a:rPr>
              <a:t>アカウント（</a:t>
            </a:r>
            <a:r>
              <a:rPr lang="en-US" altLang="ja-JP" sz="3000" dirty="0">
                <a:latin typeface="Meiryo UI" panose="020B0604030504040204" pitchFamily="50" charset="-128"/>
                <a:ea typeface="Meiryo UI" panose="020B0604030504040204" pitchFamily="50" charset="-128"/>
              </a:rPr>
              <a:t>Exchange ActiveSync/VPN/Google/</a:t>
            </a:r>
            <a:r>
              <a:rPr lang="ja-JP" altLang="en-US" sz="3000" dirty="0">
                <a:latin typeface="Meiryo UI" panose="020B0604030504040204" pitchFamily="50" charset="-128"/>
                <a:ea typeface="Meiryo UI" panose="020B0604030504040204" pitchFamily="50" charset="-128"/>
              </a:rPr>
              <a:t>メール）の一括設定可能</a:t>
            </a:r>
          </a:p>
        </p:txBody>
      </p:sp>
      <p:sp>
        <p:nvSpPr>
          <p:cNvPr id="8" name="Rectangle 3">
            <a:extLst>
              <a:ext uri="{FF2B5EF4-FFF2-40B4-BE49-F238E27FC236}">
                <a16:creationId xmlns:a16="http://schemas.microsoft.com/office/drawing/2014/main" id="{D495EB33-C821-4B9A-AFC6-0F25A0677F53}"/>
              </a:ext>
            </a:extLst>
          </p:cNvPr>
          <p:cNvSpPr txBox="1">
            <a:spLocks noChangeArrowheads="1"/>
          </p:cNvSpPr>
          <p:nvPr/>
        </p:nvSpPr>
        <p:spPr>
          <a:xfrm>
            <a:off x="2659531" y="2592000"/>
            <a:ext cx="9565889" cy="576000"/>
          </a:xfrm>
          <a:prstGeom prst="rect">
            <a:avLst/>
          </a:prstGeom>
        </p:spPr>
        <p:txBody>
          <a:bodyPr anchor="ctr" anchorCtr="0"/>
          <a:lstStyle/>
          <a:p>
            <a:pPr marL="144000" algn="l">
              <a:spcBef>
                <a:spcPts val="0"/>
              </a:spcBef>
              <a:buSzPct val="80000"/>
              <a:defRPr/>
            </a:pPr>
            <a:r>
              <a:rPr lang="en-US" altLang="ja-JP" sz="2000" kern="0" dirty="0">
                <a:solidFill>
                  <a:schemeClr val="tx1"/>
                </a:solidFill>
                <a:latin typeface="Meiryo UI" panose="020B0604030504040204" pitchFamily="50" charset="-128"/>
                <a:ea typeface="Meiryo UI" panose="020B0604030504040204" pitchFamily="50" charset="-128"/>
                <a:cs typeface="+mn-cs"/>
                <a:sym typeface="ヒラギノ角ゴ ProN W6" charset="0"/>
              </a:rPr>
              <a:t>Exchange</a:t>
            </a:r>
            <a:r>
              <a:rPr lang="ja-JP" altLang="en-US" sz="2000" kern="0" dirty="0">
                <a:solidFill>
                  <a:schemeClr val="tx1"/>
                </a:solidFill>
                <a:latin typeface="Meiryo UI" panose="020B0604030504040204" pitchFamily="50" charset="-128"/>
                <a:ea typeface="Meiryo UI" panose="020B0604030504040204" pitchFamily="50" charset="-128"/>
                <a:cs typeface="+mn-cs"/>
                <a:sym typeface="ヒラギノ角ゴ ProN W6" charset="0"/>
              </a:rPr>
              <a:t> </a:t>
            </a:r>
            <a:r>
              <a:rPr lang="en-US" altLang="ja-JP" sz="2000" kern="0" dirty="0">
                <a:solidFill>
                  <a:schemeClr val="tx1"/>
                </a:solidFill>
                <a:latin typeface="Meiryo UI" panose="020B0604030504040204" pitchFamily="50" charset="-128"/>
                <a:ea typeface="Meiryo UI" panose="020B0604030504040204" pitchFamily="50" charset="-128"/>
                <a:cs typeface="+mn-cs"/>
                <a:sym typeface="ヒラギノ角ゴ ProN W6" charset="0"/>
              </a:rPr>
              <a:t>ActiveSync</a:t>
            </a:r>
            <a:r>
              <a:rPr lang="ja-JP" altLang="en-US" sz="2000" kern="0" dirty="0">
                <a:solidFill>
                  <a:schemeClr val="tx1"/>
                </a:solidFill>
                <a:latin typeface="Meiryo UI" panose="020B0604030504040204" pitchFamily="50" charset="-128"/>
                <a:ea typeface="Meiryo UI" panose="020B0604030504040204" pitchFamily="50" charset="-128"/>
                <a:cs typeface="+mn-cs"/>
                <a:sym typeface="ヒラギノ角ゴ ProN W6" charset="0"/>
              </a:rPr>
              <a:t>サーバホスト（サーバ）、</a:t>
            </a:r>
            <a:r>
              <a:rPr lang="en-US" altLang="ja-JP" sz="2000" kern="0" dirty="0">
                <a:solidFill>
                  <a:schemeClr val="tx1"/>
                </a:solidFill>
                <a:latin typeface="Meiryo UI" panose="020B0604030504040204" pitchFamily="50" charset="-128"/>
                <a:ea typeface="Meiryo UI" panose="020B0604030504040204" pitchFamily="50" charset="-128"/>
                <a:cs typeface="+mn-cs"/>
                <a:sym typeface="ヒラギノ角ゴ ProN W6" charset="0"/>
              </a:rPr>
              <a:t>SSL</a:t>
            </a:r>
            <a:r>
              <a:rPr lang="ja-JP" altLang="en-US" sz="2000" kern="0" dirty="0">
                <a:solidFill>
                  <a:schemeClr val="tx1"/>
                </a:solidFill>
                <a:latin typeface="Meiryo UI" panose="020B0604030504040204" pitchFamily="50" charset="-128"/>
                <a:ea typeface="Meiryo UI" panose="020B0604030504040204" pitchFamily="50" charset="-128"/>
                <a:cs typeface="+mn-cs"/>
                <a:sym typeface="ヒラギノ角ゴ ProN W6" charset="0"/>
              </a:rPr>
              <a:t>使用等の共通設定情報</a:t>
            </a:r>
          </a:p>
        </p:txBody>
      </p:sp>
      <p:sp>
        <p:nvSpPr>
          <p:cNvPr id="12" name="四角形: 角を丸くする 11">
            <a:extLst>
              <a:ext uri="{FF2B5EF4-FFF2-40B4-BE49-F238E27FC236}">
                <a16:creationId xmlns:a16="http://schemas.microsoft.com/office/drawing/2014/main" id="{8BDF46E0-6D52-4529-9F8D-0BDB9A634F82}"/>
              </a:ext>
            </a:extLst>
          </p:cNvPr>
          <p:cNvSpPr/>
          <p:nvPr/>
        </p:nvSpPr>
        <p:spPr bwMode="auto">
          <a:xfrm>
            <a:off x="777792" y="2592000"/>
            <a:ext cx="1881740" cy="576000"/>
          </a:xfrm>
          <a:prstGeom prst="roundRect">
            <a:avLst>
              <a:gd name="adj" fmla="val 11024"/>
            </a:avLst>
          </a:prstGeom>
          <a:solidFill>
            <a:schemeClr val="bg1">
              <a:lumMod val="50000"/>
            </a:schemeClr>
          </a:solidFill>
          <a:ln w="12700" cap="flat" cmpd="sng" algn="ctr">
            <a:solidFill>
              <a:schemeClr val="bg1">
                <a:lumMod val="5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r>
              <a:rPr lang="ja-JP" altLang="en-US" sz="2000" b="1" dirty="0">
                <a:solidFill>
                  <a:schemeClr val="bg1"/>
                </a:solidFill>
                <a:latin typeface="Meiryo UI" panose="020B0604030504040204" pitchFamily="50" charset="-128"/>
                <a:ea typeface="Meiryo UI" panose="020B0604030504040204" pitchFamily="50" charset="-128"/>
                <a:cs typeface="Verdana" panose="020B0604030504040204" pitchFamily="34" charset="0"/>
              </a:rPr>
              <a:t>共通設定</a:t>
            </a:r>
          </a:p>
        </p:txBody>
      </p:sp>
      <p:sp>
        <p:nvSpPr>
          <p:cNvPr id="13" name="Rectangle 3">
            <a:extLst>
              <a:ext uri="{FF2B5EF4-FFF2-40B4-BE49-F238E27FC236}">
                <a16:creationId xmlns:a16="http://schemas.microsoft.com/office/drawing/2014/main" id="{C24DA61F-AE06-4202-9507-462BC2EF7916}"/>
              </a:ext>
            </a:extLst>
          </p:cNvPr>
          <p:cNvSpPr txBox="1">
            <a:spLocks noChangeArrowheads="1"/>
          </p:cNvSpPr>
          <p:nvPr/>
        </p:nvSpPr>
        <p:spPr>
          <a:xfrm>
            <a:off x="2659532" y="3328096"/>
            <a:ext cx="9565888" cy="576000"/>
          </a:xfrm>
          <a:prstGeom prst="rect">
            <a:avLst/>
          </a:prstGeom>
        </p:spPr>
        <p:txBody>
          <a:bodyPr anchor="ctr" anchorCtr="0"/>
          <a:lstStyle/>
          <a:p>
            <a:pPr marL="144000" algn="l">
              <a:spcBef>
                <a:spcPts val="0"/>
              </a:spcBef>
              <a:buSzPct val="80000"/>
              <a:defRPr/>
            </a:pPr>
            <a:r>
              <a:rPr lang="ja-JP" altLang="en-US" sz="2000" kern="0" dirty="0">
                <a:solidFill>
                  <a:schemeClr val="tx1"/>
                </a:solidFill>
                <a:latin typeface="Meiryo UI" panose="020B0604030504040204" pitchFamily="50" charset="-128"/>
                <a:ea typeface="Meiryo UI" panose="020B0604030504040204" pitchFamily="50" charset="-128"/>
                <a:sym typeface="ヒラギノ角ゴ ProN W6" charset="0"/>
              </a:rPr>
              <a:t>アカウント、メールアドレス、</a:t>
            </a:r>
            <a:r>
              <a:rPr lang="en-US" altLang="ja-JP" sz="2000" kern="0" dirty="0">
                <a:solidFill>
                  <a:schemeClr val="tx1"/>
                </a:solidFill>
                <a:latin typeface="Meiryo UI" panose="020B0604030504040204" pitchFamily="50" charset="-128"/>
                <a:ea typeface="Meiryo UI" panose="020B0604030504040204" pitchFamily="50" charset="-128"/>
                <a:sym typeface="ヒラギノ角ゴ ProN W6" charset="0"/>
              </a:rPr>
              <a:t>PW</a:t>
            </a:r>
            <a:r>
              <a:rPr lang="ja-JP" altLang="en-US" sz="2000" kern="0" dirty="0">
                <a:solidFill>
                  <a:schemeClr val="tx1"/>
                </a:solidFill>
                <a:latin typeface="Meiryo UI" panose="020B0604030504040204" pitchFamily="50" charset="-128"/>
                <a:ea typeface="Meiryo UI" panose="020B0604030504040204" pitchFamily="50" charset="-128"/>
                <a:sym typeface="ヒラギノ角ゴ ProN W6" charset="0"/>
              </a:rPr>
              <a:t>等の個別設定情報</a:t>
            </a:r>
          </a:p>
        </p:txBody>
      </p:sp>
      <p:sp>
        <p:nvSpPr>
          <p:cNvPr id="14" name="四角形: 角を丸くする 13">
            <a:extLst>
              <a:ext uri="{FF2B5EF4-FFF2-40B4-BE49-F238E27FC236}">
                <a16:creationId xmlns:a16="http://schemas.microsoft.com/office/drawing/2014/main" id="{1C12E058-C2B0-40EF-8F4A-A681792D6760}"/>
              </a:ext>
            </a:extLst>
          </p:cNvPr>
          <p:cNvSpPr/>
          <p:nvPr/>
        </p:nvSpPr>
        <p:spPr bwMode="auto">
          <a:xfrm>
            <a:off x="777792" y="3328096"/>
            <a:ext cx="1881740" cy="576000"/>
          </a:xfrm>
          <a:prstGeom prst="roundRect">
            <a:avLst>
              <a:gd name="adj" fmla="val 11024"/>
            </a:avLst>
          </a:prstGeom>
          <a:solidFill>
            <a:schemeClr val="bg1">
              <a:lumMod val="50000"/>
            </a:schemeClr>
          </a:solidFill>
          <a:ln w="12700" cap="flat" cmpd="sng" algn="ctr">
            <a:solidFill>
              <a:schemeClr val="bg1">
                <a:lumMod val="5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r>
              <a:rPr lang="ja-JP" altLang="en-US" sz="2000" b="1" dirty="0">
                <a:solidFill>
                  <a:schemeClr val="bg1"/>
                </a:solidFill>
                <a:latin typeface="Meiryo UI" panose="020B0604030504040204" pitchFamily="50" charset="-128"/>
                <a:ea typeface="Meiryo UI" panose="020B0604030504040204" pitchFamily="50" charset="-128"/>
                <a:cs typeface="Verdana" panose="020B0604030504040204" pitchFamily="34" charset="0"/>
              </a:rPr>
              <a:t>個別設定</a:t>
            </a:r>
          </a:p>
        </p:txBody>
      </p:sp>
      <p:sp>
        <p:nvSpPr>
          <p:cNvPr id="16" name="四角形: 角を丸くする 15">
            <a:extLst>
              <a:ext uri="{FF2B5EF4-FFF2-40B4-BE49-F238E27FC236}">
                <a16:creationId xmlns:a16="http://schemas.microsoft.com/office/drawing/2014/main" id="{8B19AEB0-A74E-445D-A17A-C87FB291A2DB}"/>
              </a:ext>
            </a:extLst>
          </p:cNvPr>
          <p:cNvSpPr/>
          <p:nvPr/>
        </p:nvSpPr>
        <p:spPr bwMode="auto">
          <a:xfrm>
            <a:off x="9738131" y="4184636"/>
            <a:ext cx="2484000" cy="4824910"/>
          </a:xfrm>
          <a:prstGeom prst="roundRect">
            <a:avLst>
              <a:gd name="adj" fmla="val 5113"/>
            </a:avLst>
          </a:prstGeom>
          <a:solidFill>
            <a:schemeClr val="bg1"/>
          </a:solidFill>
          <a:ln w="762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altLang="ja-JP" sz="4200" b="0" i="0" u="none" strike="noStrike" cap="none" normalizeH="0" baseline="0" dirty="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23" name="矢印: 右 22">
            <a:extLst>
              <a:ext uri="{FF2B5EF4-FFF2-40B4-BE49-F238E27FC236}">
                <a16:creationId xmlns:a16="http://schemas.microsoft.com/office/drawing/2014/main" id="{6277AFCE-CDE3-4EE9-ACCC-454B2C8D57F4}"/>
              </a:ext>
            </a:extLst>
          </p:cNvPr>
          <p:cNvSpPr/>
          <p:nvPr/>
        </p:nvSpPr>
        <p:spPr bwMode="auto">
          <a:xfrm rot="2191924">
            <a:off x="8512351" y="7052460"/>
            <a:ext cx="1802853" cy="184667"/>
          </a:xfrm>
          <a:prstGeom prst="rightArrow">
            <a:avLst>
              <a:gd name="adj1" fmla="val 45958"/>
              <a:gd name="adj2" fmla="val 129682"/>
            </a:avLst>
          </a:prstGeom>
          <a:gradFill>
            <a:gsLst>
              <a:gs pos="0">
                <a:srgbClr val="0070C0"/>
              </a:gs>
              <a:gs pos="100000">
                <a:srgbClr val="00B050"/>
              </a:gs>
            </a:gsLst>
            <a:lin ang="10800000" scaled="0"/>
          </a:gra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40" name="四角形: 角を丸くする 39">
            <a:extLst>
              <a:ext uri="{FF2B5EF4-FFF2-40B4-BE49-F238E27FC236}">
                <a16:creationId xmlns:a16="http://schemas.microsoft.com/office/drawing/2014/main" id="{B4CA2F81-DCB0-4C11-9046-BD9C1A353A24}"/>
              </a:ext>
            </a:extLst>
          </p:cNvPr>
          <p:cNvSpPr/>
          <p:nvPr/>
        </p:nvSpPr>
        <p:spPr bwMode="auto">
          <a:xfrm>
            <a:off x="9918131" y="4398545"/>
            <a:ext cx="2124000" cy="435600"/>
          </a:xfrm>
          <a:prstGeom prst="roundRect">
            <a:avLst>
              <a:gd name="adj" fmla="val 88194"/>
            </a:avLst>
          </a:prstGeom>
          <a:noFill/>
          <a:ln w="19050" cap="flat" cmpd="sng" algn="ctr">
            <a:solidFill>
              <a:srgbClr val="0070C0"/>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r>
              <a:rPr lang="ja-JP" altLang="en-US" sz="2000" b="1" dirty="0">
                <a:solidFill>
                  <a:srgbClr val="0070C0"/>
                </a:solidFill>
                <a:latin typeface="Meiryo UI" panose="020B0604030504040204" pitchFamily="50" charset="-128"/>
                <a:ea typeface="Meiryo UI" panose="020B0604030504040204" pitchFamily="50" charset="-128"/>
              </a:rPr>
              <a:t>一括登録</a:t>
            </a:r>
          </a:p>
        </p:txBody>
      </p:sp>
      <p:sp>
        <p:nvSpPr>
          <p:cNvPr id="42" name="矢印: 右 41">
            <a:extLst>
              <a:ext uri="{FF2B5EF4-FFF2-40B4-BE49-F238E27FC236}">
                <a16:creationId xmlns:a16="http://schemas.microsoft.com/office/drawing/2014/main" id="{D5448DED-9DD6-446D-A5FB-FD2E0393A0D8}"/>
              </a:ext>
            </a:extLst>
          </p:cNvPr>
          <p:cNvSpPr/>
          <p:nvPr/>
        </p:nvSpPr>
        <p:spPr bwMode="auto">
          <a:xfrm rot="20080879" flipV="1">
            <a:off x="8568267" y="6136268"/>
            <a:ext cx="2060318" cy="184667"/>
          </a:xfrm>
          <a:prstGeom prst="rightArrow">
            <a:avLst>
              <a:gd name="adj1" fmla="val 45958"/>
              <a:gd name="adj2" fmla="val 129682"/>
            </a:avLst>
          </a:prstGeom>
          <a:gradFill>
            <a:gsLst>
              <a:gs pos="0">
                <a:srgbClr val="0070C0"/>
              </a:gs>
              <a:gs pos="100000">
                <a:srgbClr val="00B050"/>
              </a:gs>
            </a:gsLst>
            <a:lin ang="10800000" scaled="0"/>
          </a:gra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28" name="角丸四角形 51">
            <a:extLst>
              <a:ext uri="{FF2B5EF4-FFF2-40B4-BE49-F238E27FC236}">
                <a16:creationId xmlns:a16="http://schemas.microsoft.com/office/drawing/2014/main" id="{9299F647-672B-4ACB-95BF-2EE1628BF014}"/>
              </a:ext>
            </a:extLst>
          </p:cNvPr>
          <p:cNvSpPr/>
          <p:nvPr/>
        </p:nvSpPr>
        <p:spPr bwMode="auto">
          <a:xfrm>
            <a:off x="7269809" y="5256295"/>
            <a:ext cx="2016087" cy="718416"/>
          </a:xfrm>
          <a:prstGeom prst="roundRect">
            <a:avLst>
              <a:gd name="adj" fmla="val 8839"/>
            </a:avLst>
          </a:prstGeom>
          <a:solidFill>
            <a:srgbClr val="00B050"/>
          </a:solidFill>
          <a:ln>
            <a:solidFill>
              <a:srgbClr val="00B050"/>
            </a:solid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anchor="ctr" anchorCtr="0"/>
          <a:lstStyle/>
          <a:p>
            <a:r>
              <a:rPr lang="ja-JP" altLang="en-US" sz="1600" b="1" dirty="0">
                <a:solidFill>
                  <a:schemeClr val="bg1"/>
                </a:solidFill>
                <a:latin typeface="Meiryo UI" panose="020B0604030504040204" pitchFamily="50" charset="-128"/>
                <a:ea typeface="Meiryo UI" panose="020B0604030504040204" pitchFamily="50" charset="-128"/>
                <a:cs typeface="Verdana" panose="020B0604030504040204" pitchFamily="34" charset="0"/>
              </a:rPr>
              <a:t>デバイスマネジメント</a:t>
            </a:r>
            <a:endParaRPr lang="en-US" altLang="ja-JP" sz="1600" b="1" dirty="0">
              <a:solidFill>
                <a:schemeClr val="bg1"/>
              </a:solidFill>
              <a:latin typeface="Meiryo UI" panose="020B0604030504040204" pitchFamily="50" charset="-128"/>
              <a:ea typeface="Meiryo UI" panose="020B0604030504040204" pitchFamily="50" charset="-128"/>
              <a:cs typeface="Verdana" panose="020B0604030504040204" pitchFamily="34" charset="0"/>
            </a:endParaRPr>
          </a:p>
          <a:p>
            <a:r>
              <a:rPr lang="ja-JP" altLang="en-US" sz="1600" b="1" dirty="0">
                <a:solidFill>
                  <a:schemeClr val="bg1"/>
                </a:solidFill>
                <a:latin typeface="Meiryo UI" panose="020B0604030504040204" pitchFamily="50" charset="-128"/>
                <a:ea typeface="Meiryo UI" panose="020B0604030504040204" pitchFamily="50" charset="-128"/>
                <a:cs typeface="Verdana" panose="020B0604030504040204" pitchFamily="34" charset="0"/>
              </a:rPr>
              <a:t>サーバ</a:t>
            </a:r>
            <a:endParaRPr lang="en-US" altLang="ja-JP" sz="1600" b="1" dirty="0">
              <a:solidFill>
                <a:schemeClr val="bg1"/>
              </a:solidFill>
              <a:latin typeface="Meiryo UI" panose="020B0604030504040204" pitchFamily="50" charset="-128"/>
              <a:ea typeface="Meiryo UI" panose="020B0604030504040204" pitchFamily="50" charset="-128"/>
              <a:cs typeface="Verdana" panose="020B0604030504040204" pitchFamily="34" charset="0"/>
            </a:endParaRPr>
          </a:p>
        </p:txBody>
      </p:sp>
      <p:cxnSp>
        <p:nvCxnSpPr>
          <p:cNvPr id="50" name="直線コネクタ 49">
            <a:extLst>
              <a:ext uri="{FF2B5EF4-FFF2-40B4-BE49-F238E27FC236}">
                <a16:creationId xmlns:a16="http://schemas.microsoft.com/office/drawing/2014/main" id="{65668BE6-EBCC-4C69-85A0-1C9986572309}"/>
              </a:ext>
            </a:extLst>
          </p:cNvPr>
          <p:cNvCxnSpPr/>
          <p:nvPr/>
        </p:nvCxnSpPr>
        <p:spPr bwMode="auto">
          <a:xfrm>
            <a:off x="7151073" y="6716785"/>
            <a:ext cx="0" cy="414981"/>
          </a:xfrm>
          <a:prstGeom prst="line">
            <a:avLst/>
          </a:prstGeom>
          <a:solidFill>
            <a:srgbClr val="000000"/>
          </a:solidFill>
          <a:ln w="19050" cap="flat" cmpd="sng" algn="ctr">
            <a:solidFill>
              <a:schemeClr val="bg1">
                <a:lumMod val="50000"/>
              </a:schemeClr>
            </a:solidFill>
            <a:prstDash val="solid"/>
            <a:round/>
            <a:headEnd type="oval"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9" name="四角形: 角を丸くする 48">
            <a:extLst>
              <a:ext uri="{FF2B5EF4-FFF2-40B4-BE49-F238E27FC236}">
                <a16:creationId xmlns:a16="http://schemas.microsoft.com/office/drawing/2014/main" id="{FA153F27-5B23-4FC0-B1F8-601D57CA0634}"/>
              </a:ext>
            </a:extLst>
          </p:cNvPr>
          <p:cNvSpPr/>
          <p:nvPr/>
        </p:nvSpPr>
        <p:spPr bwMode="auto">
          <a:xfrm>
            <a:off x="6650925" y="6914341"/>
            <a:ext cx="1000296" cy="432000"/>
          </a:xfrm>
          <a:prstGeom prst="roundRect">
            <a:avLst>
              <a:gd name="adj" fmla="val 14699"/>
            </a:avLst>
          </a:prstGeom>
          <a:solidFill>
            <a:schemeClr val="bg1">
              <a:lumMod val="95000"/>
            </a:schemeClr>
          </a:solidFill>
          <a:ln w="12700" cap="flat" cmpd="sng" algn="ctr">
            <a:solidFill>
              <a:schemeClr val="bg1">
                <a:lumMod val="50000"/>
              </a:schemeClr>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r>
              <a:rPr lang="ja-JP" altLang="en-US" sz="2000" dirty="0">
                <a:latin typeface="Meiryo UI" panose="020B0604030504040204" pitchFamily="50" charset="-128"/>
                <a:ea typeface="Meiryo UI" panose="020B0604030504040204" pitchFamily="50" charset="-128"/>
                <a:cs typeface="Verdana" panose="020B0604030504040204" pitchFamily="34" charset="0"/>
              </a:rPr>
              <a:t>登　録</a:t>
            </a:r>
          </a:p>
        </p:txBody>
      </p:sp>
      <p:sp>
        <p:nvSpPr>
          <p:cNvPr id="54" name="矢印: 右 53">
            <a:extLst>
              <a:ext uri="{FF2B5EF4-FFF2-40B4-BE49-F238E27FC236}">
                <a16:creationId xmlns:a16="http://schemas.microsoft.com/office/drawing/2014/main" id="{46B393B0-C088-4663-83B8-AB9B263FD82D}"/>
              </a:ext>
            </a:extLst>
          </p:cNvPr>
          <p:cNvSpPr/>
          <p:nvPr/>
        </p:nvSpPr>
        <p:spPr bwMode="auto">
          <a:xfrm>
            <a:off x="2200153" y="6504758"/>
            <a:ext cx="1876451" cy="184667"/>
          </a:xfrm>
          <a:prstGeom prst="rightArrow">
            <a:avLst>
              <a:gd name="adj1" fmla="val 45958"/>
              <a:gd name="adj2" fmla="val 129682"/>
            </a:avLst>
          </a:prstGeom>
          <a:solidFill>
            <a:srgbClr val="92D050"/>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grpSp>
        <p:nvGrpSpPr>
          <p:cNvPr id="44" name="グループ化 43">
            <a:extLst>
              <a:ext uri="{FF2B5EF4-FFF2-40B4-BE49-F238E27FC236}">
                <a16:creationId xmlns:a16="http://schemas.microsoft.com/office/drawing/2014/main" id="{BB41D1AC-8EB6-492E-8C23-BF87FC6BA671}"/>
              </a:ext>
            </a:extLst>
          </p:cNvPr>
          <p:cNvGrpSpPr/>
          <p:nvPr/>
        </p:nvGrpSpPr>
        <p:grpSpPr>
          <a:xfrm>
            <a:off x="777600" y="6080450"/>
            <a:ext cx="2092169" cy="2092169"/>
            <a:chOff x="1533054" y="2643758"/>
            <a:chExt cx="2092169" cy="2092169"/>
          </a:xfrm>
        </p:grpSpPr>
        <p:sp>
          <p:nvSpPr>
            <p:cNvPr id="45" name="楕円 44">
              <a:extLst>
                <a:ext uri="{FF2B5EF4-FFF2-40B4-BE49-F238E27FC236}">
                  <a16:creationId xmlns:a16="http://schemas.microsoft.com/office/drawing/2014/main" id="{018FF6DD-FACF-4183-89B2-A36EBCA6798A}"/>
                </a:ext>
              </a:extLst>
            </p:cNvPr>
            <p:cNvSpPr/>
            <p:nvPr/>
          </p:nvSpPr>
          <p:spPr bwMode="auto">
            <a:xfrm>
              <a:off x="1533054" y="2643758"/>
              <a:ext cx="2092169" cy="2092169"/>
            </a:xfrm>
            <a:prstGeom prst="ellipse">
              <a:avLst/>
            </a:prstGeom>
            <a:solidFill>
              <a:schemeClr val="bg1">
                <a:lumMod val="85000"/>
              </a:schemeClr>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47" name="Text Box 19">
              <a:extLst>
                <a:ext uri="{FF2B5EF4-FFF2-40B4-BE49-F238E27FC236}">
                  <a16:creationId xmlns:a16="http://schemas.microsoft.com/office/drawing/2014/main" id="{FB09183B-99A1-4014-A135-5EB639C71014}"/>
                </a:ext>
              </a:extLst>
            </p:cNvPr>
            <p:cNvSpPr txBox="1">
              <a:spLocks noChangeArrowheads="1"/>
            </p:cNvSpPr>
            <p:nvPr/>
          </p:nvSpPr>
          <p:spPr bwMode="auto">
            <a:xfrm>
              <a:off x="2046587" y="4155926"/>
              <a:ext cx="1065102" cy="2880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nchor="ctr" anchorCtr="0">
              <a:spAutoFit/>
            </a:bodyPr>
            <a:lstStyle/>
            <a:p>
              <a:pPr>
                <a:lnSpc>
                  <a:spcPct val="90000"/>
                </a:lnSpc>
                <a:spcBef>
                  <a:spcPct val="50000"/>
                </a:spcBef>
              </a:pPr>
              <a:r>
                <a:rPr lang="ja-JP" altLang="en-US" sz="1400" dirty="0">
                  <a:solidFill>
                    <a:schemeClr val="tx1"/>
                  </a:solidFill>
                  <a:latin typeface="Meiryo UI" panose="020B0604030504040204" pitchFamily="50" charset="-128"/>
                  <a:ea typeface="Meiryo UI" panose="020B0604030504040204" pitchFamily="50" charset="-128"/>
                </a:rPr>
                <a:t>管理者様</a:t>
              </a:r>
            </a:p>
          </p:txBody>
        </p:sp>
      </p:grpSp>
      <p:sp>
        <p:nvSpPr>
          <p:cNvPr id="62" name="楕円 61">
            <a:extLst>
              <a:ext uri="{FF2B5EF4-FFF2-40B4-BE49-F238E27FC236}">
                <a16:creationId xmlns:a16="http://schemas.microsoft.com/office/drawing/2014/main" id="{16E0B591-8084-4399-AED4-0AC33057A21B}"/>
              </a:ext>
            </a:extLst>
          </p:cNvPr>
          <p:cNvSpPr/>
          <p:nvPr/>
        </p:nvSpPr>
        <p:spPr bwMode="auto">
          <a:xfrm>
            <a:off x="4758837" y="6037042"/>
            <a:ext cx="1120098" cy="1120098"/>
          </a:xfrm>
          <a:prstGeom prst="ellipse">
            <a:avLst/>
          </a:prstGeom>
          <a:solidFill>
            <a:srgbClr val="92D050"/>
          </a:solidFill>
          <a:ln w="25400" cap="flat" cmpd="sng" algn="ctr">
            <a:no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grpSp>
        <p:nvGrpSpPr>
          <p:cNvPr id="67" name="グループ化 66">
            <a:extLst>
              <a:ext uri="{FF2B5EF4-FFF2-40B4-BE49-F238E27FC236}">
                <a16:creationId xmlns:a16="http://schemas.microsoft.com/office/drawing/2014/main" id="{5926476F-70C0-4603-BCF1-DEAD78213D4E}"/>
              </a:ext>
            </a:extLst>
          </p:cNvPr>
          <p:cNvGrpSpPr/>
          <p:nvPr/>
        </p:nvGrpSpPr>
        <p:grpSpPr>
          <a:xfrm>
            <a:off x="5138886" y="6417091"/>
            <a:ext cx="360000" cy="360000"/>
            <a:chOff x="4455352" y="6387294"/>
            <a:chExt cx="360000" cy="360000"/>
          </a:xfrm>
        </p:grpSpPr>
        <p:sp>
          <p:nvSpPr>
            <p:cNvPr id="63" name="正方形/長方形 62">
              <a:extLst>
                <a:ext uri="{FF2B5EF4-FFF2-40B4-BE49-F238E27FC236}">
                  <a16:creationId xmlns:a16="http://schemas.microsoft.com/office/drawing/2014/main" id="{893A8394-BEE5-4298-B572-58A1B5FC7C50}"/>
                </a:ext>
              </a:extLst>
            </p:cNvPr>
            <p:cNvSpPr/>
            <p:nvPr/>
          </p:nvSpPr>
          <p:spPr bwMode="auto">
            <a:xfrm>
              <a:off x="4599352" y="6387294"/>
              <a:ext cx="72000" cy="360000"/>
            </a:xfrm>
            <a:prstGeom prst="rect">
              <a:avLst/>
            </a:prstGeom>
            <a:solidFill>
              <a:schemeClr val="bg1"/>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64" name="正方形/長方形 63">
              <a:extLst>
                <a:ext uri="{FF2B5EF4-FFF2-40B4-BE49-F238E27FC236}">
                  <a16:creationId xmlns:a16="http://schemas.microsoft.com/office/drawing/2014/main" id="{3689623D-E71B-4E40-8519-78C1559DCF1E}"/>
                </a:ext>
              </a:extLst>
            </p:cNvPr>
            <p:cNvSpPr/>
            <p:nvPr/>
          </p:nvSpPr>
          <p:spPr bwMode="auto">
            <a:xfrm rot="16200000">
              <a:off x="4599352" y="6387295"/>
              <a:ext cx="72000" cy="360000"/>
            </a:xfrm>
            <a:prstGeom prst="rect">
              <a:avLst/>
            </a:prstGeom>
            <a:solidFill>
              <a:schemeClr val="bg1"/>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grpSp>
      <p:grpSp>
        <p:nvGrpSpPr>
          <p:cNvPr id="58" name="グループ化 57">
            <a:extLst>
              <a:ext uri="{FF2B5EF4-FFF2-40B4-BE49-F238E27FC236}">
                <a16:creationId xmlns:a16="http://schemas.microsoft.com/office/drawing/2014/main" id="{C84BA323-23A1-4E68-8FBE-47EEED7F85E7}"/>
              </a:ext>
            </a:extLst>
          </p:cNvPr>
          <p:cNvGrpSpPr/>
          <p:nvPr/>
        </p:nvGrpSpPr>
        <p:grpSpPr>
          <a:xfrm>
            <a:off x="4454886" y="6989449"/>
            <a:ext cx="1728000" cy="1702981"/>
            <a:chOff x="3866570" y="7107904"/>
            <a:chExt cx="1728000" cy="1702981"/>
          </a:xfrm>
        </p:grpSpPr>
        <p:pic>
          <p:nvPicPr>
            <p:cNvPr id="52" name="Picture 55" descr="csv">
              <a:extLst>
                <a:ext uri="{FF2B5EF4-FFF2-40B4-BE49-F238E27FC236}">
                  <a16:creationId xmlns:a16="http://schemas.microsoft.com/office/drawing/2014/main" id="{8A3DD41D-8E8A-4E70-A2B8-A9B740D300BB}"/>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4269429" y="7107904"/>
              <a:ext cx="823002" cy="911408"/>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 name="角丸四角形 51">
              <a:extLst>
                <a:ext uri="{FF2B5EF4-FFF2-40B4-BE49-F238E27FC236}">
                  <a16:creationId xmlns:a16="http://schemas.microsoft.com/office/drawing/2014/main" id="{5F4877E6-2069-420F-8620-5747989C5DE3}"/>
                </a:ext>
              </a:extLst>
            </p:cNvPr>
            <p:cNvSpPr/>
            <p:nvPr/>
          </p:nvSpPr>
          <p:spPr bwMode="auto">
            <a:xfrm>
              <a:off x="3866570" y="8162885"/>
              <a:ext cx="1728000" cy="648000"/>
            </a:xfrm>
            <a:prstGeom prst="roundRect">
              <a:avLst>
                <a:gd name="adj" fmla="val 9799"/>
              </a:avLst>
            </a:prstGeom>
            <a:solidFill>
              <a:schemeClr val="bg1">
                <a:lumMod val="95000"/>
              </a:schemeClr>
            </a:solidFill>
            <a:ln w="19050">
              <a:solidFill>
                <a:schemeClr val="bg1">
                  <a:lumMod val="50000"/>
                </a:schemeClr>
              </a:solid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anchor="ctr" anchorCtr="1"/>
            <a:lstStyle/>
            <a:p>
              <a:pPr>
                <a:spcBef>
                  <a:spcPts val="0"/>
                </a:spcBef>
              </a:pPr>
              <a:r>
                <a:rPr lang="en-US" altLang="ja-JP" sz="1600" dirty="0">
                  <a:solidFill>
                    <a:schemeClr val="tx1"/>
                  </a:solidFill>
                  <a:latin typeface="Meiryo UI" panose="020B0604030504040204" pitchFamily="50" charset="-128"/>
                  <a:ea typeface="Meiryo UI" panose="020B0604030504040204" pitchFamily="50" charset="-128"/>
                </a:rPr>
                <a:t>CSV</a:t>
              </a:r>
              <a:r>
                <a:rPr lang="ja-JP" altLang="en-US" sz="1600" dirty="0">
                  <a:solidFill>
                    <a:schemeClr val="tx1"/>
                  </a:solidFill>
                  <a:latin typeface="Meiryo UI" panose="020B0604030504040204" pitchFamily="50" charset="-128"/>
                  <a:ea typeface="Meiryo UI" panose="020B0604030504040204" pitchFamily="50" charset="-128"/>
                </a:rPr>
                <a:t>ファイル</a:t>
              </a:r>
              <a:br>
                <a:rPr lang="ja-JP" altLang="en-US" sz="1600" dirty="0">
                  <a:solidFill>
                    <a:schemeClr val="tx1"/>
                  </a:solidFill>
                  <a:latin typeface="Meiryo UI" panose="020B0604030504040204" pitchFamily="50" charset="-128"/>
                  <a:ea typeface="Meiryo UI" panose="020B0604030504040204" pitchFamily="50" charset="-128"/>
                </a:rPr>
              </a:br>
              <a:r>
                <a:rPr lang="ja-JP" altLang="en-US" sz="1400" dirty="0">
                  <a:solidFill>
                    <a:schemeClr val="tx1"/>
                  </a:solidFill>
                  <a:latin typeface="Meiryo UI" panose="020B0604030504040204" pitchFamily="50" charset="-128"/>
                  <a:ea typeface="Meiryo UI" panose="020B0604030504040204" pitchFamily="50" charset="-128"/>
                </a:rPr>
                <a:t>（アカウント情報）</a:t>
              </a:r>
            </a:p>
          </p:txBody>
        </p:sp>
      </p:grpSp>
      <p:grpSp>
        <p:nvGrpSpPr>
          <p:cNvPr id="59" name="グループ化 58">
            <a:extLst>
              <a:ext uri="{FF2B5EF4-FFF2-40B4-BE49-F238E27FC236}">
                <a16:creationId xmlns:a16="http://schemas.microsoft.com/office/drawing/2014/main" id="{F352E6B7-02E8-41A2-B525-42E1BA80038A}"/>
              </a:ext>
            </a:extLst>
          </p:cNvPr>
          <p:cNvGrpSpPr/>
          <p:nvPr/>
        </p:nvGrpSpPr>
        <p:grpSpPr>
          <a:xfrm>
            <a:off x="4454886" y="4454203"/>
            <a:ext cx="1728000" cy="1690936"/>
            <a:chOff x="3866570" y="4409206"/>
            <a:chExt cx="1728000" cy="1690936"/>
          </a:xfrm>
        </p:grpSpPr>
        <p:pic>
          <p:nvPicPr>
            <p:cNvPr id="53" name="Picture 3" descr="Document-Config.tiff">
              <a:extLst>
                <a:ext uri="{FF2B5EF4-FFF2-40B4-BE49-F238E27FC236}">
                  <a16:creationId xmlns:a16="http://schemas.microsoft.com/office/drawing/2014/main" id="{B400A3B2-0BEE-4F88-A682-D03CB6B929F4}"/>
                </a:ext>
              </a:extLst>
            </p:cNvPr>
            <p:cNvPicPr>
              <a:picLocks noChangeAspect="1"/>
            </p:cNvPicPr>
            <p:nvPr/>
          </p:nvPicPr>
          <p:blipFill>
            <a:blip r:embed="rId3" cstate="print"/>
            <a:srcRect/>
            <a:stretch>
              <a:fillRect/>
            </a:stretch>
          </p:blipFill>
          <p:spPr bwMode="auto">
            <a:xfrm>
              <a:off x="4253168" y="4409206"/>
              <a:ext cx="954805" cy="954803"/>
            </a:xfrm>
            <a:prstGeom prst="rect">
              <a:avLst/>
            </a:prstGeom>
            <a:noFill/>
            <a:ln w="12700">
              <a:noFill/>
              <a:miter lim="0"/>
              <a:headEnd/>
              <a:tailEnd/>
            </a:ln>
            <a:effectLst>
              <a:outerShdw blurRad="50800" dist="38100" dir="2700000" algn="tl" rotWithShape="0">
                <a:prstClr val="black">
                  <a:alpha val="40000"/>
                </a:prstClr>
              </a:outerShdw>
            </a:effectLst>
          </p:spPr>
        </p:pic>
        <p:sp>
          <p:nvSpPr>
            <p:cNvPr id="57" name="角丸四角形 51">
              <a:extLst>
                <a:ext uri="{FF2B5EF4-FFF2-40B4-BE49-F238E27FC236}">
                  <a16:creationId xmlns:a16="http://schemas.microsoft.com/office/drawing/2014/main" id="{7D576F9D-9D6E-404C-A552-E955F14A5CF9}"/>
                </a:ext>
              </a:extLst>
            </p:cNvPr>
            <p:cNvSpPr/>
            <p:nvPr/>
          </p:nvSpPr>
          <p:spPr bwMode="auto">
            <a:xfrm>
              <a:off x="3866570" y="5452142"/>
              <a:ext cx="1728000" cy="648000"/>
            </a:xfrm>
            <a:prstGeom prst="roundRect">
              <a:avLst>
                <a:gd name="adj" fmla="val 9799"/>
              </a:avLst>
            </a:prstGeom>
            <a:solidFill>
              <a:schemeClr val="bg1">
                <a:lumMod val="95000"/>
              </a:schemeClr>
            </a:solidFill>
            <a:ln w="19050">
              <a:solidFill>
                <a:schemeClr val="bg1">
                  <a:lumMod val="50000"/>
                </a:schemeClr>
              </a:solid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anchor="ctr" anchorCtr="1"/>
            <a:lstStyle/>
            <a:p>
              <a:pPr>
                <a:spcBef>
                  <a:spcPts val="0"/>
                </a:spcBef>
              </a:pPr>
              <a:r>
                <a:rPr lang="ja-JP" altLang="en-US" sz="1600" dirty="0">
                  <a:solidFill>
                    <a:schemeClr val="tx1"/>
                  </a:solidFill>
                  <a:latin typeface="Meiryo UI" panose="020B0604030504040204" pitchFamily="50" charset="-128"/>
                  <a:ea typeface="Meiryo UI" panose="020B0604030504040204" pitchFamily="50" charset="-128"/>
                </a:rPr>
                <a:t>構成プロファイル</a:t>
              </a:r>
              <a:endParaRPr lang="en-US" altLang="ja-JP" sz="1600" dirty="0">
                <a:solidFill>
                  <a:schemeClr val="tx1"/>
                </a:solidFill>
                <a:latin typeface="Meiryo UI" panose="020B0604030504040204" pitchFamily="50" charset="-128"/>
                <a:ea typeface="Meiryo UI" panose="020B0604030504040204" pitchFamily="50" charset="-128"/>
              </a:endParaRPr>
            </a:p>
            <a:p>
              <a:pPr>
                <a:spcBef>
                  <a:spcPts val="0"/>
                </a:spcBef>
              </a:pPr>
              <a:r>
                <a:rPr lang="ja-JP" altLang="en-US" sz="1400" dirty="0">
                  <a:solidFill>
                    <a:schemeClr val="tx1"/>
                  </a:solidFill>
                  <a:latin typeface="Meiryo UI" panose="020B0604030504040204" pitchFamily="50" charset="-128"/>
                  <a:ea typeface="Meiryo UI" panose="020B0604030504040204" pitchFamily="50" charset="-128"/>
                </a:rPr>
                <a:t>（共通設定）</a:t>
              </a:r>
            </a:p>
          </p:txBody>
        </p:sp>
      </p:grpSp>
      <p:pic>
        <p:nvPicPr>
          <p:cNvPr id="27" name="Picture 6" descr="j0428969">
            <a:extLst>
              <a:ext uri="{FF2B5EF4-FFF2-40B4-BE49-F238E27FC236}">
                <a16:creationId xmlns:a16="http://schemas.microsoft.com/office/drawing/2014/main" id="{4E3676FE-5F51-4034-BE13-3C41C4C635B9}"/>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7777704" y="5904516"/>
            <a:ext cx="1000296" cy="1385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図 6">
            <a:extLst>
              <a:ext uri="{FF2B5EF4-FFF2-40B4-BE49-F238E27FC236}">
                <a16:creationId xmlns:a16="http://schemas.microsoft.com/office/drawing/2014/main" id="{07A0286A-A7BC-4486-9DFD-812C961E9326}"/>
              </a:ext>
            </a:extLst>
          </p:cNvPr>
          <p:cNvPicPr>
            <a:picLocks noChangeAspect="1"/>
          </p:cNvPicPr>
          <p:nvPr/>
        </p:nvPicPr>
        <p:blipFill>
          <a:blip r:embed="rId5" cstate="screen">
            <a:extLst>
              <a:ext uri="{28A0092B-C50C-407E-A947-70E740481C1C}">
                <a14:useLocalDpi xmlns:a14="http://schemas.microsoft.com/office/drawing/2010/main"/>
              </a:ext>
            </a:extLst>
          </a:blip>
          <a:srcRect/>
          <a:stretch/>
        </p:blipFill>
        <p:spPr>
          <a:xfrm>
            <a:off x="777792" y="4184636"/>
            <a:ext cx="3063599" cy="2018250"/>
          </a:xfrm>
          <a:prstGeom prst="rect">
            <a:avLst/>
          </a:prstGeom>
          <a:ln w="6350">
            <a:solidFill>
              <a:schemeClr val="bg1">
                <a:lumMod val="50000"/>
              </a:schemeClr>
            </a:solidFill>
          </a:ln>
          <a:effectLst>
            <a:outerShdw blurRad="50800" dist="38100" dir="2700000" algn="tl" rotWithShape="0">
              <a:prstClr val="black">
                <a:alpha val="40000"/>
              </a:prstClr>
            </a:outerShdw>
          </a:effectLst>
        </p:spPr>
      </p:pic>
      <p:pic>
        <p:nvPicPr>
          <p:cNvPr id="43" name="pixta_32687266-22.png" descr="pixta_32687266-22.png">
            <a:extLst>
              <a:ext uri="{FF2B5EF4-FFF2-40B4-BE49-F238E27FC236}">
                <a16:creationId xmlns:a16="http://schemas.microsoft.com/office/drawing/2014/main" id="{5D67DDFF-D5F0-46BC-9EDD-4141B14F3F57}"/>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884982" y="6170696"/>
            <a:ext cx="1788726" cy="1513622"/>
          </a:xfrm>
          <a:prstGeom prst="rect">
            <a:avLst/>
          </a:prstGeom>
          <a:ln w="12700">
            <a:miter lim="400000"/>
          </a:ln>
        </p:spPr>
      </p:pic>
      <p:pic>
        <p:nvPicPr>
          <p:cNvPr id="41" name="イメージ" descr="イメージ"/>
          <p:cNvPicPr>
            <a:picLocks noChangeAspect="1"/>
          </p:cNvPicPr>
          <p:nvPr/>
        </p:nvPicPr>
        <p:blipFill>
          <a:blip r:embed="rId7" cstate="screen">
            <a:extLst>
              <a:ext uri="{28A0092B-C50C-407E-A947-70E740481C1C}">
                <a14:useLocalDpi xmlns:a14="http://schemas.microsoft.com/office/drawing/2010/main"/>
              </a:ext>
            </a:extLst>
          </a:blip>
          <a:srcRect/>
          <a:stretch>
            <a:fillRect/>
          </a:stretch>
        </p:blipFill>
        <p:spPr>
          <a:xfrm>
            <a:off x="10269472" y="6689425"/>
            <a:ext cx="1560758" cy="2243293"/>
          </a:xfrm>
          <a:custGeom>
            <a:avLst/>
            <a:gdLst/>
            <a:ahLst/>
            <a:cxnLst>
              <a:cxn ang="0">
                <a:pos x="wd2" y="hd2"/>
              </a:cxn>
              <a:cxn ang="5400000">
                <a:pos x="wd2" y="hd2"/>
              </a:cxn>
              <a:cxn ang="10800000">
                <a:pos x="wd2" y="hd2"/>
              </a:cxn>
              <a:cxn ang="16200000">
                <a:pos x="wd2" y="hd2"/>
              </a:cxn>
            </a:cxnLst>
            <a:rect l="0" t="0" r="r" b="b"/>
            <a:pathLst>
              <a:path w="21571" h="21595" extrusionOk="0">
                <a:moveTo>
                  <a:pt x="10802" y="0"/>
                </a:moveTo>
                <a:cubicBezTo>
                  <a:pt x="1025" y="0"/>
                  <a:pt x="791" y="3"/>
                  <a:pt x="517" y="153"/>
                </a:cubicBezTo>
                <a:cubicBezTo>
                  <a:pt x="363" y="237"/>
                  <a:pt x="177" y="404"/>
                  <a:pt x="106" y="523"/>
                </a:cubicBezTo>
                <a:cubicBezTo>
                  <a:pt x="10" y="684"/>
                  <a:pt x="-15" y="3366"/>
                  <a:pt x="7" y="10881"/>
                </a:cubicBezTo>
                <a:cubicBezTo>
                  <a:pt x="35" y="20399"/>
                  <a:pt x="53" y="21035"/>
                  <a:pt x="237" y="21231"/>
                </a:cubicBezTo>
                <a:cubicBezTo>
                  <a:pt x="346" y="21346"/>
                  <a:pt x="597" y="21473"/>
                  <a:pt x="797" y="21513"/>
                </a:cubicBezTo>
                <a:cubicBezTo>
                  <a:pt x="1009" y="21556"/>
                  <a:pt x="5189" y="21590"/>
                  <a:pt x="10846" y="21594"/>
                </a:cubicBezTo>
                <a:cubicBezTo>
                  <a:pt x="19854" y="21600"/>
                  <a:pt x="20553" y="21591"/>
                  <a:pt x="20916" y="21464"/>
                </a:cubicBezTo>
                <a:cubicBezTo>
                  <a:pt x="21131" y="21389"/>
                  <a:pt x="21371" y="21242"/>
                  <a:pt x="21448" y="21135"/>
                </a:cubicBezTo>
                <a:cubicBezTo>
                  <a:pt x="21559" y="20981"/>
                  <a:pt x="21585" y="18788"/>
                  <a:pt x="21564" y="10697"/>
                </a:cubicBezTo>
                <a:lnTo>
                  <a:pt x="21536" y="455"/>
                </a:lnTo>
                <a:lnTo>
                  <a:pt x="21169" y="229"/>
                </a:lnTo>
                <a:lnTo>
                  <a:pt x="20807" y="0"/>
                </a:lnTo>
                <a:lnTo>
                  <a:pt x="10802" y="0"/>
                </a:lnTo>
                <a:close/>
              </a:path>
            </a:pathLst>
          </a:custGeom>
          <a:ln w="12700">
            <a:miter lim="400000"/>
          </a:ln>
          <a:effectLst>
            <a:outerShdw blurRad="165100" dir="5400000" rotWithShape="0">
              <a:srgbClr val="000000">
                <a:alpha val="50000"/>
              </a:srgbClr>
            </a:outerShdw>
          </a:effectLst>
        </p:spPr>
      </p:pic>
      <p:pic>
        <p:nvPicPr>
          <p:cNvPr id="46" name="図 45"/>
          <p:cNvPicPr>
            <a:picLocks noChangeAspect="1"/>
          </p:cNvPicPr>
          <p:nvPr/>
        </p:nvPicPr>
        <p:blipFill rotWithShape="1">
          <a:blip r:embed="rId8"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10498111" y="4887085"/>
            <a:ext cx="976440" cy="1709436"/>
          </a:xfrm>
          <a:prstGeom prst="rect">
            <a:avLst/>
          </a:prstGeom>
        </p:spPr>
      </p:pic>
      <p:pic>
        <p:nvPicPr>
          <p:cNvPr id="24" name="Picture 3" descr="Document-Config.tiff">
            <a:extLst>
              <a:ext uri="{FF2B5EF4-FFF2-40B4-BE49-F238E27FC236}">
                <a16:creationId xmlns:a16="http://schemas.microsoft.com/office/drawing/2014/main" id="{F3D16EB8-BBB3-49B7-81D3-8E48EB2742C4}"/>
              </a:ext>
            </a:extLst>
          </p:cNvPr>
          <p:cNvPicPr>
            <a:picLocks noChangeAspect="1"/>
          </p:cNvPicPr>
          <p:nvPr/>
        </p:nvPicPr>
        <p:blipFill>
          <a:blip r:embed="rId3" cstate="print"/>
          <a:srcRect/>
          <a:stretch>
            <a:fillRect/>
          </a:stretch>
        </p:blipFill>
        <p:spPr bwMode="auto">
          <a:xfrm>
            <a:off x="11389753" y="6596521"/>
            <a:ext cx="833809" cy="833809"/>
          </a:xfrm>
          <a:prstGeom prst="rect">
            <a:avLst/>
          </a:prstGeom>
          <a:noFill/>
          <a:ln w="12700">
            <a:noFill/>
            <a:miter lim="0"/>
            <a:headEnd/>
            <a:tailEnd/>
          </a:ln>
          <a:effectLst>
            <a:outerShdw blurRad="50800" dist="38100" dir="2700000" algn="tl" rotWithShape="0">
              <a:prstClr val="black">
                <a:alpha val="40000"/>
              </a:prstClr>
            </a:outerShdw>
          </a:effectLst>
        </p:spPr>
      </p:pic>
      <p:pic>
        <p:nvPicPr>
          <p:cNvPr id="26" name="Picture 3" descr="Document-Config.tiff">
            <a:extLst>
              <a:ext uri="{FF2B5EF4-FFF2-40B4-BE49-F238E27FC236}">
                <a16:creationId xmlns:a16="http://schemas.microsoft.com/office/drawing/2014/main" id="{47BBFA30-F3E1-4C48-B7D0-D2F13F517389}"/>
              </a:ext>
            </a:extLst>
          </p:cNvPr>
          <p:cNvPicPr>
            <a:picLocks noChangeAspect="1"/>
          </p:cNvPicPr>
          <p:nvPr/>
        </p:nvPicPr>
        <p:blipFill>
          <a:blip r:embed="rId3" cstate="print"/>
          <a:srcRect/>
          <a:stretch>
            <a:fillRect/>
          </a:stretch>
        </p:blipFill>
        <p:spPr bwMode="auto">
          <a:xfrm>
            <a:off x="11074835" y="4947941"/>
            <a:ext cx="833809" cy="833809"/>
          </a:xfrm>
          <a:prstGeom prst="rect">
            <a:avLst/>
          </a:prstGeom>
          <a:noFill/>
          <a:ln w="12700">
            <a:noFill/>
            <a:miter lim="0"/>
            <a:headEnd/>
            <a:tailEnd/>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4044782815"/>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3DE57C92-6904-4CA3-96E5-F3D0C6D4388E}"/>
              </a:ext>
            </a:extLst>
          </p:cNvPr>
          <p:cNvSpPr>
            <a:spLocks noGrp="1"/>
          </p:cNvSpPr>
          <p:nvPr>
            <p:ph type="sldNum" sz="quarter" idx="4"/>
          </p:nvPr>
        </p:nvSpPr>
        <p:spPr/>
        <p:txBody>
          <a:bodyPr/>
          <a:lstStyle/>
          <a:p>
            <a:fld id="{F1BF7F6E-0413-4353-995D-100289A07FF8}" type="slidenum">
              <a:rPr lang="en-US" altLang="ja-JP" smtClean="0"/>
              <a:pPr/>
              <a:t>33</a:t>
            </a:fld>
            <a:endParaRPr lang="en-US" altLang="ja-JP" dirty="0"/>
          </a:p>
        </p:txBody>
      </p:sp>
      <p:sp>
        <p:nvSpPr>
          <p:cNvPr id="4" name="タイトル 3">
            <a:extLst>
              <a:ext uri="{FF2B5EF4-FFF2-40B4-BE49-F238E27FC236}">
                <a16:creationId xmlns:a16="http://schemas.microsoft.com/office/drawing/2014/main" id="{C94EC1B9-6576-47CC-810E-C4F31D432262}"/>
              </a:ext>
            </a:extLst>
          </p:cNvPr>
          <p:cNvSpPr>
            <a:spLocks noGrp="1"/>
          </p:cNvSpPr>
          <p:nvPr>
            <p:ph type="title"/>
          </p:nvPr>
        </p:nvSpPr>
        <p:spPr/>
        <p:txBody>
          <a:bodyPr/>
          <a:lstStyle/>
          <a:p>
            <a:r>
              <a:rPr lang="en-US" altLang="ja-JP" dirty="0">
                <a:latin typeface="Meiryo UI" panose="020B0604030504040204" pitchFamily="50" charset="-128"/>
                <a:ea typeface="Meiryo UI" panose="020B0604030504040204" pitchFamily="50" charset="-128"/>
              </a:rPr>
              <a:t>Web</a:t>
            </a:r>
            <a:r>
              <a:rPr lang="ja-JP" altLang="en-US" dirty="0">
                <a:latin typeface="Meiryo UI" panose="020B0604030504040204" pitchFamily="50" charset="-128"/>
                <a:ea typeface="Meiryo UI" panose="020B0604030504040204" pitchFamily="50" charset="-128"/>
              </a:rPr>
              <a:t>クリップの個別</a:t>
            </a:r>
            <a:r>
              <a:rPr lang="en-US" altLang="ja-JP" dirty="0">
                <a:latin typeface="Meiryo UI" panose="020B0604030504040204" pitchFamily="50" charset="-128"/>
                <a:ea typeface="Meiryo UI" panose="020B0604030504040204" pitchFamily="50" charset="-128"/>
              </a:rPr>
              <a:t>CSV</a:t>
            </a:r>
            <a:r>
              <a:rPr lang="ja-JP" altLang="en-US" dirty="0">
                <a:latin typeface="Meiryo UI" panose="020B0604030504040204" pitchFamily="50" charset="-128"/>
                <a:ea typeface="Meiryo UI" panose="020B0604030504040204" pitchFamily="50" charset="-128"/>
              </a:rPr>
              <a:t>設定</a:t>
            </a:r>
            <a:endParaRPr kumimoji="1" lang="ja-JP" altLang="en-US" dirty="0"/>
          </a:p>
        </p:txBody>
      </p:sp>
      <p:sp>
        <p:nvSpPr>
          <p:cNvPr id="5" name="角丸四角形 13">
            <a:extLst>
              <a:ext uri="{FF2B5EF4-FFF2-40B4-BE49-F238E27FC236}">
                <a16:creationId xmlns:a16="http://schemas.microsoft.com/office/drawing/2014/main" id="{6770A24D-2911-43C8-881C-BC33F48F36CF}"/>
              </a:ext>
            </a:extLst>
          </p:cNvPr>
          <p:cNvSpPr/>
          <p:nvPr/>
        </p:nvSpPr>
        <p:spPr bwMode="auto">
          <a:xfrm>
            <a:off x="9022006" y="360000"/>
            <a:ext cx="1080000" cy="288000"/>
          </a:xfrm>
          <a:prstGeom prst="roundRect">
            <a:avLst>
              <a:gd name="adj" fmla="val 13229"/>
            </a:avLst>
          </a:prstGeom>
          <a:solidFill>
            <a:srgbClr val="898FC3"/>
          </a:solidFill>
          <a:ln w="285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defRPr/>
            </a:pPr>
            <a:r>
              <a:rPr kumimoji="1" lang="en-US" altLang="ja-JP" sz="1400" b="1" kern="0" dirty="0">
                <a:solidFill>
                  <a:srgbClr val="FFFFFF"/>
                </a:solidFill>
                <a:latin typeface="Meiryo UI" panose="020B0604030504040204" pitchFamily="50" charset="-128"/>
                <a:ea typeface="Meiryo UI" panose="020B0604030504040204" pitchFamily="50" charset="-128"/>
                <a:cs typeface="Verdana" panose="020B0604030504040204" pitchFamily="34" charset="0"/>
              </a:rPr>
              <a:t>iOS</a:t>
            </a:r>
            <a:endParaRPr kumimoji="1" lang="ja-JP" altLang="en-US" sz="1400" b="1" kern="0" dirty="0">
              <a:solidFill>
                <a:srgbClr val="FFFFFF"/>
              </a:solidFill>
              <a:latin typeface="Meiryo UI" panose="020B0604030504040204" pitchFamily="50" charset="-128"/>
              <a:ea typeface="Meiryo UI" panose="020B0604030504040204" pitchFamily="50" charset="-128"/>
              <a:cs typeface="Verdana" panose="020B0604030504040204" pitchFamily="34" charset="0"/>
            </a:endParaRPr>
          </a:p>
        </p:txBody>
      </p:sp>
      <p:sp>
        <p:nvSpPr>
          <p:cNvPr id="7" name="コンテンツ プレースホルダ 28">
            <a:extLst>
              <a:ext uri="{FF2B5EF4-FFF2-40B4-BE49-F238E27FC236}">
                <a16:creationId xmlns:a16="http://schemas.microsoft.com/office/drawing/2014/main" id="{D9779E2F-CECE-4824-9BE8-7FF721B6AC9A}"/>
              </a:ext>
            </a:extLst>
          </p:cNvPr>
          <p:cNvSpPr txBox="1">
            <a:spLocks/>
          </p:cNvSpPr>
          <p:nvPr/>
        </p:nvSpPr>
        <p:spPr>
          <a:xfrm>
            <a:off x="360006" y="1257478"/>
            <a:ext cx="12283200" cy="1368000"/>
          </a:xfrm>
          <a:prstGeom prst="rect">
            <a:avLst/>
          </a:prstGeom>
        </p:spPr>
        <p:txBody>
          <a:bodyPr lIns="0" rIns="0" anchor="ctr" anchorCtr="1"/>
          <a:lstStyle>
            <a:lvl1pPr marL="215900" algn="l" rtl="0" fontAlgn="base">
              <a:spcBef>
                <a:spcPts val="2400"/>
              </a:spcBef>
              <a:spcAft>
                <a:spcPct val="0"/>
              </a:spcAft>
              <a:defRPr sz="4400">
                <a:solidFill>
                  <a:schemeClr val="tx1"/>
                </a:solidFill>
                <a:latin typeface="HGP創英角ｺﾞｼｯｸUB" panose="020B0900000000000000" pitchFamily="50" charset="-128"/>
                <a:ea typeface="HGP創英角ｺﾞｼｯｸUB" panose="020B0900000000000000" pitchFamily="50" charset="-128"/>
                <a:cs typeface="+mn-cs"/>
                <a:sym typeface="ヒラギノ角ゴ ProN W6" charset="0"/>
              </a:defRPr>
            </a:lvl1pPr>
            <a:lvl2pPr marL="1231900" indent="-571500" algn="l" rtl="0" fontAlgn="base">
              <a:spcBef>
                <a:spcPts val="2400"/>
              </a:spcBef>
              <a:spcAft>
                <a:spcPct val="0"/>
              </a:spcAft>
              <a:buClr>
                <a:srgbClr val="000000"/>
              </a:buClr>
              <a:buSzPct val="171000"/>
              <a:buFont typeface="ヒラギノ角ゴ ProN W3" charset="0"/>
              <a:buChar char="•"/>
              <a:defRPr sz="4400">
                <a:solidFill>
                  <a:schemeClr val="tx1"/>
                </a:solidFill>
                <a:latin typeface="HGP創英角ｺﾞｼｯｸUB" panose="020B0900000000000000" pitchFamily="50" charset="-128"/>
                <a:ea typeface="HGP創英角ｺﾞｼｯｸUB" panose="020B0900000000000000" pitchFamily="50" charset="-128"/>
                <a:cs typeface="+mn-cs"/>
                <a:sym typeface="ヒラギノ角ゴ ProN W6" charset="0"/>
              </a:defRPr>
            </a:lvl2pPr>
            <a:lvl3pPr marL="1676400" indent="-571500" algn="l" rtl="0" fontAlgn="base">
              <a:spcBef>
                <a:spcPts val="2400"/>
              </a:spcBef>
              <a:spcAft>
                <a:spcPct val="0"/>
              </a:spcAft>
              <a:buClr>
                <a:srgbClr val="000000"/>
              </a:buClr>
              <a:buSzPct val="171000"/>
              <a:buFont typeface="ヒラギノ角ゴ ProN W3" charset="0"/>
              <a:buChar char="•"/>
              <a:defRPr sz="4400">
                <a:solidFill>
                  <a:schemeClr val="tx1"/>
                </a:solidFill>
                <a:latin typeface="HGP創英角ｺﾞｼｯｸUB" panose="020B0900000000000000" pitchFamily="50" charset="-128"/>
                <a:ea typeface="HGP創英角ｺﾞｼｯｸUB" panose="020B0900000000000000" pitchFamily="50" charset="-128"/>
                <a:cs typeface="+mn-cs"/>
                <a:sym typeface="ヒラギノ角ゴ ProN W6" charset="0"/>
              </a:defRPr>
            </a:lvl3pPr>
            <a:lvl4pPr marL="2120900" indent="-571500" algn="l" rtl="0" fontAlgn="base">
              <a:spcBef>
                <a:spcPts val="2400"/>
              </a:spcBef>
              <a:spcAft>
                <a:spcPct val="0"/>
              </a:spcAft>
              <a:buClr>
                <a:srgbClr val="000000"/>
              </a:buClr>
              <a:buSzPct val="171000"/>
              <a:buFont typeface="ヒラギノ角ゴ ProN W3" charset="0"/>
              <a:buChar char="•"/>
              <a:defRPr sz="4400">
                <a:solidFill>
                  <a:schemeClr val="tx1"/>
                </a:solidFill>
                <a:latin typeface="HGP創英角ｺﾞｼｯｸUB" panose="020B0900000000000000" pitchFamily="50" charset="-128"/>
                <a:ea typeface="HGP創英角ｺﾞｼｯｸUB" panose="020B0900000000000000" pitchFamily="50" charset="-128"/>
                <a:cs typeface="+mn-cs"/>
                <a:sym typeface="ヒラギノ角ゴ ProN W6" charset="0"/>
              </a:defRPr>
            </a:lvl4pPr>
            <a:lvl5pPr marL="2565400" indent="-571500" algn="l" rtl="0" fontAlgn="base">
              <a:spcBef>
                <a:spcPts val="2400"/>
              </a:spcBef>
              <a:spcAft>
                <a:spcPct val="0"/>
              </a:spcAft>
              <a:buClr>
                <a:srgbClr val="000000"/>
              </a:buClr>
              <a:buSzPct val="171000"/>
              <a:buFont typeface="ヒラギノ角ゴ ProN W3" charset="0"/>
              <a:buChar char="•"/>
              <a:defRPr sz="4400">
                <a:solidFill>
                  <a:schemeClr val="tx1"/>
                </a:solidFill>
                <a:latin typeface="HGP創英角ｺﾞｼｯｸUB" panose="020B0900000000000000" pitchFamily="50" charset="-128"/>
                <a:ea typeface="HGP創英角ｺﾞｼｯｸUB" panose="020B0900000000000000" pitchFamily="50" charset="-128"/>
                <a:cs typeface="+mn-cs"/>
                <a:sym typeface="ヒラギノ角ゴ ProN W6" charset="0"/>
              </a:defRPr>
            </a:lvl5pPr>
            <a:lvl6pPr marL="3022600" indent="-571500" algn="l" rtl="0" fontAlgn="base">
              <a:spcBef>
                <a:spcPts val="2400"/>
              </a:spcBef>
              <a:spcAft>
                <a:spcPct val="0"/>
              </a:spcAft>
              <a:buClr>
                <a:srgbClr val="000000"/>
              </a:buClr>
              <a:buSzPct val="171000"/>
              <a:buFont typeface="ヒラギノ角ゴ ProN W3" charset="0"/>
              <a:buChar char="•"/>
              <a:defRPr sz="3800">
                <a:solidFill>
                  <a:schemeClr val="tx1"/>
                </a:solidFill>
                <a:latin typeface="+mn-lt"/>
                <a:ea typeface="+mn-ea"/>
                <a:cs typeface="+mn-cs"/>
                <a:sym typeface="ヒラギノ角ゴ ProN W6" charset="0"/>
              </a:defRPr>
            </a:lvl6pPr>
            <a:lvl7pPr marL="3479800" indent="-571500" algn="l" rtl="0" fontAlgn="base">
              <a:spcBef>
                <a:spcPts val="2400"/>
              </a:spcBef>
              <a:spcAft>
                <a:spcPct val="0"/>
              </a:spcAft>
              <a:buClr>
                <a:srgbClr val="000000"/>
              </a:buClr>
              <a:buSzPct val="171000"/>
              <a:buFont typeface="ヒラギノ角ゴ ProN W3" charset="0"/>
              <a:buChar char="•"/>
              <a:defRPr sz="3800">
                <a:solidFill>
                  <a:schemeClr val="tx1"/>
                </a:solidFill>
                <a:latin typeface="+mn-lt"/>
                <a:ea typeface="+mn-ea"/>
                <a:cs typeface="+mn-cs"/>
                <a:sym typeface="ヒラギノ角ゴ ProN W6" charset="0"/>
              </a:defRPr>
            </a:lvl7pPr>
            <a:lvl8pPr marL="3937000" indent="-571500" algn="l" rtl="0" fontAlgn="base">
              <a:spcBef>
                <a:spcPts val="2400"/>
              </a:spcBef>
              <a:spcAft>
                <a:spcPct val="0"/>
              </a:spcAft>
              <a:buClr>
                <a:srgbClr val="000000"/>
              </a:buClr>
              <a:buSzPct val="171000"/>
              <a:buFont typeface="ヒラギノ角ゴ ProN W3" charset="0"/>
              <a:buChar char="•"/>
              <a:defRPr sz="3800">
                <a:solidFill>
                  <a:schemeClr val="tx1"/>
                </a:solidFill>
                <a:latin typeface="+mn-lt"/>
                <a:ea typeface="+mn-ea"/>
                <a:cs typeface="+mn-cs"/>
                <a:sym typeface="ヒラギノ角ゴ ProN W6" charset="0"/>
              </a:defRPr>
            </a:lvl8pPr>
            <a:lvl9pPr marL="4394200" indent="-571500" algn="l" rtl="0" fontAlgn="base">
              <a:spcBef>
                <a:spcPts val="2400"/>
              </a:spcBef>
              <a:spcAft>
                <a:spcPct val="0"/>
              </a:spcAft>
              <a:buClr>
                <a:srgbClr val="000000"/>
              </a:buClr>
              <a:buSzPct val="171000"/>
              <a:buFont typeface="ヒラギノ角ゴ ProN W3" charset="0"/>
              <a:buChar char="•"/>
              <a:defRPr sz="3800">
                <a:solidFill>
                  <a:schemeClr val="tx1"/>
                </a:solidFill>
                <a:latin typeface="+mn-lt"/>
                <a:ea typeface="+mn-ea"/>
                <a:cs typeface="+mn-cs"/>
                <a:sym typeface="ヒラギノ角ゴ ProN W6" charset="0"/>
              </a:defRPr>
            </a:lvl9pPr>
          </a:lstStyle>
          <a:p>
            <a:pPr marL="0">
              <a:spcBef>
                <a:spcPts val="200"/>
              </a:spcBef>
              <a:defRPr/>
            </a:pPr>
            <a:r>
              <a:rPr lang="en-US" altLang="ja-JP" sz="3000" dirty="0">
                <a:latin typeface="Meiryo UI" panose="020B0604030504040204" pitchFamily="50" charset="-128"/>
                <a:ea typeface="Meiryo UI" panose="020B0604030504040204" pitchFamily="50" charset="-128"/>
              </a:rPr>
              <a:t>CSV</a:t>
            </a:r>
            <a:r>
              <a:rPr lang="ja-JP" altLang="en-US" sz="3000" dirty="0">
                <a:latin typeface="Meiryo UI" panose="020B0604030504040204" pitchFamily="50" charset="-128"/>
                <a:ea typeface="Meiryo UI" panose="020B0604030504040204" pitchFamily="50" charset="-128"/>
              </a:rPr>
              <a:t>ファイルを組み合わせて</a:t>
            </a:r>
            <a:r>
              <a:rPr lang="ja-JP" altLang="en-US" sz="3000" dirty="0">
                <a:latin typeface="Meiryo UI" panose="020B0604030504040204" pitchFamily="50" charset="-128"/>
                <a:ea typeface="Meiryo UI" panose="020B0604030504040204" pitchFamily="50" charset="-128"/>
                <a:cs typeface="Verdana" panose="020B0604030504040204" pitchFamily="34" charset="0"/>
              </a:rPr>
              <a:t>ユーザーごとに</a:t>
            </a:r>
            <a:r>
              <a:rPr lang="en-US" altLang="ja-JP" sz="3000" dirty="0">
                <a:latin typeface="Meiryo UI" panose="020B0604030504040204" pitchFamily="50" charset="-128"/>
                <a:ea typeface="Meiryo UI" panose="020B0604030504040204" pitchFamily="50" charset="-128"/>
                <a:cs typeface="Verdana" panose="020B0604030504040204" pitchFamily="34" charset="0"/>
              </a:rPr>
              <a:t>URL</a:t>
            </a:r>
            <a:r>
              <a:rPr lang="ja-JP" altLang="en-US" sz="3000" dirty="0">
                <a:latin typeface="Meiryo UI" panose="020B0604030504040204" pitchFamily="50" charset="-128"/>
                <a:ea typeface="Meiryo UI" panose="020B0604030504040204" pitchFamily="50" charset="-128"/>
                <a:cs typeface="Verdana" panose="020B0604030504040204" pitchFamily="34" charset="0"/>
              </a:rPr>
              <a:t>配布が可能</a:t>
            </a:r>
          </a:p>
        </p:txBody>
      </p:sp>
      <p:cxnSp>
        <p:nvCxnSpPr>
          <p:cNvPr id="9" name="直線コネクタ 8">
            <a:extLst>
              <a:ext uri="{FF2B5EF4-FFF2-40B4-BE49-F238E27FC236}">
                <a16:creationId xmlns:a16="http://schemas.microsoft.com/office/drawing/2014/main" id="{32394E41-98EC-406D-9B2E-745D462F46C3}"/>
              </a:ext>
            </a:extLst>
          </p:cNvPr>
          <p:cNvCxnSpPr/>
          <p:nvPr/>
        </p:nvCxnSpPr>
        <p:spPr bwMode="auto">
          <a:xfrm>
            <a:off x="3867198" y="2592000"/>
            <a:ext cx="0" cy="6459473"/>
          </a:xfrm>
          <a:prstGeom prst="line">
            <a:avLst/>
          </a:prstGeom>
          <a:solidFill>
            <a:srgbClr val="000000"/>
          </a:solidFill>
          <a:ln w="25400" cap="rnd" cmpd="sng" algn="ctr">
            <a:solidFill>
              <a:schemeClr val="bg1">
                <a:lumMod val="50000"/>
              </a:schemeClr>
            </a:solidFill>
            <a:prstDash val="sysDot"/>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 name="Text Box 19">
            <a:extLst>
              <a:ext uri="{FF2B5EF4-FFF2-40B4-BE49-F238E27FC236}">
                <a16:creationId xmlns:a16="http://schemas.microsoft.com/office/drawing/2014/main" id="{F56E26D3-3114-47E9-814C-5083B8B9B985}"/>
              </a:ext>
            </a:extLst>
          </p:cNvPr>
          <p:cNvSpPr txBox="1">
            <a:spLocks noChangeArrowheads="1"/>
          </p:cNvSpPr>
          <p:nvPr/>
        </p:nvSpPr>
        <p:spPr bwMode="auto">
          <a:xfrm>
            <a:off x="947931" y="4565677"/>
            <a:ext cx="1065102" cy="2880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nchor="ctr" anchorCtr="0">
            <a:spAutoFit/>
          </a:bodyPr>
          <a:lstStyle/>
          <a:p>
            <a:pPr>
              <a:lnSpc>
                <a:spcPct val="90000"/>
              </a:lnSpc>
              <a:spcBef>
                <a:spcPct val="50000"/>
              </a:spcBef>
            </a:pPr>
            <a:r>
              <a:rPr lang="ja-JP" altLang="en-US" sz="1400" dirty="0">
                <a:solidFill>
                  <a:schemeClr val="tx1"/>
                </a:solidFill>
                <a:latin typeface="Meiryo UI" panose="020B0604030504040204" pitchFamily="50" charset="-128"/>
                <a:ea typeface="Meiryo UI" panose="020B0604030504040204" pitchFamily="50" charset="-128"/>
              </a:rPr>
              <a:t>管理者様</a:t>
            </a:r>
          </a:p>
        </p:txBody>
      </p:sp>
      <p:sp>
        <p:nvSpPr>
          <p:cNvPr id="11" name="角丸四角形 51">
            <a:extLst>
              <a:ext uri="{FF2B5EF4-FFF2-40B4-BE49-F238E27FC236}">
                <a16:creationId xmlns:a16="http://schemas.microsoft.com/office/drawing/2014/main" id="{07862CD0-4621-4958-A2BE-6C7DF2AC35F6}"/>
              </a:ext>
            </a:extLst>
          </p:cNvPr>
          <p:cNvSpPr/>
          <p:nvPr/>
        </p:nvSpPr>
        <p:spPr bwMode="auto">
          <a:xfrm>
            <a:off x="777791" y="2592000"/>
            <a:ext cx="2664000" cy="850522"/>
          </a:xfrm>
          <a:prstGeom prst="roundRect">
            <a:avLst>
              <a:gd name="adj" fmla="val 7466"/>
            </a:avLst>
          </a:prstGeom>
          <a:solidFill>
            <a:srgbClr val="00B050"/>
          </a:solidFill>
          <a:ln>
            <a:solidFill>
              <a:srgbClr val="00B050"/>
            </a:solid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anchor="ctr" anchorCtr="0"/>
          <a:lstStyle/>
          <a:p>
            <a:r>
              <a:rPr lang="ja-JP" altLang="en-US" sz="2000" b="1" dirty="0">
                <a:solidFill>
                  <a:schemeClr val="bg1"/>
                </a:solidFill>
                <a:latin typeface="Meiryo UI" panose="020B0604030504040204" pitchFamily="50" charset="-128"/>
                <a:ea typeface="Meiryo UI" panose="020B0604030504040204" pitchFamily="50" charset="-128"/>
                <a:cs typeface="Verdana" panose="020B0604030504040204" pitchFamily="34" charset="0"/>
              </a:rPr>
              <a:t>デバイスマネジメント</a:t>
            </a:r>
            <a:endParaRPr lang="en-US" altLang="ja-JP" sz="2000" b="1" dirty="0">
              <a:solidFill>
                <a:schemeClr val="bg1"/>
              </a:solidFill>
              <a:latin typeface="Meiryo UI" panose="020B0604030504040204" pitchFamily="50" charset="-128"/>
              <a:ea typeface="Meiryo UI" panose="020B0604030504040204" pitchFamily="50" charset="-128"/>
              <a:cs typeface="Verdana" panose="020B0604030504040204" pitchFamily="34" charset="0"/>
            </a:endParaRPr>
          </a:p>
          <a:p>
            <a:r>
              <a:rPr lang="ja-JP" altLang="en-US" sz="2000" b="1" dirty="0">
                <a:solidFill>
                  <a:schemeClr val="bg1"/>
                </a:solidFill>
                <a:latin typeface="Meiryo UI" panose="020B0604030504040204" pitchFamily="50" charset="-128"/>
                <a:ea typeface="Meiryo UI" panose="020B0604030504040204" pitchFamily="50" charset="-128"/>
                <a:cs typeface="Verdana" panose="020B0604030504040204" pitchFamily="34" charset="0"/>
              </a:rPr>
              <a:t>サーバ</a:t>
            </a:r>
            <a:endParaRPr lang="en-US" altLang="ja-JP" sz="2000" b="1" dirty="0">
              <a:solidFill>
                <a:schemeClr val="bg1"/>
              </a:solidFill>
              <a:latin typeface="Meiryo UI" panose="020B0604030504040204" pitchFamily="50" charset="-128"/>
              <a:ea typeface="Meiryo UI" panose="020B0604030504040204" pitchFamily="50" charset="-128"/>
              <a:cs typeface="Verdana" panose="020B0604030504040204" pitchFamily="34" charset="0"/>
            </a:endParaRPr>
          </a:p>
        </p:txBody>
      </p:sp>
      <p:pic>
        <p:nvPicPr>
          <p:cNvPr id="13" name="Picture 6" descr="j0428969">
            <a:extLst>
              <a:ext uri="{FF2B5EF4-FFF2-40B4-BE49-F238E27FC236}">
                <a16:creationId xmlns:a16="http://schemas.microsoft.com/office/drawing/2014/main" id="{FD2E7E8A-9172-4D8E-9A43-C79C33153977}"/>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2157921" y="3300380"/>
            <a:ext cx="1101787" cy="15256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四角形: 角を丸くする 24">
            <a:extLst>
              <a:ext uri="{FF2B5EF4-FFF2-40B4-BE49-F238E27FC236}">
                <a16:creationId xmlns:a16="http://schemas.microsoft.com/office/drawing/2014/main" id="{FA912553-C136-4757-9E2D-C6876766FBEA}"/>
              </a:ext>
            </a:extLst>
          </p:cNvPr>
          <p:cNvSpPr/>
          <p:nvPr/>
        </p:nvSpPr>
        <p:spPr bwMode="auto">
          <a:xfrm>
            <a:off x="4292604" y="4203328"/>
            <a:ext cx="7801741" cy="4848146"/>
          </a:xfrm>
          <a:prstGeom prst="roundRect">
            <a:avLst>
              <a:gd name="adj" fmla="val 2620"/>
            </a:avLst>
          </a:prstGeom>
          <a:solidFill>
            <a:schemeClr val="bg1">
              <a:lumMod val="85000"/>
            </a:schemeClr>
          </a:solidFill>
          <a:ln w="50800" cap="rnd"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cxnSp>
        <p:nvCxnSpPr>
          <p:cNvPr id="26" name="直線コネクタ 25">
            <a:extLst>
              <a:ext uri="{FF2B5EF4-FFF2-40B4-BE49-F238E27FC236}">
                <a16:creationId xmlns:a16="http://schemas.microsoft.com/office/drawing/2014/main" id="{D184E844-566F-4FBA-ABF5-68FC04CDBFE9}"/>
              </a:ext>
            </a:extLst>
          </p:cNvPr>
          <p:cNvCxnSpPr/>
          <p:nvPr/>
        </p:nvCxnSpPr>
        <p:spPr bwMode="auto">
          <a:xfrm>
            <a:off x="6243039" y="4451656"/>
            <a:ext cx="0" cy="4351490"/>
          </a:xfrm>
          <a:prstGeom prst="line">
            <a:avLst/>
          </a:prstGeom>
          <a:solidFill>
            <a:srgbClr val="000000"/>
          </a:solidFill>
          <a:ln w="25400" cap="rnd" cmpd="sng" algn="ctr">
            <a:solidFill>
              <a:schemeClr val="bg1">
                <a:lumMod val="65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9" name="矢印: 右 28">
            <a:extLst>
              <a:ext uri="{FF2B5EF4-FFF2-40B4-BE49-F238E27FC236}">
                <a16:creationId xmlns:a16="http://schemas.microsoft.com/office/drawing/2014/main" id="{68F11E6E-191C-4952-AC05-A955F163E014}"/>
              </a:ext>
            </a:extLst>
          </p:cNvPr>
          <p:cNvSpPr/>
          <p:nvPr/>
        </p:nvSpPr>
        <p:spPr bwMode="auto">
          <a:xfrm rot="16200000" flipH="1">
            <a:off x="4250241" y="3929285"/>
            <a:ext cx="2035161" cy="146314"/>
          </a:xfrm>
          <a:prstGeom prst="rightArrow">
            <a:avLst>
              <a:gd name="adj1" fmla="val 38069"/>
              <a:gd name="adj2" fmla="val 104677"/>
            </a:avLst>
          </a:prstGeom>
          <a:gradFill>
            <a:gsLst>
              <a:gs pos="65000">
                <a:schemeClr val="bg1">
                  <a:lumMod val="50000"/>
                </a:schemeClr>
              </a:gs>
              <a:gs pos="100000">
                <a:srgbClr val="00B050"/>
              </a:gs>
            </a:gsLst>
            <a:lin ang="10800000" scaled="0"/>
          </a:gra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grpSp>
        <p:nvGrpSpPr>
          <p:cNvPr id="81" name="グループ化 80">
            <a:extLst>
              <a:ext uri="{FF2B5EF4-FFF2-40B4-BE49-F238E27FC236}">
                <a16:creationId xmlns:a16="http://schemas.microsoft.com/office/drawing/2014/main" id="{2C7A453C-C8F1-4773-A20B-1BB7C2A217D3}"/>
              </a:ext>
            </a:extLst>
          </p:cNvPr>
          <p:cNvGrpSpPr/>
          <p:nvPr/>
        </p:nvGrpSpPr>
        <p:grpSpPr>
          <a:xfrm>
            <a:off x="777790" y="4850118"/>
            <a:ext cx="2664000" cy="4201355"/>
            <a:chOff x="777790" y="4850118"/>
            <a:chExt cx="2664000" cy="4201355"/>
          </a:xfrm>
        </p:grpSpPr>
        <p:sp>
          <p:nvSpPr>
            <p:cNvPr id="24" name="二等辺三角形 23">
              <a:extLst>
                <a:ext uri="{FF2B5EF4-FFF2-40B4-BE49-F238E27FC236}">
                  <a16:creationId xmlns:a16="http://schemas.microsoft.com/office/drawing/2014/main" id="{F8811DF8-9F44-46A4-BCC4-64FF9ED02189}"/>
                </a:ext>
              </a:extLst>
            </p:cNvPr>
            <p:cNvSpPr/>
            <p:nvPr/>
          </p:nvSpPr>
          <p:spPr bwMode="auto">
            <a:xfrm>
              <a:off x="1961279" y="4850118"/>
              <a:ext cx="297023" cy="256054"/>
            </a:xfrm>
            <a:prstGeom prst="triangle">
              <a:avLst/>
            </a:prstGeom>
            <a:solidFill>
              <a:srgbClr val="92D050"/>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59" name="四角形: 角を丸くする 58">
              <a:extLst>
                <a:ext uri="{FF2B5EF4-FFF2-40B4-BE49-F238E27FC236}">
                  <a16:creationId xmlns:a16="http://schemas.microsoft.com/office/drawing/2014/main" id="{8F15E1F6-072F-4B4A-BCDD-AF0BBC586EDA}"/>
                </a:ext>
              </a:extLst>
            </p:cNvPr>
            <p:cNvSpPr/>
            <p:nvPr/>
          </p:nvSpPr>
          <p:spPr bwMode="auto">
            <a:xfrm>
              <a:off x="777790" y="5055840"/>
              <a:ext cx="2664000" cy="3995633"/>
            </a:xfrm>
            <a:prstGeom prst="roundRect">
              <a:avLst>
                <a:gd name="adj" fmla="val 3041"/>
              </a:avLst>
            </a:prstGeom>
            <a:solidFill>
              <a:srgbClr val="92D050"/>
            </a:solidFill>
            <a:ln w="762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altLang="ja-JP" sz="4200" b="0" i="0" u="none" strike="noStrike" cap="none" normalizeH="0" baseline="0" dirty="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grpSp>
      <p:sp>
        <p:nvSpPr>
          <p:cNvPr id="60" name="四角形: 角を丸くする 59">
            <a:extLst>
              <a:ext uri="{FF2B5EF4-FFF2-40B4-BE49-F238E27FC236}">
                <a16:creationId xmlns:a16="http://schemas.microsoft.com/office/drawing/2014/main" id="{53BB0419-8779-497A-A663-68661F5D4802}"/>
              </a:ext>
            </a:extLst>
          </p:cNvPr>
          <p:cNvSpPr/>
          <p:nvPr/>
        </p:nvSpPr>
        <p:spPr bwMode="auto">
          <a:xfrm>
            <a:off x="885790" y="5164295"/>
            <a:ext cx="2448000" cy="3780000"/>
          </a:xfrm>
          <a:prstGeom prst="roundRect">
            <a:avLst>
              <a:gd name="adj" fmla="val 1800"/>
            </a:avLst>
          </a:prstGeom>
          <a:solidFill>
            <a:schemeClr val="bg1"/>
          </a:solidFill>
          <a:ln w="762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altLang="ja-JP" sz="4200" b="0" i="0" u="none" strike="noStrike" cap="none" normalizeH="0" baseline="0" dirty="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grpSp>
        <p:nvGrpSpPr>
          <p:cNvPr id="79" name="グループ化 78">
            <a:extLst>
              <a:ext uri="{FF2B5EF4-FFF2-40B4-BE49-F238E27FC236}">
                <a16:creationId xmlns:a16="http://schemas.microsoft.com/office/drawing/2014/main" id="{4153F892-C3CA-4E64-85A9-2B6B6A9CDFEA}"/>
              </a:ext>
            </a:extLst>
          </p:cNvPr>
          <p:cNvGrpSpPr/>
          <p:nvPr/>
        </p:nvGrpSpPr>
        <p:grpSpPr>
          <a:xfrm>
            <a:off x="1638447" y="6046924"/>
            <a:ext cx="942686" cy="942686"/>
            <a:chOff x="1638447" y="6022264"/>
            <a:chExt cx="942686" cy="942686"/>
          </a:xfrm>
        </p:grpSpPr>
        <p:sp>
          <p:nvSpPr>
            <p:cNvPr id="61" name="楕円 60">
              <a:extLst>
                <a:ext uri="{FF2B5EF4-FFF2-40B4-BE49-F238E27FC236}">
                  <a16:creationId xmlns:a16="http://schemas.microsoft.com/office/drawing/2014/main" id="{8CF200F0-CB41-42B5-897B-622DF1F8E55A}"/>
                </a:ext>
              </a:extLst>
            </p:cNvPr>
            <p:cNvSpPr/>
            <p:nvPr/>
          </p:nvSpPr>
          <p:spPr bwMode="auto">
            <a:xfrm>
              <a:off x="1638447" y="6022264"/>
              <a:ext cx="942686" cy="942686"/>
            </a:xfrm>
            <a:prstGeom prst="ellipse">
              <a:avLst/>
            </a:prstGeom>
            <a:solidFill>
              <a:srgbClr val="92D050"/>
            </a:solidFill>
            <a:ln w="25400" cap="flat" cmpd="sng" algn="ctr">
              <a:no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grpSp>
          <p:nvGrpSpPr>
            <p:cNvPr id="62" name="グループ化 61">
              <a:extLst>
                <a:ext uri="{FF2B5EF4-FFF2-40B4-BE49-F238E27FC236}">
                  <a16:creationId xmlns:a16="http://schemas.microsoft.com/office/drawing/2014/main" id="{0D9B63FD-282B-4DE4-85A2-2F23C1886E5E}"/>
                </a:ext>
              </a:extLst>
            </p:cNvPr>
            <p:cNvGrpSpPr/>
            <p:nvPr/>
          </p:nvGrpSpPr>
          <p:grpSpPr>
            <a:xfrm>
              <a:off x="1928324" y="6312141"/>
              <a:ext cx="362932" cy="362932"/>
              <a:chOff x="4455352" y="6387294"/>
              <a:chExt cx="360000" cy="360000"/>
            </a:xfrm>
          </p:grpSpPr>
          <p:sp>
            <p:nvSpPr>
              <p:cNvPr id="63" name="正方形/長方形 62">
                <a:extLst>
                  <a:ext uri="{FF2B5EF4-FFF2-40B4-BE49-F238E27FC236}">
                    <a16:creationId xmlns:a16="http://schemas.microsoft.com/office/drawing/2014/main" id="{0F344DA3-D64E-4B1D-AFE2-2BB032B64376}"/>
                  </a:ext>
                </a:extLst>
              </p:cNvPr>
              <p:cNvSpPr/>
              <p:nvPr/>
            </p:nvSpPr>
            <p:spPr bwMode="auto">
              <a:xfrm>
                <a:off x="4599352" y="6387294"/>
                <a:ext cx="72000" cy="360000"/>
              </a:xfrm>
              <a:prstGeom prst="rect">
                <a:avLst/>
              </a:prstGeom>
              <a:solidFill>
                <a:schemeClr val="bg1"/>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64" name="正方形/長方形 63">
                <a:extLst>
                  <a:ext uri="{FF2B5EF4-FFF2-40B4-BE49-F238E27FC236}">
                    <a16:creationId xmlns:a16="http://schemas.microsoft.com/office/drawing/2014/main" id="{C9F33346-48DC-4145-BEFB-EDE424B0B2A0}"/>
                  </a:ext>
                </a:extLst>
              </p:cNvPr>
              <p:cNvSpPr/>
              <p:nvPr/>
            </p:nvSpPr>
            <p:spPr bwMode="auto">
              <a:xfrm rot="16200000">
                <a:off x="4599352" y="6387295"/>
                <a:ext cx="72000" cy="360000"/>
              </a:xfrm>
              <a:prstGeom prst="rect">
                <a:avLst/>
              </a:prstGeom>
              <a:solidFill>
                <a:schemeClr val="bg1"/>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grpSp>
      </p:grpSp>
      <p:grpSp>
        <p:nvGrpSpPr>
          <p:cNvPr id="75" name="グループ化 74">
            <a:extLst>
              <a:ext uri="{FF2B5EF4-FFF2-40B4-BE49-F238E27FC236}">
                <a16:creationId xmlns:a16="http://schemas.microsoft.com/office/drawing/2014/main" id="{B7124A99-BECA-402A-9A7E-0628785D73B8}"/>
              </a:ext>
            </a:extLst>
          </p:cNvPr>
          <p:cNvGrpSpPr/>
          <p:nvPr/>
        </p:nvGrpSpPr>
        <p:grpSpPr>
          <a:xfrm>
            <a:off x="1504600" y="6875253"/>
            <a:ext cx="1548014" cy="2036946"/>
            <a:chOff x="-2326097" y="7306992"/>
            <a:chExt cx="1700030" cy="2236975"/>
          </a:xfrm>
        </p:grpSpPr>
        <p:pic>
          <p:nvPicPr>
            <p:cNvPr id="73" name="Picture 7" descr="http://www.styraise.com/material/data/jpg/catch014.jpg">
              <a:extLst>
                <a:ext uri="{FF2B5EF4-FFF2-40B4-BE49-F238E27FC236}">
                  <a16:creationId xmlns:a16="http://schemas.microsoft.com/office/drawing/2014/main" id="{BB296828-9437-48D5-9A00-80C0BEC5C051}"/>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326097" y="7306992"/>
              <a:ext cx="1700030" cy="2236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4" name="テキスト ボックス 57">
              <a:extLst>
                <a:ext uri="{FF2B5EF4-FFF2-40B4-BE49-F238E27FC236}">
                  <a16:creationId xmlns:a16="http://schemas.microsoft.com/office/drawing/2014/main" id="{E2322A7A-019B-4470-B43B-3688FF56063F}"/>
                </a:ext>
              </a:extLst>
            </p:cNvPr>
            <p:cNvSpPr txBox="1">
              <a:spLocks noChangeArrowheads="1"/>
            </p:cNvSpPr>
            <p:nvPr/>
          </p:nvSpPr>
          <p:spPr bwMode="auto">
            <a:xfrm>
              <a:off x="-2240124" y="8313459"/>
              <a:ext cx="1528084" cy="9743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nchorCtr="1">
              <a:spAutoFit/>
            </a:bodyPr>
            <a:lstStyle/>
            <a:p>
              <a:pPr algn="l">
                <a:lnSpc>
                  <a:spcPts val="1600"/>
                </a:lnSpc>
                <a:spcBef>
                  <a:spcPts val="0"/>
                </a:spcBef>
              </a:pPr>
              <a:r>
                <a:rPr lang="en-US" altLang="ja-JP" sz="1000" b="1" dirty="0">
                  <a:latin typeface="Meiryo UI" panose="020B0604030504040204" pitchFamily="50" charset="-128"/>
                  <a:ea typeface="Meiryo UI" panose="020B0604030504040204" pitchFamily="50" charset="-128"/>
                </a:rPr>
                <a:t>090XXXXXXXX</a:t>
              </a:r>
              <a:br>
                <a:rPr lang="en-US" altLang="ja-JP" sz="1000" b="1" dirty="0">
                  <a:latin typeface="Meiryo UI" panose="020B0604030504040204" pitchFamily="50" charset="-128"/>
                  <a:ea typeface="Meiryo UI" panose="020B0604030504040204" pitchFamily="50" charset="-128"/>
                </a:rPr>
              </a:br>
              <a:r>
                <a:rPr lang="en-US" altLang="ja-JP" sz="1000" b="1" dirty="0">
                  <a:latin typeface="Meiryo UI" panose="020B0604030504040204" pitchFamily="50" charset="-128"/>
                  <a:ea typeface="Meiryo UI" panose="020B0604030504040204" pitchFamily="50" charset="-128"/>
                </a:rPr>
                <a:t>090CCCCCCC</a:t>
              </a:r>
              <a:br>
                <a:rPr lang="en-US" altLang="ja-JP" sz="1000" b="1" dirty="0">
                  <a:latin typeface="Meiryo UI" panose="020B0604030504040204" pitchFamily="50" charset="-128"/>
                  <a:ea typeface="Meiryo UI" panose="020B0604030504040204" pitchFamily="50" charset="-128"/>
                </a:rPr>
              </a:br>
              <a:r>
                <a:rPr lang="en-US" altLang="ja-JP" sz="1000" b="1" dirty="0">
                  <a:latin typeface="Meiryo UI" panose="020B0604030504040204" pitchFamily="50" charset="-128"/>
                  <a:ea typeface="Meiryo UI" panose="020B0604030504040204" pitchFamily="50" charset="-128"/>
                </a:rPr>
                <a:t>090ZZZZZZZZZ</a:t>
              </a:r>
              <a:br>
                <a:rPr lang="en-US" altLang="ja-JP" sz="1000" b="1" dirty="0">
                  <a:latin typeface="Meiryo UI" panose="020B0604030504040204" pitchFamily="50" charset="-128"/>
                  <a:ea typeface="Meiryo UI" panose="020B0604030504040204" pitchFamily="50" charset="-128"/>
                </a:rPr>
              </a:br>
              <a:r>
                <a:rPr lang="en-US" altLang="ja-JP" sz="1000" b="1" dirty="0">
                  <a:latin typeface="Meiryo UI" panose="020B0604030504040204" pitchFamily="50" charset="-128"/>
                  <a:ea typeface="Meiryo UI" panose="020B0604030504040204" pitchFamily="50" charset="-128"/>
                </a:rPr>
                <a:t>090MMMMMMM</a:t>
              </a:r>
              <a:endParaRPr lang="ja-JP" altLang="en-US" sz="1000" b="1" dirty="0">
                <a:latin typeface="Meiryo UI" panose="020B0604030504040204" pitchFamily="50" charset="-128"/>
                <a:ea typeface="Meiryo UI" panose="020B0604030504040204" pitchFamily="50" charset="-128"/>
              </a:endParaRPr>
            </a:p>
          </p:txBody>
        </p:sp>
      </p:grpSp>
      <p:pic>
        <p:nvPicPr>
          <p:cNvPr id="20" name="Picture 55" descr="csv">
            <a:extLst>
              <a:ext uri="{FF2B5EF4-FFF2-40B4-BE49-F238E27FC236}">
                <a16:creationId xmlns:a16="http://schemas.microsoft.com/office/drawing/2014/main" id="{A795A0BF-799A-4BF9-9C8E-03FF438C8E85}"/>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132381" y="6768075"/>
            <a:ext cx="848041" cy="939136"/>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0" name="グループ化 79">
            <a:extLst>
              <a:ext uri="{FF2B5EF4-FFF2-40B4-BE49-F238E27FC236}">
                <a16:creationId xmlns:a16="http://schemas.microsoft.com/office/drawing/2014/main" id="{661CBC50-A61B-425C-86A4-72147EAF610F}"/>
              </a:ext>
            </a:extLst>
          </p:cNvPr>
          <p:cNvGrpSpPr/>
          <p:nvPr/>
        </p:nvGrpSpPr>
        <p:grpSpPr>
          <a:xfrm>
            <a:off x="1684456" y="5311312"/>
            <a:ext cx="850670" cy="844430"/>
            <a:chOff x="1684456" y="5311312"/>
            <a:chExt cx="850670" cy="844430"/>
          </a:xfrm>
        </p:grpSpPr>
        <p:sp>
          <p:nvSpPr>
            <p:cNvPr id="77" name="角丸四角形 54">
              <a:extLst>
                <a:ext uri="{FF2B5EF4-FFF2-40B4-BE49-F238E27FC236}">
                  <a16:creationId xmlns:a16="http://schemas.microsoft.com/office/drawing/2014/main" id="{978FBB07-C9B1-4A7C-879E-D172DC175E3E}"/>
                </a:ext>
              </a:extLst>
            </p:cNvPr>
            <p:cNvSpPr/>
            <p:nvPr/>
          </p:nvSpPr>
          <p:spPr bwMode="auto">
            <a:xfrm>
              <a:off x="1684456" y="5311312"/>
              <a:ext cx="850670" cy="844430"/>
            </a:xfrm>
            <a:prstGeom prst="roundRect">
              <a:avLst>
                <a:gd name="adj" fmla="val 7520"/>
              </a:avLst>
            </a:prstGeom>
            <a:solidFill>
              <a:schemeClr val="bg1"/>
            </a:solidFill>
            <a:ln w="25400">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latin typeface="Trebuchet MS" panose="020B0603020202020204" pitchFamily="34" charset="0"/>
              </a:endParaRPr>
            </a:p>
          </p:txBody>
        </p:sp>
        <p:pic>
          <p:nvPicPr>
            <p:cNvPr id="78" name="図 55">
              <a:extLst>
                <a:ext uri="{FF2B5EF4-FFF2-40B4-BE49-F238E27FC236}">
                  <a16:creationId xmlns:a16="http://schemas.microsoft.com/office/drawing/2014/main" id="{6BBC197C-5A6B-4EAB-8EE3-EB15CD72843E}"/>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1751020" y="5360134"/>
              <a:ext cx="734030" cy="7343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82" name="テキスト ボックス 63">
            <a:extLst>
              <a:ext uri="{FF2B5EF4-FFF2-40B4-BE49-F238E27FC236}">
                <a16:creationId xmlns:a16="http://schemas.microsoft.com/office/drawing/2014/main" id="{3423826E-DA29-4704-9725-7F745B54440D}"/>
              </a:ext>
            </a:extLst>
          </p:cNvPr>
          <p:cNvSpPr txBox="1">
            <a:spLocks noChangeArrowheads="1"/>
          </p:cNvSpPr>
          <p:nvPr/>
        </p:nvSpPr>
        <p:spPr bwMode="auto">
          <a:xfrm>
            <a:off x="4403821" y="8526090"/>
            <a:ext cx="1728000" cy="305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nchorCtr="1">
            <a:spAutoFit/>
          </a:bodyPr>
          <a:lstStyle/>
          <a:p>
            <a:pPr>
              <a:lnSpc>
                <a:spcPct val="110000"/>
              </a:lnSpc>
            </a:pPr>
            <a:r>
              <a:rPr lang="en-US" altLang="ja-JP" sz="1400" b="1" dirty="0">
                <a:latin typeface="Meiryo UI" panose="020B0604030504040204" pitchFamily="50" charset="-128"/>
                <a:ea typeface="Meiryo UI" panose="020B0604030504040204" pitchFamily="50" charset="-128"/>
              </a:rPr>
              <a:t>090XXXXXXXX</a:t>
            </a:r>
            <a:endParaRPr lang="ja-JP" altLang="en-US" sz="1400" b="1" dirty="0">
              <a:latin typeface="Meiryo UI" panose="020B0604030504040204" pitchFamily="50" charset="-128"/>
              <a:ea typeface="Meiryo UI" panose="020B0604030504040204" pitchFamily="50" charset="-128"/>
            </a:endParaRPr>
          </a:p>
        </p:txBody>
      </p:sp>
      <p:sp>
        <p:nvSpPr>
          <p:cNvPr id="83" name="テキスト ボックス 64">
            <a:extLst>
              <a:ext uri="{FF2B5EF4-FFF2-40B4-BE49-F238E27FC236}">
                <a16:creationId xmlns:a16="http://schemas.microsoft.com/office/drawing/2014/main" id="{F2A12904-075B-42CA-9BCA-B22AACE70E0D}"/>
              </a:ext>
            </a:extLst>
          </p:cNvPr>
          <p:cNvSpPr txBox="1">
            <a:spLocks noChangeArrowheads="1"/>
          </p:cNvSpPr>
          <p:nvPr/>
        </p:nvSpPr>
        <p:spPr bwMode="auto">
          <a:xfrm>
            <a:off x="6354256" y="8526090"/>
            <a:ext cx="1728000" cy="305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nchorCtr="1">
            <a:spAutoFit/>
          </a:bodyPr>
          <a:lstStyle/>
          <a:p>
            <a:pPr>
              <a:lnSpc>
                <a:spcPct val="110000"/>
              </a:lnSpc>
            </a:pPr>
            <a:r>
              <a:rPr lang="en-US" altLang="ja-JP" sz="1400" b="1" dirty="0">
                <a:latin typeface="Meiryo UI" panose="020B0604030504040204" pitchFamily="50" charset="-128"/>
                <a:ea typeface="Meiryo UI" panose="020B0604030504040204" pitchFamily="50" charset="-128"/>
              </a:rPr>
              <a:t>090CCCCCCC</a:t>
            </a:r>
            <a:endParaRPr lang="ja-JP" altLang="en-US" sz="1400" b="1" dirty="0">
              <a:latin typeface="Meiryo UI" panose="020B0604030504040204" pitchFamily="50" charset="-128"/>
              <a:ea typeface="Meiryo UI" panose="020B0604030504040204" pitchFamily="50" charset="-128"/>
            </a:endParaRPr>
          </a:p>
        </p:txBody>
      </p:sp>
      <p:sp>
        <p:nvSpPr>
          <p:cNvPr id="84" name="テキスト ボックス 65">
            <a:extLst>
              <a:ext uri="{FF2B5EF4-FFF2-40B4-BE49-F238E27FC236}">
                <a16:creationId xmlns:a16="http://schemas.microsoft.com/office/drawing/2014/main" id="{E5E1DA3F-84DA-4A7E-A5A8-6C506E21078F}"/>
              </a:ext>
            </a:extLst>
          </p:cNvPr>
          <p:cNvSpPr txBox="1">
            <a:spLocks noChangeArrowheads="1"/>
          </p:cNvSpPr>
          <p:nvPr/>
        </p:nvSpPr>
        <p:spPr bwMode="auto">
          <a:xfrm>
            <a:off x="8304692" y="8526090"/>
            <a:ext cx="1728000" cy="305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nchorCtr="1">
            <a:spAutoFit/>
          </a:bodyPr>
          <a:lstStyle/>
          <a:p>
            <a:pPr>
              <a:lnSpc>
                <a:spcPct val="110000"/>
              </a:lnSpc>
            </a:pPr>
            <a:r>
              <a:rPr lang="en-US" altLang="ja-JP" sz="1400" b="1" dirty="0">
                <a:latin typeface="Meiryo UI" panose="020B0604030504040204" pitchFamily="50" charset="-128"/>
                <a:ea typeface="Meiryo UI" panose="020B0604030504040204" pitchFamily="50" charset="-128"/>
              </a:rPr>
              <a:t>090ZZZZZZZZ</a:t>
            </a:r>
            <a:endParaRPr lang="ja-JP" altLang="en-US" sz="1400" b="1" dirty="0">
              <a:latin typeface="Meiryo UI" panose="020B0604030504040204" pitchFamily="50" charset="-128"/>
              <a:ea typeface="Meiryo UI" panose="020B0604030504040204" pitchFamily="50" charset="-128"/>
            </a:endParaRPr>
          </a:p>
        </p:txBody>
      </p:sp>
      <p:sp>
        <p:nvSpPr>
          <p:cNvPr id="85" name="テキスト ボックス 66">
            <a:extLst>
              <a:ext uri="{FF2B5EF4-FFF2-40B4-BE49-F238E27FC236}">
                <a16:creationId xmlns:a16="http://schemas.microsoft.com/office/drawing/2014/main" id="{AF0DC775-47CA-4B82-BB6B-BC7C6B27B820}"/>
              </a:ext>
            </a:extLst>
          </p:cNvPr>
          <p:cNvSpPr txBox="1">
            <a:spLocks noChangeArrowheads="1"/>
          </p:cNvSpPr>
          <p:nvPr/>
        </p:nvSpPr>
        <p:spPr bwMode="auto">
          <a:xfrm>
            <a:off x="10255127" y="8526090"/>
            <a:ext cx="1728000" cy="305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nchorCtr="1">
            <a:spAutoFit/>
          </a:bodyPr>
          <a:lstStyle/>
          <a:p>
            <a:pPr>
              <a:lnSpc>
                <a:spcPct val="110000"/>
              </a:lnSpc>
            </a:pPr>
            <a:r>
              <a:rPr lang="en-US" altLang="ja-JP" sz="1400" b="1" dirty="0">
                <a:latin typeface="Meiryo UI" panose="020B0604030504040204" pitchFamily="50" charset="-128"/>
                <a:ea typeface="Meiryo UI" panose="020B0604030504040204" pitchFamily="50" charset="-128"/>
              </a:rPr>
              <a:t>090MMMMMMM</a:t>
            </a:r>
            <a:endParaRPr lang="ja-JP" altLang="en-US" sz="1400" b="1" dirty="0">
              <a:latin typeface="Meiryo UI" panose="020B0604030504040204" pitchFamily="50" charset="-128"/>
              <a:ea typeface="Meiryo UI" panose="020B0604030504040204" pitchFamily="50" charset="-128"/>
            </a:endParaRPr>
          </a:p>
        </p:txBody>
      </p:sp>
      <p:sp>
        <p:nvSpPr>
          <p:cNvPr id="102" name="正方形/長方形 101">
            <a:extLst>
              <a:ext uri="{FF2B5EF4-FFF2-40B4-BE49-F238E27FC236}">
                <a16:creationId xmlns:a16="http://schemas.microsoft.com/office/drawing/2014/main" id="{EA01D65A-EA61-4471-9F4D-618C8303A4C9}"/>
              </a:ext>
            </a:extLst>
          </p:cNvPr>
          <p:cNvSpPr/>
          <p:nvPr/>
        </p:nvSpPr>
        <p:spPr bwMode="auto">
          <a:xfrm>
            <a:off x="3174653" y="2984861"/>
            <a:ext cx="7935466" cy="64800"/>
          </a:xfrm>
          <a:prstGeom prst="rect">
            <a:avLst/>
          </a:prstGeom>
          <a:solidFill>
            <a:srgbClr val="00B050"/>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cxnSp>
        <p:nvCxnSpPr>
          <p:cNvPr id="122" name="直線コネクタ 121">
            <a:extLst>
              <a:ext uri="{FF2B5EF4-FFF2-40B4-BE49-F238E27FC236}">
                <a16:creationId xmlns:a16="http://schemas.microsoft.com/office/drawing/2014/main" id="{1E78BB76-049E-427B-92E9-A208EED09F4C}"/>
              </a:ext>
            </a:extLst>
          </p:cNvPr>
          <p:cNvCxnSpPr/>
          <p:nvPr/>
        </p:nvCxnSpPr>
        <p:spPr bwMode="auto">
          <a:xfrm>
            <a:off x="8193474" y="4451656"/>
            <a:ext cx="0" cy="4351490"/>
          </a:xfrm>
          <a:prstGeom prst="line">
            <a:avLst/>
          </a:prstGeom>
          <a:solidFill>
            <a:srgbClr val="000000"/>
          </a:solidFill>
          <a:ln w="25400" cap="rnd" cmpd="sng" algn="ctr">
            <a:solidFill>
              <a:schemeClr val="bg1">
                <a:lumMod val="65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3" name="直線コネクタ 122">
            <a:extLst>
              <a:ext uri="{FF2B5EF4-FFF2-40B4-BE49-F238E27FC236}">
                <a16:creationId xmlns:a16="http://schemas.microsoft.com/office/drawing/2014/main" id="{0759A4E7-78BE-41A6-BDD7-CE47A2941495}"/>
              </a:ext>
            </a:extLst>
          </p:cNvPr>
          <p:cNvCxnSpPr/>
          <p:nvPr/>
        </p:nvCxnSpPr>
        <p:spPr bwMode="auto">
          <a:xfrm>
            <a:off x="10131981" y="4451656"/>
            <a:ext cx="0" cy="4351490"/>
          </a:xfrm>
          <a:prstGeom prst="line">
            <a:avLst/>
          </a:prstGeom>
          <a:solidFill>
            <a:srgbClr val="000000"/>
          </a:solidFill>
          <a:ln w="25400" cap="rnd" cmpd="sng" algn="ctr">
            <a:solidFill>
              <a:schemeClr val="bg1">
                <a:lumMod val="65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4" name="矢印: 右 123">
            <a:extLst>
              <a:ext uri="{FF2B5EF4-FFF2-40B4-BE49-F238E27FC236}">
                <a16:creationId xmlns:a16="http://schemas.microsoft.com/office/drawing/2014/main" id="{C2FDAF2B-D907-4DBD-9DC8-0D633BA98582}"/>
              </a:ext>
            </a:extLst>
          </p:cNvPr>
          <p:cNvSpPr/>
          <p:nvPr/>
        </p:nvSpPr>
        <p:spPr bwMode="auto">
          <a:xfrm rot="16200000" flipH="1">
            <a:off x="6200676" y="3929286"/>
            <a:ext cx="2035161" cy="146314"/>
          </a:xfrm>
          <a:prstGeom prst="rightArrow">
            <a:avLst>
              <a:gd name="adj1" fmla="val 38069"/>
              <a:gd name="adj2" fmla="val 104677"/>
            </a:avLst>
          </a:prstGeom>
          <a:gradFill>
            <a:gsLst>
              <a:gs pos="65000">
                <a:schemeClr val="bg1">
                  <a:lumMod val="50000"/>
                </a:schemeClr>
              </a:gs>
              <a:gs pos="100000">
                <a:srgbClr val="00B050"/>
              </a:gs>
            </a:gsLst>
            <a:lin ang="10800000" scaled="0"/>
          </a:gra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125" name="矢印: 右 124">
            <a:extLst>
              <a:ext uri="{FF2B5EF4-FFF2-40B4-BE49-F238E27FC236}">
                <a16:creationId xmlns:a16="http://schemas.microsoft.com/office/drawing/2014/main" id="{20FEE978-8D97-4DCB-ADB5-DF38C783C0A2}"/>
              </a:ext>
            </a:extLst>
          </p:cNvPr>
          <p:cNvSpPr/>
          <p:nvPr/>
        </p:nvSpPr>
        <p:spPr bwMode="auto">
          <a:xfrm rot="16200000" flipH="1">
            <a:off x="8145147" y="3929287"/>
            <a:ext cx="2035161" cy="146314"/>
          </a:xfrm>
          <a:prstGeom prst="rightArrow">
            <a:avLst>
              <a:gd name="adj1" fmla="val 38069"/>
              <a:gd name="adj2" fmla="val 104677"/>
            </a:avLst>
          </a:prstGeom>
          <a:gradFill>
            <a:gsLst>
              <a:gs pos="65000">
                <a:schemeClr val="bg1">
                  <a:lumMod val="50000"/>
                </a:schemeClr>
              </a:gs>
              <a:gs pos="100000">
                <a:srgbClr val="00B050"/>
              </a:gs>
            </a:gsLst>
            <a:lin ang="10800000" scaled="0"/>
          </a:gra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126" name="矢印: 右 125">
            <a:extLst>
              <a:ext uri="{FF2B5EF4-FFF2-40B4-BE49-F238E27FC236}">
                <a16:creationId xmlns:a16="http://schemas.microsoft.com/office/drawing/2014/main" id="{F1536DC3-4E04-4D5D-989D-332F1D9A6EEB}"/>
              </a:ext>
            </a:extLst>
          </p:cNvPr>
          <p:cNvSpPr/>
          <p:nvPr/>
        </p:nvSpPr>
        <p:spPr bwMode="auto">
          <a:xfrm rot="16200000" flipH="1">
            <a:off x="10095582" y="3929288"/>
            <a:ext cx="2035161" cy="146314"/>
          </a:xfrm>
          <a:prstGeom prst="rightArrow">
            <a:avLst>
              <a:gd name="adj1" fmla="val 38069"/>
              <a:gd name="adj2" fmla="val 104677"/>
            </a:avLst>
          </a:prstGeom>
          <a:gradFill>
            <a:gsLst>
              <a:gs pos="65000">
                <a:schemeClr val="bg1">
                  <a:lumMod val="50000"/>
                </a:schemeClr>
              </a:gs>
              <a:gs pos="100000">
                <a:srgbClr val="00B050"/>
              </a:gs>
            </a:gsLst>
            <a:lin ang="10800000" scaled="0"/>
          </a:gra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grpSp>
        <p:nvGrpSpPr>
          <p:cNvPr id="106" name="グループ化 105">
            <a:extLst>
              <a:ext uri="{FF2B5EF4-FFF2-40B4-BE49-F238E27FC236}">
                <a16:creationId xmlns:a16="http://schemas.microsoft.com/office/drawing/2014/main" id="{AF90A869-36B2-472E-95F1-278765DC64A5}"/>
              </a:ext>
            </a:extLst>
          </p:cNvPr>
          <p:cNvGrpSpPr/>
          <p:nvPr/>
        </p:nvGrpSpPr>
        <p:grpSpPr>
          <a:xfrm>
            <a:off x="4842486" y="3815552"/>
            <a:ext cx="850670" cy="844430"/>
            <a:chOff x="1684456" y="5311312"/>
            <a:chExt cx="850670" cy="844430"/>
          </a:xfrm>
        </p:grpSpPr>
        <p:sp>
          <p:nvSpPr>
            <p:cNvPr id="107" name="角丸四角形 54">
              <a:extLst>
                <a:ext uri="{FF2B5EF4-FFF2-40B4-BE49-F238E27FC236}">
                  <a16:creationId xmlns:a16="http://schemas.microsoft.com/office/drawing/2014/main" id="{2ECBC5AC-2A77-4617-A446-D803B132609A}"/>
                </a:ext>
              </a:extLst>
            </p:cNvPr>
            <p:cNvSpPr/>
            <p:nvPr/>
          </p:nvSpPr>
          <p:spPr bwMode="auto">
            <a:xfrm>
              <a:off x="1684456" y="5311312"/>
              <a:ext cx="850670" cy="844430"/>
            </a:xfrm>
            <a:prstGeom prst="roundRect">
              <a:avLst>
                <a:gd name="adj" fmla="val 7520"/>
              </a:avLst>
            </a:prstGeom>
            <a:solidFill>
              <a:schemeClr val="bg1"/>
            </a:solidFill>
            <a:ln w="25400">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latin typeface="Trebuchet MS" panose="020B0603020202020204" pitchFamily="34" charset="0"/>
              </a:endParaRPr>
            </a:p>
          </p:txBody>
        </p:sp>
        <p:pic>
          <p:nvPicPr>
            <p:cNvPr id="108" name="図 55">
              <a:extLst>
                <a:ext uri="{FF2B5EF4-FFF2-40B4-BE49-F238E27FC236}">
                  <a16:creationId xmlns:a16="http://schemas.microsoft.com/office/drawing/2014/main" id="{2E7A2F34-C8D8-4F09-B0CD-B84776AE0ED7}"/>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1751020" y="5360134"/>
              <a:ext cx="734030" cy="7343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12" name="グループ化 111">
            <a:extLst>
              <a:ext uri="{FF2B5EF4-FFF2-40B4-BE49-F238E27FC236}">
                <a16:creationId xmlns:a16="http://schemas.microsoft.com/office/drawing/2014/main" id="{4D1612CB-81A9-4ACA-A006-2CFC050AFFA6}"/>
              </a:ext>
            </a:extLst>
          </p:cNvPr>
          <p:cNvGrpSpPr/>
          <p:nvPr/>
        </p:nvGrpSpPr>
        <p:grpSpPr>
          <a:xfrm>
            <a:off x="6792922" y="3815552"/>
            <a:ext cx="850670" cy="844430"/>
            <a:chOff x="1684456" y="5311312"/>
            <a:chExt cx="850670" cy="844430"/>
          </a:xfrm>
        </p:grpSpPr>
        <p:sp>
          <p:nvSpPr>
            <p:cNvPr id="113" name="角丸四角形 54">
              <a:extLst>
                <a:ext uri="{FF2B5EF4-FFF2-40B4-BE49-F238E27FC236}">
                  <a16:creationId xmlns:a16="http://schemas.microsoft.com/office/drawing/2014/main" id="{53A4DCBC-C1D9-4300-8547-EB4FA2D28C27}"/>
                </a:ext>
              </a:extLst>
            </p:cNvPr>
            <p:cNvSpPr/>
            <p:nvPr/>
          </p:nvSpPr>
          <p:spPr bwMode="auto">
            <a:xfrm>
              <a:off x="1684456" y="5311312"/>
              <a:ext cx="850670" cy="844430"/>
            </a:xfrm>
            <a:prstGeom prst="roundRect">
              <a:avLst>
                <a:gd name="adj" fmla="val 7520"/>
              </a:avLst>
            </a:prstGeom>
            <a:solidFill>
              <a:schemeClr val="bg1"/>
            </a:solidFill>
            <a:ln w="25400">
              <a:solidFill>
                <a:srgbClr val="0070C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latin typeface="Trebuchet MS" panose="020B0603020202020204" pitchFamily="34" charset="0"/>
              </a:endParaRPr>
            </a:p>
          </p:txBody>
        </p:sp>
        <p:pic>
          <p:nvPicPr>
            <p:cNvPr id="114" name="図 55">
              <a:extLst>
                <a:ext uri="{FF2B5EF4-FFF2-40B4-BE49-F238E27FC236}">
                  <a16:creationId xmlns:a16="http://schemas.microsoft.com/office/drawing/2014/main" id="{868308BD-4C2C-4074-B017-3929177B3DAD}"/>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1751020" y="5360134"/>
              <a:ext cx="734030" cy="7343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15" name="グループ化 114">
            <a:extLst>
              <a:ext uri="{FF2B5EF4-FFF2-40B4-BE49-F238E27FC236}">
                <a16:creationId xmlns:a16="http://schemas.microsoft.com/office/drawing/2014/main" id="{063CC3F9-A69D-4B9A-A10F-F2EA880C2328}"/>
              </a:ext>
            </a:extLst>
          </p:cNvPr>
          <p:cNvGrpSpPr/>
          <p:nvPr/>
        </p:nvGrpSpPr>
        <p:grpSpPr>
          <a:xfrm>
            <a:off x="8743356" y="3815552"/>
            <a:ext cx="850670" cy="844430"/>
            <a:chOff x="1684456" y="5311312"/>
            <a:chExt cx="850670" cy="844430"/>
          </a:xfrm>
        </p:grpSpPr>
        <p:sp>
          <p:nvSpPr>
            <p:cNvPr id="116" name="角丸四角形 54">
              <a:extLst>
                <a:ext uri="{FF2B5EF4-FFF2-40B4-BE49-F238E27FC236}">
                  <a16:creationId xmlns:a16="http://schemas.microsoft.com/office/drawing/2014/main" id="{042952F2-FA05-461D-9A72-98501A634324}"/>
                </a:ext>
              </a:extLst>
            </p:cNvPr>
            <p:cNvSpPr/>
            <p:nvPr/>
          </p:nvSpPr>
          <p:spPr bwMode="auto">
            <a:xfrm>
              <a:off x="1684456" y="5311312"/>
              <a:ext cx="850670" cy="844430"/>
            </a:xfrm>
            <a:prstGeom prst="roundRect">
              <a:avLst>
                <a:gd name="adj" fmla="val 7520"/>
              </a:avLst>
            </a:prstGeom>
            <a:solidFill>
              <a:schemeClr val="bg1"/>
            </a:solidFill>
            <a:ln w="25400">
              <a:solidFill>
                <a:srgbClr val="92D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latin typeface="Trebuchet MS" panose="020B0603020202020204" pitchFamily="34" charset="0"/>
              </a:endParaRPr>
            </a:p>
          </p:txBody>
        </p:sp>
        <p:pic>
          <p:nvPicPr>
            <p:cNvPr id="117" name="図 55">
              <a:extLst>
                <a:ext uri="{FF2B5EF4-FFF2-40B4-BE49-F238E27FC236}">
                  <a16:creationId xmlns:a16="http://schemas.microsoft.com/office/drawing/2014/main" id="{B8FDE175-966D-4337-A8AC-694801D60F92}"/>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1751020" y="5360134"/>
              <a:ext cx="734030" cy="7343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18" name="グループ化 117">
            <a:extLst>
              <a:ext uri="{FF2B5EF4-FFF2-40B4-BE49-F238E27FC236}">
                <a16:creationId xmlns:a16="http://schemas.microsoft.com/office/drawing/2014/main" id="{53BF56DE-301F-4022-8DCE-10FF6AECC161}"/>
              </a:ext>
            </a:extLst>
          </p:cNvPr>
          <p:cNvGrpSpPr/>
          <p:nvPr/>
        </p:nvGrpSpPr>
        <p:grpSpPr>
          <a:xfrm>
            <a:off x="10693792" y="3815552"/>
            <a:ext cx="850670" cy="844430"/>
            <a:chOff x="1684456" y="5311312"/>
            <a:chExt cx="850670" cy="844430"/>
          </a:xfrm>
        </p:grpSpPr>
        <p:sp>
          <p:nvSpPr>
            <p:cNvPr id="119" name="角丸四角形 54">
              <a:extLst>
                <a:ext uri="{FF2B5EF4-FFF2-40B4-BE49-F238E27FC236}">
                  <a16:creationId xmlns:a16="http://schemas.microsoft.com/office/drawing/2014/main" id="{0003BA42-6CE4-427E-BB94-A118CD36CD0C}"/>
                </a:ext>
              </a:extLst>
            </p:cNvPr>
            <p:cNvSpPr/>
            <p:nvPr/>
          </p:nvSpPr>
          <p:spPr bwMode="auto">
            <a:xfrm>
              <a:off x="1684456" y="5311312"/>
              <a:ext cx="850670" cy="844430"/>
            </a:xfrm>
            <a:prstGeom prst="roundRect">
              <a:avLst>
                <a:gd name="adj" fmla="val 7520"/>
              </a:avLst>
            </a:prstGeom>
            <a:solidFill>
              <a:schemeClr val="bg1"/>
            </a:solidFill>
            <a:ln w="25400">
              <a:solidFill>
                <a:srgbClr val="FD7F0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latin typeface="Trebuchet MS" panose="020B0603020202020204" pitchFamily="34" charset="0"/>
              </a:endParaRPr>
            </a:p>
          </p:txBody>
        </p:sp>
        <p:pic>
          <p:nvPicPr>
            <p:cNvPr id="120" name="図 55">
              <a:extLst>
                <a:ext uri="{FF2B5EF4-FFF2-40B4-BE49-F238E27FC236}">
                  <a16:creationId xmlns:a16="http://schemas.microsoft.com/office/drawing/2014/main" id="{3FF4A452-4846-4314-A2CF-EA5BA29A74A5}"/>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1751020" y="5360134"/>
              <a:ext cx="734030" cy="7343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65" name="pixta_32687266-22.png" descr="pixta_32687266-22.png">
            <a:extLst>
              <a:ext uri="{FF2B5EF4-FFF2-40B4-BE49-F238E27FC236}">
                <a16:creationId xmlns:a16="http://schemas.microsoft.com/office/drawing/2014/main" id="{E4068A02-C0E3-4573-A399-49BDAAE692E9}"/>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23295" y="3264357"/>
            <a:ext cx="1617309" cy="1368569"/>
          </a:xfrm>
          <a:prstGeom prst="rect">
            <a:avLst/>
          </a:prstGeom>
          <a:ln w="12700">
            <a:miter lim="400000"/>
          </a:ln>
        </p:spPr>
      </p:pic>
      <p:pic>
        <p:nvPicPr>
          <p:cNvPr id="70" name="OL15.png" descr="OL15.png">
            <a:extLst>
              <a:ext uri="{FF2B5EF4-FFF2-40B4-BE49-F238E27FC236}">
                <a16:creationId xmlns:a16="http://schemas.microsoft.com/office/drawing/2014/main" id="{0C5488D5-8366-4D38-B0CB-B134DA205B94}"/>
              </a:ext>
            </a:extLst>
          </p:cNvPr>
          <p:cNvPicPr>
            <a:picLocks noChangeAspect="1"/>
          </p:cNvPicPr>
          <p:nvPr/>
        </p:nvPicPr>
        <p:blipFill>
          <a:blip r:embed="rId7" cstate="screen">
            <a:extLst>
              <a:ext uri="{28A0092B-C50C-407E-A947-70E740481C1C}">
                <a14:useLocalDpi xmlns:a14="http://schemas.microsoft.com/office/drawing/2010/main"/>
              </a:ext>
            </a:extLst>
          </a:blip>
          <a:srcRect/>
          <a:stretch>
            <a:fillRect/>
          </a:stretch>
        </p:blipFill>
        <p:spPr>
          <a:xfrm>
            <a:off x="10821746" y="7297735"/>
            <a:ext cx="559300" cy="1196800"/>
          </a:xfrm>
          <a:custGeom>
            <a:avLst/>
            <a:gdLst/>
            <a:ahLst/>
            <a:cxnLst>
              <a:cxn ang="0">
                <a:pos x="wd2" y="hd2"/>
              </a:cxn>
              <a:cxn ang="5400000">
                <a:pos x="wd2" y="hd2"/>
              </a:cxn>
              <a:cxn ang="10800000">
                <a:pos x="wd2" y="hd2"/>
              </a:cxn>
              <a:cxn ang="16200000">
                <a:pos x="wd2" y="hd2"/>
              </a:cxn>
            </a:cxnLst>
            <a:rect l="0" t="0" r="r" b="b"/>
            <a:pathLst>
              <a:path w="21600" h="21600" extrusionOk="0">
                <a:moveTo>
                  <a:pt x="12246" y="0"/>
                </a:moveTo>
                <a:cubicBezTo>
                  <a:pt x="11423" y="19"/>
                  <a:pt x="10915" y="42"/>
                  <a:pt x="10874" y="73"/>
                </a:cubicBezTo>
                <a:cubicBezTo>
                  <a:pt x="10795" y="133"/>
                  <a:pt x="10526" y="183"/>
                  <a:pt x="10277" y="183"/>
                </a:cubicBezTo>
                <a:cubicBezTo>
                  <a:pt x="10029" y="183"/>
                  <a:pt x="9140" y="311"/>
                  <a:pt x="8300" y="468"/>
                </a:cubicBezTo>
                <a:cubicBezTo>
                  <a:pt x="6569" y="792"/>
                  <a:pt x="4714" y="1513"/>
                  <a:pt x="3863" y="2192"/>
                </a:cubicBezTo>
                <a:cubicBezTo>
                  <a:pt x="3209" y="2713"/>
                  <a:pt x="2583" y="3851"/>
                  <a:pt x="2578" y="4524"/>
                </a:cubicBezTo>
                <a:cubicBezTo>
                  <a:pt x="2575" y="4899"/>
                  <a:pt x="2461" y="5020"/>
                  <a:pt x="1968" y="5171"/>
                </a:cubicBezTo>
                <a:cubicBezTo>
                  <a:pt x="1140" y="5425"/>
                  <a:pt x="858" y="5808"/>
                  <a:pt x="1176" y="6258"/>
                </a:cubicBezTo>
                <a:cubicBezTo>
                  <a:pt x="1414" y="6594"/>
                  <a:pt x="1948" y="6771"/>
                  <a:pt x="2783" y="6787"/>
                </a:cubicBezTo>
                <a:cubicBezTo>
                  <a:pt x="2964" y="6790"/>
                  <a:pt x="3461" y="7106"/>
                  <a:pt x="3880" y="7489"/>
                </a:cubicBezTo>
                <a:cubicBezTo>
                  <a:pt x="4299" y="7872"/>
                  <a:pt x="4989" y="8355"/>
                  <a:pt x="5417" y="8561"/>
                </a:cubicBezTo>
                <a:cubicBezTo>
                  <a:pt x="6092" y="8887"/>
                  <a:pt x="8121" y="9424"/>
                  <a:pt x="9411" y="9620"/>
                </a:cubicBezTo>
                <a:cubicBezTo>
                  <a:pt x="9843" y="9685"/>
                  <a:pt x="9921" y="9968"/>
                  <a:pt x="9672" y="10550"/>
                </a:cubicBezTo>
                <a:cubicBezTo>
                  <a:pt x="9547" y="10842"/>
                  <a:pt x="9279" y="10949"/>
                  <a:pt x="7747" y="11311"/>
                </a:cubicBezTo>
                <a:cubicBezTo>
                  <a:pt x="6766" y="11542"/>
                  <a:pt x="5450" y="11823"/>
                  <a:pt x="4821" y="11934"/>
                </a:cubicBezTo>
                <a:cubicBezTo>
                  <a:pt x="3876" y="12100"/>
                  <a:pt x="3604" y="12212"/>
                  <a:pt x="3257" y="12579"/>
                </a:cubicBezTo>
                <a:cubicBezTo>
                  <a:pt x="2542" y="13336"/>
                  <a:pt x="1374" y="16444"/>
                  <a:pt x="688" y="19414"/>
                </a:cubicBezTo>
                <a:cubicBezTo>
                  <a:pt x="542" y="20045"/>
                  <a:pt x="330" y="20647"/>
                  <a:pt x="213" y="20751"/>
                </a:cubicBezTo>
                <a:cubicBezTo>
                  <a:pt x="97" y="20856"/>
                  <a:pt x="0" y="21089"/>
                  <a:pt x="0" y="21270"/>
                </a:cubicBezTo>
                <a:lnTo>
                  <a:pt x="0" y="21600"/>
                </a:lnTo>
                <a:lnTo>
                  <a:pt x="1611" y="21600"/>
                </a:lnTo>
                <a:cubicBezTo>
                  <a:pt x="2688" y="21600"/>
                  <a:pt x="3260" y="21553"/>
                  <a:pt x="3331" y="21462"/>
                </a:cubicBezTo>
                <a:cubicBezTo>
                  <a:pt x="3391" y="21387"/>
                  <a:pt x="3685" y="20489"/>
                  <a:pt x="3985" y="19467"/>
                </a:cubicBezTo>
                <a:cubicBezTo>
                  <a:pt x="4285" y="18446"/>
                  <a:pt x="4612" y="17566"/>
                  <a:pt x="4712" y="17512"/>
                </a:cubicBezTo>
                <a:cubicBezTo>
                  <a:pt x="5040" y="17332"/>
                  <a:pt x="5358" y="17970"/>
                  <a:pt x="5513" y="19111"/>
                </a:cubicBezTo>
                <a:cubicBezTo>
                  <a:pt x="5654" y="20146"/>
                  <a:pt x="5586" y="20465"/>
                  <a:pt x="4999" y="21409"/>
                </a:cubicBezTo>
                <a:cubicBezTo>
                  <a:pt x="4909" y="21554"/>
                  <a:pt x="5435" y="21588"/>
                  <a:pt x="9737" y="21596"/>
                </a:cubicBezTo>
                <a:cubicBezTo>
                  <a:pt x="14167" y="21591"/>
                  <a:pt x="17772" y="21559"/>
                  <a:pt x="17772" y="21517"/>
                </a:cubicBezTo>
                <a:cubicBezTo>
                  <a:pt x="17772" y="21471"/>
                  <a:pt x="17672" y="21271"/>
                  <a:pt x="17550" y="21073"/>
                </a:cubicBezTo>
                <a:cubicBezTo>
                  <a:pt x="17366" y="20773"/>
                  <a:pt x="17394" y="20705"/>
                  <a:pt x="17724" y="20656"/>
                </a:cubicBezTo>
                <a:cubicBezTo>
                  <a:pt x="19736" y="20357"/>
                  <a:pt x="19993" y="19908"/>
                  <a:pt x="19993" y="16681"/>
                </a:cubicBezTo>
                <a:cubicBezTo>
                  <a:pt x="19993" y="13993"/>
                  <a:pt x="19728" y="12953"/>
                  <a:pt x="18800" y="12027"/>
                </a:cubicBezTo>
                <a:cubicBezTo>
                  <a:pt x="18108" y="11337"/>
                  <a:pt x="18104" y="11316"/>
                  <a:pt x="18822" y="11001"/>
                </a:cubicBezTo>
                <a:cubicBezTo>
                  <a:pt x="19459" y="10722"/>
                  <a:pt x="19605" y="10227"/>
                  <a:pt x="19105" y="10033"/>
                </a:cubicBezTo>
                <a:cubicBezTo>
                  <a:pt x="18937" y="9968"/>
                  <a:pt x="18379" y="9854"/>
                  <a:pt x="17872" y="9776"/>
                </a:cubicBezTo>
                <a:cubicBezTo>
                  <a:pt x="17037" y="9649"/>
                  <a:pt x="16946" y="9596"/>
                  <a:pt x="16879" y="9219"/>
                </a:cubicBezTo>
                <a:cubicBezTo>
                  <a:pt x="16818" y="8868"/>
                  <a:pt x="16944" y="8732"/>
                  <a:pt x="17668" y="8358"/>
                </a:cubicBezTo>
                <a:cubicBezTo>
                  <a:pt x="18140" y="8114"/>
                  <a:pt x="18764" y="7660"/>
                  <a:pt x="19057" y="7351"/>
                </a:cubicBezTo>
                <a:cubicBezTo>
                  <a:pt x="19466" y="6918"/>
                  <a:pt x="19717" y="6783"/>
                  <a:pt x="20141" y="6769"/>
                </a:cubicBezTo>
                <a:cubicBezTo>
                  <a:pt x="20445" y="6758"/>
                  <a:pt x="20928" y="6611"/>
                  <a:pt x="21217" y="6443"/>
                </a:cubicBezTo>
                <a:cubicBezTo>
                  <a:pt x="21401" y="6336"/>
                  <a:pt x="21522" y="6256"/>
                  <a:pt x="21600" y="6064"/>
                </a:cubicBezTo>
                <a:cubicBezTo>
                  <a:pt x="21540" y="5681"/>
                  <a:pt x="21458" y="5541"/>
                  <a:pt x="21334" y="5470"/>
                </a:cubicBezTo>
                <a:cubicBezTo>
                  <a:pt x="21112" y="5344"/>
                  <a:pt x="20744" y="5211"/>
                  <a:pt x="20516" y="5173"/>
                </a:cubicBezTo>
                <a:cubicBezTo>
                  <a:pt x="20187" y="5119"/>
                  <a:pt x="20137" y="5040"/>
                  <a:pt x="20280" y="4801"/>
                </a:cubicBezTo>
                <a:cubicBezTo>
                  <a:pt x="20380" y="4634"/>
                  <a:pt x="20460" y="4105"/>
                  <a:pt x="20459" y="3624"/>
                </a:cubicBezTo>
                <a:cubicBezTo>
                  <a:pt x="20458" y="2912"/>
                  <a:pt x="20351" y="2650"/>
                  <a:pt x="19875" y="2206"/>
                </a:cubicBezTo>
                <a:cubicBezTo>
                  <a:pt x="19509" y="1864"/>
                  <a:pt x="19104" y="1641"/>
                  <a:pt x="18782" y="1606"/>
                </a:cubicBezTo>
                <a:cubicBezTo>
                  <a:pt x="18501" y="1575"/>
                  <a:pt x="17943" y="1340"/>
                  <a:pt x="17546" y="1083"/>
                </a:cubicBezTo>
                <a:cubicBezTo>
                  <a:pt x="17082" y="782"/>
                  <a:pt x="16431" y="532"/>
                  <a:pt x="15721" y="385"/>
                </a:cubicBezTo>
                <a:cubicBezTo>
                  <a:pt x="15113" y="258"/>
                  <a:pt x="14429" y="111"/>
                  <a:pt x="14205" y="59"/>
                </a:cubicBezTo>
                <a:cubicBezTo>
                  <a:pt x="14106" y="36"/>
                  <a:pt x="13334" y="16"/>
                  <a:pt x="12246" y="0"/>
                </a:cubicBezTo>
                <a:close/>
              </a:path>
            </a:pathLst>
          </a:custGeom>
          <a:ln w="12700">
            <a:miter lim="400000"/>
          </a:ln>
        </p:spPr>
      </p:pic>
      <p:pic>
        <p:nvPicPr>
          <p:cNvPr id="71" name="pixta_42810350-05.png" descr="pixta_42810350-05.png">
            <a:extLst>
              <a:ext uri="{FF2B5EF4-FFF2-40B4-BE49-F238E27FC236}">
                <a16:creationId xmlns:a16="http://schemas.microsoft.com/office/drawing/2014/main" id="{9C2A0096-F2CA-48E9-BBE8-1645CF403E2A}"/>
              </a:ext>
            </a:extLst>
          </p:cNvPr>
          <p:cNvPicPr>
            <a:picLocks noChangeAspect="1"/>
          </p:cNvPicPr>
          <p:nvPr/>
        </p:nvPicPr>
        <p:blipFill>
          <a:blip r:embed="rId8" cstate="screen">
            <a:extLst>
              <a:ext uri="{BEBA8EAE-BF5A-486C-A8C5-ECC9F3942E4B}">
                <a14:imgProps xmlns:a14="http://schemas.microsoft.com/office/drawing/2010/main">
                  <a14:imgLayer r:embed="rId9">
                    <a14:imgEffect>
                      <a14:backgroundRemoval t="7868" b="93232" l="9944" r="89986">
                        <a14:foregroundMark x1="38787" y1="25635" x2="39281" y2="46193"/>
                        <a14:foregroundMark x1="39281" y1="46193" x2="40290" y2="49767"/>
                        <a14:foregroundMark x1="40879" y1="50707" x2="41819" y2="30880"/>
                        <a14:foregroundMark x1="41819" y1="30880" x2="40903" y2="25381"/>
                        <a14:foregroundMark x1="40903" y1="25381" x2="41396" y2="37648"/>
                        <a14:foregroundMark x1="41396" y1="37648" x2="42313" y2="39932"/>
                        <a14:foregroundMark x1="47955" y1="42978" x2="40480" y2="37225"/>
                        <a14:foregroundMark x1="40480" y1="37225" x2="36742" y2="30964"/>
                        <a14:foregroundMark x1="36742" y1="30964" x2="35684" y2="25550"/>
                        <a14:foregroundMark x1="35684" y1="25550" x2="37447" y2="19543"/>
                        <a14:foregroundMark x1="37447" y1="19543" x2="47743" y2="25381"/>
                        <a14:foregroundMark x1="47743" y1="25381" x2="49295" y2="32064"/>
                        <a14:foregroundMark x1="49295" y1="32064" x2="42807" y2="32234"/>
                        <a14:foregroundMark x1="42807" y1="32234" x2="38364" y2="26734"/>
                        <a14:foregroundMark x1="38364" y1="26734" x2="44429" y2="24450"/>
                        <a14:foregroundMark x1="44429" y1="24450" x2="45205" y2="28088"/>
                        <a14:foregroundMark x1="38082" y1="14213" x2="35966" y2="19797"/>
                        <a14:foregroundMark x1="35966" y1="19797" x2="42666" y2="14467"/>
                        <a14:foregroundMark x1="42666" y1="14467" x2="45839" y2="10068"/>
                        <a14:foregroundMark x1="45839" y1="10068" x2="49013" y2="13536"/>
                        <a14:foregroundMark x1="49013" y1="13536" x2="51410" y2="30964"/>
                        <a14:foregroundMark x1="51410" y1="30964" x2="51199" y2="31980"/>
                        <a14:foregroundMark x1="62694" y1="89679" x2="66643" y2="92555"/>
                        <a14:foregroundMark x1="66643" y1="92555" x2="69323" y2="88156"/>
                        <a14:foregroundMark x1="69323" y1="88156" x2="68829" y2="86633"/>
                        <a14:foregroundMark x1="32087" y1="92301" x2="36037" y2="91878"/>
                        <a14:foregroundMark x1="33286" y1="92047" x2="35684" y2="91878"/>
                        <a14:foregroundMark x1="33004" y1="93316" x2="34838" y2="92555"/>
                        <a14:foregroundMark x1="60649" y1="56599" x2="64245" y2="61083"/>
                        <a14:foregroundMark x1="34556" y1="26396" x2="32934" y2="31303"/>
                        <a14:foregroundMark x1="32934" y1="31303" x2="35543" y2="42555"/>
                        <a14:foregroundMark x1="35543" y1="42555" x2="35543" y2="44162"/>
                        <a14:foregroundMark x1="38434" y1="46024" x2="38522" y2="49338"/>
                        <a14:foregroundMark x1="38462" y1="49946" x2="38293" y2="48900"/>
                        <a14:foregroundMark x1="39774" y1="48477" x2="39662" y2="49828"/>
                        <a14:foregroundMark x1="59858" y1="49015" x2="56911" y2="47039"/>
                        <a14:foregroundMark x1="56911" y1="47039" x2="53385" y2="50338"/>
                        <a14:foregroundMark x1="53385" y1="50338" x2="57616" y2="51184"/>
                        <a14:foregroundMark x1="57616" y1="51184" x2="59413" y2="50453"/>
                        <a14:foregroundMark x1="60798" y1="47744" x2="62764" y2="47970"/>
                        <a14:foregroundMark x1="57616" y1="47377" x2="60549" y2="47715"/>
                        <a14:foregroundMark x1="62764" y1="47970" x2="62553" y2="44416"/>
                        <a14:foregroundMark x1="62007" y1="48544" x2="61213" y2="43147"/>
                        <a14:foregroundMark x1="61213" y1="43147" x2="61072" y2="42978"/>
                        <a14:foregroundMark x1="62059" y1="48054" x2="64716" y2="48054"/>
                        <a14:foregroundMark x1="66118" y1="45773" x2="63329" y2="37140"/>
                        <a14:foregroundMark x1="63329" y1="37140" x2="59732" y2="41878"/>
                        <a14:foregroundMark x1="59732" y1="41878" x2="62200" y2="46024"/>
                        <a14:foregroundMark x1="66101" y1="45503" x2="66643" y2="45431"/>
                        <a14:foregroundMark x1="62200" y1="46024" x2="65859" y2="45536"/>
                        <a14:foregroundMark x1="66643" y1="45431" x2="67137" y2="46193"/>
                        <a14:foregroundMark x1="65851" y1="45779" x2="62694" y2="43739"/>
                        <a14:foregroundMark x1="69678" y1="48251" x2="66778" y2="46378"/>
                        <a14:foregroundMark x1="67768" y1="46024" x2="63893" y2="40525"/>
                        <a14:foregroundMark x1="68140" y1="46552" x2="67768" y2="46024"/>
                        <a14:foregroundMark x1="69223" y1="45675" x2="64810" y2="40863"/>
                        <a14:foregroundMark x1="68029" y1="44583" x2="66996" y2="43316"/>
                        <a14:foregroundMark x1="66996" y1="43316" x2="66855" y2="43316"/>
                        <a14:foregroundMark x1="45416" y1="7868" x2="59732" y2="16920"/>
                        <a14:foregroundMark x1="59732" y1="16920" x2="67419" y2="29949"/>
                        <a14:foregroundMark x1="67419" y1="29949" x2="69746" y2="38917"/>
                        <a14:foregroundMark x1="55924" y1="42386" x2="55007" y2="47462"/>
                        <a14:foregroundMark x1="55007" y1="47462" x2="55571" y2="48054"/>
                        <a14:foregroundMark x1="59194" y1="48900" x2="58392" y2="48223"/>
                        <a14:foregroundMark x1="60296" y1="49831" x2="59194" y2="48900"/>
                        <a14:foregroundMark x1="70986" y1="47372" x2="70240" y2="46701"/>
                        <a14:foregroundMark x1="70584" y1="47140" x2="70381" y2="46785"/>
                        <a14:foregroundMark x1="70114" y1="46447" x2="69746" y2="45939"/>
                        <a14:foregroundMark x1="70608" y1="47128" x2="70114" y2="46447"/>
                        <a14:foregroundMark x1="69336" y1="46024" x2="67772" y2="44585"/>
                        <a14:foregroundMark x1="69887" y1="46531" x2="69336" y2="46024"/>
                        <a14:foregroundMark x1="69182" y1="46193" x2="67983" y2="44924"/>
                        <a14:backgroundMark x1="41326" y1="86125" x2="41326" y2="86125"/>
                        <a14:backgroundMark x1="41608" y1="80880" x2="40621" y2="86041"/>
                        <a14:backgroundMark x1="40621" y1="86041" x2="42102" y2="81049"/>
                        <a14:backgroundMark x1="42102" y1="81049" x2="41608" y2="86210"/>
                        <a14:backgroundMark x1="41608" y1="86210" x2="41961" y2="84349"/>
                        <a14:backgroundMark x1="58322" y1="53553" x2="60893" y2="56375"/>
                        <a14:backgroundMark x1="64951" y1="60829" x2="67842" y2="77242"/>
                        <a14:backgroundMark x1="67842" y1="77242" x2="72073" y2="73942"/>
                        <a14:backgroundMark x1="72073" y1="73942" x2="73907" y2="68697"/>
                        <a14:backgroundMark x1="73907" y1="68697" x2="75388" y2="56007"/>
                        <a14:backgroundMark x1="75388" y1="56007" x2="77362" y2="43570"/>
                        <a14:backgroundMark x1="77362" y1="43570" x2="75882" y2="38240"/>
                        <a14:backgroundMark x1="75882" y1="38240" x2="72638" y2="34602"/>
                        <a14:backgroundMark x1="70951" y1="38721" x2="70663" y2="39425"/>
                        <a14:backgroundMark x1="72638" y1="34602" x2="71067" y2="38438"/>
                        <a14:backgroundMark x1="70663" y1="39425" x2="70311" y2="44206"/>
                        <a14:backgroundMark x1="67002" y1="48605" x2="66643" y2="48985"/>
                        <a14:backgroundMark x1="67662" y1="47906" x2="67016" y2="48590"/>
                        <a14:backgroundMark x1="60829" y1="51225" x2="56982" y2="52707"/>
                        <a14:backgroundMark x1="61407" y1="51002" x2="60876" y2="51207"/>
                        <a14:backgroundMark x1="65908" y1="49268" x2="61926" y2="50802"/>
                        <a14:backgroundMark x1="25458" y1="36633" x2="28914" y2="46531"/>
                        <a14:backgroundMark x1="28914" y1="46531" x2="36953" y2="57276"/>
                        <a14:backgroundMark x1="36953" y1="57276" x2="38787" y2="62014"/>
                        <a14:backgroundMark x1="38787" y1="62014" x2="38787" y2="56768"/>
                        <a14:backgroundMark x1="38787" y1="56768" x2="47955" y2="53384"/>
                        <a14:backgroundMark x1="37368" y1="51052" x2="33357" y2="50169"/>
                        <a14:backgroundMark x1="47955" y1="53384" x2="40704" y2="51787"/>
                        <a14:backgroundMark x1="33357" y1="50169" x2="29055" y2="45854"/>
                        <a14:backgroundMark x1="29055" y1="45854" x2="26657" y2="41032"/>
                        <a14:backgroundMark x1="26657" y1="41032" x2="31100" y2="29949"/>
                        <a14:backgroundMark x1="31100" y1="29949" x2="30606" y2="38156"/>
                        <a14:backgroundMark x1="30606" y1="38156" x2="32863" y2="49239"/>
                        <a14:backgroundMark x1="32863" y1="49239" x2="27645" y2="48308"/>
                        <a14:backgroundMark x1="27645" y1="48308" x2="23272" y2="50338"/>
                        <a14:backgroundMark x1="23272" y1="50338" x2="19887" y2="54484"/>
                        <a14:backgroundMark x1="19887" y1="54484" x2="18336" y2="60491"/>
                        <a14:backgroundMark x1="18336" y1="60491" x2="23554" y2="75296"/>
                        <a14:backgroundMark x1="23554" y1="75296" x2="22496" y2="70305"/>
                        <a14:backgroundMark x1="22496" y1="70305" x2="23131" y2="64975"/>
                        <a14:backgroundMark x1="23131" y1="64975" x2="20663" y2="59814"/>
                        <a14:backgroundMark x1="20663" y1="59814" x2="20592" y2="54484"/>
                        <a14:backgroundMark x1="20592" y1="54484" x2="28843" y2="31134"/>
                        <a14:backgroundMark x1="28843" y1="31134" x2="30465" y2="28511"/>
                        <a14:backgroundMark x1="32511" y1="74365" x2="33921" y2="80372"/>
                        <a14:backgroundMark x1="33921" y1="80372" x2="34344" y2="75127"/>
                        <a14:backgroundMark x1="34344" y1="75127" x2="34485" y2="79695"/>
                        <a14:backgroundMark x1="65938" y1="53130" x2="72638" y2="62606"/>
                        <a14:backgroundMark x1="72638" y1="62606" x2="73484" y2="65228"/>
                        <a14:backgroundMark x1="60508" y1="54738" x2="60508" y2="54738"/>
                        <a14:backgroundMark x1="60508" y1="56007" x2="60508" y2="56007"/>
                        <a14:backgroundMark x1="37941" y1="51354" x2="37941" y2="51354"/>
                        <a14:backgroundMark x1="38636" y1="52614" x2="38575" y2="53299"/>
                        <a14:backgroundMark x1="36389" y1="45347" x2="37447" y2="50085"/>
                        <a14:backgroundMark x1="39774" y1="50846" x2="40621" y2="52538"/>
                        <a14:backgroundMark x1="39774" y1="50508" x2="40973" y2="52369"/>
                        <a14:backgroundMark x1="39633" y1="50846" x2="39281" y2="53723"/>
                        <a14:backgroundMark x1="39633" y1="49831" x2="39986" y2="54992"/>
                        <a14:backgroundMark x1="60437" y1="49069" x2="62412" y2="50846"/>
                        <a14:backgroundMark x1="59944" y1="48900" x2="61283" y2="49662"/>
                        <a14:backgroundMark x1="65092" y1="46616" x2="67772" y2="49069"/>
                        <a14:backgroundMark x1="69826" y1="47814" x2="70663" y2="49069"/>
                        <a14:backgroundMark x1="70451" y1="43993" x2="70808" y2="46705"/>
                        <a14:backgroundMark x1="59732" y1="48900" x2="59732" y2="48900"/>
                        <a14:backgroundMark x1="70945" y1="46954" x2="71721" y2="48985"/>
                        <a14:backgroundMark x1="70733" y1="48562" x2="71580" y2="49154"/>
                        <a14:backgroundMark x1="68829" y1="46447" x2="68829" y2="46447"/>
                      </a14:backgroundRemoval>
                    </a14:imgEffect>
                  </a14:imgLayer>
                </a14:imgProps>
              </a:ext>
              <a:ext uri="{28A0092B-C50C-407E-A947-70E740481C1C}">
                <a14:useLocalDpi xmlns:a14="http://schemas.microsoft.com/office/drawing/2010/main"/>
              </a:ext>
            </a:extLst>
          </a:blip>
          <a:stretch>
            <a:fillRect/>
          </a:stretch>
        </p:blipFill>
        <p:spPr>
          <a:xfrm>
            <a:off x="6396201" y="7251867"/>
            <a:ext cx="1540026" cy="1283717"/>
          </a:xfrm>
          <a:prstGeom prst="rect">
            <a:avLst/>
          </a:prstGeom>
          <a:ln w="12700">
            <a:miter lim="400000"/>
          </a:ln>
        </p:spPr>
      </p:pic>
      <p:pic>
        <p:nvPicPr>
          <p:cNvPr id="72" name="pixta_39898292-04.png" descr="pixta_39898292-04.png">
            <a:extLst>
              <a:ext uri="{FF2B5EF4-FFF2-40B4-BE49-F238E27FC236}">
                <a16:creationId xmlns:a16="http://schemas.microsoft.com/office/drawing/2014/main" id="{D2169115-4649-4C7E-9407-4A3F33B0860B}"/>
              </a:ext>
            </a:extLst>
          </p:cNvPr>
          <p:cNvPicPr>
            <a:picLocks noChangeAspect="1"/>
          </p:cNvPicPr>
          <p:nvPr/>
        </p:nvPicPr>
        <p:blipFill rotWithShape="1">
          <a:blip r:embed="rId10" cstate="screen">
            <a:extLst>
              <a:ext uri="{28A0092B-C50C-407E-A947-70E740481C1C}">
                <a14:useLocalDpi xmlns:a14="http://schemas.microsoft.com/office/drawing/2010/main"/>
              </a:ext>
            </a:extLst>
          </a:blip>
          <a:srcRect/>
          <a:stretch/>
        </p:blipFill>
        <p:spPr>
          <a:xfrm>
            <a:off x="8558850" y="7199538"/>
            <a:ext cx="1284992" cy="1294997"/>
          </a:xfrm>
          <a:prstGeom prst="rect">
            <a:avLst/>
          </a:prstGeom>
          <a:ln w="12700">
            <a:miter lim="400000"/>
          </a:ln>
        </p:spPr>
      </p:pic>
      <p:pic>
        <p:nvPicPr>
          <p:cNvPr id="76" name="pixta_33252482-13.png" descr="pixta_33252482-13.png">
            <a:extLst>
              <a:ext uri="{FF2B5EF4-FFF2-40B4-BE49-F238E27FC236}">
                <a16:creationId xmlns:a16="http://schemas.microsoft.com/office/drawing/2014/main" id="{E554C44E-DE78-47F4-BD69-7AD1C5A6EF75}"/>
              </a:ext>
            </a:extLst>
          </p:cNvPr>
          <p:cNvPicPr>
            <a:picLocks noChangeAspect="1"/>
          </p:cNvPicPr>
          <p:nvPr/>
        </p:nvPicPr>
        <p:blipFill rotWithShape="1">
          <a:blip r:embed="rId11" cstate="screen">
            <a:extLst>
              <a:ext uri="{28A0092B-C50C-407E-A947-70E740481C1C}">
                <a14:useLocalDpi xmlns:a14="http://schemas.microsoft.com/office/drawing/2010/main"/>
              </a:ext>
            </a:extLst>
          </a:blip>
          <a:srcRect/>
          <a:stretch/>
        </p:blipFill>
        <p:spPr>
          <a:xfrm>
            <a:off x="4332273" y="6958869"/>
            <a:ext cx="1551180" cy="1567221"/>
          </a:xfrm>
          <a:prstGeom prst="rect">
            <a:avLst/>
          </a:prstGeom>
          <a:ln w="12700">
            <a:miter lim="400000"/>
          </a:ln>
        </p:spPr>
      </p:pic>
      <p:pic>
        <p:nvPicPr>
          <p:cNvPr id="67" name="図 66"/>
          <p:cNvPicPr>
            <a:picLocks noChangeAspect="1"/>
          </p:cNvPicPr>
          <p:nvPr/>
        </p:nvPicPr>
        <p:blipFill rotWithShape="1">
          <a:blip r:embed="rId12"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4696714" y="5055102"/>
            <a:ext cx="1224915" cy="2144436"/>
          </a:xfrm>
          <a:prstGeom prst="rect">
            <a:avLst/>
          </a:prstGeom>
        </p:spPr>
      </p:pic>
      <p:pic>
        <p:nvPicPr>
          <p:cNvPr id="68" name="図 67"/>
          <p:cNvPicPr>
            <a:picLocks noChangeAspect="1"/>
          </p:cNvPicPr>
          <p:nvPr/>
        </p:nvPicPr>
        <p:blipFill rotWithShape="1">
          <a:blip r:embed="rId12"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10488938" y="5033509"/>
            <a:ext cx="1224915" cy="2144436"/>
          </a:xfrm>
          <a:prstGeom prst="rect">
            <a:avLst/>
          </a:prstGeom>
        </p:spPr>
      </p:pic>
      <p:pic>
        <p:nvPicPr>
          <p:cNvPr id="69" name="図 68"/>
          <p:cNvPicPr>
            <a:picLocks noChangeAspect="1"/>
          </p:cNvPicPr>
          <p:nvPr/>
        </p:nvPicPr>
        <p:blipFill rotWithShape="1">
          <a:blip r:embed="rId12"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8581477" y="5031703"/>
            <a:ext cx="1224915" cy="2144436"/>
          </a:xfrm>
          <a:prstGeom prst="rect">
            <a:avLst/>
          </a:prstGeom>
        </p:spPr>
      </p:pic>
      <p:pic>
        <p:nvPicPr>
          <p:cNvPr id="86" name="図 85"/>
          <p:cNvPicPr>
            <a:picLocks noChangeAspect="1"/>
          </p:cNvPicPr>
          <p:nvPr/>
        </p:nvPicPr>
        <p:blipFill rotWithShape="1">
          <a:blip r:embed="rId12"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6631043" y="5027051"/>
            <a:ext cx="1224915" cy="2144436"/>
          </a:xfrm>
          <a:prstGeom prst="rect">
            <a:avLst/>
          </a:prstGeom>
        </p:spPr>
      </p:pic>
    </p:spTree>
    <p:extLst>
      <p:ext uri="{BB962C8B-B14F-4D97-AF65-F5344CB8AC3E}">
        <p14:creationId xmlns:p14="http://schemas.microsoft.com/office/powerpoint/2010/main" val="3779051316"/>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 name="図 80">
            <a:extLst>
              <a:ext uri="{FF2B5EF4-FFF2-40B4-BE49-F238E27FC236}">
                <a16:creationId xmlns:a16="http://schemas.microsoft.com/office/drawing/2014/main" id="{DBB10946-E7ED-43B0-9DA9-711E3E55C896}"/>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777791" y="4013055"/>
            <a:ext cx="1832372" cy="1832372"/>
          </a:xfrm>
          <a:prstGeom prst="ellipse">
            <a:avLst/>
          </a:prstGeom>
          <a:effectLst>
            <a:softEdge rad="127000"/>
          </a:effectLst>
        </p:spPr>
      </p:pic>
      <p:sp>
        <p:nvSpPr>
          <p:cNvPr id="75" name="四角形: 角を丸くする 74">
            <a:extLst>
              <a:ext uri="{FF2B5EF4-FFF2-40B4-BE49-F238E27FC236}">
                <a16:creationId xmlns:a16="http://schemas.microsoft.com/office/drawing/2014/main" id="{0DBDE5E8-EDDB-4089-91A3-6A32FACAA22E}"/>
              </a:ext>
            </a:extLst>
          </p:cNvPr>
          <p:cNvSpPr/>
          <p:nvPr/>
        </p:nvSpPr>
        <p:spPr bwMode="auto">
          <a:xfrm>
            <a:off x="2788846" y="3790740"/>
            <a:ext cx="9436576" cy="1485359"/>
          </a:xfrm>
          <a:prstGeom prst="roundRect">
            <a:avLst>
              <a:gd name="adj" fmla="val 8550"/>
            </a:avLst>
          </a:prstGeom>
          <a:noFill/>
          <a:ln w="25400" cap="rnd" cmpd="sng" algn="ctr">
            <a:solidFill>
              <a:schemeClr val="bg1">
                <a:lumMod val="50000"/>
              </a:schemeClr>
            </a:solidFill>
            <a:prstDash val="sysDot"/>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70" name="四角形: 角を丸くする 69">
            <a:extLst>
              <a:ext uri="{FF2B5EF4-FFF2-40B4-BE49-F238E27FC236}">
                <a16:creationId xmlns:a16="http://schemas.microsoft.com/office/drawing/2014/main" id="{FC82BEA8-006C-471C-9356-DD9399C8194A}"/>
              </a:ext>
            </a:extLst>
          </p:cNvPr>
          <p:cNvSpPr/>
          <p:nvPr/>
        </p:nvSpPr>
        <p:spPr bwMode="auto">
          <a:xfrm>
            <a:off x="7653734" y="5541551"/>
            <a:ext cx="3168000" cy="2895109"/>
          </a:xfrm>
          <a:prstGeom prst="roundRect">
            <a:avLst>
              <a:gd name="adj" fmla="val 4387"/>
            </a:avLst>
          </a:prstGeom>
          <a:noFill/>
          <a:ln w="25400" cap="rnd" cmpd="sng" algn="ctr">
            <a:solidFill>
              <a:schemeClr val="bg1">
                <a:lumMod val="50000"/>
              </a:schemeClr>
            </a:solidFill>
            <a:prstDash val="sysDot"/>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64" name="楕円 63">
            <a:extLst>
              <a:ext uri="{FF2B5EF4-FFF2-40B4-BE49-F238E27FC236}">
                <a16:creationId xmlns:a16="http://schemas.microsoft.com/office/drawing/2014/main" id="{627F3B53-283F-41E1-A11C-1895433D3180}"/>
              </a:ext>
            </a:extLst>
          </p:cNvPr>
          <p:cNvSpPr/>
          <p:nvPr/>
        </p:nvSpPr>
        <p:spPr bwMode="auto">
          <a:xfrm>
            <a:off x="10184739" y="6417883"/>
            <a:ext cx="1896124" cy="1896124"/>
          </a:xfrm>
          <a:prstGeom prst="ellipse">
            <a:avLst/>
          </a:prstGeom>
          <a:solidFill>
            <a:srgbClr val="0070C0">
              <a:alpha val="50000"/>
            </a:srgbClr>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dirty="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60" name="楕円 59">
            <a:extLst>
              <a:ext uri="{FF2B5EF4-FFF2-40B4-BE49-F238E27FC236}">
                <a16:creationId xmlns:a16="http://schemas.microsoft.com/office/drawing/2014/main" id="{4C7A5E03-FE58-40FE-8738-DE5A5E5480E7}"/>
              </a:ext>
            </a:extLst>
          </p:cNvPr>
          <p:cNvSpPr/>
          <p:nvPr/>
        </p:nvSpPr>
        <p:spPr bwMode="auto">
          <a:xfrm>
            <a:off x="950731" y="6417883"/>
            <a:ext cx="1896124" cy="1896124"/>
          </a:xfrm>
          <a:prstGeom prst="ellipse">
            <a:avLst/>
          </a:prstGeom>
          <a:solidFill>
            <a:srgbClr val="FD7F01">
              <a:alpha val="50000"/>
            </a:srgbClr>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dirty="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3" name="スライド番号プレースホルダー 2">
            <a:extLst>
              <a:ext uri="{FF2B5EF4-FFF2-40B4-BE49-F238E27FC236}">
                <a16:creationId xmlns:a16="http://schemas.microsoft.com/office/drawing/2014/main" id="{DAE5CADB-78E6-448A-B3A8-322644A5622C}"/>
              </a:ext>
            </a:extLst>
          </p:cNvPr>
          <p:cNvSpPr>
            <a:spLocks noGrp="1"/>
          </p:cNvSpPr>
          <p:nvPr>
            <p:ph type="sldNum" sz="quarter" idx="4"/>
          </p:nvPr>
        </p:nvSpPr>
        <p:spPr/>
        <p:txBody>
          <a:bodyPr/>
          <a:lstStyle/>
          <a:p>
            <a:fld id="{F1BF7F6E-0413-4353-995D-100289A07FF8}" type="slidenum">
              <a:rPr lang="en-US" altLang="ja-JP" smtClean="0"/>
              <a:pPr/>
              <a:t>34</a:t>
            </a:fld>
            <a:endParaRPr lang="en-US" altLang="ja-JP" dirty="0"/>
          </a:p>
        </p:txBody>
      </p:sp>
      <p:sp>
        <p:nvSpPr>
          <p:cNvPr id="4" name="タイトル 3">
            <a:extLst>
              <a:ext uri="{FF2B5EF4-FFF2-40B4-BE49-F238E27FC236}">
                <a16:creationId xmlns:a16="http://schemas.microsoft.com/office/drawing/2014/main" id="{2535B1CD-CDB8-479C-A26F-0662012F355C}"/>
              </a:ext>
            </a:extLst>
          </p:cNvPr>
          <p:cNvSpPr>
            <a:spLocks noGrp="1"/>
          </p:cNvSpPr>
          <p:nvPr>
            <p:ph type="title"/>
          </p:nvPr>
        </p:nvSpPr>
        <p:spPr/>
        <p:txBody>
          <a:bodyPr/>
          <a:lstStyle/>
          <a:p>
            <a:r>
              <a:rPr lang="ja-JP" altLang="en-US" dirty="0">
                <a:solidFill>
                  <a:srgbClr val="191919"/>
                </a:solidFill>
                <a:latin typeface="Meiryo UI" panose="020B0604030504040204" pitchFamily="50" charset="-128"/>
                <a:ea typeface="Meiryo UI" panose="020B0604030504040204" pitchFamily="50" charset="-128"/>
                <a:sym typeface="ヒラギノ角ゴ ProN W6" charset="0"/>
              </a:rPr>
              <a:t>デフォルトプロファイル配信機能</a:t>
            </a:r>
            <a:endParaRPr kumimoji="1" lang="ja-JP" altLang="en-US" dirty="0"/>
          </a:p>
        </p:txBody>
      </p:sp>
      <p:sp>
        <p:nvSpPr>
          <p:cNvPr id="5" name="角丸四角形 13">
            <a:extLst>
              <a:ext uri="{FF2B5EF4-FFF2-40B4-BE49-F238E27FC236}">
                <a16:creationId xmlns:a16="http://schemas.microsoft.com/office/drawing/2014/main" id="{47CF70A5-346A-44D9-B029-731BA133EC28}"/>
              </a:ext>
            </a:extLst>
          </p:cNvPr>
          <p:cNvSpPr/>
          <p:nvPr/>
        </p:nvSpPr>
        <p:spPr bwMode="auto">
          <a:xfrm>
            <a:off x="9022006" y="360000"/>
            <a:ext cx="1080000" cy="288000"/>
          </a:xfrm>
          <a:prstGeom prst="roundRect">
            <a:avLst>
              <a:gd name="adj" fmla="val 13229"/>
            </a:avLst>
          </a:prstGeom>
          <a:solidFill>
            <a:srgbClr val="898FC3"/>
          </a:solidFill>
          <a:ln w="285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defRPr/>
            </a:pPr>
            <a:r>
              <a:rPr kumimoji="1" lang="en-US" altLang="ja-JP" sz="1400" b="1" kern="0" dirty="0">
                <a:solidFill>
                  <a:srgbClr val="FFFFFF"/>
                </a:solidFill>
                <a:latin typeface="Meiryo UI" panose="020B0604030504040204" pitchFamily="50" charset="-128"/>
                <a:ea typeface="Meiryo UI" panose="020B0604030504040204" pitchFamily="50" charset="-128"/>
                <a:cs typeface="Verdana" panose="020B0604030504040204" pitchFamily="34" charset="0"/>
              </a:rPr>
              <a:t>iOS</a:t>
            </a:r>
            <a:endParaRPr kumimoji="1" lang="ja-JP" altLang="en-US" sz="1400" b="1" kern="0" dirty="0">
              <a:solidFill>
                <a:srgbClr val="FFFFFF"/>
              </a:solidFill>
              <a:latin typeface="Meiryo UI" panose="020B0604030504040204" pitchFamily="50" charset="-128"/>
              <a:ea typeface="Meiryo UI" panose="020B0604030504040204" pitchFamily="50" charset="-128"/>
              <a:cs typeface="Verdana" panose="020B0604030504040204" pitchFamily="34" charset="0"/>
            </a:endParaRPr>
          </a:p>
        </p:txBody>
      </p:sp>
      <p:sp>
        <p:nvSpPr>
          <p:cNvPr id="8" name="コンテンツ プレースホルダ 28">
            <a:extLst>
              <a:ext uri="{FF2B5EF4-FFF2-40B4-BE49-F238E27FC236}">
                <a16:creationId xmlns:a16="http://schemas.microsoft.com/office/drawing/2014/main" id="{A6F4914D-D720-4EB7-B4F2-C886638936B4}"/>
              </a:ext>
            </a:extLst>
          </p:cNvPr>
          <p:cNvSpPr txBox="1">
            <a:spLocks/>
          </p:cNvSpPr>
          <p:nvPr/>
        </p:nvSpPr>
        <p:spPr>
          <a:xfrm>
            <a:off x="360006" y="1257478"/>
            <a:ext cx="12283200" cy="1368000"/>
          </a:xfrm>
          <a:prstGeom prst="rect">
            <a:avLst/>
          </a:prstGeom>
        </p:spPr>
        <p:txBody>
          <a:bodyPr lIns="0" rIns="0" anchor="ctr" anchorCtr="0"/>
          <a:lstStyle>
            <a:lvl1pPr marL="215900" algn="l" rtl="0" fontAlgn="base">
              <a:spcBef>
                <a:spcPts val="2400"/>
              </a:spcBef>
              <a:spcAft>
                <a:spcPct val="0"/>
              </a:spcAft>
              <a:defRPr sz="4400">
                <a:solidFill>
                  <a:schemeClr val="tx1"/>
                </a:solidFill>
                <a:latin typeface="HGP創英角ｺﾞｼｯｸUB" panose="020B0900000000000000" pitchFamily="50" charset="-128"/>
                <a:ea typeface="HGP創英角ｺﾞｼｯｸUB" panose="020B0900000000000000" pitchFamily="50" charset="-128"/>
                <a:cs typeface="+mn-cs"/>
                <a:sym typeface="ヒラギノ角ゴ ProN W6" charset="0"/>
              </a:defRPr>
            </a:lvl1pPr>
            <a:lvl2pPr marL="1231900" indent="-571500" algn="l" rtl="0" fontAlgn="base">
              <a:spcBef>
                <a:spcPts val="2400"/>
              </a:spcBef>
              <a:spcAft>
                <a:spcPct val="0"/>
              </a:spcAft>
              <a:buClr>
                <a:srgbClr val="000000"/>
              </a:buClr>
              <a:buSzPct val="171000"/>
              <a:buFont typeface="ヒラギノ角ゴ ProN W3" charset="0"/>
              <a:buChar char="•"/>
              <a:defRPr sz="4400">
                <a:solidFill>
                  <a:schemeClr val="tx1"/>
                </a:solidFill>
                <a:latin typeface="HGP創英角ｺﾞｼｯｸUB" panose="020B0900000000000000" pitchFamily="50" charset="-128"/>
                <a:ea typeface="HGP創英角ｺﾞｼｯｸUB" panose="020B0900000000000000" pitchFamily="50" charset="-128"/>
                <a:cs typeface="+mn-cs"/>
                <a:sym typeface="ヒラギノ角ゴ ProN W6" charset="0"/>
              </a:defRPr>
            </a:lvl2pPr>
            <a:lvl3pPr marL="1676400" indent="-571500" algn="l" rtl="0" fontAlgn="base">
              <a:spcBef>
                <a:spcPts val="2400"/>
              </a:spcBef>
              <a:spcAft>
                <a:spcPct val="0"/>
              </a:spcAft>
              <a:buClr>
                <a:srgbClr val="000000"/>
              </a:buClr>
              <a:buSzPct val="171000"/>
              <a:buFont typeface="ヒラギノ角ゴ ProN W3" charset="0"/>
              <a:buChar char="•"/>
              <a:defRPr sz="4400">
                <a:solidFill>
                  <a:schemeClr val="tx1"/>
                </a:solidFill>
                <a:latin typeface="HGP創英角ｺﾞｼｯｸUB" panose="020B0900000000000000" pitchFamily="50" charset="-128"/>
                <a:ea typeface="HGP創英角ｺﾞｼｯｸUB" panose="020B0900000000000000" pitchFamily="50" charset="-128"/>
                <a:cs typeface="+mn-cs"/>
                <a:sym typeface="ヒラギノ角ゴ ProN W6" charset="0"/>
              </a:defRPr>
            </a:lvl3pPr>
            <a:lvl4pPr marL="2120900" indent="-571500" algn="l" rtl="0" fontAlgn="base">
              <a:spcBef>
                <a:spcPts val="2400"/>
              </a:spcBef>
              <a:spcAft>
                <a:spcPct val="0"/>
              </a:spcAft>
              <a:buClr>
                <a:srgbClr val="000000"/>
              </a:buClr>
              <a:buSzPct val="171000"/>
              <a:buFont typeface="ヒラギノ角ゴ ProN W3" charset="0"/>
              <a:buChar char="•"/>
              <a:defRPr sz="4400">
                <a:solidFill>
                  <a:schemeClr val="tx1"/>
                </a:solidFill>
                <a:latin typeface="HGP創英角ｺﾞｼｯｸUB" panose="020B0900000000000000" pitchFamily="50" charset="-128"/>
                <a:ea typeface="HGP創英角ｺﾞｼｯｸUB" panose="020B0900000000000000" pitchFamily="50" charset="-128"/>
                <a:cs typeface="+mn-cs"/>
                <a:sym typeface="ヒラギノ角ゴ ProN W6" charset="0"/>
              </a:defRPr>
            </a:lvl4pPr>
            <a:lvl5pPr marL="2565400" indent="-571500" algn="l" rtl="0" fontAlgn="base">
              <a:spcBef>
                <a:spcPts val="2400"/>
              </a:spcBef>
              <a:spcAft>
                <a:spcPct val="0"/>
              </a:spcAft>
              <a:buClr>
                <a:srgbClr val="000000"/>
              </a:buClr>
              <a:buSzPct val="171000"/>
              <a:buFont typeface="ヒラギノ角ゴ ProN W3" charset="0"/>
              <a:buChar char="•"/>
              <a:defRPr sz="4400">
                <a:solidFill>
                  <a:schemeClr val="tx1"/>
                </a:solidFill>
                <a:latin typeface="HGP創英角ｺﾞｼｯｸUB" panose="020B0900000000000000" pitchFamily="50" charset="-128"/>
                <a:ea typeface="HGP創英角ｺﾞｼｯｸUB" panose="020B0900000000000000" pitchFamily="50" charset="-128"/>
                <a:cs typeface="+mn-cs"/>
                <a:sym typeface="ヒラギノ角ゴ ProN W6" charset="0"/>
              </a:defRPr>
            </a:lvl5pPr>
            <a:lvl6pPr marL="3022600" indent="-571500" algn="l" rtl="0" fontAlgn="base">
              <a:spcBef>
                <a:spcPts val="2400"/>
              </a:spcBef>
              <a:spcAft>
                <a:spcPct val="0"/>
              </a:spcAft>
              <a:buClr>
                <a:srgbClr val="000000"/>
              </a:buClr>
              <a:buSzPct val="171000"/>
              <a:buFont typeface="ヒラギノ角ゴ ProN W3" charset="0"/>
              <a:buChar char="•"/>
              <a:defRPr sz="3800">
                <a:solidFill>
                  <a:schemeClr val="tx1"/>
                </a:solidFill>
                <a:latin typeface="+mn-lt"/>
                <a:ea typeface="+mn-ea"/>
                <a:cs typeface="+mn-cs"/>
                <a:sym typeface="ヒラギノ角ゴ ProN W6" charset="0"/>
              </a:defRPr>
            </a:lvl6pPr>
            <a:lvl7pPr marL="3479800" indent="-571500" algn="l" rtl="0" fontAlgn="base">
              <a:spcBef>
                <a:spcPts val="2400"/>
              </a:spcBef>
              <a:spcAft>
                <a:spcPct val="0"/>
              </a:spcAft>
              <a:buClr>
                <a:srgbClr val="000000"/>
              </a:buClr>
              <a:buSzPct val="171000"/>
              <a:buFont typeface="ヒラギノ角ゴ ProN W3" charset="0"/>
              <a:buChar char="•"/>
              <a:defRPr sz="3800">
                <a:solidFill>
                  <a:schemeClr val="tx1"/>
                </a:solidFill>
                <a:latin typeface="+mn-lt"/>
                <a:ea typeface="+mn-ea"/>
                <a:cs typeface="+mn-cs"/>
                <a:sym typeface="ヒラギノ角ゴ ProN W6" charset="0"/>
              </a:defRPr>
            </a:lvl7pPr>
            <a:lvl8pPr marL="3937000" indent="-571500" algn="l" rtl="0" fontAlgn="base">
              <a:spcBef>
                <a:spcPts val="2400"/>
              </a:spcBef>
              <a:spcAft>
                <a:spcPct val="0"/>
              </a:spcAft>
              <a:buClr>
                <a:srgbClr val="000000"/>
              </a:buClr>
              <a:buSzPct val="171000"/>
              <a:buFont typeface="ヒラギノ角ゴ ProN W3" charset="0"/>
              <a:buChar char="•"/>
              <a:defRPr sz="3800">
                <a:solidFill>
                  <a:schemeClr val="tx1"/>
                </a:solidFill>
                <a:latin typeface="+mn-lt"/>
                <a:ea typeface="+mn-ea"/>
                <a:cs typeface="+mn-cs"/>
                <a:sym typeface="ヒラギノ角ゴ ProN W6" charset="0"/>
              </a:defRPr>
            </a:lvl8pPr>
            <a:lvl9pPr marL="4394200" indent="-571500" algn="l" rtl="0" fontAlgn="base">
              <a:spcBef>
                <a:spcPts val="2400"/>
              </a:spcBef>
              <a:spcAft>
                <a:spcPct val="0"/>
              </a:spcAft>
              <a:buClr>
                <a:srgbClr val="000000"/>
              </a:buClr>
              <a:buSzPct val="171000"/>
              <a:buFont typeface="ヒラギノ角ゴ ProN W3" charset="0"/>
              <a:buChar char="•"/>
              <a:defRPr sz="3800">
                <a:solidFill>
                  <a:schemeClr val="tx1"/>
                </a:solidFill>
                <a:latin typeface="+mn-lt"/>
                <a:ea typeface="+mn-ea"/>
                <a:cs typeface="+mn-cs"/>
                <a:sym typeface="ヒラギノ角ゴ ProN W6" charset="0"/>
              </a:defRPr>
            </a:lvl9pPr>
          </a:lstStyle>
          <a:p>
            <a:pPr marL="0" algn="ctr">
              <a:spcBef>
                <a:spcPts val="200"/>
              </a:spcBef>
              <a:defRPr/>
            </a:pPr>
            <a:r>
              <a:rPr lang="ja-JP" altLang="en-US" sz="3000" dirty="0">
                <a:latin typeface="Meiryo UI" panose="020B0604030504040204" pitchFamily="50" charset="-128"/>
                <a:ea typeface="Meiryo UI" panose="020B0604030504040204" pitchFamily="50" charset="-128"/>
              </a:rPr>
              <a:t>構成プロファイルの自動配信が可能</a:t>
            </a:r>
          </a:p>
        </p:txBody>
      </p:sp>
      <p:sp>
        <p:nvSpPr>
          <p:cNvPr id="9" name="テキスト ボックス 8">
            <a:extLst>
              <a:ext uri="{FF2B5EF4-FFF2-40B4-BE49-F238E27FC236}">
                <a16:creationId xmlns:a16="http://schemas.microsoft.com/office/drawing/2014/main" id="{5E5AB21D-A3BA-4D2D-8B5E-D100DA630C00}"/>
              </a:ext>
            </a:extLst>
          </p:cNvPr>
          <p:cNvSpPr txBox="1"/>
          <p:nvPr/>
        </p:nvSpPr>
        <p:spPr>
          <a:xfrm>
            <a:off x="360006" y="2422740"/>
            <a:ext cx="12283200" cy="1095428"/>
          </a:xfrm>
          <a:prstGeom prst="rect">
            <a:avLst/>
          </a:prstGeom>
          <a:noFill/>
        </p:spPr>
        <p:txBody>
          <a:bodyPr wrap="square" anchor="ctr" anchorCtr="1">
            <a:spAutoFit/>
          </a:bodyPr>
          <a:lstStyle/>
          <a:p>
            <a:pPr fontAlgn="auto">
              <a:lnSpc>
                <a:spcPts val="2700"/>
              </a:lnSpc>
              <a:spcBef>
                <a:spcPts val="0"/>
              </a:spcBef>
              <a:spcAft>
                <a:spcPts val="0"/>
              </a:spcAft>
              <a:defRPr/>
            </a:pPr>
            <a:r>
              <a:rPr lang="ja-JP" altLang="en-US" sz="2000" kern="0" dirty="0">
                <a:solidFill>
                  <a:sysClr val="windowText" lastClr="000000"/>
                </a:solidFill>
                <a:latin typeface="Meiryo UI" panose="020B0604030504040204" pitchFamily="50" charset="-128"/>
                <a:ea typeface="Meiryo UI" panose="020B0604030504040204" pitchFamily="50" charset="-128"/>
              </a:rPr>
              <a:t>自動配信させたいプロファイルを事前に設定する事で、</a:t>
            </a:r>
            <a:endParaRPr lang="en-US" altLang="ja-JP" sz="2000" kern="0" dirty="0">
              <a:solidFill>
                <a:sysClr val="windowText" lastClr="000000"/>
              </a:solidFill>
              <a:latin typeface="Meiryo UI" panose="020B0604030504040204" pitchFamily="50" charset="-128"/>
              <a:ea typeface="Meiryo UI" panose="020B0604030504040204" pitchFamily="50" charset="-128"/>
            </a:endParaRPr>
          </a:p>
          <a:p>
            <a:pPr fontAlgn="auto">
              <a:lnSpc>
                <a:spcPts val="2700"/>
              </a:lnSpc>
              <a:spcBef>
                <a:spcPts val="0"/>
              </a:spcBef>
              <a:spcAft>
                <a:spcPts val="0"/>
              </a:spcAft>
              <a:defRPr/>
            </a:pPr>
            <a:r>
              <a:rPr lang="ja-JP" altLang="en-US" sz="2000" kern="0" dirty="0">
                <a:solidFill>
                  <a:sysClr val="windowText" lastClr="000000"/>
                </a:solidFill>
                <a:latin typeface="Meiryo UI" panose="020B0604030504040204" pitchFamily="50" charset="-128"/>
                <a:ea typeface="Meiryo UI" panose="020B0604030504040204" pitchFamily="50" charset="-128"/>
              </a:rPr>
              <a:t>デバイス登録時やグループ追加時に、該当プロファイルを自動で配信する事が出来ます。</a:t>
            </a:r>
            <a:endParaRPr lang="en-US" altLang="ja-JP" sz="2000" kern="0" dirty="0">
              <a:solidFill>
                <a:sysClr val="windowText" lastClr="000000"/>
              </a:solidFill>
              <a:latin typeface="Meiryo UI" panose="020B0604030504040204" pitchFamily="50" charset="-128"/>
              <a:ea typeface="Meiryo UI" panose="020B0604030504040204" pitchFamily="50" charset="-128"/>
            </a:endParaRPr>
          </a:p>
          <a:p>
            <a:pPr fontAlgn="auto">
              <a:lnSpc>
                <a:spcPts val="2700"/>
              </a:lnSpc>
              <a:spcBef>
                <a:spcPts val="0"/>
              </a:spcBef>
              <a:spcAft>
                <a:spcPts val="0"/>
              </a:spcAft>
              <a:defRPr/>
            </a:pPr>
            <a:r>
              <a:rPr lang="ja-JP" altLang="en-US" sz="2000" kern="0" dirty="0">
                <a:solidFill>
                  <a:sysClr val="windowText" lastClr="000000"/>
                </a:solidFill>
                <a:latin typeface="Meiryo UI" panose="020B0604030504040204" pitchFamily="50" charset="-128"/>
                <a:ea typeface="Meiryo UI" panose="020B0604030504040204" pitchFamily="50" charset="-128"/>
              </a:rPr>
              <a:t>また、</a:t>
            </a:r>
            <a:r>
              <a:rPr lang="ja-JP" altLang="en-US" sz="2000" kern="0" dirty="0">
                <a:solidFill>
                  <a:sysClr val="windowText" lastClr="000000"/>
                </a:solidFill>
                <a:latin typeface="Meiryo UI" panose="020B0604030504040204" pitchFamily="50" charset="-128"/>
                <a:ea typeface="Meiryo UI" panose="020B0604030504040204" pitchFamily="50" charset="-128"/>
                <a:cs typeface="Arial" pitchFamily="34" charset="0"/>
              </a:rPr>
              <a:t>配信対象となる</a:t>
            </a:r>
            <a:r>
              <a:rPr lang="en-US" altLang="ja-JP" sz="2000" kern="0" dirty="0">
                <a:solidFill>
                  <a:sysClr val="windowText" lastClr="000000"/>
                </a:solidFill>
                <a:latin typeface="Meiryo UI" panose="020B0604030504040204" pitchFamily="50" charset="-128"/>
                <a:ea typeface="Meiryo UI" panose="020B0604030504040204" pitchFamily="50" charset="-128"/>
                <a:cs typeface="Arial" pitchFamily="34" charset="0"/>
              </a:rPr>
              <a:t>MDM</a:t>
            </a:r>
            <a:r>
              <a:rPr lang="ja-JP" altLang="en-US" sz="2000" kern="0" dirty="0">
                <a:solidFill>
                  <a:sysClr val="windowText" lastClr="000000"/>
                </a:solidFill>
                <a:latin typeface="Meiryo UI" panose="020B0604030504040204" pitchFamily="50" charset="-128"/>
                <a:ea typeface="Meiryo UI" panose="020B0604030504040204" pitchFamily="50" charset="-128"/>
                <a:cs typeface="Arial" pitchFamily="34" charset="0"/>
              </a:rPr>
              <a:t>プロファイル登録済みデバイスに対しても自動配信が可能です。</a:t>
            </a:r>
            <a:endParaRPr lang="en-US" altLang="ja-JP" sz="2000" kern="0" dirty="0">
              <a:solidFill>
                <a:sysClr val="windowText" lastClr="000000"/>
              </a:solidFill>
              <a:latin typeface="Meiryo UI" panose="020B0604030504040204" pitchFamily="50" charset="-128"/>
              <a:ea typeface="Meiryo UI" panose="020B0604030504040204" pitchFamily="50" charset="-128"/>
            </a:endParaRPr>
          </a:p>
        </p:txBody>
      </p:sp>
      <p:sp>
        <p:nvSpPr>
          <p:cNvPr id="11" name="正方形/長方形 10">
            <a:extLst>
              <a:ext uri="{FF2B5EF4-FFF2-40B4-BE49-F238E27FC236}">
                <a16:creationId xmlns:a16="http://schemas.microsoft.com/office/drawing/2014/main" id="{CBA9FFD6-86DE-47F2-9011-5BE1217BD65B}"/>
              </a:ext>
            </a:extLst>
          </p:cNvPr>
          <p:cNvSpPr/>
          <p:nvPr/>
        </p:nvSpPr>
        <p:spPr>
          <a:xfrm>
            <a:off x="360005" y="9227844"/>
            <a:ext cx="12283200" cy="184666"/>
          </a:xfrm>
          <a:prstGeom prst="rect">
            <a:avLst/>
          </a:prstGeom>
        </p:spPr>
        <p:txBody>
          <a:bodyPr wrap="square" lIns="0" tIns="0" rIns="0" bIns="0" anchor="ctr" anchorCtr="0">
            <a:spAutoFit/>
          </a:bodyPr>
          <a:lstStyle/>
          <a:p>
            <a:pPr algn="l" fontAlgn="auto">
              <a:spcBef>
                <a:spcPts val="200"/>
              </a:spcBef>
              <a:spcAft>
                <a:spcPts val="0"/>
              </a:spcAft>
              <a:defRPr/>
            </a:pPr>
            <a:r>
              <a:rPr lang="en-US" altLang="ja-JP" sz="1200" kern="0" dirty="0">
                <a:solidFill>
                  <a:schemeClr val="bg1">
                    <a:lumMod val="50000"/>
                  </a:schemeClr>
                </a:solidFill>
                <a:latin typeface="Meiryo UI" panose="020B0604030504040204" pitchFamily="50" charset="-128"/>
                <a:ea typeface="Meiryo UI" panose="020B0604030504040204" pitchFamily="50" charset="-128"/>
              </a:rPr>
              <a:t>※</a:t>
            </a:r>
            <a:r>
              <a:rPr lang="ja-JP" altLang="en-US" sz="1200" kern="0" dirty="0">
                <a:solidFill>
                  <a:schemeClr val="bg1">
                    <a:lumMod val="50000"/>
                  </a:schemeClr>
                </a:solidFill>
                <a:latin typeface="Meiryo UI" panose="020B0604030504040204" pitchFamily="50" charset="-128"/>
                <a:ea typeface="Meiryo UI" panose="020B0604030504040204" pitchFamily="50" charset="-128"/>
              </a:rPr>
              <a:t>デフォルトプロファイルを複数設定した場合、設定時に指定する適用順序に従い、デバイスへ適用されます。</a:t>
            </a:r>
          </a:p>
        </p:txBody>
      </p:sp>
      <p:sp>
        <p:nvSpPr>
          <p:cNvPr id="19" name="矢印: 右 18">
            <a:extLst>
              <a:ext uri="{FF2B5EF4-FFF2-40B4-BE49-F238E27FC236}">
                <a16:creationId xmlns:a16="http://schemas.microsoft.com/office/drawing/2014/main" id="{A44622C5-45CB-444C-96AF-4FFD4E2D4DA9}"/>
              </a:ext>
            </a:extLst>
          </p:cNvPr>
          <p:cNvSpPr/>
          <p:nvPr/>
        </p:nvSpPr>
        <p:spPr bwMode="auto">
          <a:xfrm flipH="1">
            <a:off x="3019518" y="7504064"/>
            <a:ext cx="3312000" cy="146314"/>
          </a:xfrm>
          <a:prstGeom prst="rightArrow">
            <a:avLst>
              <a:gd name="adj1" fmla="val 38069"/>
              <a:gd name="adj2" fmla="val 104677"/>
            </a:avLst>
          </a:prstGeom>
          <a:gradFill>
            <a:gsLst>
              <a:gs pos="0">
                <a:srgbClr val="FD7F01"/>
              </a:gs>
              <a:gs pos="100000">
                <a:srgbClr val="00B050"/>
              </a:gs>
            </a:gsLst>
            <a:lin ang="10800000" scaled="0"/>
          </a:gra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20" name="矢印: 右 19">
            <a:extLst>
              <a:ext uri="{FF2B5EF4-FFF2-40B4-BE49-F238E27FC236}">
                <a16:creationId xmlns:a16="http://schemas.microsoft.com/office/drawing/2014/main" id="{E6F5F066-6B86-437B-9C44-D1DF1BE64BB9}"/>
              </a:ext>
            </a:extLst>
          </p:cNvPr>
          <p:cNvSpPr/>
          <p:nvPr/>
        </p:nvSpPr>
        <p:spPr bwMode="auto">
          <a:xfrm>
            <a:off x="2683279" y="7213734"/>
            <a:ext cx="3312000" cy="146314"/>
          </a:xfrm>
          <a:prstGeom prst="rightArrow">
            <a:avLst>
              <a:gd name="adj1" fmla="val 38069"/>
              <a:gd name="adj2" fmla="val 104677"/>
            </a:avLst>
          </a:prstGeom>
          <a:gradFill>
            <a:gsLst>
              <a:gs pos="0">
                <a:srgbClr val="FD7F01"/>
              </a:gs>
              <a:gs pos="100000">
                <a:srgbClr val="00B050"/>
              </a:gs>
            </a:gsLst>
            <a:lin ang="0" scaled="0"/>
          </a:gra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21" name="矢印: 右 20">
            <a:extLst>
              <a:ext uri="{FF2B5EF4-FFF2-40B4-BE49-F238E27FC236}">
                <a16:creationId xmlns:a16="http://schemas.microsoft.com/office/drawing/2014/main" id="{CFF5052F-AADA-4B7F-BD1B-106C4B227D32}"/>
              </a:ext>
            </a:extLst>
          </p:cNvPr>
          <p:cNvSpPr/>
          <p:nvPr/>
        </p:nvSpPr>
        <p:spPr bwMode="auto">
          <a:xfrm>
            <a:off x="6672772" y="7357750"/>
            <a:ext cx="3312000" cy="146314"/>
          </a:xfrm>
          <a:prstGeom prst="rightArrow">
            <a:avLst>
              <a:gd name="adj1" fmla="val 38069"/>
              <a:gd name="adj2" fmla="val 104677"/>
            </a:avLst>
          </a:prstGeom>
          <a:gradFill>
            <a:gsLst>
              <a:gs pos="0">
                <a:srgbClr val="0070C0"/>
              </a:gs>
              <a:gs pos="100000">
                <a:srgbClr val="00B050"/>
              </a:gs>
            </a:gsLst>
            <a:lin ang="10800000" scaled="0"/>
          </a:gra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pic>
        <p:nvPicPr>
          <p:cNvPr id="24" name="Picture 6" descr="j0428969">
            <a:extLst>
              <a:ext uri="{FF2B5EF4-FFF2-40B4-BE49-F238E27FC236}">
                <a16:creationId xmlns:a16="http://schemas.microsoft.com/office/drawing/2014/main" id="{62D9538E-EEE3-4F99-8330-47007F086455}"/>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6067866" y="6827032"/>
            <a:ext cx="867480" cy="1201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角丸四角形 51">
            <a:extLst>
              <a:ext uri="{FF2B5EF4-FFF2-40B4-BE49-F238E27FC236}">
                <a16:creationId xmlns:a16="http://schemas.microsoft.com/office/drawing/2014/main" id="{39BBD743-DC66-4483-B60B-6314D131732A}"/>
              </a:ext>
            </a:extLst>
          </p:cNvPr>
          <p:cNvSpPr/>
          <p:nvPr/>
        </p:nvSpPr>
        <p:spPr bwMode="auto">
          <a:xfrm>
            <a:off x="5493563" y="8116106"/>
            <a:ext cx="1972453" cy="640515"/>
          </a:xfrm>
          <a:prstGeom prst="roundRect">
            <a:avLst>
              <a:gd name="adj" fmla="val 8839"/>
            </a:avLst>
          </a:prstGeom>
          <a:solidFill>
            <a:srgbClr val="00B050"/>
          </a:solidFill>
          <a:ln>
            <a:solidFill>
              <a:srgbClr val="00B050"/>
            </a:solid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anchor="ctr" anchorCtr="0"/>
          <a:lstStyle/>
          <a:p>
            <a:r>
              <a:rPr lang="ja-JP" altLang="en-US" sz="1600" b="1" dirty="0">
                <a:solidFill>
                  <a:schemeClr val="bg1"/>
                </a:solidFill>
                <a:latin typeface="Meiryo UI" panose="020B0604030504040204" pitchFamily="50" charset="-128"/>
                <a:ea typeface="Meiryo UI" panose="020B0604030504040204" pitchFamily="50" charset="-128"/>
                <a:cs typeface="Verdana" panose="020B0604030504040204" pitchFamily="34" charset="0"/>
              </a:rPr>
              <a:t>デバイスマネジメント</a:t>
            </a:r>
            <a:endParaRPr lang="en-US" altLang="ja-JP" sz="1600" b="1" dirty="0">
              <a:solidFill>
                <a:schemeClr val="bg1"/>
              </a:solidFill>
              <a:latin typeface="Meiryo UI" panose="020B0604030504040204" pitchFamily="50" charset="-128"/>
              <a:ea typeface="Meiryo UI" panose="020B0604030504040204" pitchFamily="50" charset="-128"/>
              <a:cs typeface="Verdana" panose="020B0604030504040204" pitchFamily="34" charset="0"/>
            </a:endParaRPr>
          </a:p>
          <a:p>
            <a:r>
              <a:rPr lang="ja-JP" altLang="en-US" sz="1600" b="1" dirty="0">
                <a:solidFill>
                  <a:schemeClr val="bg1"/>
                </a:solidFill>
                <a:latin typeface="Meiryo UI" panose="020B0604030504040204" pitchFamily="50" charset="-128"/>
                <a:ea typeface="Meiryo UI" panose="020B0604030504040204" pitchFamily="50" charset="-128"/>
                <a:cs typeface="Verdana" panose="020B0604030504040204" pitchFamily="34" charset="0"/>
              </a:rPr>
              <a:t>サーバ</a:t>
            </a:r>
            <a:endParaRPr lang="en-US" altLang="ja-JP" sz="1600" b="1" dirty="0">
              <a:solidFill>
                <a:schemeClr val="bg1"/>
              </a:solidFill>
              <a:latin typeface="Meiryo UI" panose="020B0604030504040204" pitchFamily="50" charset="-128"/>
              <a:ea typeface="Meiryo UI" panose="020B0604030504040204" pitchFamily="50" charset="-128"/>
              <a:cs typeface="Verdana" panose="020B0604030504040204" pitchFamily="34" charset="0"/>
            </a:endParaRPr>
          </a:p>
        </p:txBody>
      </p:sp>
      <p:sp>
        <p:nvSpPr>
          <p:cNvPr id="26" name="矢印: 右 25">
            <a:extLst>
              <a:ext uri="{FF2B5EF4-FFF2-40B4-BE49-F238E27FC236}">
                <a16:creationId xmlns:a16="http://schemas.microsoft.com/office/drawing/2014/main" id="{C9B27D9C-1AD8-493F-8734-021F6FFC8B79}"/>
              </a:ext>
            </a:extLst>
          </p:cNvPr>
          <p:cNvSpPr/>
          <p:nvPr/>
        </p:nvSpPr>
        <p:spPr bwMode="auto">
          <a:xfrm rot="5400000">
            <a:off x="5973851" y="6219309"/>
            <a:ext cx="1055512" cy="146314"/>
          </a:xfrm>
          <a:prstGeom prst="rightArrow">
            <a:avLst>
              <a:gd name="adj1" fmla="val 38069"/>
              <a:gd name="adj2" fmla="val 104677"/>
            </a:avLst>
          </a:prstGeom>
          <a:solidFill>
            <a:srgbClr val="00B050"/>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grpSp>
        <p:nvGrpSpPr>
          <p:cNvPr id="12" name="グループ化 11">
            <a:extLst>
              <a:ext uri="{FF2B5EF4-FFF2-40B4-BE49-F238E27FC236}">
                <a16:creationId xmlns:a16="http://schemas.microsoft.com/office/drawing/2014/main" id="{418762CC-B736-4C40-8161-14196F0E9166}"/>
              </a:ext>
            </a:extLst>
          </p:cNvPr>
          <p:cNvGrpSpPr/>
          <p:nvPr/>
        </p:nvGrpSpPr>
        <p:grpSpPr>
          <a:xfrm>
            <a:off x="5455522" y="4075245"/>
            <a:ext cx="2092169" cy="2092169"/>
            <a:chOff x="1533054" y="2643758"/>
            <a:chExt cx="2092169" cy="2092169"/>
          </a:xfrm>
        </p:grpSpPr>
        <p:sp>
          <p:nvSpPr>
            <p:cNvPr id="13" name="楕円 12">
              <a:extLst>
                <a:ext uri="{FF2B5EF4-FFF2-40B4-BE49-F238E27FC236}">
                  <a16:creationId xmlns:a16="http://schemas.microsoft.com/office/drawing/2014/main" id="{AEE0305C-C949-42F7-BB75-1211BDF07C6B}"/>
                </a:ext>
              </a:extLst>
            </p:cNvPr>
            <p:cNvSpPr/>
            <p:nvPr/>
          </p:nvSpPr>
          <p:spPr bwMode="auto">
            <a:xfrm>
              <a:off x="1533054" y="2643758"/>
              <a:ext cx="2092169" cy="2092169"/>
            </a:xfrm>
            <a:prstGeom prst="ellipse">
              <a:avLst/>
            </a:prstGeom>
            <a:solidFill>
              <a:schemeClr val="bg1">
                <a:lumMod val="85000"/>
              </a:schemeClr>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dirty="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15" name="Text Box 19">
              <a:extLst>
                <a:ext uri="{FF2B5EF4-FFF2-40B4-BE49-F238E27FC236}">
                  <a16:creationId xmlns:a16="http://schemas.microsoft.com/office/drawing/2014/main" id="{80AE06B6-1744-4C11-9776-CCEDADC7110C}"/>
                </a:ext>
              </a:extLst>
            </p:cNvPr>
            <p:cNvSpPr txBox="1">
              <a:spLocks noChangeArrowheads="1"/>
            </p:cNvSpPr>
            <p:nvPr/>
          </p:nvSpPr>
          <p:spPr bwMode="auto">
            <a:xfrm>
              <a:off x="2046587" y="4155926"/>
              <a:ext cx="1065102" cy="2880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nchor="ctr" anchorCtr="0">
              <a:spAutoFit/>
            </a:bodyPr>
            <a:lstStyle/>
            <a:p>
              <a:pPr>
                <a:lnSpc>
                  <a:spcPct val="90000"/>
                </a:lnSpc>
                <a:spcBef>
                  <a:spcPct val="50000"/>
                </a:spcBef>
              </a:pPr>
              <a:r>
                <a:rPr lang="ja-JP" altLang="en-US" sz="1400" dirty="0">
                  <a:solidFill>
                    <a:schemeClr val="tx1"/>
                  </a:solidFill>
                  <a:latin typeface="Meiryo UI" panose="020B0604030504040204" pitchFamily="50" charset="-128"/>
                  <a:ea typeface="Meiryo UI" panose="020B0604030504040204" pitchFamily="50" charset="-128"/>
                </a:rPr>
                <a:t>管理者様</a:t>
              </a:r>
            </a:p>
          </p:txBody>
        </p:sp>
      </p:grpSp>
      <p:sp>
        <p:nvSpPr>
          <p:cNvPr id="6" name="二等辺三角形 5">
            <a:extLst>
              <a:ext uri="{FF2B5EF4-FFF2-40B4-BE49-F238E27FC236}">
                <a16:creationId xmlns:a16="http://schemas.microsoft.com/office/drawing/2014/main" id="{DCC030A7-59D6-42CA-B118-BF1878E80C5A}"/>
              </a:ext>
            </a:extLst>
          </p:cNvPr>
          <p:cNvSpPr/>
          <p:nvPr/>
        </p:nvSpPr>
        <p:spPr bwMode="auto">
          <a:xfrm rot="5400000">
            <a:off x="5316983" y="4568199"/>
            <a:ext cx="376575" cy="887653"/>
          </a:xfrm>
          <a:prstGeom prst="triangle">
            <a:avLst/>
          </a:prstGeom>
          <a:solidFill>
            <a:schemeClr val="bg1">
              <a:lumMod val="50000"/>
            </a:schemeClr>
          </a:solidFill>
          <a:ln w="254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pic>
        <p:nvPicPr>
          <p:cNvPr id="27" name="Picture 3" descr="Document-Config.tiff">
            <a:extLst>
              <a:ext uri="{FF2B5EF4-FFF2-40B4-BE49-F238E27FC236}">
                <a16:creationId xmlns:a16="http://schemas.microsoft.com/office/drawing/2014/main" id="{F12CF489-1BE9-4528-82F4-69EC74879F29}"/>
              </a:ext>
            </a:extLst>
          </p:cNvPr>
          <p:cNvPicPr>
            <a:picLocks noChangeAspect="1"/>
          </p:cNvPicPr>
          <p:nvPr/>
        </p:nvPicPr>
        <p:blipFill>
          <a:blip r:embed="rId4" cstate="print"/>
          <a:srcRect/>
          <a:stretch>
            <a:fillRect/>
          </a:stretch>
        </p:blipFill>
        <p:spPr bwMode="auto">
          <a:xfrm rot="600000">
            <a:off x="6574406" y="5915785"/>
            <a:ext cx="826156" cy="826156"/>
          </a:xfrm>
          <a:prstGeom prst="rect">
            <a:avLst/>
          </a:prstGeom>
          <a:noFill/>
          <a:ln w="12700">
            <a:noFill/>
            <a:miter lim="0"/>
            <a:headEnd/>
            <a:tailEnd/>
          </a:ln>
          <a:effectLst>
            <a:outerShdw blurRad="50800" dist="38100" dir="2700000" algn="tl" rotWithShape="0">
              <a:prstClr val="black">
                <a:alpha val="40000"/>
              </a:prstClr>
            </a:outerShdw>
          </a:effectLst>
        </p:spPr>
      </p:pic>
      <p:sp>
        <p:nvSpPr>
          <p:cNvPr id="22" name="四角形: 角を丸くする 21">
            <a:extLst>
              <a:ext uri="{FF2B5EF4-FFF2-40B4-BE49-F238E27FC236}">
                <a16:creationId xmlns:a16="http://schemas.microsoft.com/office/drawing/2014/main" id="{761FF5ED-EBBF-40E6-88DB-1FEFC2A87E4D}"/>
              </a:ext>
            </a:extLst>
          </p:cNvPr>
          <p:cNvSpPr/>
          <p:nvPr/>
        </p:nvSpPr>
        <p:spPr bwMode="auto">
          <a:xfrm>
            <a:off x="2999852" y="3992218"/>
            <a:ext cx="3046689" cy="432000"/>
          </a:xfrm>
          <a:prstGeom prst="roundRect">
            <a:avLst>
              <a:gd name="adj" fmla="val 14699"/>
            </a:avLst>
          </a:prstGeom>
          <a:solidFill>
            <a:schemeClr val="bg1">
              <a:lumMod val="95000"/>
            </a:schemeClr>
          </a:solidFill>
          <a:ln w="12700" cap="flat" cmpd="sng" algn="ctr">
            <a:solidFill>
              <a:schemeClr val="bg1">
                <a:lumMod val="50000"/>
              </a:schemeClr>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r>
              <a:rPr lang="ja-JP" altLang="en-US" sz="2000" b="1" dirty="0">
                <a:solidFill>
                  <a:srgbClr val="00B050"/>
                </a:solidFill>
                <a:latin typeface="Meiryo UI" panose="020B0604030504040204" pitchFamily="50" charset="-128"/>
                <a:ea typeface="Meiryo UI" panose="020B0604030504040204" pitchFamily="50" charset="-128"/>
                <a:cs typeface="Verdana" panose="020B0604030504040204" pitchFamily="34" charset="0"/>
              </a:rPr>
              <a:t>❶</a:t>
            </a:r>
            <a:r>
              <a:rPr lang="ja-JP" altLang="en-US" sz="2000" dirty="0">
                <a:latin typeface="Meiryo UI" panose="020B0604030504040204" pitchFamily="50" charset="-128"/>
                <a:ea typeface="Meiryo UI" panose="020B0604030504040204" pitchFamily="50" charset="-128"/>
                <a:cs typeface="Verdana" panose="020B0604030504040204" pitchFamily="34" charset="0"/>
              </a:rPr>
              <a:t>デフォルトプロファイル設定</a:t>
            </a:r>
          </a:p>
        </p:txBody>
      </p:sp>
      <p:sp>
        <p:nvSpPr>
          <p:cNvPr id="34" name="Text Box 19">
            <a:extLst>
              <a:ext uri="{FF2B5EF4-FFF2-40B4-BE49-F238E27FC236}">
                <a16:creationId xmlns:a16="http://schemas.microsoft.com/office/drawing/2014/main" id="{D30F825E-8BA1-42A3-9AF5-06FB90D2CEB7}"/>
              </a:ext>
            </a:extLst>
          </p:cNvPr>
          <p:cNvSpPr txBox="1">
            <a:spLocks noChangeArrowheads="1"/>
          </p:cNvSpPr>
          <p:nvPr/>
        </p:nvSpPr>
        <p:spPr bwMode="auto">
          <a:xfrm>
            <a:off x="978477" y="8448844"/>
            <a:ext cx="1840632" cy="307777"/>
          </a:xfrm>
          <a:prstGeom prst="rect">
            <a:avLst/>
          </a:prstGeom>
          <a:noFill/>
          <a:ln w="9525">
            <a:noFill/>
            <a:miter lim="800000"/>
            <a:headEnd/>
            <a:tailEnd/>
          </a:ln>
        </p:spPr>
        <p:txBody>
          <a:bodyPr wrap="square" anchor="ctr" anchorCtr="0">
            <a:spAutoFit/>
          </a:bodyPr>
          <a:lstStyle/>
          <a:p>
            <a:pPr>
              <a:spcBef>
                <a:spcPts val="0"/>
              </a:spcBef>
            </a:pPr>
            <a:r>
              <a:rPr lang="ja-JP" altLang="en-US" sz="1400" dirty="0">
                <a:latin typeface="Meiryo UI" panose="020B0604030504040204" pitchFamily="50" charset="-128"/>
                <a:ea typeface="Meiryo UI" panose="020B0604030504040204" pitchFamily="50" charset="-128"/>
              </a:rPr>
              <a:t>新規登録デバイス</a:t>
            </a:r>
          </a:p>
        </p:txBody>
      </p:sp>
      <p:sp>
        <p:nvSpPr>
          <p:cNvPr id="37" name="Text Box 19">
            <a:extLst>
              <a:ext uri="{FF2B5EF4-FFF2-40B4-BE49-F238E27FC236}">
                <a16:creationId xmlns:a16="http://schemas.microsoft.com/office/drawing/2014/main" id="{7007CC40-CF03-42DB-8034-48A2EC327920}"/>
              </a:ext>
            </a:extLst>
          </p:cNvPr>
          <p:cNvSpPr txBox="1">
            <a:spLocks noChangeArrowheads="1"/>
          </p:cNvSpPr>
          <p:nvPr/>
        </p:nvSpPr>
        <p:spPr bwMode="auto">
          <a:xfrm>
            <a:off x="10265600" y="8448844"/>
            <a:ext cx="1734402" cy="523220"/>
          </a:xfrm>
          <a:prstGeom prst="rect">
            <a:avLst/>
          </a:prstGeom>
          <a:noFill/>
          <a:ln w="9525">
            <a:noFill/>
            <a:miter lim="800000"/>
            <a:headEnd/>
            <a:tailEnd/>
          </a:ln>
        </p:spPr>
        <p:txBody>
          <a:bodyPr wrap="square">
            <a:spAutoFit/>
          </a:bodyPr>
          <a:lstStyle/>
          <a:p>
            <a:pPr>
              <a:spcBef>
                <a:spcPts val="0"/>
              </a:spcBef>
            </a:pPr>
            <a:r>
              <a:rPr lang="en-US" altLang="ja-JP" sz="1400" dirty="0">
                <a:latin typeface="Meiryo UI" panose="020B0604030504040204" pitchFamily="50" charset="-128"/>
                <a:ea typeface="Meiryo UI" panose="020B0604030504040204" pitchFamily="50" charset="-128"/>
              </a:rPr>
              <a:t>MDM</a:t>
            </a:r>
            <a:r>
              <a:rPr lang="ja-JP" altLang="en-US" sz="1400" dirty="0">
                <a:latin typeface="Meiryo UI" panose="020B0604030504040204" pitchFamily="50" charset="-128"/>
                <a:ea typeface="Meiryo UI" panose="020B0604030504040204" pitchFamily="50" charset="-128"/>
              </a:rPr>
              <a:t>プロファイル</a:t>
            </a:r>
            <a:endParaRPr lang="en-US" altLang="ja-JP" sz="1400" dirty="0">
              <a:latin typeface="Meiryo UI" panose="020B0604030504040204" pitchFamily="50" charset="-128"/>
              <a:ea typeface="Meiryo UI" panose="020B0604030504040204" pitchFamily="50" charset="-128"/>
            </a:endParaRPr>
          </a:p>
          <a:p>
            <a:pPr>
              <a:spcBef>
                <a:spcPts val="0"/>
              </a:spcBef>
            </a:pPr>
            <a:r>
              <a:rPr lang="ja-JP" altLang="en-US" sz="1400" dirty="0">
                <a:latin typeface="Meiryo UI" panose="020B0604030504040204" pitchFamily="50" charset="-128"/>
                <a:ea typeface="Meiryo UI" panose="020B0604030504040204" pitchFamily="50" charset="-128"/>
              </a:rPr>
              <a:t>登録済デバイス</a:t>
            </a:r>
          </a:p>
        </p:txBody>
      </p:sp>
      <p:grpSp>
        <p:nvGrpSpPr>
          <p:cNvPr id="46" name="グループ化 45">
            <a:extLst>
              <a:ext uri="{FF2B5EF4-FFF2-40B4-BE49-F238E27FC236}">
                <a16:creationId xmlns:a16="http://schemas.microsoft.com/office/drawing/2014/main" id="{ADD92695-1BD1-487F-A8B6-C99A4F4928D4}"/>
              </a:ext>
            </a:extLst>
          </p:cNvPr>
          <p:cNvGrpSpPr/>
          <p:nvPr/>
        </p:nvGrpSpPr>
        <p:grpSpPr>
          <a:xfrm>
            <a:off x="8173529" y="7069246"/>
            <a:ext cx="1325590" cy="1281991"/>
            <a:chOff x="7662530" y="7059446"/>
            <a:chExt cx="1325590" cy="1281991"/>
          </a:xfrm>
        </p:grpSpPr>
        <p:pic>
          <p:nvPicPr>
            <p:cNvPr id="44" name="Picture 3" descr="Document-Config.tiff">
              <a:extLst>
                <a:ext uri="{FF2B5EF4-FFF2-40B4-BE49-F238E27FC236}">
                  <a16:creationId xmlns:a16="http://schemas.microsoft.com/office/drawing/2014/main" id="{2169C904-2405-4E9D-9FE7-271B6AAD5B81}"/>
                </a:ext>
              </a:extLst>
            </p:cNvPr>
            <p:cNvPicPr>
              <a:picLocks noChangeAspect="1"/>
            </p:cNvPicPr>
            <p:nvPr/>
          </p:nvPicPr>
          <p:blipFill>
            <a:blip r:embed="rId4" cstate="print"/>
            <a:srcRect/>
            <a:stretch>
              <a:fillRect/>
            </a:stretch>
          </p:blipFill>
          <p:spPr bwMode="auto">
            <a:xfrm>
              <a:off x="7912247" y="7059446"/>
              <a:ext cx="826156" cy="826156"/>
            </a:xfrm>
            <a:prstGeom prst="rect">
              <a:avLst/>
            </a:prstGeom>
            <a:noFill/>
            <a:ln w="12700">
              <a:noFill/>
              <a:miter lim="0"/>
              <a:headEnd/>
              <a:tailEnd/>
            </a:ln>
            <a:effectLst>
              <a:outerShdw blurRad="50800" dist="38100" dir="2700000" algn="tl" rotWithShape="0">
                <a:prstClr val="black">
                  <a:alpha val="40000"/>
                </a:prstClr>
              </a:outerShdw>
            </a:effectLst>
          </p:spPr>
        </p:pic>
        <p:sp>
          <p:nvSpPr>
            <p:cNvPr id="45" name="テキスト ボックス 44">
              <a:extLst>
                <a:ext uri="{FF2B5EF4-FFF2-40B4-BE49-F238E27FC236}">
                  <a16:creationId xmlns:a16="http://schemas.microsoft.com/office/drawing/2014/main" id="{87C210F1-34EB-4579-AD59-1C392D0324B2}"/>
                </a:ext>
              </a:extLst>
            </p:cNvPr>
            <p:cNvSpPr txBox="1"/>
            <p:nvPr/>
          </p:nvSpPr>
          <p:spPr>
            <a:xfrm>
              <a:off x="7662530" y="7941327"/>
              <a:ext cx="1325590" cy="400110"/>
            </a:xfrm>
            <a:prstGeom prst="rect">
              <a:avLst/>
            </a:prstGeom>
            <a:noFill/>
          </p:spPr>
          <p:txBody>
            <a:bodyPr wrap="square" rtlCol="0">
              <a:spAutoFit/>
            </a:bodyPr>
            <a:lstStyle/>
            <a:p>
              <a:r>
                <a:rPr lang="ja-JP" altLang="en-US" sz="2000" dirty="0">
                  <a:solidFill>
                    <a:schemeClr val="tx1"/>
                  </a:solidFill>
                  <a:latin typeface="Meiryo UI" panose="020B0604030504040204" pitchFamily="50" charset="-128"/>
                  <a:ea typeface="Meiryo UI" panose="020B0604030504040204" pitchFamily="50" charset="-128"/>
                </a:rPr>
                <a:t>自動配信</a:t>
              </a:r>
              <a:endParaRPr kumimoji="1" lang="ja-JP" altLang="en-US" sz="2000" dirty="0">
                <a:solidFill>
                  <a:schemeClr val="tx1"/>
                </a:solidFill>
                <a:latin typeface="Meiryo UI" panose="020B0604030504040204" pitchFamily="50" charset="-128"/>
                <a:ea typeface="Meiryo UI" panose="020B0604030504040204" pitchFamily="50" charset="-128"/>
              </a:endParaRPr>
            </a:p>
          </p:txBody>
        </p:sp>
      </p:grpSp>
      <p:grpSp>
        <p:nvGrpSpPr>
          <p:cNvPr id="57" name="グループ化 56">
            <a:extLst>
              <a:ext uri="{FF2B5EF4-FFF2-40B4-BE49-F238E27FC236}">
                <a16:creationId xmlns:a16="http://schemas.microsoft.com/office/drawing/2014/main" id="{ECC50D72-C576-442D-B803-79C7A444BDF0}"/>
              </a:ext>
            </a:extLst>
          </p:cNvPr>
          <p:cNvGrpSpPr/>
          <p:nvPr/>
        </p:nvGrpSpPr>
        <p:grpSpPr>
          <a:xfrm>
            <a:off x="3166885" y="6602993"/>
            <a:ext cx="2340000" cy="585358"/>
            <a:chOff x="3166885" y="6711239"/>
            <a:chExt cx="2340000" cy="585358"/>
          </a:xfrm>
        </p:grpSpPr>
        <p:cxnSp>
          <p:nvCxnSpPr>
            <p:cNvPr id="50" name="直線コネクタ 49">
              <a:extLst>
                <a:ext uri="{FF2B5EF4-FFF2-40B4-BE49-F238E27FC236}">
                  <a16:creationId xmlns:a16="http://schemas.microsoft.com/office/drawing/2014/main" id="{261E4E5B-A68F-4D0E-8153-9F7BC69227FA}"/>
                </a:ext>
              </a:extLst>
            </p:cNvPr>
            <p:cNvCxnSpPr/>
            <p:nvPr/>
          </p:nvCxnSpPr>
          <p:spPr bwMode="auto">
            <a:xfrm flipV="1">
              <a:off x="4336885" y="6948217"/>
              <a:ext cx="0" cy="348380"/>
            </a:xfrm>
            <a:prstGeom prst="line">
              <a:avLst/>
            </a:prstGeom>
            <a:solidFill>
              <a:srgbClr val="000000"/>
            </a:solidFill>
            <a:ln w="19050" cap="flat" cmpd="sng" algn="ctr">
              <a:solidFill>
                <a:schemeClr val="bg1">
                  <a:lumMod val="50000"/>
                </a:schemeClr>
              </a:solidFill>
              <a:prstDash val="solid"/>
              <a:round/>
              <a:headEnd type="oval"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 name="四角形: 角を丸くする 17">
              <a:extLst>
                <a:ext uri="{FF2B5EF4-FFF2-40B4-BE49-F238E27FC236}">
                  <a16:creationId xmlns:a16="http://schemas.microsoft.com/office/drawing/2014/main" id="{A6C34577-ABB0-4E00-804C-752EAE8035A2}"/>
                </a:ext>
              </a:extLst>
            </p:cNvPr>
            <p:cNvSpPr/>
            <p:nvPr/>
          </p:nvSpPr>
          <p:spPr bwMode="auto">
            <a:xfrm>
              <a:off x="3166885" y="6711239"/>
              <a:ext cx="2340000" cy="432000"/>
            </a:xfrm>
            <a:prstGeom prst="roundRect">
              <a:avLst>
                <a:gd name="adj" fmla="val 14699"/>
              </a:avLst>
            </a:prstGeom>
            <a:solidFill>
              <a:schemeClr val="bg1">
                <a:lumMod val="95000"/>
              </a:schemeClr>
            </a:solidFill>
            <a:ln w="12700" cap="flat" cmpd="sng" algn="ctr">
              <a:solidFill>
                <a:schemeClr val="bg1">
                  <a:lumMod val="50000"/>
                </a:schemeClr>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238418" indent="-238418">
                <a:lnSpc>
                  <a:spcPct val="110000"/>
                </a:lnSpc>
                <a:spcBef>
                  <a:spcPct val="50000"/>
                </a:spcBef>
                <a:defRPr/>
              </a:pPr>
              <a:r>
                <a:rPr lang="ja-JP" altLang="en-US" sz="2000" b="1" dirty="0">
                  <a:solidFill>
                    <a:srgbClr val="00B050"/>
                  </a:solidFill>
                  <a:latin typeface="Meiryo UI" panose="020B0604030504040204" pitchFamily="50" charset="-128"/>
                  <a:ea typeface="Meiryo UI" panose="020B0604030504040204" pitchFamily="50" charset="-128"/>
                  <a:cs typeface="Verdana" panose="020B0604030504040204" pitchFamily="34" charset="0"/>
                </a:rPr>
                <a:t>❷</a:t>
              </a:r>
              <a:r>
                <a:rPr lang="ja-JP" altLang="en-US" sz="2000" dirty="0">
                  <a:latin typeface="Meiryo UI" panose="020B0604030504040204" pitchFamily="50" charset="-128"/>
                  <a:ea typeface="Meiryo UI" panose="020B0604030504040204" pitchFamily="50" charset="-128"/>
                  <a:cs typeface="Verdana" panose="020B0604030504040204" pitchFamily="34" charset="0"/>
                </a:rPr>
                <a:t>新規デバイス登録</a:t>
              </a:r>
            </a:p>
          </p:txBody>
        </p:sp>
      </p:grpSp>
      <p:grpSp>
        <p:nvGrpSpPr>
          <p:cNvPr id="56" name="グループ化 55">
            <a:extLst>
              <a:ext uri="{FF2B5EF4-FFF2-40B4-BE49-F238E27FC236}">
                <a16:creationId xmlns:a16="http://schemas.microsoft.com/office/drawing/2014/main" id="{15BA7B04-7BC6-4A3B-A785-26E922C9B954}"/>
              </a:ext>
            </a:extLst>
          </p:cNvPr>
          <p:cNvGrpSpPr/>
          <p:nvPr/>
        </p:nvGrpSpPr>
        <p:grpSpPr>
          <a:xfrm>
            <a:off x="3166885" y="7427239"/>
            <a:ext cx="2277211" cy="1141327"/>
            <a:chOff x="3166885" y="7535485"/>
            <a:chExt cx="2277211" cy="1141327"/>
          </a:xfrm>
        </p:grpSpPr>
        <p:cxnSp>
          <p:nvCxnSpPr>
            <p:cNvPr id="55" name="直線コネクタ 54">
              <a:extLst>
                <a:ext uri="{FF2B5EF4-FFF2-40B4-BE49-F238E27FC236}">
                  <a16:creationId xmlns:a16="http://schemas.microsoft.com/office/drawing/2014/main" id="{29F71234-AA08-4E2B-876E-C922BD851522}"/>
                </a:ext>
              </a:extLst>
            </p:cNvPr>
            <p:cNvCxnSpPr/>
            <p:nvPr/>
          </p:nvCxnSpPr>
          <p:spPr bwMode="auto">
            <a:xfrm>
              <a:off x="4200437" y="7783200"/>
              <a:ext cx="0" cy="348380"/>
            </a:xfrm>
            <a:prstGeom prst="line">
              <a:avLst/>
            </a:prstGeom>
            <a:solidFill>
              <a:srgbClr val="000000"/>
            </a:solidFill>
            <a:ln w="19050" cap="flat" cmpd="sng" algn="ctr">
              <a:solidFill>
                <a:schemeClr val="bg1">
                  <a:lumMod val="50000"/>
                </a:schemeClr>
              </a:solidFill>
              <a:prstDash val="solid"/>
              <a:round/>
              <a:headEnd type="oval"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7" name="四角形: 角を丸くする 16">
              <a:extLst>
                <a:ext uri="{FF2B5EF4-FFF2-40B4-BE49-F238E27FC236}">
                  <a16:creationId xmlns:a16="http://schemas.microsoft.com/office/drawing/2014/main" id="{47A176FE-E3F1-431F-A4F3-7FD1DEC604BA}"/>
                </a:ext>
              </a:extLst>
            </p:cNvPr>
            <p:cNvSpPr/>
            <p:nvPr/>
          </p:nvSpPr>
          <p:spPr bwMode="auto">
            <a:xfrm>
              <a:off x="3166885" y="7935590"/>
              <a:ext cx="2067105" cy="741222"/>
            </a:xfrm>
            <a:prstGeom prst="roundRect">
              <a:avLst>
                <a:gd name="adj" fmla="val 14699"/>
              </a:avLst>
            </a:prstGeom>
            <a:solidFill>
              <a:schemeClr val="bg1">
                <a:lumMod val="95000"/>
              </a:schemeClr>
            </a:solidFill>
            <a:ln w="12700" cap="flat" cmpd="sng" algn="ctr">
              <a:solidFill>
                <a:schemeClr val="bg1">
                  <a:lumMod val="5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l"/>
              <a:r>
                <a:rPr lang="ja-JP" altLang="en-US" sz="2000" b="1" dirty="0">
                  <a:solidFill>
                    <a:srgbClr val="00B050"/>
                  </a:solidFill>
                  <a:latin typeface="Meiryo UI" panose="020B0604030504040204" pitchFamily="50" charset="-128"/>
                  <a:ea typeface="Meiryo UI" panose="020B0604030504040204" pitchFamily="50" charset="-128"/>
                  <a:cs typeface="Verdana" panose="020B0604030504040204" pitchFamily="34" charset="0"/>
                </a:rPr>
                <a:t>❸</a:t>
              </a:r>
              <a:r>
                <a:rPr lang="ja-JP" altLang="en-US" sz="2000" dirty="0">
                  <a:latin typeface="Meiryo UI" panose="020B0604030504040204" pitchFamily="50" charset="-128"/>
                  <a:ea typeface="Meiryo UI" panose="020B0604030504040204" pitchFamily="50" charset="-128"/>
                  <a:cs typeface="Verdana" panose="020B0604030504040204" pitchFamily="34" charset="0"/>
                </a:rPr>
                <a:t>プロファイル</a:t>
              </a:r>
              <a:endParaRPr lang="en-US" altLang="ja-JP" sz="2000" dirty="0">
                <a:latin typeface="Meiryo UI" panose="020B0604030504040204" pitchFamily="50" charset="-128"/>
                <a:ea typeface="Meiryo UI" panose="020B0604030504040204" pitchFamily="50" charset="-128"/>
                <a:cs typeface="Verdana" panose="020B0604030504040204" pitchFamily="34" charset="0"/>
              </a:endParaRPr>
            </a:p>
            <a:p>
              <a:pPr marL="234000" algn="l"/>
              <a:r>
                <a:rPr lang="ja-JP" altLang="en-US" sz="2000" dirty="0">
                  <a:latin typeface="Meiryo UI" panose="020B0604030504040204" pitchFamily="50" charset="-128"/>
                  <a:ea typeface="Meiryo UI" panose="020B0604030504040204" pitchFamily="50" charset="-128"/>
                  <a:cs typeface="Verdana" panose="020B0604030504040204" pitchFamily="34" charset="0"/>
                </a:rPr>
                <a:t>自動配信</a:t>
              </a:r>
            </a:p>
          </p:txBody>
        </p:sp>
        <p:pic>
          <p:nvPicPr>
            <p:cNvPr id="49" name="Picture 3" descr="Document-Config.tiff">
              <a:extLst>
                <a:ext uri="{FF2B5EF4-FFF2-40B4-BE49-F238E27FC236}">
                  <a16:creationId xmlns:a16="http://schemas.microsoft.com/office/drawing/2014/main" id="{8DE164FB-2FB3-4541-A9DE-29790A81A400}"/>
                </a:ext>
              </a:extLst>
            </p:cNvPr>
            <p:cNvPicPr>
              <a:picLocks noChangeAspect="1"/>
            </p:cNvPicPr>
            <p:nvPr/>
          </p:nvPicPr>
          <p:blipFill>
            <a:blip r:embed="rId4" cstate="print"/>
            <a:srcRect/>
            <a:stretch>
              <a:fillRect/>
            </a:stretch>
          </p:blipFill>
          <p:spPr bwMode="auto">
            <a:xfrm>
              <a:off x="4617940" y="7535485"/>
              <a:ext cx="826156" cy="826156"/>
            </a:xfrm>
            <a:prstGeom prst="rect">
              <a:avLst/>
            </a:prstGeom>
            <a:noFill/>
            <a:ln w="12700">
              <a:noFill/>
              <a:miter lim="0"/>
              <a:headEnd/>
              <a:tailEnd/>
            </a:ln>
            <a:effectLst>
              <a:outerShdw blurRad="50800" dist="38100" dir="2700000" algn="tl" rotWithShape="0">
                <a:prstClr val="black">
                  <a:alpha val="40000"/>
                </a:prstClr>
              </a:outerShdw>
            </a:effectLst>
          </p:spPr>
        </p:pic>
      </p:grpSp>
      <p:sp>
        <p:nvSpPr>
          <p:cNvPr id="68" name="正方形/長方形 67">
            <a:extLst>
              <a:ext uri="{FF2B5EF4-FFF2-40B4-BE49-F238E27FC236}">
                <a16:creationId xmlns:a16="http://schemas.microsoft.com/office/drawing/2014/main" id="{00B2BFB7-BDAE-4F0D-8EDC-1C281D84B535}"/>
              </a:ext>
            </a:extLst>
          </p:cNvPr>
          <p:cNvSpPr/>
          <p:nvPr/>
        </p:nvSpPr>
        <p:spPr>
          <a:xfrm>
            <a:off x="7811053" y="5716041"/>
            <a:ext cx="2808001" cy="338554"/>
          </a:xfrm>
          <a:prstGeom prst="rect">
            <a:avLst/>
          </a:prstGeom>
          <a:solidFill>
            <a:schemeClr val="bg1"/>
          </a:solidFill>
          <a:ln w="3810">
            <a:solidFill>
              <a:schemeClr val="bg1">
                <a:lumMod val="65000"/>
              </a:schemeClr>
            </a:solidFill>
          </a:ln>
        </p:spPr>
        <p:txBody>
          <a:bodyPr wrap="square" anchor="ctr" anchorCtr="1">
            <a:spAutoFit/>
          </a:bodyPr>
          <a:lstStyle/>
          <a:p>
            <a:pPr algn="l"/>
            <a:r>
              <a:rPr lang="ja-JP" altLang="en-US" sz="1600" dirty="0">
                <a:latin typeface="Meiryo UI" panose="020B0604030504040204" pitchFamily="50" charset="-128"/>
                <a:ea typeface="Meiryo UI" panose="020B0604030504040204" pitchFamily="50" charset="-128"/>
              </a:rPr>
              <a:t>適用タイミング</a:t>
            </a:r>
            <a:endParaRPr lang="en-US" altLang="ja-JP" sz="1600" dirty="0">
              <a:latin typeface="Meiryo UI" panose="020B0604030504040204" pitchFamily="50" charset="-128"/>
              <a:ea typeface="Meiryo UI" panose="020B0604030504040204" pitchFamily="50" charset="-128"/>
            </a:endParaRPr>
          </a:p>
        </p:txBody>
      </p:sp>
      <p:sp>
        <p:nvSpPr>
          <p:cNvPr id="69" name="正方形/長方形 68">
            <a:extLst>
              <a:ext uri="{FF2B5EF4-FFF2-40B4-BE49-F238E27FC236}">
                <a16:creationId xmlns:a16="http://schemas.microsoft.com/office/drawing/2014/main" id="{69AFACF3-4825-48A7-B1E8-920EFFC8366F}"/>
              </a:ext>
            </a:extLst>
          </p:cNvPr>
          <p:cNvSpPr/>
          <p:nvPr/>
        </p:nvSpPr>
        <p:spPr>
          <a:xfrm>
            <a:off x="7730359" y="6113068"/>
            <a:ext cx="2675770" cy="869469"/>
          </a:xfrm>
          <a:prstGeom prst="rect">
            <a:avLst/>
          </a:prstGeom>
        </p:spPr>
        <p:txBody>
          <a:bodyPr wrap="square" anchor="ctr" anchorCtr="0">
            <a:spAutoFit/>
          </a:bodyPr>
          <a:lstStyle/>
          <a:p>
            <a:pPr marL="252000" indent="-252000" algn="just">
              <a:spcBef>
                <a:spcPts val="300"/>
              </a:spcBef>
              <a:buFont typeface="+mj-ea"/>
              <a:buAutoNum type="circleNumDbPlain"/>
            </a:pPr>
            <a:r>
              <a:rPr lang="ja-JP" altLang="en-US" sz="1600" dirty="0">
                <a:latin typeface="Meiryo UI" panose="020B0604030504040204" pitchFamily="50" charset="-128"/>
                <a:ea typeface="Meiryo UI" panose="020B0604030504040204" pitchFamily="50" charset="-128"/>
              </a:rPr>
              <a:t>デフォルトプロファイル設定時</a:t>
            </a:r>
            <a:endParaRPr lang="en-US" altLang="ja-JP" sz="1600" dirty="0">
              <a:latin typeface="Meiryo UI" panose="020B0604030504040204" pitchFamily="50" charset="-128"/>
              <a:ea typeface="Meiryo UI" panose="020B0604030504040204" pitchFamily="50" charset="-128"/>
            </a:endParaRPr>
          </a:p>
          <a:p>
            <a:pPr marL="252000" indent="-252000" algn="just">
              <a:spcBef>
                <a:spcPts val="300"/>
              </a:spcBef>
              <a:buFont typeface="+mj-ea"/>
              <a:buAutoNum type="circleNumDbPlain"/>
            </a:pPr>
            <a:r>
              <a:rPr lang="ja-JP" altLang="en-US" sz="1600" dirty="0">
                <a:latin typeface="Meiryo UI" panose="020B0604030504040204" pitchFamily="50" charset="-128"/>
                <a:ea typeface="Meiryo UI" panose="020B0604030504040204" pitchFamily="50" charset="-128"/>
              </a:rPr>
              <a:t>該当グループへのデバイス</a:t>
            </a:r>
            <a:endParaRPr lang="en-US" altLang="ja-JP" sz="1600" dirty="0">
              <a:latin typeface="Meiryo UI" panose="020B0604030504040204" pitchFamily="50" charset="-128"/>
              <a:ea typeface="Meiryo UI" panose="020B0604030504040204" pitchFamily="50" charset="-128"/>
            </a:endParaRPr>
          </a:p>
          <a:p>
            <a:pPr marL="252000" algn="just">
              <a:spcBef>
                <a:spcPts val="0"/>
              </a:spcBef>
            </a:pPr>
            <a:r>
              <a:rPr lang="ja-JP" altLang="en-US" sz="1600" dirty="0">
                <a:latin typeface="Meiryo UI" panose="020B0604030504040204" pitchFamily="50" charset="-128"/>
                <a:ea typeface="Meiryo UI" panose="020B0604030504040204" pitchFamily="50" charset="-128"/>
              </a:rPr>
              <a:t>追加時</a:t>
            </a:r>
            <a:endParaRPr lang="en-US" altLang="ja-JP" sz="1600" dirty="0">
              <a:latin typeface="Meiryo UI" panose="020B0604030504040204" pitchFamily="50" charset="-128"/>
              <a:ea typeface="Meiryo UI" panose="020B0604030504040204" pitchFamily="50" charset="-128"/>
            </a:endParaRPr>
          </a:p>
        </p:txBody>
      </p:sp>
      <p:grpSp>
        <p:nvGrpSpPr>
          <p:cNvPr id="80" name="グループ化 79">
            <a:extLst>
              <a:ext uri="{FF2B5EF4-FFF2-40B4-BE49-F238E27FC236}">
                <a16:creationId xmlns:a16="http://schemas.microsoft.com/office/drawing/2014/main" id="{A74C4A5A-B6A8-484C-863F-33EB50E79E44}"/>
              </a:ext>
            </a:extLst>
          </p:cNvPr>
          <p:cNvGrpSpPr/>
          <p:nvPr/>
        </p:nvGrpSpPr>
        <p:grpSpPr>
          <a:xfrm>
            <a:off x="7497830" y="4013945"/>
            <a:ext cx="4610746" cy="1038949"/>
            <a:chOff x="7389256" y="4059569"/>
            <a:chExt cx="4610746" cy="1038949"/>
          </a:xfrm>
        </p:grpSpPr>
        <p:grpSp>
          <p:nvGrpSpPr>
            <p:cNvPr id="78" name="グループ化 77">
              <a:extLst>
                <a:ext uri="{FF2B5EF4-FFF2-40B4-BE49-F238E27FC236}">
                  <a16:creationId xmlns:a16="http://schemas.microsoft.com/office/drawing/2014/main" id="{3E5571E5-07D2-4F1F-BD7A-AAC4A275DA20}"/>
                </a:ext>
              </a:extLst>
            </p:cNvPr>
            <p:cNvGrpSpPr/>
            <p:nvPr/>
          </p:nvGrpSpPr>
          <p:grpSpPr>
            <a:xfrm>
              <a:off x="7389256" y="4759964"/>
              <a:ext cx="4610746" cy="338554"/>
              <a:chOff x="7389256" y="4759964"/>
              <a:chExt cx="4610746" cy="338554"/>
            </a:xfrm>
          </p:grpSpPr>
          <p:sp>
            <p:nvSpPr>
              <p:cNvPr id="72" name="テキスト ボックス 71">
                <a:extLst>
                  <a:ext uri="{FF2B5EF4-FFF2-40B4-BE49-F238E27FC236}">
                    <a16:creationId xmlns:a16="http://schemas.microsoft.com/office/drawing/2014/main" id="{703CC0A4-6B5D-4769-9589-385B433F4266}"/>
                  </a:ext>
                </a:extLst>
              </p:cNvPr>
              <p:cNvSpPr txBox="1"/>
              <p:nvPr/>
            </p:nvSpPr>
            <p:spPr>
              <a:xfrm>
                <a:off x="8676563" y="4759964"/>
                <a:ext cx="3323439" cy="338554"/>
              </a:xfrm>
              <a:prstGeom prst="rect">
                <a:avLst/>
              </a:prstGeom>
              <a:noFill/>
            </p:spPr>
            <p:txBody>
              <a:bodyPr wrap="square" rtlCol="0">
                <a:spAutoFit/>
              </a:bodyPr>
              <a:lstStyle/>
              <a:p>
                <a:pPr algn="dist"/>
                <a:r>
                  <a:rPr lang="ja-JP" altLang="en-US" sz="1600" dirty="0">
                    <a:latin typeface="Meiryo UI" panose="020B0604030504040204" pitchFamily="50" charset="-128"/>
                    <a:ea typeface="Meiryo UI" panose="020B0604030504040204" pitchFamily="50" charset="-128"/>
                  </a:rPr>
                  <a:t>デフォルトプロファイルは</a:t>
                </a:r>
                <a:r>
                  <a:rPr lang="en-US" altLang="ja-JP" sz="1600" dirty="0">
                    <a:latin typeface="Meiryo UI" panose="020B0604030504040204" pitchFamily="50" charset="-128"/>
                    <a:ea typeface="Meiryo UI" panose="020B0604030504040204" pitchFamily="50" charset="-128"/>
                  </a:rPr>
                  <a:t>30</a:t>
                </a:r>
                <a:r>
                  <a:rPr lang="ja-JP" altLang="en-US" sz="1600" dirty="0">
                    <a:latin typeface="Meiryo UI" panose="020B0604030504040204" pitchFamily="50" charset="-128"/>
                    <a:ea typeface="Meiryo UI" panose="020B0604030504040204" pitchFamily="50" charset="-128"/>
                  </a:rPr>
                  <a:t>個登録可能</a:t>
                </a:r>
                <a:endParaRPr lang="en-US" altLang="ja-JP" sz="1600" dirty="0">
                  <a:latin typeface="Meiryo UI" panose="020B0604030504040204" pitchFamily="50" charset="-128"/>
                  <a:ea typeface="Meiryo UI" panose="020B0604030504040204" pitchFamily="50" charset="-128"/>
                </a:endParaRPr>
              </a:p>
            </p:txBody>
          </p:sp>
          <p:sp>
            <p:nvSpPr>
              <p:cNvPr id="73" name="正方形/長方形 72">
                <a:extLst>
                  <a:ext uri="{FF2B5EF4-FFF2-40B4-BE49-F238E27FC236}">
                    <a16:creationId xmlns:a16="http://schemas.microsoft.com/office/drawing/2014/main" id="{B7F4769F-9D19-4453-8415-C7CD0275C650}"/>
                  </a:ext>
                </a:extLst>
              </p:cNvPr>
              <p:cNvSpPr/>
              <p:nvPr/>
            </p:nvSpPr>
            <p:spPr>
              <a:xfrm>
                <a:off x="7389256" y="4759964"/>
                <a:ext cx="1272589" cy="338554"/>
              </a:xfrm>
              <a:prstGeom prst="rect">
                <a:avLst/>
              </a:prstGeom>
              <a:solidFill>
                <a:schemeClr val="bg1"/>
              </a:solidFill>
              <a:ln w="3810">
                <a:solidFill>
                  <a:schemeClr val="bg1">
                    <a:lumMod val="65000"/>
                  </a:schemeClr>
                </a:solidFill>
              </a:ln>
            </p:spPr>
            <p:txBody>
              <a:bodyPr wrap="square" anchor="ctr" anchorCtr="1">
                <a:spAutoFit/>
              </a:bodyPr>
              <a:lstStyle/>
              <a:p>
                <a:r>
                  <a:rPr lang="ja-JP" altLang="en-US" sz="1600" dirty="0">
                    <a:latin typeface="Meiryo UI" panose="020B0604030504040204" pitchFamily="50" charset="-128"/>
                    <a:ea typeface="Meiryo UI" panose="020B0604030504040204" pitchFamily="50" charset="-128"/>
                  </a:rPr>
                  <a:t>設定可能数</a:t>
                </a:r>
                <a:endParaRPr lang="en-US" altLang="ja-JP" sz="1600" dirty="0">
                  <a:latin typeface="Meiryo UI" panose="020B0604030504040204" pitchFamily="50" charset="-128"/>
                  <a:ea typeface="Meiryo UI" panose="020B0604030504040204" pitchFamily="50" charset="-128"/>
                </a:endParaRPr>
              </a:p>
            </p:txBody>
          </p:sp>
        </p:grpSp>
        <p:grpSp>
          <p:nvGrpSpPr>
            <p:cNvPr id="79" name="グループ化 78">
              <a:extLst>
                <a:ext uri="{FF2B5EF4-FFF2-40B4-BE49-F238E27FC236}">
                  <a16:creationId xmlns:a16="http://schemas.microsoft.com/office/drawing/2014/main" id="{D1D9F1B8-EF12-4151-A955-81963CDAA9C9}"/>
                </a:ext>
              </a:extLst>
            </p:cNvPr>
            <p:cNvGrpSpPr/>
            <p:nvPr/>
          </p:nvGrpSpPr>
          <p:grpSpPr>
            <a:xfrm>
              <a:off x="7389256" y="4059569"/>
              <a:ext cx="4610746" cy="584775"/>
              <a:chOff x="7389256" y="4059569"/>
              <a:chExt cx="4610746" cy="584775"/>
            </a:xfrm>
          </p:grpSpPr>
          <p:sp>
            <p:nvSpPr>
              <p:cNvPr id="67" name="テキスト ボックス 66">
                <a:extLst>
                  <a:ext uri="{FF2B5EF4-FFF2-40B4-BE49-F238E27FC236}">
                    <a16:creationId xmlns:a16="http://schemas.microsoft.com/office/drawing/2014/main" id="{93907238-C675-454D-BABF-010606E1DCEA}"/>
                  </a:ext>
                </a:extLst>
              </p:cNvPr>
              <p:cNvSpPr txBox="1"/>
              <p:nvPr/>
            </p:nvSpPr>
            <p:spPr>
              <a:xfrm>
                <a:off x="8676563" y="4059569"/>
                <a:ext cx="3323439" cy="584775"/>
              </a:xfrm>
              <a:prstGeom prst="rect">
                <a:avLst/>
              </a:prstGeom>
              <a:noFill/>
            </p:spPr>
            <p:txBody>
              <a:bodyPr wrap="square" rtlCol="0">
                <a:spAutoFit/>
              </a:bodyPr>
              <a:lstStyle/>
              <a:p>
                <a:pPr algn="l"/>
                <a:r>
                  <a:rPr lang="ja-JP" altLang="en-US" sz="1600" dirty="0">
                    <a:latin typeface="Meiryo UI" panose="020B0604030504040204" pitchFamily="50" charset="-128"/>
                    <a:ea typeface="Meiryo UI" panose="020B0604030504040204" pitchFamily="50" charset="-128"/>
                  </a:rPr>
                  <a:t>登録デバイス全体 </a:t>
                </a:r>
                <a:r>
                  <a:rPr lang="en-US" altLang="ja-JP" sz="1600" dirty="0">
                    <a:latin typeface="Meiryo UI" panose="020B0604030504040204" pitchFamily="50" charset="-128"/>
                    <a:ea typeface="Meiryo UI" panose="020B0604030504040204" pitchFamily="50" charset="-128"/>
                  </a:rPr>
                  <a:t>or </a:t>
                </a:r>
                <a:r>
                  <a:rPr lang="ja-JP" altLang="en-US" sz="1600" dirty="0">
                    <a:latin typeface="Meiryo UI" panose="020B0604030504040204" pitchFamily="50" charset="-128"/>
                    <a:ea typeface="Meiryo UI" panose="020B0604030504040204" pitchFamily="50" charset="-128"/>
                  </a:rPr>
                  <a:t>グループ単位</a:t>
                </a:r>
                <a:endParaRPr lang="en-US" altLang="ja-JP" sz="1600" dirty="0">
                  <a:latin typeface="Meiryo UI" panose="020B0604030504040204" pitchFamily="50" charset="-128"/>
                  <a:ea typeface="Meiryo UI" panose="020B0604030504040204" pitchFamily="50" charset="-128"/>
                </a:endParaRPr>
              </a:p>
              <a:p>
                <a:pPr algn="l"/>
                <a:r>
                  <a:rPr lang="ja-JP" altLang="en-US" sz="1600" dirty="0">
                    <a:latin typeface="Meiryo UI" panose="020B0604030504040204" pitchFamily="50" charset="-128"/>
                    <a:ea typeface="Meiryo UI" panose="020B0604030504040204" pitchFamily="50" charset="-128"/>
                  </a:rPr>
                  <a:t>個別設定の場合はデバイス単位</a:t>
                </a:r>
                <a:endParaRPr lang="en-US" altLang="ja-JP" sz="1600" dirty="0">
                  <a:latin typeface="Meiryo UI" panose="020B0604030504040204" pitchFamily="50" charset="-128"/>
                  <a:ea typeface="Meiryo UI" panose="020B0604030504040204" pitchFamily="50" charset="-128"/>
                </a:endParaRPr>
              </a:p>
            </p:txBody>
          </p:sp>
          <p:sp>
            <p:nvSpPr>
              <p:cNvPr id="74" name="正方形/長方形 73">
                <a:extLst>
                  <a:ext uri="{FF2B5EF4-FFF2-40B4-BE49-F238E27FC236}">
                    <a16:creationId xmlns:a16="http://schemas.microsoft.com/office/drawing/2014/main" id="{17B642D2-E977-4183-9677-F3A9ECE18FF5}"/>
                  </a:ext>
                </a:extLst>
              </p:cNvPr>
              <p:cNvSpPr/>
              <p:nvPr/>
            </p:nvSpPr>
            <p:spPr>
              <a:xfrm>
                <a:off x="7389256" y="4059569"/>
                <a:ext cx="1272589" cy="583200"/>
              </a:xfrm>
              <a:prstGeom prst="rect">
                <a:avLst/>
              </a:prstGeom>
              <a:solidFill>
                <a:schemeClr val="bg1"/>
              </a:solidFill>
              <a:ln w="3810">
                <a:solidFill>
                  <a:schemeClr val="bg1">
                    <a:lumMod val="65000"/>
                  </a:schemeClr>
                </a:solidFill>
              </a:ln>
            </p:spPr>
            <p:txBody>
              <a:bodyPr wrap="square" anchor="ctr" anchorCtr="1">
                <a:spAutoFit/>
              </a:bodyPr>
              <a:lstStyle/>
              <a:p>
                <a:pPr algn="l"/>
                <a:r>
                  <a:rPr lang="ja-JP" altLang="en-US" sz="1600" dirty="0">
                    <a:latin typeface="Meiryo UI" panose="020B0604030504040204" pitchFamily="50" charset="-128"/>
                    <a:ea typeface="Meiryo UI" panose="020B0604030504040204" pitchFamily="50" charset="-128"/>
                  </a:rPr>
                  <a:t>適用対象</a:t>
                </a:r>
                <a:endParaRPr lang="en-US" altLang="ja-JP" sz="1600" dirty="0">
                  <a:latin typeface="Meiryo UI" panose="020B0604030504040204" pitchFamily="50" charset="-128"/>
                  <a:ea typeface="Meiryo UI" panose="020B0604030504040204" pitchFamily="50" charset="-128"/>
                </a:endParaRPr>
              </a:p>
            </p:txBody>
          </p:sp>
        </p:grpSp>
      </p:grpSp>
      <p:pic>
        <p:nvPicPr>
          <p:cNvPr id="7" name="図 6">
            <a:extLst>
              <a:ext uri="{FF2B5EF4-FFF2-40B4-BE49-F238E27FC236}">
                <a16:creationId xmlns:a16="http://schemas.microsoft.com/office/drawing/2014/main" id="{BC2A0A9D-30C5-4486-A0E7-4C05505DDE7B}"/>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999852" y="4515966"/>
            <a:ext cx="2494800" cy="1895558"/>
          </a:xfrm>
          <a:prstGeom prst="rect">
            <a:avLst/>
          </a:prstGeom>
          <a:ln w="6350">
            <a:solidFill>
              <a:schemeClr val="bg1">
                <a:lumMod val="50000"/>
              </a:schemeClr>
            </a:solidFill>
          </a:ln>
          <a:effectLst>
            <a:outerShdw blurRad="50800" dist="38100" dir="2700000" algn="tl" rotWithShape="0">
              <a:prstClr val="black">
                <a:alpha val="40000"/>
              </a:prstClr>
            </a:outerShdw>
          </a:effectLst>
        </p:spPr>
      </p:pic>
      <p:pic>
        <p:nvPicPr>
          <p:cNvPr id="53" name="pixta_32687266-23.png" descr="pixta_32687266-23.png">
            <a:extLst>
              <a:ext uri="{FF2B5EF4-FFF2-40B4-BE49-F238E27FC236}">
                <a16:creationId xmlns:a16="http://schemas.microsoft.com/office/drawing/2014/main" id="{36D50B25-9BBA-4CBE-B80C-58A13EFDE0B5}"/>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662688" y="4216972"/>
            <a:ext cx="1788726" cy="1513622"/>
          </a:xfrm>
          <a:prstGeom prst="rect">
            <a:avLst/>
          </a:prstGeom>
          <a:ln w="12700">
            <a:miter lim="400000"/>
          </a:ln>
        </p:spPr>
      </p:pic>
      <p:pic>
        <p:nvPicPr>
          <p:cNvPr id="52" name="イメージ" descr="イメージ"/>
          <p:cNvPicPr>
            <a:picLocks noChangeAspect="1"/>
          </p:cNvPicPr>
          <p:nvPr/>
        </p:nvPicPr>
        <p:blipFill>
          <a:blip r:embed="rId7" cstate="screen">
            <a:extLst>
              <a:ext uri="{28A0092B-C50C-407E-A947-70E740481C1C}">
                <a14:useLocalDpi xmlns:a14="http://schemas.microsoft.com/office/drawing/2010/main"/>
              </a:ext>
            </a:extLst>
          </a:blip>
          <a:srcRect/>
          <a:stretch>
            <a:fillRect/>
          </a:stretch>
        </p:blipFill>
        <p:spPr>
          <a:xfrm>
            <a:off x="10865969" y="6167414"/>
            <a:ext cx="1443671" cy="2075002"/>
          </a:xfrm>
          <a:custGeom>
            <a:avLst/>
            <a:gdLst/>
            <a:ahLst/>
            <a:cxnLst>
              <a:cxn ang="0">
                <a:pos x="wd2" y="hd2"/>
              </a:cxn>
              <a:cxn ang="5400000">
                <a:pos x="wd2" y="hd2"/>
              </a:cxn>
              <a:cxn ang="10800000">
                <a:pos x="wd2" y="hd2"/>
              </a:cxn>
              <a:cxn ang="16200000">
                <a:pos x="wd2" y="hd2"/>
              </a:cxn>
            </a:cxnLst>
            <a:rect l="0" t="0" r="r" b="b"/>
            <a:pathLst>
              <a:path w="21571" h="21595" extrusionOk="0">
                <a:moveTo>
                  <a:pt x="10802" y="0"/>
                </a:moveTo>
                <a:cubicBezTo>
                  <a:pt x="1025" y="0"/>
                  <a:pt x="791" y="3"/>
                  <a:pt x="517" y="153"/>
                </a:cubicBezTo>
                <a:cubicBezTo>
                  <a:pt x="363" y="237"/>
                  <a:pt x="177" y="404"/>
                  <a:pt x="106" y="523"/>
                </a:cubicBezTo>
                <a:cubicBezTo>
                  <a:pt x="10" y="684"/>
                  <a:pt x="-15" y="3366"/>
                  <a:pt x="7" y="10881"/>
                </a:cubicBezTo>
                <a:cubicBezTo>
                  <a:pt x="35" y="20399"/>
                  <a:pt x="53" y="21035"/>
                  <a:pt x="237" y="21231"/>
                </a:cubicBezTo>
                <a:cubicBezTo>
                  <a:pt x="346" y="21346"/>
                  <a:pt x="597" y="21473"/>
                  <a:pt x="797" y="21513"/>
                </a:cubicBezTo>
                <a:cubicBezTo>
                  <a:pt x="1009" y="21556"/>
                  <a:pt x="5189" y="21590"/>
                  <a:pt x="10846" y="21594"/>
                </a:cubicBezTo>
                <a:cubicBezTo>
                  <a:pt x="19854" y="21600"/>
                  <a:pt x="20553" y="21591"/>
                  <a:pt x="20916" y="21464"/>
                </a:cubicBezTo>
                <a:cubicBezTo>
                  <a:pt x="21131" y="21389"/>
                  <a:pt x="21371" y="21242"/>
                  <a:pt x="21448" y="21135"/>
                </a:cubicBezTo>
                <a:cubicBezTo>
                  <a:pt x="21559" y="20981"/>
                  <a:pt x="21585" y="18788"/>
                  <a:pt x="21564" y="10697"/>
                </a:cubicBezTo>
                <a:lnTo>
                  <a:pt x="21536" y="455"/>
                </a:lnTo>
                <a:lnTo>
                  <a:pt x="21169" y="229"/>
                </a:lnTo>
                <a:lnTo>
                  <a:pt x="20807" y="0"/>
                </a:lnTo>
                <a:lnTo>
                  <a:pt x="10802" y="0"/>
                </a:lnTo>
                <a:close/>
              </a:path>
            </a:pathLst>
          </a:custGeom>
          <a:ln w="12700">
            <a:miter lim="400000"/>
          </a:ln>
          <a:effectLst>
            <a:outerShdw blurRad="165100" dir="5400000" rotWithShape="0">
              <a:srgbClr val="000000">
                <a:alpha val="50000"/>
              </a:srgbClr>
            </a:outerShdw>
          </a:effectLst>
        </p:spPr>
      </p:pic>
      <p:pic>
        <p:nvPicPr>
          <p:cNvPr id="54" name="図 53"/>
          <p:cNvPicPr>
            <a:picLocks noChangeAspect="1"/>
          </p:cNvPicPr>
          <p:nvPr/>
        </p:nvPicPr>
        <p:blipFill rotWithShape="1">
          <a:blip r:embed="rId8"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rot="20876545">
            <a:off x="9969155" y="6607730"/>
            <a:ext cx="1078194" cy="1887575"/>
          </a:xfrm>
          <a:prstGeom prst="rect">
            <a:avLst/>
          </a:prstGeom>
        </p:spPr>
      </p:pic>
      <p:pic>
        <p:nvPicPr>
          <p:cNvPr id="58" name="イメージ" descr="イメージ"/>
          <p:cNvPicPr>
            <a:picLocks noChangeAspect="1"/>
          </p:cNvPicPr>
          <p:nvPr/>
        </p:nvPicPr>
        <p:blipFill>
          <a:blip r:embed="rId9" cstate="screen">
            <a:extLst>
              <a:ext uri="{28A0092B-C50C-407E-A947-70E740481C1C}">
                <a14:useLocalDpi xmlns:a14="http://schemas.microsoft.com/office/drawing/2010/main"/>
              </a:ext>
            </a:extLst>
          </a:blip>
          <a:srcRect/>
          <a:stretch>
            <a:fillRect/>
          </a:stretch>
        </p:blipFill>
        <p:spPr>
          <a:xfrm>
            <a:off x="565433" y="5884680"/>
            <a:ext cx="1560758" cy="2243293"/>
          </a:xfrm>
          <a:custGeom>
            <a:avLst/>
            <a:gdLst/>
            <a:ahLst/>
            <a:cxnLst>
              <a:cxn ang="0">
                <a:pos x="wd2" y="hd2"/>
              </a:cxn>
              <a:cxn ang="5400000">
                <a:pos x="wd2" y="hd2"/>
              </a:cxn>
              <a:cxn ang="10800000">
                <a:pos x="wd2" y="hd2"/>
              </a:cxn>
              <a:cxn ang="16200000">
                <a:pos x="wd2" y="hd2"/>
              </a:cxn>
            </a:cxnLst>
            <a:rect l="0" t="0" r="r" b="b"/>
            <a:pathLst>
              <a:path w="21571" h="21595" extrusionOk="0">
                <a:moveTo>
                  <a:pt x="10802" y="0"/>
                </a:moveTo>
                <a:cubicBezTo>
                  <a:pt x="1025" y="0"/>
                  <a:pt x="791" y="3"/>
                  <a:pt x="517" y="153"/>
                </a:cubicBezTo>
                <a:cubicBezTo>
                  <a:pt x="363" y="237"/>
                  <a:pt x="177" y="404"/>
                  <a:pt x="106" y="523"/>
                </a:cubicBezTo>
                <a:cubicBezTo>
                  <a:pt x="10" y="684"/>
                  <a:pt x="-15" y="3366"/>
                  <a:pt x="7" y="10881"/>
                </a:cubicBezTo>
                <a:cubicBezTo>
                  <a:pt x="35" y="20399"/>
                  <a:pt x="53" y="21035"/>
                  <a:pt x="237" y="21231"/>
                </a:cubicBezTo>
                <a:cubicBezTo>
                  <a:pt x="346" y="21346"/>
                  <a:pt x="597" y="21473"/>
                  <a:pt x="797" y="21513"/>
                </a:cubicBezTo>
                <a:cubicBezTo>
                  <a:pt x="1009" y="21556"/>
                  <a:pt x="5189" y="21590"/>
                  <a:pt x="10846" y="21594"/>
                </a:cubicBezTo>
                <a:cubicBezTo>
                  <a:pt x="19854" y="21600"/>
                  <a:pt x="20553" y="21591"/>
                  <a:pt x="20916" y="21464"/>
                </a:cubicBezTo>
                <a:cubicBezTo>
                  <a:pt x="21131" y="21389"/>
                  <a:pt x="21371" y="21242"/>
                  <a:pt x="21448" y="21135"/>
                </a:cubicBezTo>
                <a:cubicBezTo>
                  <a:pt x="21559" y="20981"/>
                  <a:pt x="21585" y="18788"/>
                  <a:pt x="21564" y="10697"/>
                </a:cubicBezTo>
                <a:lnTo>
                  <a:pt x="21536" y="455"/>
                </a:lnTo>
                <a:lnTo>
                  <a:pt x="21169" y="229"/>
                </a:lnTo>
                <a:lnTo>
                  <a:pt x="20807" y="0"/>
                </a:lnTo>
                <a:lnTo>
                  <a:pt x="10802" y="0"/>
                </a:lnTo>
                <a:close/>
              </a:path>
            </a:pathLst>
          </a:custGeom>
          <a:ln w="12700">
            <a:miter lim="400000"/>
          </a:ln>
          <a:effectLst>
            <a:outerShdw blurRad="165100" dir="5400000" rotWithShape="0">
              <a:srgbClr val="000000">
                <a:alpha val="50000"/>
              </a:srgbClr>
            </a:outerShdw>
          </a:effectLst>
        </p:spPr>
      </p:pic>
      <p:pic>
        <p:nvPicPr>
          <p:cNvPr id="59" name="図 58"/>
          <p:cNvPicPr>
            <a:picLocks noChangeAspect="1"/>
          </p:cNvPicPr>
          <p:nvPr/>
        </p:nvPicPr>
        <p:blipFill rotWithShape="1">
          <a:blip r:embed="rId10"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rot="505405">
            <a:off x="1896342" y="6333809"/>
            <a:ext cx="1165640" cy="2040665"/>
          </a:xfrm>
          <a:prstGeom prst="rect">
            <a:avLst/>
          </a:prstGeom>
        </p:spPr>
      </p:pic>
    </p:spTree>
    <p:extLst>
      <p:ext uri="{BB962C8B-B14F-4D97-AF65-F5344CB8AC3E}">
        <p14:creationId xmlns:p14="http://schemas.microsoft.com/office/powerpoint/2010/main" val="3788675672"/>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C968731A-37B4-4693-963B-44BC49FBDDF9}"/>
              </a:ext>
            </a:extLst>
          </p:cNvPr>
          <p:cNvSpPr>
            <a:spLocks noGrp="1"/>
          </p:cNvSpPr>
          <p:nvPr>
            <p:ph type="sldNum" sz="quarter" idx="4"/>
          </p:nvPr>
        </p:nvSpPr>
        <p:spPr/>
        <p:txBody>
          <a:bodyPr/>
          <a:lstStyle/>
          <a:p>
            <a:fld id="{F1BF7F6E-0413-4353-995D-100289A07FF8}" type="slidenum">
              <a:rPr lang="en-US" altLang="ja-JP" smtClean="0"/>
              <a:pPr/>
              <a:t>35</a:t>
            </a:fld>
            <a:endParaRPr lang="en-US" altLang="ja-JP" dirty="0"/>
          </a:p>
        </p:txBody>
      </p:sp>
      <p:sp>
        <p:nvSpPr>
          <p:cNvPr id="4" name="タイトル 3">
            <a:extLst>
              <a:ext uri="{FF2B5EF4-FFF2-40B4-BE49-F238E27FC236}">
                <a16:creationId xmlns:a16="http://schemas.microsoft.com/office/drawing/2014/main" id="{20067C5B-3CF3-48BF-BB0D-C5C041B59598}"/>
              </a:ext>
            </a:extLst>
          </p:cNvPr>
          <p:cNvSpPr>
            <a:spLocks noGrp="1"/>
          </p:cNvSpPr>
          <p:nvPr>
            <p:ph type="title"/>
          </p:nvPr>
        </p:nvSpPr>
        <p:spPr/>
        <p:txBody>
          <a:bodyPr/>
          <a:lstStyle/>
          <a:p>
            <a:r>
              <a:rPr lang="ja-JP" altLang="en-US" dirty="0">
                <a:solidFill>
                  <a:srgbClr val="191919"/>
                </a:solidFill>
                <a:latin typeface="Meiryo UI" panose="020B0604030504040204" pitchFamily="50" charset="-128"/>
                <a:ea typeface="Meiryo UI" panose="020B0604030504040204" pitchFamily="50" charset="-128"/>
                <a:sym typeface="ヒラギノ角ゴ ProN W6" charset="0"/>
              </a:rPr>
              <a:t>デフォルトプロファイル配信機能</a:t>
            </a:r>
            <a:endParaRPr kumimoji="1" lang="ja-JP" altLang="en-US" dirty="0"/>
          </a:p>
        </p:txBody>
      </p:sp>
      <p:sp>
        <p:nvSpPr>
          <p:cNvPr id="5" name="角丸四角形 13">
            <a:extLst>
              <a:ext uri="{FF2B5EF4-FFF2-40B4-BE49-F238E27FC236}">
                <a16:creationId xmlns:a16="http://schemas.microsoft.com/office/drawing/2014/main" id="{159F0637-BE86-4E24-8EEA-231B2E5378B0}"/>
              </a:ext>
            </a:extLst>
          </p:cNvPr>
          <p:cNvSpPr/>
          <p:nvPr/>
        </p:nvSpPr>
        <p:spPr bwMode="auto">
          <a:xfrm>
            <a:off x="9022006" y="360000"/>
            <a:ext cx="1080000" cy="288000"/>
          </a:xfrm>
          <a:prstGeom prst="roundRect">
            <a:avLst>
              <a:gd name="adj" fmla="val 13229"/>
            </a:avLst>
          </a:prstGeom>
          <a:solidFill>
            <a:srgbClr val="898FC3"/>
          </a:solidFill>
          <a:ln w="285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defRPr/>
            </a:pPr>
            <a:r>
              <a:rPr kumimoji="1" lang="en-US" altLang="ja-JP" sz="1400" b="1" kern="0" dirty="0">
                <a:solidFill>
                  <a:srgbClr val="FFFFFF"/>
                </a:solidFill>
                <a:latin typeface="Meiryo UI" panose="020B0604030504040204" pitchFamily="50" charset="-128"/>
                <a:ea typeface="Meiryo UI" panose="020B0604030504040204" pitchFamily="50" charset="-128"/>
                <a:cs typeface="Verdana" panose="020B0604030504040204" pitchFamily="34" charset="0"/>
              </a:rPr>
              <a:t>iOS</a:t>
            </a:r>
            <a:endParaRPr kumimoji="1" lang="ja-JP" altLang="en-US" sz="1400" b="1" kern="0" dirty="0">
              <a:solidFill>
                <a:srgbClr val="FFFFFF"/>
              </a:solidFill>
              <a:latin typeface="Meiryo UI" panose="020B0604030504040204" pitchFamily="50" charset="-128"/>
              <a:ea typeface="Meiryo UI" panose="020B0604030504040204" pitchFamily="50" charset="-128"/>
              <a:cs typeface="Verdana" panose="020B0604030504040204" pitchFamily="34" charset="0"/>
            </a:endParaRPr>
          </a:p>
        </p:txBody>
      </p:sp>
      <p:sp>
        <p:nvSpPr>
          <p:cNvPr id="6" name="テキスト ボックス 5">
            <a:extLst>
              <a:ext uri="{FF2B5EF4-FFF2-40B4-BE49-F238E27FC236}">
                <a16:creationId xmlns:a16="http://schemas.microsoft.com/office/drawing/2014/main" id="{EC91FA39-D918-4A65-A9D0-0858ADAB861E}"/>
              </a:ext>
            </a:extLst>
          </p:cNvPr>
          <p:cNvSpPr txBox="1"/>
          <p:nvPr/>
        </p:nvSpPr>
        <p:spPr>
          <a:xfrm>
            <a:off x="5061446" y="300904"/>
            <a:ext cx="1440160" cy="400110"/>
          </a:xfrm>
          <a:prstGeom prst="rect">
            <a:avLst/>
          </a:prstGeom>
          <a:noFill/>
          <a:ln w="12700">
            <a:solidFill>
              <a:srgbClr val="DE0000"/>
            </a:solidFill>
          </a:ln>
        </p:spPr>
        <p:txBody>
          <a:bodyPr wrap="square" rtlCol="0" anchor="ctr" anchorCtr="1">
            <a:spAutoFit/>
          </a:bodyPr>
          <a:lstStyle/>
          <a:p>
            <a:r>
              <a:rPr lang="ja-JP" altLang="en-US" sz="2000" b="1" dirty="0">
                <a:solidFill>
                  <a:srgbClr val="DE0000"/>
                </a:solidFill>
                <a:latin typeface="Meiryo UI" panose="020B0604030504040204" pitchFamily="50" charset="-128"/>
                <a:ea typeface="Meiryo UI" panose="020B0604030504040204" pitchFamily="50" charset="-128"/>
                <a:sym typeface="ヒラギノ角ゴ ProN W6" charset="0"/>
              </a:rPr>
              <a:t>注意事項</a:t>
            </a:r>
          </a:p>
        </p:txBody>
      </p:sp>
      <p:graphicFrame>
        <p:nvGraphicFramePr>
          <p:cNvPr id="7" name="Group 126">
            <a:extLst>
              <a:ext uri="{FF2B5EF4-FFF2-40B4-BE49-F238E27FC236}">
                <a16:creationId xmlns:a16="http://schemas.microsoft.com/office/drawing/2014/main" id="{ABA25441-F754-46C2-A8A8-B446CBF9C7A5}"/>
              </a:ext>
            </a:extLst>
          </p:cNvPr>
          <p:cNvGraphicFramePr>
            <a:graphicFrameLocks noGrp="1"/>
          </p:cNvGraphicFramePr>
          <p:nvPr>
            <p:extLst>
              <p:ext uri="{D42A27DB-BD31-4B8C-83A1-F6EECF244321}">
                <p14:modId xmlns:p14="http://schemas.microsoft.com/office/powerpoint/2010/main" val="2482013615"/>
              </p:ext>
            </p:extLst>
          </p:nvPr>
        </p:nvGraphicFramePr>
        <p:xfrm>
          <a:off x="740966" y="1635646"/>
          <a:ext cx="11521280" cy="3708000"/>
        </p:xfrm>
        <a:graphic>
          <a:graphicData uri="http://schemas.openxmlformats.org/drawingml/2006/table">
            <a:tbl>
              <a:tblPr/>
              <a:tblGrid>
                <a:gridCol w="3600400">
                  <a:extLst>
                    <a:ext uri="{9D8B030D-6E8A-4147-A177-3AD203B41FA5}">
                      <a16:colId xmlns:a16="http://schemas.microsoft.com/office/drawing/2014/main" val="20000"/>
                    </a:ext>
                  </a:extLst>
                </a:gridCol>
                <a:gridCol w="7920880">
                  <a:extLst>
                    <a:ext uri="{9D8B030D-6E8A-4147-A177-3AD203B41FA5}">
                      <a16:colId xmlns:a16="http://schemas.microsoft.com/office/drawing/2014/main" val="20001"/>
                    </a:ext>
                  </a:extLst>
                </a:gridCol>
              </a:tblGrid>
              <a:tr h="432000">
                <a:tc>
                  <a:txBody>
                    <a:bodyPr/>
                    <a:lstStyle>
                      <a:defPPr>
                        <a:defRPr lang="ja-JP"/>
                      </a:defPPr>
                      <a:lvl1pPr marL="0" algn="l" defTabSz="914400" rtl="0" eaLnBrk="1" latinLnBrk="0" hangingPunct="1">
                        <a:defRPr kumimoji="1" sz="1800" kern="1200">
                          <a:solidFill>
                            <a:schemeClr val="tx1"/>
                          </a:solidFill>
                          <a:latin typeface="Trebuchet MS"/>
                          <a:ea typeface="HGP創英角ｺﾞｼｯｸUB"/>
                        </a:defRPr>
                      </a:lvl1pPr>
                      <a:lvl2pPr marL="457200" algn="l" defTabSz="914400" rtl="0" eaLnBrk="1" latinLnBrk="0" hangingPunct="1">
                        <a:defRPr kumimoji="1" sz="1800" kern="1200">
                          <a:solidFill>
                            <a:schemeClr val="tx1"/>
                          </a:solidFill>
                          <a:latin typeface="Trebuchet MS"/>
                          <a:ea typeface="HGP創英角ｺﾞｼｯｸUB"/>
                        </a:defRPr>
                      </a:lvl2pPr>
                      <a:lvl3pPr marL="914400" algn="l" defTabSz="914400" rtl="0" eaLnBrk="1" latinLnBrk="0" hangingPunct="1">
                        <a:defRPr kumimoji="1" sz="1800" kern="1200">
                          <a:solidFill>
                            <a:schemeClr val="tx1"/>
                          </a:solidFill>
                          <a:latin typeface="Trebuchet MS"/>
                          <a:ea typeface="HGP創英角ｺﾞｼｯｸUB"/>
                        </a:defRPr>
                      </a:lvl3pPr>
                      <a:lvl4pPr marL="1371600" algn="l" defTabSz="914400" rtl="0" eaLnBrk="1" latinLnBrk="0" hangingPunct="1">
                        <a:defRPr kumimoji="1" sz="1800" kern="1200">
                          <a:solidFill>
                            <a:schemeClr val="tx1"/>
                          </a:solidFill>
                          <a:latin typeface="Trebuchet MS"/>
                          <a:ea typeface="HGP創英角ｺﾞｼｯｸUB"/>
                        </a:defRPr>
                      </a:lvl4pPr>
                      <a:lvl5pPr marL="1828800" algn="l" defTabSz="914400" rtl="0" eaLnBrk="1" latinLnBrk="0" hangingPunct="1">
                        <a:defRPr kumimoji="1" sz="1800" kern="1200">
                          <a:solidFill>
                            <a:schemeClr val="tx1"/>
                          </a:solidFill>
                          <a:latin typeface="Trebuchet MS"/>
                          <a:ea typeface="HGP創英角ｺﾞｼｯｸUB"/>
                        </a:defRPr>
                      </a:lvl5pPr>
                      <a:lvl6pPr marL="2286000" algn="l" defTabSz="914400" rtl="0" eaLnBrk="1" latinLnBrk="0" hangingPunct="1">
                        <a:defRPr kumimoji="1" sz="1800" kern="1200">
                          <a:solidFill>
                            <a:schemeClr val="tx1"/>
                          </a:solidFill>
                          <a:latin typeface="Trebuchet MS"/>
                          <a:ea typeface="HGP創英角ｺﾞｼｯｸUB"/>
                        </a:defRPr>
                      </a:lvl6pPr>
                      <a:lvl7pPr marL="2743200" algn="l" defTabSz="914400" rtl="0" eaLnBrk="1" latinLnBrk="0" hangingPunct="1">
                        <a:defRPr kumimoji="1" sz="1800" kern="1200">
                          <a:solidFill>
                            <a:schemeClr val="tx1"/>
                          </a:solidFill>
                          <a:latin typeface="Trebuchet MS"/>
                          <a:ea typeface="HGP創英角ｺﾞｼｯｸUB"/>
                        </a:defRPr>
                      </a:lvl7pPr>
                      <a:lvl8pPr marL="3200400" algn="l" defTabSz="914400" rtl="0" eaLnBrk="1" latinLnBrk="0" hangingPunct="1">
                        <a:defRPr kumimoji="1" sz="1800" kern="1200">
                          <a:solidFill>
                            <a:schemeClr val="tx1"/>
                          </a:solidFill>
                          <a:latin typeface="Trebuchet MS"/>
                          <a:ea typeface="HGP創英角ｺﾞｼｯｸUB"/>
                        </a:defRPr>
                      </a:lvl8pPr>
                      <a:lvl9pPr marL="3657600" algn="l" defTabSz="914400" rtl="0" eaLnBrk="1" latinLnBrk="0" hangingPunct="1">
                        <a:defRPr kumimoji="1" sz="1800" kern="1200">
                          <a:solidFill>
                            <a:schemeClr val="tx1"/>
                          </a:solidFill>
                          <a:latin typeface="Trebuchet MS"/>
                          <a:ea typeface="HGP創英角ｺﾞｼｯｸUB"/>
                        </a:defRPr>
                      </a:lvl9pPr>
                    </a:lstStyle>
                    <a:p>
                      <a:pPr marL="0" marR="0" lvl="0" indent="0" algn="ctr" defTabSz="914400" rtl="0" eaLnBrk="1" fontAlgn="base" latinLnBrk="0" hangingPunct="1">
                        <a:lnSpc>
                          <a:spcPct val="100000"/>
                        </a:lnSpc>
                        <a:spcBef>
                          <a:spcPts val="0"/>
                        </a:spcBef>
                        <a:spcAft>
                          <a:spcPct val="0"/>
                        </a:spcAft>
                        <a:buClrTx/>
                        <a:buSzTx/>
                        <a:buFontTx/>
                        <a:buNone/>
                        <a:tabLst/>
                      </a:pPr>
                      <a:r>
                        <a:rPr kumimoji="1" lang="ja-JP" altLang="en-US" sz="1800" b="1" i="0" u="none" strike="noStrike" cap="none" normalizeH="0" baseline="0" dirty="0">
                          <a:ln>
                            <a:noFill/>
                          </a:ln>
                          <a:solidFill>
                            <a:schemeClr val="bg1"/>
                          </a:solidFill>
                          <a:effectLst/>
                          <a:latin typeface="Meiryo UI" panose="020B0604030504040204" pitchFamily="50" charset="-128"/>
                          <a:ea typeface="Meiryo UI" panose="020B0604030504040204" pitchFamily="50" charset="-128"/>
                        </a:rPr>
                        <a:t>項　目 </a:t>
                      </a:r>
                    </a:p>
                  </a:txBody>
                  <a:tcPr marL="0" marR="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solidFill>
                      <a:schemeClr val="bg1">
                        <a:lumMod val="65000"/>
                      </a:schemeClr>
                    </a:solidFill>
                  </a:tcPr>
                </a:tc>
                <a:tc>
                  <a:txBody>
                    <a:bodyPr/>
                    <a:lstStyle>
                      <a:defPPr>
                        <a:defRPr lang="ja-JP"/>
                      </a:defPPr>
                      <a:lvl1pPr marL="0" algn="l" defTabSz="914400" rtl="0" eaLnBrk="1" latinLnBrk="0" hangingPunct="1">
                        <a:defRPr kumimoji="1" sz="1800" kern="1200">
                          <a:solidFill>
                            <a:schemeClr val="tx1"/>
                          </a:solidFill>
                          <a:latin typeface="Trebuchet MS"/>
                          <a:ea typeface="HGP創英角ｺﾞｼｯｸUB"/>
                        </a:defRPr>
                      </a:lvl1pPr>
                      <a:lvl2pPr marL="457200" algn="l" defTabSz="914400" rtl="0" eaLnBrk="1" latinLnBrk="0" hangingPunct="1">
                        <a:defRPr kumimoji="1" sz="1800" kern="1200">
                          <a:solidFill>
                            <a:schemeClr val="tx1"/>
                          </a:solidFill>
                          <a:latin typeface="Trebuchet MS"/>
                          <a:ea typeface="HGP創英角ｺﾞｼｯｸUB"/>
                        </a:defRPr>
                      </a:lvl2pPr>
                      <a:lvl3pPr marL="914400" algn="l" defTabSz="914400" rtl="0" eaLnBrk="1" latinLnBrk="0" hangingPunct="1">
                        <a:defRPr kumimoji="1" sz="1800" kern="1200">
                          <a:solidFill>
                            <a:schemeClr val="tx1"/>
                          </a:solidFill>
                          <a:latin typeface="Trebuchet MS"/>
                          <a:ea typeface="HGP創英角ｺﾞｼｯｸUB"/>
                        </a:defRPr>
                      </a:lvl3pPr>
                      <a:lvl4pPr marL="1371600" algn="l" defTabSz="914400" rtl="0" eaLnBrk="1" latinLnBrk="0" hangingPunct="1">
                        <a:defRPr kumimoji="1" sz="1800" kern="1200">
                          <a:solidFill>
                            <a:schemeClr val="tx1"/>
                          </a:solidFill>
                          <a:latin typeface="Trebuchet MS"/>
                          <a:ea typeface="HGP創英角ｺﾞｼｯｸUB"/>
                        </a:defRPr>
                      </a:lvl4pPr>
                      <a:lvl5pPr marL="1828800" algn="l" defTabSz="914400" rtl="0" eaLnBrk="1" latinLnBrk="0" hangingPunct="1">
                        <a:defRPr kumimoji="1" sz="1800" kern="1200">
                          <a:solidFill>
                            <a:schemeClr val="tx1"/>
                          </a:solidFill>
                          <a:latin typeface="Trebuchet MS"/>
                          <a:ea typeface="HGP創英角ｺﾞｼｯｸUB"/>
                        </a:defRPr>
                      </a:lvl5pPr>
                      <a:lvl6pPr marL="2286000" algn="l" defTabSz="914400" rtl="0" eaLnBrk="1" latinLnBrk="0" hangingPunct="1">
                        <a:defRPr kumimoji="1" sz="1800" kern="1200">
                          <a:solidFill>
                            <a:schemeClr val="tx1"/>
                          </a:solidFill>
                          <a:latin typeface="Trebuchet MS"/>
                          <a:ea typeface="HGP創英角ｺﾞｼｯｸUB"/>
                        </a:defRPr>
                      </a:lvl6pPr>
                      <a:lvl7pPr marL="2743200" algn="l" defTabSz="914400" rtl="0" eaLnBrk="1" latinLnBrk="0" hangingPunct="1">
                        <a:defRPr kumimoji="1" sz="1800" kern="1200">
                          <a:solidFill>
                            <a:schemeClr val="tx1"/>
                          </a:solidFill>
                          <a:latin typeface="Trebuchet MS"/>
                          <a:ea typeface="HGP創英角ｺﾞｼｯｸUB"/>
                        </a:defRPr>
                      </a:lvl7pPr>
                      <a:lvl8pPr marL="3200400" algn="l" defTabSz="914400" rtl="0" eaLnBrk="1" latinLnBrk="0" hangingPunct="1">
                        <a:defRPr kumimoji="1" sz="1800" kern="1200">
                          <a:solidFill>
                            <a:schemeClr val="tx1"/>
                          </a:solidFill>
                          <a:latin typeface="Trebuchet MS"/>
                          <a:ea typeface="HGP創英角ｺﾞｼｯｸUB"/>
                        </a:defRPr>
                      </a:lvl8pPr>
                      <a:lvl9pPr marL="3657600" algn="l" defTabSz="914400" rtl="0" eaLnBrk="1" latinLnBrk="0" hangingPunct="1">
                        <a:defRPr kumimoji="1" sz="1800" kern="1200">
                          <a:solidFill>
                            <a:schemeClr val="tx1"/>
                          </a:solidFill>
                          <a:latin typeface="Trebuchet MS"/>
                          <a:ea typeface="HGP創英角ｺﾞｼｯｸUB"/>
                        </a:defRPr>
                      </a:lvl9pPr>
                    </a:lstStyle>
                    <a:p>
                      <a:pPr marL="0" marR="0" lvl="0" indent="0" algn="ctr" defTabSz="914400" rtl="0" eaLnBrk="1" fontAlgn="base" latinLnBrk="0" hangingPunct="1">
                        <a:lnSpc>
                          <a:spcPct val="100000"/>
                        </a:lnSpc>
                        <a:spcBef>
                          <a:spcPts val="0"/>
                        </a:spcBef>
                        <a:spcAft>
                          <a:spcPct val="0"/>
                        </a:spcAft>
                        <a:buClrTx/>
                        <a:buSzTx/>
                        <a:buFontTx/>
                        <a:buNone/>
                        <a:tabLst/>
                      </a:pPr>
                      <a:r>
                        <a:rPr kumimoji="1" lang="ja-JP" altLang="en-US" sz="1800" b="1" i="0" u="none" strike="noStrike" cap="none" normalizeH="0" baseline="0" dirty="0">
                          <a:ln>
                            <a:noFill/>
                          </a:ln>
                          <a:solidFill>
                            <a:schemeClr val="bg1"/>
                          </a:solidFill>
                          <a:effectLst/>
                          <a:latin typeface="Meiryo UI" panose="020B0604030504040204" pitchFamily="50" charset="-128"/>
                          <a:ea typeface="Meiryo UI" panose="020B0604030504040204" pitchFamily="50" charset="-128"/>
                        </a:rPr>
                        <a:t>内　容</a:t>
                      </a:r>
                    </a:p>
                  </a:txBody>
                  <a:tcPr marL="0" marR="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solidFill>
                      <a:schemeClr val="bg1">
                        <a:lumMod val="65000"/>
                      </a:schemeClr>
                    </a:solidFill>
                  </a:tcPr>
                </a:tc>
                <a:extLst>
                  <a:ext uri="{0D108BD9-81ED-4DB2-BD59-A6C34878D82A}">
                    <a16:rowId xmlns:a16="http://schemas.microsoft.com/office/drawing/2014/main" val="10000"/>
                  </a:ext>
                </a:extLst>
              </a:tr>
              <a:tr h="1476000">
                <a:tc>
                  <a:txBody>
                    <a:bodyPr/>
                    <a:lstStyle>
                      <a:defPPr>
                        <a:defRPr lang="ja-JP"/>
                      </a:defPPr>
                      <a:lvl1pPr marL="0" algn="l" defTabSz="914400" rtl="0" eaLnBrk="1" latinLnBrk="0" hangingPunct="1">
                        <a:defRPr kumimoji="1" sz="1800" kern="1200">
                          <a:solidFill>
                            <a:schemeClr val="tx1"/>
                          </a:solidFill>
                          <a:latin typeface="Trebuchet MS"/>
                          <a:ea typeface="HGP創英角ｺﾞｼｯｸUB"/>
                        </a:defRPr>
                      </a:lvl1pPr>
                      <a:lvl2pPr marL="457200" algn="l" defTabSz="914400" rtl="0" eaLnBrk="1" latinLnBrk="0" hangingPunct="1">
                        <a:defRPr kumimoji="1" sz="1800" kern="1200">
                          <a:solidFill>
                            <a:schemeClr val="tx1"/>
                          </a:solidFill>
                          <a:latin typeface="Trebuchet MS"/>
                          <a:ea typeface="HGP創英角ｺﾞｼｯｸUB"/>
                        </a:defRPr>
                      </a:lvl2pPr>
                      <a:lvl3pPr marL="914400" algn="l" defTabSz="914400" rtl="0" eaLnBrk="1" latinLnBrk="0" hangingPunct="1">
                        <a:defRPr kumimoji="1" sz="1800" kern="1200">
                          <a:solidFill>
                            <a:schemeClr val="tx1"/>
                          </a:solidFill>
                          <a:latin typeface="Trebuchet MS"/>
                          <a:ea typeface="HGP創英角ｺﾞｼｯｸUB"/>
                        </a:defRPr>
                      </a:lvl3pPr>
                      <a:lvl4pPr marL="1371600" algn="l" defTabSz="914400" rtl="0" eaLnBrk="1" latinLnBrk="0" hangingPunct="1">
                        <a:defRPr kumimoji="1" sz="1800" kern="1200">
                          <a:solidFill>
                            <a:schemeClr val="tx1"/>
                          </a:solidFill>
                          <a:latin typeface="Trebuchet MS"/>
                          <a:ea typeface="HGP創英角ｺﾞｼｯｸUB"/>
                        </a:defRPr>
                      </a:lvl4pPr>
                      <a:lvl5pPr marL="1828800" algn="l" defTabSz="914400" rtl="0" eaLnBrk="1" latinLnBrk="0" hangingPunct="1">
                        <a:defRPr kumimoji="1" sz="1800" kern="1200">
                          <a:solidFill>
                            <a:schemeClr val="tx1"/>
                          </a:solidFill>
                          <a:latin typeface="Trebuchet MS"/>
                          <a:ea typeface="HGP創英角ｺﾞｼｯｸUB"/>
                        </a:defRPr>
                      </a:lvl5pPr>
                      <a:lvl6pPr marL="2286000" algn="l" defTabSz="914400" rtl="0" eaLnBrk="1" latinLnBrk="0" hangingPunct="1">
                        <a:defRPr kumimoji="1" sz="1800" kern="1200">
                          <a:solidFill>
                            <a:schemeClr val="tx1"/>
                          </a:solidFill>
                          <a:latin typeface="Trebuchet MS"/>
                          <a:ea typeface="HGP創英角ｺﾞｼｯｸUB"/>
                        </a:defRPr>
                      </a:lvl6pPr>
                      <a:lvl7pPr marL="2743200" algn="l" defTabSz="914400" rtl="0" eaLnBrk="1" latinLnBrk="0" hangingPunct="1">
                        <a:defRPr kumimoji="1" sz="1800" kern="1200">
                          <a:solidFill>
                            <a:schemeClr val="tx1"/>
                          </a:solidFill>
                          <a:latin typeface="Trebuchet MS"/>
                          <a:ea typeface="HGP創英角ｺﾞｼｯｸUB"/>
                        </a:defRPr>
                      </a:lvl7pPr>
                      <a:lvl8pPr marL="3200400" algn="l" defTabSz="914400" rtl="0" eaLnBrk="1" latinLnBrk="0" hangingPunct="1">
                        <a:defRPr kumimoji="1" sz="1800" kern="1200">
                          <a:solidFill>
                            <a:schemeClr val="tx1"/>
                          </a:solidFill>
                          <a:latin typeface="Trebuchet MS"/>
                          <a:ea typeface="HGP創英角ｺﾞｼｯｸUB"/>
                        </a:defRPr>
                      </a:lvl8pPr>
                      <a:lvl9pPr marL="3657600" algn="l" defTabSz="914400" rtl="0" eaLnBrk="1" latinLnBrk="0" hangingPunct="1">
                        <a:defRPr kumimoji="1" sz="1800" kern="1200">
                          <a:solidFill>
                            <a:schemeClr val="tx1"/>
                          </a:solidFill>
                          <a:latin typeface="Trebuchet MS"/>
                          <a:ea typeface="HGP創英角ｺﾞｼｯｸUB"/>
                        </a:defRPr>
                      </a:lvl9pPr>
                    </a:lstStyle>
                    <a:p>
                      <a:pPr marL="144000" marR="0" lvl="0" indent="0" algn="l" defTabSz="914400" rtl="0" eaLnBrk="1" fontAlgn="base" latinLnBrk="0" hangingPunct="1">
                        <a:lnSpc>
                          <a:spcPct val="100000"/>
                        </a:lnSpc>
                        <a:spcBef>
                          <a:spcPts val="0"/>
                        </a:spcBef>
                        <a:spcAft>
                          <a:spcPct val="0"/>
                        </a:spcAft>
                        <a:buClrTx/>
                        <a:buSzTx/>
                        <a:buFontTx/>
                        <a:buNone/>
                        <a:tabLst/>
                      </a:pPr>
                      <a:r>
                        <a:rPr kumimoji="1" lang="ja-JP" altLang="en-US" sz="18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設定可能なプロファイルの</a:t>
                      </a:r>
                      <a:endParaRPr kumimoji="1" lang="en-US" altLang="ja-JP" sz="18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endParaRPr>
                    </a:p>
                    <a:p>
                      <a:pPr marL="144000" marR="0" lvl="0" indent="0" algn="l" defTabSz="914400" rtl="0" eaLnBrk="1" fontAlgn="base" latinLnBrk="0" hangingPunct="1">
                        <a:lnSpc>
                          <a:spcPct val="100000"/>
                        </a:lnSpc>
                        <a:spcBef>
                          <a:spcPts val="0"/>
                        </a:spcBef>
                        <a:spcAft>
                          <a:spcPct val="0"/>
                        </a:spcAft>
                        <a:buClrTx/>
                        <a:buSzTx/>
                        <a:buFontTx/>
                        <a:buNone/>
                        <a:tabLst/>
                      </a:pPr>
                      <a:r>
                        <a:rPr kumimoji="1" lang="ja-JP" altLang="en-US" sz="18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種類について</a:t>
                      </a:r>
                    </a:p>
                  </a:txBody>
                  <a:tcPr marL="72000" marR="72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noFill/>
                  </a:tcPr>
                </a:tc>
                <a:tc>
                  <a:txBody>
                    <a:bodyPr/>
                    <a:lstStyle>
                      <a:defPPr>
                        <a:defRPr lang="ja-JP"/>
                      </a:defPPr>
                      <a:lvl1pPr marL="0" algn="l" defTabSz="914400" rtl="0" eaLnBrk="1" latinLnBrk="0" hangingPunct="1">
                        <a:defRPr kumimoji="1" sz="1800" kern="1200">
                          <a:solidFill>
                            <a:schemeClr val="tx1"/>
                          </a:solidFill>
                          <a:latin typeface="Trebuchet MS"/>
                          <a:ea typeface="HGP創英角ｺﾞｼｯｸUB"/>
                        </a:defRPr>
                      </a:lvl1pPr>
                      <a:lvl2pPr marL="457200" algn="l" defTabSz="914400" rtl="0" eaLnBrk="1" latinLnBrk="0" hangingPunct="1">
                        <a:defRPr kumimoji="1" sz="1800" kern="1200">
                          <a:solidFill>
                            <a:schemeClr val="tx1"/>
                          </a:solidFill>
                          <a:latin typeface="Trebuchet MS"/>
                          <a:ea typeface="HGP創英角ｺﾞｼｯｸUB"/>
                        </a:defRPr>
                      </a:lvl2pPr>
                      <a:lvl3pPr marL="914400" algn="l" defTabSz="914400" rtl="0" eaLnBrk="1" latinLnBrk="0" hangingPunct="1">
                        <a:defRPr kumimoji="1" sz="1800" kern="1200">
                          <a:solidFill>
                            <a:schemeClr val="tx1"/>
                          </a:solidFill>
                          <a:latin typeface="Trebuchet MS"/>
                          <a:ea typeface="HGP創英角ｺﾞｼｯｸUB"/>
                        </a:defRPr>
                      </a:lvl3pPr>
                      <a:lvl4pPr marL="1371600" algn="l" defTabSz="914400" rtl="0" eaLnBrk="1" latinLnBrk="0" hangingPunct="1">
                        <a:defRPr kumimoji="1" sz="1800" kern="1200">
                          <a:solidFill>
                            <a:schemeClr val="tx1"/>
                          </a:solidFill>
                          <a:latin typeface="Trebuchet MS"/>
                          <a:ea typeface="HGP創英角ｺﾞｼｯｸUB"/>
                        </a:defRPr>
                      </a:lvl4pPr>
                      <a:lvl5pPr marL="1828800" algn="l" defTabSz="914400" rtl="0" eaLnBrk="1" latinLnBrk="0" hangingPunct="1">
                        <a:defRPr kumimoji="1" sz="1800" kern="1200">
                          <a:solidFill>
                            <a:schemeClr val="tx1"/>
                          </a:solidFill>
                          <a:latin typeface="Trebuchet MS"/>
                          <a:ea typeface="HGP創英角ｺﾞｼｯｸUB"/>
                        </a:defRPr>
                      </a:lvl5pPr>
                      <a:lvl6pPr marL="2286000" algn="l" defTabSz="914400" rtl="0" eaLnBrk="1" latinLnBrk="0" hangingPunct="1">
                        <a:defRPr kumimoji="1" sz="1800" kern="1200">
                          <a:solidFill>
                            <a:schemeClr val="tx1"/>
                          </a:solidFill>
                          <a:latin typeface="Trebuchet MS"/>
                          <a:ea typeface="HGP創英角ｺﾞｼｯｸUB"/>
                        </a:defRPr>
                      </a:lvl6pPr>
                      <a:lvl7pPr marL="2743200" algn="l" defTabSz="914400" rtl="0" eaLnBrk="1" latinLnBrk="0" hangingPunct="1">
                        <a:defRPr kumimoji="1" sz="1800" kern="1200">
                          <a:solidFill>
                            <a:schemeClr val="tx1"/>
                          </a:solidFill>
                          <a:latin typeface="Trebuchet MS"/>
                          <a:ea typeface="HGP創英角ｺﾞｼｯｸUB"/>
                        </a:defRPr>
                      </a:lvl7pPr>
                      <a:lvl8pPr marL="3200400" algn="l" defTabSz="914400" rtl="0" eaLnBrk="1" latinLnBrk="0" hangingPunct="1">
                        <a:defRPr kumimoji="1" sz="1800" kern="1200">
                          <a:solidFill>
                            <a:schemeClr val="tx1"/>
                          </a:solidFill>
                          <a:latin typeface="Trebuchet MS"/>
                          <a:ea typeface="HGP創英角ｺﾞｼｯｸUB"/>
                        </a:defRPr>
                      </a:lvl8pPr>
                      <a:lvl9pPr marL="3657600" algn="l" defTabSz="914400" rtl="0" eaLnBrk="1" latinLnBrk="0" hangingPunct="1">
                        <a:defRPr kumimoji="1" sz="1800" kern="1200">
                          <a:solidFill>
                            <a:schemeClr val="tx1"/>
                          </a:solidFill>
                          <a:latin typeface="Trebuchet MS"/>
                          <a:ea typeface="HGP創英角ｺﾞｼｯｸUB"/>
                        </a:defRPr>
                      </a:lvl9pPr>
                    </a:lstStyle>
                    <a:p>
                      <a:pPr marL="144000" marR="0" lvl="0" indent="0" algn="l" defTabSz="914400" rtl="0" eaLnBrk="1" fontAlgn="base" latinLnBrk="0" hangingPunct="1">
                        <a:lnSpc>
                          <a:spcPct val="100000"/>
                        </a:lnSpc>
                        <a:spcBef>
                          <a:spcPts val="400"/>
                        </a:spcBef>
                        <a:spcAft>
                          <a:spcPct val="0"/>
                        </a:spcAft>
                        <a:buClrTx/>
                        <a:buSzTx/>
                        <a:buFontTx/>
                        <a:buNone/>
                        <a:tabLst/>
                        <a:defRPr/>
                      </a:pPr>
                      <a:r>
                        <a:rPr kumimoji="1" lang="ja-JP" altLang="en-US" sz="1600" b="0" dirty="0">
                          <a:solidFill>
                            <a:schemeClr val="tx1"/>
                          </a:solidFill>
                          <a:latin typeface="Meiryo UI" panose="020B0604030504040204" pitchFamily="50" charset="-128"/>
                          <a:ea typeface="Meiryo UI" panose="020B0604030504040204" pitchFamily="50" charset="-128"/>
                        </a:rPr>
                        <a:t>以下</a:t>
                      </a:r>
                      <a:r>
                        <a:rPr kumimoji="1" lang="en-US" altLang="ja-JP" sz="1600" b="0" dirty="0">
                          <a:solidFill>
                            <a:schemeClr val="tx1"/>
                          </a:solidFill>
                          <a:latin typeface="Meiryo UI" panose="020B0604030504040204" pitchFamily="50" charset="-128"/>
                          <a:ea typeface="Meiryo UI" panose="020B0604030504040204" pitchFamily="50" charset="-128"/>
                        </a:rPr>
                        <a:t>2</a:t>
                      </a:r>
                      <a:r>
                        <a:rPr kumimoji="1" lang="ja-JP" altLang="en-US" sz="1600" b="0" dirty="0">
                          <a:solidFill>
                            <a:schemeClr val="tx1"/>
                          </a:solidFill>
                          <a:latin typeface="Meiryo UI" panose="020B0604030504040204" pitchFamily="50" charset="-128"/>
                          <a:ea typeface="Meiryo UI" panose="020B0604030504040204" pitchFamily="50" charset="-128"/>
                        </a:rPr>
                        <a:t>項目となります</a:t>
                      </a:r>
                      <a:endParaRPr kumimoji="1" lang="en-US" altLang="ja-JP" sz="1600" b="0" dirty="0">
                        <a:solidFill>
                          <a:schemeClr val="tx1"/>
                        </a:solidFill>
                        <a:latin typeface="Meiryo UI" panose="020B0604030504040204" pitchFamily="50" charset="-128"/>
                        <a:ea typeface="Meiryo UI" panose="020B0604030504040204" pitchFamily="50" charset="-128"/>
                      </a:endParaRPr>
                    </a:p>
                    <a:p>
                      <a:pPr marL="144000" marR="0" lvl="0" indent="0" algn="l" defTabSz="914400" rtl="0" eaLnBrk="1" fontAlgn="base" latinLnBrk="0" hangingPunct="1">
                        <a:lnSpc>
                          <a:spcPct val="100000"/>
                        </a:lnSpc>
                        <a:spcBef>
                          <a:spcPts val="400"/>
                        </a:spcBef>
                        <a:spcAft>
                          <a:spcPct val="0"/>
                        </a:spcAft>
                        <a:buClrTx/>
                        <a:buSzTx/>
                        <a:buFontTx/>
                        <a:buNone/>
                        <a:tabLst/>
                        <a:defRPr/>
                      </a:pPr>
                      <a:r>
                        <a:rPr kumimoji="1" lang="ja-JP" altLang="en-US" sz="1600" b="1" dirty="0">
                          <a:solidFill>
                            <a:srgbClr val="00B050"/>
                          </a:solidFill>
                          <a:latin typeface="Meiryo UI" panose="020B0604030504040204" pitchFamily="50" charset="-128"/>
                          <a:ea typeface="Meiryo UI" panose="020B0604030504040204" pitchFamily="50" charset="-128"/>
                        </a:rPr>
                        <a:t>❶ </a:t>
                      </a:r>
                      <a:r>
                        <a:rPr kumimoji="1" lang="ja-JP" altLang="en-US" sz="1600" b="0" dirty="0">
                          <a:solidFill>
                            <a:schemeClr val="tx1"/>
                          </a:solidFill>
                          <a:latin typeface="Meiryo UI" panose="020B0604030504040204" pitchFamily="50" charset="-128"/>
                          <a:ea typeface="Meiryo UI" panose="020B0604030504040204" pitchFamily="50" charset="-128"/>
                        </a:rPr>
                        <a:t>「かんたん一括設定」より作成されたプロファイル</a:t>
                      </a:r>
                      <a:endParaRPr kumimoji="1" lang="en-US" altLang="ja-JP" sz="1600" b="0" dirty="0">
                        <a:solidFill>
                          <a:schemeClr val="tx1"/>
                        </a:solidFill>
                        <a:latin typeface="Meiryo UI" panose="020B0604030504040204" pitchFamily="50" charset="-128"/>
                        <a:ea typeface="Meiryo UI" panose="020B0604030504040204" pitchFamily="50" charset="-128"/>
                      </a:endParaRPr>
                    </a:p>
                    <a:p>
                      <a:pPr marL="144000" marR="0" lvl="0" indent="0" algn="l" defTabSz="914400" rtl="0" eaLnBrk="1" fontAlgn="base" latinLnBrk="0" hangingPunct="1">
                        <a:lnSpc>
                          <a:spcPct val="100000"/>
                        </a:lnSpc>
                        <a:spcBef>
                          <a:spcPts val="400"/>
                        </a:spcBef>
                        <a:spcAft>
                          <a:spcPct val="0"/>
                        </a:spcAft>
                        <a:buClrTx/>
                        <a:buSzTx/>
                        <a:buFontTx/>
                        <a:buNone/>
                        <a:tabLst/>
                        <a:defRPr/>
                      </a:pPr>
                      <a:r>
                        <a:rPr kumimoji="1" lang="ja-JP" altLang="en-US" sz="1600" b="1" dirty="0">
                          <a:solidFill>
                            <a:srgbClr val="00B050"/>
                          </a:solidFill>
                          <a:latin typeface="Meiryo UI" panose="020B0604030504040204" pitchFamily="50" charset="-128"/>
                          <a:ea typeface="Meiryo UI" panose="020B0604030504040204" pitchFamily="50" charset="-128"/>
                        </a:rPr>
                        <a:t>❷ </a:t>
                      </a:r>
                      <a:r>
                        <a:rPr kumimoji="1" lang="en-US" altLang="ja-JP" sz="1600" b="0" kern="1200" dirty="0">
                          <a:solidFill>
                            <a:schemeClr val="tx1"/>
                          </a:solidFill>
                          <a:latin typeface="Meiryo UI" panose="020B0604030504040204" pitchFamily="50" charset="-128"/>
                          <a:ea typeface="Meiryo UI" panose="020B0604030504040204" pitchFamily="50" charset="-128"/>
                          <a:cs typeface="+mn-cs"/>
                        </a:rPr>
                        <a:t>Apple Configurator</a:t>
                      </a:r>
                      <a:r>
                        <a:rPr kumimoji="1" lang="ja-JP" altLang="en-US" sz="1600" b="0" kern="1200" dirty="0">
                          <a:solidFill>
                            <a:schemeClr val="tx1"/>
                          </a:solidFill>
                          <a:latin typeface="Meiryo UI" panose="020B0604030504040204" pitchFamily="50" charset="-128"/>
                          <a:ea typeface="Meiryo UI" panose="020B0604030504040204" pitchFamily="50" charset="-128"/>
                          <a:cs typeface="+mn-cs"/>
                        </a:rPr>
                        <a:t>より</a:t>
                      </a:r>
                      <a:r>
                        <a:rPr kumimoji="1" lang="ja-JP" altLang="en-US" sz="1600" b="0" dirty="0">
                          <a:solidFill>
                            <a:schemeClr val="tx1"/>
                          </a:solidFill>
                          <a:latin typeface="Meiryo UI" panose="020B0604030504040204" pitchFamily="50" charset="-128"/>
                          <a:ea typeface="Meiryo UI" panose="020B0604030504040204" pitchFamily="50" charset="-128"/>
                        </a:rPr>
                        <a:t>作成されたプロファイル</a:t>
                      </a:r>
                      <a:endParaRPr kumimoji="1" lang="en-US" altLang="ja-JP" sz="1600" b="0" dirty="0">
                        <a:solidFill>
                          <a:schemeClr val="tx1"/>
                        </a:solidFill>
                        <a:latin typeface="Meiryo UI" panose="020B0604030504040204" pitchFamily="50" charset="-128"/>
                        <a:ea typeface="Meiryo UI" panose="020B0604030504040204" pitchFamily="50" charset="-128"/>
                      </a:endParaRPr>
                    </a:p>
                  </a:txBody>
                  <a:tcPr marL="72000" marR="72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900000">
                <a:tc>
                  <a:txBody>
                    <a:bodyPr/>
                    <a:lstStyle>
                      <a:defPPr>
                        <a:defRPr lang="ja-JP"/>
                      </a:defPPr>
                      <a:lvl1pPr marL="0" algn="l" defTabSz="914400" rtl="0" eaLnBrk="1" latinLnBrk="0" hangingPunct="1">
                        <a:defRPr kumimoji="1" sz="1800" kern="1200">
                          <a:solidFill>
                            <a:schemeClr val="tx1"/>
                          </a:solidFill>
                          <a:latin typeface="Trebuchet MS"/>
                          <a:ea typeface="HGP創英角ｺﾞｼｯｸUB"/>
                        </a:defRPr>
                      </a:lvl1pPr>
                      <a:lvl2pPr marL="457200" algn="l" defTabSz="914400" rtl="0" eaLnBrk="1" latinLnBrk="0" hangingPunct="1">
                        <a:defRPr kumimoji="1" sz="1800" kern="1200">
                          <a:solidFill>
                            <a:schemeClr val="tx1"/>
                          </a:solidFill>
                          <a:latin typeface="Trebuchet MS"/>
                          <a:ea typeface="HGP創英角ｺﾞｼｯｸUB"/>
                        </a:defRPr>
                      </a:lvl2pPr>
                      <a:lvl3pPr marL="914400" algn="l" defTabSz="914400" rtl="0" eaLnBrk="1" latinLnBrk="0" hangingPunct="1">
                        <a:defRPr kumimoji="1" sz="1800" kern="1200">
                          <a:solidFill>
                            <a:schemeClr val="tx1"/>
                          </a:solidFill>
                          <a:latin typeface="Trebuchet MS"/>
                          <a:ea typeface="HGP創英角ｺﾞｼｯｸUB"/>
                        </a:defRPr>
                      </a:lvl3pPr>
                      <a:lvl4pPr marL="1371600" algn="l" defTabSz="914400" rtl="0" eaLnBrk="1" latinLnBrk="0" hangingPunct="1">
                        <a:defRPr kumimoji="1" sz="1800" kern="1200">
                          <a:solidFill>
                            <a:schemeClr val="tx1"/>
                          </a:solidFill>
                          <a:latin typeface="Trebuchet MS"/>
                          <a:ea typeface="HGP創英角ｺﾞｼｯｸUB"/>
                        </a:defRPr>
                      </a:lvl4pPr>
                      <a:lvl5pPr marL="1828800" algn="l" defTabSz="914400" rtl="0" eaLnBrk="1" latinLnBrk="0" hangingPunct="1">
                        <a:defRPr kumimoji="1" sz="1800" kern="1200">
                          <a:solidFill>
                            <a:schemeClr val="tx1"/>
                          </a:solidFill>
                          <a:latin typeface="Trebuchet MS"/>
                          <a:ea typeface="HGP創英角ｺﾞｼｯｸUB"/>
                        </a:defRPr>
                      </a:lvl5pPr>
                      <a:lvl6pPr marL="2286000" algn="l" defTabSz="914400" rtl="0" eaLnBrk="1" latinLnBrk="0" hangingPunct="1">
                        <a:defRPr kumimoji="1" sz="1800" kern="1200">
                          <a:solidFill>
                            <a:schemeClr val="tx1"/>
                          </a:solidFill>
                          <a:latin typeface="Trebuchet MS"/>
                          <a:ea typeface="HGP創英角ｺﾞｼｯｸUB"/>
                        </a:defRPr>
                      </a:lvl6pPr>
                      <a:lvl7pPr marL="2743200" algn="l" defTabSz="914400" rtl="0" eaLnBrk="1" latinLnBrk="0" hangingPunct="1">
                        <a:defRPr kumimoji="1" sz="1800" kern="1200">
                          <a:solidFill>
                            <a:schemeClr val="tx1"/>
                          </a:solidFill>
                          <a:latin typeface="Trebuchet MS"/>
                          <a:ea typeface="HGP創英角ｺﾞｼｯｸUB"/>
                        </a:defRPr>
                      </a:lvl7pPr>
                      <a:lvl8pPr marL="3200400" algn="l" defTabSz="914400" rtl="0" eaLnBrk="1" latinLnBrk="0" hangingPunct="1">
                        <a:defRPr kumimoji="1" sz="1800" kern="1200">
                          <a:solidFill>
                            <a:schemeClr val="tx1"/>
                          </a:solidFill>
                          <a:latin typeface="Trebuchet MS"/>
                          <a:ea typeface="HGP創英角ｺﾞｼｯｸUB"/>
                        </a:defRPr>
                      </a:lvl8pPr>
                      <a:lvl9pPr marL="3657600" algn="l" defTabSz="914400" rtl="0" eaLnBrk="1" latinLnBrk="0" hangingPunct="1">
                        <a:defRPr kumimoji="1" sz="1800" kern="1200">
                          <a:solidFill>
                            <a:schemeClr val="tx1"/>
                          </a:solidFill>
                          <a:latin typeface="Trebuchet MS"/>
                          <a:ea typeface="HGP創英角ｺﾞｼｯｸUB"/>
                        </a:defRPr>
                      </a:lvl9pPr>
                    </a:lstStyle>
                    <a:p>
                      <a:pPr marL="144000" marR="0" lvl="0" indent="0" algn="l" defTabSz="914400" rtl="0" eaLnBrk="1" fontAlgn="base" latinLnBrk="0" hangingPunct="1">
                        <a:lnSpc>
                          <a:spcPct val="100000"/>
                        </a:lnSpc>
                        <a:spcBef>
                          <a:spcPts val="0"/>
                        </a:spcBef>
                        <a:spcAft>
                          <a:spcPct val="0"/>
                        </a:spcAft>
                        <a:buClrTx/>
                        <a:buSzTx/>
                        <a:buFontTx/>
                        <a:buNone/>
                        <a:tabLst/>
                        <a:defRPr/>
                      </a:pPr>
                      <a:r>
                        <a:rPr kumimoji="1" lang="ja-JP" altLang="en-US" sz="18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グループ単位で設定した</a:t>
                      </a:r>
                      <a:endParaRPr kumimoji="1" lang="en-US" altLang="ja-JP" sz="18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endParaRPr>
                    </a:p>
                    <a:p>
                      <a:pPr marL="144000" marR="0" lvl="0" indent="0" algn="l" defTabSz="914400" rtl="0" eaLnBrk="1" fontAlgn="base" latinLnBrk="0" hangingPunct="1">
                        <a:lnSpc>
                          <a:spcPct val="100000"/>
                        </a:lnSpc>
                        <a:spcBef>
                          <a:spcPts val="0"/>
                        </a:spcBef>
                        <a:spcAft>
                          <a:spcPct val="0"/>
                        </a:spcAft>
                        <a:buClrTx/>
                        <a:buSzTx/>
                        <a:buFontTx/>
                        <a:buNone/>
                        <a:tabLst/>
                        <a:defRPr/>
                      </a:pPr>
                      <a:r>
                        <a:rPr kumimoji="1" lang="ja-JP" altLang="en-US" sz="18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デフォルトプロファイル配信について</a:t>
                      </a:r>
                    </a:p>
                  </a:txBody>
                  <a:tcPr marL="72000" marR="72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noFill/>
                  </a:tcPr>
                </a:tc>
                <a:tc>
                  <a:txBody>
                    <a:bodyPr/>
                    <a:lstStyle>
                      <a:defPPr>
                        <a:defRPr lang="ja-JP"/>
                      </a:defPPr>
                      <a:lvl1pPr marL="0" algn="l" defTabSz="914400" rtl="0" eaLnBrk="1" latinLnBrk="0" hangingPunct="1">
                        <a:defRPr kumimoji="1" sz="1800" kern="1200">
                          <a:solidFill>
                            <a:schemeClr val="tx1"/>
                          </a:solidFill>
                          <a:latin typeface="Trebuchet MS"/>
                          <a:ea typeface="HGP創英角ｺﾞｼｯｸUB"/>
                        </a:defRPr>
                      </a:lvl1pPr>
                      <a:lvl2pPr marL="457200" algn="l" defTabSz="914400" rtl="0" eaLnBrk="1" latinLnBrk="0" hangingPunct="1">
                        <a:defRPr kumimoji="1" sz="1800" kern="1200">
                          <a:solidFill>
                            <a:schemeClr val="tx1"/>
                          </a:solidFill>
                          <a:latin typeface="Trebuchet MS"/>
                          <a:ea typeface="HGP創英角ｺﾞｼｯｸUB"/>
                        </a:defRPr>
                      </a:lvl2pPr>
                      <a:lvl3pPr marL="914400" algn="l" defTabSz="914400" rtl="0" eaLnBrk="1" latinLnBrk="0" hangingPunct="1">
                        <a:defRPr kumimoji="1" sz="1800" kern="1200">
                          <a:solidFill>
                            <a:schemeClr val="tx1"/>
                          </a:solidFill>
                          <a:latin typeface="Trebuchet MS"/>
                          <a:ea typeface="HGP創英角ｺﾞｼｯｸUB"/>
                        </a:defRPr>
                      </a:lvl3pPr>
                      <a:lvl4pPr marL="1371600" algn="l" defTabSz="914400" rtl="0" eaLnBrk="1" latinLnBrk="0" hangingPunct="1">
                        <a:defRPr kumimoji="1" sz="1800" kern="1200">
                          <a:solidFill>
                            <a:schemeClr val="tx1"/>
                          </a:solidFill>
                          <a:latin typeface="Trebuchet MS"/>
                          <a:ea typeface="HGP創英角ｺﾞｼｯｸUB"/>
                        </a:defRPr>
                      </a:lvl4pPr>
                      <a:lvl5pPr marL="1828800" algn="l" defTabSz="914400" rtl="0" eaLnBrk="1" latinLnBrk="0" hangingPunct="1">
                        <a:defRPr kumimoji="1" sz="1800" kern="1200">
                          <a:solidFill>
                            <a:schemeClr val="tx1"/>
                          </a:solidFill>
                          <a:latin typeface="Trebuchet MS"/>
                          <a:ea typeface="HGP創英角ｺﾞｼｯｸUB"/>
                        </a:defRPr>
                      </a:lvl5pPr>
                      <a:lvl6pPr marL="2286000" algn="l" defTabSz="914400" rtl="0" eaLnBrk="1" latinLnBrk="0" hangingPunct="1">
                        <a:defRPr kumimoji="1" sz="1800" kern="1200">
                          <a:solidFill>
                            <a:schemeClr val="tx1"/>
                          </a:solidFill>
                          <a:latin typeface="Trebuchet MS"/>
                          <a:ea typeface="HGP創英角ｺﾞｼｯｸUB"/>
                        </a:defRPr>
                      </a:lvl6pPr>
                      <a:lvl7pPr marL="2743200" algn="l" defTabSz="914400" rtl="0" eaLnBrk="1" latinLnBrk="0" hangingPunct="1">
                        <a:defRPr kumimoji="1" sz="1800" kern="1200">
                          <a:solidFill>
                            <a:schemeClr val="tx1"/>
                          </a:solidFill>
                          <a:latin typeface="Trebuchet MS"/>
                          <a:ea typeface="HGP創英角ｺﾞｼｯｸUB"/>
                        </a:defRPr>
                      </a:lvl7pPr>
                      <a:lvl8pPr marL="3200400" algn="l" defTabSz="914400" rtl="0" eaLnBrk="1" latinLnBrk="0" hangingPunct="1">
                        <a:defRPr kumimoji="1" sz="1800" kern="1200">
                          <a:solidFill>
                            <a:schemeClr val="tx1"/>
                          </a:solidFill>
                          <a:latin typeface="Trebuchet MS"/>
                          <a:ea typeface="HGP創英角ｺﾞｼｯｸUB"/>
                        </a:defRPr>
                      </a:lvl8pPr>
                      <a:lvl9pPr marL="3657600" algn="l" defTabSz="914400" rtl="0" eaLnBrk="1" latinLnBrk="0" hangingPunct="1">
                        <a:defRPr kumimoji="1" sz="1800" kern="1200">
                          <a:solidFill>
                            <a:schemeClr val="tx1"/>
                          </a:solidFill>
                          <a:latin typeface="Trebuchet MS"/>
                          <a:ea typeface="HGP創英角ｺﾞｼｯｸUB"/>
                        </a:defRPr>
                      </a:lvl9pPr>
                    </a:lstStyle>
                    <a:p>
                      <a:pPr marL="144000">
                        <a:spcBef>
                          <a:spcPts val="0"/>
                        </a:spcBef>
                      </a:pPr>
                      <a:r>
                        <a:rPr kumimoji="1" lang="ja-JP" altLang="en-US" sz="1600" b="0" dirty="0">
                          <a:solidFill>
                            <a:schemeClr val="tx1"/>
                          </a:solidFill>
                          <a:latin typeface="Meiryo UI" panose="020B0604030504040204" pitchFamily="50" charset="-128"/>
                          <a:ea typeface="Meiryo UI" panose="020B0604030504040204" pitchFamily="50" charset="-128"/>
                        </a:rPr>
                        <a:t>新規デバイス登録時にグループ単位で設定したデフォルトプロファイルを適用させるには、</a:t>
                      </a:r>
                      <a:endParaRPr kumimoji="1" lang="en-US" altLang="ja-JP" sz="1600" b="0" dirty="0">
                        <a:solidFill>
                          <a:schemeClr val="tx1"/>
                        </a:solidFill>
                        <a:latin typeface="Meiryo UI" panose="020B0604030504040204" pitchFamily="50" charset="-128"/>
                        <a:ea typeface="Meiryo UI" panose="020B0604030504040204" pitchFamily="50" charset="-128"/>
                      </a:endParaRPr>
                    </a:p>
                    <a:p>
                      <a:pPr marL="144000">
                        <a:spcBef>
                          <a:spcPts val="0"/>
                        </a:spcBef>
                      </a:pPr>
                      <a:r>
                        <a:rPr kumimoji="1" lang="ja-JP" altLang="en-US" sz="1600" b="0" dirty="0">
                          <a:solidFill>
                            <a:schemeClr val="tx1"/>
                          </a:solidFill>
                          <a:latin typeface="Meiryo UI" panose="020B0604030504040204" pitchFamily="50" charset="-128"/>
                          <a:ea typeface="Meiryo UI" panose="020B0604030504040204" pitchFamily="50" charset="-128"/>
                        </a:rPr>
                        <a:t>デバイス登録前に該当グループへデバイス情報をあらかじめ</a:t>
                      </a:r>
                      <a:r>
                        <a:rPr kumimoji="1" lang="en-US" altLang="ja-JP" sz="1600" b="0" dirty="0">
                          <a:solidFill>
                            <a:schemeClr val="tx1"/>
                          </a:solidFill>
                          <a:latin typeface="Meiryo UI" panose="020B0604030504040204" pitchFamily="50" charset="-128"/>
                          <a:ea typeface="Meiryo UI" panose="020B0604030504040204" pitchFamily="50" charset="-128"/>
                        </a:rPr>
                        <a:t>CSV</a:t>
                      </a:r>
                      <a:r>
                        <a:rPr kumimoji="1" lang="ja-JP" altLang="en-US" sz="1600" b="0" dirty="0">
                          <a:solidFill>
                            <a:schemeClr val="tx1"/>
                          </a:solidFill>
                          <a:latin typeface="Meiryo UI" panose="020B0604030504040204" pitchFamily="50" charset="-128"/>
                          <a:ea typeface="Meiryo UI" panose="020B0604030504040204" pitchFamily="50" charset="-128"/>
                        </a:rPr>
                        <a:t>登録しておく必要があります。</a:t>
                      </a:r>
                      <a:endParaRPr kumimoji="1" lang="en-US" altLang="ja-JP" sz="1600" b="0" dirty="0">
                        <a:solidFill>
                          <a:schemeClr val="tx1"/>
                        </a:solidFill>
                        <a:latin typeface="Meiryo UI" panose="020B0604030504040204" pitchFamily="50" charset="-128"/>
                        <a:ea typeface="Meiryo UI" panose="020B0604030504040204" pitchFamily="50" charset="-128"/>
                      </a:endParaRPr>
                    </a:p>
                  </a:txBody>
                  <a:tcPr marL="72000" marR="72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900000">
                <a:tc>
                  <a:txBody>
                    <a:bodyPr/>
                    <a:lstStyle>
                      <a:defPPr>
                        <a:defRPr lang="ja-JP"/>
                      </a:defPPr>
                      <a:lvl1pPr marL="0" algn="l" defTabSz="914400" rtl="0" eaLnBrk="1" latinLnBrk="0" hangingPunct="1">
                        <a:defRPr kumimoji="1" sz="1800" kern="1200">
                          <a:solidFill>
                            <a:schemeClr val="tx1"/>
                          </a:solidFill>
                          <a:latin typeface="Trebuchet MS"/>
                          <a:ea typeface="HGP創英角ｺﾞｼｯｸUB"/>
                        </a:defRPr>
                      </a:lvl1pPr>
                      <a:lvl2pPr marL="457200" algn="l" defTabSz="914400" rtl="0" eaLnBrk="1" latinLnBrk="0" hangingPunct="1">
                        <a:defRPr kumimoji="1" sz="1800" kern="1200">
                          <a:solidFill>
                            <a:schemeClr val="tx1"/>
                          </a:solidFill>
                          <a:latin typeface="Trebuchet MS"/>
                          <a:ea typeface="HGP創英角ｺﾞｼｯｸUB"/>
                        </a:defRPr>
                      </a:lvl2pPr>
                      <a:lvl3pPr marL="914400" algn="l" defTabSz="914400" rtl="0" eaLnBrk="1" latinLnBrk="0" hangingPunct="1">
                        <a:defRPr kumimoji="1" sz="1800" kern="1200">
                          <a:solidFill>
                            <a:schemeClr val="tx1"/>
                          </a:solidFill>
                          <a:latin typeface="Trebuchet MS"/>
                          <a:ea typeface="HGP創英角ｺﾞｼｯｸUB"/>
                        </a:defRPr>
                      </a:lvl3pPr>
                      <a:lvl4pPr marL="1371600" algn="l" defTabSz="914400" rtl="0" eaLnBrk="1" latinLnBrk="0" hangingPunct="1">
                        <a:defRPr kumimoji="1" sz="1800" kern="1200">
                          <a:solidFill>
                            <a:schemeClr val="tx1"/>
                          </a:solidFill>
                          <a:latin typeface="Trebuchet MS"/>
                          <a:ea typeface="HGP創英角ｺﾞｼｯｸUB"/>
                        </a:defRPr>
                      </a:lvl4pPr>
                      <a:lvl5pPr marL="1828800" algn="l" defTabSz="914400" rtl="0" eaLnBrk="1" latinLnBrk="0" hangingPunct="1">
                        <a:defRPr kumimoji="1" sz="1800" kern="1200">
                          <a:solidFill>
                            <a:schemeClr val="tx1"/>
                          </a:solidFill>
                          <a:latin typeface="Trebuchet MS"/>
                          <a:ea typeface="HGP創英角ｺﾞｼｯｸUB"/>
                        </a:defRPr>
                      </a:lvl5pPr>
                      <a:lvl6pPr marL="2286000" algn="l" defTabSz="914400" rtl="0" eaLnBrk="1" latinLnBrk="0" hangingPunct="1">
                        <a:defRPr kumimoji="1" sz="1800" kern="1200">
                          <a:solidFill>
                            <a:schemeClr val="tx1"/>
                          </a:solidFill>
                          <a:latin typeface="Trebuchet MS"/>
                          <a:ea typeface="HGP創英角ｺﾞｼｯｸUB"/>
                        </a:defRPr>
                      </a:lvl6pPr>
                      <a:lvl7pPr marL="2743200" algn="l" defTabSz="914400" rtl="0" eaLnBrk="1" latinLnBrk="0" hangingPunct="1">
                        <a:defRPr kumimoji="1" sz="1800" kern="1200">
                          <a:solidFill>
                            <a:schemeClr val="tx1"/>
                          </a:solidFill>
                          <a:latin typeface="Trebuchet MS"/>
                          <a:ea typeface="HGP創英角ｺﾞｼｯｸUB"/>
                        </a:defRPr>
                      </a:lvl7pPr>
                      <a:lvl8pPr marL="3200400" algn="l" defTabSz="914400" rtl="0" eaLnBrk="1" latinLnBrk="0" hangingPunct="1">
                        <a:defRPr kumimoji="1" sz="1800" kern="1200">
                          <a:solidFill>
                            <a:schemeClr val="tx1"/>
                          </a:solidFill>
                          <a:latin typeface="Trebuchet MS"/>
                          <a:ea typeface="HGP創英角ｺﾞｼｯｸUB"/>
                        </a:defRPr>
                      </a:lvl8pPr>
                      <a:lvl9pPr marL="3657600" algn="l" defTabSz="914400" rtl="0" eaLnBrk="1" latinLnBrk="0" hangingPunct="1">
                        <a:defRPr kumimoji="1" sz="1800" kern="1200">
                          <a:solidFill>
                            <a:schemeClr val="tx1"/>
                          </a:solidFill>
                          <a:latin typeface="Trebuchet MS"/>
                          <a:ea typeface="HGP創英角ｺﾞｼｯｸUB"/>
                        </a:defRPr>
                      </a:lvl9pPr>
                    </a:lstStyle>
                    <a:p>
                      <a:pPr marL="144000" marR="0" lvl="0" indent="0" algn="l" defTabSz="914400" rtl="0" eaLnBrk="1" fontAlgn="base" latinLnBrk="0" hangingPunct="1">
                        <a:lnSpc>
                          <a:spcPct val="100000"/>
                        </a:lnSpc>
                        <a:spcBef>
                          <a:spcPts val="0"/>
                        </a:spcBef>
                        <a:spcAft>
                          <a:spcPct val="0"/>
                        </a:spcAft>
                        <a:buClrTx/>
                        <a:buSzTx/>
                        <a:buFontTx/>
                        <a:buNone/>
                        <a:tabLst/>
                        <a:defRPr/>
                      </a:pPr>
                      <a:r>
                        <a:rPr kumimoji="1" lang="ja-JP" altLang="en-US" sz="18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適用済デフォルトプロファイルの</a:t>
                      </a:r>
                      <a:endParaRPr kumimoji="1" lang="en-US" altLang="ja-JP" sz="18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endParaRPr>
                    </a:p>
                    <a:p>
                      <a:pPr marL="144000" marR="0" lvl="0" indent="0" algn="l" defTabSz="914400" rtl="0" eaLnBrk="1" fontAlgn="base" latinLnBrk="0" hangingPunct="1">
                        <a:lnSpc>
                          <a:spcPct val="100000"/>
                        </a:lnSpc>
                        <a:spcBef>
                          <a:spcPts val="0"/>
                        </a:spcBef>
                        <a:spcAft>
                          <a:spcPct val="0"/>
                        </a:spcAft>
                        <a:buClrTx/>
                        <a:buSzTx/>
                        <a:buFontTx/>
                        <a:buNone/>
                        <a:tabLst/>
                        <a:defRPr/>
                      </a:pPr>
                      <a:r>
                        <a:rPr kumimoji="1" lang="ja-JP" altLang="en-US" sz="18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削除について</a:t>
                      </a:r>
                    </a:p>
                  </a:txBody>
                  <a:tcPr marL="72000" marR="72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noFill/>
                  </a:tcPr>
                </a:tc>
                <a:tc>
                  <a:txBody>
                    <a:bodyPr/>
                    <a:lstStyle>
                      <a:defPPr>
                        <a:defRPr lang="ja-JP"/>
                      </a:defPPr>
                      <a:lvl1pPr marL="0" algn="l" defTabSz="914400" rtl="0" eaLnBrk="1" latinLnBrk="0" hangingPunct="1">
                        <a:defRPr kumimoji="1" sz="1800" kern="1200">
                          <a:solidFill>
                            <a:schemeClr val="tx1"/>
                          </a:solidFill>
                          <a:latin typeface="Trebuchet MS"/>
                          <a:ea typeface="HGP創英角ｺﾞｼｯｸUB"/>
                        </a:defRPr>
                      </a:lvl1pPr>
                      <a:lvl2pPr marL="457200" algn="l" defTabSz="914400" rtl="0" eaLnBrk="1" latinLnBrk="0" hangingPunct="1">
                        <a:defRPr kumimoji="1" sz="1800" kern="1200">
                          <a:solidFill>
                            <a:schemeClr val="tx1"/>
                          </a:solidFill>
                          <a:latin typeface="Trebuchet MS"/>
                          <a:ea typeface="HGP創英角ｺﾞｼｯｸUB"/>
                        </a:defRPr>
                      </a:lvl2pPr>
                      <a:lvl3pPr marL="914400" algn="l" defTabSz="914400" rtl="0" eaLnBrk="1" latinLnBrk="0" hangingPunct="1">
                        <a:defRPr kumimoji="1" sz="1800" kern="1200">
                          <a:solidFill>
                            <a:schemeClr val="tx1"/>
                          </a:solidFill>
                          <a:latin typeface="Trebuchet MS"/>
                          <a:ea typeface="HGP創英角ｺﾞｼｯｸUB"/>
                        </a:defRPr>
                      </a:lvl3pPr>
                      <a:lvl4pPr marL="1371600" algn="l" defTabSz="914400" rtl="0" eaLnBrk="1" latinLnBrk="0" hangingPunct="1">
                        <a:defRPr kumimoji="1" sz="1800" kern="1200">
                          <a:solidFill>
                            <a:schemeClr val="tx1"/>
                          </a:solidFill>
                          <a:latin typeface="Trebuchet MS"/>
                          <a:ea typeface="HGP創英角ｺﾞｼｯｸUB"/>
                        </a:defRPr>
                      </a:lvl4pPr>
                      <a:lvl5pPr marL="1828800" algn="l" defTabSz="914400" rtl="0" eaLnBrk="1" latinLnBrk="0" hangingPunct="1">
                        <a:defRPr kumimoji="1" sz="1800" kern="1200">
                          <a:solidFill>
                            <a:schemeClr val="tx1"/>
                          </a:solidFill>
                          <a:latin typeface="Trebuchet MS"/>
                          <a:ea typeface="HGP創英角ｺﾞｼｯｸUB"/>
                        </a:defRPr>
                      </a:lvl5pPr>
                      <a:lvl6pPr marL="2286000" algn="l" defTabSz="914400" rtl="0" eaLnBrk="1" latinLnBrk="0" hangingPunct="1">
                        <a:defRPr kumimoji="1" sz="1800" kern="1200">
                          <a:solidFill>
                            <a:schemeClr val="tx1"/>
                          </a:solidFill>
                          <a:latin typeface="Trebuchet MS"/>
                          <a:ea typeface="HGP創英角ｺﾞｼｯｸUB"/>
                        </a:defRPr>
                      </a:lvl6pPr>
                      <a:lvl7pPr marL="2743200" algn="l" defTabSz="914400" rtl="0" eaLnBrk="1" latinLnBrk="0" hangingPunct="1">
                        <a:defRPr kumimoji="1" sz="1800" kern="1200">
                          <a:solidFill>
                            <a:schemeClr val="tx1"/>
                          </a:solidFill>
                          <a:latin typeface="Trebuchet MS"/>
                          <a:ea typeface="HGP創英角ｺﾞｼｯｸUB"/>
                        </a:defRPr>
                      </a:lvl7pPr>
                      <a:lvl8pPr marL="3200400" algn="l" defTabSz="914400" rtl="0" eaLnBrk="1" latinLnBrk="0" hangingPunct="1">
                        <a:defRPr kumimoji="1" sz="1800" kern="1200">
                          <a:solidFill>
                            <a:schemeClr val="tx1"/>
                          </a:solidFill>
                          <a:latin typeface="Trebuchet MS"/>
                          <a:ea typeface="HGP創英角ｺﾞｼｯｸUB"/>
                        </a:defRPr>
                      </a:lvl8pPr>
                      <a:lvl9pPr marL="3657600" algn="l" defTabSz="914400" rtl="0" eaLnBrk="1" latinLnBrk="0" hangingPunct="1">
                        <a:defRPr kumimoji="1" sz="1800" kern="1200">
                          <a:solidFill>
                            <a:schemeClr val="tx1"/>
                          </a:solidFill>
                          <a:latin typeface="Trebuchet MS"/>
                          <a:ea typeface="HGP創英角ｺﾞｼｯｸUB"/>
                        </a:defRPr>
                      </a:lvl9pPr>
                    </a:lstStyle>
                    <a:p>
                      <a:pPr marL="144000">
                        <a:spcBef>
                          <a:spcPts val="0"/>
                        </a:spcBef>
                      </a:pPr>
                      <a:r>
                        <a:rPr kumimoji="1" lang="ja-JP" altLang="en-US" sz="1600" b="0" dirty="0">
                          <a:solidFill>
                            <a:schemeClr val="tx1"/>
                          </a:solidFill>
                          <a:latin typeface="Meiryo UI" panose="020B0604030504040204" pitchFamily="50" charset="-128"/>
                          <a:ea typeface="Meiryo UI" panose="020B0604030504040204" pitchFamily="50" charset="-128"/>
                        </a:rPr>
                        <a:t>グループ設定済のデバイスを別グループへ変更した場合、</a:t>
                      </a:r>
                      <a:endParaRPr kumimoji="1" lang="en-US" altLang="ja-JP" sz="1600" b="0" dirty="0">
                        <a:solidFill>
                          <a:schemeClr val="tx1"/>
                        </a:solidFill>
                        <a:latin typeface="Meiryo UI" panose="020B0604030504040204" pitchFamily="50" charset="-128"/>
                        <a:ea typeface="Meiryo UI" panose="020B0604030504040204" pitchFamily="50" charset="-128"/>
                      </a:endParaRPr>
                    </a:p>
                    <a:p>
                      <a:pPr marL="144000">
                        <a:spcBef>
                          <a:spcPts val="0"/>
                        </a:spcBef>
                      </a:pPr>
                      <a:r>
                        <a:rPr kumimoji="1" lang="ja-JP" altLang="en-US" sz="1600" b="0" dirty="0">
                          <a:solidFill>
                            <a:schemeClr val="tx1"/>
                          </a:solidFill>
                          <a:latin typeface="Meiryo UI" panose="020B0604030504040204" pitchFamily="50" charset="-128"/>
                          <a:ea typeface="Meiryo UI" panose="020B0604030504040204" pitchFamily="50" charset="-128"/>
                        </a:rPr>
                        <a:t>旧グループにて適用されたデフォルトプロファイルは自動削除されません。</a:t>
                      </a:r>
                      <a:endParaRPr kumimoji="1" lang="en-US" altLang="ja-JP" sz="1600" b="0" dirty="0">
                        <a:solidFill>
                          <a:schemeClr val="tx1"/>
                        </a:solidFill>
                        <a:latin typeface="Meiryo UI" panose="020B0604030504040204" pitchFamily="50" charset="-128"/>
                        <a:ea typeface="Meiryo UI" panose="020B0604030504040204" pitchFamily="50" charset="-128"/>
                      </a:endParaRPr>
                    </a:p>
                  </a:txBody>
                  <a:tcPr marL="72000" marR="72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511110315"/>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四角形: 角を丸くする 51">
            <a:extLst>
              <a:ext uri="{FF2B5EF4-FFF2-40B4-BE49-F238E27FC236}">
                <a16:creationId xmlns:a16="http://schemas.microsoft.com/office/drawing/2014/main" id="{14D3B659-520E-421F-8C38-0C550B486932}"/>
              </a:ext>
            </a:extLst>
          </p:cNvPr>
          <p:cNvSpPr/>
          <p:nvPr/>
        </p:nvSpPr>
        <p:spPr bwMode="auto">
          <a:xfrm>
            <a:off x="8678210" y="2592000"/>
            <a:ext cx="3531242" cy="6459472"/>
          </a:xfrm>
          <a:prstGeom prst="roundRect">
            <a:avLst>
              <a:gd name="adj" fmla="val 3596"/>
            </a:avLst>
          </a:prstGeom>
          <a:solidFill>
            <a:schemeClr val="bg1"/>
          </a:solidFill>
          <a:ln w="762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altLang="ja-JP" sz="4200" b="0" i="0" u="none" strike="noStrike" cap="none" normalizeH="0" baseline="0" dirty="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54" name="角丸四角形 51">
            <a:extLst>
              <a:ext uri="{FF2B5EF4-FFF2-40B4-BE49-F238E27FC236}">
                <a16:creationId xmlns:a16="http://schemas.microsoft.com/office/drawing/2014/main" id="{CBC1713A-FE45-49D1-BAEC-73979C31A705}"/>
              </a:ext>
            </a:extLst>
          </p:cNvPr>
          <p:cNvSpPr/>
          <p:nvPr/>
        </p:nvSpPr>
        <p:spPr bwMode="auto">
          <a:xfrm>
            <a:off x="8829665" y="2805909"/>
            <a:ext cx="3177796" cy="442092"/>
          </a:xfrm>
          <a:prstGeom prst="roundRect">
            <a:avLst>
              <a:gd name="adj" fmla="val 14364"/>
            </a:avLst>
          </a:prstGeom>
          <a:solidFill>
            <a:srgbClr val="0070C0"/>
          </a:solidFill>
          <a:ln>
            <a:solidFill>
              <a:srgbClr val="0070C0"/>
            </a:solid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anchor="ctr" anchorCtr="0"/>
          <a:lstStyle/>
          <a:p>
            <a:r>
              <a:rPr lang="en-US" altLang="ja-JP" sz="1600" b="1" dirty="0">
                <a:solidFill>
                  <a:schemeClr val="bg1"/>
                </a:solidFill>
                <a:latin typeface="Meiryo UI" panose="020B0604030504040204" pitchFamily="50" charset="-128"/>
                <a:ea typeface="Meiryo UI" panose="020B0604030504040204" pitchFamily="50" charset="-128"/>
                <a:cs typeface="Verdana" panose="020B0604030504040204" pitchFamily="34" charset="0"/>
              </a:rPr>
              <a:t>iOS</a:t>
            </a:r>
            <a:r>
              <a:rPr lang="ja-JP" altLang="en-US" sz="1600" b="1" dirty="0">
                <a:solidFill>
                  <a:schemeClr val="bg1"/>
                </a:solidFill>
                <a:latin typeface="Meiryo UI" panose="020B0604030504040204" pitchFamily="50" charset="-128"/>
                <a:ea typeface="Meiryo UI" panose="020B0604030504040204" pitchFamily="50" charset="-128"/>
                <a:cs typeface="Verdana" panose="020B0604030504040204" pitchFamily="34" charset="0"/>
              </a:rPr>
              <a:t>デバイス</a:t>
            </a:r>
            <a:endParaRPr lang="en-US" altLang="ja-JP" sz="1600" b="1" dirty="0">
              <a:solidFill>
                <a:schemeClr val="bg1"/>
              </a:solidFill>
              <a:latin typeface="Meiryo UI" panose="020B0604030504040204" pitchFamily="50" charset="-128"/>
              <a:ea typeface="Meiryo UI" panose="020B0604030504040204" pitchFamily="50" charset="-128"/>
              <a:cs typeface="Verdana" panose="020B0604030504040204" pitchFamily="34" charset="0"/>
            </a:endParaRPr>
          </a:p>
        </p:txBody>
      </p:sp>
      <p:cxnSp>
        <p:nvCxnSpPr>
          <p:cNvPr id="35" name="直線コネクタ 34">
            <a:extLst>
              <a:ext uri="{FF2B5EF4-FFF2-40B4-BE49-F238E27FC236}">
                <a16:creationId xmlns:a16="http://schemas.microsoft.com/office/drawing/2014/main" id="{FE6D6B45-B5B1-468C-8BAD-62634AF920DF}"/>
              </a:ext>
            </a:extLst>
          </p:cNvPr>
          <p:cNvCxnSpPr/>
          <p:nvPr/>
        </p:nvCxnSpPr>
        <p:spPr bwMode="auto">
          <a:xfrm>
            <a:off x="8348931" y="2592000"/>
            <a:ext cx="0" cy="6459473"/>
          </a:xfrm>
          <a:prstGeom prst="line">
            <a:avLst/>
          </a:prstGeom>
          <a:solidFill>
            <a:srgbClr val="000000"/>
          </a:solidFill>
          <a:ln w="25400" cap="rnd" cmpd="sng" algn="ctr">
            <a:solidFill>
              <a:schemeClr val="bg1">
                <a:lumMod val="50000"/>
              </a:schemeClr>
            </a:solidFill>
            <a:prstDash val="sysDot"/>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 name="スライド番号プレースホルダー 2">
            <a:extLst>
              <a:ext uri="{FF2B5EF4-FFF2-40B4-BE49-F238E27FC236}">
                <a16:creationId xmlns:a16="http://schemas.microsoft.com/office/drawing/2014/main" id="{7A5ABF29-44EC-4C26-84E5-B21EDA700433}"/>
              </a:ext>
            </a:extLst>
          </p:cNvPr>
          <p:cNvSpPr>
            <a:spLocks noGrp="1"/>
          </p:cNvSpPr>
          <p:nvPr>
            <p:ph type="sldNum" sz="quarter" idx="4"/>
          </p:nvPr>
        </p:nvSpPr>
        <p:spPr/>
        <p:txBody>
          <a:bodyPr/>
          <a:lstStyle/>
          <a:p>
            <a:fld id="{F1BF7F6E-0413-4353-995D-100289A07FF8}" type="slidenum">
              <a:rPr lang="en-US" altLang="ja-JP" smtClean="0"/>
              <a:pPr/>
              <a:t>36</a:t>
            </a:fld>
            <a:endParaRPr lang="en-US" altLang="ja-JP" dirty="0"/>
          </a:p>
        </p:txBody>
      </p:sp>
      <p:sp>
        <p:nvSpPr>
          <p:cNvPr id="4" name="タイトル 3">
            <a:extLst>
              <a:ext uri="{FF2B5EF4-FFF2-40B4-BE49-F238E27FC236}">
                <a16:creationId xmlns:a16="http://schemas.microsoft.com/office/drawing/2014/main" id="{0A6D1011-CFC8-438B-8F32-8CA63DD3F81C}"/>
              </a:ext>
            </a:extLst>
          </p:cNvPr>
          <p:cNvSpPr>
            <a:spLocks noGrp="1"/>
          </p:cNvSpPr>
          <p:nvPr>
            <p:ph type="title"/>
          </p:nvPr>
        </p:nvSpPr>
        <p:spPr/>
        <p:txBody>
          <a:bodyPr/>
          <a:lstStyle/>
          <a:p>
            <a:r>
              <a:rPr lang="ja-JP" altLang="en-US" dirty="0">
                <a:latin typeface="Meiryo UI" panose="020B0604030504040204" pitchFamily="50" charset="-128"/>
                <a:ea typeface="Meiryo UI" panose="020B0604030504040204" pitchFamily="50" charset="-128"/>
              </a:rPr>
              <a:t>アプリケーション違反トリガーによるプロファイル削除</a:t>
            </a:r>
            <a:endParaRPr kumimoji="1" lang="ja-JP" altLang="en-US" dirty="0"/>
          </a:p>
        </p:txBody>
      </p:sp>
      <p:sp>
        <p:nvSpPr>
          <p:cNvPr id="5" name="角丸四角形 13">
            <a:extLst>
              <a:ext uri="{FF2B5EF4-FFF2-40B4-BE49-F238E27FC236}">
                <a16:creationId xmlns:a16="http://schemas.microsoft.com/office/drawing/2014/main" id="{DE043FDA-AF98-42D8-B10A-765D2737C66B}"/>
              </a:ext>
            </a:extLst>
          </p:cNvPr>
          <p:cNvSpPr/>
          <p:nvPr/>
        </p:nvSpPr>
        <p:spPr bwMode="auto">
          <a:xfrm>
            <a:off x="9022006" y="360000"/>
            <a:ext cx="1080000" cy="288000"/>
          </a:xfrm>
          <a:prstGeom prst="roundRect">
            <a:avLst>
              <a:gd name="adj" fmla="val 13229"/>
            </a:avLst>
          </a:prstGeom>
          <a:solidFill>
            <a:srgbClr val="898FC3"/>
          </a:solidFill>
          <a:ln w="285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defRPr/>
            </a:pPr>
            <a:r>
              <a:rPr kumimoji="1" lang="en-US" altLang="ja-JP" sz="1400" b="1" kern="0" dirty="0">
                <a:solidFill>
                  <a:srgbClr val="FFFFFF"/>
                </a:solidFill>
                <a:latin typeface="Meiryo UI" panose="020B0604030504040204" pitchFamily="50" charset="-128"/>
                <a:ea typeface="Meiryo UI" panose="020B0604030504040204" pitchFamily="50" charset="-128"/>
                <a:cs typeface="Verdana" panose="020B0604030504040204" pitchFamily="34" charset="0"/>
              </a:rPr>
              <a:t>iOS</a:t>
            </a:r>
            <a:endParaRPr kumimoji="1" lang="ja-JP" altLang="en-US" sz="1400" b="1" kern="0" dirty="0">
              <a:solidFill>
                <a:srgbClr val="FFFFFF"/>
              </a:solidFill>
              <a:latin typeface="Meiryo UI" panose="020B0604030504040204" pitchFamily="50" charset="-128"/>
              <a:ea typeface="Meiryo UI" panose="020B0604030504040204" pitchFamily="50" charset="-128"/>
              <a:cs typeface="Verdana" panose="020B0604030504040204" pitchFamily="34" charset="0"/>
            </a:endParaRPr>
          </a:p>
        </p:txBody>
      </p:sp>
      <p:sp>
        <p:nvSpPr>
          <p:cNvPr id="6" name="コンテンツ プレースホルダ 28">
            <a:extLst>
              <a:ext uri="{FF2B5EF4-FFF2-40B4-BE49-F238E27FC236}">
                <a16:creationId xmlns:a16="http://schemas.microsoft.com/office/drawing/2014/main" id="{E2064735-5684-468A-BE45-3A08852C27CB}"/>
              </a:ext>
            </a:extLst>
          </p:cNvPr>
          <p:cNvSpPr txBox="1">
            <a:spLocks/>
          </p:cNvSpPr>
          <p:nvPr/>
        </p:nvSpPr>
        <p:spPr>
          <a:xfrm>
            <a:off x="360006" y="1257478"/>
            <a:ext cx="12283200" cy="1368000"/>
          </a:xfrm>
          <a:prstGeom prst="rect">
            <a:avLst/>
          </a:prstGeom>
        </p:spPr>
        <p:txBody>
          <a:bodyPr lIns="0" rIns="0" anchor="ctr" anchorCtr="0"/>
          <a:lstStyle>
            <a:lvl1pPr marL="215900" algn="l" rtl="0" fontAlgn="base">
              <a:spcBef>
                <a:spcPts val="2400"/>
              </a:spcBef>
              <a:spcAft>
                <a:spcPct val="0"/>
              </a:spcAft>
              <a:defRPr sz="4400">
                <a:solidFill>
                  <a:schemeClr val="tx1"/>
                </a:solidFill>
                <a:latin typeface="HGP創英角ｺﾞｼｯｸUB" panose="020B0900000000000000" pitchFamily="50" charset="-128"/>
                <a:ea typeface="HGP創英角ｺﾞｼｯｸUB" panose="020B0900000000000000" pitchFamily="50" charset="-128"/>
                <a:cs typeface="+mn-cs"/>
                <a:sym typeface="ヒラギノ角ゴ ProN W6" charset="0"/>
              </a:defRPr>
            </a:lvl1pPr>
            <a:lvl2pPr marL="1231900" indent="-571500" algn="l" rtl="0" fontAlgn="base">
              <a:spcBef>
                <a:spcPts val="2400"/>
              </a:spcBef>
              <a:spcAft>
                <a:spcPct val="0"/>
              </a:spcAft>
              <a:buClr>
                <a:srgbClr val="000000"/>
              </a:buClr>
              <a:buSzPct val="171000"/>
              <a:buFont typeface="ヒラギノ角ゴ ProN W3" charset="0"/>
              <a:buChar char="•"/>
              <a:defRPr sz="4400">
                <a:solidFill>
                  <a:schemeClr val="tx1"/>
                </a:solidFill>
                <a:latin typeface="HGP創英角ｺﾞｼｯｸUB" panose="020B0900000000000000" pitchFamily="50" charset="-128"/>
                <a:ea typeface="HGP創英角ｺﾞｼｯｸUB" panose="020B0900000000000000" pitchFamily="50" charset="-128"/>
                <a:cs typeface="+mn-cs"/>
                <a:sym typeface="ヒラギノ角ゴ ProN W6" charset="0"/>
              </a:defRPr>
            </a:lvl2pPr>
            <a:lvl3pPr marL="1676400" indent="-571500" algn="l" rtl="0" fontAlgn="base">
              <a:spcBef>
                <a:spcPts val="2400"/>
              </a:spcBef>
              <a:spcAft>
                <a:spcPct val="0"/>
              </a:spcAft>
              <a:buClr>
                <a:srgbClr val="000000"/>
              </a:buClr>
              <a:buSzPct val="171000"/>
              <a:buFont typeface="ヒラギノ角ゴ ProN W3" charset="0"/>
              <a:buChar char="•"/>
              <a:defRPr sz="4400">
                <a:solidFill>
                  <a:schemeClr val="tx1"/>
                </a:solidFill>
                <a:latin typeface="HGP創英角ｺﾞｼｯｸUB" panose="020B0900000000000000" pitchFamily="50" charset="-128"/>
                <a:ea typeface="HGP創英角ｺﾞｼｯｸUB" panose="020B0900000000000000" pitchFamily="50" charset="-128"/>
                <a:cs typeface="+mn-cs"/>
                <a:sym typeface="ヒラギノ角ゴ ProN W6" charset="0"/>
              </a:defRPr>
            </a:lvl3pPr>
            <a:lvl4pPr marL="2120900" indent="-571500" algn="l" rtl="0" fontAlgn="base">
              <a:spcBef>
                <a:spcPts val="2400"/>
              </a:spcBef>
              <a:spcAft>
                <a:spcPct val="0"/>
              </a:spcAft>
              <a:buClr>
                <a:srgbClr val="000000"/>
              </a:buClr>
              <a:buSzPct val="171000"/>
              <a:buFont typeface="ヒラギノ角ゴ ProN W3" charset="0"/>
              <a:buChar char="•"/>
              <a:defRPr sz="4400">
                <a:solidFill>
                  <a:schemeClr val="tx1"/>
                </a:solidFill>
                <a:latin typeface="HGP創英角ｺﾞｼｯｸUB" panose="020B0900000000000000" pitchFamily="50" charset="-128"/>
                <a:ea typeface="HGP創英角ｺﾞｼｯｸUB" panose="020B0900000000000000" pitchFamily="50" charset="-128"/>
                <a:cs typeface="+mn-cs"/>
                <a:sym typeface="ヒラギノ角ゴ ProN W6" charset="0"/>
              </a:defRPr>
            </a:lvl4pPr>
            <a:lvl5pPr marL="2565400" indent="-571500" algn="l" rtl="0" fontAlgn="base">
              <a:spcBef>
                <a:spcPts val="2400"/>
              </a:spcBef>
              <a:spcAft>
                <a:spcPct val="0"/>
              </a:spcAft>
              <a:buClr>
                <a:srgbClr val="000000"/>
              </a:buClr>
              <a:buSzPct val="171000"/>
              <a:buFont typeface="ヒラギノ角ゴ ProN W3" charset="0"/>
              <a:buChar char="•"/>
              <a:defRPr sz="4400">
                <a:solidFill>
                  <a:schemeClr val="tx1"/>
                </a:solidFill>
                <a:latin typeface="HGP創英角ｺﾞｼｯｸUB" panose="020B0900000000000000" pitchFamily="50" charset="-128"/>
                <a:ea typeface="HGP創英角ｺﾞｼｯｸUB" panose="020B0900000000000000" pitchFamily="50" charset="-128"/>
                <a:cs typeface="+mn-cs"/>
                <a:sym typeface="ヒラギノ角ゴ ProN W6" charset="0"/>
              </a:defRPr>
            </a:lvl5pPr>
            <a:lvl6pPr marL="3022600" indent="-571500" algn="l" rtl="0" fontAlgn="base">
              <a:spcBef>
                <a:spcPts val="2400"/>
              </a:spcBef>
              <a:spcAft>
                <a:spcPct val="0"/>
              </a:spcAft>
              <a:buClr>
                <a:srgbClr val="000000"/>
              </a:buClr>
              <a:buSzPct val="171000"/>
              <a:buFont typeface="ヒラギノ角ゴ ProN W3" charset="0"/>
              <a:buChar char="•"/>
              <a:defRPr sz="3800">
                <a:solidFill>
                  <a:schemeClr val="tx1"/>
                </a:solidFill>
                <a:latin typeface="+mn-lt"/>
                <a:ea typeface="+mn-ea"/>
                <a:cs typeface="+mn-cs"/>
                <a:sym typeface="ヒラギノ角ゴ ProN W6" charset="0"/>
              </a:defRPr>
            </a:lvl6pPr>
            <a:lvl7pPr marL="3479800" indent="-571500" algn="l" rtl="0" fontAlgn="base">
              <a:spcBef>
                <a:spcPts val="2400"/>
              </a:spcBef>
              <a:spcAft>
                <a:spcPct val="0"/>
              </a:spcAft>
              <a:buClr>
                <a:srgbClr val="000000"/>
              </a:buClr>
              <a:buSzPct val="171000"/>
              <a:buFont typeface="ヒラギノ角ゴ ProN W3" charset="0"/>
              <a:buChar char="•"/>
              <a:defRPr sz="3800">
                <a:solidFill>
                  <a:schemeClr val="tx1"/>
                </a:solidFill>
                <a:latin typeface="+mn-lt"/>
                <a:ea typeface="+mn-ea"/>
                <a:cs typeface="+mn-cs"/>
                <a:sym typeface="ヒラギノ角ゴ ProN W6" charset="0"/>
              </a:defRPr>
            </a:lvl7pPr>
            <a:lvl8pPr marL="3937000" indent="-571500" algn="l" rtl="0" fontAlgn="base">
              <a:spcBef>
                <a:spcPts val="2400"/>
              </a:spcBef>
              <a:spcAft>
                <a:spcPct val="0"/>
              </a:spcAft>
              <a:buClr>
                <a:srgbClr val="000000"/>
              </a:buClr>
              <a:buSzPct val="171000"/>
              <a:buFont typeface="ヒラギノ角ゴ ProN W3" charset="0"/>
              <a:buChar char="•"/>
              <a:defRPr sz="3800">
                <a:solidFill>
                  <a:schemeClr val="tx1"/>
                </a:solidFill>
                <a:latin typeface="+mn-lt"/>
                <a:ea typeface="+mn-ea"/>
                <a:cs typeface="+mn-cs"/>
                <a:sym typeface="ヒラギノ角ゴ ProN W6" charset="0"/>
              </a:defRPr>
            </a:lvl8pPr>
            <a:lvl9pPr marL="4394200" indent="-571500" algn="l" rtl="0" fontAlgn="base">
              <a:spcBef>
                <a:spcPts val="2400"/>
              </a:spcBef>
              <a:spcAft>
                <a:spcPct val="0"/>
              </a:spcAft>
              <a:buClr>
                <a:srgbClr val="000000"/>
              </a:buClr>
              <a:buSzPct val="171000"/>
              <a:buFont typeface="ヒラギノ角ゴ ProN W3" charset="0"/>
              <a:buChar char="•"/>
              <a:defRPr sz="3800">
                <a:solidFill>
                  <a:schemeClr val="tx1"/>
                </a:solidFill>
                <a:latin typeface="+mn-lt"/>
                <a:ea typeface="+mn-ea"/>
                <a:cs typeface="+mn-cs"/>
                <a:sym typeface="ヒラギノ角ゴ ProN W6" charset="0"/>
              </a:defRPr>
            </a:lvl9pPr>
          </a:lstStyle>
          <a:p>
            <a:pPr marL="0" algn="ctr">
              <a:spcBef>
                <a:spcPts val="200"/>
              </a:spcBef>
              <a:defRPr/>
            </a:pPr>
            <a:r>
              <a:rPr lang="ja-JP" altLang="en-US" sz="3000" kern="0" dirty="0">
                <a:latin typeface="Meiryo UI" panose="020B0604030504040204" pitchFamily="50" charset="-128"/>
                <a:ea typeface="Meiryo UI" panose="020B0604030504040204" pitchFamily="50" charset="-128"/>
                <a:cs typeface="Verdana" panose="020B0604030504040204" pitchFamily="34" charset="0"/>
              </a:rPr>
              <a:t>アプリケーション違反を検知後、設定した構成プロファイルを削除</a:t>
            </a:r>
            <a:endParaRPr lang="en-US" altLang="ja-JP" sz="3000" kern="0" dirty="0">
              <a:latin typeface="Meiryo UI" panose="020B0604030504040204" pitchFamily="50" charset="-128"/>
              <a:ea typeface="Meiryo UI" panose="020B0604030504040204" pitchFamily="50" charset="-128"/>
              <a:cs typeface="Verdana" panose="020B0604030504040204" pitchFamily="34" charset="0"/>
            </a:endParaRPr>
          </a:p>
        </p:txBody>
      </p:sp>
      <p:sp>
        <p:nvSpPr>
          <p:cNvPr id="20" name="矢印: 右 19">
            <a:extLst>
              <a:ext uri="{FF2B5EF4-FFF2-40B4-BE49-F238E27FC236}">
                <a16:creationId xmlns:a16="http://schemas.microsoft.com/office/drawing/2014/main" id="{6E463C46-E3F4-4540-B6E9-DBCC9E28031E}"/>
              </a:ext>
            </a:extLst>
          </p:cNvPr>
          <p:cNvSpPr/>
          <p:nvPr/>
        </p:nvSpPr>
        <p:spPr bwMode="auto">
          <a:xfrm>
            <a:off x="2061197" y="3545751"/>
            <a:ext cx="4360549" cy="184667"/>
          </a:xfrm>
          <a:prstGeom prst="rightArrow">
            <a:avLst>
              <a:gd name="adj1" fmla="val 45958"/>
              <a:gd name="adj2" fmla="val 129682"/>
            </a:avLst>
          </a:prstGeom>
          <a:solidFill>
            <a:srgbClr val="00B050"/>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grpSp>
        <p:nvGrpSpPr>
          <p:cNvPr id="23" name="グループ化 22">
            <a:extLst>
              <a:ext uri="{FF2B5EF4-FFF2-40B4-BE49-F238E27FC236}">
                <a16:creationId xmlns:a16="http://schemas.microsoft.com/office/drawing/2014/main" id="{CD4B4FB0-CC05-496F-A282-A357B2D37C44}"/>
              </a:ext>
            </a:extLst>
          </p:cNvPr>
          <p:cNvGrpSpPr/>
          <p:nvPr/>
        </p:nvGrpSpPr>
        <p:grpSpPr>
          <a:xfrm>
            <a:off x="777600" y="2592000"/>
            <a:ext cx="2092169" cy="2092169"/>
            <a:chOff x="1533054" y="2643758"/>
            <a:chExt cx="2092169" cy="2092169"/>
          </a:xfrm>
        </p:grpSpPr>
        <p:sp>
          <p:nvSpPr>
            <p:cNvPr id="24" name="楕円 23">
              <a:extLst>
                <a:ext uri="{FF2B5EF4-FFF2-40B4-BE49-F238E27FC236}">
                  <a16:creationId xmlns:a16="http://schemas.microsoft.com/office/drawing/2014/main" id="{F5F122E4-EBC3-49A3-96EF-6C42D4AA6624}"/>
                </a:ext>
              </a:extLst>
            </p:cNvPr>
            <p:cNvSpPr/>
            <p:nvPr/>
          </p:nvSpPr>
          <p:spPr bwMode="auto">
            <a:xfrm>
              <a:off x="1533054" y="2643758"/>
              <a:ext cx="2092169" cy="2092169"/>
            </a:xfrm>
            <a:prstGeom prst="ellipse">
              <a:avLst/>
            </a:prstGeom>
            <a:solidFill>
              <a:schemeClr val="bg1">
                <a:lumMod val="85000"/>
              </a:schemeClr>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26" name="Text Box 19">
              <a:extLst>
                <a:ext uri="{FF2B5EF4-FFF2-40B4-BE49-F238E27FC236}">
                  <a16:creationId xmlns:a16="http://schemas.microsoft.com/office/drawing/2014/main" id="{133F51F5-3076-45A4-8A32-AAADB08C5CAA}"/>
                </a:ext>
              </a:extLst>
            </p:cNvPr>
            <p:cNvSpPr txBox="1">
              <a:spLocks noChangeArrowheads="1"/>
            </p:cNvSpPr>
            <p:nvPr/>
          </p:nvSpPr>
          <p:spPr bwMode="auto">
            <a:xfrm>
              <a:off x="2046587" y="4155926"/>
              <a:ext cx="1065102" cy="2880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nchor="ctr" anchorCtr="0">
              <a:spAutoFit/>
            </a:bodyPr>
            <a:lstStyle/>
            <a:p>
              <a:pPr>
                <a:lnSpc>
                  <a:spcPct val="90000"/>
                </a:lnSpc>
                <a:spcBef>
                  <a:spcPct val="50000"/>
                </a:spcBef>
              </a:pPr>
              <a:r>
                <a:rPr lang="ja-JP" altLang="en-US" sz="1400" dirty="0">
                  <a:solidFill>
                    <a:schemeClr val="tx1"/>
                  </a:solidFill>
                  <a:latin typeface="Meiryo UI" panose="020B0604030504040204" pitchFamily="50" charset="-128"/>
                  <a:ea typeface="Meiryo UI" panose="020B0604030504040204" pitchFamily="50" charset="-128"/>
                </a:rPr>
                <a:t>管理者様</a:t>
              </a:r>
            </a:p>
          </p:txBody>
        </p:sp>
      </p:grpSp>
      <p:grpSp>
        <p:nvGrpSpPr>
          <p:cNvPr id="34" name="グループ化 33">
            <a:extLst>
              <a:ext uri="{FF2B5EF4-FFF2-40B4-BE49-F238E27FC236}">
                <a16:creationId xmlns:a16="http://schemas.microsoft.com/office/drawing/2014/main" id="{CB668FEA-20AB-4C55-A7F7-85DEED85B2BD}"/>
              </a:ext>
            </a:extLst>
          </p:cNvPr>
          <p:cNvGrpSpPr/>
          <p:nvPr/>
        </p:nvGrpSpPr>
        <p:grpSpPr>
          <a:xfrm>
            <a:off x="3990509" y="2854028"/>
            <a:ext cx="1458163" cy="671198"/>
            <a:chOff x="3706532" y="2834739"/>
            <a:chExt cx="1458163" cy="671198"/>
          </a:xfrm>
        </p:grpSpPr>
        <p:cxnSp>
          <p:nvCxnSpPr>
            <p:cNvPr id="32" name="直線コネクタ 31">
              <a:extLst>
                <a:ext uri="{FF2B5EF4-FFF2-40B4-BE49-F238E27FC236}">
                  <a16:creationId xmlns:a16="http://schemas.microsoft.com/office/drawing/2014/main" id="{6B13555F-E78D-4237-A2EC-C02A12DF9382}"/>
                </a:ext>
              </a:extLst>
            </p:cNvPr>
            <p:cNvCxnSpPr/>
            <p:nvPr/>
          </p:nvCxnSpPr>
          <p:spPr bwMode="auto">
            <a:xfrm rot="10800000">
              <a:off x="4435613" y="3090956"/>
              <a:ext cx="0" cy="414981"/>
            </a:xfrm>
            <a:prstGeom prst="line">
              <a:avLst/>
            </a:prstGeom>
            <a:solidFill>
              <a:srgbClr val="000000"/>
            </a:solidFill>
            <a:ln w="19050" cap="flat" cmpd="sng" algn="ctr">
              <a:solidFill>
                <a:schemeClr val="bg1">
                  <a:lumMod val="50000"/>
                </a:schemeClr>
              </a:solidFill>
              <a:prstDash val="solid"/>
              <a:round/>
              <a:headEnd type="oval"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3" name="四角形: 角を丸くする 32">
              <a:extLst>
                <a:ext uri="{FF2B5EF4-FFF2-40B4-BE49-F238E27FC236}">
                  <a16:creationId xmlns:a16="http://schemas.microsoft.com/office/drawing/2014/main" id="{5FC0798D-933A-438B-A386-81D8C4987405}"/>
                </a:ext>
              </a:extLst>
            </p:cNvPr>
            <p:cNvSpPr/>
            <p:nvPr/>
          </p:nvSpPr>
          <p:spPr bwMode="auto">
            <a:xfrm>
              <a:off x="3706532" y="2834739"/>
              <a:ext cx="1458163" cy="432000"/>
            </a:xfrm>
            <a:prstGeom prst="roundRect">
              <a:avLst>
                <a:gd name="adj" fmla="val 14699"/>
              </a:avLst>
            </a:prstGeom>
            <a:solidFill>
              <a:schemeClr val="bg1">
                <a:lumMod val="95000"/>
              </a:schemeClr>
            </a:solidFill>
            <a:ln w="15875" cap="flat" cmpd="sng" algn="ctr">
              <a:solidFill>
                <a:schemeClr val="bg1">
                  <a:lumMod val="50000"/>
                </a:schemeClr>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algn="r"/>
              <a:r>
                <a:rPr lang="ja-JP" altLang="en-US" sz="2000" dirty="0">
                  <a:latin typeface="Meiryo UI" panose="020B0604030504040204" pitchFamily="50" charset="-128"/>
                  <a:ea typeface="Meiryo UI" panose="020B0604030504040204" pitchFamily="50" charset="-128"/>
                  <a:cs typeface="Verdana" panose="020B0604030504040204" pitchFamily="34" charset="0"/>
                </a:rPr>
                <a:t>事前設定</a:t>
              </a:r>
            </a:p>
          </p:txBody>
        </p:sp>
      </p:grpSp>
      <p:grpSp>
        <p:nvGrpSpPr>
          <p:cNvPr id="73" name="グループ化 72">
            <a:extLst>
              <a:ext uri="{FF2B5EF4-FFF2-40B4-BE49-F238E27FC236}">
                <a16:creationId xmlns:a16="http://schemas.microsoft.com/office/drawing/2014/main" id="{7AD6D655-1D2B-4C71-B3FB-24010FCC83A0}"/>
              </a:ext>
            </a:extLst>
          </p:cNvPr>
          <p:cNvGrpSpPr/>
          <p:nvPr/>
        </p:nvGrpSpPr>
        <p:grpSpPr>
          <a:xfrm>
            <a:off x="8829664" y="6853909"/>
            <a:ext cx="3228335" cy="1301652"/>
            <a:chOff x="8863129" y="6915648"/>
            <a:chExt cx="3228335" cy="2015226"/>
          </a:xfrm>
        </p:grpSpPr>
        <p:sp>
          <p:nvSpPr>
            <p:cNvPr id="47" name="正方形/長方形 46">
              <a:extLst>
                <a:ext uri="{FF2B5EF4-FFF2-40B4-BE49-F238E27FC236}">
                  <a16:creationId xmlns:a16="http://schemas.microsoft.com/office/drawing/2014/main" id="{5BB27FB2-C0F7-492B-A599-AFF87BA3AE7C}"/>
                </a:ext>
              </a:extLst>
            </p:cNvPr>
            <p:cNvSpPr/>
            <p:nvPr/>
          </p:nvSpPr>
          <p:spPr bwMode="auto">
            <a:xfrm>
              <a:off x="8863129" y="6915648"/>
              <a:ext cx="3228335" cy="555530"/>
            </a:xfrm>
            <a:prstGeom prst="rect">
              <a:avLst/>
            </a:prstGeom>
            <a:solidFill>
              <a:schemeClr val="bg1">
                <a:lumMod val="50000"/>
              </a:schemeClr>
            </a:solidFill>
            <a:ln w="57150" algn="ctr">
              <a:noFill/>
              <a:miter lim="800000"/>
              <a:headEnd/>
              <a:tailEnd type="none" w="lg" len="med"/>
            </a:ln>
            <a:effectLst/>
          </p:spPr>
          <p:txBody>
            <a:bodyPr wrap="none" lIns="108852" tIns="54426" rIns="108852" bIns="54426" rtlCol="0" anchor="ctr" anchorCtr="1"/>
            <a:lstStyle/>
            <a:p>
              <a:pPr algn="ctr"/>
              <a:r>
                <a:rPr kumimoji="1" lang="ja-JP" altLang="en-US" sz="2000" b="1" dirty="0">
                  <a:solidFill>
                    <a:schemeClr val="bg1"/>
                  </a:solidFill>
                  <a:latin typeface="Meiryo UI" panose="020B0604030504040204" pitchFamily="50" charset="-128"/>
                  <a:ea typeface="Meiryo UI" panose="020B0604030504040204" pitchFamily="50" charset="-128"/>
                </a:rPr>
                <a:t>プロファイルの自動削除</a:t>
              </a:r>
            </a:p>
          </p:txBody>
        </p:sp>
        <p:sp>
          <p:nvSpPr>
            <p:cNvPr id="48" name="正方形/長方形 47">
              <a:extLst>
                <a:ext uri="{FF2B5EF4-FFF2-40B4-BE49-F238E27FC236}">
                  <a16:creationId xmlns:a16="http://schemas.microsoft.com/office/drawing/2014/main" id="{C02F49F6-F73B-41B7-8B9A-977F6520429C}"/>
                </a:ext>
              </a:extLst>
            </p:cNvPr>
            <p:cNvSpPr/>
            <p:nvPr/>
          </p:nvSpPr>
          <p:spPr bwMode="auto">
            <a:xfrm>
              <a:off x="8863129" y="6915648"/>
              <a:ext cx="3228335" cy="2015226"/>
            </a:xfrm>
            <a:prstGeom prst="rect">
              <a:avLst/>
            </a:prstGeom>
            <a:noFill/>
            <a:ln w="19050" algn="ctr">
              <a:solidFill>
                <a:schemeClr val="bg1">
                  <a:lumMod val="50000"/>
                </a:schemeClr>
              </a:solidFill>
              <a:miter lim="800000"/>
              <a:headEnd/>
              <a:tailEnd type="none" w="lg" len="med"/>
            </a:ln>
            <a:effectLst/>
          </p:spPr>
          <p:txBody>
            <a:bodyPr wrap="none" lIns="108852" tIns="54426" rIns="108852" bIns="54426" rtlCol="0" anchor="ctr"/>
            <a:lstStyle/>
            <a:p>
              <a:pPr algn="ctr"/>
              <a:endParaRPr kumimoji="1" lang="ja-JP" altLang="en-US" b="1">
                <a:latin typeface="Meiryo UI" panose="020B0604030504040204" pitchFamily="50" charset="-128"/>
                <a:ea typeface="Meiryo UI" panose="020B0604030504040204" pitchFamily="50" charset="-128"/>
              </a:endParaRPr>
            </a:p>
          </p:txBody>
        </p:sp>
        <p:sp>
          <p:nvSpPr>
            <p:cNvPr id="49" name="テキスト ボックス 50">
              <a:extLst>
                <a:ext uri="{FF2B5EF4-FFF2-40B4-BE49-F238E27FC236}">
                  <a16:creationId xmlns:a16="http://schemas.microsoft.com/office/drawing/2014/main" id="{F2FD548C-65EB-475D-93A5-6FA81ADF9966}"/>
                </a:ext>
              </a:extLst>
            </p:cNvPr>
            <p:cNvSpPr txBox="1">
              <a:spLocks noChangeArrowheads="1"/>
            </p:cNvSpPr>
            <p:nvPr/>
          </p:nvSpPr>
          <p:spPr bwMode="auto">
            <a:xfrm>
              <a:off x="9037592" y="7517101"/>
              <a:ext cx="2879409"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252000" indent="-252000" algn="just">
                <a:spcBef>
                  <a:spcPts val="400"/>
                </a:spcBef>
              </a:pPr>
              <a:r>
                <a:rPr lang="ja-JP" altLang="en-US" sz="2000" b="1" dirty="0">
                  <a:solidFill>
                    <a:srgbClr val="0070C0"/>
                  </a:solidFill>
                  <a:latin typeface="Meiryo UI" panose="020B0604030504040204" pitchFamily="50" charset="-128"/>
                  <a:ea typeface="Meiryo UI" panose="020B0604030504040204" pitchFamily="50" charset="-128"/>
                </a:rPr>
                <a:t>❶</a:t>
              </a:r>
              <a:r>
                <a:rPr lang="ja-JP" altLang="en-US" sz="2000" dirty="0">
                  <a:latin typeface="Meiryo UI" panose="020B0604030504040204" pitchFamily="50" charset="-128"/>
                  <a:ea typeface="Meiryo UI" panose="020B0604030504040204" pitchFamily="50" charset="-128"/>
                </a:rPr>
                <a:t>アプリケーション違反を検知した時</a:t>
              </a:r>
              <a:endParaRPr lang="en-US" altLang="ja-JP" sz="2000" dirty="0">
                <a:latin typeface="Meiryo UI" panose="020B0604030504040204" pitchFamily="50" charset="-128"/>
                <a:ea typeface="Meiryo UI" panose="020B0604030504040204" pitchFamily="50" charset="-128"/>
              </a:endParaRPr>
            </a:p>
          </p:txBody>
        </p:sp>
      </p:grpSp>
      <p:sp>
        <p:nvSpPr>
          <p:cNvPr id="51" name="矢印: 右 50">
            <a:extLst>
              <a:ext uri="{FF2B5EF4-FFF2-40B4-BE49-F238E27FC236}">
                <a16:creationId xmlns:a16="http://schemas.microsoft.com/office/drawing/2014/main" id="{22678EDA-44CE-45D8-BF1F-5486AB71F919}"/>
              </a:ext>
            </a:extLst>
          </p:cNvPr>
          <p:cNvSpPr/>
          <p:nvPr/>
        </p:nvSpPr>
        <p:spPr bwMode="auto">
          <a:xfrm rot="900000">
            <a:off x="7380538" y="3590052"/>
            <a:ext cx="1766341" cy="463114"/>
          </a:xfrm>
          <a:prstGeom prst="rightArrow">
            <a:avLst>
              <a:gd name="adj1" fmla="val 45958"/>
              <a:gd name="adj2" fmla="val 86791"/>
            </a:avLst>
          </a:prstGeom>
          <a:gradFill>
            <a:gsLst>
              <a:gs pos="0">
                <a:srgbClr val="00B050"/>
              </a:gs>
              <a:gs pos="100000">
                <a:srgbClr val="0070C0"/>
              </a:gs>
            </a:gsLst>
            <a:lin ang="0" scaled="0"/>
          </a:gra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pic>
        <p:nvPicPr>
          <p:cNvPr id="21" name="Picture 6" descr="j0428969">
            <a:extLst>
              <a:ext uri="{FF2B5EF4-FFF2-40B4-BE49-F238E27FC236}">
                <a16:creationId xmlns:a16="http://schemas.microsoft.com/office/drawing/2014/main" id="{C3428479-9F48-4C5B-81ED-F179FFF5A716}"/>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6505157" y="2842784"/>
            <a:ext cx="1000296" cy="1385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角丸四角形 51">
            <a:extLst>
              <a:ext uri="{FF2B5EF4-FFF2-40B4-BE49-F238E27FC236}">
                <a16:creationId xmlns:a16="http://schemas.microsoft.com/office/drawing/2014/main" id="{EC9EE903-750D-4D31-A194-D4F865A44BB3}"/>
              </a:ext>
            </a:extLst>
          </p:cNvPr>
          <p:cNvSpPr/>
          <p:nvPr/>
        </p:nvSpPr>
        <p:spPr bwMode="auto">
          <a:xfrm>
            <a:off x="5997262" y="4301456"/>
            <a:ext cx="2016087" cy="718416"/>
          </a:xfrm>
          <a:prstGeom prst="roundRect">
            <a:avLst>
              <a:gd name="adj" fmla="val 8839"/>
            </a:avLst>
          </a:prstGeom>
          <a:solidFill>
            <a:srgbClr val="00B050"/>
          </a:solidFill>
          <a:ln>
            <a:solidFill>
              <a:srgbClr val="00B050"/>
            </a:solid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anchor="ctr" anchorCtr="0"/>
          <a:lstStyle/>
          <a:p>
            <a:r>
              <a:rPr lang="ja-JP" altLang="en-US" sz="1600" b="1" dirty="0">
                <a:solidFill>
                  <a:schemeClr val="bg1"/>
                </a:solidFill>
                <a:latin typeface="Meiryo UI" panose="020B0604030504040204" pitchFamily="50" charset="-128"/>
                <a:ea typeface="Meiryo UI" panose="020B0604030504040204" pitchFamily="50" charset="-128"/>
                <a:cs typeface="Verdana" panose="020B0604030504040204" pitchFamily="34" charset="0"/>
              </a:rPr>
              <a:t>デバイスマネジメント</a:t>
            </a:r>
            <a:endParaRPr lang="en-US" altLang="ja-JP" sz="1600" b="1" dirty="0">
              <a:solidFill>
                <a:schemeClr val="bg1"/>
              </a:solidFill>
              <a:latin typeface="Meiryo UI" panose="020B0604030504040204" pitchFamily="50" charset="-128"/>
              <a:ea typeface="Meiryo UI" panose="020B0604030504040204" pitchFamily="50" charset="-128"/>
              <a:cs typeface="Verdana" panose="020B0604030504040204" pitchFamily="34" charset="0"/>
            </a:endParaRPr>
          </a:p>
          <a:p>
            <a:r>
              <a:rPr lang="ja-JP" altLang="en-US" sz="1600" b="1" dirty="0">
                <a:solidFill>
                  <a:schemeClr val="bg1"/>
                </a:solidFill>
                <a:latin typeface="Meiryo UI" panose="020B0604030504040204" pitchFamily="50" charset="-128"/>
                <a:ea typeface="Meiryo UI" panose="020B0604030504040204" pitchFamily="50" charset="-128"/>
                <a:cs typeface="Verdana" panose="020B0604030504040204" pitchFamily="34" charset="0"/>
              </a:rPr>
              <a:t>サーバ</a:t>
            </a:r>
            <a:endParaRPr lang="en-US" altLang="ja-JP" sz="1600" b="1" dirty="0">
              <a:solidFill>
                <a:schemeClr val="bg1"/>
              </a:solidFill>
              <a:latin typeface="Meiryo UI" panose="020B0604030504040204" pitchFamily="50" charset="-128"/>
              <a:ea typeface="Meiryo UI" panose="020B0604030504040204" pitchFamily="50" charset="-128"/>
              <a:cs typeface="Verdana" panose="020B0604030504040204" pitchFamily="34" charset="0"/>
            </a:endParaRPr>
          </a:p>
        </p:txBody>
      </p:sp>
      <p:sp>
        <p:nvSpPr>
          <p:cNvPr id="72" name="楕円 71">
            <a:extLst>
              <a:ext uri="{FF2B5EF4-FFF2-40B4-BE49-F238E27FC236}">
                <a16:creationId xmlns:a16="http://schemas.microsoft.com/office/drawing/2014/main" id="{0D7D38BC-86BA-41D4-8736-E8FCFFF44AFC}"/>
              </a:ext>
            </a:extLst>
          </p:cNvPr>
          <p:cNvSpPr/>
          <p:nvPr/>
        </p:nvSpPr>
        <p:spPr bwMode="auto">
          <a:xfrm>
            <a:off x="9999976" y="5292000"/>
            <a:ext cx="1447966" cy="1447966"/>
          </a:xfrm>
          <a:prstGeom prst="ellipse">
            <a:avLst/>
          </a:prstGeom>
          <a:solidFill>
            <a:srgbClr val="DE0000">
              <a:alpha val="20000"/>
            </a:srgbClr>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69" name="矢印: 右 68">
            <a:extLst>
              <a:ext uri="{FF2B5EF4-FFF2-40B4-BE49-F238E27FC236}">
                <a16:creationId xmlns:a16="http://schemas.microsoft.com/office/drawing/2014/main" id="{2E2E8A11-E353-4760-9479-0B0F5103B707}"/>
              </a:ext>
            </a:extLst>
          </p:cNvPr>
          <p:cNvSpPr/>
          <p:nvPr/>
        </p:nvSpPr>
        <p:spPr bwMode="auto">
          <a:xfrm>
            <a:off x="9108872" y="6063055"/>
            <a:ext cx="1173254" cy="146314"/>
          </a:xfrm>
          <a:prstGeom prst="rightArrow">
            <a:avLst>
              <a:gd name="adj1" fmla="val 38069"/>
              <a:gd name="adj2" fmla="val 104677"/>
            </a:avLst>
          </a:prstGeom>
          <a:gradFill>
            <a:gsLst>
              <a:gs pos="0">
                <a:schemeClr val="bg1">
                  <a:lumMod val="50000"/>
                </a:schemeClr>
              </a:gs>
              <a:gs pos="100000">
                <a:srgbClr val="DE0000"/>
              </a:gs>
            </a:gsLst>
            <a:lin ang="0" scaled="0"/>
          </a:gra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70" name="正方形/長方形 69">
            <a:extLst>
              <a:ext uri="{FF2B5EF4-FFF2-40B4-BE49-F238E27FC236}">
                <a16:creationId xmlns:a16="http://schemas.microsoft.com/office/drawing/2014/main" id="{A4C2283D-AED7-4F47-A10C-F5B0F9930303}"/>
              </a:ext>
            </a:extLst>
          </p:cNvPr>
          <p:cNvSpPr/>
          <p:nvPr/>
        </p:nvSpPr>
        <p:spPr bwMode="auto">
          <a:xfrm rot="16200000" flipV="1">
            <a:off x="8546438" y="5508978"/>
            <a:ext cx="1189668" cy="64800"/>
          </a:xfrm>
          <a:prstGeom prst="rect">
            <a:avLst/>
          </a:prstGeom>
          <a:solidFill>
            <a:schemeClr val="bg1">
              <a:lumMod val="50000"/>
            </a:schemeClr>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71" name="Text Box 19">
            <a:extLst>
              <a:ext uri="{FF2B5EF4-FFF2-40B4-BE49-F238E27FC236}">
                <a16:creationId xmlns:a16="http://schemas.microsoft.com/office/drawing/2014/main" id="{FF93474E-2D85-49F3-BAE6-5010864B4958}"/>
              </a:ext>
            </a:extLst>
          </p:cNvPr>
          <p:cNvSpPr txBox="1">
            <a:spLocks noChangeArrowheads="1"/>
          </p:cNvSpPr>
          <p:nvPr/>
        </p:nvSpPr>
        <p:spPr bwMode="auto">
          <a:xfrm>
            <a:off x="8507978" y="5307455"/>
            <a:ext cx="1610976" cy="625543"/>
          </a:xfrm>
          <a:prstGeom prst="rect">
            <a:avLst/>
          </a:prstGeom>
          <a:solidFill>
            <a:schemeClr val="bg1"/>
          </a:solidFill>
          <a:ln w="25400">
            <a:solidFill>
              <a:srgbClr val="DE0000"/>
            </a:solidFill>
          </a:ln>
          <a:effectLst/>
        </p:spPr>
        <p:txBody>
          <a:bodyPr wrap="square" anchor="ctr" anchorCtr="1">
            <a:noAutofit/>
          </a:bodyPr>
          <a:lstStyle/>
          <a:p>
            <a:pPr>
              <a:lnSpc>
                <a:spcPct val="90000"/>
              </a:lnSpc>
              <a:spcBef>
                <a:spcPct val="50000"/>
              </a:spcBef>
              <a:defRPr/>
            </a:pPr>
            <a:r>
              <a:rPr lang="ja-JP" altLang="en-US" sz="1600" b="1" dirty="0">
                <a:solidFill>
                  <a:srgbClr val="DE0000"/>
                </a:solidFill>
                <a:latin typeface="Meiryo UI" panose="020B0604030504040204" pitchFamily="50" charset="-128"/>
                <a:ea typeface="Meiryo UI" panose="020B0604030504040204" pitchFamily="50" charset="-128"/>
              </a:rPr>
              <a:t>構成プロファイル削除</a:t>
            </a:r>
          </a:p>
        </p:txBody>
      </p:sp>
      <p:pic>
        <p:nvPicPr>
          <p:cNvPr id="50" name="pixta_32687266-22.png" descr="pixta_32687266-22.png">
            <a:extLst>
              <a:ext uri="{FF2B5EF4-FFF2-40B4-BE49-F238E27FC236}">
                <a16:creationId xmlns:a16="http://schemas.microsoft.com/office/drawing/2014/main" id="{F4105D31-862F-49A7-9F0A-02BA4DE0E72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15029" y="2775177"/>
            <a:ext cx="1617309" cy="1368569"/>
          </a:xfrm>
          <a:prstGeom prst="rect">
            <a:avLst/>
          </a:prstGeom>
          <a:ln w="12700">
            <a:miter lim="400000"/>
          </a:ln>
        </p:spPr>
      </p:pic>
      <p:pic>
        <p:nvPicPr>
          <p:cNvPr id="58" name="図 57" descr="スクリーンショット が含まれている画像&#10;&#10;自動的に生成された説明">
            <a:extLst>
              <a:ext uri="{FF2B5EF4-FFF2-40B4-BE49-F238E27FC236}">
                <a16:creationId xmlns:a16="http://schemas.microsoft.com/office/drawing/2014/main" id="{28CF57FA-EB1D-495B-AF08-8632E56AB9C0}"/>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532409" y="4731687"/>
            <a:ext cx="3267075" cy="3714750"/>
          </a:xfrm>
          <a:prstGeom prst="rect">
            <a:avLst/>
          </a:prstGeom>
          <a:ln>
            <a:solidFill>
              <a:srgbClr val="595959"/>
            </a:solidFill>
          </a:ln>
          <a:effectLst>
            <a:outerShdw blurRad="50800" dist="38100" dir="10800000" algn="r" rotWithShape="0">
              <a:prstClr val="black">
                <a:alpha val="40000"/>
              </a:prstClr>
            </a:outerShdw>
          </a:effectLst>
        </p:spPr>
      </p:pic>
      <p:pic>
        <p:nvPicPr>
          <p:cNvPr id="7" name="図 6" descr="スクリーンショット が含まれている画像&#10;&#10;自動的に生成された説明">
            <a:extLst>
              <a:ext uri="{FF2B5EF4-FFF2-40B4-BE49-F238E27FC236}">
                <a16:creationId xmlns:a16="http://schemas.microsoft.com/office/drawing/2014/main" id="{28996EDA-A522-4948-BBE2-30CC04741747}"/>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3529247" y="5706022"/>
            <a:ext cx="3266748" cy="3708000"/>
          </a:xfrm>
          <a:prstGeom prst="rect">
            <a:avLst/>
          </a:prstGeom>
          <a:ln w="6350">
            <a:solidFill>
              <a:schemeClr val="bg1">
                <a:lumMod val="50000"/>
              </a:schemeClr>
            </a:solidFill>
          </a:ln>
          <a:effectLst>
            <a:outerShdw blurRad="50800" dist="38100" dir="10800000" algn="br" rotWithShape="0">
              <a:prstClr val="black">
                <a:alpha val="40000"/>
              </a:prstClr>
            </a:outerShdw>
          </a:effectLst>
        </p:spPr>
      </p:pic>
      <p:sp>
        <p:nvSpPr>
          <p:cNvPr id="36" name="正方形/長方形 35">
            <a:extLst>
              <a:ext uri="{FF2B5EF4-FFF2-40B4-BE49-F238E27FC236}">
                <a16:creationId xmlns:a16="http://schemas.microsoft.com/office/drawing/2014/main" id="{8A814634-C21E-4B4D-A1D5-50CD9BA5B034}"/>
              </a:ext>
            </a:extLst>
          </p:cNvPr>
          <p:cNvSpPr/>
          <p:nvPr/>
        </p:nvSpPr>
        <p:spPr bwMode="auto">
          <a:xfrm>
            <a:off x="3602767" y="7756326"/>
            <a:ext cx="3186871" cy="720080"/>
          </a:xfrm>
          <a:prstGeom prst="rect">
            <a:avLst/>
          </a:prstGeom>
          <a:noFill/>
          <a:ln w="38100" cap="flat" cmpd="sng" algn="ctr">
            <a:solidFill>
              <a:srgbClr val="DE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grpSp>
        <p:nvGrpSpPr>
          <p:cNvPr id="15" name="グループ化 14">
            <a:extLst>
              <a:ext uri="{FF2B5EF4-FFF2-40B4-BE49-F238E27FC236}">
                <a16:creationId xmlns:a16="http://schemas.microsoft.com/office/drawing/2014/main" id="{24E6561C-91FA-496E-BD0C-FB85B0491CCD}"/>
              </a:ext>
            </a:extLst>
          </p:cNvPr>
          <p:cNvGrpSpPr/>
          <p:nvPr/>
        </p:nvGrpSpPr>
        <p:grpSpPr>
          <a:xfrm>
            <a:off x="783864" y="6479903"/>
            <a:ext cx="1829309" cy="1584177"/>
            <a:chOff x="783864" y="6479903"/>
            <a:chExt cx="1829309" cy="1584177"/>
          </a:xfrm>
        </p:grpSpPr>
        <p:sp>
          <p:nvSpPr>
            <p:cNvPr id="41" name="二等辺三角形 103">
              <a:extLst>
                <a:ext uri="{FF2B5EF4-FFF2-40B4-BE49-F238E27FC236}">
                  <a16:creationId xmlns:a16="http://schemas.microsoft.com/office/drawing/2014/main" id="{0EDC008E-2233-41D6-8B7F-98DC99388713}"/>
                </a:ext>
              </a:extLst>
            </p:cNvPr>
            <p:cNvSpPr/>
            <p:nvPr/>
          </p:nvSpPr>
          <p:spPr bwMode="auto">
            <a:xfrm rot="16200000" flipH="1" flipV="1">
              <a:off x="2188977" y="6740619"/>
              <a:ext cx="432000" cy="416393"/>
            </a:xfrm>
            <a:custGeom>
              <a:avLst/>
              <a:gdLst>
                <a:gd name="connsiteX0" fmla="*/ 0 w 458177"/>
                <a:gd name="connsiteY0" fmla="*/ 394980 h 394980"/>
                <a:gd name="connsiteX1" fmla="*/ 229089 w 458177"/>
                <a:gd name="connsiteY1" fmla="*/ 0 h 394980"/>
                <a:gd name="connsiteX2" fmla="*/ 458177 w 458177"/>
                <a:gd name="connsiteY2" fmla="*/ 394980 h 394980"/>
                <a:gd name="connsiteX3" fmla="*/ 0 w 458177"/>
                <a:gd name="connsiteY3" fmla="*/ 394980 h 394980"/>
                <a:gd name="connsiteX0" fmla="*/ 0 w 268396"/>
                <a:gd name="connsiteY0" fmla="*/ 435237 h 435237"/>
                <a:gd name="connsiteX1" fmla="*/ 39308 w 268396"/>
                <a:gd name="connsiteY1" fmla="*/ 0 h 435237"/>
                <a:gd name="connsiteX2" fmla="*/ 268396 w 268396"/>
                <a:gd name="connsiteY2" fmla="*/ 394980 h 435237"/>
                <a:gd name="connsiteX3" fmla="*/ 0 w 268396"/>
                <a:gd name="connsiteY3" fmla="*/ 435237 h 435237"/>
                <a:gd name="connsiteX0" fmla="*/ 29703 w 229088"/>
                <a:gd name="connsiteY0" fmla="*/ 394980 h 394980"/>
                <a:gd name="connsiteX1" fmla="*/ 0 w 229088"/>
                <a:gd name="connsiteY1" fmla="*/ 0 h 394980"/>
                <a:gd name="connsiteX2" fmla="*/ 229088 w 229088"/>
                <a:gd name="connsiteY2" fmla="*/ 394980 h 394980"/>
                <a:gd name="connsiteX3" fmla="*/ 29703 w 229088"/>
                <a:gd name="connsiteY3" fmla="*/ 394980 h 394980"/>
                <a:gd name="connsiteX0" fmla="*/ 948 w 229088"/>
                <a:gd name="connsiteY0" fmla="*/ 412233 h 412233"/>
                <a:gd name="connsiteX1" fmla="*/ 0 w 229088"/>
                <a:gd name="connsiteY1" fmla="*/ 0 h 412233"/>
                <a:gd name="connsiteX2" fmla="*/ 229088 w 229088"/>
                <a:gd name="connsiteY2" fmla="*/ 394980 h 412233"/>
                <a:gd name="connsiteX3" fmla="*/ 948 w 229088"/>
                <a:gd name="connsiteY3" fmla="*/ 412233 h 412233"/>
                <a:gd name="connsiteX0" fmla="*/ 0 w 233891"/>
                <a:gd name="connsiteY0" fmla="*/ 406482 h 406482"/>
                <a:gd name="connsiteX1" fmla="*/ 4803 w 233891"/>
                <a:gd name="connsiteY1" fmla="*/ 0 h 406482"/>
                <a:gd name="connsiteX2" fmla="*/ 233891 w 233891"/>
                <a:gd name="connsiteY2" fmla="*/ 394980 h 406482"/>
                <a:gd name="connsiteX3" fmla="*/ 0 w 233891"/>
                <a:gd name="connsiteY3" fmla="*/ 406482 h 406482"/>
              </a:gdLst>
              <a:ahLst/>
              <a:cxnLst>
                <a:cxn ang="0">
                  <a:pos x="connsiteX0" y="connsiteY0"/>
                </a:cxn>
                <a:cxn ang="0">
                  <a:pos x="connsiteX1" y="connsiteY1"/>
                </a:cxn>
                <a:cxn ang="0">
                  <a:pos x="connsiteX2" y="connsiteY2"/>
                </a:cxn>
                <a:cxn ang="0">
                  <a:pos x="connsiteX3" y="connsiteY3"/>
                </a:cxn>
              </a:cxnLst>
              <a:rect l="l" t="t" r="r" b="b"/>
              <a:pathLst>
                <a:path w="233891" h="406482">
                  <a:moveTo>
                    <a:pt x="0" y="406482"/>
                  </a:moveTo>
                  <a:lnTo>
                    <a:pt x="4803" y="0"/>
                  </a:lnTo>
                  <a:lnTo>
                    <a:pt x="233891" y="394980"/>
                  </a:lnTo>
                  <a:lnTo>
                    <a:pt x="0" y="406482"/>
                  </a:lnTo>
                  <a:close/>
                </a:path>
              </a:pathLst>
            </a:custGeom>
            <a:solidFill>
              <a:schemeClr val="bg1">
                <a:lumMod val="50000"/>
              </a:schemeClr>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42" name="正方形/長方形 41">
              <a:extLst>
                <a:ext uri="{FF2B5EF4-FFF2-40B4-BE49-F238E27FC236}">
                  <a16:creationId xmlns:a16="http://schemas.microsoft.com/office/drawing/2014/main" id="{06032FBA-CEB4-4192-8474-C9C8B75D5D29}"/>
                </a:ext>
              </a:extLst>
            </p:cNvPr>
            <p:cNvSpPr/>
            <p:nvPr/>
          </p:nvSpPr>
          <p:spPr bwMode="auto">
            <a:xfrm>
              <a:off x="783864" y="6479903"/>
              <a:ext cx="1541139" cy="1584177"/>
            </a:xfrm>
            <a:prstGeom prst="rect">
              <a:avLst/>
            </a:prstGeom>
            <a:solidFill>
              <a:schemeClr val="bg1"/>
            </a:solidFill>
            <a:ln w="25400" cap="flat" cmpd="sng" algn="ctr">
              <a:solidFill>
                <a:schemeClr val="bg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pic>
          <p:nvPicPr>
            <p:cNvPr id="46" name="図 45">
              <a:extLst>
                <a:ext uri="{FF2B5EF4-FFF2-40B4-BE49-F238E27FC236}">
                  <a16:creationId xmlns:a16="http://schemas.microsoft.com/office/drawing/2014/main" id="{3AEE23BF-51CB-4A38-B383-06BC1802AF53}"/>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965819" y="7033415"/>
              <a:ext cx="1326752" cy="953152"/>
            </a:xfrm>
            <a:prstGeom prst="rect">
              <a:avLst/>
            </a:prstGeom>
          </p:spPr>
        </p:pic>
        <p:sp>
          <p:nvSpPr>
            <p:cNvPr id="44" name="正方形/長方形 51">
              <a:extLst>
                <a:ext uri="{FF2B5EF4-FFF2-40B4-BE49-F238E27FC236}">
                  <a16:creationId xmlns:a16="http://schemas.microsoft.com/office/drawing/2014/main" id="{46800A55-76B9-42ED-84D4-6C9CA7101E9D}"/>
                </a:ext>
              </a:extLst>
            </p:cNvPr>
            <p:cNvSpPr>
              <a:spLocks noChangeArrowheads="1"/>
            </p:cNvSpPr>
            <p:nvPr/>
          </p:nvSpPr>
          <p:spPr bwMode="auto">
            <a:xfrm>
              <a:off x="801830" y="6548705"/>
              <a:ext cx="1505206" cy="400110"/>
            </a:xfrm>
            <a:prstGeom prst="rect">
              <a:avLst/>
            </a:prstGeom>
            <a:noFill/>
            <a:ln>
              <a:noFill/>
            </a:ln>
          </p:spPr>
          <p:txBody>
            <a:bodyPr wrap="square" anchor="ctr" anchorCtr="1">
              <a:spAutoFit/>
            </a:bodyPr>
            <a:lstStyle>
              <a:lvl1pPr>
                <a:defRPr kumimoji="1" sz="2100">
                  <a:solidFill>
                    <a:schemeClr val="tx1"/>
                  </a:solidFill>
                  <a:latin typeface="Arial" panose="020B0604020202020204" pitchFamily="34" charset="0"/>
                  <a:ea typeface="ＭＳ Ｐゴシック" panose="020B0600070205080204" pitchFamily="50" charset="-128"/>
                </a:defRPr>
              </a:lvl1pPr>
              <a:lvl2pPr marL="742950" indent="-285750">
                <a:defRPr kumimoji="1" sz="2100">
                  <a:solidFill>
                    <a:schemeClr val="tx1"/>
                  </a:solidFill>
                  <a:latin typeface="Arial" panose="020B0604020202020204" pitchFamily="34" charset="0"/>
                  <a:ea typeface="ＭＳ Ｐゴシック" panose="020B0600070205080204" pitchFamily="50" charset="-128"/>
                </a:defRPr>
              </a:lvl2pPr>
              <a:lvl3pPr marL="1143000" indent="-228600">
                <a:defRPr kumimoji="1" sz="2100">
                  <a:solidFill>
                    <a:schemeClr val="tx1"/>
                  </a:solidFill>
                  <a:latin typeface="Arial" panose="020B0604020202020204" pitchFamily="34" charset="0"/>
                  <a:ea typeface="ＭＳ Ｐゴシック" panose="020B0600070205080204" pitchFamily="50" charset="-128"/>
                </a:defRPr>
              </a:lvl3pPr>
              <a:lvl4pPr marL="1600200" indent="-228600">
                <a:defRPr kumimoji="1" sz="2100">
                  <a:solidFill>
                    <a:schemeClr val="tx1"/>
                  </a:solidFill>
                  <a:latin typeface="Arial" panose="020B0604020202020204" pitchFamily="34" charset="0"/>
                  <a:ea typeface="ＭＳ Ｐゴシック" panose="020B0600070205080204" pitchFamily="50" charset="-128"/>
                </a:defRPr>
              </a:lvl4pPr>
              <a:lvl5pPr marL="2057400" indent="-228600">
                <a:defRPr kumimoji="1" sz="2100">
                  <a:solidFill>
                    <a:schemeClr val="tx1"/>
                  </a:solidFill>
                  <a:latin typeface="Arial" panose="020B0604020202020204" pitchFamily="34" charset="0"/>
                  <a:ea typeface="ＭＳ Ｐゴシック" panose="020B0600070205080204" pitchFamily="50" charset="-128"/>
                </a:defRPr>
              </a:lvl5pPr>
              <a:lvl6pPr marL="2514600" indent="-228600" defTabSz="1092200" eaLnBrk="0" fontAlgn="base" hangingPunct="0">
                <a:spcBef>
                  <a:spcPct val="0"/>
                </a:spcBef>
                <a:spcAft>
                  <a:spcPct val="0"/>
                </a:spcAft>
                <a:defRPr kumimoji="1" sz="2100">
                  <a:solidFill>
                    <a:schemeClr val="tx1"/>
                  </a:solidFill>
                  <a:latin typeface="Arial" panose="020B0604020202020204" pitchFamily="34" charset="0"/>
                  <a:ea typeface="ＭＳ Ｐゴシック" panose="020B0600070205080204" pitchFamily="50" charset="-128"/>
                </a:defRPr>
              </a:lvl6pPr>
              <a:lvl7pPr marL="2971800" indent="-228600" defTabSz="1092200" eaLnBrk="0" fontAlgn="base" hangingPunct="0">
                <a:spcBef>
                  <a:spcPct val="0"/>
                </a:spcBef>
                <a:spcAft>
                  <a:spcPct val="0"/>
                </a:spcAft>
                <a:defRPr kumimoji="1" sz="2100">
                  <a:solidFill>
                    <a:schemeClr val="tx1"/>
                  </a:solidFill>
                  <a:latin typeface="Arial" panose="020B0604020202020204" pitchFamily="34" charset="0"/>
                  <a:ea typeface="ＭＳ Ｐゴシック" panose="020B0600070205080204" pitchFamily="50" charset="-128"/>
                </a:defRPr>
              </a:lvl7pPr>
              <a:lvl8pPr marL="3429000" indent="-228600" defTabSz="1092200" eaLnBrk="0" fontAlgn="base" hangingPunct="0">
                <a:spcBef>
                  <a:spcPct val="0"/>
                </a:spcBef>
                <a:spcAft>
                  <a:spcPct val="0"/>
                </a:spcAft>
                <a:defRPr kumimoji="1" sz="2100">
                  <a:solidFill>
                    <a:schemeClr val="tx1"/>
                  </a:solidFill>
                  <a:latin typeface="Arial" panose="020B0604020202020204" pitchFamily="34" charset="0"/>
                  <a:ea typeface="ＭＳ Ｐゴシック" panose="020B0600070205080204" pitchFamily="50" charset="-128"/>
                </a:defRPr>
              </a:lvl8pPr>
              <a:lvl9pPr marL="3886200" indent="-228600" defTabSz="1092200" eaLnBrk="0" fontAlgn="base" hangingPunct="0">
                <a:spcBef>
                  <a:spcPct val="0"/>
                </a:spcBef>
                <a:spcAft>
                  <a:spcPct val="0"/>
                </a:spcAft>
                <a:defRPr kumimoji="1" sz="2100">
                  <a:solidFill>
                    <a:schemeClr val="tx1"/>
                  </a:solidFill>
                  <a:latin typeface="Arial" panose="020B0604020202020204" pitchFamily="34" charset="0"/>
                  <a:ea typeface="ＭＳ Ｐゴシック" panose="020B0600070205080204" pitchFamily="50" charset="-128"/>
                </a:defRPr>
              </a:lvl9pPr>
            </a:lstStyle>
            <a:p>
              <a:pPr eaLnBrk="1" hangingPunct="1"/>
              <a:r>
                <a:rPr lang="ja-JP" altLang="en-US" sz="2000" b="1" dirty="0">
                  <a:solidFill>
                    <a:srgbClr val="DE0000"/>
                  </a:solidFill>
                  <a:latin typeface="Meiryo UI" panose="020B0604030504040204" pitchFamily="50" charset="-128"/>
                  <a:ea typeface="Meiryo UI" panose="020B0604030504040204" pitchFamily="50" charset="-128"/>
                  <a:cs typeface="Verdana" panose="020B0604030504040204" pitchFamily="34" charset="0"/>
                </a:rPr>
                <a:t>アイコン表示</a:t>
              </a:r>
              <a:endParaRPr lang="en-US" altLang="ja-JP" sz="2000" dirty="0">
                <a:latin typeface="Meiryo UI" panose="020B0604030504040204" pitchFamily="50" charset="-128"/>
                <a:ea typeface="Meiryo UI" panose="020B0604030504040204" pitchFamily="50" charset="-128"/>
                <a:cs typeface="Verdana" panose="020B0604030504040204" pitchFamily="34" charset="0"/>
              </a:endParaRPr>
            </a:p>
          </p:txBody>
        </p:sp>
        <p:pic>
          <p:nvPicPr>
            <p:cNvPr id="13" name="図 12" descr="スクリーンショット が含まれている画像&#10;&#10;自動的に生成された説明">
              <a:extLst>
                <a:ext uri="{FF2B5EF4-FFF2-40B4-BE49-F238E27FC236}">
                  <a16:creationId xmlns:a16="http://schemas.microsoft.com/office/drawing/2014/main" id="{392EDE70-7C9F-4132-B06A-52595BA9B1F4}"/>
                </a:ext>
              </a:extLst>
            </p:cNvPr>
            <p:cNvPicPr>
              <a:picLocks noChangeAspect="1"/>
            </p:cNvPicPr>
            <p:nvPr/>
          </p:nvPicPr>
          <p:blipFill rotWithShape="1">
            <a:blip r:embed="rId7" cstate="screen">
              <a:alphaModFix/>
              <a:extLst>
                <a:ext uri="{28A0092B-C50C-407E-A947-70E740481C1C}">
                  <a14:useLocalDpi xmlns:a14="http://schemas.microsoft.com/office/drawing/2010/main"/>
                </a:ext>
              </a:extLst>
            </a:blip>
            <a:srcRect/>
            <a:stretch/>
          </p:blipFill>
          <p:spPr>
            <a:xfrm>
              <a:off x="904138" y="6978291"/>
              <a:ext cx="677046" cy="1063400"/>
            </a:xfrm>
            <a:prstGeom prst="rect">
              <a:avLst/>
            </a:prstGeom>
            <a:effectLst/>
          </p:spPr>
        </p:pic>
        <p:sp>
          <p:nvSpPr>
            <p:cNvPr id="45" name="正方形/長方形 44">
              <a:extLst>
                <a:ext uri="{FF2B5EF4-FFF2-40B4-BE49-F238E27FC236}">
                  <a16:creationId xmlns:a16="http://schemas.microsoft.com/office/drawing/2014/main" id="{DF3C9DB4-FC40-4889-8A56-1B54125AE6FE}"/>
                </a:ext>
              </a:extLst>
            </p:cNvPr>
            <p:cNvSpPr/>
            <p:nvPr/>
          </p:nvSpPr>
          <p:spPr bwMode="auto">
            <a:xfrm>
              <a:off x="894628" y="7033415"/>
              <a:ext cx="677046" cy="526607"/>
            </a:xfrm>
            <a:prstGeom prst="rect">
              <a:avLst/>
            </a:prstGeom>
            <a:noFill/>
            <a:ln w="38100" cap="flat" cmpd="sng" algn="ctr">
              <a:solidFill>
                <a:srgbClr val="DE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grpSp>
      <p:pic>
        <p:nvPicPr>
          <p:cNvPr id="57" name="図 56"/>
          <p:cNvPicPr>
            <a:picLocks noChangeAspect="1"/>
          </p:cNvPicPr>
          <p:nvPr/>
        </p:nvPicPr>
        <p:blipFill rotWithShape="1">
          <a:blip r:embed="rId8"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9040728" y="3335364"/>
            <a:ext cx="1017021" cy="1780480"/>
          </a:xfrm>
          <a:prstGeom prst="rect">
            <a:avLst/>
          </a:prstGeom>
        </p:spPr>
      </p:pic>
      <p:sp>
        <p:nvSpPr>
          <p:cNvPr id="62" name="星: 16 pt 61">
            <a:extLst>
              <a:ext uri="{FF2B5EF4-FFF2-40B4-BE49-F238E27FC236}">
                <a16:creationId xmlns:a16="http://schemas.microsoft.com/office/drawing/2014/main" id="{39FBB779-7D43-46A8-AB42-6E0E3847861D}"/>
              </a:ext>
            </a:extLst>
          </p:cNvPr>
          <p:cNvSpPr/>
          <p:nvPr/>
        </p:nvSpPr>
        <p:spPr bwMode="auto">
          <a:xfrm>
            <a:off x="9763639" y="3343049"/>
            <a:ext cx="1222579" cy="1222579"/>
          </a:xfrm>
          <a:prstGeom prst="star16">
            <a:avLst/>
          </a:prstGeom>
          <a:solidFill>
            <a:srgbClr val="FFD757"/>
          </a:solidFill>
          <a:ln w="19050" cap="flat" cmpd="sng" algn="ctr">
            <a:solidFill>
              <a:srgbClr val="DE0000"/>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r>
              <a:rPr lang="ja-JP" altLang="en-US" sz="1400" b="1" dirty="0">
                <a:solidFill>
                  <a:srgbClr val="DE0000"/>
                </a:solidFill>
                <a:latin typeface="Meiryo UI" panose="020B0604030504040204" pitchFamily="50" charset="-128"/>
                <a:ea typeface="Meiryo UI" panose="020B0604030504040204" pitchFamily="50" charset="-128"/>
              </a:rPr>
              <a:t>アプリ違反検知</a:t>
            </a:r>
            <a:endParaRPr kumimoji="0" lang="ja-JP" altLang="en-US" sz="1400" b="0" i="0" u="none" strike="noStrike" cap="none" normalizeH="0" baseline="0" dirty="0">
              <a:ln>
                <a:noFill/>
              </a:ln>
              <a:solidFill>
                <a:srgbClr val="DE0000"/>
              </a:solidFill>
              <a:effectLst/>
              <a:sym typeface="ヒラギノ角ゴ Pro W3" charset="0"/>
            </a:endParaRPr>
          </a:p>
        </p:txBody>
      </p:sp>
      <p:pic>
        <p:nvPicPr>
          <p:cNvPr id="55" name="Picture 3" descr="Document-Config.tiff">
            <a:extLst>
              <a:ext uri="{FF2B5EF4-FFF2-40B4-BE49-F238E27FC236}">
                <a16:creationId xmlns:a16="http://schemas.microsoft.com/office/drawing/2014/main" id="{784D25B4-464A-42DE-8910-53528A9AAED5}"/>
              </a:ext>
            </a:extLst>
          </p:cNvPr>
          <p:cNvPicPr>
            <a:picLocks noChangeAspect="1"/>
          </p:cNvPicPr>
          <p:nvPr/>
        </p:nvPicPr>
        <p:blipFill>
          <a:blip r:embed="rId9" cstate="print"/>
          <a:srcRect/>
          <a:stretch>
            <a:fillRect/>
          </a:stretch>
        </p:blipFill>
        <p:spPr bwMode="auto">
          <a:xfrm>
            <a:off x="8783250" y="4458945"/>
            <a:ext cx="707964" cy="707964"/>
          </a:xfrm>
          <a:prstGeom prst="rect">
            <a:avLst/>
          </a:prstGeom>
          <a:noFill/>
          <a:ln w="12700">
            <a:noFill/>
            <a:miter lim="0"/>
            <a:headEnd/>
            <a:tailEnd/>
          </a:ln>
          <a:effectLst>
            <a:outerShdw blurRad="50800" dist="38100" dir="2700000" algn="tl" rotWithShape="0">
              <a:prstClr val="black">
                <a:alpha val="40000"/>
              </a:prstClr>
            </a:outerShdw>
          </a:effectLst>
        </p:spPr>
      </p:pic>
      <p:pic>
        <p:nvPicPr>
          <p:cNvPr id="59" name="図 58"/>
          <p:cNvPicPr>
            <a:picLocks noChangeAspect="1"/>
          </p:cNvPicPr>
          <p:nvPr/>
        </p:nvPicPr>
        <p:blipFill rotWithShape="1">
          <a:blip r:embed="rId8"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10884053" y="5081696"/>
            <a:ext cx="1017021" cy="1780480"/>
          </a:xfrm>
          <a:prstGeom prst="rect">
            <a:avLst/>
          </a:prstGeom>
        </p:spPr>
      </p:pic>
      <p:grpSp>
        <p:nvGrpSpPr>
          <p:cNvPr id="68" name="グループ化 67">
            <a:extLst>
              <a:ext uri="{FF2B5EF4-FFF2-40B4-BE49-F238E27FC236}">
                <a16:creationId xmlns:a16="http://schemas.microsoft.com/office/drawing/2014/main" id="{D5823483-520C-4CF4-92FF-534D25F66B57}"/>
              </a:ext>
            </a:extLst>
          </p:cNvPr>
          <p:cNvGrpSpPr/>
          <p:nvPr/>
        </p:nvGrpSpPr>
        <p:grpSpPr>
          <a:xfrm>
            <a:off x="10159387" y="5452069"/>
            <a:ext cx="1129145" cy="1129145"/>
            <a:chOff x="10175292" y="5668093"/>
            <a:chExt cx="1033896" cy="1033896"/>
          </a:xfrm>
        </p:grpSpPr>
        <p:pic>
          <p:nvPicPr>
            <p:cNvPr id="65" name="Picture 3" descr="Document-Config.tiff">
              <a:extLst>
                <a:ext uri="{FF2B5EF4-FFF2-40B4-BE49-F238E27FC236}">
                  <a16:creationId xmlns:a16="http://schemas.microsoft.com/office/drawing/2014/main" id="{4A0377FC-5BCA-4C71-A463-E34FF6341647}"/>
                </a:ext>
              </a:extLst>
            </p:cNvPr>
            <p:cNvPicPr>
              <a:picLocks noChangeAspect="1"/>
            </p:cNvPicPr>
            <p:nvPr/>
          </p:nvPicPr>
          <p:blipFill>
            <a:blip r:embed="rId9" cstate="print"/>
            <a:srcRect/>
            <a:stretch>
              <a:fillRect/>
            </a:stretch>
          </p:blipFill>
          <p:spPr bwMode="auto">
            <a:xfrm>
              <a:off x="10175292" y="5668093"/>
              <a:ext cx="1033896" cy="1033896"/>
            </a:xfrm>
            <a:prstGeom prst="rect">
              <a:avLst/>
            </a:prstGeom>
            <a:noFill/>
            <a:ln w="12700">
              <a:noFill/>
              <a:miter lim="0"/>
              <a:headEnd/>
              <a:tailEnd/>
            </a:ln>
            <a:effectLst>
              <a:outerShdw blurRad="50800" dist="38100" dir="2700000" algn="tl" rotWithShape="0">
                <a:prstClr val="black">
                  <a:alpha val="40000"/>
                </a:prstClr>
              </a:outerShdw>
            </a:effectLst>
          </p:spPr>
        </p:pic>
        <p:sp>
          <p:nvSpPr>
            <p:cNvPr id="67" name="テキスト ボックス 66">
              <a:extLst>
                <a:ext uri="{FF2B5EF4-FFF2-40B4-BE49-F238E27FC236}">
                  <a16:creationId xmlns:a16="http://schemas.microsoft.com/office/drawing/2014/main" id="{A8E04D95-761C-4CD9-8C48-73CA54AB34BC}"/>
                </a:ext>
              </a:extLst>
            </p:cNvPr>
            <p:cNvSpPr txBox="1"/>
            <p:nvPr/>
          </p:nvSpPr>
          <p:spPr>
            <a:xfrm>
              <a:off x="10275337" y="5668094"/>
              <a:ext cx="833809" cy="833809"/>
            </a:xfrm>
            <a:prstGeom prst="rect">
              <a:avLst/>
            </a:prstGeom>
            <a:noFill/>
          </p:spPr>
          <p:txBody>
            <a:bodyPr wrap="square" rtlCol="0" anchor="ctr" anchorCtr="1">
              <a:noAutofit/>
            </a:bodyPr>
            <a:lstStyle/>
            <a:p>
              <a:r>
                <a:rPr kumimoji="1" lang="en-US" altLang="ja-JP" sz="7000" b="1" dirty="0">
                  <a:solidFill>
                    <a:srgbClr val="DE0000"/>
                  </a:solidFill>
                  <a:latin typeface="Meiryo UI" panose="020B0604030504040204" pitchFamily="50" charset="-128"/>
                  <a:ea typeface="Meiryo UI" panose="020B0604030504040204" pitchFamily="50" charset="-128"/>
                </a:rPr>
                <a:t>×</a:t>
              </a:r>
              <a:endParaRPr kumimoji="1" lang="ja-JP" altLang="en-US" sz="7000" b="1" dirty="0">
                <a:solidFill>
                  <a:srgbClr val="DE0000"/>
                </a:solidFill>
                <a:latin typeface="Meiryo UI" panose="020B0604030504040204" pitchFamily="50" charset="-128"/>
                <a:ea typeface="Meiryo UI" panose="020B0604030504040204" pitchFamily="50" charset="-128"/>
              </a:endParaRPr>
            </a:p>
          </p:txBody>
        </p:sp>
      </p:grpSp>
    </p:spTree>
    <p:extLst>
      <p:ext uri="{BB962C8B-B14F-4D97-AF65-F5344CB8AC3E}">
        <p14:creationId xmlns:p14="http://schemas.microsoft.com/office/powerpoint/2010/main" val="3394381462"/>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正方形/長方形 54">
            <a:extLst>
              <a:ext uri="{FF2B5EF4-FFF2-40B4-BE49-F238E27FC236}">
                <a16:creationId xmlns:a16="http://schemas.microsoft.com/office/drawing/2014/main" id="{583C85EC-D71C-4492-90D6-7BE7F58D2513}"/>
              </a:ext>
            </a:extLst>
          </p:cNvPr>
          <p:cNvSpPr/>
          <p:nvPr/>
        </p:nvSpPr>
        <p:spPr bwMode="auto">
          <a:xfrm>
            <a:off x="3997854" y="5757020"/>
            <a:ext cx="4326119" cy="2486543"/>
          </a:xfrm>
          <a:prstGeom prst="rect">
            <a:avLst/>
          </a:prstGeom>
          <a:solidFill>
            <a:schemeClr val="bg1"/>
          </a:solidFill>
          <a:ln w="25400" cap="flat" cmpd="sng" algn="ctr">
            <a:solidFill>
              <a:srgbClr val="00B050"/>
            </a:solidFill>
            <a:prstDash val="solid"/>
            <a:round/>
            <a:headEnd type="none" w="med" len="med"/>
            <a:tailEnd type="none" w="med" len="med"/>
          </a:ln>
          <a:effectLst>
            <a:outerShdw blurRad="50800" algn="ctr" rotWithShape="0">
              <a:prstClr val="black">
                <a:alpha val="30000"/>
              </a:prstClr>
            </a:outerShdw>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43" name="矢印: 右 42">
            <a:extLst>
              <a:ext uri="{FF2B5EF4-FFF2-40B4-BE49-F238E27FC236}">
                <a16:creationId xmlns:a16="http://schemas.microsoft.com/office/drawing/2014/main" id="{E9115A96-32B9-404D-AC30-B57CCDD516F1}"/>
              </a:ext>
            </a:extLst>
          </p:cNvPr>
          <p:cNvSpPr/>
          <p:nvPr/>
        </p:nvSpPr>
        <p:spPr bwMode="auto">
          <a:xfrm>
            <a:off x="6285583" y="3765353"/>
            <a:ext cx="2060566" cy="605294"/>
          </a:xfrm>
          <a:prstGeom prst="rightArrow">
            <a:avLst>
              <a:gd name="adj1" fmla="val 45958"/>
              <a:gd name="adj2" fmla="val 86791"/>
            </a:avLst>
          </a:prstGeom>
          <a:gradFill>
            <a:gsLst>
              <a:gs pos="0">
                <a:srgbClr val="00B050"/>
              </a:gs>
              <a:gs pos="100000">
                <a:srgbClr val="0070C0"/>
              </a:gs>
            </a:gsLst>
            <a:lin ang="10800000" scaled="0"/>
          </a:gra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24" name="四角形: 角を丸くする 23">
            <a:extLst>
              <a:ext uri="{FF2B5EF4-FFF2-40B4-BE49-F238E27FC236}">
                <a16:creationId xmlns:a16="http://schemas.microsoft.com/office/drawing/2014/main" id="{028C13C5-5227-4A4D-8774-B1C314A0078D}"/>
              </a:ext>
            </a:extLst>
          </p:cNvPr>
          <p:cNvSpPr/>
          <p:nvPr/>
        </p:nvSpPr>
        <p:spPr bwMode="auto">
          <a:xfrm>
            <a:off x="777600" y="2592000"/>
            <a:ext cx="5579990" cy="2952000"/>
          </a:xfrm>
          <a:prstGeom prst="roundRect">
            <a:avLst>
              <a:gd name="adj" fmla="val 4302"/>
            </a:avLst>
          </a:prstGeom>
          <a:solidFill>
            <a:schemeClr val="bg1">
              <a:lumMod val="95000"/>
            </a:schemeClr>
          </a:solidFill>
          <a:ln w="25400" cap="rnd" cmpd="sng" algn="ctr">
            <a:solidFill>
              <a:schemeClr val="bg1">
                <a:lumMod val="50000"/>
              </a:schemeClr>
            </a:solidFill>
            <a:prstDash val="sysDot"/>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41" name="四角形: 角を丸くする 40">
            <a:extLst>
              <a:ext uri="{FF2B5EF4-FFF2-40B4-BE49-F238E27FC236}">
                <a16:creationId xmlns:a16="http://schemas.microsoft.com/office/drawing/2014/main" id="{74B24330-6DA0-40CD-8B69-22079C8641C6}"/>
              </a:ext>
            </a:extLst>
          </p:cNvPr>
          <p:cNvSpPr/>
          <p:nvPr/>
        </p:nvSpPr>
        <p:spPr bwMode="auto">
          <a:xfrm>
            <a:off x="8378908" y="2591999"/>
            <a:ext cx="3855039" cy="2448000"/>
          </a:xfrm>
          <a:prstGeom prst="roundRect">
            <a:avLst>
              <a:gd name="adj" fmla="val 5188"/>
            </a:avLst>
          </a:prstGeom>
          <a:noFill/>
          <a:ln w="25400" cap="rnd" cmpd="sng" algn="ctr">
            <a:solidFill>
              <a:schemeClr val="bg1">
                <a:lumMod val="50000"/>
              </a:schemeClr>
            </a:solidFill>
            <a:prstDash val="sysDot"/>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3" name="スライド番号プレースホルダー 2">
            <a:extLst>
              <a:ext uri="{FF2B5EF4-FFF2-40B4-BE49-F238E27FC236}">
                <a16:creationId xmlns:a16="http://schemas.microsoft.com/office/drawing/2014/main" id="{576E6284-5EF9-4F48-B6F9-4C7708E050E3}"/>
              </a:ext>
            </a:extLst>
          </p:cNvPr>
          <p:cNvSpPr>
            <a:spLocks noGrp="1"/>
          </p:cNvSpPr>
          <p:nvPr>
            <p:ph type="sldNum" sz="quarter" idx="4"/>
          </p:nvPr>
        </p:nvSpPr>
        <p:spPr/>
        <p:txBody>
          <a:bodyPr/>
          <a:lstStyle/>
          <a:p>
            <a:fld id="{F1BF7F6E-0413-4353-995D-100289A07FF8}" type="slidenum">
              <a:rPr lang="en-US" altLang="ja-JP" smtClean="0"/>
              <a:pPr/>
              <a:t>37</a:t>
            </a:fld>
            <a:endParaRPr lang="en-US" altLang="ja-JP" dirty="0"/>
          </a:p>
        </p:txBody>
      </p:sp>
      <p:sp>
        <p:nvSpPr>
          <p:cNvPr id="4" name="タイトル 3">
            <a:extLst>
              <a:ext uri="{FF2B5EF4-FFF2-40B4-BE49-F238E27FC236}">
                <a16:creationId xmlns:a16="http://schemas.microsoft.com/office/drawing/2014/main" id="{F5921D9B-BAC8-4C4E-AC5F-18D66FCFD29A}"/>
              </a:ext>
            </a:extLst>
          </p:cNvPr>
          <p:cNvSpPr>
            <a:spLocks noGrp="1"/>
          </p:cNvSpPr>
          <p:nvPr>
            <p:ph type="title"/>
          </p:nvPr>
        </p:nvSpPr>
        <p:spPr/>
        <p:txBody>
          <a:bodyPr/>
          <a:lstStyle/>
          <a:p>
            <a:r>
              <a:rPr lang="en-US" altLang="ja-JP" dirty="0">
                <a:solidFill>
                  <a:srgbClr val="191919"/>
                </a:solidFill>
                <a:latin typeface="Meiryo UI" panose="020B0604030504040204" pitchFamily="50" charset="-128"/>
                <a:ea typeface="Meiryo UI" panose="020B0604030504040204" pitchFamily="50" charset="-128"/>
                <a:sym typeface="ヒラギノ角ゴ ProN W6" charset="0"/>
              </a:rPr>
              <a:t>MDM</a:t>
            </a:r>
            <a:r>
              <a:rPr lang="ja-JP" altLang="en-US" dirty="0">
                <a:solidFill>
                  <a:srgbClr val="191919"/>
                </a:solidFill>
                <a:latin typeface="Meiryo UI" panose="020B0604030504040204" pitchFamily="50" charset="-128"/>
                <a:ea typeface="Meiryo UI" panose="020B0604030504040204" pitchFamily="50" charset="-128"/>
                <a:sym typeface="ヒラギノ角ゴ ProN W6" charset="0"/>
              </a:rPr>
              <a:t>プロファイル削除検知機能</a:t>
            </a:r>
            <a:endParaRPr kumimoji="1" lang="ja-JP" altLang="en-US" dirty="0"/>
          </a:p>
        </p:txBody>
      </p:sp>
      <p:sp>
        <p:nvSpPr>
          <p:cNvPr id="5" name="角丸四角形 13">
            <a:extLst>
              <a:ext uri="{FF2B5EF4-FFF2-40B4-BE49-F238E27FC236}">
                <a16:creationId xmlns:a16="http://schemas.microsoft.com/office/drawing/2014/main" id="{78E55E99-ED56-44E5-83CA-6FC1FCB0A6CD}"/>
              </a:ext>
            </a:extLst>
          </p:cNvPr>
          <p:cNvSpPr/>
          <p:nvPr/>
        </p:nvSpPr>
        <p:spPr bwMode="auto">
          <a:xfrm>
            <a:off x="9022006" y="360000"/>
            <a:ext cx="1080000" cy="288000"/>
          </a:xfrm>
          <a:prstGeom prst="roundRect">
            <a:avLst>
              <a:gd name="adj" fmla="val 13229"/>
            </a:avLst>
          </a:prstGeom>
          <a:solidFill>
            <a:srgbClr val="898FC3"/>
          </a:solidFill>
          <a:ln w="285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defRPr/>
            </a:pPr>
            <a:r>
              <a:rPr kumimoji="1" lang="en-US" altLang="ja-JP" sz="1400" b="1" kern="0" dirty="0">
                <a:solidFill>
                  <a:srgbClr val="FFFFFF"/>
                </a:solidFill>
                <a:latin typeface="Meiryo UI" panose="020B0604030504040204" pitchFamily="50" charset="-128"/>
                <a:ea typeface="Meiryo UI" panose="020B0604030504040204" pitchFamily="50" charset="-128"/>
                <a:cs typeface="Verdana" panose="020B0604030504040204" pitchFamily="34" charset="0"/>
              </a:rPr>
              <a:t>iOS</a:t>
            </a:r>
            <a:endParaRPr kumimoji="1" lang="ja-JP" altLang="en-US" sz="1400" b="1" kern="0" dirty="0">
              <a:solidFill>
                <a:srgbClr val="FFFFFF"/>
              </a:solidFill>
              <a:latin typeface="Meiryo UI" panose="020B0604030504040204" pitchFamily="50" charset="-128"/>
              <a:ea typeface="Meiryo UI" panose="020B0604030504040204" pitchFamily="50" charset="-128"/>
              <a:cs typeface="Verdana" panose="020B0604030504040204" pitchFamily="34" charset="0"/>
            </a:endParaRPr>
          </a:p>
        </p:txBody>
      </p:sp>
      <p:sp>
        <p:nvSpPr>
          <p:cNvPr id="6" name="コンテンツ プレースホルダ 28">
            <a:extLst>
              <a:ext uri="{FF2B5EF4-FFF2-40B4-BE49-F238E27FC236}">
                <a16:creationId xmlns:a16="http://schemas.microsoft.com/office/drawing/2014/main" id="{930D2AD9-9FDF-4D8F-931B-CCFE3FDE6512}"/>
              </a:ext>
            </a:extLst>
          </p:cNvPr>
          <p:cNvSpPr txBox="1">
            <a:spLocks/>
          </p:cNvSpPr>
          <p:nvPr/>
        </p:nvSpPr>
        <p:spPr>
          <a:xfrm>
            <a:off x="360006" y="1257478"/>
            <a:ext cx="12283200" cy="1368000"/>
          </a:xfrm>
          <a:prstGeom prst="rect">
            <a:avLst/>
          </a:prstGeom>
        </p:spPr>
        <p:txBody>
          <a:bodyPr lIns="0" rIns="0" anchor="ctr" anchorCtr="0"/>
          <a:lstStyle>
            <a:lvl1pPr marL="215900" algn="l" rtl="0" fontAlgn="base">
              <a:spcBef>
                <a:spcPts val="2400"/>
              </a:spcBef>
              <a:spcAft>
                <a:spcPct val="0"/>
              </a:spcAft>
              <a:defRPr sz="4400">
                <a:solidFill>
                  <a:schemeClr val="tx1"/>
                </a:solidFill>
                <a:latin typeface="HGP創英角ｺﾞｼｯｸUB" panose="020B0900000000000000" pitchFamily="50" charset="-128"/>
                <a:ea typeface="HGP創英角ｺﾞｼｯｸUB" panose="020B0900000000000000" pitchFamily="50" charset="-128"/>
                <a:cs typeface="+mn-cs"/>
                <a:sym typeface="ヒラギノ角ゴ ProN W6" charset="0"/>
              </a:defRPr>
            </a:lvl1pPr>
            <a:lvl2pPr marL="1231900" indent="-571500" algn="l" rtl="0" fontAlgn="base">
              <a:spcBef>
                <a:spcPts val="2400"/>
              </a:spcBef>
              <a:spcAft>
                <a:spcPct val="0"/>
              </a:spcAft>
              <a:buClr>
                <a:srgbClr val="000000"/>
              </a:buClr>
              <a:buSzPct val="171000"/>
              <a:buFont typeface="ヒラギノ角ゴ ProN W3" charset="0"/>
              <a:buChar char="•"/>
              <a:defRPr sz="4400">
                <a:solidFill>
                  <a:schemeClr val="tx1"/>
                </a:solidFill>
                <a:latin typeface="HGP創英角ｺﾞｼｯｸUB" panose="020B0900000000000000" pitchFamily="50" charset="-128"/>
                <a:ea typeface="HGP創英角ｺﾞｼｯｸUB" panose="020B0900000000000000" pitchFamily="50" charset="-128"/>
                <a:cs typeface="+mn-cs"/>
                <a:sym typeface="ヒラギノ角ゴ ProN W6" charset="0"/>
              </a:defRPr>
            </a:lvl2pPr>
            <a:lvl3pPr marL="1676400" indent="-571500" algn="l" rtl="0" fontAlgn="base">
              <a:spcBef>
                <a:spcPts val="2400"/>
              </a:spcBef>
              <a:spcAft>
                <a:spcPct val="0"/>
              </a:spcAft>
              <a:buClr>
                <a:srgbClr val="000000"/>
              </a:buClr>
              <a:buSzPct val="171000"/>
              <a:buFont typeface="ヒラギノ角ゴ ProN W3" charset="0"/>
              <a:buChar char="•"/>
              <a:defRPr sz="4400">
                <a:solidFill>
                  <a:schemeClr val="tx1"/>
                </a:solidFill>
                <a:latin typeface="HGP創英角ｺﾞｼｯｸUB" panose="020B0900000000000000" pitchFamily="50" charset="-128"/>
                <a:ea typeface="HGP創英角ｺﾞｼｯｸUB" panose="020B0900000000000000" pitchFamily="50" charset="-128"/>
                <a:cs typeface="+mn-cs"/>
                <a:sym typeface="ヒラギノ角ゴ ProN W6" charset="0"/>
              </a:defRPr>
            </a:lvl3pPr>
            <a:lvl4pPr marL="2120900" indent="-571500" algn="l" rtl="0" fontAlgn="base">
              <a:spcBef>
                <a:spcPts val="2400"/>
              </a:spcBef>
              <a:spcAft>
                <a:spcPct val="0"/>
              </a:spcAft>
              <a:buClr>
                <a:srgbClr val="000000"/>
              </a:buClr>
              <a:buSzPct val="171000"/>
              <a:buFont typeface="ヒラギノ角ゴ ProN W3" charset="0"/>
              <a:buChar char="•"/>
              <a:defRPr sz="4400">
                <a:solidFill>
                  <a:schemeClr val="tx1"/>
                </a:solidFill>
                <a:latin typeface="HGP創英角ｺﾞｼｯｸUB" panose="020B0900000000000000" pitchFamily="50" charset="-128"/>
                <a:ea typeface="HGP創英角ｺﾞｼｯｸUB" panose="020B0900000000000000" pitchFamily="50" charset="-128"/>
                <a:cs typeface="+mn-cs"/>
                <a:sym typeface="ヒラギノ角ゴ ProN W6" charset="0"/>
              </a:defRPr>
            </a:lvl4pPr>
            <a:lvl5pPr marL="2565400" indent="-571500" algn="l" rtl="0" fontAlgn="base">
              <a:spcBef>
                <a:spcPts val="2400"/>
              </a:spcBef>
              <a:spcAft>
                <a:spcPct val="0"/>
              </a:spcAft>
              <a:buClr>
                <a:srgbClr val="000000"/>
              </a:buClr>
              <a:buSzPct val="171000"/>
              <a:buFont typeface="ヒラギノ角ゴ ProN W3" charset="0"/>
              <a:buChar char="•"/>
              <a:defRPr sz="4400">
                <a:solidFill>
                  <a:schemeClr val="tx1"/>
                </a:solidFill>
                <a:latin typeface="HGP創英角ｺﾞｼｯｸUB" panose="020B0900000000000000" pitchFamily="50" charset="-128"/>
                <a:ea typeface="HGP創英角ｺﾞｼｯｸUB" panose="020B0900000000000000" pitchFamily="50" charset="-128"/>
                <a:cs typeface="+mn-cs"/>
                <a:sym typeface="ヒラギノ角ゴ ProN W6" charset="0"/>
              </a:defRPr>
            </a:lvl5pPr>
            <a:lvl6pPr marL="3022600" indent="-571500" algn="l" rtl="0" fontAlgn="base">
              <a:spcBef>
                <a:spcPts val="2400"/>
              </a:spcBef>
              <a:spcAft>
                <a:spcPct val="0"/>
              </a:spcAft>
              <a:buClr>
                <a:srgbClr val="000000"/>
              </a:buClr>
              <a:buSzPct val="171000"/>
              <a:buFont typeface="ヒラギノ角ゴ ProN W3" charset="0"/>
              <a:buChar char="•"/>
              <a:defRPr sz="3800">
                <a:solidFill>
                  <a:schemeClr val="tx1"/>
                </a:solidFill>
                <a:latin typeface="+mn-lt"/>
                <a:ea typeface="+mn-ea"/>
                <a:cs typeface="+mn-cs"/>
                <a:sym typeface="ヒラギノ角ゴ ProN W6" charset="0"/>
              </a:defRPr>
            </a:lvl6pPr>
            <a:lvl7pPr marL="3479800" indent="-571500" algn="l" rtl="0" fontAlgn="base">
              <a:spcBef>
                <a:spcPts val="2400"/>
              </a:spcBef>
              <a:spcAft>
                <a:spcPct val="0"/>
              </a:spcAft>
              <a:buClr>
                <a:srgbClr val="000000"/>
              </a:buClr>
              <a:buSzPct val="171000"/>
              <a:buFont typeface="ヒラギノ角ゴ ProN W3" charset="0"/>
              <a:buChar char="•"/>
              <a:defRPr sz="3800">
                <a:solidFill>
                  <a:schemeClr val="tx1"/>
                </a:solidFill>
                <a:latin typeface="+mn-lt"/>
                <a:ea typeface="+mn-ea"/>
                <a:cs typeface="+mn-cs"/>
                <a:sym typeface="ヒラギノ角ゴ ProN W6" charset="0"/>
              </a:defRPr>
            </a:lvl7pPr>
            <a:lvl8pPr marL="3937000" indent="-571500" algn="l" rtl="0" fontAlgn="base">
              <a:spcBef>
                <a:spcPts val="2400"/>
              </a:spcBef>
              <a:spcAft>
                <a:spcPct val="0"/>
              </a:spcAft>
              <a:buClr>
                <a:srgbClr val="000000"/>
              </a:buClr>
              <a:buSzPct val="171000"/>
              <a:buFont typeface="ヒラギノ角ゴ ProN W3" charset="0"/>
              <a:buChar char="•"/>
              <a:defRPr sz="3800">
                <a:solidFill>
                  <a:schemeClr val="tx1"/>
                </a:solidFill>
                <a:latin typeface="+mn-lt"/>
                <a:ea typeface="+mn-ea"/>
                <a:cs typeface="+mn-cs"/>
                <a:sym typeface="ヒラギノ角ゴ ProN W6" charset="0"/>
              </a:defRPr>
            </a:lvl8pPr>
            <a:lvl9pPr marL="4394200" indent="-571500" algn="l" rtl="0" fontAlgn="base">
              <a:spcBef>
                <a:spcPts val="2400"/>
              </a:spcBef>
              <a:spcAft>
                <a:spcPct val="0"/>
              </a:spcAft>
              <a:buClr>
                <a:srgbClr val="000000"/>
              </a:buClr>
              <a:buSzPct val="171000"/>
              <a:buFont typeface="ヒラギノ角ゴ ProN W3" charset="0"/>
              <a:buChar char="•"/>
              <a:defRPr sz="3800">
                <a:solidFill>
                  <a:schemeClr val="tx1"/>
                </a:solidFill>
                <a:latin typeface="+mn-lt"/>
                <a:ea typeface="+mn-ea"/>
                <a:cs typeface="+mn-cs"/>
                <a:sym typeface="ヒラギノ角ゴ ProN W6" charset="0"/>
              </a:defRPr>
            </a:lvl9pPr>
          </a:lstStyle>
          <a:p>
            <a:pPr marL="0" algn="ctr">
              <a:spcBef>
                <a:spcPts val="200"/>
              </a:spcBef>
              <a:defRPr/>
            </a:pPr>
            <a:r>
              <a:rPr lang="en-US" altLang="ja-JP" sz="3000" kern="0" dirty="0">
                <a:latin typeface="Meiryo UI" panose="020B0604030504040204" pitchFamily="50" charset="-128"/>
                <a:ea typeface="Meiryo UI" panose="020B0604030504040204" pitchFamily="50" charset="-128"/>
                <a:cs typeface="Verdana" panose="020B0604030504040204" pitchFamily="34" charset="0"/>
              </a:rPr>
              <a:t>MDM</a:t>
            </a:r>
            <a:r>
              <a:rPr lang="ja-JP" altLang="en-US" sz="3000" kern="0" dirty="0">
                <a:latin typeface="Meiryo UI" panose="020B0604030504040204" pitchFamily="50" charset="-128"/>
                <a:ea typeface="Meiryo UI" panose="020B0604030504040204" pitchFamily="50" charset="-128"/>
                <a:cs typeface="Verdana" panose="020B0604030504040204" pitchFamily="34" charset="0"/>
              </a:rPr>
              <a:t>管理対象から外れたデバイスの検知が可能</a:t>
            </a:r>
          </a:p>
        </p:txBody>
      </p:sp>
      <p:sp>
        <p:nvSpPr>
          <p:cNvPr id="9" name="テキスト ボックス 8">
            <a:extLst>
              <a:ext uri="{FF2B5EF4-FFF2-40B4-BE49-F238E27FC236}">
                <a16:creationId xmlns:a16="http://schemas.microsoft.com/office/drawing/2014/main" id="{41D97399-8B96-41E7-8DCC-065ED5020EC6}"/>
              </a:ext>
            </a:extLst>
          </p:cNvPr>
          <p:cNvSpPr txBox="1"/>
          <p:nvPr/>
        </p:nvSpPr>
        <p:spPr>
          <a:xfrm>
            <a:off x="360005" y="8807216"/>
            <a:ext cx="12345772" cy="605294"/>
          </a:xfrm>
          <a:prstGeom prst="rect">
            <a:avLst/>
          </a:prstGeom>
          <a:noFill/>
        </p:spPr>
        <p:txBody>
          <a:bodyPr wrap="square" lIns="0" tIns="0" rIns="0" bIns="0" rtlCol="0" anchor="ctr" anchorCtr="0">
            <a:spAutoFit/>
          </a:bodyPr>
          <a:lstStyle/>
          <a:p>
            <a:pPr algn="l">
              <a:spcBef>
                <a:spcPts val="200"/>
              </a:spcBef>
            </a:pPr>
            <a:r>
              <a:rPr kumimoji="1" lang="en-US" altLang="ja-JP" sz="1200" dirty="0">
                <a:solidFill>
                  <a:schemeClr val="bg1">
                    <a:lumMod val="50000"/>
                  </a:schemeClr>
                </a:solidFill>
                <a:latin typeface="Meiryo UI" panose="020B0604030504040204" pitchFamily="50" charset="-128"/>
                <a:ea typeface="Meiryo UI" panose="020B0604030504040204" pitchFamily="50" charset="-128"/>
              </a:rPr>
              <a:t>※MDM</a:t>
            </a:r>
            <a:r>
              <a:rPr kumimoji="1" lang="ja-JP" altLang="en-US" sz="1200" dirty="0">
                <a:solidFill>
                  <a:schemeClr val="bg1">
                    <a:lumMod val="50000"/>
                  </a:schemeClr>
                </a:solidFill>
                <a:latin typeface="Meiryo UI" panose="020B0604030504040204" pitchFamily="50" charset="-128"/>
                <a:ea typeface="Meiryo UI" panose="020B0604030504040204" pitchFamily="50" charset="-128"/>
              </a:rPr>
              <a:t>プロファイルとは、</a:t>
            </a:r>
            <a:r>
              <a:rPr lang="en-US" altLang="ja-JP" sz="1200" dirty="0">
                <a:solidFill>
                  <a:schemeClr val="bg1">
                    <a:lumMod val="50000"/>
                  </a:schemeClr>
                </a:solidFill>
                <a:latin typeface="Meiryo UI" panose="020B0604030504040204" pitchFamily="50" charset="-128"/>
                <a:ea typeface="Meiryo UI" panose="020B0604030504040204" pitchFamily="50" charset="-128"/>
              </a:rPr>
              <a:t>MDM</a:t>
            </a:r>
            <a:r>
              <a:rPr kumimoji="1" lang="ja-JP" altLang="en-US" sz="1200" dirty="0">
                <a:solidFill>
                  <a:schemeClr val="bg1">
                    <a:lumMod val="50000"/>
                  </a:schemeClr>
                </a:solidFill>
                <a:latin typeface="Meiryo UI" panose="020B0604030504040204" pitchFamily="50" charset="-128"/>
                <a:ea typeface="Meiryo UI" panose="020B0604030504040204" pitchFamily="50" charset="-128"/>
              </a:rPr>
              <a:t>管理対象とするために</a:t>
            </a:r>
            <a:r>
              <a:rPr kumimoji="1" lang="en-US" altLang="ja-JP" sz="1200" dirty="0">
                <a:solidFill>
                  <a:schemeClr val="bg1">
                    <a:lumMod val="50000"/>
                  </a:schemeClr>
                </a:solidFill>
                <a:latin typeface="Meiryo UI" panose="020B0604030504040204" pitchFamily="50" charset="-128"/>
                <a:ea typeface="Meiryo UI" panose="020B0604030504040204" pitchFamily="50" charset="-128"/>
              </a:rPr>
              <a:t>iPhone</a:t>
            </a:r>
            <a:r>
              <a:rPr kumimoji="1" lang="ja-JP" altLang="en-US" sz="1200" dirty="0">
                <a:solidFill>
                  <a:schemeClr val="bg1">
                    <a:lumMod val="50000"/>
                  </a:schemeClr>
                </a:solidFill>
                <a:latin typeface="Meiryo UI" panose="020B0604030504040204" pitchFamily="50" charset="-128"/>
                <a:ea typeface="Meiryo UI" panose="020B0604030504040204" pitchFamily="50" charset="-128"/>
              </a:rPr>
              <a:t>、</a:t>
            </a:r>
            <a:r>
              <a:rPr lang="en-US" altLang="ja-JP" sz="1200" dirty="0">
                <a:solidFill>
                  <a:schemeClr val="bg1">
                    <a:lumMod val="50000"/>
                  </a:schemeClr>
                </a:solidFill>
                <a:latin typeface="Meiryo UI" panose="020B0604030504040204" pitchFamily="50" charset="-128"/>
                <a:ea typeface="Meiryo UI" panose="020B0604030504040204" pitchFamily="50" charset="-128"/>
              </a:rPr>
              <a:t>iPad</a:t>
            </a:r>
            <a:r>
              <a:rPr kumimoji="1" lang="ja-JP" altLang="en-US" sz="1200" dirty="0">
                <a:solidFill>
                  <a:schemeClr val="bg1">
                    <a:lumMod val="50000"/>
                  </a:schemeClr>
                </a:solidFill>
                <a:latin typeface="Meiryo UI" panose="020B0604030504040204" pitchFamily="50" charset="-128"/>
                <a:ea typeface="Meiryo UI" panose="020B0604030504040204" pitchFamily="50" charset="-128"/>
              </a:rPr>
              <a:t>に</a:t>
            </a:r>
            <a:r>
              <a:rPr lang="ja-JP" altLang="en-US" sz="1200" dirty="0">
                <a:solidFill>
                  <a:schemeClr val="bg1">
                    <a:lumMod val="50000"/>
                  </a:schemeClr>
                </a:solidFill>
                <a:latin typeface="Meiryo UI" panose="020B0604030504040204" pitchFamily="50" charset="-128"/>
                <a:ea typeface="Meiryo UI" panose="020B0604030504040204" pitchFamily="50" charset="-128"/>
              </a:rPr>
              <a:t>設定</a:t>
            </a:r>
            <a:r>
              <a:rPr kumimoji="1" lang="ja-JP" altLang="en-US" sz="1200" dirty="0">
                <a:solidFill>
                  <a:schemeClr val="bg1">
                    <a:lumMod val="50000"/>
                  </a:schemeClr>
                </a:solidFill>
                <a:latin typeface="Meiryo UI" panose="020B0604030504040204" pitchFamily="50" charset="-128"/>
                <a:ea typeface="Meiryo UI" panose="020B0604030504040204" pitchFamily="50" charset="-128"/>
              </a:rPr>
              <a:t>するプロファイルです。</a:t>
            </a:r>
            <a:r>
              <a:rPr lang="en-US" altLang="ja-JP" sz="1200" dirty="0">
                <a:solidFill>
                  <a:schemeClr val="bg1">
                    <a:lumMod val="50000"/>
                  </a:schemeClr>
                </a:solidFill>
                <a:latin typeface="Meiryo UI" panose="020B0604030504040204" pitchFamily="50" charset="-128"/>
                <a:ea typeface="Meiryo UI" panose="020B0604030504040204" pitchFamily="50" charset="-128"/>
              </a:rPr>
              <a:t>MDM</a:t>
            </a:r>
            <a:r>
              <a:rPr lang="ja-JP" altLang="en-US" sz="1200" dirty="0">
                <a:solidFill>
                  <a:schemeClr val="bg1">
                    <a:lumMod val="50000"/>
                  </a:schemeClr>
                </a:solidFill>
                <a:latin typeface="Meiryo UI" panose="020B0604030504040204" pitchFamily="50" charset="-128"/>
                <a:ea typeface="Meiryo UI" panose="020B0604030504040204" pitchFamily="50" charset="-128"/>
              </a:rPr>
              <a:t>プロファイルを削除すると</a:t>
            </a:r>
            <a:r>
              <a:rPr lang="en-US" altLang="ja-JP" sz="1200" dirty="0">
                <a:solidFill>
                  <a:schemeClr val="bg1">
                    <a:lumMod val="50000"/>
                  </a:schemeClr>
                </a:solidFill>
                <a:latin typeface="Meiryo UI" panose="020B0604030504040204" pitchFamily="50" charset="-128"/>
                <a:ea typeface="Meiryo UI" panose="020B0604030504040204" pitchFamily="50" charset="-128"/>
              </a:rPr>
              <a:t>MDM</a:t>
            </a:r>
            <a:r>
              <a:rPr lang="ja-JP" altLang="en-US" sz="1200" dirty="0">
                <a:solidFill>
                  <a:schemeClr val="bg1">
                    <a:lumMod val="50000"/>
                  </a:schemeClr>
                </a:solidFill>
                <a:latin typeface="Meiryo UI" panose="020B0604030504040204" pitchFamily="50" charset="-128"/>
                <a:ea typeface="Meiryo UI" panose="020B0604030504040204" pitchFamily="50" charset="-128"/>
              </a:rPr>
              <a:t>管理対象から外れます。</a:t>
            </a:r>
            <a:endParaRPr lang="en-US" altLang="ja-JP" sz="1200" dirty="0">
              <a:solidFill>
                <a:schemeClr val="bg1">
                  <a:lumMod val="50000"/>
                </a:schemeClr>
              </a:solidFill>
              <a:latin typeface="Meiryo UI" panose="020B0604030504040204" pitchFamily="50" charset="-128"/>
              <a:ea typeface="Meiryo UI" panose="020B0604030504040204" pitchFamily="50" charset="-128"/>
            </a:endParaRPr>
          </a:p>
          <a:p>
            <a:pPr algn="l">
              <a:spcBef>
                <a:spcPts val="200"/>
              </a:spcBef>
            </a:pPr>
            <a:r>
              <a:rPr lang="en-US" altLang="ja-JP" sz="1200" dirty="0">
                <a:solidFill>
                  <a:schemeClr val="bg1">
                    <a:lumMod val="50000"/>
                  </a:schemeClr>
                </a:solidFill>
                <a:latin typeface="Meiryo UI" panose="020B0604030504040204" pitchFamily="50" charset="-128"/>
                <a:ea typeface="Meiryo UI" panose="020B0604030504040204" pitchFamily="50" charset="-128"/>
              </a:rPr>
              <a:t>※MDM</a:t>
            </a:r>
            <a:r>
              <a:rPr lang="ja-JP" altLang="ja-JP" sz="1200" dirty="0">
                <a:solidFill>
                  <a:schemeClr val="bg1">
                    <a:lumMod val="50000"/>
                  </a:schemeClr>
                </a:solidFill>
                <a:latin typeface="Meiryo UI" panose="020B0604030504040204" pitchFamily="50" charset="-128"/>
                <a:ea typeface="Meiryo UI" panose="020B0604030504040204" pitchFamily="50" charset="-128"/>
              </a:rPr>
              <a:t>プロファイルが削除されたこと</a:t>
            </a:r>
            <a:r>
              <a:rPr lang="ja-JP" altLang="en-US" sz="1200" dirty="0">
                <a:solidFill>
                  <a:schemeClr val="bg1">
                    <a:lumMod val="50000"/>
                  </a:schemeClr>
                </a:solidFill>
                <a:latin typeface="Meiryo UI" panose="020B0604030504040204" pitchFamily="50" charset="-128"/>
                <a:ea typeface="Meiryo UI" panose="020B0604030504040204" pitchFamily="50" charset="-128"/>
              </a:rPr>
              <a:t>を管理サーバが検知するタイミングには、定期検知（１回</a:t>
            </a:r>
            <a:r>
              <a:rPr lang="en-US" altLang="ja-JP" sz="1200" dirty="0">
                <a:solidFill>
                  <a:schemeClr val="bg1">
                    <a:lumMod val="50000"/>
                  </a:schemeClr>
                </a:solidFill>
                <a:latin typeface="Meiryo UI" panose="020B0604030504040204" pitchFamily="50" charset="-128"/>
                <a:ea typeface="Meiryo UI" panose="020B0604030504040204" pitchFamily="50" charset="-128"/>
              </a:rPr>
              <a:t>/</a:t>
            </a:r>
            <a:r>
              <a:rPr lang="ja-JP" altLang="en-US" sz="1200" dirty="0">
                <a:solidFill>
                  <a:schemeClr val="bg1">
                    <a:lumMod val="50000"/>
                  </a:schemeClr>
                </a:solidFill>
                <a:latin typeface="Meiryo UI" panose="020B0604030504040204" pitchFamily="50" charset="-128"/>
                <a:ea typeface="Meiryo UI" panose="020B0604030504040204" pitchFamily="50" charset="-128"/>
              </a:rPr>
              <a:t>日）と即時検知があります。</a:t>
            </a:r>
            <a:endParaRPr lang="en-US" altLang="ja-JP" sz="1200" dirty="0">
              <a:solidFill>
                <a:schemeClr val="bg1">
                  <a:lumMod val="50000"/>
                </a:schemeClr>
              </a:solidFill>
              <a:latin typeface="Meiryo UI" panose="020B0604030504040204" pitchFamily="50" charset="-128"/>
              <a:ea typeface="Meiryo UI" panose="020B0604030504040204" pitchFamily="50" charset="-128"/>
            </a:endParaRPr>
          </a:p>
          <a:p>
            <a:pPr algn="l">
              <a:spcBef>
                <a:spcPts val="200"/>
              </a:spcBef>
            </a:pPr>
            <a:r>
              <a:rPr lang="en-US" altLang="ja-JP" sz="1200" dirty="0">
                <a:solidFill>
                  <a:schemeClr val="bg1">
                    <a:lumMod val="50000"/>
                  </a:schemeClr>
                </a:solidFill>
                <a:latin typeface="Meiryo UI" panose="020B0604030504040204" pitchFamily="50" charset="-128"/>
                <a:ea typeface="Meiryo UI" panose="020B0604030504040204" pitchFamily="50" charset="-128"/>
              </a:rPr>
              <a:t>※</a:t>
            </a:r>
            <a:r>
              <a:rPr lang="ja-JP" altLang="en-US" sz="1200" dirty="0">
                <a:solidFill>
                  <a:schemeClr val="bg1">
                    <a:lumMod val="50000"/>
                  </a:schemeClr>
                </a:solidFill>
                <a:latin typeface="Meiryo UI" panose="020B0604030504040204" pitchFamily="50" charset="-128"/>
                <a:ea typeface="Meiryo UI" panose="020B0604030504040204" pitchFamily="50" charset="-128"/>
              </a:rPr>
              <a:t>本機能は、</a:t>
            </a:r>
            <a:r>
              <a:rPr lang="en-US" altLang="ja-JP" sz="1200" dirty="0">
                <a:solidFill>
                  <a:schemeClr val="bg1">
                    <a:lumMod val="50000"/>
                  </a:schemeClr>
                </a:solidFill>
                <a:latin typeface="Meiryo UI" panose="020B0604030504040204" pitchFamily="50" charset="-128"/>
                <a:ea typeface="Meiryo UI" panose="020B0604030504040204" pitchFamily="50" charset="-128"/>
              </a:rPr>
              <a:t>2013</a:t>
            </a:r>
            <a:r>
              <a:rPr lang="ja-JP" altLang="en-US" sz="1200" dirty="0">
                <a:solidFill>
                  <a:schemeClr val="bg1">
                    <a:lumMod val="50000"/>
                  </a:schemeClr>
                </a:solidFill>
                <a:latin typeface="Meiryo UI" panose="020B0604030504040204" pitchFamily="50" charset="-128"/>
                <a:ea typeface="Meiryo UI" panose="020B0604030504040204" pitchFamily="50" charset="-128"/>
              </a:rPr>
              <a:t>年</a:t>
            </a:r>
            <a:r>
              <a:rPr lang="en-US" altLang="ja-JP" sz="1200" dirty="0">
                <a:solidFill>
                  <a:schemeClr val="bg1">
                    <a:lumMod val="50000"/>
                  </a:schemeClr>
                </a:solidFill>
                <a:latin typeface="Meiryo UI" panose="020B0604030504040204" pitchFamily="50" charset="-128"/>
                <a:ea typeface="Meiryo UI" panose="020B0604030504040204" pitchFamily="50" charset="-128"/>
              </a:rPr>
              <a:t>4</a:t>
            </a:r>
            <a:r>
              <a:rPr lang="ja-JP" altLang="en-US" sz="1200" dirty="0">
                <a:solidFill>
                  <a:schemeClr val="bg1">
                    <a:lumMod val="50000"/>
                  </a:schemeClr>
                </a:solidFill>
                <a:latin typeface="Meiryo UI" panose="020B0604030504040204" pitchFamily="50" charset="-128"/>
                <a:ea typeface="Meiryo UI" panose="020B0604030504040204" pitchFamily="50" charset="-128"/>
              </a:rPr>
              <a:t>月</a:t>
            </a:r>
            <a:r>
              <a:rPr lang="en-US" altLang="ja-JP" sz="1200" dirty="0">
                <a:solidFill>
                  <a:schemeClr val="bg1">
                    <a:lumMod val="50000"/>
                  </a:schemeClr>
                </a:solidFill>
                <a:latin typeface="Meiryo UI" panose="020B0604030504040204" pitchFamily="50" charset="-128"/>
                <a:ea typeface="Meiryo UI" panose="020B0604030504040204" pitchFamily="50" charset="-128"/>
              </a:rPr>
              <a:t>15</a:t>
            </a:r>
            <a:r>
              <a:rPr lang="ja-JP" altLang="en-US" sz="1200" dirty="0">
                <a:solidFill>
                  <a:schemeClr val="bg1">
                    <a:lumMod val="50000"/>
                  </a:schemeClr>
                </a:solidFill>
                <a:latin typeface="Meiryo UI" panose="020B0604030504040204" pitchFamily="50" charset="-128"/>
                <a:ea typeface="Meiryo UI" panose="020B0604030504040204" pitchFamily="50" charset="-128"/>
              </a:rPr>
              <a:t>日以降の登録デバイスが対象になります。なお、デバイスと管理サーバの通信経路状態によっては検知されない場合があります。</a:t>
            </a:r>
            <a:endParaRPr lang="en-US" altLang="ja-JP" sz="1200" dirty="0">
              <a:solidFill>
                <a:schemeClr val="bg1">
                  <a:lumMod val="50000"/>
                </a:schemeClr>
              </a:solidFill>
              <a:latin typeface="Meiryo UI" panose="020B0604030504040204" pitchFamily="50" charset="-128"/>
              <a:ea typeface="Meiryo UI" panose="020B0604030504040204" pitchFamily="50" charset="-128"/>
            </a:endParaRPr>
          </a:p>
        </p:txBody>
      </p:sp>
      <p:grpSp>
        <p:nvGrpSpPr>
          <p:cNvPr id="17" name="グループ化 16">
            <a:extLst>
              <a:ext uri="{FF2B5EF4-FFF2-40B4-BE49-F238E27FC236}">
                <a16:creationId xmlns:a16="http://schemas.microsoft.com/office/drawing/2014/main" id="{68F1F53E-C9A9-4113-90FE-3B7F4E2C3472}"/>
              </a:ext>
            </a:extLst>
          </p:cNvPr>
          <p:cNvGrpSpPr/>
          <p:nvPr/>
        </p:nvGrpSpPr>
        <p:grpSpPr>
          <a:xfrm>
            <a:off x="9957990" y="2783838"/>
            <a:ext cx="2092169" cy="2092169"/>
            <a:chOff x="1533054" y="2643758"/>
            <a:chExt cx="2092169" cy="2092169"/>
          </a:xfrm>
        </p:grpSpPr>
        <p:sp>
          <p:nvSpPr>
            <p:cNvPr id="18" name="楕円 17">
              <a:extLst>
                <a:ext uri="{FF2B5EF4-FFF2-40B4-BE49-F238E27FC236}">
                  <a16:creationId xmlns:a16="http://schemas.microsoft.com/office/drawing/2014/main" id="{5A4332EC-095D-4E0E-8A71-5E5AEFD32430}"/>
                </a:ext>
              </a:extLst>
            </p:cNvPr>
            <p:cNvSpPr/>
            <p:nvPr/>
          </p:nvSpPr>
          <p:spPr bwMode="auto">
            <a:xfrm>
              <a:off x="1533054" y="2643758"/>
              <a:ext cx="2092169" cy="2092169"/>
            </a:xfrm>
            <a:prstGeom prst="ellipse">
              <a:avLst/>
            </a:prstGeom>
            <a:solidFill>
              <a:schemeClr val="bg1">
                <a:lumMod val="85000"/>
              </a:schemeClr>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dirty="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20" name="Text Box 19">
              <a:extLst>
                <a:ext uri="{FF2B5EF4-FFF2-40B4-BE49-F238E27FC236}">
                  <a16:creationId xmlns:a16="http://schemas.microsoft.com/office/drawing/2014/main" id="{496C83DF-2F69-468E-8105-0FA5D14A6944}"/>
                </a:ext>
              </a:extLst>
            </p:cNvPr>
            <p:cNvSpPr txBox="1">
              <a:spLocks noChangeArrowheads="1"/>
            </p:cNvSpPr>
            <p:nvPr/>
          </p:nvSpPr>
          <p:spPr bwMode="auto">
            <a:xfrm>
              <a:off x="2046587" y="4155926"/>
              <a:ext cx="1065102" cy="2880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nchor="ctr" anchorCtr="0">
              <a:spAutoFit/>
            </a:bodyPr>
            <a:lstStyle/>
            <a:p>
              <a:pPr>
                <a:lnSpc>
                  <a:spcPct val="90000"/>
                </a:lnSpc>
                <a:spcBef>
                  <a:spcPct val="50000"/>
                </a:spcBef>
              </a:pPr>
              <a:r>
                <a:rPr lang="ja-JP" altLang="en-US" sz="1400" dirty="0">
                  <a:solidFill>
                    <a:schemeClr val="tx1"/>
                  </a:solidFill>
                  <a:latin typeface="Meiryo UI" panose="020B0604030504040204" pitchFamily="50" charset="-128"/>
                  <a:ea typeface="Meiryo UI" panose="020B0604030504040204" pitchFamily="50" charset="-128"/>
                </a:rPr>
                <a:t>管理者様</a:t>
              </a:r>
            </a:p>
          </p:txBody>
        </p:sp>
      </p:grpSp>
      <p:grpSp>
        <p:nvGrpSpPr>
          <p:cNvPr id="23" name="グループ化 22">
            <a:extLst>
              <a:ext uri="{FF2B5EF4-FFF2-40B4-BE49-F238E27FC236}">
                <a16:creationId xmlns:a16="http://schemas.microsoft.com/office/drawing/2014/main" id="{C5837711-DC9C-48BE-B63C-1B2B4C6305C7}"/>
              </a:ext>
            </a:extLst>
          </p:cNvPr>
          <p:cNvGrpSpPr/>
          <p:nvPr/>
        </p:nvGrpSpPr>
        <p:grpSpPr>
          <a:xfrm>
            <a:off x="953053" y="2783838"/>
            <a:ext cx="2092169" cy="2092169"/>
            <a:chOff x="777600" y="2592000"/>
            <a:chExt cx="2092169" cy="2092169"/>
          </a:xfrm>
        </p:grpSpPr>
        <p:sp>
          <p:nvSpPr>
            <p:cNvPr id="13" name="楕円 12">
              <a:extLst>
                <a:ext uri="{FF2B5EF4-FFF2-40B4-BE49-F238E27FC236}">
                  <a16:creationId xmlns:a16="http://schemas.microsoft.com/office/drawing/2014/main" id="{0DF28AFD-8E3D-4281-AE6D-FD23CD6BF3FD}"/>
                </a:ext>
              </a:extLst>
            </p:cNvPr>
            <p:cNvSpPr/>
            <p:nvPr/>
          </p:nvSpPr>
          <p:spPr bwMode="auto">
            <a:xfrm>
              <a:off x="777600" y="2592000"/>
              <a:ext cx="2092169" cy="2092169"/>
            </a:xfrm>
            <a:prstGeom prst="ellipse">
              <a:avLst/>
            </a:prstGeom>
            <a:solidFill>
              <a:srgbClr val="0070C0">
                <a:alpha val="30000"/>
              </a:srgbClr>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15" name="Text Box 19">
              <a:extLst>
                <a:ext uri="{FF2B5EF4-FFF2-40B4-BE49-F238E27FC236}">
                  <a16:creationId xmlns:a16="http://schemas.microsoft.com/office/drawing/2014/main" id="{36680784-BE6A-43ED-A2AE-BDD0931EA8F9}"/>
                </a:ext>
              </a:extLst>
            </p:cNvPr>
            <p:cNvSpPr txBox="1">
              <a:spLocks noChangeArrowheads="1"/>
            </p:cNvSpPr>
            <p:nvPr/>
          </p:nvSpPr>
          <p:spPr bwMode="auto">
            <a:xfrm>
              <a:off x="1291133" y="4105068"/>
              <a:ext cx="1065102" cy="2862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nchor="ctr" anchorCtr="0">
              <a:spAutoFit/>
            </a:bodyPr>
            <a:lstStyle/>
            <a:p>
              <a:pPr>
                <a:lnSpc>
                  <a:spcPct val="90000"/>
                </a:lnSpc>
                <a:spcBef>
                  <a:spcPct val="50000"/>
                </a:spcBef>
              </a:pPr>
              <a:r>
                <a:rPr lang="ja-JP" altLang="en-US" sz="1400" dirty="0">
                  <a:solidFill>
                    <a:schemeClr val="tx1"/>
                  </a:solidFill>
                  <a:latin typeface="Meiryo UI" panose="020B0604030504040204" pitchFamily="50" charset="-128"/>
                  <a:ea typeface="Meiryo UI" panose="020B0604030504040204" pitchFamily="50" charset="-128"/>
                </a:rPr>
                <a:t>利用者様</a:t>
              </a:r>
            </a:p>
          </p:txBody>
        </p:sp>
      </p:grpSp>
      <p:sp>
        <p:nvSpPr>
          <p:cNvPr id="34" name="テキスト ボックス 33">
            <a:extLst>
              <a:ext uri="{FF2B5EF4-FFF2-40B4-BE49-F238E27FC236}">
                <a16:creationId xmlns:a16="http://schemas.microsoft.com/office/drawing/2014/main" id="{D11E66BC-9918-437E-8A74-F7EED594A389}"/>
              </a:ext>
            </a:extLst>
          </p:cNvPr>
          <p:cNvSpPr txBox="1"/>
          <p:nvPr/>
        </p:nvSpPr>
        <p:spPr>
          <a:xfrm>
            <a:off x="1010143" y="5028037"/>
            <a:ext cx="5114904" cy="400110"/>
          </a:xfrm>
          <a:prstGeom prst="rect">
            <a:avLst/>
          </a:prstGeom>
          <a:noFill/>
        </p:spPr>
        <p:txBody>
          <a:bodyPr wrap="square" rtlCol="0">
            <a:spAutoFit/>
          </a:bodyPr>
          <a:lstStyle/>
          <a:p>
            <a:r>
              <a:rPr kumimoji="1" lang="en-US" altLang="ja-JP" sz="2000" dirty="0">
                <a:latin typeface="Meiryo UI" panose="020B0604030504040204" pitchFamily="50" charset="-128"/>
                <a:ea typeface="Meiryo UI" panose="020B0604030504040204" pitchFamily="50" charset="-128"/>
              </a:rPr>
              <a:t>MDM</a:t>
            </a:r>
            <a:r>
              <a:rPr lang="ja-JP" altLang="en-US" sz="2000" dirty="0">
                <a:latin typeface="Meiryo UI" panose="020B0604030504040204" pitchFamily="50" charset="-128"/>
                <a:ea typeface="Meiryo UI" panose="020B0604030504040204" pitchFamily="50" charset="-128"/>
              </a:rPr>
              <a:t>プロファイルを削除 </a:t>
            </a:r>
            <a:r>
              <a:rPr lang="ja-JP" altLang="en-US" sz="2000" dirty="0">
                <a:solidFill>
                  <a:schemeClr val="tx1"/>
                </a:solidFill>
                <a:latin typeface="Meiryo UI" panose="020B0604030504040204" pitchFamily="50" charset="-128"/>
                <a:ea typeface="Meiryo UI" panose="020B0604030504040204" pitchFamily="50" charset="-128"/>
              </a:rPr>
              <a:t>▶ </a:t>
            </a:r>
            <a:r>
              <a:rPr lang="en-US" altLang="ja-JP" sz="2000" b="1" dirty="0">
                <a:solidFill>
                  <a:srgbClr val="DE0000"/>
                </a:solidFill>
                <a:latin typeface="Meiryo UI" panose="020B0604030504040204" pitchFamily="50" charset="-128"/>
                <a:ea typeface="Meiryo UI" panose="020B0604030504040204" pitchFamily="50" charset="-128"/>
              </a:rPr>
              <a:t>MDM</a:t>
            </a:r>
            <a:r>
              <a:rPr lang="ja-JP" altLang="en-US" sz="2000" b="1" dirty="0">
                <a:solidFill>
                  <a:srgbClr val="DE0000"/>
                </a:solidFill>
                <a:latin typeface="Meiryo UI" panose="020B0604030504040204" pitchFamily="50" charset="-128"/>
                <a:ea typeface="Meiryo UI" panose="020B0604030504040204" pitchFamily="50" charset="-128"/>
              </a:rPr>
              <a:t>管理対象外</a:t>
            </a:r>
            <a:endParaRPr kumimoji="1" lang="ja-JP" altLang="en-US" sz="2000" b="1" dirty="0">
              <a:solidFill>
                <a:srgbClr val="DE0000"/>
              </a:solidFill>
              <a:latin typeface="Meiryo UI" panose="020B0604030504040204" pitchFamily="50" charset="-128"/>
              <a:ea typeface="Meiryo UI" panose="020B0604030504040204" pitchFamily="50" charset="-128"/>
            </a:endParaRPr>
          </a:p>
        </p:txBody>
      </p:sp>
      <p:pic>
        <p:nvPicPr>
          <p:cNvPr id="35" name="Picture 6" descr="j0428969">
            <a:extLst>
              <a:ext uri="{FF2B5EF4-FFF2-40B4-BE49-F238E27FC236}">
                <a16:creationId xmlns:a16="http://schemas.microsoft.com/office/drawing/2014/main" id="{7B965E97-B3BA-4F37-A521-6822870C6D82}"/>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8580912" y="2988743"/>
            <a:ext cx="1115262" cy="1544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6" name="グループ化 35">
            <a:extLst>
              <a:ext uri="{FF2B5EF4-FFF2-40B4-BE49-F238E27FC236}">
                <a16:creationId xmlns:a16="http://schemas.microsoft.com/office/drawing/2014/main" id="{43DE6871-44E6-4FF0-A351-1A758BE4DE97}"/>
              </a:ext>
            </a:extLst>
          </p:cNvPr>
          <p:cNvGrpSpPr/>
          <p:nvPr/>
        </p:nvGrpSpPr>
        <p:grpSpPr>
          <a:xfrm>
            <a:off x="9185913" y="4084007"/>
            <a:ext cx="1363798" cy="792000"/>
            <a:chOff x="5819707" y="4558234"/>
            <a:chExt cx="1363798" cy="792000"/>
          </a:xfrm>
        </p:grpSpPr>
        <p:sp>
          <p:nvSpPr>
            <p:cNvPr id="37" name="楕円 36">
              <a:extLst>
                <a:ext uri="{FF2B5EF4-FFF2-40B4-BE49-F238E27FC236}">
                  <a16:creationId xmlns:a16="http://schemas.microsoft.com/office/drawing/2014/main" id="{D9376FDC-4FB1-4BCF-A765-B0372D66E23F}"/>
                </a:ext>
              </a:extLst>
            </p:cNvPr>
            <p:cNvSpPr/>
            <p:nvPr/>
          </p:nvSpPr>
          <p:spPr bwMode="auto">
            <a:xfrm>
              <a:off x="5874114" y="4612641"/>
              <a:ext cx="683186" cy="683186"/>
            </a:xfrm>
            <a:prstGeom prst="ellipse">
              <a:avLst/>
            </a:prstGeom>
            <a:solidFill>
              <a:schemeClr val="bg1">
                <a:lumMod val="95000"/>
              </a:schemeClr>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38" name="禁止 1">
              <a:extLst>
                <a:ext uri="{FF2B5EF4-FFF2-40B4-BE49-F238E27FC236}">
                  <a16:creationId xmlns:a16="http://schemas.microsoft.com/office/drawing/2014/main" id="{08E7D402-909B-4B84-9484-E1A5BFFB1820}"/>
                </a:ext>
              </a:extLst>
            </p:cNvPr>
            <p:cNvSpPr>
              <a:spLocks noChangeAspect="1"/>
            </p:cNvSpPr>
            <p:nvPr/>
          </p:nvSpPr>
          <p:spPr bwMode="auto">
            <a:xfrm>
              <a:off x="5819707" y="4558234"/>
              <a:ext cx="792000" cy="792000"/>
            </a:xfrm>
            <a:prstGeom prst="noSmoking">
              <a:avLst/>
            </a:prstGeom>
            <a:solidFill>
              <a:srgbClr val="DE0000"/>
            </a:solidFill>
            <a:ln w="9525" algn="ctr">
              <a:noFill/>
              <a:miter lim="800000"/>
              <a:headEnd/>
              <a:tailEnd type="none" w="lg" len="med"/>
            </a:ln>
            <a:effectLst/>
          </p:spPr>
          <p:txBody>
            <a:bodyPr wrap="none" lIns="108852" tIns="54426" rIns="108852" bIns="54426" rtlCol="0" anchor="ctr"/>
            <a:lstStyle/>
            <a:p>
              <a:pPr algn="ctr"/>
              <a:endParaRPr kumimoji="1" lang="ja-JP" altLang="en-US" b="1">
                <a:latin typeface="Meiryo UI" panose="020B0604030504040204" pitchFamily="50" charset="-128"/>
                <a:ea typeface="Meiryo UI" panose="020B0604030504040204" pitchFamily="50" charset="-128"/>
              </a:endParaRPr>
            </a:p>
          </p:txBody>
        </p:sp>
        <p:sp>
          <p:nvSpPr>
            <p:cNvPr id="39" name="星: 16 pt 38">
              <a:extLst>
                <a:ext uri="{FF2B5EF4-FFF2-40B4-BE49-F238E27FC236}">
                  <a16:creationId xmlns:a16="http://schemas.microsoft.com/office/drawing/2014/main" id="{B4C7D0B2-B232-4C5A-99BF-4534F0DE5842}"/>
                </a:ext>
              </a:extLst>
            </p:cNvPr>
            <p:cNvSpPr/>
            <p:nvPr/>
          </p:nvSpPr>
          <p:spPr bwMode="auto">
            <a:xfrm>
              <a:off x="6515790" y="4620377"/>
              <a:ext cx="667715" cy="667715"/>
            </a:xfrm>
            <a:prstGeom prst="star16">
              <a:avLst/>
            </a:prstGeom>
            <a:solidFill>
              <a:srgbClr val="FFD757"/>
            </a:solidFill>
            <a:ln w="12700" cap="flat" cmpd="sng" algn="ctr">
              <a:solidFill>
                <a:srgbClr val="DE0000"/>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r>
                <a:rPr lang="ja-JP" altLang="en-US" sz="1400" b="1" dirty="0">
                  <a:solidFill>
                    <a:srgbClr val="DE0000"/>
                  </a:solidFill>
                  <a:latin typeface="Meiryo UI" panose="020B0604030504040204" pitchFamily="50" charset="-128"/>
                  <a:ea typeface="Meiryo UI" panose="020B0604030504040204" pitchFamily="50" charset="-128"/>
                </a:rPr>
                <a:t>検知</a:t>
              </a:r>
              <a:endParaRPr kumimoji="0" lang="ja-JP" altLang="en-US" sz="1400" b="0" i="0" u="none" strike="noStrike" cap="none" normalizeH="0" baseline="0" dirty="0">
                <a:ln>
                  <a:noFill/>
                </a:ln>
                <a:solidFill>
                  <a:srgbClr val="DE0000"/>
                </a:solidFill>
                <a:effectLst/>
                <a:sym typeface="ヒラギノ角ゴ Pro W3" charset="0"/>
              </a:endParaRPr>
            </a:p>
          </p:txBody>
        </p:sp>
      </p:grpSp>
      <p:sp>
        <p:nvSpPr>
          <p:cNvPr id="54" name="二等辺三角形 103">
            <a:extLst>
              <a:ext uri="{FF2B5EF4-FFF2-40B4-BE49-F238E27FC236}">
                <a16:creationId xmlns:a16="http://schemas.microsoft.com/office/drawing/2014/main" id="{23CA16E8-9F0D-4643-AD72-F185F4763496}"/>
              </a:ext>
            </a:extLst>
          </p:cNvPr>
          <p:cNvSpPr/>
          <p:nvPr/>
        </p:nvSpPr>
        <p:spPr bwMode="auto">
          <a:xfrm flipH="1">
            <a:off x="9833855" y="4902052"/>
            <a:ext cx="537996" cy="518559"/>
          </a:xfrm>
          <a:custGeom>
            <a:avLst/>
            <a:gdLst>
              <a:gd name="connsiteX0" fmla="*/ 0 w 458177"/>
              <a:gd name="connsiteY0" fmla="*/ 394980 h 394980"/>
              <a:gd name="connsiteX1" fmla="*/ 229089 w 458177"/>
              <a:gd name="connsiteY1" fmla="*/ 0 h 394980"/>
              <a:gd name="connsiteX2" fmla="*/ 458177 w 458177"/>
              <a:gd name="connsiteY2" fmla="*/ 394980 h 394980"/>
              <a:gd name="connsiteX3" fmla="*/ 0 w 458177"/>
              <a:gd name="connsiteY3" fmla="*/ 394980 h 394980"/>
              <a:gd name="connsiteX0" fmla="*/ 0 w 268396"/>
              <a:gd name="connsiteY0" fmla="*/ 435237 h 435237"/>
              <a:gd name="connsiteX1" fmla="*/ 39308 w 268396"/>
              <a:gd name="connsiteY1" fmla="*/ 0 h 435237"/>
              <a:gd name="connsiteX2" fmla="*/ 268396 w 268396"/>
              <a:gd name="connsiteY2" fmla="*/ 394980 h 435237"/>
              <a:gd name="connsiteX3" fmla="*/ 0 w 268396"/>
              <a:gd name="connsiteY3" fmla="*/ 435237 h 435237"/>
              <a:gd name="connsiteX0" fmla="*/ 29703 w 229088"/>
              <a:gd name="connsiteY0" fmla="*/ 394980 h 394980"/>
              <a:gd name="connsiteX1" fmla="*/ 0 w 229088"/>
              <a:gd name="connsiteY1" fmla="*/ 0 h 394980"/>
              <a:gd name="connsiteX2" fmla="*/ 229088 w 229088"/>
              <a:gd name="connsiteY2" fmla="*/ 394980 h 394980"/>
              <a:gd name="connsiteX3" fmla="*/ 29703 w 229088"/>
              <a:gd name="connsiteY3" fmla="*/ 394980 h 394980"/>
              <a:gd name="connsiteX0" fmla="*/ 948 w 229088"/>
              <a:gd name="connsiteY0" fmla="*/ 412233 h 412233"/>
              <a:gd name="connsiteX1" fmla="*/ 0 w 229088"/>
              <a:gd name="connsiteY1" fmla="*/ 0 h 412233"/>
              <a:gd name="connsiteX2" fmla="*/ 229088 w 229088"/>
              <a:gd name="connsiteY2" fmla="*/ 394980 h 412233"/>
              <a:gd name="connsiteX3" fmla="*/ 948 w 229088"/>
              <a:gd name="connsiteY3" fmla="*/ 412233 h 412233"/>
              <a:gd name="connsiteX0" fmla="*/ 0 w 233891"/>
              <a:gd name="connsiteY0" fmla="*/ 406482 h 406482"/>
              <a:gd name="connsiteX1" fmla="*/ 4803 w 233891"/>
              <a:gd name="connsiteY1" fmla="*/ 0 h 406482"/>
              <a:gd name="connsiteX2" fmla="*/ 233891 w 233891"/>
              <a:gd name="connsiteY2" fmla="*/ 394980 h 406482"/>
              <a:gd name="connsiteX3" fmla="*/ 0 w 233891"/>
              <a:gd name="connsiteY3" fmla="*/ 406482 h 406482"/>
            </a:gdLst>
            <a:ahLst/>
            <a:cxnLst>
              <a:cxn ang="0">
                <a:pos x="connsiteX0" y="connsiteY0"/>
              </a:cxn>
              <a:cxn ang="0">
                <a:pos x="connsiteX1" y="connsiteY1"/>
              </a:cxn>
              <a:cxn ang="0">
                <a:pos x="connsiteX2" y="connsiteY2"/>
              </a:cxn>
              <a:cxn ang="0">
                <a:pos x="connsiteX3" y="connsiteY3"/>
              </a:cxn>
            </a:cxnLst>
            <a:rect l="l" t="t" r="r" b="b"/>
            <a:pathLst>
              <a:path w="233891" h="406482">
                <a:moveTo>
                  <a:pt x="0" y="406482"/>
                </a:moveTo>
                <a:lnTo>
                  <a:pt x="4803" y="0"/>
                </a:lnTo>
                <a:lnTo>
                  <a:pt x="233891" y="394980"/>
                </a:lnTo>
                <a:lnTo>
                  <a:pt x="0" y="406482"/>
                </a:lnTo>
                <a:close/>
              </a:path>
            </a:pathLst>
          </a:custGeom>
          <a:solidFill>
            <a:srgbClr val="00B050"/>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59" name="角丸四角形 51">
            <a:extLst>
              <a:ext uri="{FF2B5EF4-FFF2-40B4-BE49-F238E27FC236}">
                <a16:creationId xmlns:a16="http://schemas.microsoft.com/office/drawing/2014/main" id="{FD3E982D-4DB2-4736-9886-53A934716EF6}"/>
              </a:ext>
            </a:extLst>
          </p:cNvPr>
          <p:cNvSpPr/>
          <p:nvPr/>
        </p:nvSpPr>
        <p:spPr bwMode="auto">
          <a:xfrm>
            <a:off x="7914543" y="2783837"/>
            <a:ext cx="2448000" cy="451119"/>
          </a:xfrm>
          <a:prstGeom prst="roundRect">
            <a:avLst>
              <a:gd name="adj" fmla="val 14076"/>
            </a:avLst>
          </a:prstGeom>
          <a:solidFill>
            <a:srgbClr val="00B050"/>
          </a:solidFill>
          <a:ln>
            <a:solidFill>
              <a:srgbClr val="00B050"/>
            </a:solid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anchor="ctr" anchorCtr="0"/>
          <a:lstStyle/>
          <a:p>
            <a:r>
              <a:rPr lang="ja-JP" altLang="en-US" sz="1600" b="1" dirty="0">
                <a:solidFill>
                  <a:schemeClr val="bg1"/>
                </a:solidFill>
                <a:latin typeface="Meiryo UI" panose="020B0604030504040204" pitchFamily="50" charset="-128"/>
                <a:ea typeface="Meiryo UI" panose="020B0604030504040204" pitchFamily="50" charset="-128"/>
                <a:cs typeface="Verdana" panose="020B0604030504040204" pitchFamily="34" charset="0"/>
              </a:rPr>
              <a:t>デバイスマネジメントサーバ</a:t>
            </a:r>
            <a:endParaRPr lang="en-US" altLang="ja-JP" sz="1600" b="1" dirty="0">
              <a:solidFill>
                <a:schemeClr val="bg1"/>
              </a:solidFill>
              <a:latin typeface="Meiryo UI" panose="020B0604030504040204" pitchFamily="50" charset="-128"/>
              <a:ea typeface="Meiryo UI" panose="020B0604030504040204" pitchFamily="50" charset="-128"/>
              <a:cs typeface="Verdana" panose="020B0604030504040204" pitchFamily="34" charset="0"/>
            </a:endParaRPr>
          </a:p>
        </p:txBody>
      </p:sp>
      <p:sp>
        <p:nvSpPr>
          <p:cNvPr id="62" name="正方形/長方形 61">
            <a:extLst>
              <a:ext uri="{FF2B5EF4-FFF2-40B4-BE49-F238E27FC236}">
                <a16:creationId xmlns:a16="http://schemas.microsoft.com/office/drawing/2014/main" id="{CA53DC31-385E-4FF3-93E4-E7E5C4C22DED}"/>
              </a:ext>
            </a:extLst>
          </p:cNvPr>
          <p:cNvSpPr/>
          <p:nvPr/>
        </p:nvSpPr>
        <p:spPr bwMode="auto">
          <a:xfrm>
            <a:off x="8186781" y="5244903"/>
            <a:ext cx="4038832" cy="3106351"/>
          </a:xfrm>
          <a:prstGeom prst="rect">
            <a:avLst/>
          </a:prstGeom>
          <a:solidFill>
            <a:schemeClr val="bg1"/>
          </a:solidFill>
          <a:ln w="25400" cap="flat" cmpd="sng" algn="ctr">
            <a:solidFill>
              <a:srgbClr val="00B050"/>
            </a:solidFill>
            <a:prstDash val="solid"/>
            <a:round/>
            <a:headEnd type="none" w="med" len="med"/>
            <a:tailEnd type="none" w="med" len="med"/>
          </a:ln>
          <a:effectLst>
            <a:outerShdw blurRad="50800" algn="ctr" rotWithShape="0">
              <a:prstClr val="black">
                <a:alpha val="30000"/>
              </a:prstClr>
            </a:outerShdw>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pic>
        <p:nvPicPr>
          <p:cNvPr id="56" name="図 55">
            <a:extLst>
              <a:ext uri="{FF2B5EF4-FFF2-40B4-BE49-F238E27FC236}">
                <a16:creationId xmlns:a16="http://schemas.microsoft.com/office/drawing/2014/main" id="{66514276-6688-41FB-B551-D3AFC589DB4F}"/>
              </a:ext>
            </a:extLst>
          </p:cNvPr>
          <p:cNvPicPr>
            <a:picLocks noChangeAspect="1"/>
          </p:cNvPicPr>
          <p:nvPr/>
        </p:nvPicPr>
        <p:blipFill rotWithShape="1">
          <a:blip r:embed="rId3" cstate="screen">
            <a:extLst>
              <a:ext uri="{28A0092B-C50C-407E-A947-70E740481C1C}">
                <a14:useLocalDpi xmlns:a14="http://schemas.microsoft.com/office/drawing/2010/main"/>
              </a:ext>
            </a:extLst>
          </a:blip>
          <a:stretch>
            <a:fillRect/>
          </a:stretch>
        </p:blipFill>
        <p:spPr>
          <a:xfrm>
            <a:off x="8346149" y="5379358"/>
            <a:ext cx="3734438" cy="2837440"/>
          </a:xfrm>
          <a:prstGeom prst="rect">
            <a:avLst/>
          </a:prstGeom>
          <a:ln w="6350">
            <a:solidFill>
              <a:schemeClr val="bg1">
                <a:lumMod val="50000"/>
              </a:schemeClr>
            </a:solidFill>
          </a:ln>
          <a:effectLst>
            <a:outerShdw blurRad="50800" dist="38100" dir="2700000" algn="tl" rotWithShape="0">
              <a:prstClr val="black">
                <a:alpha val="40000"/>
              </a:prstClr>
            </a:outerShdw>
          </a:effectLst>
        </p:spPr>
      </p:pic>
      <p:pic>
        <p:nvPicPr>
          <p:cNvPr id="7" name="図 6">
            <a:extLst>
              <a:ext uri="{FF2B5EF4-FFF2-40B4-BE49-F238E27FC236}">
                <a16:creationId xmlns:a16="http://schemas.microsoft.com/office/drawing/2014/main" id="{06E9A872-A95F-44CE-821D-3900B796A713}"/>
              </a:ext>
            </a:extLst>
          </p:cNvPr>
          <p:cNvPicPr>
            <a:picLocks/>
          </p:cNvPicPr>
          <p:nvPr/>
        </p:nvPicPr>
        <p:blipFill rotWithShape="1">
          <a:blip r:embed="rId4" cstate="screen">
            <a:extLst>
              <a:ext uri="{28A0092B-C50C-407E-A947-70E740481C1C}">
                <a14:useLocalDpi xmlns:a14="http://schemas.microsoft.com/office/drawing/2010/main"/>
              </a:ext>
            </a:extLst>
          </a:blip>
          <a:srcRect/>
          <a:stretch>
            <a:fillRect/>
          </a:stretch>
        </p:blipFill>
        <p:spPr>
          <a:xfrm>
            <a:off x="4154332" y="5920291"/>
            <a:ext cx="3936912" cy="2160000"/>
          </a:xfrm>
          <a:prstGeom prst="rect">
            <a:avLst/>
          </a:prstGeom>
          <a:ln w="6350">
            <a:solidFill>
              <a:schemeClr val="bg1">
                <a:lumMod val="50000"/>
              </a:schemeClr>
            </a:solidFill>
          </a:ln>
          <a:effectLst>
            <a:outerShdw blurRad="50800" dist="38100" dir="2700000" algn="tl" rotWithShape="0">
              <a:prstClr val="black">
                <a:alpha val="40000"/>
              </a:prstClr>
            </a:outerShdw>
          </a:effectLst>
        </p:spPr>
      </p:pic>
      <p:sp>
        <p:nvSpPr>
          <p:cNvPr id="58" name="正方形/長方形 57">
            <a:extLst>
              <a:ext uri="{FF2B5EF4-FFF2-40B4-BE49-F238E27FC236}">
                <a16:creationId xmlns:a16="http://schemas.microsoft.com/office/drawing/2014/main" id="{3F579533-AA10-411A-8BD5-75BB25DA1D96}"/>
              </a:ext>
            </a:extLst>
          </p:cNvPr>
          <p:cNvSpPr/>
          <p:nvPr/>
        </p:nvSpPr>
        <p:spPr bwMode="auto">
          <a:xfrm>
            <a:off x="4318389" y="6249872"/>
            <a:ext cx="763527" cy="756000"/>
          </a:xfrm>
          <a:prstGeom prst="rect">
            <a:avLst/>
          </a:prstGeom>
          <a:noFill/>
          <a:ln w="38100" cap="flat" cmpd="sng" algn="ctr">
            <a:solidFill>
              <a:srgbClr val="DE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grpSp>
        <p:nvGrpSpPr>
          <p:cNvPr id="72" name="グループ化 71">
            <a:extLst>
              <a:ext uri="{FF2B5EF4-FFF2-40B4-BE49-F238E27FC236}">
                <a16:creationId xmlns:a16="http://schemas.microsoft.com/office/drawing/2014/main" id="{057B9101-6BAE-4186-9DA9-47856CCE15F2}"/>
              </a:ext>
            </a:extLst>
          </p:cNvPr>
          <p:cNvGrpSpPr/>
          <p:nvPr/>
        </p:nvGrpSpPr>
        <p:grpSpPr>
          <a:xfrm>
            <a:off x="1998568" y="6473272"/>
            <a:ext cx="2242575" cy="864000"/>
            <a:chOff x="2220205" y="7519668"/>
            <a:chExt cx="2242575" cy="864000"/>
          </a:xfrm>
        </p:grpSpPr>
        <p:sp>
          <p:nvSpPr>
            <p:cNvPr id="69" name="二等辺三角形 103">
              <a:extLst>
                <a:ext uri="{FF2B5EF4-FFF2-40B4-BE49-F238E27FC236}">
                  <a16:creationId xmlns:a16="http://schemas.microsoft.com/office/drawing/2014/main" id="{2A7078A0-8419-4B37-8779-3CA7ED7EF7C4}"/>
                </a:ext>
              </a:extLst>
            </p:cNvPr>
            <p:cNvSpPr/>
            <p:nvPr/>
          </p:nvSpPr>
          <p:spPr bwMode="auto">
            <a:xfrm rot="16200000" flipH="1" flipV="1">
              <a:off x="4053125" y="7643829"/>
              <a:ext cx="286263" cy="533046"/>
            </a:xfrm>
            <a:custGeom>
              <a:avLst/>
              <a:gdLst>
                <a:gd name="connsiteX0" fmla="*/ 0 w 458177"/>
                <a:gd name="connsiteY0" fmla="*/ 394980 h 394980"/>
                <a:gd name="connsiteX1" fmla="*/ 229089 w 458177"/>
                <a:gd name="connsiteY1" fmla="*/ 0 h 394980"/>
                <a:gd name="connsiteX2" fmla="*/ 458177 w 458177"/>
                <a:gd name="connsiteY2" fmla="*/ 394980 h 394980"/>
                <a:gd name="connsiteX3" fmla="*/ 0 w 458177"/>
                <a:gd name="connsiteY3" fmla="*/ 394980 h 394980"/>
                <a:gd name="connsiteX0" fmla="*/ 0 w 268396"/>
                <a:gd name="connsiteY0" fmla="*/ 435237 h 435237"/>
                <a:gd name="connsiteX1" fmla="*/ 39308 w 268396"/>
                <a:gd name="connsiteY1" fmla="*/ 0 h 435237"/>
                <a:gd name="connsiteX2" fmla="*/ 268396 w 268396"/>
                <a:gd name="connsiteY2" fmla="*/ 394980 h 435237"/>
                <a:gd name="connsiteX3" fmla="*/ 0 w 268396"/>
                <a:gd name="connsiteY3" fmla="*/ 435237 h 435237"/>
                <a:gd name="connsiteX0" fmla="*/ 29703 w 229088"/>
                <a:gd name="connsiteY0" fmla="*/ 394980 h 394980"/>
                <a:gd name="connsiteX1" fmla="*/ 0 w 229088"/>
                <a:gd name="connsiteY1" fmla="*/ 0 h 394980"/>
                <a:gd name="connsiteX2" fmla="*/ 229088 w 229088"/>
                <a:gd name="connsiteY2" fmla="*/ 394980 h 394980"/>
                <a:gd name="connsiteX3" fmla="*/ 29703 w 229088"/>
                <a:gd name="connsiteY3" fmla="*/ 394980 h 394980"/>
                <a:gd name="connsiteX0" fmla="*/ 948 w 229088"/>
                <a:gd name="connsiteY0" fmla="*/ 412233 h 412233"/>
                <a:gd name="connsiteX1" fmla="*/ 0 w 229088"/>
                <a:gd name="connsiteY1" fmla="*/ 0 h 412233"/>
                <a:gd name="connsiteX2" fmla="*/ 229088 w 229088"/>
                <a:gd name="connsiteY2" fmla="*/ 394980 h 412233"/>
                <a:gd name="connsiteX3" fmla="*/ 948 w 229088"/>
                <a:gd name="connsiteY3" fmla="*/ 412233 h 412233"/>
                <a:gd name="connsiteX0" fmla="*/ 0 w 233891"/>
                <a:gd name="connsiteY0" fmla="*/ 406482 h 406482"/>
                <a:gd name="connsiteX1" fmla="*/ 4803 w 233891"/>
                <a:gd name="connsiteY1" fmla="*/ 0 h 406482"/>
                <a:gd name="connsiteX2" fmla="*/ 233891 w 233891"/>
                <a:gd name="connsiteY2" fmla="*/ 394980 h 406482"/>
                <a:gd name="connsiteX3" fmla="*/ 0 w 233891"/>
                <a:gd name="connsiteY3" fmla="*/ 406482 h 406482"/>
              </a:gdLst>
              <a:ahLst/>
              <a:cxnLst>
                <a:cxn ang="0">
                  <a:pos x="connsiteX0" y="connsiteY0"/>
                </a:cxn>
                <a:cxn ang="0">
                  <a:pos x="connsiteX1" y="connsiteY1"/>
                </a:cxn>
                <a:cxn ang="0">
                  <a:pos x="connsiteX2" y="connsiteY2"/>
                </a:cxn>
                <a:cxn ang="0">
                  <a:pos x="connsiteX3" y="connsiteY3"/>
                </a:cxn>
              </a:cxnLst>
              <a:rect l="l" t="t" r="r" b="b"/>
              <a:pathLst>
                <a:path w="233891" h="406482">
                  <a:moveTo>
                    <a:pt x="0" y="406482"/>
                  </a:moveTo>
                  <a:lnTo>
                    <a:pt x="4803" y="0"/>
                  </a:lnTo>
                  <a:lnTo>
                    <a:pt x="233891" y="394980"/>
                  </a:lnTo>
                  <a:lnTo>
                    <a:pt x="0" y="406482"/>
                  </a:lnTo>
                  <a:close/>
                </a:path>
              </a:pathLst>
            </a:custGeom>
            <a:solidFill>
              <a:srgbClr val="DE0000"/>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68" name="Text Box 19">
              <a:extLst>
                <a:ext uri="{FF2B5EF4-FFF2-40B4-BE49-F238E27FC236}">
                  <a16:creationId xmlns:a16="http://schemas.microsoft.com/office/drawing/2014/main" id="{02A4C152-DA66-4F2F-8E12-39223DA3E5DE}"/>
                </a:ext>
              </a:extLst>
            </p:cNvPr>
            <p:cNvSpPr txBox="1">
              <a:spLocks noChangeArrowheads="1"/>
            </p:cNvSpPr>
            <p:nvPr/>
          </p:nvSpPr>
          <p:spPr bwMode="auto">
            <a:xfrm>
              <a:off x="2220205" y="7519668"/>
              <a:ext cx="1844093" cy="864000"/>
            </a:xfrm>
            <a:prstGeom prst="rect">
              <a:avLst/>
            </a:prstGeom>
            <a:solidFill>
              <a:schemeClr val="bg1"/>
            </a:solidFill>
            <a:ln w="25400">
              <a:solidFill>
                <a:srgbClr val="DE0000"/>
              </a:solidFill>
            </a:ln>
            <a:effectLst/>
          </p:spPr>
          <p:txBody>
            <a:bodyPr wrap="square" anchor="ctr" anchorCtr="1">
              <a:noAutofit/>
            </a:bodyPr>
            <a:lstStyle/>
            <a:p>
              <a:pPr>
                <a:defRPr/>
              </a:pPr>
              <a:r>
                <a:rPr lang="ja-JP" altLang="en-US" sz="2000" b="1" dirty="0">
                  <a:solidFill>
                    <a:srgbClr val="DE0000"/>
                  </a:solidFill>
                  <a:latin typeface="Meiryo UI" panose="020B0604030504040204" pitchFamily="50" charset="-128"/>
                  <a:ea typeface="Meiryo UI" panose="020B0604030504040204" pitchFamily="50" charset="-128"/>
                </a:rPr>
                <a:t>ダッシュボードで確認</a:t>
              </a:r>
            </a:p>
          </p:txBody>
        </p:sp>
      </p:grpSp>
      <p:grpSp>
        <p:nvGrpSpPr>
          <p:cNvPr id="12" name="グループ化 11">
            <a:extLst>
              <a:ext uri="{FF2B5EF4-FFF2-40B4-BE49-F238E27FC236}">
                <a16:creationId xmlns:a16="http://schemas.microsoft.com/office/drawing/2014/main" id="{4C632A27-6DBC-4AA4-9A52-303AAEA4316B}"/>
              </a:ext>
            </a:extLst>
          </p:cNvPr>
          <p:cNvGrpSpPr/>
          <p:nvPr/>
        </p:nvGrpSpPr>
        <p:grpSpPr>
          <a:xfrm>
            <a:off x="9259696" y="6291544"/>
            <a:ext cx="2282487" cy="1392774"/>
            <a:chOff x="9353809" y="6291544"/>
            <a:chExt cx="2282487" cy="1392774"/>
          </a:xfrm>
        </p:grpSpPr>
        <p:sp>
          <p:nvSpPr>
            <p:cNvPr id="73" name="二等辺三角形 103">
              <a:extLst>
                <a:ext uri="{FF2B5EF4-FFF2-40B4-BE49-F238E27FC236}">
                  <a16:creationId xmlns:a16="http://schemas.microsoft.com/office/drawing/2014/main" id="{7B862531-8BF7-4CA3-9F5A-3932497FB4E5}"/>
                </a:ext>
              </a:extLst>
            </p:cNvPr>
            <p:cNvSpPr/>
            <p:nvPr/>
          </p:nvSpPr>
          <p:spPr bwMode="auto">
            <a:xfrm rot="16200000">
              <a:off x="9414663" y="7047399"/>
              <a:ext cx="294686" cy="416393"/>
            </a:xfrm>
            <a:custGeom>
              <a:avLst/>
              <a:gdLst>
                <a:gd name="connsiteX0" fmla="*/ 0 w 458177"/>
                <a:gd name="connsiteY0" fmla="*/ 394980 h 394980"/>
                <a:gd name="connsiteX1" fmla="*/ 229089 w 458177"/>
                <a:gd name="connsiteY1" fmla="*/ 0 h 394980"/>
                <a:gd name="connsiteX2" fmla="*/ 458177 w 458177"/>
                <a:gd name="connsiteY2" fmla="*/ 394980 h 394980"/>
                <a:gd name="connsiteX3" fmla="*/ 0 w 458177"/>
                <a:gd name="connsiteY3" fmla="*/ 394980 h 394980"/>
                <a:gd name="connsiteX0" fmla="*/ 0 w 268396"/>
                <a:gd name="connsiteY0" fmla="*/ 435237 h 435237"/>
                <a:gd name="connsiteX1" fmla="*/ 39308 w 268396"/>
                <a:gd name="connsiteY1" fmla="*/ 0 h 435237"/>
                <a:gd name="connsiteX2" fmla="*/ 268396 w 268396"/>
                <a:gd name="connsiteY2" fmla="*/ 394980 h 435237"/>
                <a:gd name="connsiteX3" fmla="*/ 0 w 268396"/>
                <a:gd name="connsiteY3" fmla="*/ 435237 h 435237"/>
                <a:gd name="connsiteX0" fmla="*/ 29703 w 229088"/>
                <a:gd name="connsiteY0" fmla="*/ 394980 h 394980"/>
                <a:gd name="connsiteX1" fmla="*/ 0 w 229088"/>
                <a:gd name="connsiteY1" fmla="*/ 0 h 394980"/>
                <a:gd name="connsiteX2" fmla="*/ 229088 w 229088"/>
                <a:gd name="connsiteY2" fmla="*/ 394980 h 394980"/>
                <a:gd name="connsiteX3" fmla="*/ 29703 w 229088"/>
                <a:gd name="connsiteY3" fmla="*/ 394980 h 394980"/>
                <a:gd name="connsiteX0" fmla="*/ 948 w 229088"/>
                <a:gd name="connsiteY0" fmla="*/ 412233 h 412233"/>
                <a:gd name="connsiteX1" fmla="*/ 0 w 229088"/>
                <a:gd name="connsiteY1" fmla="*/ 0 h 412233"/>
                <a:gd name="connsiteX2" fmla="*/ 229088 w 229088"/>
                <a:gd name="connsiteY2" fmla="*/ 394980 h 412233"/>
                <a:gd name="connsiteX3" fmla="*/ 948 w 229088"/>
                <a:gd name="connsiteY3" fmla="*/ 412233 h 412233"/>
                <a:gd name="connsiteX0" fmla="*/ 0 w 233891"/>
                <a:gd name="connsiteY0" fmla="*/ 406482 h 406482"/>
                <a:gd name="connsiteX1" fmla="*/ 4803 w 233891"/>
                <a:gd name="connsiteY1" fmla="*/ 0 h 406482"/>
                <a:gd name="connsiteX2" fmla="*/ 233891 w 233891"/>
                <a:gd name="connsiteY2" fmla="*/ 394980 h 406482"/>
                <a:gd name="connsiteX3" fmla="*/ 0 w 233891"/>
                <a:gd name="connsiteY3" fmla="*/ 406482 h 406482"/>
              </a:gdLst>
              <a:ahLst/>
              <a:cxnLst>
                <a:cxn ang="0">
                  <a:pos x="connsiteX0" y="connsiteY0"/>
                </a:cxn>
                <a:cxn ang="0">
                  <a:pos x="connsiteX1" y="connsiteY1"/>
                </a:cxn>
                <a:cxn ang="0">
                  <a:pos x="connsiteX2" y="connsiteY2"/>
                </a:cxn>
                <a:cxn ang="0">
                  <a:pos x="connsiteX3" y="connsiteY3"/>
                </a:cxn>
              </a:cxnLst>
              <a:rect l="l" t="t" r="r" b="b"/>
              <a:pathLst>
                <a:path w="233891" h="406482">
                  <a:moveTo>
                    <a:pt x="0" y="406482"/>
                  </a:moveTo>
                  <a:lnTo>
                    <a:pt x="4803" y="0"/>
                  </a:lnTo>
                  <a:lnTo>
                    <a:pt x="233891" y="394980"/>
                  </a:lnTo>
                  <a:lnTo>
                    <a:pt x="0" y="406482"/>
                  </a:lnTo>
                  <a:close/>
                </a:path>
              </a:pathLst>
            </a:custGeom>
            <a:solidFill>
              <a:srgbClr val="DE0000"/>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74" name="正方形/長方形 73">
              <a:extLst>
                <a:ext uri="{FF2B5EF4-FFF2-40B4-BE49-F238E27FC236}">
                  <a16:creationId xmlns:a16="http://schemas.microsoft.com/office/drawing/2014/main" id="{02E85018-4B69-468B-99C5-6A9114120C4B}"/>
                </a:ext>
              </a:extLst>
            </p:cNvPr>
            <p:cNvSpPr/>
            <p:nvPr/>
          </p:nvSpPr>
          <p:spPr bwMode="auto">
            <a:xfrm>
              <a:off x="9679517" y="6291544"/>
              <a:ext cx="1956779" cy="1392774"/>
            </a:xfrm>
            <a:prstGeom prst="rect">
              <a:avLst/>
            </a:prstGeom>
            <a:solidFill>
              <a:schemeClr val="bg1"/>
            </a:solidFill>
            <a:ln w="25400" cap="flat" cmpd="sng" algn="ctr">
              <a:solidFill>
                <a:srgbClr val="DE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pic>
          <p:nvPicPr>
            <p:cNvPr id="76" name="図 75">
              <a:extLst>
                <a:ext uri="{FF2B5EF4-FFF2-40B4-BE49-F238E27FC236}">
                  <a16:creationId xmlns:a16="http://schemas.microsoft.com/office/drawing/2014/main" id="{CE19AAAE-D1CD-4C13-99E9-AE5614B75999}"/>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r="5502"/>
            <a:stretch/>
          </p:blipFill>
          <p:spPr>
            <a:xfrm>
              <a:off x="9955851" y="6800910"/>
              <a:ext cx="1640282" cy="772780"/>
            </a:xfrm>
            <a:prstGeom prst="rect">
              <a:avLst/>
            </a:prstGeom>
          </p:spPr>
        </p:pic>
        <p:sp>
          <p:nvSpPr>
            <p:cNvPr id="75" name="正方形/長方形 51">
              <a:extLst>
                <a:ext uri="{FF2B5EF4-FFF2-40B4-BE49-F238E27FC236}">
                  <a16:creationId xmlns:a16="http://schemas.microsoft.com/office/drawing/2014/main" id="{571AFEF8-5239-4D94-9ACB-D8515B074CD5}"/>
                </a:ext>
              </a:extLst>
            </p:cNvPr>
            <p:cNvSpPr>
              <a:spLocks noChangeArrowheads="1"/>
            </p:cNvSpPr>
            <p:nvPr/>
          </p:nvSpPr>
          <p:spPr bwMode="auto">
            <a:xfrm>
              <a:off x="9793810" y="6376808"/>
              <a:ext cx="1728192" cy="400110"/>
            </a:xfrm>
            <a:prstGeom prst="rect">
              <a:avLst/>
            </a:prstGeom>
            <a:noFill/>
            <a:ln>
              <a:noFill/>
            </a:ln>
          </p:spPr>
          <p:txBody>
            <a:bodyPr wrap="square" anchor="ctr" anchorCtr="1">
              <a:spAutoFit/>
            </a:bodyPr>
            <a:lstStyle>
              <a:lvl1pPr>
                <a:defRPr kumimoji="1" sz="2100">
                  <a:solidFill>
                    <a:schemeClr val="tx1"/>
                  </a:solidFill>
                  <a:latin typeface="Arial" panose="020B0604020202020204" pitchFamily="34" charset="0"/>
                  <a:ea typeface="ＭＳ Ｐゴシック" panose="020B0600070205080204" pitchFamily="50" charset="-128"/>
                </a:defRPr>
              </a:lvl1pPr>
              <a:lvl2pPr marL="742950" indent="-285750">
                <a:defRPr kumimoji="1" sz="2100">
                  <a:solidFill>
                    <a:schemeClr val="tx1"/>
                  </a:solidFill>
                  <a:latin typeface="Arial" panose="020B0604020202020204" pitchFamily="34" charset="0"/>
                  <a:ea typeface="ＭＳ Ｐゴシック" panose="020B0600070205080204" pitchFamily="50" charset="-128"/>
                </a:defRPr>
              </a:lvl2pPr>
              <a:lvl3pPr marL="1143000" indent="-228600">
                <a:defRPr kumimoji="1" sz="2100">
                  <a:solidFill>
                    <a:schemeClr val="tx1"/>
                  </a:solidFill>
                  <a:latin typeface="Arial" panose="020B0604020202020204" pitchFamily="34" charset="0"/>
                  <a:ea typeface="ＭＳ Ｐゴシック" panose="020B0600070205080204" pitchFamily="50" charset="-128"/>
                </a:defRPr>
              </a:lvl3pPr>
              <a:lvl4pPr marL="1600200" indent="-228600">
                <a:defRPr kumimoji="1" sz="2100">
                  <a:solidFill>
                    <a:schemeClr val="tx1"/>
                  </a:solidFill>
                  <a:latin typeface="Arial" panose="020B0604020202020204" pitchFamily="34" charset="0"/>
                  <a:ea typeface="ＭＳ Ｐゴシック" panose="020B0600070205080204" pitchFamily="50" charset="-128"/>
                </a:defRPr>
              </a:lvl4pPr>
              <a:lvl5pPr marL="2057400" indent="-228600">
                <a:defRPr kumimoji="1" sz="2100">
                  <a:solidFill>
                    <a:schemeClr val="tx1"/>
                  </a:solidFill>
                  <a:latin typeface="Arial" panose="020B0604020202020204" pitchFamily="34" charset="0"/>
                  <a:ea typeface="ＭＳ Ｐゴシック" panose="020B0600070205080204" pitchFamily="50" charset="-128"/>
                </a:defRPr>
              </a:lvl5pPr>
              <a:lvl6pPr marL="2514600" indent="-228600" defTabSz="1092200" eaLnBrk="0" fontAlgn="base" hangingPunct="0">
                <a:spcBef>
                  <a:spcPct val="0"/>
                </a:spcBef>
                <a:spcAft>
                  <a:spcPct val="0"/>
                </a:spcAft>
                <a:defRPr kumimoji="1" sz="2100">
                  <a:solidFill>
                    <a:schemeClr val="tx1"/>
                  </a:solidFill>
                  <a:latin typeface="Arial" panose="020B0604020202020204" pitchFamily="34" charset="0"/>
                  <a:ea typeface="ＭＳ Ｐゴシック" panose="020B0600070205080204" pitchFamily="50" charset="-128"/>
                </a:defRPr>
              </a:lvl6pPr>
              <a:lvl7pPr marL="2971800" indent="-228600" defTabSz="1092200" eaLnBrk="0" fontAlgn="base" hangingPunct="0">
                <a:spcBef>
                  <a:spcPct val="0"/>
                </a:spcBef>
                <a:spcAft>
                  <a:spcPct val="0"/>
                </a:spcAft>
                <a:defRPr kumimoji="1" sz="2100">
                  <a:solidFill>
                    <a:schemeClr val="tx1"/>
                  </a:solidFill>
                  <a:latin typeface="Arial" panose="020B0604020202020204" pitchFamily="34" charset="0"/>
                  <a:ea typeface="ＭＳ Ｐゴシック" panose="020B0600070205080204" pitchFamily="50" charset="-128"/>
                </a:defRPr>
              </a:lvl7pPr>
              <a:lvl8pPr marL="3429000" indent="-228600" defTabSz="1092200" eaLnBrk="0" fontAlgn="base" hangingPunct="0">
                <a:spcBef>
                  <a:spcPct val="0"/>
                </a:spcBef>
                <a:spcAft>
                  <a:spcPct val="0"/>
                </a:spcAft>
                <a:defRPr kumimoji="1" sz="2100">
                  <a:solidFill>
                    <a:schemeClr val="tx1"/>
                  </a:solidFill>
                  <a:latin typeface="Arial" panose="020B0604020202020204" pitchFamily="34" charset="0"/>
                  <a:ea typeface="ＭＳ Ｐゴシック" panose="020B0600070205080204" pitchFamily="50" charset="-128"/>
                </a:defRPr>
              </a:lvl8pPr>
              <a:lvl9pPr marL="3886200" indent="-228600" defTabSz="1092200" eaLnBrk="0" fontAlgn="base" hangingPunct="0">
                <a:spcBef>
                  <a:spcPct val="0"/>
                </a:spcBef>
                <a:spcAft>
                  <a:spcPct val="0"/>
                </a:spcAft>
                <a:defRPr kumimoji="1" sz="2100">
                  <a:solidFill>
                    <a:schemeClr val="tx1"/>
                  </a:solidFill>
                  <a:latin typeface="Arial" panose="020B0604020202020204" pitchFamily="34" charset="0"/>
                  <a:ea typeface="ＭＳ Ｐゴシック" panose="020B0600070205080204" pitchFamily="50" charset="-128"/>
                </a:defRPr>
              </a:lvl9pPr>
            </a:lstStyle>
            <a:p>
              <a:pPr eaLnBrk="1" hangingPunct="1"/>
              <a:r>
                <a:rPr lang="ja-JP" altLang="en-US" sz="2000" b="1" dirty="0">
                  <a:solidFill>
                    <a:srgbClr val="DE0000"/>
                  </a:solidFill>
                  <a:latin typeface="Meiryo UI" panose="020B0604030504040204" pitchFamily="50" charset="-128"/>
                  <a:ea typeface="Meiryo UI" panose="020B0604030504040204" pitchFamily="50" charset="-128"/>
                  <a:cs typeface="Verdana" panose="020B0604030504040204" pitchFamily="34" charset="0"/>
                </a:rPr>
                <a:t>アイコンで確認</a:t>
              </a:r>
              <a:endParaRPr lang="en-US" altLang="ja-JP" sz="2000" dirty="0">
                <a:latin typeface="Meiryo UI" panose="020B0604030504040204" pitchFamily="50" charset="-128"/>
                <a:ea typeface="Meiryo UI" panose="020B0604030504040204" pitchFamily="50" charset="-128"/>
                <a:cs typeface="Verdana" panose="020B0604030504040204" pitchFamily="34" charset="0"/>
              </a:endParaRPr>
            </a:p>
          </p:txBody>
        </p:sp>
        <p:pic>
          <p:nvPicPr>
            <p:cNvPr id="53" name="図 52" descr="スクリーンショット が含まれている画像&#10;&#10;自動的に生成された説明">
              <a:extLst>
                <a:ext uri="{FF2B5EF4-FFF2-40B4-BE49-F238E27FC236}">
                  <a16:creationId xmlns:a16="http://schemas.microsoft.com/office/drawing/2014/main" id="{24EE4A04-FDA9-49F3-AA7C-4710E45E4EF8}"/>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9819575" y="6860692"/>
              <a:ext cx="739738" cy="653216"/>
            </a:xfrm>
            <a:prstGeom prst="rect">
              <a:avLst/>
            </a:prstGeom>
          </p:spPr>
        </p:pic>
        <p:sp>
          <p:nvSpPr>
            <p:cNvPr id="78" name="正方形/長方形 77">
              <a:extLst>
                <a:ext uri="{FF2B5EF4-FFF2-40B4-BE49-F238E27FC236}">
                  <a16:creationId xmlns:a16="http://schemas.microsoft.com/office/drawing/2014/main" id="{BE5CB626-84AB-472C-9D3F-B0E017F0B0CE}"/>
                </a:ext>
              </a:extLst>
            </p:cNvPr>
            <p:cNvSpPr/>
            <p:nvPr/>
          </p:nvSpPr>
          <p:spPr bwMode="auto">
            <a:xfrm>
              <a:off x="9901444" y="6916943"/>
              <a:ext cx="576000" cy="576000"/>
            </a:xfrm>
            <a:prstGeom prst="rect">
              <a:avLst/>
            </a:prstGeom>
            <a:noFill/>
            <a:ln w="38100" cap="flat" cmpd="sng" algn="ctr">
              <a:solidFill>
                <a:srgbClr val="DE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grpSp>
      <p:pic>
        <p:nvPicPr>
          <p:cNvPr id="50" name="pixta_32687266-23.png" descr="pixta_32687266-23.png">
            <a:extLst>
              <a:ext uri="{FF2B5EF4-FFF2-40B4-BE49-F238E27FC236}">
                <a16:creationId xmlns:a16="http://schemas.microsoft.com/office/drawing/2014/main" id="{A77A0727-DE10-4349-B774-D64916567310}"/>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0169761" y="2836181"/>
            <a:ext cx="1788726" cy="1513622"/>
          </a:xfrm>
          <a:prstGeom prst="rect">
            <a:avLst/>
          </a:prstGeom>
          <a:ln w="12700">
            <a:miter lim="400000"/>
          </a:ln>
        </p:spPr>
      </p:pic>
      <p:pic>
        <p:nvPicPr>
          <p:cNvPr id="51" name="pixta_39898292-04.png" descr="pixta_39898292-04.png">
            <a:extLst>
              <a:ext uri="{FF2B5EF4-FFF2-40B4-BE49-F238E27FC236}">
                <a16:creationId xmlns:a16="http://schemas.microsoft.com/office/drawing/2014/main" id="{41BA66D4-F0F3-4148-AFA9-BF06FFA10A7D}"/>
              </a:ext>
            </a:extLst>
          </p:cNvPr>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1363298" y="2971379"/>
            <a:ext cx="1284992" cy="1294997"/>
          </a:xfrm>
          <a:prstGeom prst="rect">
            <a:avLst/>
          </a:prstGeom>
          <a:ln w="12700">
            <a:miter lim="400000"/>
          </a:ln>
        </p:spPr>
      </p:pic>
      <p:pic>
        <p:nvPicPr>
          <p:cNvPr id="52" name="イメージ" descr="イメージ"/>
          <p:cNvPicPr>
            <a:picLocks noChangeAspect="1"/>
          </p:cNvPicPr>
          <p:nvPr/>
        </p:nvPicPr>
        <p:blipFill>
          <a:blip r:embed="rId9" cstate="screen">
            <a:extLst>
              <a:ext uri="{28A0092B-C50C-407E-A947-70E740481C1C}">
                <a14:useLocalDpi xmlns:a14="http://schemas.microsoft.com/office/drawing/2010/main"/>
              </a:ext>
            </a:extLst>
          </a:blip>
          <a:srcRect/>
          <a:stretch>
            <a:fillRect/>
          </a:stretch>
        </p:blipFill>
        <p:spPr>
          <a:xfrm>
            <a:off x="4539691" y="2677578"/>
            <a:ext cx="1560758" cy="2243293"/>
          </a:xfrm>
          <a:custGeom>
            <a:avLst/>
            <a:gdLst/>
            <a:ahLst/>
            <a:cxnLst>
              <a:cxn ang="0">
                <a:pos x="wd2" y="hd2"/>
              </a:cxn>
              <a:cxn ang="5400000">
                <a:pos x="wd2" y="hd2"/>
              </a:cxn>
              <a:cxn ang="10800000">
                <a:pos x="wd2" y="hd2"/>
              </a:cxn>
              <a:cxn ang="16200000">
                <a:pos x="wd2" y="hd2"/>
              </a:cxn>
            </a:cxnLst>
            <a:rect l="0" t="0" r="r" b="b"/>
            <a:pathLst>
              <a:path w="21571" h="21595" extrusionOk="0">
                <a:moveTo>
                  <a:pt x="10802" y="0"/>
                </a:moveTo>
                <a:cubicBezTo>
                  <a:pt x="1025" y="0"/>
                  <a:pt x="791" y="3"/>
                  <a:pt x="517" y="153"/>
                </a:cubicBezTo>
                <a:cubicBezTo>
                  <a:pt x="363" y="237"/>
                  <a:pt x="177" y="404"/>
                  <a:pt x="106" y="523"/>
                </a:cubicBezTo>
                <a:cubicBezTo>
                  <a:pt x="10" y="684"/>
                  <a:pt x="-15" y="3366"/>
                  <a:pt x="7" y="10881"/>
                </a:cubicBezTo>
                <a:cubicBezTo>
                  <a:pt x="35" y="20399"/>
                  <a:pt x="53" y="21035"/>
                  <a:pt x="237" y="21231"/>
                </a:cubicBezTo>
                <a:cubicBezTo>
                  <a:pt x="346" y="21346"/>
                  <a:pt x="597" y="21473"/>
                  <a:pt x="797" y="21513"/>
                </a:cubicBezTo>
                <a:cubicBezTo>
                  <a:pt x="1009" y="21556"/>
                  <a:pt x="5189" y="21590"/>
                  <a:pt x="10846" y="21594"/>
                </a:cubicBezTo>
                <a:cubicBezTo>
                  <a:pt x="19854" y="21600"/>
                  <a:pt x="20553" y="21591"/>
                  <a:pt x="20916" y="21464"/>
                </a:cubicBezTo>
                <a:cubicBezTo>
                  <a:pt x="21131" y="21389"/>
                  <a:pt x="21371" y="21242"/>
                  <a:pt x="21448" y="21135"/>
                </a:cubicBezTo>
                <a:cubicBezTo>
                  <a:pt x="21559" y="20981"/>
                  <a:pt x="21585" y="18788"/>
                  <a:pt x="21564" y="10697"/>
                </a:cubicBezTo>
                <a:lnTo>
                  <a:pt x="21536" y="455"/>
                </a:lnTo>
                <a:lnTo>
                  <a:pt x="21169" y="229"/>
                </a:lnTo>
                <a:lnTo>
                  <a:pt x="20807" y="0"/>
                </a:lnTo>
                <a:lnTo>
                  <a:pt x="10802" y="0"/>
                </a:lnTo>
                <a:close/>
              </a:path>
            </a:pathLst>
          </a:custGeom>
          <a:ln w="12700">
            <a:miter lim="400000"/>
          </a:ln>
          <a:effectLst>
            <a:outerShdw blurRad="165100" dir="5400000" rotWithShape="0">
              <a:srgbClr val="000000">
                <a:alpha val="50000"/>
              </a:srgbClr>
            </a:outerShdw>
          </a:effectLst>
        </p:spPr>
      </p:pic>
      <p:pic>
        <p:nvPicPr>
          <p:cNvPr id="57" name="図 56"/>
          <p:cNvPicPr>
            <a:picLocks noChangeAspect="1"/>
          </p:cNvPicPr>
          <p:nvPr/>
        </p:nvPicPr>
        <p:blipFill rotWithShape="1">
          <a:blip r:embed="rId10"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2909686" y="2854248"/>
            <a:ext cx="1165640" cy="2040665"/>
          </a:xfrm>
          <a:prstGeom prst="rect">
            <a:avLst/>
          </a:prstGeom>
        </p:spPr>
      </p:pic>
      <p:grpSp>
        <p:nvGrpSpPr>
          <p:cNvPr id="28" name="グループ化 27">
            <a:extLst>
              <a:ext uri="{FF2B5EF4-FFF2-40B4-BE49-F238E27FC236}">
                <a16:creationId xmlns:a16="http://schemas.microsoft.com/office/drawing/2014/main" id="{587B8715-5D6C-4BBE-8556-FC6544AF0FC1}"/>
              </a:ext>
            </a:extLst>
          </p:cNvPr>
          <p:cNvGrpSpPr/>
          <p:nvPr/>
        </p:nvGrpSpPr>
        <p:grpSpPr>
          <a:xfrm>
            <a:off x="2565847" y="3843166"/>
            <a:ext cx="970502" cy="970502"/>
            <a:chOff x="10175292" y="5668093"/>
            <a:chExt cx="1033896" cy="1033896"/>
          </a:xfrm>
        </p:grpSpPr>
        <p:pic>
          <p:nvPicPr>
            <p:cNvPr id="29" name="Picture 3" descr="Document-Config.tiff">
              <a:extLst>
                <a:ext uri="{FF2B5EF4-FFF2-40B4-BE49-F238E27FC236}">
                  <a16:creationId xmlns:a16="http://schemas.microsoft.com/office/drawing/2014/main" id="{0EFD5540-4C10-4F7D-96FE-390D9371E3D3}"/>
                </a:ext>
              </a:extLst>
            </p:cNvPr>
            <p:cNvPicPr>
              <a:picLocks noChangeAspect="1"/>
            </p:cNvPicPr>
            <p:nvPr/>
          </p:nvPicPr>
          <p:blipFill>
            <a:blip r:embed="rId11" cstate="print"/>
            <a:srcRect/>
            <a:stretch>
              <a:fillRect/>
            </a:stretch>
          </p:blipFill>
          <p:spPr bwMode="auto">
            <a:xfrm>
              <a:off x="10175292" y="5668093"/>
              <a:ext cx="1033896" cy="1033896"/>
            </a:xfrm>
            <a:prstGeom prst="rect">
              <a:avLst/>
            </a:prstGeom>
            <a:noFill/>
            <a:ln w="12700">
              <a:noFill/>
              <a:miter lim="0"/>
              <a:headEnd/>
              <a:tailEnd/>
            </a:ln>
            <a:effectLst>
              <a:outerShdw blurRad="50800" dist="38100" dir="2700000" algn="tl" rotWithShape="0">
                <a:prstClr val="black">
                  <a:alpha val="40000"/>
                </a:prstClr>
              </a:outerShdw>
            </a:effectLst>
          </p:spPr>
        </p:pic>
        <p:sp>
          <p:nvSpPr>
            <p:cNvPr id="30" name="テキスト ボックス 29">
              <a:extLst>
                <a:ext uri="{FF2B5EF4-FFF2-40B4-BE49-F238E27FC236}">
                  <a16:creationId xmlns:a16="http://schemas.microsoft.com/office/drawing/2014/main" id="{140B4A49-A29F-49DE-B867-DD26C9CEC6CC}"/>
                </a:ext>
              </a:extLst>
            </p:cNvPr>
            <p:cNvSpPr txBox="1"/>
            <p:nvPr/>
          </p:nvSpPr>
          <p:spPr>
            <a:xfrm>
              <a:off x="10275337" y="5668094"/>
              <a:ext cx="833809" cy="833809"/>
            </a:xfrm>
            <a:prstGeom prst="rect">
              <a:avLst/>
            </a:prstGeom>
            <a:noFill/>
          </p:spPr>
          <p:txBody>
            <a:bodyPr wrap="square" rtlCol="0" anchor="ctr" anchorCtr="1">
              <a:noAutofit/>
            </a:bodyPr>
            <a:lstStyle/>
            <a:p>
              <a:r>
                <a:rPr kumimoji="1" lang="en-US" altLang="ja-JP" sz="7000" b="1" dirty="0">
                  <a:solidFill>
                    <a:srgbClr val="DE0000"/>
                  </a:solidFill>
                  <a:latin typeface="Meiryo UI" panose="020B0604030504040204" pitchFamily="50" charset="-128"/>
                  <a:ea typeface="Meiryo UI" panose="020B0604030504040204" pitchFamily="50" charset="-128"/>
                </a:rPr>
                <a:t>×</a:t>
              </a:r>
              <a:endParaRPr kumimoji="1" lang="ja-JP" altLang="en-US" sz="7000" b="1" dirty="0">
                <a:solidFill>
                  <a:srgbClr val="DE0000"/>
                </a:solidFill>
                <a:latin typeface="Meiryo UI" panose="020B0604030504040204" pitchFamily="50" charset="-128"/>
                <a:ea typeface="Meiryo UI" panose="020B0604030504040204" pitchFamily="50" charset="-128"/>
              </a:endParaRPr>
            </a:p>
          </p:txBody>
        </p:sp>
      </p:grpSp>
      <p:grpSp>
        <p:nvGrpSpPr>
          <p:cNvPr id="31" name="グループ化 30">
            <a:extLst>
              <a:ext uri="{FF2B5EF4-FFF2-40B4-BE49-F238E27FC236}">
                <a16:creationId xmlns:a16="http://schemas.microsoft.com/office/drawing/2014/main" id="{4253AE61-128A-4A2D-8BCA-131BDC277DB9}"/>
              </a:ext>
            </a:extLst>
          </p:cNvPr>
          <p:cNvGrpSpPr/>
          <p:nvPr/>
        </p:nvGrpSpPr>
        <p:grpSpPr>
          <a:xfrm>
            <a:off x="3967913" y="3843166"/>
            <a:ext cx="970502" cy="970502"/>
            <a:chOff x="10175292" y="5668093"/>
            <a:chExt cx="1033896" cy="1033896"/>
          </a:xfrm>
        </p:grpSpPr>
        <p:pic>
          <p:nvPicPr>
            <p:cNvPr id="32" name="Picture 3" descr="Document-Config.tiff">
              <a:extLst>
                <a:ext uri="{FF2B5EF4-FFF2-40B4-BE49-F238E27FC236}">
                  <a16:creationId xmlns:a16="http://schemas.microsoft.com/office/drawing/2014/main" id="{1DABC30B-5AC0-4294-85E7-6516C32F227D}"/>
                </a:ext>
              </a:extLst>
            </p:cNvPr>
            <p:cNvPicPr>
              <a:picLocks noChangeAspect="1"/>
            </p:cNvPicPr>
            <p:nvPr/>
          </p:nvPicPr>
          <p:blipFill>
            <a:blip r:embed="rId11" cstate="print"/>
            <a:srcRect/>
            <a:stretch>
              <a:fillRect/>
            </a:stretch>
          </p:blipFill>
          <p:spPr bwMode="auto">
            <a:xfrm>
              <a:off x="10175292" y="5668093"/>
              <a:ext cx="1033896" cy="1033896"/>
            </a:xfrm>
            <a:prstGeom prst="rect">
              <a:avLst/>
            </a:prstGeom>
            <a:noFill/>
            <a:ln w="12700">
              <a:noFill/>
              <a:miter lim="0"/>
              <a:headEnd/>
              <a:tailEnd/>
            </a:ln>
            <a:effectLst>
              <a:outerShdw blurRad="50800" dist="38100" dir="2700000" algn="tl" rotWithShape="0">
                <a:prstClr val="black">
                  <a:alpha val="40000"/>
                </a:prstClr>
              </a:outerShdw>
            </a:effectLst>
          </p:spPr>
        </p:pic>
        <p:sp>
          <p:nvSpPr>
            <p:cNvPr id="33" name="テキスト ボックス 32">
              <a:extLst>
                <a:ext uri="{FF2B5EF4-FFF2-40B4-BE49-F238E27FC236}">
                  <a16:creationId xmlns:a16="http://schemas.microsoft.com/office/drawing/2014/main" id="{6F805867-70EF-463C-B96B-F8E3A49948DF}"/>
                </a:ext>
              </a:extLst>
            </p:cNvPr>
            <p:cNvSpPr txBox="1"/>
            <p:nvPr/>
          </p:nvSpPr>
          <p:spPr>
            <a:xfrm>
              <a:off x="10275337" y="5668094"/>
              <a:ext cx="833809" cy="833809"/>
            </a:xfrm>
            <a:prstGeom prst="rect">
              <a:avLst/>
            </a:prstGeom>
            <a:noFill/>
          </p:spPr>
          <p:txBody>
            <a:bodyPr wrap="square" rtlCol="0" anchor="ctr" anchorCtr="1">
              <a:noAutofit/>
            </a:bodyPr>
            <a:lstStyle/>
            <a:p>
              <a:r>
                <a:rPr kumimoji="1" lang="en-US" altLang="ja-JP" sz="7000" b="1" dirty="0">
                  <a:solidFill>
                    <a:srgbClr val="DE0000"/>
                  </a:solidFill>
                  <a:latin typeface="Meiryo UI" panose="020B0604030504040204" pitchFamily="50" charset="-128"/>
                  <a:ea typeface="Meiryo UI" panose="020B0604030504040204" pitchFamily="50" charset="-128"/>
                </a:rPr>
                <a:t>×</a:t>
              </a:r>
              <a:endParaRPr kumimoji="1" lang="ja-JP" altLang="en-US" sz="7000" b="1" dirty="0">
                <a:solidFill>
                  <a:srgbClr val="DE0000"/>
                </a:solidFill>
                <a:latin typeface="Meiryo UI" panose="020B0604030504040204" pitchFamily="50" charset="-128"/>
                <a:ea typeface="Meiryo UI" panose="020B0604030504040204" pitchFamily="50" charset="-128"/>
              </a:endParaRPr>
            </a:p>
          </p:txBody>
        </p:sp>
      </p:grpSp>
    </p:spTree>
    <p:extLst>
      <p:ext uri="{BB962C8B-B14F-4D97-AF65-F5344CB8AC3E}">
        <p14:creationId xmlns:p14="http://schemas.microsoft.com/office/powerpoint/2010/main" val="2266725526"/>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楕円 65">
            <a:extLst>
              <a:ext uri="{FF2B5EF4-FFF2-40B4-BE49-F238E27FC236}">
                <a16:creationId xmlns:a16="http://schemas.microsoft.com/office/drawing/2014/main" id="{B9C1E18C-E0D0-4345-931A-25DD6EAAEE77}"/>
              </a:ext>
            </a:extLst>
          </p:cNvPr>
          <p:cNvSpPr/>
          <p:nvPr/>
        </p:nvSpPr>
        <p:spPr bwMode="auto">
          <a:xfrm>
            <a:off x="1903802" y="3723878"/>
            <a:ext cx="1563854" cy="1563854"/>
          </a:xfrm>
          <a:prstGeom prst="ellipse">
            <a:avLst/>
          </a:prstGeom>
          <a:solidFill>
            <a:schemeClr val="bg1">
              <a:lumMod val="85000"/>
            </a:schemeClr>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60" name="四角形: 角を丸くする 59">
            <a:extLst>
              <a:ext uri="{FF2B5EF4-FFF2-40B4-BE49-F238E27FC236}">
                <a16:creationId xmlns:a16="http://schemas.microsoft.com/office/drawing/2014/main" id="{A31A9302-91E3-4FA5-9898-C5B7CC4A3B87}"/>
              </a:ext>
            </a:extLst>
          </p:cNvPr>
          <p:cNvSpPr/>
          <p:nvPr/>
        </p:nvSpPr>
        <p:spPr bwMode="auto">
          <a:xfrm>
            <a:off x="4790590" y="6028134"/>
            <a:ext cx="3413579" cy="2787065"/>
          </a:xfrm>
          <a:prstGeom prst="roundRect">
            <a:avLst>
              <a:gd name="adj" fmla="val 4557"/>
            </a:avLst>
          </a:prstGeom>
          <a:solidFill>
            <a:schemeClr val="bg1"/>
          </a:solidFill>
          <a:ln w="762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altLang="ja-JP" sz="4200" b="0" i="0" u="none" strike="noStrike" cap="none" normalizeH="0" baseline="0" dirty="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61" name="角丸四角形 51">
            <a:extLst>
              <a:ext uri="{FF2B5EF4-FFF2-40B4-BE49-F238E27FC236}">
                <a16:creationId xmlns:a16="http://schemas.microsoft.com/office/drawing/2014/main" id="{1EC70BD1-7702-4F28-8671-F8EA450C7C8A}"/>
              </a:ext>
            </a:extLst>
          </p:cNvPr>
          <p:cNvSpPr/>
          <p:nvPr/>
        </p:nvSpPr>
        <p:spPr bwMode="auto">
          <a:xfrm>
            <a:off x="4942045" y="8205550"/>
            <a:ext cx="3071910" cy="386145"/>
          </a:xfrm>
          <a:prstGeom prst="roundRect">
            <a:avLst>
              <a:gd name="adj" fmla="val 16445"/>
            </a:avLst>
          </a:prstGeom>
          <a:noFill/>
          <a:ln w="12700">
            <a:solidFill>
              <a:schemeClr val="bg1">
                <a:lumMod val="50000"/>
              </a:schemeClr>
            </a:solid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anchor="ctr" anchorCtr="1"/>
          <a:lstStyle/>
          <a:p>
            <a:r>
              <a:rPr lang="en-US" altLang="ja-JP" sz="1400" dirty="0">
                <a:solidFill>
                  <a:schemeClr val="bg1">
                    <a:lumMod val="50000"/>
                  </a:schemeClr>
                </a:solidFill>
                <a:latin typeface="Meiryo UI" panose="020B0604030504040204" pitchFamily="50" charset="-128"/>
                <a:ea typeface="Meiryo UI" panose="020B0604030504040204" pitchFamily="50" charset="-128"/>
                <a:cs typeface="Verdana" panose="020B0604030504040204" pitchFamily="34" charset="0"/>
              </a:rPr>
              <a:t>iOS</a:t>
            </a:r>
            <a:r>
              <a:rPr lang="ja-JP" altLang="en-US" sz="1400" dirty="0">
                <a:solidFill>
                  <a:schemeClr val="bg1">
                    <a:lumMod val="50000"/>
                  </a:schemeClr>
                </a:solidFill>
                <a:latin typeface="Meiryo UI" panose="020B0604030504040204" pitchFamily="50" charset="-128"/>
                <a:ea typeface="Meiryo UI" panose="020B0604030504040204" pitchFamily="50" charset="-128"/>
                <a:cs typeface="Verdana" panose="020B0604030504040204" pitchFamily="34" charset="0"/>
              </a:rPr>
              <a:t>デバイス</a:t>
            </a:r>
            <a:endParaRPr lang="en-US" altLang="ja-JP" sz="1400" dirty="0">
              <a:solidFill>
                <a:schemeClr val="bg1">
                  <a:lumMod val="50000"/>
                </a:schemeClr>
              </a:solidFill>
              <a:latin typeface="Meiryo UI" panose="020B0604030504040204" pitchFamily="50" charset="-128"/>
              <a:ea typeface="Meiryo UI" panose="020B0604030504040204" pitchFamily="50" charset="-128"/>
              <a:cs typeface="Verdana" panose="020B0604030504040204" pitchFamily="34" charset="0"/>
            </a:endParaRPr>
          </a:p>
        </p:txBody>
      </p:sp>
      <p:sp>
        <p:nvSpPr>
          <p:cNvPr id="3" name="スライド番号プレースホルダー 2">
            <a:extLst>
              <a:ext uri="{FF2B5EF4-FFF2-40B4-BE49-F238E27FC236}">
                <a16:creationId xmlns:a16="http://schemas.microsoft.com/office/drawing/2014/main" id="{A7DBDFE8-7E43-437B-BC0F-D168EA10163D}"/>
              </a:ext>
            </a:extLst>
          </p:cNvPr>
          <p:cNvSpPr>
            <a:spLocks noGrp="1"/>
          </p:cNvSpPr>
          <p:nvPr>
            <p:ph type="sldNum" sz="quarter" idx="4"/>
          </p:nvPr>
        </p:nvSpPr>
        <p:spPr/>
        <p:txBody>
          <a:bodyPr/>
          <a:lstStyle/>
          <a:p>
            <a:fld id="{F1BF7F6E-0413-4353-995D-100289A07FF8}" type="slidenum">
              <a:rPr lang="en-US" altLang="ja-JP" smtClean="0"/>
              <a:pPr/>
              <a:t>38</a:t>
            </a:fld>
            <a:endParaRPr lang="en-US" altLang="ja-JP" dirty="0"/>
          </a:p>
        </p:txBody>
      </p:sp>
      <p:sp>
        <p:nvSpPr>
          <p:cNvPr id="4" name="タイトル 3">
            <a:extLst>
              <a:ext uri="{FF2B5EF4-FFF2-40B4-BE49-F238E27FC236}">
                <a16:creationId xmlns:a16="http://schemas.microsoft.com/office/drawing/2014/main" id="{C701B51F-7C29-40C2-B5C8-6E7DB10A1373}"/>
              </a:ext>
            </a:extLst>
          </p:cNvPr>
          <p:cNvSpPr>
            <a:spLocks noGrp="1"/>
          </p:cNvSpPr>
          <p:nvPr>
            <p:ph type="title"/>
          </p:nvPr>
        </p:nvSpPr>
        <p:spPr>
          <a:xfrm>
            <a:off x="360006" y="216000"/>
            <a:ext cx="8640000" cy="576000"/>
          </a:xfrm>
        </p:spPr>
        <p:txBody>
          <a:bodyPr/>
          <a:lstStyle/>
          <a:p>
            <a:r>
              <a:rPr lang="ja-JP" altLang="en-US" dirty="0">
                <a:solidFill>
                  <a:srgbClr val="000000"/>
                </a:solidFill>
                <a:latin typeface="Meiryo UI" panose="020B0604030504040204" pitchFamily="50" charset="-128"/>
                <a:ea typeface="Meiryo UI" panose="020B0604030504040204" pitchFamily="50" charset="-128"/>
              </a:rPr>
              <a:t>プロビジョニングプロファイルの配信</a:t>
            </a:r>
            <a:endParaRPr kumimoji="1" lang="ja-JP" altLang="en-US" dirty="0"/>
          </a:p>
        </p:txBody>
      </p:sp>
      <p:sp>
        <p:nvSpPr>
          <p:cNvPr id="5" name="角丸四角形 13">
            <a:extLst>
              <a:ext uri="{FF2B5EF4-FFF2-40B4-BE49-F238E27FC236}">
                <a16:creationId xmlns:a16="http://schemas.microsoft.com/office/drawing/2014/main" id="{6BDDD593-9083-4986-9E95-3E9169E738F1}"/>
              </a:ext>
            </a:extLst>
          </p:cNvPr>
          <p:cNvSpPr/>
          <p:nvPr/>
        </p:nvSpPr>
        <p:spPr bwMode="auto">
          <a:xfrm>
            <a:off x="9022006" y="360000"/>
            <a:ext cx="1080000" cy="288000"/>
          </a:xfrm>
          <a:prstGeom prst="roundRect">
            <a:avLst>
              <a:gd name="adj" fmla="val 13229"/>
            </a:avLst>
          </a:prstGeom>
          <a:solidFill>
            <a:srgbClr val="898FC3"/>
          </a:solidFill>
          <a:ln w="285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defRPr/>
            </a:pPr>
            <a:r>
              <a:rPr kumimoji="1" lang="en-US" altLang="ja-JP" sz="1400" b="1" kern="0" dirty="0">
                <a:solidFill>
                  <a:srgbClr val="FFFFFF"/>
                </a:solidFill>
                <a:latin typeface="Meiryo UI" panose="020B0604030504040204" pitchFamily="50" charset="-128"/>
                <a:ea typeface="Meiryo UI" panose="020B0604030504040204" pitchFamily="50" charset="-128"/>
                <a:cs typeface="Verdana" panose="020B0604030504040204" pitchFamily="34" charset="0"/>
              </a:rPr>
              <a:t>iOS</a:t>
            </a:r>
            <a:endParaRPr kumimoji="1" lang="ja-JP" altLang="en-US" sz="1400" b="1" kern="0" dirty="0">
              <a:solidFill>
                <a:srgbClr val="FFFFFF"/>
              </a:solidFill>
              <a:latin typeface="Meiryo UI" panose="020B0604030504040204" pitchFamily="50" charset="-128"/>
              <a:ea typeface="Meiryo UI" panose="020B0604030504040204" pitchFamily="50" charset="-128"/>
              <a:cs typeface="Verdana" panose="020B0604030504040204" pitchFamily="34" charset="0"/>
            </a:endParaRPr>
          </a:p>
        </p:txBody>
      </p:sp>
      <p:sp>
        <p:nvSpPr>
          <p:cNvPr id="7" name="コンテンツ プレースホルダ 28">
            <a:extLst>
              <a:ext uri="{FF2B5EF4-FFF2-40B4-BE49-F238E27FC236}">
                <a16:creationId xmlns:a16="http://schemas.microsoft.com/office/drawing/2014/main" id="{DB61DF7E-2116-4D15-B0AA-C4E99C5E4B0F}"/>
              </a:ext>
            </a:extLst>
          </p:cNvPr>
          <p:cNvSpPr txBox="1">
            <a:spLocks/>
          </p:cNvSpPr>
          <p:nvPr/>
        </p:nvSpPr>
        <p:spPr>
          <a:xfrm>
            <a:off x="360006" y="1257478"/>
            <a:ext cx="12283200" cy="1368000"/>
          </a:xfrm>
          <a:prstGeom prst="rect">
            <a:avLst/>
          </a:prstGeom>
        </p:spPr>
        <p:txBody>
          <a:bodyPr lIns="0" rIns="0" anchor="ctr" anchorCtr="0"/>
          <a:lstStyle>
            <a:lvl1pPr marL="215900" algn="l" rtl="0" fontAlgn="base">
              <a:spcBef>
                <a:spcPts val="2400"/>
              </a:spcBef>
              <a:spcAft>
                <a:spcPct val="0"/>
              </a:spcAft>
              <a:defRPr sz="4400">
                <a:solidFill>
                  <a:schemeClr val="tx1"/>
                </a:solidFill>
                <a:latin typeface="HGP創英角ｺﾞｼｯｸUB" panose="020B0900000000000000" pitchFamily="50" charset="-128"/>
                <a:ea typeface="HGP創英角ｺﾞｼｯｸUB" panose="020B0900000000000000" pitchFamily="50" charset="-128"/>
                <a:cs typeface="+mn-cs"/>
                <a:sym typeface="ヒラギノ角ゴ ProN W6" charset="0"/>
              </a:defRPr>
            </a:lvl1pPr>
            <a:lvl2pPr marL="1231900" indent="-571500" algn="l" rtl="0" fontAlgn="base">
              <a:spcBef>
                <a:spcPts val="2400"/>
              </a:spcBef>
              <a:spcAft>
                <a:spcPct val="0"/>
              </a:spcAft>
              <a:buClr>
                <a:srgbClr val="000000"/>
              </a:buClr>
              <a:buSzPct val="171000"/>
              <a:buFont typeface="ヒラギノ角ゴ ProN W3" charset="0"/>
              <a:buChar char="•"/>
              <a:defRPr sz="4400">
                <a:solidFill>
                  <a:schemeClr val="tx1"/>
                </a:solidFill>
                <a:latin typeface="HGP創英角ｺﾞｼｯｸUB" panose="020B0900000000000000" pitchFamily="50" charset="-128"/>
                <a:ea typeface="HGP創英角ｺﾞｼｯｸUB" panose="020B0900000000000000" pitchFamily="50" charset="-128"/>
                <a:cs typeface="+mn-cs"/>
                <a:sym typeface="ヒラギノ角ゴ ProN W6" charset="0"/>
              </a:defRPr>
            </a:lvl2pPr>
            <a:lvl3pPr marL="1676400" indent="-571500" algn="l" rtl="0" fontAlgn="base">
              <a:spcBef>
                <a:spcPts val="2400"/>
              </a:spcBef>
              <a:spcAft>
                <a:spcPct val="0"/>
              </a:spcAft>
              <a:buClr>
                <a:srgbClr val="000000"/>
              </a:buClr>
              <a:buSzPct val="171000"/>
              <a:buFont typeface="ヒラギノ角ゴ ProN W3" charset="0"/>
              <a:buChar char="•"/>
              <a:defRPr sz="4400">
                <a:solidFill>
                  <a:schemeClr val="tx1"/>
                </a:solidFill>
                <a:latin typeface="HGP創英角ｺﾞｼｯｸUB" panose="020B0900000000000000" pitchFamily="50" charset="-128"/>
                <a:ea typeface="HGP創英角ｺﾞｼｯｸUB" panose="020B0900000000000000" pitchFamily="50" charset="-128"/>
                <a:cs typeface="+mn-cs"/>
                <a:sym typeface="ヒラギノ角ゴ ProN W6" charset="0"/>
              </a:defRPr>
            </a:lvl3pPr>
            <a:lvl4pPr marL="2120900" indent="-571500" algn="l" rtl="0" fontAlgn="base">
              <a:spcBef>
                <a:spcPts val="2400"/>
              </a:spcBef>
              <a:spcAft>
                <a:spcPct val="0"/>
              </a:spcAft>
              <a:buClr>
                <a:srgbClr val="000000"/>
              </a:buClr>
              <a:buSzPct val="171000"/>
              <a:buFont typeface="ヒラギノ角ゴ ProN W3" charset="0"/>
              <a:buChar char="•"/>
              <a:defRPr sz="4400">
                <a:solidFill>
                  <a:schemeClr val="tx1"/>
                </a:solidFill>
                <a:latin typeface="HGP創英角ｺﾞｼｯｸUB" panose="020B0900000000000000" pitchFamily="50" charset="-128"/>
                <a:ea typeface="HGP創英角ｺﾞｼｯｸUB" panose="020B0900000000000000" pitchFamily="50" charset="-128"/>
                <a:cs typeface="+mn-cs"/>
                <a:sym typeface="ヒラギノ角ゴ ProN W6" charset="0"/>
              </a:defRPr>
            </a:lvl4pPr>
            <a:lvl5pPr marL="2565400" indent="-571500" algn="l" rtl="0" fontAlgn="base">
              <a:spcBef>
                <a:spcPts val="2400"/>
              </a:spcBef>
              <a:spcAft>
                <a:spcPct val="0"/>
              </a:spcAft>
              <a:buClr>
                <a:srgbClr val="000000"/>
              </a:buClr>
              <a:buSzPct val="171000"/>
              <a:buFont typeface="ヒラギノ角ゴ ProN W3" charset="0"/>
              <a:buChar char="•"/>
              <a:defRPr sz="4400">
                <a:solidFill>
                  <a:schemeClr val="tx1"/>
                </a:solidFill>
                <a:latin typeface="HGP創英角ｺﾞｼｯｸUB" panose="020B0900000000000000" pitchFamily="50" charset="-128"/>
                <a:ea typeface="HGP創英角ｺﾞｼｯｸUB" panose="020B0900000000000000" pitchFamily="50" charset="-128"/>
                <a:cs typeface="+mn-cs"/>
                <a:sym typeface="ヒラギノ角ゴ ProN W6" charset="0"/>
              </a:defRPr>
            </a:lvl5pPr>
            <a:lvl6pPr marL="3022600" indent="-571500" algn="l" rtl="0" fontAlgn="base">
              <a:spcBef>
                <a:spcPts val="2400"/>
              </a:spcBef>
              <a:spcAft>
                <a:spcPct val="0"/>
              </a:spcAft>
              <a:buClr>
                <a:srgbClr val="000000"/>
              </a:buClr>
              <a:buSzPct val="171000"/>
              <a:buFont typeface="ヒラギノ角ゴ ProN W3" charset="0"/>
              <a:buChar char="•"/>
              <a:defRPr sz="3800">
                <a:solidFill>
                  <a:schemeClr val="tx1"/>
                </a:solidFill>
                <a:latin typeface="+mn-lt"/>
                <a:ea typeface="+mn-ea"/>
                <a:cs typeface="+mn-cs"/>
                <a:sym typeface="ヒラギノ角ゴ ProN W6" charset="0"/>
              </a:defRPr>
            </a:lvl6pPr>
            <a:lvl7pPr marL="3479800" indent="-571500" algn="l" rtl="0" fontAlgn="base">
              <a:spcBef>
                <a:spcPts val="2400"/>
              </a:spcBef>
              <a:spcAft>
                <a:spcPct val="0"/>
              </a:spcAft>
              <a:buClr>
                <a:srgbClr val="000000"/>
              </a:buClr>
              <a:buSzPct val="171000"/>
              <a:buFont typeface="ヒラギノ角ゴ ProN W3" charset="0"/>
              <a:buChar char="•"/>
              <a:defRPr sz="3800">
                <a:solidFill>
                  <a:schemeClr val="tx1"/>
                </a:solidFill>
                <a:latin typeface="+mn-lt"/>
                <a:ea typeface="+mn-ea"/>
                <a:cs typeface="+mn-cs"/>
                <a:sym typeface="ヒラギノ角ゴ ProN W6" charset="0"/>
              </a:defRPr>
            </a:lvl7pPr>
            <a:lvl8pPr marL="3937000" indent="-571500" algn="l" rtl="0" fontAlgn="base">
              <a:spcBef>
                <a:spcPts val="2400"/>
              </a:spcBef>
              <a:spcAft>
                <a:spcPct val="0"/>
              </a:spcAft>
              <a:buClr>
                <a:srgbClr val="000000"/>
              </a:buClr>
              <a:buSzPct val="171000"/>
              <a:buFont typeface="ヒラギノ角ゴ ProN W3" charset="0"/>
              <a:buChar char="•"/>
              <a:defRPr sz="3800">
                <a:solidFill>
                  <a:schemeClr val="tx1"/>
                </a:solidFill>
                <a:latin typeface="+mn-lt"/>
                <a:ea typeface="+mn-ea"/>
                <a:cs typeface="+mn-cs"/>
                <a:sym typeface="ヒラギノ角ゴ ProN W6" charset="0"/>
              </a:defRPr>
            </a:lvl8pPr>
            <a:lvl9pPr marL="4394200" indent="-571500" algn="l" rtl="0" fontAlgn="base">
              <a:spcBef>
                <a:spcPts val="2400"/>
              </a:spcBef>
              <a:spcAft>
                <a:spcPct val="0"/>
              </a:spcAft>
              <a:buClr>
                <a:srgbClr val="000000"/>
              </a:buClr>
              <a:buSzPct val="171000"/>
              <a:buFont typeface="ヒラギノ角ゴ ProN W3" charset="0"/>
              <a:buChar char="•"/>
              <a:defRPr sz="3800">
                <a:solidFill>
                  <a:schemeClr val="tx1"/>
                </a:solidFill>
                <a:latin typeface="+mn-lt"/>
                <a:ea typeface="+mn-ea"/>
                <a:cs typeface="+mn-cs"/>
                <a:sym typeface="ヒラギノ角ゴ ProN W6" charset="0"/>
              </a:defRPr>
            </a:lvl9pPr>
          </a:lstStyle>
          <a:p>
            <a:pPr marL="0" algn="ctr" fontAlgn="auto">
              <a:spcBef>
                <a:spcPts val="200"/>
              </a:spcBef>
              <a:spcAft>
                <a:spcPts val="0"/>
              </a:spcAft>
              <a:defRPr/>
            </a:pPr>
            <a:r>
              <a:rPr lang="ja-JP" altLang="en-US" sz="3000" kern="0" dirty="0">
                <a:solidFill>
                  <a:sysClr val="windowText" lastClr="000000"/>
                </a:solidFill>
                <a:latin typeface="Meiryo UI" panose="020B0604030504040204" pitchFamily="50" charset="-128"/>
                <a:ea typeface="Meiryo UI" panose="020B0604030504040204" pitchFamily="50" charset="-128"/>
              </a:rPr>
              <a:t>プロビジョニングプロファイルの配信が可能</a:t>
            </a:r>
          </a:p>
        </p:txBody>
      </p:sp>
      <p:sp>
        <p:nvSpPr>
          <p:cNvPr id="8" name="Text Box 36">
            <a:extLst>
              <a:ext uri="{FF2B5EF4-FFF2-40B4-BE49-F238E27FC236}">
                <a16:creationId xmlns:a16="http://schemas.microsoft.com/office/drawing/2014/main" id="{F88AC58D-C6BB-4C47-BD12-B6868E06B1F2}"/>
              </a:ext>
            </a:extLst>
          </p:cNvPr>
          <p:cNvSpPr txBox="1">
            <a:spLocks noChangeArrowheads="1"/>
          </p:cNvSpPr>
          <p:nvPr/>
        </p:nvSpPr>
        <p:spPr bwMode="auto">
          <a:xfrm>
            <a:off x="360005" y="9227844"/>
            <a:ext cx="11957865" cy="184666"/>
          </a:xfrm>
          <a:prstGeom prst="rect">
            <a:avLst/>
          </a:prstGeom>
          <a:noFill/>
          <a:ln w="34925" algn="ctr">
            <a:noFill/>
            <a:miter lim="800000"/>
            <a:headEnd/>
            <a:tailEnd/>
          </a:ln>
          <a:effectLst/>
        </p:spPr>
        <p:txBody>
          <a:bodyPr wrap="square" lIns="0" tIns="0" rIns="0" bIns="0" anchor="ctr" anchorCtr="0">
            <a:spAutoFit/>
          </a:bodyPr>
          <a:lstStyle/>
          <a:p>
            <a:pPr algn="l" fontAlgn="auto">
              <a:spcBef>
                <a:spcPts val="200"/>
              </a:spcBef>
              <a:spcAft>
                <a:spcPts val="0"/>
              </a:spcAft>
              <a:defRPr/>
            </a:pPr>
            <a:r>
              <a:rPr lang="en-US" altLang="ja-JP" sz="1200" kern="0" dirty="0">
                <a:solidFill>
                  <a:schemeClr val="bg1">
                    <a:lumMod val="50000"/>
                  </a:schemeClr>
                </a:solidFill>
                <a:latin typeface="Meiryo UI" panose="020B0604030504040204" pitchFamily="50" charset="-128"/>
                <a:ea typeface="Meiryo UI" panose="020B0604030504040204" pitchFamily="50" charset="-128"/>
              </a:rPr>
              <a:t>※</a:t>
            </a:r>
            <a:r>
              <a:rPr lang="ja-JP" altLang="en-US" sz="1200" kern="0" dirty="0">
                <a:solidFill>
                  <a:schemeClr val="bg1">
                    <a:lumMod val="50000"/>
                  </a:schemeClr>
                </a:solidFill>
                <a:latin typeface="Meiryo UI" panose="020B0604030504040204" pitchFamily="50" charset="-128"/>
                <a:ea typeface="Meiryo UI" panose="020B0604030504040204" pitchFamily="50" charset="-128"/>
              </a:rPr>
              <a:t>管理画面から更新作業をおこなうには、アプリ配布</a:t>
            </a:r>
            <a:r>
              <a:rPr lang="en-US" altLang="ja-JP" sz="1200" kern="0" dirty="0">
                <a:solidFill>
                  <a:schemeClr val="bg1">
                    <a:lumMod val="50000"/>
                  </a:schemeClr>
                </a:solidFill>
                <a:latin typeface="Meiryo UI" panose="020B0604030504040204" pitchFamily="50" charset="-128"/>
                <a:ea typeface="Meiryo UI" panose="020B0604030504040204" pitchFamily="50" charset="-128"/>
              </a:rPr>
              <a:t>/Managed Apps</a:t>
            </a:r>
            <a:r>
              <a:rPr lang="ja-JP" altLang="en-US" sz="1200" kern="0" dirty="0">
                <a:solidFill>
                  <a:schemeClr val="bg1">
                    <a:lumMod val="50000"/>
                  </a:schemeClr>
                </a:solidFill>
                <a:latin typeface="Meiryo UI" panose="020B0604030504040204" pitchFamily="50" charset="-128"/>
                <a:ea typeface="Meiryo UI" panose="020B0604030504040204" pitchFamily="50" charset="-128"/>
              </a:rPr>
              <a:t>によるアプリ配信のあとに、管理サーバからプロビジョニングプロファイルの登録配信が必須になります。</a:t>
            </a:r>
            <a:endParaRPr lang="en-US" altLang="ja-JP" sz="1200" kern="0" dirty="0">
              <a:solidFill>
                <a:schemeClr val="bg1">
                  <a:lumMod val="50000"/>
                </a:schemeClr>
              </a:solidFill>
              <a:latin typeface="Meiryo UI" panose="020B0604030504040204" pitchFamily="50" charset="-128"/>
              <a:ea typeface="Meiryo UI" panose="020B0604030504040204" pitchFamily="50" charset="-128"/>
            </a:endParaRPr>
          </a:p>
        </p:txBody>
      </p:sp>
      <p:sp>
        <p:nvSpPr>
          <p:cNvPr id="13" name="矢印: 右 12">
            <a:extLst>
              <a:ext uri="{FF2B5EF4-FFF2-40B4-BE49-F238E27FC236}">
                <a16:creationId xmlns:a16="http://schemas.microsoft.com/office/drawing/2014/main" id="{60DA0FAF-157C-4FA0-9EA3-9580CDC8048C}"/>
              </a:ext>
            </a:extLst>
          </p:cNvPr>
          <p:cNvSpPr/>
          <p:nvPr/>
        </p:nvSpPr>
        <p:spPr bwMode="auto">
          <a:xfrm>
            <a:off x="4107477" y="2845634"/>
            <a:ext cx="900373" cy="320732"/>
          </a:xfrm>
          <a:prstGeom prst="rightArrow">
            <a:avLst>
              <a:gd name="adj1" fmla="val 50000"/>
              <a:gd name="adj2" fmla="val 77134"/>
            </a:avLst>
          </a:prstGeom>
          <a:gradFill>
            <a:gsLst>
              <a:gs pos="0">
                <a:srgbClr val="00B050"/>
              </a:gs>
              <a:gs pos="100000">
                <a:srgbClr val="0070C0"/>
              </a:gs>
            </a:gsLst>
            <a:lin ang="0" scaled="0"/>
          </a:gra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14" name="四角形: 角を丸くする 13">
            <a:extLst>
              <a:ext uri="{FF2B5EF4-FFF2-40B4-BE49-F238E27FC236}">
                <a16:creationId xmlns:a16="http://schemas.microsoft.com/office/drawing/2014/main" id="{CCFCC94F-F67F-49BE-BE17-10E177C51EF0}"/>
              </a:ext>
            </a:extLst>
          </p:cNvPr>
          <p:cNvSpPr/>
          <p:nvPr/>
        </p:nvSpPr>
        <p:spPr bwMode="auto">
          <a:xfrm>
            <a:off x="1263982" y="2592000"/>
            <a:ext cx="2843495" cy="828000"/>
          </a:xfrm>
          <a:prstGeom prst="roundRect">
            <a:avLst>
              <a:gd name="adj" fmla="val 7669"/>
            </a:avLst>
          </a:prstGeom>
          <a:solidFill>
            <a:schemeClr val="bg1">
              <a:lumMod val="95000"/>
            </a:schemeClr>
          </a:solidFill>
          <a:ln w="15875" cap="flat" cmpd="sng" algn="ctr">
            <a:solidFill>
              <a:schemeClr val="bg1">
                <a:lumMod val="50000"/>
              </a:schemeClr>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r>
              <a:rPr lang="ja-JP" altLang="en-US" sz="2000" b="1" dirty="0">
                <a:solidFill>
                  <a:srgbClr val="00B050"/>
                </a:solidFill>
                <a:latin typeface="Meiryo UI" panose="020B0604030504040204" pitchFamily="50" charset="-128"/>
                <a:ea typeface="Meiryo UI" panose="020B0604030504040204" pitchFamily="50" charset="-128"/>
                <a:cs typeface="Verdana" panose="020B0604030504040204" pitchFamily="34" charset="0"/>
              </a:rPr>
              <a:t>❶</a:t>
            </a:r>
            <a:r>
              <a:rPr lang="ja-JP" altLang="en-US" sz="2000" dirty="0">
                <a:latin typeface="Meiryo UI" panose="020B0604030504040204" pitchFamily="50" charset="-128"/>
                <a:ea typeface="Meiryo UI" panose="020B0604030504040204" pitchFamily="50" charset="-128"/>
                <a:cs typeface="Verdana" panose="020B0604030504040204" pitchFamily="34" charset="0"/>
              </a:rPr>
              <a:t>アプリ配信</a:t>
            </a:r>
          </a:p>
        </p:txBody>
      </p:sp>
      <p:sp>
        <p:nvSpPr>
          <p:cNvPr id="16" name="矢印: 右 15">
            <a:extLst>
              <a:ext uri="{FF2B5EF4-FFF2-40B4-BE49-F238E27FC236}">
                <a16:creationId xmlns:a16="http://schemas.microsoft.com/office/drawing/2014/main" id="{D71C8EB7-99B1-4068-9B3A-32C64EA13375}"/>
              </a:ext>
            </a:extLst>
          </p:cNvPr>
          <p:cNvSpPr/>
          <p:nvPr/>
        </p:nvSpPr>
        <p:spPr bwMode="auto">
          <a:xfrm>
            <a:off x="7923354" y="2845634"/>
            <a:ext cx="898058" cy="320732"/>
          </a:xfrm>
          <a:prstGeom prst="rightArrow">
            <a:avLst>
              <a:gd name="adj1" fmla="val 50000"/>
              <a:gd name="adj2" fmla="val 77134"/>
            </a:avLst>
          </a:prstGeom>
          <a:gradFill>
            <a:gsLst>
              <a:gs pos="0">
                <a:srgbClr val="0070C0"/>
              </a:gs>
              <a:gs pos="100000">
                <a:srgbClr val="FD7F01"/>
              </a:gs>
            </a:gsLst>
            <a:lin ang="0" scaled="0"/>
          </a:gra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17" name="四角形: 角を丸くする 16">
            <a:extLst>
              <a:ext uri="{FF2B5EF4-FFF2-40B4-BE49-F238E27FC236}">
                <a16:creationId xmlns:a16="http://schemas.microsoft.com/office/drawing/2014/main" id="{C0CCE17B-36B8-4A14-B216-47FDE4A71501}"/>
              </a:ext>
            </a:extLst>
          </p:cNvPr>
          <p:cNvSpPr/>
          <p:nvPr/>
        </p:nvSpPr>
        <p:spPr bwMode="auto">
          <a:xfrm>
            <a:off x="5079859" y="2592000"/>
            <a:ext cx="2843495" cy="828000"/>
          </a:xfrm>
          <a:prstGeom prst="roundRect">
            <a:avLst>
              <a:gd name="adj" fmla="val 7669"/>
            </a:avLst>
          </a:prstGeom>
          <a:solidFill>
            <a:schemeClr val="bg1">
              <a:lumMod val="95000"/>
            </a:schemeClr>
          </a:solidFill>
          <a:ln w="15875" cap="flat" cmpd="sng" algn="ctr">
            <a:solidFill>
              <a:schemeClr val="bg1">
                <a:lumMod val="50000"/>
              </a:schemeClr>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252000" indent="-252000" algn="l"/>
            <a:r>
              <a:rPr lang="ja-JP" altLang="en-US" sz="2000" b="1" dirty="0">
                <a:solidFill>
                  <a:srgbClr val="0070C0"/>
                </a:solidFill>
                <a:latin typeface="Meiryo UI" panose="020B0604030504040204" pitchFamily="50" charset="-128"/>
                <a:ea typeface="Meiryo UI" panose="020B0604030504040204" pitchFamily="50" charset="-128"/>
                <a:cs typeface="Verdana" panose="020B0604030504040204" pitchFamily="34" charset="0"/>
              </a:rPr>
              <a:t>❷</a:t>
            </a:r>
            <a:r>
              <a:rPr lang="ja-JP" altLang="en-US" sz="2000" dirty="0">
                <a:latin typeface="Meiryo UI" panose="020B0604030504040204" pitchFamily="50" charset="-128"/>
                <a:ea typeface="Meiryo UI" panose="020B0604030504040204" pitchFamily="50" charset="-128"/>
                <a:cs typeface="Verdana" panose="020B0604030504040204" pitchFamily="34" charset="0"/>
              </a:rPr>
              <a:t>プロビジョニング</a:t>
            </a:r>
            <a:br>
              <a:rPr lang="en-US" altLang="ja-JP" sz="2000" dirty="0">
                <a:latin typeface="Meiryo UI" panose="020B0604030504040204" pitchFamily="50" charset="-128"/>
                <a:ea typeface="Meiryo UI" panose="020B0604030504040204" pitchFamily="50" charset="-128"/>
                <a:cs typeface="Verdana" panose="020B0604030504040204" pitchFamily="34" charset="0"/>
              </a:rPr>
            </a:br>
            <a:r>
              <a:rPr lang="ja-JP" altLang="en-US" sz="2000" dirty="0">
                <a:latin typeface="Meiryo UI" panose="020B0604030504040204" pitchFamily="50" charset="-128"/>
                <a:ea typeface="Meiryo UI" panose="020B0604030504040204" pitchFamily="50" charset="-128"/>
                <a:cs typeface="Verdana" panose="020B0604030504040204" pitchFamily="34" charset="0"/>
              </a:rPr>
              <a:t>プロファイル</a:t>
            </a:r>
            <a:r>
              <a:rPr lang="ja-JP" altLang="en-US" sz="2000" b="1" dirty="0">
                <a:solidFill>
                  <a:srgbClr val="0070C0"/>
                </a:solidFill>
                <a:latin typeface="Meiryo UI" panose="020B0604030504040204" pitchFamily="50" charset="-128"/>
                <a:ea typeface="Meiryo UI" panose="020B0604030504040204" pitchFamily="50" charset="-128"/>
                <a:cs typeface="Verdana" panose="020B0604030504040204" pitchFamily="34" charset="0"/>
              </a:rPr>
              <a:t>配信</a:t>
            </a:r>
          </a:p>
        </p:txBody>
      </p:sp>
      <p:sp>
        <p:nvSpPr>
          <p:cNvPr id="15" name="四角形: 角を丸くする 14">
            <a:extLst>
              <a:ext uri="{FF2B5EF4-FFF2-40B4-BE49-F238E27FC236}">
                <a16:creationId xmlns:a16="http://schemas.microsoft.com/office/drawing/2014/main" id="{3DAB8CAB-FE01-487B-978C-EB425535480E}"/>
              </a:ext>
            </a:extLst>
          </p:cNvPr>
          <p:cNvSpPr/>
          <p:nvPr/>
        </p:nvSpPr>
        <p:spPr bwMode="auto">
          <a:xfrm>
            <a:off x="8895736" y="2592000"/>
            <a:ext cx="2843495" cy="828000"/>
          </a:xfrm>
          <a:prstGeom prst="roundRect">
            <a:avLst>
              <a:gd name="adj" fmla="val 7669"/>
            </a:avLst>
          </a:prstGeom>
          <a:solidFill>
            <a:schemeClr val="bg1">
              <a:lumMod val="95000"/>
            </a:schemeClr>
          </a:solidFill>
          <a:ln w="15875" cap="flat" cmpd="sng" algn="ctr">
            <a:solidFill>
              <a:schemeClr val="bg1">
                <a:lumMod val="50000"/>
              </a:schemeClr>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252000" indent="-252000" algn="l"/>
            <a:r>
              <a:rPr lang="ja-JP" altLang="en-US" sz="2000" b="1" dirty="0">
                <a:solidFill>
                  <a:srgbClr val="FD7F01"/>
                </a:solidFill>
                <a:latin typeface="Meiryo UI" panose="020B0604030504040204" pitchFamily="50" charset="-128"/>
                <a:ea typeface="Meiryo UI" panose="020B0604030504040204" pitchFamily="50" charset="-128"/>
                <a:cs typeface="Verdana" panose="020B0604030504040204" pitchFamily="34" charset="0"/>
              </a:rPr>
              <a:t>❸</a:t>
            </a:r>
            <a:r>
              <a:rPr lang="ja-JP" altLang="en-US" sz="2000" dirty="0">
                <a:latin typeface="Meiryo UI" panose="020B0604030504040204" pitchFamily="50" charset="-128"/>
                <a:ea typeface="Meiryo UI" panose="020B0604030504040204" pitchFamily="50" charset="-128"/>
                <a:cs typeface="Verdana" panose="020B0604030504040204" pitchFamily="34" charset="0"/>
              </a:rPr>
              <a:t>プロビジョニング</a:t>
            </a:r>
            <a:br>
              <a:rPr lang="en-US" altLang="ja-JP" sz="2000" dirty="0">
                <a:latin typeface="Meiryo UI" panose="020B0604030504040204" pitchFamily="50" charset="-128"/>
                <a:ea typeface="Meiryo UI" panose="020B0604030504040204" pitchFamily="50" charset="-128"/>
                <a:cs typeface="Verdana" panose="020B0604030504040204" pitchFamily="34" charset="0"/>
              </a:rPr>
            </a:br>
            <a:r>
              <a:rPr lang="ja-JP" altLang="en-US" sz="2000" dirty="0">
                <a:latin typeface="Meiryo UI" panose="020B0604030504040204" pitchFamily="50" charset="-128"/>
                <a:ea typeface="Meiryo UI" panose="020B0604030504040204" pitchFamily="50" charset="-128"/>
                <a:cs typeface="Verdana" panose="020B0604030504040204" pitchFamily="34" charset="0"/>
              </a:rPr>
              <a:t>プロファイル</a:t>
            </a:r>
            <a:r>
              <a:rPr lang="ja-JP" altLang="en-US" sz="2000" b="1" dirty="0">
                <a:solidFill>
                  <a:srgbClr val="FD7F01"/>
                </a:solidFill>
                <a:latin typeface="Meiryo UI" panose="020B0604030504040204" pitchFamily="50" charset="-128"/>
                <a:ea typeface="Meiryo UI" panose="020B0604030504040204" pitchFamily="50" charset="-128"/>
                <a:cs typeface="Verdana" panose="020B0604030504040204" pitchFamily="34" charset="0"/>
              </a:rPr>
              <a:t>更新</a:t>
            </a:r>
          </a:p>
        </p:txBody>
      </p:sp>
      <p:sp>
        <p:nvSpPr>
          <p:cNvPr id="38" name="角丸四角形 51">
            <a:extLst>
              <a:ext uri="{FF2B5EF4-FFF2-40B4-BE49-F238E27FC236}">
                <a16:creationId xmlns:a16="http://schemas.microsoft.com/office/drawing/2014/main" id="{CD24A5BF-ECF8-474C-8E4A-FA79BBA0C0FB}"/>
              </a:ext>
            </a:extLst>
          </p:cNvPr>
          <p:cNvSpPr/>
          <p:nvPr/>
        </p:nvSpPr>
        <p:spPr bwMode="auto">
          <a:xfrm>
            <a:off x="9309440" y="3723878"/>
            <a:ext cx="2016087" cy="718416"/>
          </a:xfrm>
          <a:prstGeom prst="roundRect">
            <a:avLst>
              <a:gd name="adj" fmla="val 8839"/>
            </a:avLst>
          </a:prstGeom>
          <a:solidFill>
            <a:srgbClr val="00B050"/>
          </a:solidFill>
          <a:ln>
            <a:solidFill>
              <a:srgbClr val="00B050"/>
            </a:solid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anchor="ctr" anchorCtr="0"/>
          <a:lstStyle/>
          <a:p>
            <a:r>
              <a:rPr lang="ja-JP" altLang="en-US" sz="1600" b="1" dirty="0">
                <a:solidFill>
                  <a:schemeClr val="bg1"/>
                </a:solidFill>
                <a:latin typeface="Meiryo UI" panose="020B0604030504040204" pitchFamily="50" charset="-128"/>
                <a:ea typeface="Meiryo UI" panose="020B0604030504040204" pitchFamily="50" charset="-128"/>
                <a:cs typeface="Verdana" panose="020B0604030504040204" pitchFamily="34" charset="0"/>
              </a:rPr>
              <a:t>デバイスマネジメント</a:t>
            </a:r>
            <a:endParaRPr lang="en-US" altLang="ja-JP" sz="1600" b="1" dirty="0">
              <a:solidFill>
                <a:schemeClr val="bg1"/>
              </a:solidFill>
              <a:latin typeface="Meiryo UI" panose="020B0604030504040204" pitchFamily="50" charset="-128"/>
              <a:ea typeface="Meiryo UI" panose="020B0604030504040204" pitchFamily="50" charset="-128"/>
              <a:cs typeface="Verdana" panose="020B0604030504040204" pitchFamily="34" charset="0"/>
            </a:endParaRPr>
          </a:p>
          <a:p>
            <a:r>
              <a:rPr lang="ja-JP" altLang="en-US" sz="1600" b="1" dirty="0">
                <a:solidFill>
                  <a:schemeClr val="bg1"/>
                </a:solidFill>
                <a:latin typeface="Meiryo UI" panose="020B0604030504040204" pitchFamily="50" charset="-128"/>
                <a:ea typeface="Meiryo UI" panose="020B0604030504040204" pitchFamily="50" charset="-128"/>
                <a:cs typeface="Verdana" panose="020B0604030504040204" pitchFamily="34" charset="0"/>
              </a:rPr>
              <a:t>サーバ</a:t>
            </a:r>
            <a:endParaRPr lang="en-US" altLang="ja-JP" sz="1600" b="1" dirty="0">
              <a:solidFill>
                <a:schemeClr val="bg1"/>
              </a:solidFill>
              <a:latin typeface="Meiryo UI" panose="020B0604030504040204" pitchFamily="50" charset="-128"/>
              <a:ea typeface="Meiryo UI" panose="020B0604030504040204" pitchFamily="50" charset="-128"/>
              <a:cs typeface="Verdana" panose="020B0604030504040204" pitchFamily="34" charset="0"/>
            </a:endParaRPr>
          </a:p>
        </p:txBody>
      </p:sp>
      <p:cxnSp>
        <p:nvCxnSpPr>
          <p:cNvPr id="30" name="直線コネクタ 29">
            <a:extLst>
              <a:ext uri="{FF2B5EF4-FFF2-40B4-BE49-F238E27FC236}">
                <a16:creationId xmlns:a16="http://schemas.microsoft.com/office/drawing/2014/main" id="{FB57FF9C-D633-4894-B139-299639C195BE}"/>
              </a:ext>
            </a:extLst>
          </p:cNvPr>
          <p:cNvCxnSpPr/>
          <p:nvPr/>
        </p:nvCxnSpPr>
        <p:spPr bwMode="auto">
          <a:xfrm>
            <a:off x="777791" y="3640156"/>
            <a:ext cx="0" cy="5175043"/>
          </a:xfrm>
          <a:prstGeom prst="line">
            <a:avLst/>
          </a:prstGeom>
          <a:solidFill>
            <a:srgbClr val="000000"/>
          </a:solidFill>
          <a:ln w="25400" cap="rnd" cmpd="sng" algn="ctr">
            <a:solidFill>
              <a:schemeClr val="bg1">
                <a:lumMod val="50000"/>
              </a:schemeClr>
            </a:solidFill>
            <a:prstDash val="sysDot"/>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9" name="直線コネクタ 38">
            <a:extLst>
              <a:ext uri="{FF2B5EF4-FFF2-40B4-BE49-F238E27FC236}">
                <a16:creationId xmlns:a16="http://schemas.microsoft.com/office/drawing/2014/main" id="{9B16CE7E-66B1-4D4C-98D4-C478C5AC0242}"/>
              </a:ext>
            </a:extLst>
          </p:cNvPr>
          <p:cNvCxnSpPr/>
          <p:nvPr/>
        </p:nvCxnSpPr>
        <p:spPr bwMode="auto">
          <a:xfrm>
            <a:off x="4593668" y="3640156"/>
            <a:ext cx="0" cy="5175043"/>
          </a:xfrm>
          <a:prstGeom prst="line">
            <a:avLst/>
          </a:prstGeom>
          <a:solidFill>
            <a:srgbClr val="000000"/>
          </a:solidFill>
          <a:ln w="25400" cap="rnd" cmpd="sng" algn="ctr">
            <a:solidFill>
              <a:schemeClr val="bg1">
                <a:lumMod val="50000"/>
              </a:schemeClr>
            </a:solidFill>
            <a:prstDash val="sysDot"/>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0" name="直線コネクタ 39">
            <a:extLst>
              <a:ext uri="{FF2B5EF4-FFF2-40B4-BE49-F238E27FC236}">
                <a16:creationId xmlns:a16="http://schemas.microsoft.com/office/drawing/2014/main" id="{CA480502-1B8D-46DF-A361-7925DF32EBFC}"/>
              </a:ext>
            </a:extLst>
          </p:cNvPr>
          <p:cNvCxnSpPr/>
          <p:nvPr/>
        </p:nvCxnSpPr>
        <p:spPr bwMode="auto">
          <a:xfrm>
            <a:off x="8409545" y="3640156"/>
            <a:ext cx="0" cy="5175043"/>
          </a:xfrm>
          <a:prstGeom prst="line">
            <a:avLst/>
          </a:prstGeom>
          <a:solidFill>
            <a:srgbClr val="000000"/>
          </a:solidFill>
          <a:ln w="25400" cap="rnd" cmpd="sng" algn="ctr">
            <a:solidFill>
              <a:schemeClr val="bg1">
                <a:lumMod val="50000"/>
              </a:schemeClr>
            </a:solidFill>
            <a:prstDash val="sysDot"/>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1" name="直線コネクタ 40">
            <a:extLst>
              <a:ext uri="{FF2B5EF4-FFF2-40B4-BE49-F238E27FC236}">
                <a16:creationId xmlns:a16="http://schemas.microsoft.com/office/drawing/2014/main" id="{09BC4EC4-2976-4BAC-B447-F2A47E0ED81D}"/>
              </a:ext>
            </a:extLst>
          </p:cNvPr>
          <p:cNvCxnSpPr/>
          <p:nvPr/>
        </p:nvCxnSpPr>
        <p:spPr bwMode="auto">
          <a:xfrm>
            <a:off x="12225422" y="3640156"/>
            <a:ext cx="0" cy="5175043"/>
          </a:xfrm>
          <a:prstGeom prst="line">
            <a:avLst/>
          </a:prstGeom>
          <a:solidFill>
            <a:srgbClr val="000000"/>
          </a:solidFill>
          <a:ln w="25400" cap="rnd" cmpd="sng" algn="ctr">
            <a:solidFill>
              <a:schemeClr val="bg1">
                <a:lumMod val="50000"/>
              </a:schemeClr>
            </a:solidFill>
            <a:prstDash val="sysDot"/>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7" name="四角形: 角を丸くする 66">
            <a:extLst>
              <a:ext uri="{FF2B5EF4-FFF2-40B4-BE49-F238E27FC236}">
                <a16:creationId xmlns:a16="http://schemas.microsoft.com/office/drawing/2014/main" id="{5106FE12-BCE7-4D3A-B572-4602438400BC}"/>
              </a:ext>
            </a:extLst>
          </p:cNvPr>
          <p:cNvSpPr/>
          <p:nvPr/>
        </p:nvSpPr>
        <p:spPr bwMode="auto">
          <a:xfrm>
            <a:off x="974714" y="5420410"/>
            <a:ext cx="3413579" cy="3394789"/>
          </a:xfrm>
          <a:prstGeom prst="roundRect">
            <a:avLst>
              <a:gd name="adj" fmla="val 3741"/>
            </a:avLst>
          </a:prstGeom>
          <a:solidFill>
            <a:schemeClr val="bg1"/>
          </a:solidFill>
          <a:ln w="762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altLang="ja-JP" sz="4200" b="0" i="0" u="none" strike="noStrike" cap="none" normalizeH="0" baseline="0" dirty="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68" name="角丸四角形 51">
            <a:extLst>
              <a:ext uri="{FF2B5EF4-FFF2-40B4-BE49-F238E27FC236}">
                <a16:creationId xmlns:a16="http://schemas.microsoft.com/office/drawing/2014/main" id="{E71895BC-0FFC-4BC6-95BC-EBD158C12E76}"/>
              </a:ext>
            </a:extLst>
          </p:cNvPr>
          <p:cNvSpPr/>
          <p:nvPr/>
        </p:nvSpPr>
        <p:spPr bwMode="auto">
          <a:xfrm>
            <a:off x="1126169" y="8205550"/>
            <a:ext cx="3071910" cy="386145"/>
          </a:xfrm>
          <a:prstGeom prst="roundRect">
            <a:avLst>
              <a:gd name="adj" fmla="val 16445"/>
            </a:avLst>
          </a:prstGeom>
          <a:noFill/>
          <a:ln w="12700">
            <a:solidFill>
              <a:schemeClr val="bg1">
                <a:lumMod val="50000"/>
              </a:schemeClr>
            </a:solid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anchor="ctr" anchorCtr="1"/>
          <a:lstStyle/>
          <a:p>
            <a:r>
              <a:rPr lang="en-US" altLang="ja-JP" sz="1400" dirty="0">
                <a:solidFill>
                  <a:schemeClr val="bg1">
                    <a:lumMod val="50000"/>
                  </a:schemeClr>
                </a:solidFill>
                <a:latin typeface="Meiryo UI" panose="020B0604030504040204" pitchFamily="50" charset="-128"/>
                <a:ea typeface="Meiryo UI" panose="020B0604030504040204" pitchFamily="50" charset="-128"/>
                <a:cs typeface="Verdana" panose="020B0604030504040204" pitchFamily="34" charset="0"/>
              </a:rPr>
              <a:t>iOS</a:t>
            </a:r>
            <a:r>
              <a:rPr lang="ja-JP" altLang="en-US" sz="1400" dirty="0">
                <a:solidFill>
                  <a:schemeClr val="bg1">
                    <a:lumMod val="50000"/>
                  </a:schemeClr>
                </a:solidFill>
                <a:latin typeface="Meiryo UI" panose="020B0604030504040204" pitchFamily="50" charset="-128"/>
                <a:ea typeface="Meiryo UI" panose="020B0604030504040204" pitchFamily="50" charset="-128"/>
                <a:cs typeface="Verdana" panose="020B0604030504040204" pitchFamily="34" charset="0"/>
              </a:rPr>
              <a:t>デバイス</a:t>
            </a:r>
            <a:endParaRPr lang="en-US" altLang="ja-JP" sz="1400" dirty="0">
              <a:solidFill>
                <a:schemeClr val="bg1">
                  <a:lumMod val="50000"/>
                </a:schemeClr>
              </a:solidFill>
              <a:latin typeface="Meiryo UI" panose="020B0604030504040204" pitchFamily="50" charset="-128"/>
              <a:ea typeface="Meiryo UI" panose="020B0604030504040204" pitchFamily="50" charset="-128"/>
              <a:cs typeface="Verdana" panose="020B0604030504040204" pitchFamily="34" charset="0"/>
            </a:endParaRPr>
          </a:p>
        </p:txBody>
      </p:sp>
      <p:grpSp>
        <p:nvGrpSpPr>
          <p:cNvPr id="56" name="グループ化 55">
            <a:extLst>
              <a:ext uri="{FF2B5EF4-FFF2-40B4-BE49-F238E27FC236}">
                <a16:creationId xmlns:a16="http://schemas.microsoft.com/office/drawing/2014/main" id="{46A5A256-F852-4E08-9CC1-99F9A16ED04E}"/>
              </a:ext>
            </a:extLst>
          </p:cNvPr>
          <p:cNvGrpSpPr/>
          <p:nvPr/>
        </p:nvGrpSpPr>
        <p:grpSpPr>
          <a:xfrm>
            <a:off x="2755200" y="4488151"/>
            <a:ext cx="1008591" cy="1177046"/>
            <a:chOff x="2685182" y="4157607"/>
            <a:chExt cx="1008591" cy="1177046"/>
          </a:xfrm>
        </p:grpSpPr>
        <p:sp>
          <p:nvSpPr>
            <p:cNvPr id="54" name="正方形/長方形 53">
              <a:extLst>
                <a:ext uri="{FF2B5EF4-FFF2-40B4-BE49-F238E27FC236}">
                  <a16:creationId xmlns:a16="http://schemas.microsoft.com/office/drawing/2014/main" id="{D3C081A4-9B48-4365-901E-7E31CD262E17}"/>
                </a:ext>
              </a:extLst>
            </p:cNvPr>
            <p:cNvSpPr/>
            <p:nvPr/>
          </p:nvSpPr>
          <p:spPr bwMode="auto">
            <a:xfrm>
              <a:off x="2685182" y="4157607"/>
              <a:ext cx="932389" cy="54000"/>
            </a:xfrm>
            <a:prstGeom prst="rect">
              <a:avLst/>
            </a:prstGeom>
            <a:solidFill>
              <a:srgbClr val="00B050"/>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55" name="矢印: 右 54">
              <a:extLst>
                <a:ext uri="{FF2B5EF4-FFF2-40B4-BE49-F238E27FC236}">
                  <a16:creationId xmlns:a16="http://schemas.microsoft.com/office/drawing/2014/main" id="{E35AF553-913C-4D71-969B-1FF6195B7E9E}"/>
                </a:ext>
              </a:extLst>
            </p:cNvPr>
            <p:cNvSpPr/>
            <p:nvPr/>
          </p:nvSpPr>
          <p:spPr bwMode="auto">
            <a:xfrm rot="16200000" flipH="1">
              <a:off x="3032093" y="4672974"/>
              <a:ext cx="1177045" cy="146314"/>
            </a:xfrm>
            <a:prstGeom prst="rightArrow">
              <a:avLst>
                <a:gd name="adj1" fmla="val 38069"/>
                <a:gd name="adj2" fmla="val 104677"/>
              </a:avLst>
            </a:prstGeom>
            <a:solidFill>
              <a:srgbClr val="00B050"/>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dirty="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grpSp>
      <p:grpSp>
        <p:nvGrpSpPr>
          <p:cNvPr id="57" name="グループ化 56">
            <a:extLst>
              <a:ext uri="{FF2B5EF4-FFF2-40B4-BE49-F238E27FC236}">
                <a16:creationId xmlns:a16="http://schemas.microsoft.com/office/drawing/2014/main" id="{9324950E-B61F-445D-AF2F-6B6FB17FFD96}"/>
              </a:ext>
            </a:extLst>
          </p:cNvPr>
          <p:cNvGrpSpPr/>
          <p:nvPr/>
        </p:nvGrpSpPr>
        <p:grpSpPr>
          <a:xfrm flipH="1">
            <a:off x="1605062" y="4488151"/>
            <a:ext cx="1012202" cy="1900025"/>
            <a:chOff x="2681571" y="4157607"/>
            <a:chExt cx="1012202" cy="1900025"/>
          </a:xfrm>
        </p:grpSpPr>
        <p:sp>
          <p:nvSpPr>
            <p:cNvPr id="58" name="正方形/長方形 57">
              <a:extLst>
                <a:ext uri="{FF2B5EF4-FFF2-40B4-BE49-F238E27FC236}">
                  <a16:creationId xmlns:a16="http://schemas.microsoft.com/office/drawing/2014/main" id="{18D6B4DA-B5D4-4FDD-A7F8-A2082C57737F}"/>
                </a:ext>
              </a:extLst>
            </p:cNvPr>
            <p:cNvSpPr/>
            <p:nvPr/>
          </p:nvSpPr>
          <p:spPr bwMode="auto">
            <a:xfrm>
              <a:off x="2681571" y="4157607"/>
              <a:ext cx="936000" cy="54000"/>
            </a:xfrm>
            <a:prstGeom prst="rect">
              <a:avLst/>
            </a:prstGeom>
            <a:solidFill>
              <a:srgbClr val="00B050"/>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59" name="矢印: 右 58">
              <a:extLst>
                <a:ext uri="{FF2B5EF4-FFF2-40B4-BE49-F238E27FC236}">
                  <a16:creationId xmlns:a16="http://schemas.microsoft.com/office/drawing/2014/main" id="{7B8E288B-A7C3-4717-99D3-E560A53F7A47}"/>
                </a:ext>
              </a:extLst>
            </p:cNvPr>
            <p:cNvSpPr/>
            <p:nvPr/>
          </p:nvSpPr>
          <p:spPr bwMode="auto">
            <a:xfrm rot="16200000" flipH="1">
              <a:off x="2670604" y="5034464"/>
              <a:ext cx="1900023" cy="146314"/>
            </a:xfrm>
            <a:prstGeom prst="rightArrow">
              <a:avLst>
                <a:gd name="adj1" fmla="val 38069"/>
                <a:gd name="adj2" fmla="val 104677"/>
              </a:avLst>
            </a:prstGeom>
            <a:solidFill>
              <a:srgbClr val="00B050"/>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dirty="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grpSp>
      <p:pic>
        <p:nvPicPr>
          <p:cNvPr id="47" name="Picture 39">
            <a:extLst>
              <a:ext uri="{FF2B5EF4-FFF2-40B4-BE49-F238E27FC236}">
                <a16:creationId xmlns:a16="http://schemas.microsoft.com/office/drawing/2014/main" id="{B3D5D44F-FC3E-419C-B566-59C6A74CEBEF}"/>
              </a:ext>
            </a:extLst>
          </p:cNvPr>
          <p:cNvPicPr>
            <a:picLocks noChangeAspect="1" noChangeArrowheads="1"/>
          </p:cNvPicPr>
          <p:nvPr/>
        </p:nvPicPr>
        <p:blipFill>
          <a:blip r:embed="rId2" cstate="print"/>
          <a:srcRect/>
          <a:stretch>
            <a:fillRect/>
          </a:stretch>
        </p:blipFill>
        <p:spPr bwMode="auto">
          <a:xfrm>
            <a:off x="2210424" y="4039676"/>
            <a:ext cx="950611" cy="932259"/>
          </a:xfrm>
          <a:prstGeom prst="rect">
            <a:avLst/>
          </a:prstGeom>
          <a:noFill/>
          <a:ln w="12700">
            <a:noFill/>
            <a:miter lim="800000"/>
            <a:headEnd/>
            <a:tailEnd/>
          </a:ln>
          <a:effectLst/>
        </p:spPr>
      </p:pic>
      <p:sp>
        <p:nvSpPr>
          <p:cNvPr id="76" name="四角形: 角を丸くする 75">
            <a:extLst>
              <a:ext uri="{FF2B5EF4-FFF2-40B4-BE49-F238E27FC236}">
                <a16:creationId xmlns:a16="http://schemas.microsoft.com/office/drawing/2014/main" id="{73B94D96-3D0A-4DA1-80DB-CBA3F87C5BB8}"/>
              </a:ext>
            </a:extLst>
          </p:cNvPr>
          <p:cNvSpPr/>
          <p:nvPr/>
        </p:nvSpPr>
        <p:spPr bwMode="auto">
          <a:xfrm>
            <a:off x="8606466" y="6028134"/>
            <a:ext cx="3413579" cy="2787065"/>
          </a:xfrm>
          <a:prstGeom prst="roundRect">
            <a:avLst>
              <a:gd name="adj" fmla="val 4557"/>
            </a:avLst>
          </a:prstGeom>
          <a:solidFill>
            <a:schemeClr val="bg1"/>
          </a:solidFill>
          <a:ln w="762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altLang="ja-JP" sz="4200" b="0" i="0" u="none" strike="noStrike" cap="none" normalizeH="0" baseline="0" dirty="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77" name="角丸四角形 51">
            <a:extLst>
              <a:ext uri="{FF2B5EF4-FFF2-40B4-BE49-F238E27FC236}">
                <a16:creationId xmlns:a16="http://schemas.microsoft.com/office/drawing/2014/main" id="{C712683A-9DED-4B0C-BE04-5D412C94987C}"/>
              </a:ext>
            </a:extLst>
          </p:cNvPr>
          <p:cNvSpPr/>
          <p:nvPr/>
        </p:nvSpPr>
        <p:spPr bwMode="auto">
          <a:xfrm>
            <a:off x="8757921" y="8205550"/>
            <a:ext cx="3071910" cy="386145"/>
          </a:xfrm>
          <a:prstGeom prst="roundRect">
            <a:avLst>
              <a:gd name="adj" fmla="val 16445"/>
            </a:avLst>
          </a:prstGeom>
          <a:noFill/>
          <a:ln w="12700">
            <a:solidFill>
              <a:schemeClr val="bg1">
                <a:lumMod val="50000"/>
              </a:schemeClr>
            </a:solid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anchor="ctr" anchorCtr="1"/>
          <a:lstStyle/>
          <a:p>
            <a:r>
              <a:rPr lang="en-US" altLang="ja-JP" sz="1400" dirty="0">
                <a:solidFill>
                  <a:schemeClr val="bg1">
                    <a:lumMod val="50000"/>
                  </a:schemeClr>
                </a:solidFill>
                <a:latin typeface="Meiryo UI" panose="020B0604030504040204" pitchFamily="50" charset="-128"/>
                <a:ea typeface="Meiryo UI" panose="020B0604030504040204" pitchFamily="50" charset="-128"/>
                <a:cs typeface="Verdana" panose="020B0604030504040204" pitchFamily="34" charset="0"/>
              </a:rPr>
              <a:t>iOS</a:t>
            </a:r>
            <a:r>
              <a:rPr lang="ja-JP" altLang="en-US" sz="1400" dirty="0">
                <a:solidFill>
                  <a:schemeClr val="bg1">
                    <a:lumMod val="50000"/>
                  </a:schemeClr>
                </a:solidFill>
                <a:latin typeface="Meiryo UI" panose="020B0604030504040204" pitchFamily="50" charset="-128"/>
                <a:ea typeface="Meiryo UI" panose="020B0604030504040204" pitchFamily="50" charset="-128"/>
                <a:cs typeface="Verdana" panose="020B0604030504040204" pitchFamily="34" charset="0"/>
              </a:rPr>
              <a:t>デバイス</a:t>
            </a:r>
            <a:endParaRPr lang="en-US" altLang="ja-JP" sz="1400" dirty="0">
              <a:solidFill>
                <a:schemeClr val="bg1">
                  <a:lumMod val="50000"/>
                </a:schemeClr>
              </a:solidFill>
              <a:latin typeface="Meiryo UI" panose="020B0604030504040204" pitchFamily="50" charset="-128"/>
              <a:ea typeface="Meiryo UI" panose="020B0604030504040204" pitchFamily="50" charset="-128"/>
              <a:cs typeface="Verdana" panose="020B0604030504040204" pitchFamily="34" charset="0"/>
            </a:endParaRPr>
          </a:p>
        </p:txBody>
      </p:sp>
      <p:sp>
        <p:nvSpPr>
          <p:cNvPr id="27" name="角丸四角形 51">
            <a:extLst>
              <a:ext uri="{FF2B5EF4-FFF2-40B4-BE49-F238E27FC236}">
                <a16:creationId xmlns:a16="http://schemas.microsoft.com/office/drawing/2014/main" id="{D229E463-C891-46E8-AA3F-D1A91F0EEBF9}"/>
              </a:ext>
            </a:extLst>
          </p:cNvPr>
          <p:cNvSpPr/>
          <p:nvPr/>
        </p:nvSpPr>
        <p:spPr bwMode="auto">
          <a:xfrm>
            <a:off x="5493563" y="3723878"/>
            <a:ext cx="2016087" cy="718416"/>
          </a:xfrm>
          <a:prstGeom prst="roundRect">
            <a:avLst>
              <a:gd name="adj" fmla="val 8839"/>
            </a:avLst>
          </a:prstGeom>
          <a:solidFill>
            <a:srgbClr val="00B050"/>
          </a:solidFill>
          <a:ln>
            <a:solidFill>
              <a:srgbClr val="00B050"/>
            </a:solid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anchor="ctr" anchorCtr="0"/>
          <a:lstStyle/>
          <a:p>
            <a:r>
              <a:rPr lang="ja-JP" altLang="en-US" sz="1600" b="1" dirty="0">
                <a:solidFill>
                  <a:schemeClr val="bg1"/>
                </a:solidFill>
                <a:latin typeface="Meiryo UI" panose="020B0604030504040204" pitchFamily="50" charset="-128"/>
                <a:ea typeface="Meiryo UI" panose="020B0604030504040204" pitchFamily="50" charset="-128"/>
                <a:cs typeface="Verdana" panose="020B0604030504040204" pitchFamily="34" charset="0"/>
              </a:rPr>
              <a:t>デバイスマネジメント</a:t>
            </a:r>
            <a:endParaRPr lang="en-US" altLang="ja-JP" sz="1600" b="1" dirty="0">
              <a:solidFill>
                <a:schemeClr val="bg1"/>
              </a:solidFill>
              <a:latin typeface="Meiryo UI" panose="020B0604030504040204" pitchFamily="50" charset="-128"/>
              <a:ea typeface="Meiryo UI" panose="020B0604030504040204" pitchFamily="50" charset="-128"/>
              <a:cs typeface="Verdana" panose="020B0604030504040204" pitchFamily="34" charset="0"/>
            </a:endParaRPr>
          </a:p>
          <a:p>
            <a:r>
              <a:rPr lang="ja-JP" altLang="en-US" sz="1600" b="1" dirty="0">
                <a:solidFill>
                  <a:schemeClr val="bg1"/>
                </a:solidFill>
                <a:latin typeface="Meiryo UI" panose="020B0604030504040204" pitchFamily="50" charset="-128"/>
                <a:ea typeface="Meiryo UI" panose="020B0604030504040204" pitchFamily="50" charset="-128"/>
                <a:cs typeface="Verdana" panose="020B0604030504040204" pitchFamily="34" charset="0"/>
              </a:rPr>
              <a:t>サーバ</a:t>
            </a:r>
            <a:endParaRPr lang="en-US" altLang="ja-JP" sz="1600" b="1" dirty="0">
              <a:solidFill>
                <a:schemeClr val="bg1"/>
              </a:solidFill>
              <a:latin typeface="Meiryo UI" panose="020B0604030504040204" pitchFamily="50" charset="-128"/>
              <a:ea typeface="Meiryo UI" panose="020B0604030504040204" pitchFamily="50" charset="-128"/>
              <a:cs typeface="Verdana" panose="020B0604030504040204" pitchFamily="34" charset="0"/>
            </a:endParaRPr>
          </a:p>
        </p:txBody>
      </p:sp>
      <p:grpSp>
        <p:nvGrpSpPr>
          <p:cNvPr id="93" name="グループ化 92">
            <a:extLst>
              <a:ext uri="{FF2B5EF4-FFF2-40B4-BE49-F238E27FC236}">
                <a16:creationId xmlns:a16="http://schemas.microsoft.com/office/drawing/2014/main" id="{CBA8B2BD-CF73-4E62-BAFA-35F63888CCE5}"/>
              </a:ext>
            </a:extLst>
          </p:cNvPr>
          <p:cNvGrpSpPr/>
          <p:nvPr/>
        </p:nvGrpSpPr>
        <p:grpSpPr>
          <a:xfrm>
            <a:off x="5565024" y="5060726"/>
            <a:ext cx="1873165" cy="1728004"/>
            <a:chOff x="5565024" y="5060726"/>
            <a:chExt cx="1873165" cy="1728004"/>
          </a:xfrm>
        </p:grpSpPr>
        <p:grpSp>
          <p:nvGrpSpPr>
            <p:cNvPr id="81" name="グループ化 80">
              <a:extLst>
                <a:ext uri="{FF2B5EF4-FFF2-40B4-BE49-F238E27FC236}">
                  <a16:creationId xmlns:a16="http://schemas.microsoft.com/office/drawing/2014/main" id="{DF461BFC-8580-4563-8AB3-5509FD399DD0}"/>
                </a:ext>
              </a:extLst>
            </p:cNvPr>
            <p:cNvGrpSpPr/>
            <p:nvPr/>
          </p:nvGrpSpPr>
          <p:grpSpPr>
            <a:xfrm>
              <a:off x="6429598" y="5060726"/>
              <a:ext cx="1008591" cy="1177046"/>
              <a:chOff x="2685182" y="4157607"/>
              <a:chExt cx="1008591" cy="1177046"/>
            </a:xfrm>
          </p:grpSpPr>
          <p:sp>
            <p:nvSpPr>
              <p:cNvPr id="82" name="正方形/長方形 81">
                <a:extLst>
                  <a:ext uri="{FF2B5EF4-FFF2-40B4-BE49-F238E27FC236}">
                    <a16:creationId xmlns:a16="http://schemas.microsoft.com/office/drawing/2014/main" id="{DC686DBF-0982-49A5-8D02-153C664DF81E}"/>
                  </a:ext>
                </a:extLst>
              </p:cNvPr>
              <p:cNvSpPr/>
              <p:nvPr/>
            </p:nvSpPr>
            <p:spPr bwMode="auto">
              <a:xfrm>
                <a:off x="2685182" y="4157607"/>
                <a:ext cx="932389" cy="64800"/>
              </a:xfrm>
              <a:prstGeom prst="rect">
                <a:avLst/>
              </a:prstGeom>
              <a:solidFill>
                <a:srgbClr val="00B050"/>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83" name="矢印: 右 82">
                <a:extLst>
                  <a:ext uri="{FF2B5EF4-FFF2-40B4-BE49-F238E27FC236}">
                    <a16:creationId xmlns:a16="http://schemas.microsoft.com/office/drawing/2014/main" id="{A2F32189-84E8-425F-A68A-A1FEF0DC3A20}"/>
                  </a:ext>
                </a:extLst>
              </p:cNvPr>
              <p:cNvSpPr/>
              <p:nvPr/>
            </p:nvSpPr>
            <p:spPr bwMode="auto">
              <a:xfrm rot="16200000" flipH="1">
                <a:off x="3032093" y="4672974"/>
                <a:ext cx="1177045" cy="146314"/>
              </a:xfrm>
              <a:prstGeom prst="rightArrow">
                <a:avLst>
                  <a:gd name="adj1" fmla="val 38069"/>
                  <a:gd name="adj2" fmla="val 104677"/>
                </a:avLst>
              </a:prstGeom>
              <a:gradFill>
                <a:gsLst>
                  <a:gs pos="0">
                    <a:srgbClr val="0070C0"/>
                  </a:gs>
                  <a:gs pos="100000">
                    <a:srgbClr val="00B050"/>
                  </a:gs>
                </a:gsLst>
                <a:lin ang="10800000" scaled="0"/>
              </a:gra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dirty="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grpSp>
        <p:grpSp>
          <p:nvGrpSpPr>
            <p:cNvPr id="84" name="グループ化 83">
              <a:extLst>
                <a:ext uri="{FF2B5EF4-FFF2-40B4-BE49-F238E27FC236}">
                  <a16:creationId xmlns:a16="http://schemas.microsoft.com/office/drawing/2014/main" id="{74CB7D91-9CF6-42B1-8CB4-03F523DBD679}"/>
                </a:ext>
              </a:extLst>
            </p:cNvPr>
            <p:cNvGrpSpPr/>
            <p:nvPr/>
          </p:nvGrpSpPr>
          <p:grpSpPr>
            <a:xfrm flipH="1">
              <a:off x="5565024" y="5060726"/>
              <a:ext cx="1008590" cy="1728004"/>
              <a:chOff x="2685182" y="4157607"/>
              <a:chExt cx="1008590" cy="1728004"/>
            </a:xfrm>
          </p:grpSpPr>
          <p:sp>
            <p:nvSpPr>
              <p:cNvPr id="85" name="正方形/長方形 84">
                <a:extLst>
                  <a:ext uri="{FF2B5EF4-FFF2-40B4-BE49-F238E27FC236}">
                    <a16:creationId xmlns:a16="http://schemas.microsoft.com/office/drawing/2014/main" id="{3F773143-92F5-4FC9-A234-10934469854B}"/>
                  </a:ext>
                </a:extLst>
              </p:cNvPr>
              <p:cNvSpPr/>
              <p:nvPr/>
            </p:nvSpPr>
            <p:spPr bwMode="auto">
              <a:xfrm>
                <a:off x="2685182" y="4157607"/>
                <a:ext cx="932389" cy="64800"/>
              </a:xfrm>
              <a:prstGeom prst="rect">
                <a:avLst/>
              </a:prstGeom>
              <a:solidFill>
                <a:srgbClr val="00B050"/>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86" name="矢印: 右 85">
                <a:extLst>
                  <a:ext uri="{FF2B5EF4-FFF2-40B4-BE49-F238E27FC236}">
                    <a16:creationId xmlns:a16="http://schemas.microsoft.com/office/drawing/2014/main" id="{E6D131CE-D1AE-466A-9737-1827E106F23D}"/>
                  </a:ext>
                </a:extLst>
              </p:cNvPr>
              <p:cNvSpPr/>
              <p:nvPr/>
            </p:nvSpPr>
            <p:spPr bwMode="auto">
              <a:xfrm rot="16200000" flipH="1">
                <a:off x="2756615" y="4948454"/>
                <a:ext cx="1728000" cy="146314"/>
              </a:xfrm>
              <a:prstGeom prst="rightArrow">
                <a:avLst>
                  <a:gd name="adj1" fmla="val 38069"/>
                  <a:gd name="adj2" fmla="val 104677"/>
                </a:avLst>
              </a:prstGeom>
              <a:gradFill>
                <a:gsLst>
                  <a:gs pos="0">
                    <a:srgbClr val="0070C0"/>
                  </a:gs>
                  <a:gs pos="100000">
                    <a:srgbClr val="00B050"/>
                  </a:gs>
                </a:gsLst>
                <a:lin ang="10800000" scaled="0"/>
              </a:gra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dirty="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grpSp>
      </p:grpSp>
      <p:grpSp>
        <p:nvGrpSpPr>
          <p:cNvPr id="95" name="グループ化 94">
            <a:extLst>
              <a:ext uri="{FF2B5EF4-FFF2-40B4-BE49-F238E27FC236}">
                <a16:creationId xmlns:a16="http://schemas.microsoft.com/office/drawing/2014/main" id="{60F7BD65-12F2-4055-A237-3CAA91971D32}"/>
              </a:ext>
            </a:extLst>
          </p:cNvPr>
          <p:cNvGrpSpPr/>
          <p:nvPr/>
        </p:nvGrpSpPr>
        <p:grpSpPr>
          <a:xfrm>
            <a:off x="4877518" y="5578536"/>
            <a:ext cx="1155693" cy="1081112"/>
            <a:chOff x="4877518" y="5578536"/>
            <a:chExt cx="1155693" cy="1081112"/>
          </a:xfrm>
        </p:grpSpPr>
        <p:pic>
          <p:nvPicPr>
            <p:cNvPr id="88" name="Picture 39">
              <a:extLst>
                <a:ext uri="{FF2B5EF4-FFF2-40B4-BE49-F238E27FC236}">
                  <a16:creationId xmlns:a16="http://schemas.microsoft.com/office/drawing/2014/main" id="{A1B6923C-9935-4F0D-846E-FC78E634550B}"/>
                </a:ext>
              </a:extLst>
            </p:cNvPr>
            <p:cNvPicPr>
              <a:picLocks noChangeAspect="1" noChangeArrowheads="1"/>
            </p:cNvPicPr>
            <p:nvPr/>
          </p:nvPicPr>
          <p:blipFill>
            <a:blip r:embed="rId2" cstate="print"/>
            <a:srcRect/>
            <a:stretch>
              <a:fillRect/>
            </a:stretch>
          </p:blipFill>
          <p:spPr bwMode="auto">
            <a:xfrm>
              <a:off x="4877518" y="6156772"/>
              <a:ext cx="512775" cy="502876"/>
            </a:xfrm>
            <a:prstGeom prst="rect">
              <a:avLst/>
            </a:prstGeom>
            <a:noFill/>
            <a:ln w="12700">
              <a:noFill/>
              <a:miter lim="800000"/>
              <a:headEnd/>
              <a:tailEnd/>
            </a:ln>
            <a:effectLst/>
          </p:spPr>
        </p:pic>
        <p:pic>
          <p:nvPicPr>
            <p:cNvPr id="87" name="Picture 2" descr="http://blog.appforandroid.info/wp-content/uploads/iphoneST2.png">
              <a:extLst>
                <a:ext uri="{FF2B5EF4-FFF2-40B4-BE49-F238E27FC236}">
                  <a16:creationId xmlns:a16="http://schemas.microsoft.com/office/drawing/2014/main" id="{587C09C9-7346-49DB-A407-E73E5EA9AB9D}"/>
                </a:ext>
              </a:extLst>
            </p:cNvPr>
            <p:cNvPicPr>
              <a:picLocks noChangeAspect="1" noChangeArrowheads="1"/>
            </p:cNvPicPr>
            <p:nvPr/>
          </p:nvPicPr>
          <p:blipFill>
            <a:blip r:embed="rId3" cstate="screen">
              <a:extLst>
                <a:ext uri="{BEBA8EAE-BF5A-486C-A8C5-ECC9F3942E4B}">
                  <a14:imgProps xmlns:a14="http://schemas.microsoft.com/office/drawing/2010/main">
                    <a14:imgLayer r:embed="rId4">
                      <a14:imgEffect>
                        <a14:backgroundRemoval t="8824" b="92647" l="8621" r="86207">
                          <a14:foregroundMark x1="55172" y1="41176" x2="60345" y2="33824"/>
                          <a14:foregroundMark x1="41379" y1="26471" x2="27586" y2="69118"/>
                          <a14:foregroundMark x1="22414" y1="39706" x2="14978" y2="73529"/>
                          <a14:foregroundMark x1="34496" y1="91003" x2="86207" y2="89706"/>
                          <a14:foregroundMark x1="86207" y1="89706" x2="86207" y2="48529"/>
                          <a14:foregroundMark x1="67907" y1="39713" x2="50000" y2="64706"/>
                          <a14:foregroundMark x1="14224" y1="17647" x2="17241" y2="48529"/>
                          <a14:foregroundMark x1="32772" y1="12213" x2="60345" y2="13235"/>
                          <a14:foregroundMark x1="84927" y1="31177" x2="86207" y2="32353"/>
                          <a14:foregroundMark x1="76886" y1="23790" x2="78710" y2="25466"/>
                          <a14:foregroundMark x1="63793" y1="11765" x2="68704" y2="16275"/>
                          <a14:foregroundMark x1="84865" y1="31208" x2="89655" y2="35294"/>
                          <a14:foregroundMark x1="87931" y1="32353" x2="85951" y2="30664"/>
                          <a14:foregroundMark x1="65517" y1="14706" x2="60345" y2="10294"/>
                          <a14:foregroundMark x1="20173" y1="79412" x2="18966" y2="89706"/>
                          <a14:foregroundMark x1="20345" y1="77941" x2="20173" y2="79412"/>
                          <a14:foregroundMark x1="20517" y1="76471" x2="20345" y2="77941"/>
                          <a14:foregroundMark x1="20690" y1="75000" x2="20517" y2="76471"/>
                          <a14:foregroundMark x1="14655" y1="89706" x2="20690" y2="79412"/>
                          <a14:foregroundMark x1="13793" y1="91176" x2="14655" y2="89706"/>
                          <a14:foregroundMark x1="18473" y1="77941" x2="18966" y2="76471"/>
                          <a14:foregroundMark x1="17980" y1="79412" x2="18473" y2="77941"/>
                          <a14:foregroundMark x1="15517" y1="86765" x2="17980" y2="79412"/>
                          <a14:foregroundMark x1="14367" y1="79412" x2="15517" y2="85294"/>
                          <a14:foregroundMark x1="14080" y1="77941" x2="14367" y2="79412"/>
                          <a14:foregroundMark x1="13793" y1="76471" x2="14080" y2="77941"/>
                          <a14:foregroundMark x1="16748" y1="73529" x2="17241" y2="67647"/>
                          <a14:foregroundMark x1="16625" y1="75000" x2="16748" y2="73529"/>
                          <a14:foregroundMark x1="16502" y1="76471" x2="16625" y2="75000"/>
                          <a14:foregroundMark x1="16379" y1="77941" x2="16502" y2="76471"/>
                          <a14:foregroundMark x1="16256" y1="79412" x2="16379" y2="77941"/>
                          <a14:foregroundMark x1="15517" y1="88235" x2="16256" y2="79412"/>
                          <a14:foregroundMark x1="25285" y1="89706" x2="44828" y2="86765"/>
                          <a14:foregroundMark x1="15517" y1="91176" x2="25285" y2="89706"/>
                          <a14:foregroundMark x1="24138" y1="92647" x2="48276" y2="89706"/>
                          <a14:foregroundMark x1="51724" y1="17647" x2="51724" y2="17647"/>
                          <a14:foregroundMark x1="55172" y1="13235" x2="55172" y2="13235"/>
                          <a14:foregroundMark x1="58621" y1="13235" x2="58621" y2="13235"/>
                          <a14:foregroundMark x1="60345" y1="11765" x2="60345" y2="11765"/>
                          <a14:foregroundMark x1="60345" y1="11765" x2="60345" y2="11765"/>
                          <a14:foregroundMark x1="60345" y1="10294" x2="60345" y2="10294"/>
                          <a14:foregroundMark x1="62069" y1="11765" x2="62069" y2="11765"/>
                          <a14:foregroundMark x1="60345" y1="10294" x2="60345" y2="10294"/>
                          <a14:foregroundMark x1="62069" y1="8824" x2="62069" y2="8824"/>
                          <a14:foregroundMark x1="60345" y1="8824" x2="60345" y2="8824"/>
                          <a14:foregroundMark x1="63793" y1="8824" x2="63793" y2="8824"/>
                          <a14:foregroundMark x1="60345" y1="8824" x2="65517" y2="10294"/>
                          <a14:foregroundMark x1="56897" y1="10294" x2="65037" y2="8906"/>
                          <a14:backgroundMark x1="87931" y1="22059" x2="91379" y2="26471"/>
                          <a14:backgroundMark x1="87931" y1="23529" x2="91379" y2="27941"/>
                          <a14:backgroundMark x1="3448" y1="10294" x2="3448" y2="17647"/>
                          <a14:backgroundMark x1="5172" y1="88533" x2="5172" y2="91176"/>
                          <a14:backgroundMark x1="6897" y1="73529" x2="6897" y2="73827"/>
                          <a14:backgroundMark x1="3448" y1="77941" x2="3448" y2="77941"/>
                          <a14:backgroundMark x1="3448" y1="76471" x2="3448" y2="76471"/>
                          <a14:backgroundMark x1="5172" y1="73529" x2="5172" y2="73529"/>
                          <a14:backgroundMark x1="6897" y1="75000" x2="6897" y2="75000"/>
                          <a14:backgroundMark x1="5172" y1="76471" x2="5172" y2="76471"/>
                          <a14:backgroundMark x1="6897" y1="79412" x2="6897" y2="79412"/>
                          <a14:backgroundMark x1="6897" y1="89706" x2="6897" y2="89706"/>
                          <a14:backgroundMark x1="72414" y1="8824" x2="68966" y2="5882"/>
                          <a14:backgroundMark x1="70690" y1="10294" x2="67241" y2="5882"/>
                          <a14:backgroundMark x1="68966" y1="8824" x2="68966" y2="8824"/>
                          <a14:backgroundMark x1="68966" y1="8824" x2="62069" y2="2941"/>
                        </a14:backgroundRemoval>
                      </a14:imgEffect>
                    </a14:imgLayer>
                  </a14:imgProps>
                </a:ext>
                <a:ext uri="{28A0092B-C50C-407E-A947-70E740481C1C}">
                  <a14:useLocalDpi xmlns:a14="http://schemas.microsoft.com/office/drawing/2010/main"/>
                </a:ext>
              </a:extLst>
            </a:blip>
            <a:srcRect/>
            <a:stretch>
              <a:fillRect/>
            </a:stretch>
          </p:blipFill>
          <p:spPr bwMode="auto">
            <a:xfrm>
              <a:off x="5215563" y="5578536"/>
              <a:ext cx="817648" cy="974922"/>
            </a:xfrm>
            <a:prstGeom prst="rect">
              <a:avLst/>
            </a:prstGeom>
            <a:noFill/>
            <a:effectLst>
              <a:outerShdw blurRad="50800" dist="38100" dir="2700000" algn="tl" rotWithShape="0">
                <a:prstClr val="black">
                  <a:alpha val="40000"/>
                </a:prstClr>
              </a:outerShdw>
            </a:effectLst>
          </p:spPr>
        </p:pic>
      </p:grpSp>
      <p:grpSp>
        <p:nvGrpSpPr>
          <p:cNvPr id="96" name="グループ化 95">
            <a:extLst>
              <a:ext uri="{FF2B5EF4-FFF2-40B4-BE49-F238E27FC236}">
                <a16:creationId xmlns:a16="http://schemas.microsoft.com/office/drawing/2014/main" id="{FC1B218F-3018-47BF-8A33-D00E52F78BF1}"/>
              </a:ext>
            </a:extLst>
          </p:cNvPr>
          <p:cNvGrpSpPr/>
          <p:nvPr/>
        </p:nvGrpSpPr>
        <p:grpSpPr>
          <a:xfrm>
            <a:off x="4433107" y="4829799"/>
            <a:ext cx="1532425" cy="939899"/>
            <a:chOff x="4351234" y="4908115"/>
            <a:chExt cx="1532425" cy="939899"/>
          </a:xfrm>
        </p:grpSpPr>
        <p:sp>
          <p:nvSpPr>
            <p:cNvPr id="90" name="二等辺三角形 103">
              <a:extLst>
                <a:ext uri="{FF2B5EF4-FFF2-40B4-BE49-F238E27FC236}">
                  <a16:creationId xmlns:a16="http://schemas.microsoft.com/office/drawing/2014/main" id="{0D8A320E-03CB-4348-8CD6-7D28861505FD}"/>
                </a:ext>
              </a:extLst>
            </p:cNvPr>
            <p:cNvSpPr/>
            <p:nvPr/>
          </p:nvSpPr>
          <p:spPr bwMode="auto">
            <a:xfrm rot="10800000">
              <a:off x="4835558" y="5439569"/>
              <a:ext cx="481107" cy="408445"/>
            </a:xfrm>
            <a:custGeom>
              <a:avLst/>
              <a:gdLst>
                <a:gd name="connsiteX0" fmla="*/ 0 w 458177"/>
                <a:gd name="connsiteY0" fmla="*/ 394980 h 394980"/>
                <a:gd name="connsiteX1" fmla="*/ 229089 w 458177"/>
                <a:gd name="connsiteY1" fmla="*/ 0 h 394980"/>
                <a:gd name="connsiteX2" fmla="*/ 458177 w 458177"/>
                <a:gd name="connsiteY2" fmla="*/ 394980 h 394980"/>
                <a:gd name="connsiteX3" fmla="*/ 0 w 458177"/>
                <a:gd name="connsiteY3" fmla="*/ 394980 h 394980"/>
                <a:gd name="connsiteX0" fmla="*/ 0 w 268396"/>
                <a:gd name="connsiteY0" fmla="*/ 435237 h 435237"/>
                <a:gd name="connsiteX1" fmla="*/ 39308 w 268396"/>
                <a:gd name="connsiteY1" fmla="*/ 0 h 435237"/>
                <a:gd name="connsiteX2" fmla="*/ 268396 w 268396"/>
                <a:gd name="connsiteY2" fmla="*/ 394980 h 435237"/>
                <a:gd name="connsiteX3" fmla="*/ 0 w 268396"/>
                <a:gd name="connsiteY3" fmla="*/ 435237 h 435237"/>
                <a:gd name="connsiteX0" fmla="*/ 29703 w 229088"/>
                <a:gd name="connsiteY0" fmla="*/ 394980 h 394980"/>
                <a:gd name="connsiteX1" fmla="*/ 0 w 229088"/>
                <a:gd name="connsiteY1" fmla="*/ 0 h 394980"/>
                <a:gd name="connsiteX2" fmla="*/ 229088 w 229088"/>
                <a:gd name="connsiteY2" fmla="*/ 394980 h 394980"/>
                <a:gd name="connsiteX3" fmla="*/ 29703 w 229088"/>
                <a:gd name="connsiteY3" fmla="*/ 394980 h 394980"/>
                <a:gd name="connsiteX0" fmla="*/ 948 w 229088"/>
                <a:gd name="connsiteY0" fmla="*/ 412233 h 412233"/>
                <a:gd name="connsiteX1" fmla="*/ 0 w 229088"/>
                <a:gd name="connsiteY1" fmla="*/ 0 h 412233"/>
                <a:gd name="connsiteX2" fmla="*/ 229088 w 229088"/>
                <a:gd name="connsiteY2" fmla="*/ 394980 h 412233"/>
                <a:gd name="connsiteX3" fmla="*/ 948 w 229088"/>
                <a:gd name="connsiteY3" fmla="*/ 412233 h 412233"/>
                <a:gd name="connsiteX0" fmla="*/ 0 w 233891"/>
                <a:gd name="connsiteY0" fmla="*/ 406482 h 406482"/>
                <a:gd name="connsiteX1" fmla="*/ 4803 w 233891"/>
                <a:gd name="connsiteY1" fmla="*/ 0 h 406482"/>
                <a:gd name="connsiteX2" fmla="*/ 233891 w 233891"/>
                <a:gd name="connsiteY2" fmla="*/ 394980 h 406482"/>
                <a:gd name="connsiteX3" fmla="*/ 0 w 233891"/>
                <a:gd name="connsiteY3" fmla="*/ 406482 h 406482"/>
                <a:gd name="connsiteX0" fmla="*/ 159197 w 393088"/>
                <a:gd name="connsiteY0" fmla="*/ 429959 h 429959"/>
                <a:gd name="connsiteX1" fmla="*/ 0 w 393088"/>
                <a:gd name="connsiteY1" fmla="*/ 0 h 429959"/>
                <a:gd name="connsiteX2" fmla="*/ 393088 w 393088"/>
                <a:gd name="connsiteY2" fmla="*/ 418457 h 429959"/>
                <a:gd name="connsiteX3" fmla="*/ 159197 w 393088"/>
                <a:gd name="connsiteY3" fmla="*/ 429959 h 429959"/>
              </a:gdLst>
              <a:ahLst/>
              <a:cxnLst>
                <a:cxn ang="0">
                  <a:pos x="connsiteX0" y="connsiteY0"/>
                </a:cxn>
                <a:cxn ang="0">
                  <a:pos x="connsiteX1" y="connsiteY1"/>
                </a:cxn>
                <a:cxn ang="0">
                  <a:pos x="connsiteX2" y="connsiteY2"/>
                </a:cxn>
                <a:cxn ang="0">
                  <a:pos x="connsiteX3" y="connsiteY3"/>
                </a:cxn>
              </a:cxnLst>
              <a:rect l="l" t="t" r="r" b="b"/>
              <a:pathLst>
                <a:path w="393088" h="429959">
                  <a:moveTo>
                    <a:pt x="159197" y="429959"/>
                  </a:moveTo>
                  <a:lnTo>
                    <a:pt x="0" y="0"/>
                  </a:lnTo>
                  <a:lnTo>
                    <a:pt x="393088" y="418457"/>
                  </a:lnTo>
                  <a:lnTo>
                    <a:pt x="159197" y="429959"/>
                  </a:lnTo>
                  <a:close/>
                </a:path>
              </a:pathLst>
            </a:custGeom>
            <a:solidFill>
              <a:srgbClr val="0070C0"/>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dirty="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89" name="Text Box 19">
              <a:extLst>
                <a:ext uri="{FF2B5EF4-FFF2-40B4-BE49-F238E27FC236}">
                  <a16:creationId xmlns:a16="http://schemas.microsoft.com/office/drawing/2014/main" id="{4914221A-A326-453B-AD22-AF6038E3CA1C}"/>
                </a:ext>
              </a:extLst>
            </p:cNvPr>
            <p:cNvSpPr txBox="1">
              <a:spLocks noChangeArrowheads="1"/>
            </p:cNvSpPr>
            <p:nvPr/>
          </p:nvSpPr>
          <p:spPr bwMode="auto">
            <a:xfrm>
              <a:off x="4351234" y="4908115"/>
              <a:ext cx="1532425" cy="585527"/>
            </a:xfrm>
            <a:prstGeom prst="rect">
              <a:avLst/>
            </a:prstGeom>
            <a:solidFill>
              <a:schemeClr val="bg1"/>
            </a:solidFill>
            <a:ln w="19050">
              <a:solidFill>
                <a:srgbClr val="0070C0"/>
              </a:solidFill>
            </a:ln>
            <a:effectLst/>
          </p:spPr>
          <p:txBody>
            <a:bodyPr wrap="square" anchor="ctr" anchorCtr="1">
              <a:noAutofit/>
            </a:bodyPr>
            <a:lstStyle/>
            <a:p>
              <a:pPr>
                <a:lnSpc>
                  <a:spcPct val="90000"/>
                </a:lnSpc>
                <a:spcBef>
                  <a:spcPct val="50000"/>
                </a:spcBef>
              </a:pPr>
              <a:r>
                <a:rPr lang="ja-JP" altLang="en-US" sz="1600" b="1" dirty="0">
                  <a:solidFill>
                    <a:srgbClr val="0070C0"/>
                  </a:solidFill>
                  <a:latin typeface="Meiryo UI" panose="020B0604030504040204" pitchFamily="50" charset="-128"/>
                  <a:ea typeface="Meiryo UI" panose="020B0604030504040204" pitchFamily="50" charset="-128"/>
                </a:rPr>
                <a:t>プロビジョニングプロファイル</a:t>
              </a:r>
            </a:p>
          </p:txBody>
        </p:sp>
      </p:grpSp>
      <p:grpSp>
        <p:nvGrpSpPr>
          <p:cNvPr id="94" name="グループ化 93">
            <a:extLst>
              <a:ext uri="{FF2B5EF4-FFF2-40B4-BE49-F238E27FC236}">
                <a16:creationId xmlns:a16="http://schemas.microsoft.com/office/drawing/2014/main" id="{595F4FD3-85AD-48D6-9177-8A87E9405562}"/>
              </a:ext>
            </a:extLst>
          </p:cNvPr>
          <p:cNvGrpSpPr/>
          <p:nvPr/>
        </p:nvGrpSpPr>
        <p:grpSpPr>
          <a:xfrm>
            <a:off x="6953163" y="4799578"/>
            <a:ext cx="1179474" cy="1113923"/>
            <a:chOff x="6953163" y="4799578"/>
            <a:chExt cx="1179474" cy="1113923"/>
          </a:xfrm>
        </p:grpSpPr>
        <p:pic>
          <p:nvPicPr>
            <p:cNvPr id="92" name="Picture 39">
              <a:extLst>
                <a:ext uri="{FF2B5EF4-FFF2-40B4-BE49-F238E27FC236}">
                  <a16:creationId xmlns:a16="http://schemas.microsoft.com/office/drawing/2014/main" id="{F7D33FD3-51C4-4A74-8D2B-9C12CBADEE5F}"/>
                </a:ext>
              </a:extLst>
            </p:cNvPr>
            <p:cNvPicPr>
              <a:picLocks noChangeAspect="1" noChangeArrowheads="1"/>
            </p:cNvPicPr>
            <p:nvPr/>
          </p:nvPicPr>
          <p:blipFill>
            <a:blip r:embed="rId2" cstate="print"/>
            <a:srcRect/>
            <a:stretch>
              <a:fillRect/>
            </a:stretch>
          </p:blipFill>
          <p:spPr bwMode="auto">
            <a:xfrm>
              <a:off x="7619862" y="5410625"/>
              <a:ext cx="512775" cy="502876"/>
            </a:xfrm>
            <a:prstGeom prst="rect">
              <a:avLst/>
            </a:prstGeom>
            <a:noFill/>
            <a:ln w="12700">
              <a:noFill/>
              <a:miter lim="800000"/>
              <a:headEnd/>
              <a:tailEnd/>
            </a:ln>
            <a:effectLst/>
          </p:spPr>
        </p:pic>
        <p:pic>
          <p:nvPicPr>
            <p:cNvPr id="91" name="Picture 2" descr="http://blog.appforandroid.info/wp-content/uploads/iphoneST2.png">
              <a:extLst>
                <a:ext uri="{FF2B5EF4-FFF2-40B4-BE49-F238E27FC236}">
                  <a16:creationId xmlns:a16="http://schemas.microsoft.com/office/drawing/2014/main" id="{6407BFD0-1E9A-4F8E-AB27-336D241F156A}"/>
                </a:ext>
              </a:extLst>
            </p:cNvPr>
            <p:cNvPicPr>
              <a:picLocks noChangeAspect="1" noChangeArrowheads="1"/>
            </p:cNvPicPr>
            <p:nvPr/>
          </p:nvPicPr>
          <p:blipFill>
            <a:blip r:embed="rId3" cstate="screen">
              <a:extLst>
                <a:ext uri="{BEBA8EAE-BF5A-486C-A8C5-ECC9F3942E4B}">
                  <a14:imgProps xmlns:a14="http://schemas.microsoft.com/office/drawing/2010/main">
                    <a14:imgLayer r:embed="rId4">
                      <a14:imgEffect>
                        <a14:backgroundRemoval t="8824" b="92647" l="8621" r="86207">
                          <a14:foregroundMark x1="55172" y1="41176" x2="60345" y2="33824"/>
                          <a14:foregroundMark x1="41379" y1="26471" x2="27586" y2="69118"/>
                          <a14:foregroundMark x1="22414" y1="39706" x2="14978" y2="73529"/>
                          <a14:foregroundMark x1="34496" y1="91003" x2="86207" y2="89706"/>
                          <a14:foregroundMark x1="86207" y1="89706" x2="86207" y2="48529"/>
                          <a14:foregroundMark x1="67907" y1="39713" x2="50000" y2="64706"/>
                          <a14:foregroundMark x1="14224" y1="17647" x2="17241" y2="48529"/>
                          <a14:foregroundMark x1="32772" y1="12213" x2="60345" y2="13235"/>
                          <a14:foregroundMark x1="84927" y1="31177" x2="86207" y2="32353"/>
                          <a14:foregroundMark x1="76886" y1="23790" x2="78710" y2="25466"/>
                          <a14:foregroundMark x1="63793" y1="11765" x2="68704" y2="16275"/>
                          <a14:foregroundMark x1="84865" y1="31208" x2="89655" y2="35294"/>
                          <a14:foregroundMark x1="87931" y1="32353" x2="85951" y2="30664"/>
                          <a14:foregroundMark x1="65517" y1="14706" x2="60345" y2="10294"/>
                          <a14:foregroundMark x1="20173" y1="79412" x2="18966" y2="89706"/>
                          <a14:foregroundMark x1="20345" y1="77941" x2="20173" y2="79412"/>
                          <a14:foregroundMark x1="20517" y1="76471" x2="20345" y2="77941"/>
                          <a14:foregroundMark x1="20690" y1="75000" x2="20517" y2="76471"/>
                          <a14:foregroundMark x1="14655" y1="89706" x2="20690" y2="79412"/>
                          <a14:foregroundMark x1="13793" y1="91176" x2="14655" y2="89706"/>
                          <a14:foregroundMark x1="18473" y1="77941" x2="18966" y2="76471"/>
                          <a14:foregroundMark x1="17980" y1="79412" x2="18473" y2="77941"/>
                          <a14:foregroundMark x1="15517" y1="86765" x2="17980" y2="79412"/>
                          <a14:foregroundMark x1="14367" y1="79412" x2="15517" y2="85294"/>
                          <a14:foregroundMark x1="14080" y1="77941" x2="14367" y2="79412"/>
                          <a14:foregroundMark x1="13793" y1="76471" x2="14080" y2="77941"/>
                          <a14:foregroundMark x1="16748" y1="73529" x2="17241" y2="67647"/>
                          <a14:foregroundMark x1="16625" y1="75000" x2="16748" y2="73529"/>
                          <a14:foregroundMark x1="16502" y1="76471" x2="16625" y2="75000"/>
                          <a14:foregroundMark x1="16379" y1="77941" x2="16502" y2="76471"/>
                          <a14:foregroundMark x1="16256" y1="79412" x2="16379" y2="77941"/>
                          <a14:foregroundMark x1="15517" y1="88235" x2="16256" y2="79412"/>
                          <a14:foregroundMark x1="25285" y1="89706" x2="44828" y2="86765"/>
                          <a14:foregroundMark x1="15517" y1="91176" x2="25285" y2="89706"/>
                          <a14:foregroundMark x1="24138" y1="92647" x2="48276" y2="89706"/>
                          <a14:foregroundMark x1="51724" y1="17647" x2="51724" y2="17647"/>
                          <a14:foregroundMark x1="55172" y1="13235" x2="55172" y2="13235"/>
                          <a14:foregroundMark x1="58621" y1="13235" x2="58621" y2="13235"/>
                          <a14:foregroundMark x1="60345" y1="11765" x2="60345" y2="11765"/>
                          <a14:foregroundMark x1="60345" y1="11765" x2="60345" y2="11765"/>
                          <a14:foregroundMark x1="60345" y1="10294" x2="60345" y2="10294"/>
                          <a14:foregroundMark x1="62069" y1="11765" x2="62069" y2="11765"/>
                          <a14:foregroundMark x1="60345" y1="10294" x2="60345" y2="10294"/>
                          <a14:foregroundMark x1="62069" y1="8824" x2="62069" y2="8824"/>
                          <a14:foregroundMark x1="60345" y1="8824" x2="60345" y2="8824"/>
                          <a14:foregroundMark x1="63793" y1="8824" x2="63793" y2="8824"/>
                          <a14:foregroundMark x1="60345" y1="8824" x2="65517" y2="10294"/>
                          <a14:foregroundMark x1="56897" y1="10294" x2="65037" y2="8906"/>
                          <a14:backgroundMark x1="87931" y1="22059" x2="91379" y2="26471"/>
                          <a14:backgroundMark x1="87931" y1="23529" x2="91379" y2="27941"/>
                          <a14:backgroundMark x1="3448" y1="10294" x2="3448" y2="17647"/>
                          <a14:backgroundMark x1="5172" y1="88533" x2="5172" y2="91176"/>
                          <a14:backgroundMark x1="6897" y1="73529" x2="6897" y2="73827"/>
                          <a14:backgroundMark x1="3448" y1="77941" x2="3448" y2="77941"/>
                          <a14:backgroundMark x1="3448" y1="76471" x2="3448" y2="76471"/>
                          <a14:backgroundMark x1="5172" y1="73529" x2="5172" y2="73529"/>
                          <a14:backgroundMark x1="6897" y1="75000" x2="6897" y2="75000"/>
                          <a14:backgroundMark x1="5172" y1="76471" x2="5172" y2="76471"/>
                          <a14:backgroundMark x1="6897" y1="79412" x2="6897" y2="79412"/>
                          <a14:backgroundMark x1="6897" y1="89706" x2="6897" y2="89706"/>
                          <a14:backgroundMark x1="72414" y1="8824" x2="68966" y2="5882"/>
                          <a14:backgroundMark x1="70690" y1="10294" x2="67241" y2="5882"/>
                          <a14:backgroundMark x1="68966" y1="8824" x2="68966" y2="8824"/>
                          <a14:backgroundMark x1="68966" y1="8824" x2="62069" y2="2941"/>
                        </a14:backgroundRemoval>
                      </a14:imgEffect>
                    </a14:imgLayer>
                  </a14:imgProps>
                </a:ext>
                <a:ext uri="{28A0092B-C50C-407E-A947-70E740481C1C}">
                  <a14:useLocalDpi xmlns:a14="http://schemas.microsoft.com/office/drawing/2010/main"/>
                </a:ext>
              </a:extLst>
            </a:blip>
            <a:srcRect/>
            <a:stretch>
              <a:fillRect/>
            </a:stretch>
          </p:blipFill>
          <p:spPr bwMode="auto">
            <a:xfrm>
              <a:off x="6953163" y="4799578"/>
              <a:ext cx="817648" cy="974922"/>
            </a:xfrm>
            <a:prstGeom prst="rect">
              <a:avLst/>
            </a:prstGeom>
            <a:noFill/>
            <a:effectLst>
              <a:outerShdw blurRad="50800" dist="38100" dir="2700000" algn="tl" rotWithShape="0">
                <a:prstClr val="black">
                  <a:alpha val="40000"/>
                </a:prstClr>
              </a:outerShdw>
            </a:effectLst>
          </p:spPr>
        </p:pic>
      </p:grpSp>
      <p:pic>
        <p:nvPicPr>
          <p:cNvPr id="26" name="Picture 6" descr="j0428969">
            <a:extLst>
              <a:ext uri="{FF2B5EF4-FFF2-40B4-BE49-F238E27FC236}">
                <a16:creationId xmlns:a16="http://schemas.microsoft.com/office/drawing/2014/main" id="{11C2F16F-8FC4-4800-B3F2-38EB3AE7385E}"/>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6058389" y="4384240"/>
            <a:ext cx="886434" cy="1227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42" name="グループ化 141">
            <a:extLst>
              <a:ext uri="{FF2B5EF4-FFF2-40B4-BE49-F238E27FC236}">
                <a16:creationId xmlns:a16="http://schemas.microsoft.com/office/drawing/2014/main" id="{63595EAE-15BA-4A36-ABEA-B6A282BC7FD0}"/>
              </a:ext>
            </a:extLst>
          </p:cNvPr>
          <p:cNvGrpSpPr/>
          <p:nvPr/>
        </p:nvGrpSpPr>
        <p:grpSpPr>
          <a:xfrm>
            <a:off x="9389354" y="5060726"/>
            <a:ext cx="1873165" cy="1728004"/>
            <a:chOff x="5565024" y="5060726"/>
            <a:chExt cx="1873165" cy="1728004"/>
          </a:xfrm>
        </p:grpSpPr>
        <p:grpSp>
          <p:nvGrpSpPr>
            <p:cNvPr id="153" name="グループ化 152">
              <a:extLst>
                <a:ext uri="{FF2B5EF4-FFF2-40B4-BE49-F238E27FC236}">
                  <a16:creationId xmlns:a16="http://schemas.microsoft.com/office/drawing/2014/main" id="{CE9F16A8-3125-423A-B250-88F28C5576D7}"/>
                </a:ext>
              </a:extLst>
            </p:cNvPr>
            <p:cNvGrpSpPr/>
            <p:nvPr/>
          </p:nvGrpSpPr>
          <p:grpSpPr>
            <a:xfrm>
              <a:off x="6429598" y="5060726"/>
              <a:ext cx="1008591" cy="1177046"/>
              <a:chOff x="2685182" y="4157607"/>
              <a:chExt cx="1008591" cy="1177046"/>
            </a:xfrm>
          </p:grpSpPr>
          <p:sp>
            <p:nvSpPr>
              <p:cNvPr id="157" name="正方形/長方形 156">
                <a:extLst>
                  <a:ext uri="{FF2B5EF4-FFF2-40B4-BE49-F238E27FC236}">
                    <a16:creationId xmlns:a16="http://schemas.microsoft.com/office/drawing/2014/main" id="{9183240F-98BC-47D2-8BAD-62A72CE028F1}"/>
                  </a:ext>
                </a:extLst>
              </p:cNvPr>
              <p:cNvSpPr/>
              <p:nvPr/>
            </p:nvSpPr>
            <p:spPr bwMode="auto">
              <a:xfrm>
                <a:off x="2685182" y="4157607"/>
                <a:ext cx="932389" cy="64800"/>
              </a:xfrm>
              <a:prstGeom prst="rect">
                <a:avLst/>
              </a:prstGeom>
              <a:solidFill>
                <a:srgbClr val="00B050"/>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158" name="矢印: 右 157">
                <a:extLst>
                  <a:ext uri="{FF2B5EF4-FFF2-40B4-BE49-F238E27FC236}">
                    <a16:creationId xmlns:a16="http://schemas.microsoft.com/office/drawing/2014/main" id="{DD96EA4F-065A-46AD-9910-3C396ABF3F5B}"/>
                  </a:ext>
                </a:extLst>
              </p:cNvPr>
              <p:cNvSpPr/>
              <p:nvPr/>
            </p:nvSpPr>
            <p:spPr bwMode="auto">
              <a:xfrm rot="16200000" flipH="1">
                <a:off x="3032093" y="4672974"/>
                <a:ext cx="1177045" cy="146314"/>
              </a:xfrm>
              <a:prstGeom prst="rightArrow">
                <a:avLst>
                  <a:gd name="adj1" fmla="val 38069"/>
                  <a:gd name="adj2" fmla="val 104677"/>
                </a:avLst>
              </a:prstGeom>
              <a:gradFill>
                <a:gsLst>
                  <a:gs pos="0">
                    <a:srgbClr val="FD7F01"/>
                  </a:gs>
                  <a:gs pos="100000">
                    <a:srgbClr val="00B050"/>
                  </a:gs>
                </a:gsLst>
                <a:lin ang="10800000" scaled="0"/>
              </a:gra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dirty="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grpSp>
        <p:grpSp>
          <p:nvGrpSpPr>
            <p:cNvPr id="154" name="グループ化 153">
              <a:extLst>
                <a:ext uri="{FF2B5EF4-FFF2-40B4-BE49-F238E27FC236}">
                  <a16:creationId xmlns:a16="http://schemas.microsoft.com/office/drawing/2014/main" id="{FE793BB7-924C-49E2-853C-119F2E17E0A4}"/>
                </a:ext>
              </a:extLst>
            </p:cNvPr>
            <p:cNvGrpSpPr/>
            <p:nvPr/>
          </p:nvGrpSpPr>
          <p:grpSpPr>
            <a:xfrm flipH="1">
              <a:off x="5565024" y="5060726"/>
              <a:ext cx="1008590" cy="1728004"/>
              <a:chOff x="2685182" y="4157607"/>
              <a:chExt cx="1008590" cy="1728004"/>
            </a:xfrm>
          </p:grpSpPr>
          <p:sp>
            <p:nvSpPr>
              <p:cNvPr id="155" name="正方形/長方形 154">
                <a:extLst>
                  <a:ext uri="{FF2B5EF4-FFF2-40B4-BE49-F238E27FC236}">
                    <a16:creationId xmlns:a16="http://schemas.microsoft.com/office/drawing/2014/main" id="{B961F889-2518-4EB7-BF64-F1BC09E0CADF}"/>
                  </a:ext>
                </a:extLst>
              </p:cNvPr>
              <p:cNvSpPr/>
              <p:nvPr/>
            </p:nvSpPr>
            <p:spPr bwMode="auto">
              <a:xfrm>
                <a:off x="2685182" y="4157607"/>
                <a:ext cx="932389" cy="64800"/>
              </a:xfrm>
              <a:prstGeom prst="rect">
                <a:avLst/>
              </a:prstGeom>
              <a:solidFill>
                <a:srgbClr val="00B050"/>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156" name="矢印: 右 155">
                <a:extLst>
                  <a:ext uri="{FF2B5EF4-FFF2-40B4-BE49-F238E27FC236}">
                    <a16:creationId xmlns:a16="http://schemas.microsoft.com/office/drawing/2014/main" id="{06AC4A39-87B3-4EA1-A927-70CC37735C79}"/>
                  </a:ext>
                </a:extLst>
              </p:cNvPr>
              <p:cNvSpPr/>
              <p:nvPr/>
            </p:nvSpPr>
            <p:spPr bwMode="auto">
              <a:xfrm rot="16200000" flipH="1">
                <a:off x="2756615" y="4948454"/>
                <a:ext cx="1728000" cy="146314"/>
              </a:xfrm>
              <a:prstGeom prst="rightArrow">
                <a:avLst>
                  <a:gd name="adj1" fmla="val 38069"/>
                  <a:gd name="adj2" fmla="val 104677"/>
                </a:avLst>
              </a:prstGeom>
              <a:gradFill>
                <a:gsLst>
                  <a:gs pos="0">
                    <a:srgbClr val="FD7F01"/>
                  </a:gs>
                  <a:gs pos="100000">
                    <a:srgbClr val="00B050"/>
                  </a:gs>
                </a:gsLst>
                <a:lin ang="10800000" scaled="0"/>
              </a:gra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dirty="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grpSp>
      </p:grpSp>
      <p:grpSp>
        <p:nvGrpSpPr>
          <p:cNvPr id="143" name="グループ化 142">
            <a:extLst>
              <a:ext uri="{FF2B5EF4-FFF2-40B4-BE49-F238E27FC236}">
                <a16:creationId xmlns:a16="http://schemas.microsoft.com/office/drawing/2014/main" id="{B6C57FE1-CAB4-4255-9568-29C3F8ABC1E2}"/>
              </a:ext>
            </a:extLst>
          </p:cNvPr>
          <p:cNvGrpSpPr/>
          <p:nvPr/>
        </p:nvGrpSpPr>
        <p:grpSpPr>
          <a:xfrm>
            <a:off x="8701848" y="5578536"/>
            <a:ext cx="1155693" cy="1081112"/>
            <a:chOff x="4877518" y="5578536"/>
            <a:chExt cx="1155693" cy="1081112"/>
          </a:xfrm>
        </p:grpSpPr>
        <p:pic>
          <p:nvPicPr>
            <p:cNvPr id="151" name="Picture 39">
              <a:extLst>
                <a:ext uri="{FF2B5EF4-FFF2-40B4-BE49-F238E27FC236}">
                  <a16:creationId xmlns:a16="http://schemas.microsoft.com/office/drawing/2014/main" id="{76DA85B6-C457-4EC8-A02B-45D1FE6A97CF}"/>
                </a:ext>
              </a:extLst>
            </p:cNvPr>
            <p:cNvPicPr>
              <a:picLocks noChangeAspect="1" noChangeArrowheads="1"/>
            </p:cNvPicPr>
            <p:nvPr/>
          </p:nvPicPr>
          <p:blipFill>
            <a:blip r:embed="rId2" cstate="print"/>
            <a:srcRect/>
            <a:stretch>
              <a:fillRect/>
            </a:stretch>
          </p:blipFill>
          <p:spPr bwMode="auto">
            <a:xfrm>
              <a:off x="4877518" y="6156772"/>
              <a:ext cx="512775" cy="502876"/>
            </a:xfrm>
            <a:prstGeom prst="rect">
              <a:avLst/>
            </a:prstGeom>
            <a:noFill/>
            <a:ln w="12700">
              <a:noFill/>
              <a:miter lim="800000"/>
              <a:headEnd/>
              <a:tailEnd/>
            </a:ln>
            <a:effectLst/>
          </p:spPr>
        </p:pic>
        <p:pic>
          <p:nvPicPr>
            <p:cNvPr id="152" name="Picture 2" descr="http://blog.appforandroid.info/wp-content/uploads/iphoneST2.png">
              <a:extLst>
                <a:ext uri="{FF2B5EF4-FFF2-40B4-BE49-F238E27FC236}">
                  <a16:creationId xmlns:a16="http://schemas.microsoft.com/office/drawing/2014/main" id="{593EEF15-3139-4BA7-9AAC-1DCF366F845B}"/>
                </a:ext>
              </a:extLst>
            </p:cNvPr>
            <p:cNvPicPr>
              <a:picLocks noChangeAspect="1" noChangeArrowheads="1"/>
            </p:cNvPicPr>
            <p:nvPr/>
          </p:nvPicPr>
          <p:blipFill>
            <a:blip r:embed="rId3" cstate="screen">
              <a:extLst>
                <a:ext uri="{BEBA8EAE-BF5A-486C-A8C5-ECC9F3942E4B}">
                  <a14:imgProps xmlns:a14="http://schemas.microsoft.com/office/drawing/2010/main">
                    <a14:imgLayer r:embed="rId4">
                      <a14:imgEffect>
                        <a14:backgroundRemoval t="8824" b="92647" l="8621" r="86207">
                          <a14:foregroundMark x1="55172" y1="41176" x2="60345" y2="33824"/>
                          <a14:foregroundMark x1="41379" y1="26471" x2="27586" y2="69118"/>
                          <a14:foregroundMark x1="22414" y1="39706" x2="14978" y2="73529"/>
                          <a14:foregroundMark x1="34496" y1="91003" x2="86207" y2="89706"/>
                          <a14:foregroundMark x1="86207" y1="89706" x2="86207" y2="48529"/>
                          <a14:foregroundMark x1="67907" y1="39713" x2="50000" y2="64706"/>
                          <a14:foregroundMark x1="14224" y1="17647" x2="17241" y2="48529"/>
                          <a14:foregroundMark x1="32772" y1="12213" x2="60345" y2="13235"/>
                          <a14:foregroundMark x1="84927" y1="31177" x2="86207" y2="32353"/>
                          <a14:foregroundMark x1="76886" y1="23790" x2="78710" y2="25466"/>
                          <a14:foregroundMark x1="63793" y1="11765" x2="68704" y2="16275"/>
                          <a14:foregroundMark x1="84865" y1="31208" x2="89655" y2="35294"/>
                          <a14:foregroundMark x1="87931" y1="32353" x2="85951" y2="30664"/>
                          <a14:foregroundMark x1="65517" y1="14706" x2="60345" y2="10294"/>
                          <a14:foregroundMark x1="20173" y1="79412" x2="18966" y2="89706"/>
                          <a14:foregroundMark x1="20345" y1="77941" x2="20173" y2="79412"/>
                          <a14:foregroundMark x1="20517" y1="76471" x2="20345" y2="77941"/>
                          <a14:foregroundMark x1="20690" y1="75000" x2="20517" y2="76471"/>
                          <a14:foregroundMark x1="14655" y1="89706" x2="20690" y2="79412"/>
                          <a14:foregroundMark x1="13793" y1="91176" x2="14655" y2="89706"/>
                          <a14:foregroundMark x1="18473" y1="77941" x2="18966" y2="76471"/>
                          <a14:foregroundMark x1="17980" y1="79412" x2="18473" y2="77941"/>
                          <a14:foregroundMark x1="15517" y1="86765" x2="17980" y2="79412"/>
                          <a14:foregroundMark x1="14367" y1="79412" x2="15517" y2="85294"/>
                          <a14:foregroundMark x1="14080" y1="77941" x2="14367" y2="79412"/>
                          <a14:foregroundMark x1="13793" y1="76471" x2="14080" y2="77941"/>
                          <a14:foregroundMark x1="16748" y1="73529" x2="17241" y2="67647"/>
                          <a14:foregroundMark x1="16625" y1="75000" x2="16748" y2="73529"/>
                          <a14:foregroundMark x1="16502" y1="76471" x2="16625" y2="75000"/>
                          <a14:foregroundMark x1="16379" y1="77941" x2="16502" y2="76471"/>
                          <a14:foregroundMark x1="16256" y1="79412" x2="16379" y2="77941"/>
                          <a14:foregroundMark x1="15517" y1="88235" x2="16256" y2="79412"/>
                          <a14:foregroundMark x1="25285" y1="89706" x2="44828" y2="86765"/>
                          <a14:foregroundMark x1="15517" y1="91176" x2="25285" y2="89706"/>
                          <a14:foregroundMark x1="24138" y1="92647" x2="48276" y2="89706"/>
                          <a14:foregroundMark x1="51724" y1="17647" x2="51724" y2="17647"/>
                          <a14:foregroundMark x1="55172" y1="13235" x2="55172" y2="13235"/>
                          <a14:foregroundMark x1="58621" y1="13235" x2="58621" y2="13235"/>
                          <a14:foregroundMark x1="60345" y1="11765" x2="60345" y2="11765"/>
                          <a14:foregroundMark x1="60345" y1="11765" x2="60345" y2="11765"/>
                          <a14:foregroundMark x1="60345" y1="10294" x2="60345" y2="10294"/>
                          <a14:foregroundMark x1="62069" y1="11765" x2="62069" y2="11765"/>
                          <a14:foregroundMark x1="60345" y1="10294" x2="60345" y2="10294"/>
                          <a14:foregroundMark x1="62069" y1="8824" x2="62069" y2="8824"/>
                          <a14:foregroundMark x1="60345" y1="8824" x2="60345" y2="8824"/>
                          <a14:foregroundMark x1="63793" y1="8824" x2="63793" y2="8824"/>
                          <a14:foregroundMark x1="60345" y1="8824" x2="65517" y2="10294"/>
                          <a14:foregroundMark x1="56897" y1="10294" x2="65037" y2="8906"/>
                          <a14:backgroundMark x1="87931" y1="22059" x2="91379" y2="26471"/>
                          <a14:backgroundMark x1="87931" y1="23529" x2="91379" y2="27941"/>
                          <a14:backgroundMark x1="3448" y1="10294" x2="3448" y2="17647"/>
                          <a14:backgroundMark x1="5172" y1="88533" x2="5172" y2="91176"/>
                          <a14:backgroundMark x1="6897" y1="73529" x2="6897" y2="73827"/>
                          <a14:backgroundMark x1="3448" y1="77941" x2="3448" y2="77941"/>
                          <a14:backgroundMark x1="3448" y1="76471" x2="3448" y2="76471"/>
                          <a14:backgroundMark x1="5172" y1="73529" x2="5172" y2="73529"/>
                          <a14:backgroundMark x1="6897" y1="75000" x2="6897" y2="75000"/>
                          <a14:backgroundMark x1="5172" y1="76471" x2="5172" y2="76471"/>
                          <a14:backgroundMark x1="6897" y1="79412" x2="6897" y2="79412"/>
                          <a14:backgroundMark x1="6897" y1="89706" x2="6897" y2="89706"/>
                          <a14:backgroundMark x1="72414" y1="8824" x2="68966" y2="5882"/>
                          <a14:backgroundMark x1="70690" y1="10294" x2="67241" y2="5882"/>
                          <a14:backgroundMark x1="68966" y1="8824" x2="68966" y2="8824"/>
                          <a14:backgroundMark x1="68966" y1="8824" x2="62069" y2="2941"/>
                        </a14:backgroundRemoval>
                      </a14:imgEffect>
                    </a14:imgLayer>
                  </a14:imgProps>
                </a:ext>
                <a:ext uri="{28A0092B-C50C-407E-A947-70E740481C1C}">
                  <a14:useLocalDpi xmlns:a14="http://schemas.microsoft.com/office/drawing/2010/main"/>
                </a:ext>
              </a:extLst>
            </a:blip>
            <a:srcRect/>
            <a:stretch>
              <a:fillRect/>
            </a:stretch>
          </p:blipFill>
          <p:spPr bwMode="auto">
            <a:xfrm>
              <a:off x="5215563" y="5578536"/>
              <a:ext cx="817648" cy="974922"/>
            </a:xfrm>
            <a:prstGeom prst="rect">
              <a:avLst/>
            </a:prstGeom>
            <a:noFill/>
            <a:effectLst>
              <a:outerShdw blurRad="50800" dist="38100" dir="2700000" algn="tl" rotWithShape="0">
                <a:prstClr val="black">
                  <a:alpha val="40000"/>
                </a:prstClr>
              </a:outerShdw>
            </a:effectLst>
          </p:spPr>
        </p:pic>
      </p:grpSp>
      <p:grpSp>
        <p:nvGrpSpPr>
          <p:cNvPr id="144" name="グループ化 143">
            <a:extLst>
              <a:ext uri="{FF2B5EF4-FFF2-40B4-BE49-F238E27FC236}">
                <a16:creationId xmlns:a16="http://schemas.microsoft.com/office/drawing/2014/main" id="{F02C360E-655D-4E67-8259-AECEF674F862}"/>
              </a:ext>
            </a:extLst>
          </p:cNvPr>
          <p:cNvGrpSpPr/>
          <p:nvPr/>
        </p:nvGrpSpPr>
        <p:grpSpPr>
          <a:xfrm>
            <a:off x="8257437" y="4829799"/>
            <a:ext cx="1532425" cy="939899"/>
            <a:chOff x="4351234" y="4908115"/>
            <a:chExt cx="1532425" cy="939899"/>
          </a:xfrm>
        </p:grpSpPr>
        <p:sp>
          <p:nvSpPr>
            <p:cNvPr id="149" name="二等辺三角形 103">
              <a:extLst>
                <a:ext uri="{FF2B5EF4-FFF2-40B4-BE49-F238E27FC236}">
                  <a16:creationId xmlns:a16="http://schemas.microsoft.com/office/drawing/2014/main" id="{4E5F678C-78CB-4D61-BDFB-C4ED7BD37F28}"/>
                </a:ext>
              </a:extLst>
            </p:cNvPr>
            <p:cNvSpPr/>
            <p:nvPr/>
          </p:nvSpPr>
          <p:spPr bwMode="auto">
            <a:xfrm rot="10800000">
              <a:off x="4850600" y="5439569"/>
              <a:ext cx="481107" cy="408445"/>
            </a:xfrm>
            <a:custGeom>
              <a:avLst/>
              <a:gdLst>
                <a:gd name="connsiteX0" fmla="*/ 0 w 458177"/>
                <a:gd name="connsiteY0" fmla="*/ 394980 h 394980"/>
                <a:gd name="connsiteX1" fmla="*/ 229089 w 458177"/>
                <a:gd name="connsiteY1" fmla="*/ 0 h 394980"/>
                <a:gd name="connsiteX2" fmla="*/ 458177 w 458177"/>
                <a:gd name="connsiteY2" fmla="*/ 394980 h 394980"/>
                <a:gd name="connsiteX3" fmla="*/ 0 w 458177"/>
                <a:gd name="connsiteY3" fmla="*/ 394980 h 394980"/>
                <a:gd name="connsiteX0" fmla="*/ 0 w 268396"/>
                <a:gd name="connsiteY0" fmla="*/ 435237 h 435237"/>
                <a:gd name="connsiteX1" fmla="*/ 39308 w 268396"/>
                <a:gd name="connsiteY1" fmla="*/ 0 h 435237"/>
                <a:gd name="connsiteX2" fmla="*/ 268396 w 268396"/>
                <a:gd name="connsiteY2" fmla="*/ 394980 h 435237"/>
                <a:gd name="connsiteX3" fmla="*/ 0 w 268396"/>
                <a:gd name="connsiteY3" fmla="*/ 435237 h 435237"/>
                <a:gd name="connsiteX0" fmla="*/ 29703 w 229088"/>
                <a:gd name="connsiteY0" fmla="*/ 394980 h 394980"/>
                <a:gd name="connsiteX1" fmla="*/ 0 w 229088"/>
                <a:gd name="connsiteY1" fmla="*/ 0 h 394980"/>
                <a:gd name="connsiteX2" fmla="*/ 229088 w 229088"/>
                <a:gd name="connsiteY2" fmla="*/ 394980 h 394980"/>
                <a:gd name="connsiteX3" fmla="*/ 29703 w 229088"/>
                <a:gd name="connsiteY3" fmla="*/ 394980 h 394980"/>
                <a:gd name="connsiteX0" fmla="*/ 948 w 229088"/>
                <a:gd name="connsiteY0" fmla="*/ 412233 h 412233"/>
                <a:gd name="connsiteX1" fmla="*/ 0 w 229088"/>
                <a:gd name="connsiteY1" fmla="*/ 0 h 412233"/>
                <a:gd name="connsiteX2" fmla="*/ 229088 w 229088"/>
                <a:gd name="connsiteY2" fmla="*/ 394980 h 412233"/>
                <a:gd name="connsiteX3" fmla="*/ 948 w 229088"/>
                <a:gd name="connsiteY3" fmla="*/ 412233 h 412233"/>
                <a:gd name="connsiteX0" fmla="*/ 0 w 233891"/>
                <a:gd name="connsiteY0" fmla="*/ 406482 h 406482"/>
                <a:gd name="connsiteX1" fmla="*/ 4803 w 233891"/>
                <a:gd name="connsiteY1" fmla="*/ 0 h 406482"/>
                <a:gd name="connsiteX2" fmla="*/ 233891 w 233891"/>
                <a:gd name="connsiteY2" fmla="*/ 394980 h 406482"/>
                <a:gd name="connsiteX3" fmla="*/ 0 w 233891"/>
                <a:gd name="connsiteY3" fmla="*/ 406482 h 406482"/>
                <a:gd name="connsiteX0" fmla="*/ 159197 w 393088"/>
                <a:gd name="connsiteY0" fmla="*/ 429959 h 429959"/>
                <a:gd name="connsiteX1" fmla="*/ 0 w 393088"/>
                <a:gd name="connsiteY1" fmla="*/ 0 h 429959"/>
                <a:gd name="connsiteX2" fmla="*/ 393088 w 393088"/>
                <a:gd name="connsiteY2" fmla="*/ 418457 h 429959"/>
                <a:gd name="connsiteX3" fmla="*/ 159197 w 393088"/>
                <a:gd name="connsiteY3" fmla="*/ 429959 h 429959"/>
              </a:gdLst>
              <a:ahLst/>
              <a:cxnLst>
                <a:cxn ang="0">
                  <a:pos x="connsiteX0" y="connsiteY0"/>
                </a:cxn>
                <a:cxn ang="0">
                  <a:pos x="connsiteX1" y="connsiteY1"/>
                </a:cxn>
                <a:cxn ang="0">
                  <a:pos x="connsiteX2" y="connsiteY2"/>
                </a:cxn>
                <a:cxn ang="0">
                  <a:pos x="connsiteX3" y="connsiteY3"/>
                </a:cxn>
              </a:cxnLst>
              <a:rect l="l" t="t" r="r" b="b"/>
              <a:pathLst>
                <a:path w="393088" h="429959">
                  <a:moveTo>
                    <a:pt x="159197" y="429959"/>
                  </a:moveTo>
                  <a:lnTo>
                    <a:pt x="0" y="0"/>
                  </a:lnTo>
                  <a:lnTo>
                    <a:pt x="393088" y="418457"/>
                  </a:lnTo>
                  <a:lnTo>
                    <a:pt x="159197" y="429959"/>
                  </a:lnTo>
                  <a:close/>
                </a:path>
              </a:pathLst>
            </a:custGeom>
            <a:solidFill>
              <a:srgbClr val="FD7F01"/>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dirty="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150" name="Text Box 19">
              <a:extLst>
                <a:ext uri="{FF2B5EF4-FFF2-40B4-BE49-F238E27FC236}">
                  <a16:creationId xmlns:a16="http://schemas.microsoft.com/office/drawing/2014/main" id="{BF7E8B37-C293-414A-AC97-6B2E56A09AFD}"/>
                </a:ext>
              </a:extLst>
            </p:cNvPr>
            <p:cNvSpPr txBox="1">
              <a:spLocks noChangeArrowheads="1"/>
            </p:cNvSpPr>
            <p:nvPr/>
          </p:nvSpPr>
          <p:spPr bwMode="auto">
            <a:xfrm>
              <a:off x="4351234" y="4908115"/>
              <a:ext cx="1532425" cy="585527"/>
            </a:xfrm>
            <a:prstGeom prst="rect">
              <a:avLst/>
            </a:prstGeom>
            <a:solidFill>
              <a:schemeClr val="bg1"/>
            </a:solidFill>
            <a:ln w="19050">
              <a:solidFill>
                <a:srgbClr val="FD7F01"/>
              </a:solidFill>
            </a:ln>
            <a:effectLst/>
          </p:spPr>
          <p:txBody>
            <a:bodyPr wrap="square" anchor="ctr" anchorCtr="1">
              <a:noAutofit/>
            </a:bodyPr>
            <a:lstStyle/>
            <a:p>
              <a:pPr>
                <a:lnSpc>
                  <a:spcPct val="90000"/>
                </a:lnSpc>
                <a:spcBef>
                  <a:spcPct val="50000"/>
                </a:spcBef>
              </a:pPr>
              <a:r>
                <a:rPr lang="ja-JP" altLang="en-US" sz="1600" b="1" dirty="0">
                  <a:solidFill>
                    <a:srgbClr val="FD7F01"/>
                  </a:solidFill>
                  <a:latin typeface="Meiryo UI" panose="020B0604030504040204" pitchFamily="50" charset="-128"/>
                  <a:ea typeface="Meiryo UI" panose="020B0604030504040204" pitchFamily="50" charset="-128"/>
                </a:rPr>
                <a:t>プロビジョニングプロファイル</a:t>
              </a:r>
            </a:p>
          </p:txBody>
        </p:sp>
      </p:grpSp>
      <p:grpSp>
        <p:nvGrpSpPr>
          <p:cNvPr id="145" name="グループ化 144">
            <a:extLst>
              <a:ext uri="{FF2B5EF4-FFF2-40B4-BE49-F238E27FC236}">
                <a16:creationId xmlns:a16="http://schemas.microsoft.com/office/drawing/2014/main" id="{0A301023-9E3B-4988-8E57-E907E74551AD}"/>
              </a:ext>
            </a:extLst>
          </p:cNvPr>
          <p:cNvGrpSpPr/>
          <p:nvPr/>
        </p:nvGrpSpPr>
        <p:grpSpPr>
          <a:xfrm>
            <a:off x="10777493" y="4799578"/>
            <a:ext cx="1179474" cy="1113923"/>
            <a:chOff x="6953163" y="4799578"/>
            <a:chExt cx="1179474" cy="1113923"/>
          </a:xfrm>
        </p:grpSpPr>
        <p:pic>
          <p:nvPicPr>
            <p:cNvPr id="147" name="Picture 39">
              <a:extLst>
                <a:ext uri="{FF2B5EF4-FFF2-40B4-BE49-F238E27FC236}">
                  <a16:creationId xmlns:a16="http://schemas.microsoft.com/office/drawing/2014/main" id="{584BD025-EF26-4B53-83BC-942227047EA9}"/>
                </a:ext>
              </a:extLst>
            </p:cNvPr>
            <p:cNvPicPr>
              <a:picLocks noChangeAspect="1" noChangeArrowheads="1"/>
            </p:cNvPicPr>
            <p:nvPr/>
          </p:nvPicPr>
          <p:blipFill>
            <a:blip r:embed="rId2" cstate="print"/>
            <a:srcRect/>
            <a:stretch>
              <a:fillRect/>
            </a:stretch>
          </p:blipFill>
          <p:spPr bwMode="auto">
            <a:xfrm>
              <a:off x="7619862" y="5410625"/>
              <a:ext cx="512775" cy="502876"/>
            </a:xfrm>
            <a:prstGeom prst="rect">
              <a:avLst/>
            </a:prstGeom>
            <a:noFill/>
            <a:ln w="12700">
              <a:noFill/>
              <a:miter lim="800000"/>
              <a:headEnd/>
              <a:tailEnd/>
            </a:ln>
            <a:effectLst/>
          </p:spPr>
        </p:pic>
        <p:pic>
          <p:nvPicPr>
            <p:cNvPr id="148" name="Picture 2" descr="http://blog.appforandroid.info/wp-content/uploads/iphoneST2.png">
              <a:extLst>
                <a:ext uri="{FF2B5EF4-FFF2-40B4-BE49-F238E27FC236}">
                  <a16:creationId xmlns:a16="http://schemas.microsoft.com/office/drawing/2014/main" id="{41C11B0D-4819-4CAB-AE62-C314BEA83A57}"/>
                </a:ext>
              </a:extLst>
            </p:cNvPr>
            <p:cNvPicPr>
              <a:picLocks noChangeAspect="1" noChangeArrowheads="1"/>
            </p:cNvPicPr>
            <p:nvPr/>
          </p:nvPicPr>
          <p:blipFill>
            <a:blip r:embed="rId3" cstate="screen">
              <a:extLst>
                <a:ext uri="{BEBA8EAE-BF5A-486C-A8C5-ECC9F3942E4B}">
                  <a14:imgProps xmlns:a14="http://schemas.microsoft.com/office/drawing/2010/main">
                    <a14:imgLayer r:embed="rId4">
                      <a14:imgEffect>
                        <a14:backgroundRemoval t="8824" b="92647" l="8621" r="86207">
                          <a14:foregroundMark x1="55172" y1="41176" x2="60345" y2="33824"/>
                          <a14:foregroundMark x1="41379" y1="26471" x2="27586" y2="69118"/>
                          <a14:foregroundMark x1="22414" y1="39706" x2="14978" y2="73529"/>
                          <a14:foregroundMark x1="34496" y1="91003" x2="86207" y2="89706"/>
                          <a14:foregroundMark x1="86207" y1="89706" x2="86207" y2="48529"/>
                          <a14:foregroundMark x1="67907" y1="39713" x2="50000" y2="64706"/>
                          <a14:foregroundMark x1="14224" y1="17647" x2="17241" y2="48529"/>
                          <a14:foregroundMark x1="32772" y1="12213" x2="60345" y2="13235"/>
                          <a14:foregroundMark x1="84927" y1="31177" x2="86207" y2="32353"/>
                          <a14:foregroundMark x1="76886" y1="23790" x2="78710" y2="25466"/>
                          <a14:foregroundMark x1="63793" y1="11765" x2="68704" y2="16275"/>
                          <a14:foregroundMark x1="84865" y1="31208" x2="89655" y2="35294"/>
                          <a14:foregroundMark x1="87931" y1="32353" x2="85951" y2="30664"/>
                          <a14:foregroundMark x1="65517" y1="14706" x2="60345" y2="10294"/>
                          <a14:foregroundMark x1="20173" y1="79412" x2="18966" y2="89706"/>
                          <a14:foregroundMark x1="20345" y1="77941" x2="20173" y2="79412"/>
                          <a14:foregroundMark x1="20517" y1="76471" x2="20345" y2="77941"/>
                          <a14:foregroundMark x1="20690" y1="75000" x2="20517" y2="76471"/>
                          <a14:foregroundMark x1="14655" y1="89706" x2="20690" y2="79412"/>
                          <a14:foregroundMark x1="13793" y1="91176" x2="14655" y2="89706"/>
                          <a14:foregroundMark x1="18473" y1="77941" x2="18966" y2="76471"/>
                          <a14:foregroundMark x1="17980" y1="79412" x2="18473" y2="77941"/>
                          <a14:foregroundMark x1="15517" y1="86765" x2="17980" y2="79412"/>
                          <a14:foregroundMark x1="14367" y1="79412" x2="15517" y2="85294"/>
                          <a14:foregroundMark x1="14080" y1="77941" x2="14367" y2="79412"/>
                          <a14:foregroundMark x1="13793" y1="76471" x2="14080" y2="77941"/>
                          <a14:foregroundMark x1="16748" y1="73529" x2="17241" y2="67647"/>
                          <a14:foregroundMark x1="16625" y1="75000" x2="16748" y2="73529"/>
                          <a14:foregroundMark x1="16502" y1="76471" x2="16625" y2="75000"/>
                          <a14:foregroundMark x1="16379" y1="77941" x2="16502" y2="76471"/>
                          <a14:foregroundMark x1="16256" y1="79412" x2="16379" y2="77941"/>
                          <a14:foregroundMark x1="15517" y1="88235" x2="16256" y2="79412"/>
                          <a14:foregroundMark x1="25285" y1="89706" x2="44828" y2="86765"/>
                          <a14:foregroundMark x1="15517" y1="91176" x2="25285" y2="89706"/>
                          <a14:foregroundMark x1="24138" y1="92647" x2="48276" y2="89706"/>
                          <a14:foregroundMark x1="51724" y1="17647" x2="51724" y2="17647"/>
                          <a14:foregroundMark x1="55172" y1="13235" x2="55172" y2="13235"/>
                          <a14:foregroundMark x1="58621" y1="13235" x2="58621" y2="13235"/>
                          <a14:foregroundMark x1="60345" y1="11765" x2="60345" y2="11765"/>
                          <a14:foregroundMark x1="60345" y1="11765" x2="60345" y2="11765"/>
                          <a14:foregroundMark x1="60345" y1="10294" x2="60345" y2="10294"/>
                          <a14:foregroundMark x1="62069" y1="11765" x2="62069" y2="11765"/>
                          <a14:foregroundMark x1="60345" y1="10294" x2="60345" y2="10294"/>
                          <a14:foregroundMark x1="62069" y1="8824" x2="62069" y2="8824"/>
                          <a14:foregroundMark x1="60345" y1="8824" x2="60345" y2="8824"/>
                          <a14:foregroundMark x1="63793" y1="8824" x2="63793" y2="8824"/>
                          <a14:foregroundMark x1="60345" y1="8824" x2="65517" y2="10294"/>
                          <a14:foregroundMark x1="56897" y1="10294" x2="65037" y2="8906"/>
                          <a14:backgroundMark x1="87931" y1="22059" x2="91379" y2="26471"/>
                          <a14:backgroundMark x1="87931" y1="23529" x2="91379" y2="27941"/>
                          <a14:backgroundMark x1="3448" y1="10294" x2="3448" y2="17647"/>
                          <a14:backgroundMark x1="5172" y1="88533" x2="5172" y2="91176"/>
                          <a14:backgroundMark x1="6897" y1="73529" x2="6897" y2="73827"/>
                          <a14:backgroundMark x1="3448" y1="77941" x2="3448" y2="77941"/>
                          <a14:backgroundMark x1="3448" y1="76471" x2="3448" y2="76471"/>
                          <a14:backgroundMark x1="5172" y1="73529" x2="5172" y2="73529"/>
                          <a14:backgroundMark x1="6897" y1="75000" x2="6897" y2="75000"/>
                          <a14:backgroundMark x1="5172" y1="76471" x2="5172" y2="76471"/>
                          <a14:backgroundMark x1="6897" y1="79412" x2="6897" y2="79412"/>
                          <a14:backgroundMark x1="6897" y1="89706" x2="6897" y2="89706"/>
                          <a14:backgroundMark x1="72414" y1="8824" x2="68966" y2="5882"/>
                          <a14:backgroundMark x1="70690" y1="10294" x2="67241" y2="5882"/>
                          <a14:backgroundMark x1="68966" y1="8824" x2="68966" y2="8824"/>
                          <a14:backgroundMark x1="68966" y1="8824" x2="62069" y2="2941"/>
                        </a14:backgroundRemoval>
                      </a14:imgEffect>
                    </a14:imgLayer>
                  </a14:imgProps>
                </a:ext>
                <a:ext uri="{28A0092B-C50C-407E-A947-70E740481C1C}">
                  <a14:useLocalDpi xmlns:a14="http://schemas.microsoft.com/office/drawing/2010/main"/>
                </a:ext>
              </a:extLst>
            </a:blip>
            <a:srcRect/>
            <a:stretch>
              <a:fillRect/>
            </a:stretch>
          </p:blipFill>
          <p:spPr bwMode="auto">
            <a:xfrm>
              <a:off x="6953163" y="4799578"/>
              <a:ext cx="817648" cy="974922"/>
            </a:xfrm>
            <a:prstGeom prst="rect">
              <a:avLst/>
            </a:prstGeom>
            <a:noFill/>
            <a:effectLst>
              <a:outerShdw blurRad="50800" dist="38100" dir="2700000" algn="tl" rotWithShape="0">
                <a:prstClr val="black">
                  <a:alpha val="40000"/>
                </a:prstClr>
              </a:outerShdw>
            </a:effectLst>
          </p:spPr>
        </p:pic>
      </p:grpSp>
      <p:pic>
        <p:nvPicPr>
          <p:cNvPr id="146" name="Picture 6" descr="j0428969">
            <a:extLst>
              <a:ext uri="{FF2B5EF4-FFF2-40B4-BE49-F238E27FC236}">
                <a16:creationId xmlns:a16="http://schemas.microsoft.com/office/drawing/2014/main" id="{D22399A7-24B6-4057-8E5E-F3F15569C2A6}"/>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9882719" y="4384240"/>
            <a:ext cx="886434" cy="1227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 name="イメージ" descr="イメージ"/>
          <p:cNvPicPr>
            <a:picLocks noChangeAspect="1"/>
          </p:cNvPicPr>
          <p:nvPr/>
        </p:nvPicPr>
        <p:blipFill>
          <a:blip r:embed="rId6" cstate="screen">
            <a:extLst>
              <a:ext uri="{28A0092B-C50C-407E-A947-70E740481C1C}">
                <a14:useLocalDpi xmlns:a14="http://schemas.microsoft.com/office/drawing/2010/main"/>
              </a:ext>
            </a:extLst>
          </a:blip>
          <a:srcRect/>
          <a:stretch>
            <a:fillRect/>
          </a:stretch>
        </p:blipFill>
        <p:spPr>
          <a:xfrm>
            <a:off x="2642841" y="5797876"/>
            <a:ext cx="1628203" cy="2340232"/>
          </a:xfrm>
          <a:custGeom>
            <a:avLst/>
            <a:gdLst/>
            <a:ahLst/>
            <a:cxnLst>
              <a:cxn ang="0">
                <a:pos x="wd2" y="hd2"/>
              </a:cxn>
              <a:cxn ang="5400000">
                <a:pos x="wd2" y="hd2"/>
              </a:cxn>
              <a:cxn ang="10800000">
                <a:pos x="wd2" y="hd2"/>
              </a:cxn>
              <a:cxn ang="16200000">
                <a:pos x="wd2" y="hd2"/>
              </a:cxn>
            </a:cxnLst>
            <a:rect l="0" t="0" r="r" b="b"/>
            <a:pathLst>
              <a:path w="21571" h="21595" extrusionOk="0">
                <a:moveTo>
                  <a:pt x="10802" y="0"/>
                </a:moveTo>
                <a:cubicBezTo>
                  <a:pt x="1025" y="0"/>
                  <a:pt x="791" y="3"/>
                  <a:pt x="517" y="153"/>
                </a:cubicBezTo>
                <a:cubicBezTo>
                  <a:pt x="363" y="237"/>
                  <a:pt x="177" y="404"/>
                  <a:pt x="106" y="523"/>
                </a:cubicBezTo>
                <a:cubicBezTo>
                  <a:pt x="10" y="684"/>
                  <a:pt x="-15" y="3366"/>
                  <a:pt x="7" y="10881"/>
                </a:cubicBezTo>
                <a:cubicBezTo>
                  <a:pt x="35" y="20399"/>
                  <a:pt x="53" y="21035"/>
                  <a:pt x="237" y="21231"/>
                </a:cubicBezTo>
                <a:cubicBezTo>
                  <a:pt x="346" y="21346"/>
                  <a:pt x="597" y="21473"/>
                  <a:pt x="797" y="21513"/>
                </a:cubicBezTo>
                <a:cubicBezTo>
                  <a:pt x="1009" y="21556"/>
                  <a:pt x="5189" y="21590"/>
                  <a:pt x="10846" y="21594"/>
                </a:cubicBezTo>
                <a:cubicBezTo>
                  <a:pt x="19854" y="21600"/>
                  <a:pt x="20553" y="21591"/>
                  <a:pt x="20916" y="21464"/>
                </a:cubicBezTo>
                <a:cubicBezTo>
                  <a:pt x="21131" y="21389"/>
                  <a:pt x="21371" y="21242"/>
                  <a:pt x="21448" y="21135"/>
                </a:cubicBezTo>
                <a:cubicBezTo>
                  <a:pt x="21559" y="20981"/>
                  <a:pt x="21585" y="18788"/>
                  <a:pt x="21564" y="10697"/>
                </a:cubicBezTo>
                <a:lnTo>
                  <a:pt x="21536" y="455"/>
                </a:lnTo>
                <a:lnTo>
                  <a:pt x="21169" y="229"/>
                </a:lnTo>
                <a:lnTo>
                  <a:pt x="20807" y="0"/>
                </a:lnTo>
                <a:lnTo>
                  <a:pt x="10802" y="0"/>
                </a:lnTo>
                <a:close/>
              </a:path>
            </a:pathLst>
          </a:custGeom>
          <a:ln w="12700">
            <a:miter lim="400000"/>
          </a:ln>
          <a:effectLst>
            <a:outerShdw blurRad="165100" dir="5400000" rotWithShape="0">
              <a:srgbClr val="000000">
                <a:alpha val="50000"/>
              </a:srgbClr>
            </a:outerShdw>
          </a:effectLst>
        </p:spPr>
      </p:pic>
      <p:pic>
        <p:nvPicPr>
          <p:cNvPr id="73" name="図 72"/>
          <p:cNvPicPr>
            <a:picLocks noChangeAspect="1"/>
          </p:cNvPicPr>
          <p:nvPr/>
        </p:nvPicPr>
        <p:blipFill rotWithShape="1">
          <a:blip r:embed="rId7"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1159077" y="6340464"/>
            <a:ext cx="1056709" cy="1849962"/>
          </a:xfrm>
          <a:prstGeom prst="rect">
            <a:avLst/>
          </a:prstGeom>
        </p:spPr>
      </p:pic>
      <p:pic>
        <p:nvPicPr>
          <p:cNvPr id="74" name="イメージ" descr="イメージ"/>
          <p:cNvPicPr>
            <a:picLocks noChangeAspect="1"/>
          </p:cNvPicPr>
          <p:nvPr/>
        </p:nvPicPr>
        <p:blipFill>
          <a:blip r:embed="rId8" cstate="screen">
            <a:extLst>
              <a:ext uri="{28A0092B-C50C-407E-A947-70E740481C1C}">
                <a14:useLocalDpi xmlns:a14="http://schemas.microsoft.com/office/drawing/2010/main"/>
              </a:ext>
            </a:extLst>
          </a:blip>
          <a:srcRect/>
          <a:stretch>
            <a:fillRect/>
          </a:stretch>
        </p:blipFill>
        <p:spPr>
          <a:xfrm>
            <a:off x="6799974" y="6485883"/>
            <a:ext cx="1116693" cy="1605034"/>
          </a:xfrm>
          <a:custGeom>
            <a:avLst/>
            <a:gdLst/>
            <a:ahLst/>
            <a:cxnLst>
              <a:cxn ang="0">
                <a:pos x="wd2" y="hd2"/>
              </a:cxn>
              <a:cxn ang="5400000">
                <a:pos x="wd2" y="hd2"/>
              </a:cxn>
              <a:cxn ang="10800000">
                <a:pos x="wd2" y="hd2"/>
              </a:cxn>
              <a:cxn ang="16200000">
                <a:pos x="wd2" y="hd2"/>
              </a:cxn>
            </a:cxnLst>
            <a:rect l="0" t="0" r="r" b="b"/>
            <a:pathLst>
              <a:path w="21571" h="21595" extrusionOk="0">
                <a:moveTo>
                  <a:pt x="10802" y="0"/>
                </a:moveTo>
                <a:cubicBezTo>
                  <a:pt x="1025" y="0"/>
                  <a:pt x="791" y="3"/>
                  <a:pt x="517" y="153"/>
                </a:cubicBezTo>
                <a:cubicBezTo>
                  <a:pt x="363" y="237"/>
                  <a:pt x="177" y="404"/>
                  <a:pt x="106" y="523"/>
                </a:cubicBezTo>
                <a:cubicBezTo>
                  <a:pt x="10" y="684"/>
                  <a:pt x="-15" y="3366"/>
                  <a:pt x="7" y="10881"/>
                </a:cubicBezTo>
                <a:cubicBezTo>
                  <a:pt x="35" y="20399"/>
                  <a:pt x="53" y="21035"/>
                  <a:pt x="237" y="21231"/>
                </a:cubicBezTo>
                <a:cubicBezTo>
                  <a:pt x="346" y="21346"/>
                  <a:pt x="597" y="21473"/>
                  <a:pt x="797" y="21513"/>
                </a:cubicBezTo>
                <a:cubicBezTo>
                  <a:pt x="1009" y="21556"/>
                  <a:pt x="5189" y="21590"/>
                  <a:pt x="10846" y="21594"/>
                </a:cubicBezTo>
                <a:cubicBezTo>
                  <a:pt x="19854" y="21600"/>
                  <a:pt x="20553" y="21591"/>
                  <a:pt x="20916" y="21464"/>
                </a:cubicBezTo>
                <a:cubicBezTo>
                  <a:pt x="21131" y="21389"/>
                  <a:pt x="21371" y="21242"/>
                  <a:pt x="21448" y="21135"/>
                </a:cubicBezTo>
                <a:cubicBezTo>
                  <a:pt x="21559" y="20981"/>
                  <a:pt x="21585" y="18788"/>
                  <a:pt x="21564" y="10697"/>
                </a:cubicBezTo>
                <a:lnTo>
                  <a:pt x="21536" y="455"/>
                </a:lnTo>
                <a:lnTo>
                  <a:pt x="21169" y="229"/>
                </a:lnTo>
                <a:lnTo>
                  <a:pt x="20807" y="0"/>
                </a:lnTo>
                <a:lnTo>
                  <a:pt x="10802" y="0"/>
                </a:lnTo>
                <a:close/>
              </a:path>
            </a:pathLst>
          </a:custGeom>
          <a:ln w="12700">
            <a:miter lim="400000"/>
          </a:ln>
          <a:effectLst>
            <a:outerShdw blurRad="165100" dir="5400000" rotWithShape="0">
              <a:srgbClr val="000000">
                <a:alpha val="50000"/>
              </a:srgbClr>
            </a:outerShdw>
          </a:effectLst>
        </p:spPr>
      </p:pic>
      <p:pic>
        <p:nvPicPr>
          <p:cNvPr id="75" name="図 74"/>
          <p:cNvPicPr>
            <a:picLocks noChangeAspect="1"/>
          </p:cNvPicPr>
          <p:nvPr/>
        </p:nvPicPr>
        <p:blipFill rotWithShape="1">
          <a:blip r:embed="rId9"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5247089" y="6846014"/>
            <a:ext cx="754595" cy="1321056"/>
          </a:xfrm>
          <a:prstGeom prst="rect">
            <a:avLst/>
          </a:prstGeom>
        </p:spPr>
      </p:pic>
      <p:pic>
        <p:nvPicPr>
          <p:cNvPr id="78" name="イメージ" descr="イメージ"/>
          <p:cNvPicPr>
            <a:picLocks noChangeAspect="1"/>
          </p:cNvPicPr>
          <p:nvPr/>
        </p:nvPicPr>
        <p:blipFill>
          <a:blip r:embed="rId8" cstate="screen">
            <a:extLst>
              <a:ext uri="{28A0092B-C50C-407E-A947-70E740481C1C}">
                <a14:useLocalDpi xmlns:a14="http://schemas.microsoft.com/office/drawing/2010/main"/>
              </a:ext>
            </a:extLst>
          </a:blip>
          <a:srcRect/>
          <a:stretch>
            <a:fillRect/>
          </a:stretch>
        </p:blipFill>
        <p:spPr>
          <a:xfrm>
            <a:off x="10640429" y="6461295"/>
            <a:ext cx="1116693" cy="1605034"/>
          </a:xfrm>
          <a:custGeom>
            <a:avLst/>
            <a:gdLst/>
            <a:ahLst/>
            <a:cxnLst>
              <a:cxn ang="0">
                <a:pos x="wd2" y="hd2"/>
              </a:cxn>
              <a:cxn ang="5400000">
                <a:pos x="wd2" y="hd2"/>
              </a:cxn>
              <a:cxn ang="10800000">
                <a:pos x="wd2" y="hd2"/>
              </a:cxn>
              <a:cxn ang="16200000">
                <a:pos x="wd2" y="hd2"/>
              </a:cxn>
            </a:cxnLst>
            <a:rect l="0" t="0" r="r" b="b"/>
            <a:pathLst>
              <a:path w="21571" h="21595" extrusionOk="0">
                <a:moveTo>
                  <a:pt x="10802" y="0"/>
                </a:moveTo>
                <a:cubicBezTo>
                  <a:pt x="1025" y="0"/>
                  <a:pt x="791" y="3"/>
                  <a:pt x="517" y="153"/>
                </a:cubicBezTo>
                <a:cubicBezTo>
                  <a:pt x="363" y="237"/>
                  <a:pt x="177" y="404"/>
                  <a:pt x="106" y="523"/>
                </a:cubicBezTo>
                <a:cubicBezTo>
                  <a:pt x="10" y="684"/>
                  <a:pt x="-15" y="3366"/>
                  <a:pt x="7" y="10881"/>
                </a:cubicBezTo>
                <a:cubicBezTo>
                  <a:pt x="35" y="20399"/>
                  <a:pt x="53" y="21035"/>
                  <a:pt x="237" y="21231"/>
                </a:cubicBezTo>
                <a:cubicBezTo>
                  <a:pt x="346" y="21346"/>
                  <a:pt x="597" y="21473"/>
                  <a:pt x="797" y="21513"/>
                </a:cubicBezTo>
                <a:cubicBezTo>
                  <a:pt x="1009" y="21556"/>
                  <a:pt x="5189" y="21590"/>
                  <a:pt x="10846" y="21594"/>
                </a:cubicBezTo>
                <a:cubicBezTo>
                  <a:pt x="19854" y="21600"/>
                  <a:pt x="20553" y="21591"/>
                  <a:pt x="20916" y="21464"/>
                </a:cubicBezTo>
                <a:cubicBezTo>
                  <a:pt x="21131" y="21389"/>
                  <a:pt x="21371" y="21242"/>
                  <a:pt x="21448" y="21135"/>
                </a:cubicBezTo>
                <a:cubicBezTo>
                  <a:pt x="21559" y="20981"/>
                  <a:pt x="21585" y="18788"/>
                  <a:pt x="21564" y="10697"/>
                </a:cubicBezTo>
                <a:lnTo>
                  <a:pt x="21536" y="455"/>
                </a:lnTo>
                <a:lnTo>
                  <a:pt x="21169" y="229"/>
                </a:lnTo>
                <a:lnTo>
                  <a:pt x="20807" y="0"/>
                </a:lnTo>
                <a:lnTo>
                  <a:pt x="10802" y="0"/>
                </a:lnTo>
                <a:close/>
              </a:path>
            </a:pathLst>
          </a:custGeom>
          <a:ln w="12700">
            <a:miter lim="400000"/>
          </a:ln>
          <a:effectLst>
            <a:outerShdw blurRad="165100" dir="5400000" rotWithShape="0">
              <a:srgbClr val="000000">
                <a:alpha val="50000"/>
              </a:srgbClr>
            </a:outerShdw>
          </a:effectLst>
        </p:spPr>
      </p:pic>
      <p:pic>
        <p:nvPicPr>
          <p:cNvPr id="97" name="図 96"/>
          <p:cNvPicPr>
            <a:picLocks noChangeAspect="1"/>
          </p:cNvPicPr>
          <p:nvPr/>
        </p:nvPicPr>
        <p:blipFill rotWithShape="1">
          <a:blip r:embed="rId9"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9062965" y="6795538"/>
            <a:ext cx="754595" cy="1321056"/>
          </a:xfrm>
          <a:prstGeom prst="rect">
            <a:avLst/>
          </a:prstGeom>
        </p:spPr>
      </p:pic>
    </p:spTree>
    <p:extLst>
      <p:ext uri="{BB962C8B-B14F-4D97-AF65-F5344CB8AC3E}">
        <p14:creationId xmlns:p14="http://schemas.microsoft.com/office/powerpoint/2010/main" val="1062499952"/>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5" name="直線コネクタ 74">
            <a:extLst>
              <a:ext uri="{FF2B5EF4-FFF2-40B4-BE49-F238E27FC236}">
                <a16:creationId xmlns:a16="http://schemas.microsoft.com/office/drawing/2014/main" id="{DB0CE886-0DF5-4D7B-B03C-BB00E0EB73A4}"/>
              </a:ext>
            </a:extLst>
          </p:cNvPr>
          <p:cNvCxnSpPr/>
          <p:nvPr/>
        </p:nvCxnSpPr>
        <p:spPr bwMode="auto">
          <a:xfrm>
            <a:off x="7069603" y="2962139"/>
            <a:ext cx="0" cy="5802299"/>
          </a:xfrm>
          <a:prstGeom prst="line">
            <a:avLst/>
          </a:prstGeom>
          <a:solidFill>
            <a:srgbClr val="000000"/>
          </a:solidFill>
          <a:ln w="25400" cap="rnd" cmpd="sng" algn="ctr">
            <a:solidFill>
              <a:schemeClr val="bg1">
                <a:lumMod val="50000"/>
              </a:schemeClr>
            </a:solidFill>
            <a:prstDash val="sysDot"/>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2" name="四角形: 角を丸くする 31">
            <a:extLst>
              <a:ext uri="{FF2B5EF4-FFF2-40B4-BE49-F238E27FC236}">
                <a16:creationId xmlns:a16="http://schemas.microsoft.com/office/drawing/2014/main" id="{52B1E555-6B94-4B0C-BCAA-2102B011F0FD}"/>
              </a:ext>
            </a:extLst>
          </p:cNvPr>
          <p:cNvSpPr/>
          <p:nvPr/>
        </p:nvSpPr>
        <p:spPr bwMode="auto">
          <a:xfrm>
            <a:off x="9213947" y="4564732"/>
            <a:ext cx="3011665" cy="4199706"/>
          </a:xfrm>
          <a:prstGeom prst="roundRect">
            <a:avLst>
              <a:gd name="adj" fmla="val 4217"/>
            </a:avLst>
          </a:prstGeom>
          <a:solidFill>
            <a:schemeClr val="bg1"/>
          </a:solidFill>
          <a:ln w="762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altLang="ja-JP" sz="4200" b="0" i="0" u="none" strike="noStrike" cap="none" normalizeH="0" baseline="0" dirty="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71" name="四角形: 角を丸くする 70">
            <a:extLst>
              <a:ext uri="{FF2B5EF4-FFF2-40B4-BE49-F238E27FC236}">
                <a16:creationId xmlns:a16="http://schemas.microsoft.com/office/drawing/2014/main" id="{54EBD0CE-C225-45BD-8956-33D356277074}"/>
              </a:ext>
            </a:extLst>
          </p:cNvPr>
          <p:cNvSpPr/>
          <p:nvPr/>
        </p:nvSpPr>
        <p:spPr bwMode="auto">
          <a:xfrm>
            <a:off x="7387695" y="5366579"/>
            <a:ext cx="4608000" cy="3179735"/>
          </a:xfrm>
          <a:prstGeom prst="roundRect">
            <a:avLst>
              <a:gd name="adj" fmla="val 3994"/>
            </a:avLst>
          </a:prstGeom>
          <a:solidFill>
            <a:schemeClr val="bg1"/>
          </a:solidFill>
          <a:ln w="19050" cap="rnd" cmpd="sng" algn="ctr">
            <a:solidFill>
              <a:srgbClr val="0070C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3" name="スライド番号プレースホルダー 2">
            <a:extLst>
              <a:ext uri="{FF2B5EF4-FFF2-40B4-BE49-F238E27FC236}">
                <a16:creationId xmlns:a16="http://schemas.microsoft.com/office/drawing/2014/main" id="{735DC359-D826-4007-AA54-73153B591687}"/>
              </a:ext>
            </a:extLst>
          </p:cNvPr>
          <p:cNvSpPr>
            <a:spLocks noGrp="1"/>
          </p:cNvSpPr>
          <p:nvPr>
            <p:ph type="sldNum" sz="quarter" idx="4"/>
          </p:nvPr>
        </p:nvSpPr>
        <p:spPr/>
        <p:txBody>
          <a:bodyPr/>
          <a:lstStyle/>
          <a:p>
            <a:fld id="{F1BF7F6E-0413-4353-995D-100289A07FF8}" type="slidenum">
              <a:rPr lang="en-US" altLang="ja-JP" smtClean="0"/>
              <a:pPr/>
              <a:t>39</a:t>
            </a:fld>
            <a:endParaRPr lang="en-US" altLang="ja-JP" dirty="0"/>
          </a:p>
        </p:txBody>
      </p:sp>
      <p:sp>
        <p:nvSpPr>
          <p:cNvPr id="4" name="タイトル 3">
            <a:extLst>
              <a:ext uri="{FF2B5EF4-FFF2-40B4-BE49-F238E27FC236}">
                <a16:creationId xmlns:a16="http://schemas.microsoft.com/office/drawing/2014/main" id="{78EEC137-A04F-490B-8613-F4DC9ECA7000}"/>
              </a:ext>
            </a:extLst>
          </p:cNvPr>
          <p:cNvSpPr>
            <a:spLocks noGrp="1"/>
          </p:cNvSpPr>
          <p:nvPr>
            <p:ph type="title"/>
          </p:nvPr>
        </p:nvSpPr>
        <p:spPr/>
        <p:txBody>
          <a:bodyPr/>
          <a:lstStyle/>
          <a:p>
            <a:r>
              <a:rPr lang="en-US" altLang="ja-JP" dirty="0">
                <a:latin typeface="Meiryo UI" panose="020B0604030504040204" pitchFamily="50" charset="-128"/>
                <a:ea typeface="Meiryo UI" panose="020B0604030504040204" pitchFamily="50" charset="-128"/>
                <a:cs typeface="Arial" pitchFamily="34" charset="0"/>
              </a:rPr>
              <a:t>Managed Apps</a:t>
            </a:r>
            <a:r>
              <a:rPr lang="ja-JP" altLang="en-US" dirty="0">
                <a:latin typeface="Meiryo UI" panose="020B0604030504040204" pitchFamily="50" charset="-128"/>
                <a:ea typeface="Meiryo UI" panose="020B0604030504040204" pitchFamily="50" charset="-128"/>
                <a:cs typeface="Arial" pitchFamily="34" charset="0"/>
              </a:rPr>
              <a:t>機能❶</a:t>
            </a:r>
            <a:endParaRPr kumimoji="1" lang="ja-JP" altLang="en-US" dirty="0"/>
          </a:p>
        </p:txBody>
      </p:sp>
      <p:sp>
        <p:nvSpPr>
          <p:cNvPr id="5" name="角丸四角形 13">
            <a:extLst>
              <a:ext uri="{FF2B5EF4-FFF2-40B4-BE49-F238E27FC236}">
                <a16:creationId xmlns:a16="http://schemas.microsoft.com/office/drawing/2014/main" id="{7E97008B-5E86-4376-B815-9090C3DD3BAA}"/>
              </a:ext>
            </a:extLst>
          </p:cNvPr>
          <p:cNvSpPr/>
          <p:nvPr/>
        </p:nvSpPr>
        <p:spPr bwMode="auto">
          <a:xfrm>
            <a:off x="9022006" y="360000"/>
            <a:ext cx="1080000" cy="288000"/>
          </a:xfrm>
          <a:prstGeom prst="roundRect">
            <a:avLst>
              <a:gd name="adj" fmla="val 13229"/>
            </a:avLst>
          </a:prstGeom>
          <a:solidFill>
            <a:srgbClr val="898FC3"/>
          </a:solidFill>
          <a:ln w="285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defRPr/>
            </a:pPr>
            <a:r>
              <a:rPr kumimoji="1" lang="en-US" altLang="ja-JP" sz="1400" b="1" kern="0" dirty="0">
                <a:solidFill>
                  <a:srgbClr val="FFFFFF"/>
                </a:solidFill>
                <a:latin typeface="Meiryo UI" panose="020B0604030504040204" pitchFamily="50" charset="-128"/>
                <a:ea typeface="Meiryo UI" panose="020B0604030504040204" pitchFamily="50" charset="-128"/>
                <a:cs typeface="Verdana" panose="020B0604030504040204" pitchFamily="34" charset="0"/>
              </a:rPr>
              <a:t>iOS</a:t>
            </a:r>
            <a:endParaRPr kumimoji="1" lang="ja-JP" altLang="en-US" sz="1400" b="1" kern="0" dirty="0">
              <a:solidFill>
                <a:srgbClr val="FFFFFF"/>
              </a:solidFill>
              <a:latin typeface="Meiryo UI" panose="020B0604030504040204" pitchFamily="50" charset="-128"/>
              <a:ea typeface="Meiryo UI" panose="020B0604030504040204" pitchFamily="50" charset="-128"/>
              <a:cs typeface="Verdana" panose="020B0604030504040204" pitchFamily="34" charset="0"/>
            </a:endParaRPr>
          </a:p>
        </p:txBody>
      </p:sp>
      <p:sp>
        <p:nvSpPr>
          <p:cNvPr id="6" name="コンテンツ プレースホルダ 28">
            <a:extLst>
              <a:ext uri="{FF2B5EF4-FFF2-40B4-BE49-F238E27FC236}">
                <a16:creationId xmlns:a16="http://schemas.microsoft.com/office/drawing/2014/main" id="{AFAA10A2-B86A-4E5B-86CC-E1726E186A00}"/>
              </a:ext>
            </a:extLst>
          </p:cNvPr>
          <p:cNvSpPr txBox="1">
            <a:spLocks/>
          </p:cNvSpPr>
          <p:nvPr/>
        </p:nvSpPr>
        <p:spPr>
          <a:xfrm>
            <a:off x="360006" y="1257478"/>
            <a:ext cx="12283200" cy="1836000"/>
          </a:xfrm>
          <a:prstGeom prst="rect">
            <a:avLst/>
          </a:prstGeom>
        </p:spPr>
        <p:txBody>
          <a:bodyPr lIns="0" rIns="0" anchor="ctr" anchorCtr="0"/>
          <a:lstStyle>
            <a:lvl1pPr marL="215900" algn="l" rtl="0" fontAlgn="base">
              <a:spcBef>
                <a:spcPts val="2400"/>
              </a:spcBef>
              <a:spcAft>
                <a:spcPct val="0"/>
              </a:spcAft>
              <a:defRPr sz="4400">
                <a:solidFill>
                  <a:schemeClr val="tx1"/>
                </a:solidFill>
                <a:latin typeface="HGP創英角ｺﾞｼｯｸUB" panose="020B0900000000000000" pitchFamily="50" charset="-128"/>
                <a:ea typeface="HGP創英角ｺﾞｼｯｸUB" panose="020B0900000000000000" pitchFamily="50" charset="-128"/>
                <a:cs typeface="+mn-cs"/>
                <a:sym typeface="ヒラギノ角ゴ ProN W6" charset="0"/>
              </a:defRPr>
            </a:lvl1pPr>
            <a:lvl2pPr marL="1231900" indent="-571500" algn="l" rtl="0" fontAlgn="base">
              <a:spcBef>
                <a:spcPts val="2400"/>
              </a:spcBef>
              <a:spcAft>
                <a:spcPct val="0"/>
              </a:spcAft>
              <a:buClr>
                <a:srgbClr val="000000"/>
              </a:buClr>
              <a:buSzPct val="171000"/>
              <a:buFont typeface="ヒラギノ角ゴ ProN W3" charset="0"/>
              <a:buChar char="•"/>
              <a:defRPr sz="4400">
                <a:solidFill>
                  <a:schemeClr val="tx1"/>
                </a:solidFill>
                <a:latin typeface="HGP創英角ｺﾞｼｯｸUB" panose="020B0900000000000000" pitchFamily="50" charset="-128"/>
                <a:ea typeface="HGP創英角ｺﾞｼｯｸUB" panose="020B0900000000000000" pitchFamily="50" charset="-128"/>
                <a:cs typeface="+mn-cs"/>
                <a:sym typeface="ヒラギノ角ゴ ProN W6" charset="0"/>
              </a:defRPr>
            </a:lvl2pPr>
            <a:lvl3pPr marL="1676400" indent="-571500" algn="l" rtl="0" fontAlgn="base">
              <a:spcBef>
                <a:spcPts val="2400"/>
              </a:spcBef>
              <a:spcAft>
                <a:spcPct val="0"/>
              </a:spcAft>
              <a:buClr>
                <a:srgbClr val="000000"/>
              </a:buClr>
              <a:buSzPct val="171000"/>
              <a:buFont typeface="ヒラギノ角ゴ ProN W3" charset="0"/>
              <a:buChar char="•"/>
              <a:defRPr sz="4400">
                <a:solidFill>
                  <a:schemeClr val="tx1"/>
                </a:solidFill>
                <a:latin typeface="HGP創英角ｺﾞｼｯｸUB" panose="020B0900000000000000" pitchFamily="50" charset="-128"/>
                <a:ea typeface="HGP創英角ｺﾞｼｯｸUB" panose="020B0900000000000000" pitchFamily="50" charset="-128"/>
                <a:cs typeface="+mn-cs"/>
                <a:sym typeface="ヒラギノ角ゴ ProN W6" charset="0"/>
              </a:defRPr>
            </a:lvl3pPr>
            <a:lvl4pPr marL="2120900" indent="-571500" algn="l" rtl="0" fontAlgn="base">
              <a:spcBef>
                <a:spcPts val="2400"/>
              </a:spcBef>
              <a:spcAft>
                <a:spcPct val="0"/>
              </a:spcAft>
              <a:buClr>
                <a:srgbClr val="000000"/>
              </a:buClr>
              <a:buSzPct val="171000"/>
              <a:buFont typeface="ヒラギノ角ゴ ProN W3" charset="0"/>
              <a:buChar char="•"/>
              <a:defRPr sz="4400">
                <a:solidFill>
                  <a:schemeClr val="tx1"/>
                </a:solidFill>
                <a:latin typeface="HGP創英角ｺﾞｼｯｸUB" panose="020B0900000000000000" pitchFamily="50" charset="-128"/>
                <a:ea typeface="HGP創英角ｺﾞｼｯｸUB" panose="020B0900000000000000" pitchFamily="50" charset="-128"/>
                <a:cs typeface="+mn-cs"/>
                <a:sym typeface="ヒラギノ角ゴ ProN W6" charset="0"/>
              </a:defRPr>
            </a:lvl4pPr>
            <a:lvl5pPr marL="2565400" indent="-571500" algn="l" rtl="0" fontAlgn="base">
              <a:spcBef>
                <a:spcPts val="2400"/>
              </a:spcBef>
              <a:spcAft>
                <a:spcPct val="0"/>
              </a:spcAft>
              <a:buClr>
                <a:srgbClr val="000000"/>
              </a:buClr>
              <a:buSzPct val="171000"/>
              <a:buFont typeface="ヒラギノ角ゴ ProN W3" charset="0"/>
              <a:buChar char="•"/>
              <a:defRPr sz="4400">
                <a:solidFill>
                  <a:schemeClr val="tx1"/>
                </a:solidFill>
                <a:latin typeface="HGP創英角ｺﾞｼｯｸUB" panose="020B0900000000000000" pitchFamily="50" charset="-128"/>
                <a:ea typeface="HGP創英角ｺﾞｼｯｸUB" panose="020B0900000000000000" pitchFamily="50" charset="-128"/>
                <a:cs typeface="+mn-cs"/>
                <a:sym typeface="ヒラギノ角ゴ ProN W6" charset="0"/>
              </a:defRPr>
            </a:lvl5pPr>
            <a:lvl6pPr marL="3022600" indent="-571500" algn="l" rtl="0" fontAlgn="base">
              <a:spcBef>
                <a:spcPts val="2400"/>
              </a:spcBef>
              <a:spcAft>
                <a:spcPct val="0"/>
              </a:spcAft>
              <a:buClr>
                <a:srgbClr val="000000"/>
              </a:buClr>
              <a:buSzPct val="171000"/>
              <a:buFont typeface="ヒラギノ角ゴ ProN W3" charset="0"/>
              <a:buChar char="•"/>
              <a:defRPr sz="3800">
                <a:solidFill>
                  <a:schemeClr val="tx1"/>
                </a:solidFill>
                <a:latin typeface="+mn-lt"/>
                <a:ea typeface="+mn-ea"/>
                <a:cs typeface="+mn-cs"/>
                <a:sym typeface="ヒラギノ角ゴ ProN W6" charset="0"/>
              </a:defRPr>
            </a:lvl6pPr>
            <a:lvl7pPr marL="3479800" indent="-571500" algn="l" rtl="0" fontAlgn="base">
              <a:spcBef>
                <a:spcPts val="2400"/>
              </a:spcBef>
              <a:spcAft>
                <a:spcPct val="0"/>
              </a:spcAft>
              <a:buClr>
                <a:srgbClr val="000000"/>
              </a:buClr>
              <a:buSzPct val="171000"/>
              <a:buFont typeface="ヒラギノ角ゴ ProN W3" charset="0"/>
              <a:buChar char="•"/>
              <a:defRPr sz="3800">
                <a:solidFill>
                  <a:schemeClr val="tx1"/>
                </a:solidFill>
                <a:latin typeface="+mn-lt"/>
                <a:ea typeface="+mn-ea"/>
                <a:cs typeface="+mn-cs"/>
                <a:sym typeface="ヒラギノ角ゴ ProN W6" charset="0"/>
              </a:defRPr>
            </a:lvl7pPr>
            <a:lvl8pPr marL="3937000" indent="-571500" algn="l" rtl="0" fontAlgn="base">
              <a:spcBef>
                <a:spcPts val="2400"/>
              </a:spcBef>
              <a:spcAft>
                <a:spcPct val="0"/>
              </a:spcAft>
              <a:buClr>
                <a:srgbClr val="000000"/>
              </a:buClr>
              <a:buSzPct val="171000"/>
              <a:buFont typeface="ヒラギノ角ゴ ProN W3" charset="0"/>
              <a:buChar char="•"/>
              <a:defRPr sz="3800">
                <a:solidFill>
                  <a:schemeClr val="tx1"/>
                </a:solidFill>
                <a:latin typeface="+mn-lt"/>
                <a:ea typeface="+mn-ea"/>
                <a:cs typeface="+mn-cs"/>
                <a:sym typeface="ヒラギノ角ゴ ProN W6" charset="0"/>
              </a:defRPr>
            </a:lvl8pPr>
            <a:lvl9pPr marL="4394200" indent="-571500" algn="l" rtl="0" fontAlgn="base">
              <a:spcBef>
                <a:spcPts val="2400"/>
              </a:spcBef>
              <a:spcAft>
                <a:spcPct val="0"/>
              </a:spcAft>
              <a:buClr>
                <a:srgbClr val="000000"/>
              </a:buClr>
              <a:buSzPct val="171000"/>
              <a:buFont typeface="ヒラギノ角ゴ ProN W3" charset="0"/>
              <a:buChar char="•"/>
              <a:defRPr sz="3800">
                <a:solidFill>
                  <a:schemeClr val="tx1"/>
                </a:solidFill>
                <a:latin typeface="+mn-lt"/>
                <a:ea typeface="+mn-ea"/>
                <a:cs typeface="+mn-cs"/>
                <a:sym typeface="ヒラギノ角ゴ ProN W6" charset="0"/>
              </a:defRPr>
            </a:lvl9pPr>
          </a:lstStyle>
          <a:p>
            <a:pPr marL="0" algn="ctr">
              <a:spcBef>
                <a:spcPts val="200"/>
              </a:spcBef>
            </a:pPr>
            <a:r>
              <a:rPr lang="ja-JP" altLang="en-US" sz="3000" dirty="0">
                <a:solidFill>
                  <a:srgbClr val="000000"/>
                </a:solidFill>
                <a:latin typeface="Meiryo UI" panose="020B0604030504040204" pitchFamily="50" charset="-128"/>
                <a:ea typeface="Meiryo UI" panose="020B0604030504040204" pitchFamily="50" charset="-128"/>
                <a:cs typeface="Arial" pitchFamily="34" charset="0"/>
              </a:rPr>
              <a:t>インハウス</a:t>
            </a:r>
            <a:r>
              <a:rPr lang="en-US" altLang="ja-JP" sz="3000" dirty="0">
                <a:solidFill>
                  <a:srgbClr val="000000"/>
                </a:solidFill>
                <a:latin typeface="Meiryo UI" panose="020B0604030504040204" pitchFamily="50" charset="-128"/>
                <a:ea typeface="Meiryo UI" panose="020B0604030504040204" pitchFamily="50" charset="-128"/>
                <a:cs typeface="Arial" pitchFamily="34" charset="0"/>
              </a:rPr>
              <a:t>/App Store</a:t>
            </a:r>
            <a:r>
              <a:rPr lang="ja-JP" altLang="en-US" sz="3000" dirty="0">
                <a:solidFill>
                  <a:srgbClr val="000000"/>
                </a:solidFill>
                <a:latin typeface="Meiryo UI" panose="020B0604030504040204" pitchFamily="50" charset="-128"/>
                <a:ea typeface="Meiryo UI" panose="020B0604030504040204" pitchFamily="50" charset="-128"/>
                <a:cs typeface="Arial" pitchFamily="34" charset="0"/>
              </a:rPr>
              <a:t>アプリを</a:t>
            </a:r>
            <a:r>
              <a:rPr lang="ja-JP" altLang="en-US" sz="3000" dirty="0">
                <a:latin typeface="Meiryo UI" panose="020B0604030504040204" pitchFamily="50" charset="-128"/>
                <a:ea typeface="Meiryo UI" panose="020B0604030504040204" pitchFamily="50" charset="-128"/>
                <a:cs typeface="Arial" pitchFamily="34" charset="0"/>
              </a:rPr>
              <a:t>リモートから</a:t>
            </a:r>
            <a:r>
              <a:rPr lang="en-US" altLang="ja-JP" sz="3000" dirty="0">
                <a:latin typeface="Meiryo UI" panose="020B0604030504040204" pitchFamily="50" charset="-128"/>
                <a:ea typeface="Meiryo UI" panose="020B0604030504040204" pitchFamily="50" charset="-128"/>
                <a:cs typeface="Arial" pitchFamily="34" charset="0"/>
              </a:rPr>
              <a:t>Push</a:t>
            </a:r>
            <a:r>
              <a:rPr lang="ja-JP" altLang="en-US" sz="3000" dirty="0">
                <a:latin typeface="Meiryo UI" panose="020B0604030504040204" pitchFamily="50" charset="-128"/>
                <a:ea typeface="Meiryo UI" panose="020B0604030504040204" pitchFamily="50" charset="-128"/>
                <a:cs typeface="Arial" pitchFamily="34" charset="0"/>
              </a:rPr>
              <a:t>配信</a:t>
            </a:r>
            <a:endParaRPr lang="en-US" altLang="ja-JP" sz="3000" dirty="0">
              <a:latin typeface="Meiryo UI" panose="020B0604030504040204" pitchFamily="50" charset="-128"/>
              <a:ea typeface="Meiryo UI" panose="020B0604030504040204" pitchFamily="50" charset="-128"/>
              <a:cs typeface="Arial" pitchFamily="34" charset="0"/>
            </a:endParaRPr>
          </a:p>
          <a:p>
            <a:pPr marL="0" algn="ctr">
              <a:spcBef>
                <a:spcPts val="200"/>
              </a:spcBef>
            </a:pPr>
            <a:r>
              <a:rPr kumimoji="1" lang="ja-JP" altLang="en-US" sz="3000" dirty="0">
                <a:latin typeface="Meiryo UI" panose="020B0604030504040204" pitchFamily="50" charset="-128"/>
                <a:ea typeface="Meiryo UI" panose="020B0604030504040204" pitchFamily="50" charset="-128"/>
                <a:cs typeface="Arial" pitchFamily="34" charset="0"/>
              </a:rPr>
              <a:t>アプリ配布状況を管理画面で確認可能</a:t>
            </a:r>
          </a:p>
        </p:txBody>
      </p:sp>
      <p:sp>
        <p:nvSpPr>
          <p:cNvPr id="9" name="テキスト ボックス 8">
            <a:extLst>
              <a:ext uri="{FF2B5EF4-FFF2-40B4-BE49-F238E27FC236}">
                <a16:creationId xmlns:a16="http://schemas.microsoft.com/office/drawing/2014/main" id="{384BAF4C-4190-41D3-9737-21D6997D8D11}"/>
              </a:ext>
            </a:extLst>
          </p:cNvPr>
          <p:cNvSpPr txBox="1"/>
          <p:nvPr/>
        </p:nvSpPr>
        <p:spPr>
          <a:xfrm>
            <a:off x="360005" y="9135511"/>
            <a:ext cx="8853942" cy="369332"/>
          </a:xfrm>
          <a:prstGeom prst="rect">
            <a:avLst/>
          </a:prstGeom>
          <a:noFill/>
        </p:spPr>
        <p:txBody>
          <a:bodyPr wrap="square" lIns="0" tIns="0" rIns="0" bIns="0" rtlCol="0" anchor="ctr" anchorCtr="0">
            <a:spAutoFit/>
          </a:bodyPr>
          <a:lstStyle/>
          <a:p>
            <a:pPr algn="l"/>
            <a:r>
              <a:rPr lang="en-US" altLang="ja-JP" sz="1200" dirty="0">
                <a:solidFill>
                  <a:schemeClr val="bg1">
                    <a:lumMod val="50000"/>
                  </a:schemeClr>
                </a:solidFill>
                <a:latin typeface="Meiryo UI" panose="020B0604030504040204" pitchFamily="50" charset="-128"/>
                <a:ea typeface="Meiryo UI" panose="020B0604030504040204" pitchFamily="50" charset="-128"/>
              </a:rPr>
              <a:t>※2013</a:t>
            </a:r>
            <a:r>
              <a:rPr lang="ja-JP" altLang="en-US" sz="1200" dirty="0">
                <a:solidFill>
                  <a:schemeClr val="bg1">
                    <a:lumMod val="50000"/>
                  </a:schemeClr>
                </a:solidFill>
                <a:latin typeface="Meiryo UI" panose="020B0604030504040204" pitchFamily="50" charset="-128"/>
                <a:ea typeface="Meiryo UI" panose="020B0604030504040204" pitchFamily="50" charset="-128"/>
              </a:rPr>
              <a:t>年</a:t>
            </a:r>
            <a:r>
              <a:rPr lang="en-US" altLang="ja-JP" sz="1200" dirty="0">
                <a:solidFill>
                  <a:schemeClr val="bg1">
                    <a:lumMod val="50000"/>
                  </a:schemeClr>
                </a:solidFill>
                <a:latin typeface="Meiryo UI" panose="020B0604030504040204" pitchFamily="50" charset="-128"/>
                <a:ea typeface="Meiryo UI" panose="020B0604030504040204" pitchFamily="50" charset="-128"/>
              </a:rPr>
              <a:t>4</a:t>
            </a:r>
            <a:r>
              <a:rPr lang="ja-JP" altLang="en-US" sz="1200" dirty="0">
                <a:solidFill>
                  <a:schemeClr val="bg1">
                    <a:lumMod val="50000"/>
                  </a:schemeClr>
                </a:solidFill>
                <a:latin typeface="Meiryo UI" panose="020B0604030504040204" pitchFamily="50" charset="-128"/>
                <a:ea typeface="Meiryo UI" panose="020B0604030504040204" pitchFamily="50" charset="-128"/>
              </a:rPr>
              <a:t>月</a:t>
            </a:r>
            <a:r>
              <a:rPr lang="en-US" altLang="ja-JP" sz="1200" dirty="0">
                <a:solidFill>
                  <a:schemeClr val="bg1">
                    <a:lumMod val="50000"/>
                  </a:schemeClr>
                </a:solidFill>
                <a:latin typeface="Meiryo UI" panose="020B0604030504040204" pitchFamily="50" charset="-128"/>
                <a:ea typeface="Meiryo UI" panose="020B0604030504040204" pitchFamily="50" charset="-128"/>
              </a:rPr>
              <a:t>15</a:t>
            </a:r>
            <a:r>
              <a:rPr lang="ja-JP" altLang="en-US" sz="1200" dirty="0">
                <a:solidFill>
                  <a:schemeClr val="bg1">
                    <a:lumMod val="50000"/>
                  </a:schemeClr>
                </a:solidFill>
                <a:latin typeface="Meiryo UI" panose="020B0604030504040204" pitchFamily="50" charset="-128"/>
                <a:ea typeface="Meiryo UI" panose="020B0604030504040204" pitchFamily="50" charset="-128"/>
              </a:rPr>
              <a:t>日以降に</a:t>
            </a:r>
            <a:r>
              <a:rPr lang="en-US" altLang="ja-JP" sz="1200" dirty="0">
                <a:solidFill>
                  <a:schemeClr val="bg1">
                    <a:lumMod val="50000"/>
                  </a:schemeClr>
                </a:solidFill>
                <a:latin typeface="Meiryo UI" panose="020B0604030504040204" pitchFamily="50" charset="-128"/>
                <a:ea typeface="Meiryo UI" panose="020B0604030504040204" pitchFamily="50" charset="-128"/>
              </a:rPr>
              <a:t>MDM</a:t>
            </a:r>
            <a:r>
              <a:rPr lang="ja-JP" altLang="en-US" sz="1200" dirty="0">
                <a:solidFill>
                  <a:schemeClr val="bg1">
                    <a:lumMod val="50000"/>
                  </a:schemeClr>
                </a:solidFill>
                <a:latin typeface="Meiryo UI" panose="020B0604030504040204" pitchFamily="50" charset="-128"/>
                <a:ea typeface="Meiryo UI" panose="020B0604030504040204" pitchFamily="50" charset="-128"/>
              </a:rPr>
              <a:t>にデバイス登録されたデバイスが対象です。</a:t>
            </a:r>
            <a:endParaRPr lang="en-US" altLang="ja-JP" sz="1200" dirty="0">
              <a:solidFill>
                <a:schemeClr val="bg1">
                  <a:lumMod val="50000"/>
                </a:schemeClr>
              </a:solidFill>
              <a:latin typeface="Meiryo UI" panose="020B0604030504040204" pitchFamily="50" charset="-128"/>
              <a:ea typeface="Meiryo UI" panose="020B0604030504040204" pitchFamily="50" charset="-128"/>
            </a:endParaRPr>
          </a:p>
          <a:p>
            <a:pPr algn="l"/>
            <a:r>
              <a:rPr kumimoji="1" lang="en-US" altLang="ja-JP" sz="1200" dirty="0">
                <a:solidFill>
                  <a:schemeClr val="bg1">
                    <a:lumMod val="50000"/>
                  </a:schemeClr>
                </a:solidFill>
                <a:latin typeface="Meiryo UI" panose="020B0604030504040204" pitchFamily="50" charset="-128"/>
                <a:ea typeface="Meiryo UI" panose="020B0604030504040204" pitchFamily="50" charset="-128"/>
              </a:rPr>
              <a:t>※</a:t>
            </a:r>
            <a:r>
              <a:rPr kumimoji="1" lang="ja-JP" altLang="en-US" sz="1200" dirty="0">
                <a:solidFill>
                  <a:schemeClr val="bg1">
                    <a:lumMod val="50000"/>
                  </a:schemeClr>
                </a:solidFill>
                <a:latin typeface="Meiryo UI" panose="020B0604030504040204" pitchFamily="50" charset="-128"/>
                <a:ea typeface="Meiryo UI" panose="020B0604030504040204" pitchFamily="50" charset="-128"/>
              </a:rPr>
              <a:t>複数のアプリを一括で配信することも可能です。</a:t>
            </a:r>
            <a:endParaRPr kumimoji="1" lang="en-US" altLang="ja-JP" sz="1200" dirty="0">
              <a:solidFill>
                <a:schemeClr val="bg1">
                  <a:lumMod val="50000"/>
                </a:schemeClr>
              </a:solidFill>
              <a:latin typeface="Meiryo UI" panose="020B0604030504040204" pitchFamily="50" charset="-128"/>
              <a:ea typeface="Meiryo UI" panose="020B0604030504040204" pitchFamily="50" charset="-128"/>
            </a:endParaRPr>
          </a:p>
        </p:txBody>
      </p:sp>
      <p:sp>
        <p:nvSpPr>
          <p:cNvPr id="11" name="矢印: 右 10">
            <a:extLst>
              <a:ext uri="{FF2B5EF4-FFF2-40B4-BE49-F238E27FC236}">
                <a16:creationId xmlns:a16="http://schemas.microsoft.com/office/drawing/2014/main" id="{22788C3E-32CB-4A11-A17D-13B33BAA3317}"/>
              </a:ext>
            </a:extLst>
          </p:cNvPr>
          <p:cNvSpPr/>
          <p:nvPr/>
        </p:nvSpPr>
        <p:spPr bwMode="auto">
          <a:xfrm>
            <a:off x="1265714" y="3915890"/>
            <a:ext cx="4360549" cy="184667"/>
          </a:xfrm>
          <a:prstGeom prst="rightArrow">
            <a:avLst>
              <a:gd name="adj1" fmla="val 45958"/>
              <a:gd name="adj2" fmla="val 129682"/>
            </a:avLst>
          </a:prstGeom>
          <a:solidFill>
            <a:srgbClr val="00B050"/>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grpSp>
        <p:nvGrpSpPr>
          <p:cNvPr id="12" name="グループ化 11">
            <a:extLst>
              <a:ext uri="{FF2B5EF4-FFF2-40B4-BE49-F238E27FC236}">
                <a16:creationId xmlns:a16="http://schemas.microsoft.com/office/drawing/2014/main" id="{575884BD-ECF1-4219-AE20-81A4303045A0}"/>
              </a:ext>
            </a:extLst>
          </p:cNvPr>
          <p:cNvGrpSpPr/>
          <p:nvPr/>
        </p:nvGrpSpPr>
        <p:grpSpPr>
          <a:xfrm>
            <a:off x="777600" y="2962139"/>
            <a:ext cx="2092169" cy="2092169"/>
            <a:chOff x="1533054" y="2643758"/>
            <a:chExt cx="2092169" cy="2092169"/>
          </a:xfrm>
        </p:grpSpPr>
        <p:sp>
          <p:nvSpPr>
            <p:cNvPr id="13" name="楕円 12">
              <a:extLst>
                <a:ext uri="{FF2B5EF4-FFF2-40B4-BE49-F238E27FC236}">
                  <a16:creationId xmlns:a16="http://schemas.microsoft.com/office/drawing/2014/main" id="{1B0A40DB-2240-41E0-AE0B-7EF75D66C402}"/>
                </a:ext>
              </a:extLst>
            </p:cNvPr>
            <p:cNvSpPr/>
            <p:nvPr/>
          </p:nvSpPr>
          <p:spPr bwMode="auto">
            <a:xfrm>
              <a:off x="1533054" y="2643758"/>
              <a:ext cx="2092169" cy="2092169"/>
            </a:xfrm>
            <a:prstGeom prst="ellipse">
              <a:avLst/>
            </a:prstGeom>
            <a:solidFill>
              <a:schemeClr val="bg1">
                <a:lumMod val="85000"/>
              </a:schemeClr>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15" name="Text Box 19">
              <a:extLst>
                <a:ext uri="{FF2B5EF4-FFF2-40B4-BE49-F238E27FC236}">
                  <a16:creationId xmlns:a16="http://schemas.microsoft.com/office/drawing/2014/main" id="{1D2AD31B-5B8C-4AFF-92B9-1B9AD8DD09E6}"/>
                </a:ext>
              </a:extLst>
            </p:cNvPr>
            <p:cNvSpPr txBox="1">
              <a:spLocks noChangeArrowheads="1"/>
            </p:cNvSpPr>
            <p:nvPr/>
          </p:nvSpPr>
          <p:spPr bwMode="auto">
            <a:xfrm>
              <a:off x="2046587" y="4155926"/>
              <a:ext cx="1065102" cy="2880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nchor="ctr" anchorCtr="0">
              <a:spAutoFit/>
            </a:bodyPr>
            <a:lstStyle/>
            <a:p>
              <a:pPr>
                <a:lnSpc>
                  <a:spcPct val="90000"/>
                </a:lnSpc>
                <a:spcBef>
                  <a:spcPct val="50000"/>
                </a:spcBef>
              </a:pPr>
              <a:r>
                <a:rPr lang="ja-JP" altLang="en-US" sz="1400" dirty="0">
                  <a:solidFill>
                    <a:schemeClr val="tx1"/>
                  </a:solidFill>
                  <a:latin typeface="Meiryo UI" panose="020B0604030504040204" pitchFamily="50" charset="-128"/>
                  <a:ea typeface="Meiryo UI" panose="020B0604030504040204" pitchFamily="50" charset="-128"/>
                </a:rPr>
                <a:t>管理者様</a:t>
              </a:r>
            </a:p>
          </p:txBody>
        </p:sp>
      </p:grpSp>
      <p:sp>
        <p:nvSpPr>
          <p:cNvPr id="25" name="矢印: 右 24">
            <a:extLst>
              <a:ext uri="{FF2B5EF4-FFF2-40B4-BE49-F238E27FC236}">
                <a16:creationId xmlns:a16="http://schemas.microsoft.com/office/drawing/2014/main" id="{829DE58D-DF18-4016-A5EB-6CB5B8687E26}"/>
              </a:ext>
            </a:extLst>
          </p:cNvPr>
          <p:cNvSpPr/>
          <p:nvPr/>
        </p:nvSpPr>
        <p:spPr bwMode="auto">
          <a:xfrm>
            <a:off x="6615823" y="3758745"/>
            <a:ext cx="3011664" cy="493716"/>
          </a:xfrm>
          <a:prstGeom prst="rightArrow">
            <a:avLst>
              <a:gd name="adj1" fmla="val 45958"/>
              <a:gd name="adj2" fmla="val 86791"/>
            </a:avLst>
          </a:prstGeom>
          <a:gradFill>
            <a:gsLst>
              <a:gs pos="0">
                <a:srgbClr val="00B050"/>
              </a:gs>
              <a:gs pos="100000">
                <a:srgbClr val="0070C0"/>
              </a:gs>
            </a:gsLst>
            <a:lin ang="0" scaled="0"/>
          </a:gra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dirty="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grpSp>
        <p:nvGrpSpPr>
          <p:cNvPr id="39" name="グループ化 38">
            <a:extLst>
              <a:ext uri="{FF2B5EF4-FFF2-40B4-BE49-F238E27FC236}">
                <a16:creationId xmlns:a16="http://schemas.microsoft.com/office/drawing/2014/main" id="{B5A7C207-FEBD-4DF2-AA0F-E3367F6FCC54}"/>
              </a:ext>
            </a:extLst>
          </p:cNvPr>
          <p:cNvGrpSpPr/>
          <p:nvPr/>
        </p:nvGrpSpPr>
        <p:grpSpPr>
          <a:xfrm>
            <a:off x="9673695" y="2962139"/>
            <a:ext cx="2092169" cy="2092169"/>
            <a:chOff x="9472738" y="2962139"/>
            <a:chExt cx="2092169" cy="2092169"/>
          </a:xfrm>
        </p:grpSpPr>
        <p:sp>
          <p:nvSpPr>
            <p:cNvPr id="38" name="楕円 37">
              <a:extLst>
                <a:ext uri="{FF2B5EF4-FFF2-40B4-BE49-F238E27FC236}">
                  <a16:creationId xmlns:a16="http://schemas.microsoft.com/office/drawing/2014/main" id="{C77B8507-E102-4615-9B4A-91CF385063CB}"/>
                </a:ext>
              </a:extLst>
            </p:cNvPr>
            <p:cNvSpPr/>
            <p:nvPr/>
          </p:nvSpPr>
          <p:spPr bwMode="auto">
            <a:xfrm>
              <a:off x="9472738" y="2962139"/>
              <a:ext cx="2092169" cy="2092169"/>
            </a:xfrm>
            <a:prstGeom prst="ellipse">
              <a:avLst/>
            </a:prstGeom>
            <a:solidFill>
              <a:schemeClr val="bg1">
                <a:lumMod val="95000"/>
              </a:schemeClr>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dirty="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grpSp>
          <p:nvGrpSpPr>
            <p:cNvPr id="26" name="グループ化 25">
              <a:extLst>
                <a:ext uri="{FF2B5EF4-FFF2-40B4-BE49-F238E27FC236}">
                  <a16:creationId xmlns:a16="http://schemas.microsoft.com/office/drawing/2014/main" id="{02324725-6EFC-44FF-9795-62478151C0CD}"/>
                </a:ext>
              </a:extLst>
            </p:cNvPr>
            <p:cNvGrpSpPr/>
            <p:nvPr/>
          </p:nvGrpSpPr>
          <p:grpSpPr>
            <a:xfrm>
              <a:off x="9472738" y="2962139"/>
              <a:ext cx="2092169" cy="2092169"/>
              <a:chOff x="777600" y="2592000"/>
              <a:chExt cx="2092169" cy="2092169"/>
            </a:xfrm>
          </p:grpSpPr>
          <p:sp>
            <p:nvSpPr>
              <p:cNvPr id="27" name="楕円 26">
                <a:extLst>
                  <a:ext uri="{FF2B5EF4-FFF2-40B4-BE49-F238E27FC236}">
                    <a16:creationId xmlns:a16="http://schemas.microsoft.com/office/drawing/2014/main" id="{51C4ED2C-E766-4FA7-A02D-47CC1A5AC218}"/>
                  </a:ext>
                </a:extLst>
              </p:cNvPr>
              <p:cNvSpPr/>
              <p:nvPr/>
            </p:nvSpPr>
            <p:spPr bwMode="auto">
              <a:xfrm>
                <a:off x="777600" y="2592000"/>
                <a:ext cx="2092169" cy="2092169"/>
              </a:xfrm>
              <a:prstGeom prst="ellipse">
                <a:avLst/>
              </a:prstGeom>
              <a:solidFill>
                <a:srgbClr val="0070C0">
                  <a:alpha val="30000"/>
                </a:srgbClr>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dirty="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28" name="Text Box 19">
                <a:extLst>
                  <a:ext uri="{FF2B5EF4-FFF2-40B4-BE49-F238E27FC236}">
                    <a16:creationId xmlns:a16="http://schemas.microsoft.com/office/drawing/2014/main" id="{256832B4-AFF9-4A09-9BC9-224BF3C5010B}"/>
                  </a:ext>
                </a:extLst>
              </p:cNvPr>
              <p:cNvSpPr txBox="1">
                <a:spLocks noChangeArrowheads="1"/>
              </p:cNvSpPr>
              <p:nvPr/>
            </p:nvSpPr>
            <p:spPr bwMode="auto">
              <a:xfrm>
                <a:off x="1291133" y="4105068"/>
                <a:ext cx="1065102" cy="2862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nchor="ctr" anchorCtr="0">
                <a:spAutoFit/>
              </a:bodyPr>
              <a:lstStyle/>
              <a:p>
                <a:pPr>
                  <a:lnSpc>
                    <a:spcPct val="90000"/>
                  </a:lnSpc>
                  <a:spcBef>
                    <a:spcPct val="50000"/>
                  </a:spcBef>
                </a:pPr>
                <a:r>
                  <a:rPr lang="ja-JP" altLang="en-US" sz="1400" dirty="0">
                    <a:solidFill>
                      <a:schemeClr val="tx1"/>
                    </a:solidFill>
                    <a:latin typeface="Meiryo UI" panose="020B0604030504040204" pitchFamily="50" charset="-128"/>
                    <a:ea typeface="Meiryo UI" panose="020B0604030504040204" pitchFamily="50" charset="-128"/>
                  </a:rPr>
                  <a:t>利用者様</a:t>
                </a:r>
              </a:p>
            </p:txBody>
          </p:sp>
        </p:grpSp>
      </p:grpSp>
      <p:grpSp>
        <p:nvGrpSpPr>
          <p:cNvPr id="42" name="グループ化 41">
            <a:extLst>
              <a:ext uri="{FF2B5EF4-FFF2-40B4-BE49-F238E27FC236}">
                <a16:creationId xmlns:a16="http://schemas.microsoft.com/office/drawing/2014/main" id="{B58564A0-1FEC-4C47-A8EE-E9C2CBE59437}"/>
              </a:ext>
            </a:extLst>
          </p:cNvPr>
          <p:cNvGrpSpPr/>
          <p:nvPr/>
        </p:nvGrpSpPr>
        <p:grpSpPr>
          <a:xfrm>
            <a:off x="3488646" y="3195450"/>
            <a:ext cx="1408183" cy="608718"/>
            <a:chOff x="3400624" y="4239455"/>
            <a:chExt cx="1408183" cy="608718"/>
          </a:xfrm>
        </p:grpSpPr>
        <p:pic>
          <p:nvPicPr>
            <p:cNvPr id="40" name="Picture 6">
              <a:extLst>
                <a:ext uri="{FF2B5EF4-FFF2-40B4-BE49-F238E27FC236}">
                  <a16:creationId xmlns:a16="http://schemas.microsoft.com/office/drawing/2014/main" id="{D4A09E80-B285-4945-82C8-8383D896687A}"/>
                </a:ext>
              </a:extLst>
            </p:cNvPr>
            <p:cNvPicPr>
              <a:picLocks noChangeAspect="1" noChangeArrowheads="1"/>
            </p:cNvPicPr>
            <p:nvPr/>
          </p:nvPicPr>
          <p:blipFill>
            <a:blip r:embed="rId2" cstate="print"/>
            <a:srcRect/>
            <a:stretch>
              <a:fillRect/>
            </a:stretch>
          </p:blipFill>
          <p:spPr bwMode="auto">
            <a:xfrm>
              <a:off x="4174900" y="4267093"/>
              <a:ext cx="633907" cy="581080"/>
            </a:xfrm>
            <a:prstGeom prst="rect">
              <a:avLst/>
            </a:prstGeom>
            <a:noFill/>
            <a:ln w="9525">
              <a:noFill/>
              <a:miter lim="800000"/>
              <a:headEnd/>
              <a:tailEnd/>
            </a:ln>
          </p:spPr>
        </p:pic>
        <p:pic>
          <p:nvPicPr>
            <p:cNvPr id="41" name="Picture 39">
              <a:extLst>
                <a:ext uri="{FF2B5EF4-FFF2-40B4-BE49-F238E27FC236}">
                  <a16:creationId xmlns:a16="http://schemas.microsoft.com/office/drawing/2014/main" id="{4FB467DB-A3DF-4CB7-BB74-80BCA508D27F}"/>
                </a:ext>
              </a:extLst>
            </p:cNvPr>
            <p:cNvPicPr>
              <a:picLocks noChangeAspect="1" noChangeArrowheads="1"/>
            </p:cNvPicPr>
            <p:nvPr/>
          </p:nvPicPr>
          <p:blipFill>
            <a:blip r:embed="rId3" cstate="print"/>
            <a:srcRect/>
            <a:stretch>
              <a:fillRect/>
            </a:stretch>
          </p:blipFill>
          <p:spPr bwMode="auto">
            <a:xfrm>
              <a:off x="3400624" y="4239455"/>
              <a:ext cx="633907" cy="608718"/>
            </a:xfrm>
            <a:prstGeom prst="rect">
              <a:avLst/>
            </a:prstGeom>
            <a:noFill/>
            <a:ln w="12700">
              <a:noFill/>
              <a:miter lim="800000"/>
              <a:headEnd/>
              <a:tailEnd/>
            </a:ln>
            <a:effectLst/>
          </p:spPr>
        </p:pic>
      </p:grpSp>
      <p:grpSp>
        <p:nvGrpSpPr>
          <p:cNvPr id="43" name="グループ化 42">
            <a:extLst>
              <a:ext uri="{FF2B5EF4-FFF2-40B4-BE49-F238E27FC236}">
                <a16:creationId xmlns:a16="http://schemas.microsoft.com/office/drawing/2014/main" id="{A047F56C-D12E-493D-9F64-AACB2704FF6D}"/>
              </a:ext>
            </a:extLst>
          </p:cNvPr>
          <p:cNvGrpSpPr/>
          <p:nvPr/>
        </p:nvGrpSpPr>
        <p:grpSpPr>
          <a:xfrm>
            <a:off x="7492531" y="3195450"/>
            <a:ext cx="1408183" cy="608718"/>
            <a:chOff x="3400624" y="4239455"/>
            <a:chExt cx="1408183" cy="608718"/>
          </a:xfrm>
        </p:grpSpPr>
        <p:pic>
          <p:nvPicPr>
            <p:cNvPr id="44" name="Picture 6">
              <a:extLst>
                <a:ext uri="{FF2B5EF4-FFF2-40B4-BE49-F238E27FC236}">
                  <a16:creationId xmlns:a16="http://schemas.microsoft.com/office/drawing/2014/main" id="{23B9BD2F-D936-4566-9330-05FB8FD6635F}"/>
                </a:ext>
              </a:extLst>
            </p:cNvPr>
            <p:cNvPicPr>
              <a:picLocks noChangeAspect="1" noChangeArrowheads="1"/>
            </p:cNvPicPr>
            <p:nvPr/>
          </p:nvPicPr>
          <p:blipFill>
            <a:blip r:embed="rId2" cstate="print"/>
            <a:srcRect/>
            <a:stretch>
              <a:fillRect/>
            </a:stretch>
          </p:blipFill>
          <p:spPr bwMode="auto">
            <a:xfrm>
              <a:off x="4174900" y="4267093"/>
              <a:ext cx="633907" cy="581080"/>
            </a:xfrm>
            <a:prstGeom prst="rect">
              <a:avLst/>
            </a:prstGeom>
            <a:noFill/>
            <a:ln w="9525">
              <a:noFill/>
              <a:miter lim="800000"/>
              <a:headEnd/>
              <a:tailEnd/>
            </a:ln>
          </p:spPr>
        </p:pic>
        <p:pic>
          <p:nvPicPr>
            <p:cNvPr id="45" name="Picture 39">
              <a:extLst>
                <a:ext uri="{FF2B5EF4-FFF2-40B4-BE49-F238E27FC236}">
                  <a16:creationId xmlns:a16="http://schemas.microsoft.com/office/drawing/2014/main" id="{8A233E88-46DD-436B-AE6F-2638727D45B4}"/>
                </a:ext>
              </a:extLst>
            </p:cNvPr>
            <p:cNvPicPr>
              <a:picLocks noChangeAspect="1" noChangeArrowheads="1"/>
            </p:cNvPicPr>
            <p:nvPr/>
          </p:nvPicPr>
          <p:blipFill>
            <a:blip r:embed="rId3" cstate="print"/>
            <a:srcRect/>
            <a:stretch>
              <a:fillRect/>
            </a:stretch>
          </p:blipFill>
          <p:spPr bwMode="auto">
            <a:xfrm>
              <a:off x="3400624" y="4239455"/>
              <a:ext cx="633907" cy="608718"/>
            </a:xfrm>
            <a:prstGeom prst="rect">
              <a:avLst/>
            </a:prstGeom>
            <a:noFill/>
            <a:ln w="12700">
              <a:noFill/>
              <a:miter lim="800000"/>
              <a:headEnd/>
              <a:tailEnd/>
            </a:ln>
            <a:effectLst/>
          </p:spPr>
        </p:pic>
      </p:grpSp>
      <p:grpSp>
        <p:nvGrpSpPr>
          <p:cNvPr id="74" name="グループ化 73">
            <a:extLst>
              <a:ext uri="{FF2B5EF4-FFF2-40B4-BE49-F238E27FC236}">
                <a16:creationId xmlns:a16="http://schemas.microsoft.com/office/drawing/2014/main" id="{C13A6D5A-2430-45AF-BAA9-D03F1310573D}"/>
              </a:ext>
            </a:extLst>
          </p:cNvPr>
          <p:cNvGrpSpPr/>
          <p:nvPr/>
        </p:nvGrpSpPr>
        <p:grpSpPr>
          <a:xfrm>
            <a:off x="2880319" y="4143038"/>
            <a:ext cx="2092166" cy="1353676"/>
            <a:chOff x="2880319" y="4143038"/>
            <a:chExt cx="2092166" cy="1353676"/>
          </a:xfrm>
        </p:grpSpPr>
        <p:cxnSp>
          <p:nvCxnSpPr>
            <p:cNvPr id="50" name="直線コネクタ 49">
              <a:extLst>
                <a:ext uri="{FF2B5EF4-FFF2-40B4-BE49-F238E27FC236}">
                  <a16:creationId xmlns:a16="http://schemas.microsoft.com/office/drawing/2014/main" id="{F283887D-7C7D-41B5-9DB0-3A0DBCA08201}"/>
                </a:ext>
              </a:extLst>
            </p:cNvPr>
            <p:cNvCxnSpPr/>
            <p:nvPr/>
          </p:nvCxnSpPr>
          <p:spPr bwMode="auto">
            <a:xfrm rot="10800000" flipV="1">
              <a:off x="3926403" y="4143038"/>
              <a:ext cx="0" cy="414981"/>
            </a:xfrm>
            <a:prstGeom prst="line">
              <a:avLst/>
            </a:prstGeom>
            <a:solidFill>
              <a:srgbClr val="000000"/>
            </a:solidFill>
            <a:ln w="19050" cap="flat" cmpd="sng" algn="ctr">
              <a:solidFill>
                <a:schemeClr val="bg1">
                  <a:lumMod val="50000"/>
                </a:schemeClr>
              </a:solidFill>
              <a:prstDash val="solid"/>
              <a:round/>
              <a:headEnd type="oval"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1" name="四角形: 角を丸くする 50">
              <a:extLst>
                <a:ext uri="{FF2B5EF4-FFF2-40B4-BE49-F238E27FC236}">
                  <a16:creationId xmlns:a16="http://schemas.microsoft.com/office/drawing/2014/main" id="{E66DD187-B054-4FD2-BE55-D88EB5DBD9D4}"/>
                </a:ext>
              </a:extLst>
            </p:cNvPr>
            <p:cNvSpPr/>
            <p:nvPr/>
          </p:nvSpPr>
          <p:spPr bwMode="auto">
            <a:xfrm>
              <a:off x="2880319" y="4343799"/>
              <a:ext cx="2092166" cy="1152915"/>
            </a:xfrm>
            <a:prstGeom prst="roundRect">
              <a:avLst>
                <a:gd name="adj" fmla="val 5508"/>
              </a:avLst>
            </a:prstGeom>
            <a:solidFill>
              <a:schemeClr val="bg1">
                <a:lumMod val="95000"/>
              </a:schemeClr>
            </a:solidFill>
            <a:ln w="15875" cap="flat" cmpd="sng" algn="ctr">
              <a:solidFill>
                <a:schemeClr val="bg1">
                  <a:lumMod val="50000"/>
                </a:schemeClr>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r>
                <a:rPr kumimoji="1" lang="ja-JP" altLang="en-US" sz="2000" dirty="0">
                  <a:solidFill>
                    <a:schemeClr val="tx1"/>
                  </a:solidFill>
                  <a:latin typeface="Meiryo UI" panose="020B0604030504040204" pitchFamily="50" charset="-128"/>
                  <a:ea typeface="Meiryo UI" panose="020B0604030504040204" pitchFamily="50" charset="-128"/>
                  <a:cs typeface="Arial" pitchFamily="34" charset="0"/>
                </a:rPr>
                <a:t>アプリ登録</a:t>
              </a:r>
              <a:endParaRPr kumimoji="1" lang="en-US" altLang="ja-JP" sz="2000" dirty="0">
                <a:solidFill>
                  <a:schemeClr val="tx1"/>
                </a:solidFill>
                <a:latin typeface="Meiryo UI" panose="020B0604030504040204" pitchFamily="50" charset="-128"/>
                <a:ea typeface="Meiryo UI" panose="020B0604030504040204" pitchFamily="50" charset="-128"/>
                <a:cs typeface="Arial" pitchFamily="34" charset="0"/>
              </a:endParaRPr>
            </a:p>
            <a:p>
              <a:r>
                <a:rPr lang="ja-JP" altLang="en-US" sz="2000" dirty="0">
                  <a:solidFill>
                    <a:schemeClr val="tx1"/>
                  </a:solidFill>
                  <a:latin typeface="Meiryo UI" panose="020B0604030504040204" pitchFamily="50" charset="-128"/>
                  <a:ea typeface="Meiryo UI" panose="020B0604030504040204" pitchFamily="50" charset="-128"/>
                  <a:cs typeface="Arial" pitchFamily="34" charset="0"/>
                </a:rPr>
                <a:t>インストール要求</a:t>
              </a:r>
              <a:endParaRPr lang="en-US" altLang="ja-JP" sz="2000" dirty="0">
                <a:solidFill>
                  <a:schemeClr val="tx1"/>
                </a:solidFill>
                <a:latin typeface="Meiryo UI" panose="020B0604030504040204" pitchFamily="50" charset="-128"/>
                <a:ea typeface="Meiryo UI" panose="020B0604030504040204" pitchFamily="50" charset="-128"/>
                <a:cs typeface="Arial" pitchFamily="34" charset="0"/>
              </a:endParaRPr>
            </a:p>
            <a:p>
              <a:r>
                <a:rPr kumimoji="1" lang="ja-JP" altLang="en-US" sz="2000" dirty="0">
                  <a:solidFill>
                    <a:schemeClr val="tx1"/>
                  </a:solidFill>
                  <a:latin typeface="Meiryo UI" panose="020B0604030504040204" pitchFamily="50" charset="-128"/>
                  <a:ea typeface="Meiryo UI" panose="020B0604030504040204" pitchFamily="50" charset="-128"/>
                  <a:cs typeface="Arial" pitchFamily="34" charset="0"/>
                </a:rPr>
                <a:t>アップデート要求</a:t>
              </a:r>
              <a:endParaRPr kumimoji="1" lang="en-US" altLang="ja-JP" sz="2000" dirty="0">
                <a:solidFill>
                  <a:schemeClr val="tx1"/>
                </a:solidFill>
                <a:latin typeface="Meiryo UI" panose="020B0604030504040204" pitchFamily="50" charset="-128"/>
                <a:ea typeface="Meiryo UI" panose="020B0604030504040204" pitchFamily="50" charset="-128"/>
                <a:cs typeface="Arial" pitchFamily="34" charset="0"/>
              </a:endParaRPr>
            </a:p>
          </p:txBody>
        </p:sp>
      </p:grpSp>
      <p:grpSp>
        <p:nvGrpSpPr>
          <p:cNvPr id="73" name="グループ化 72">
            <a:extLst>
              <a:ext uri="{FF2B5EF4-FFF2-40B4-BE49-F238E27FC236}">
                <a16:creationId xmlns:a16="http://schemas.microsoft.com/office/drawing/2014/main" id="{3F68747C-14C2-415F-8144-0D9EE36D2513}"/>
              </a:ext>
            </a:extLst>
          </p:cNvPr>
          <p:cNvGrpSpPr/>
          <p:nvPr/>
        </p:nvGrpSpPr>
        <p:grpSpPr>
          <a:xfrm>
            <a:off x="7318771" y="4227934"/>
            <a:ext cx="1755702" cy="831828"/>
            <a:chOff x="7318771" y="4227934"/>
            <a:chExt cx="1755702" cy="831828"/>
          </a:xfrm>
        </p:grpSpPr>
        <p:cxnSp>
          <p:nvCxnSpPr>
            <p:cNvPr id="54" name="直線コネクタ 53">
              <a:extLst>
                <a:ext uri="{FF2B5EF4-FFF2-40B4-BE49-F238E27FC236}">
                  <a16:creationId xmlns:a16="http://schemas.microsoft.com/office/drawing/2014/main" id="{42599315-87D0-4976-89D5-B8306BBAE195}"/>
                </a:ext>
              </a:extLst>
            </p:cNvPr>
            <p:cNvCxnSpPr/>
            <p:nvPr/>
          </p:nvCxnSpPr>
          <p:spPr bwMode="auto">
            <a:xfrm>
              <a:off x="8196622" y="4227934"/>
              <a:ext cx="0" cy="648072"/>
            </a:xfrm>
            <a:prstGeom prst="line">
              <a:avLst/>
            </a:prstGeom>
            <a:solidFill>
              <a:srgbClr val="000000"/>
            </a:solidFill>
            <a:ln w="19050" cap="flat" cmpd="sng" algn="ctr">
              <a:solidFill>
                <a:srgbClr val="0070C0"/>
              </a:solidFill>
              <a:prstDash val="solid"/>
              <a:round/>
              <a:headEnd type="oval"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5" name="四角形: 角を丸くする 54">
              <a:extLst>
                <a:ext uri="{FF2B5EF4-FFF2-40B4-BE49-F238E27FC236}">
                  <a16:creationId xmlns:a16="http://schemas.microsoft.com/office/drawing/2014/main" id="{E0BD1B95-7DE8-4F4A-A52A-3863C3D507C4}"/>
                </a:ext>
              </a:extLst>
            </p:cNvPr>
            <p:cNvSpPr/>
            <p:nvPr/>
          </p:nvSpPr>
          <p:spPr bwMode="auto">
            <a:xfrm>
              <a:off x="7318771" y="4485833"/>
              <a:ext cx="1755702" cy="573929"/>
            </a:xfrm>
            <a:prstGeom prst="roundRect">
              <a:avLst>
                <a:gd name="adj" fmla="val 5508"/>
              </a:avLst>
            </a:prstGeom>
            <a:solidFill>
              <a:schemeClr val="bg1">
                <a:lumMod val="95000"/>
              </a:schemeClr>
            </a:solidFill>
            <a:ln w="25400" cap="flat" cmpd="sng" algn="ctr">
              <a:solidFill>
                <a:srgbClr val="0070C0"/>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r>
                <a:rPr lang="en-US" altLang="ja-JP" sz="2400" b="1" dirty="0">
                  <a:solidFill>
                    <a:srgbClr val="0070C0"/>
                  </a:solidFill>
                  <a:latin typeface="Meiryo UI" panose="020B0604030504040204" pitchFamily="50" charset="-128"/>
                  <a:ea typeface="Meiryo UI" panose="020B0604030504040204" pitchFamily="50" charset="-128"/>
                  <a:cs typeface="Arial" pitchFamily="34" charset="0"/>
                </a:rPr>
                <a:t>Push</a:t>
              </a:r>
              <a:r>
                <a:rPr lang="ja-JP" altLang="en-US" sz="2400" b="1" dirty="0">
                  <a:solidFill>
                    <a:srgbClr val="0070C0"/>
                  </a:solidFill>
                  <a:latin typeface="Meiryo UI" panose="020B0604030504040204" pitchFamily="50" charset="-128"/>
                  <a:ea typeface="Meiryo UI" panose="020B0604030504040204" pitchFamily="50" charset="-128"/>
                  <a:cs typeface="Arial" pitchFamily="34" charset="0"/>
                </a:rPr>
                <a:t>通知</a:t>
              </a:r>
              <a:endParaRPr kumimoji="1" lang="en-US" altLang="ja-JP" sz="2400" b="1" dirty="0">
                <a:solidFill>
                  <a:srgbClr val="0070C0"/>
                </a:solidFill>
                <a:latin typeface="Meiryo UI" panose="020B0604030504040204" pitchFamily="50" charset="-128"/>
                <a:ea typeface="Meiryo UI" panose="020B0604030504040204" pitchFamily="50" charset="-128"/>
                <a:cs typeface="Arial" pitchFamily="34" charset="0"/>
              </a:endParaRPr>
            </a:p>
          </p:txBody>
        </p:sp>
      </p:grpSp>
      <p:pic>
        <p:nvPicPr>
          <p:cNvPr id="65" name="図 64">
            <a:extLst>
              <a:ext uri="{FF2B5EF4-FFF2-40B4-BE49-F238E27FC236}">
                <a16:creationId xmlns:a16="http://schemas.microsoft.com/office/drawing/2014/main" id="{5D4FDA27-A265-423E-A09D-215BBD1E5C04}"/>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618129" y="7164996"/>
            <a:ext cx="1908511" cy="1083274"/>
          </a:xfrm>
          <a:prstGeom prst="rect">
            <a:avLst/>
          </a:prstGeom>
          <a:ln>
            <a:solidFill>
              <a:schemeClr val="tx1">
                <a:lumMod val="50000"/>
                <a:lumOff val="50000"/>
              </a:schemeClr>
            </a:solidFill>
          </a:ln>
        </p:spPr>
      </p:pic>
      <p:pic>
        <p:nvPicPr>
          <p:cNvPr id="66" name="図 65">
            <a:extLst>
              <a:ext uri="{FF2B5EF4-FFF2-40B4-BE49-F238E27FC236}">
                <a16:creationId xmlns:a16="http://schemas.microsoft.com/office/drawing/2014/main" id="{2591A41E-66CE-4EC7-AEE5-383E9B46D4F3}"/>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653734" y="5635233"/>
            <a:ext cx="1790044" cy="1222969"/>
          </a:xfrm>
          <a:prstGeom prst="rect">
            <a:avLst/>
          </a:prstGeom>
          <a:ln>
            <a:solidFill>
              <a:schemeClr val="tx1">
                <a:lumMod val="50000"/>
                <a:lumOff val="50000"/>
              </a:schemeClr>
            </a:solidFill>
          </a:ln>
        </p:spPr>
      </p:pic>
      <p:grpSp>
        <p:nvGrpSpPr>
          <p:cNvPr id="77" name="グループ化 76">
            <a:extLst>
              <a:ext uri="{FF2B5EF4-FFF2-40B4-BE49-F238E27FC236}">
                <a16:creationId xmlns:a16="http://schemas.microsoft.com/office/drawing/2014/main" id="{AE9460F1-E913-42DA-82F7-F785255B17A2}"/>
              </a:ext>
            </a:extLst>
          </p:cNvPr>
          <p:cNvGrpSpPr/>
          <p:nvPr/>
        </p:nvGrpSpPr>
        <p:grpSpPr>
          <a:xfrm>
            <a:off x="9673695" y="5195715"/>
            <a:ext cx="2092169" cy="1141584"/>
            <a:chOff x="9673695" y="5195715"/>
            <a:chExt cx="2092169" cy="1141584"/>
          </a:xfrm>
        </p:grpSpPr>
        <p:sp>
          <p:nvSpPr>
            <p:cNvPr id="76" name="二等辺三角形 75">
              <a:extLst>
                <a:ext uri="{FF2B5EF4-FFF2-40B4-BE49-F238E27FC236}">
                  <a16:creationId xmlns:a16="http://schemas.microsoft.com/office/drawing/2014/main" id="{5CE894CD-072B-4DF5-9A5F-77372CE89EF7}"/>
                </a:ext>
              </a:extLst>
            </p:cNvPr>
            <p:cNvSpPr/>
            <p:nvPr/>
          </p:nvSpPr>
          <p:spPr bwMode="auto">
            <a:xfrm flipV="1">
              <a:off x="10581141" y="6000692"/>
              <a:ext cx="240945" cy="336607"/>
            </a:xfrm>
            <a:prstGeom prst="triangle">
              <a:avLst/>
            </a:prstGeom>
            <a:solidFill>
              <a:srgbClr val="0070C0"/>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69" name="四角形: 角を丸くする 68">
              <a:extLst>
                <a:ext uri="{FF2B5EF4-FFF2-40B4-BE49-F238E27FC236}">
                  <a16:creationId xmlns:a16="http://schemas.microsoft.com/office/drawing/2014/main" id="{89642A43-00E0-48D4-B90B-151CE6D45AB3}"/>
                </a:ext>
              </a:extLst>
            </p:cNvPr>
            <p:cNvSpPr/>
            <p:nvPr/>
          </p:nvSpPr>
          <p:spPr bwMode="auto">
            <a:xfrm>
              <a:off x="9673695" y="5195715"/>
              <a:ext cx="2092169" cy="834768"/>
            </a:xfrm>
            <a:prstGeom prst="roundRect">
              <a:avLst>
                <a:gd name="adj" fmla="val 11024"/>
              </a:avLst>
            </a:prstGeom>
            <a:solidFill>
              <a:srgbClr val="0070C0"/>
            </a:solidFill>
            <a:ln w="25400" cap="flat" cmpd="sng" algn="ctr">
              <a:no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r>
                <a:rPr kumimoji="1" lang="ja-JP" altLang="en-US" sz="2000" b="1" dirty="0">
                  <a:solidFill>
                    <a:schemeClr val="bg1"/>
                  </a:solidFill>
                  <a:latin typeface="Meiryo UI" panose="020B0604030504040204" pitchFamily="50" charset="-128"/>
                  <a:ea typeface="Meiryo UI" panose="020B0604030504040204" pitchFamily="50" charset="-128"/>
                  <a:cs typeface="Arial" pitchFamily="34" charset="0"/>
                </a:rPr>
                <a:t>デバイス上に</a:t>
              </a:r>
              <a:endParaRPr kumimoji="1" lang="en-US" altLang="ja-JP" sz="2000" b="1" dirty="0">
                <a:solidFill>
                  <a:schemeClr val="bg1"/>
                </a:solidFill>
                <a:latin typeface="Meiryo UI" panose="020B0604030504040204" pitchFamily="50" charset="-128"/>
                <a:ea typeface="Meiryo UI" panose="020B0604030504040204" pitchFamily="50" charset="-128"/>
                <a:cs typeface="Arial" pitchFamily="34" charset="0"/>
              </a:endParaRPr>
            </a:p>
            <a:p>
              <a:r>
                <a:rPr kumimoji="1" lang="ja-JP" altLang="en-US" sz="2000" b="1" dirty="0">
                  <a:solidFill>
                    <a:schemeClr val="bg1"/>
                  </a:solidFill>
                  <a:latin typeface="Meiryo UI" panose="020B0604030504040204" pitchFamily="50" charset="-128"/>
                  <a:ea typeface="Meiryo UI" panose="020B0604030504040204" pitchFamily="50" charset="-128"/>
                  <a:cs typeface="Arial" pitchFamily="34" charset="0"/>
                </a:rPr>
                <a:t>ポップアップ通知</a:t>
              </a:r>
            </a:p>
          </p:txBody>
        </p:sp>
      </p:grpSp>
      <p:grpSp>
        <p:nvGrpSpPr>
          <p:cNvPr id="79" name="グループ化 78">
            <a:extLst>
              <a:ext uri="{FF2B5EF4-FFF2-40B4-BE49-F238E27FC236}">
                <a16:creationId xmlns:a16="http://schemas.microsoft.com/office/drawing/2014/main" id="{F942A9BB-A9DA-4E6A-9F5A-06E906DA3000}"/>
              </a:ext>
            </a:extLst>
          </p:cNvPr>
          <p:cNvGrpSpPr/>
          <p:nvPr/>
        </p:nvGrpSpPr>
        <p:grpSpPr>
          <a:xfrm>
            <a:off x="5163210" y="3309387"/>
            <a:ext cx="2016087" cy="2187327"/>
            <a:chOff x="5163210" y="3309387"/>
            <a:chExt cx="2016087" cy="2187327"/>
          </a:xfrm>
        </p:grpSpPr>
        <p:pic>
          <p:nvPicPr>
            <p:cNvPr id="17" name="Picture 6" descr="j0428969">
              <a:extLst>
                <a:ext uri="{FF2B5EF4-FFF2-40B4-BE49-F238E27FC236}">
                  <a16:creationId xmlns:a16="http://schemas.microsoft.com/office/drawing/2014/main" id="{E5771D1B-88F1-4461-8F8A-4FDD4A836C80}"/>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5666584" y="3309387"/>
              <a:ext cx="1009338" cy="1397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角丸四角形 51">
              <a:extLst>
                <a:ext uri="{FF2B5EF4-FFF2-40B4-BE49-F238E27FC236}">
                  <a16:creationId xmlns:a16="http://schemas.microsoft.com/office/drawing/2014/main" id="{36AD7A53-A532-48A6-B02D-C7E54634BCAC}"/>
                </a:ext>
              </a:extLst>
            </p:cNvPr>
            <p:cNvSpPr/>
            <p:nvPr/>
          </p:nvSpPr>
          <p:spPr bwMode="auto">
            <a:xfrm>
              <a:off x="5163210" y="4778298"/>
              <a:ext cx="2016087" cy="718416"/>
            </a:xfrm>
            <a:prstGeom prst="roundRect">
              <a:avLst>
                <a:gd name="adj" fmla="val 8839"/>
              </a:avLst>
            </a:prstGeom>
            <a:solidFill>
              <a:srgbClr val="00B050"/>
            </a:solidFill>
            <a:ln>
              <a:solidFill>
                <a:srgbClr val="00B050"/>
              </a:solid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anchor="ctr" anchorCtr="0"/>
            <a:lstStyle/>
            <a:p>
              <a:r>
                <a:rPr lang="ja-JP" altLang="en-US" sz="1600" b="1" dirty="0">
                  <a:solidFill>
                    <a:schemeClr val="bg1"/>
                  </a:solidFill>
                  <a:latin typeface="Meiryo UI" panose="020B0604030504040204" pitchFamily="50" charset="-128"/>
                  <a:ea typeface="Meiryo UI" panose="020B0604030504040204" pitchFamily="50" charset="-128"/>
                  <a:cs typeface="Verdana" panose="020B0604030504040204" pitchFamily="34" charset="0"/>
                </a:rPr>
                <a:t>デバイスマネジメント</a:t>
              </a:r>
              <a:endParaRPr lang="en-US" altLang="ja-JP" sz="1600" b="1" dirty="0">
                <a:solidFill>
                  <a:schemeClr val="bg1"/>
                </a:solidFill>
                <a:latin typeface="Meiryo UI" panose="020B0604030504040204" pitchFamily="50" charset="-128"/>
                <a:ea typeface="Meiryo UI" panose="020B0604030504040204" pitchFamily="50" charset="-128"/>
                <a:cs typeface="Verdana" panose="020B0604030504040204" pitchFamily="34" charset="0"/>
              </a:endParaRPr>
            </a:p>
            <a:p>
              <a:r>
                <a:rPr lang="ja-JP" altLang="en-US" sz="1600" b="1" dirty="0">
                  <a:solidFill>
                    <a:schemeClr val="bg1"/>
                  </a:solidFill>
                  <a:latin typeface="Meiryo UI" panose="020B0604030504040204" pitchFamily="50" charset="-128"/>
                  <a:ea typeface="Meiryo UI" panose="020B0604030504040204" pitchFamily="50" charset="-128"/>
                  <a:cs typeface="Verdana" panose="020B0604030504040204" pitchFamily="34" charset="0"/>
                </a:rPr>
                <a:t>サーバ</a:t>
              </a:r>
              <a:endParaRPr lang="en-US" altLang="ja-JP" sz="1600" b="1" dirty="0">
                <a:solidFill>
                  <a:schemeClr val="bg1"/>
                </a:solidFill>
                <a:latin typeface="Meiryo UI" panose="020B0604030504040204" pitchFamily="50" charset="-128"/>
                <a:ea typeface="Meiryo UI" panose="020B0604030504040204" pitchFamily="50" charset="-128"/>
                <a:cs typeface="Verdana" panose="020B0604030504040204" pitchFamily="34" charset="0"/>
              </a:endParaRPr>
            </a:p>
          </p:txBody>
        </p:sp>
      </p:grpSp>
      <p:pic>
        <p:nvPicPr>
          <p:cNvPr id="80" name="図 79">
            <a:extLst>
              <a:ext uri="{FF2B5EF4-FFF2-40B4-BE49-F238E27FC236}">
                <a16:creationId xmlns:a16="http://schemas.microsoft.com/office/drawing/2014/main" id="{7E6F54B2-E888-4F0A-96A0-A59BE7144C08}"/>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10885458" y="2050716"/>
            <a:ext cx="1651983" cy="1651983"/>
          </a:xfrm>
          <a:prstGeom prst="ellipse">
            <a:avLst/>
          </a:prstGeom>
          <a:ln>
            <a:noFill/>
          </a:ln>
          <a:effectLst>
            <a:softEdge rad="127000"/>
          </a:effectLst>
        </p:spPr>
      </p:pic>
      <p:pic>
        <p:nvPicPr>
          <p:cNvPr id="10" name="図 9" descr="スクリーンショット が含まれている画像&#10;&#10;自動的に生成された説明">
            <a:extLst>
              <a:ext uri="{FF2B5EF4-FFF2-40B4-BE49-F238E27FC236}">
                <a16:creationId xmlns:a16="http://schemas.microsoft.com/office/drawing/2014/main" id="{A02D8979-99E0-4CE0-B532-8B4A50C158B4}"/>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777600" y="5627776"/>
            <a:ext cx="3485315" cy="2648156"/>
          </a:xfrm>
          <a:prstGeom prst="rect">
            <a:avLst/>
          </a:prstGeom>
          <a:ln w="6350">
            <a:solidFill>
              <a:schemeClr val="bg1">
                <a:lumMod val="50000"/>
              </a:schemeClr>
            </a:solidFill>
          </a:ln>
          <a:effectLst>
            <a:outerShdw blurRad="50800" sx="102000" sy="102000" algn="ctr" rotWithShape="0">
              <a:prstClr val="black">
                <a:alpha val="20000"/>
              </a:prstClr>
            </a:outerShdw>
          </a:effectLst>
        </p:spPr>
      </p:pic>
      <p:pic>
        <p:nvPicPr>
          <p:cNvPr id="7" name="図 6" descr="スクリーンショット が含まれている画像&#10;&#10;自動的に生成された説明">
            <a:extLst>
              <a:ext uri="{FF2B5EF4-FFF2-40B4-BE49-F238E27FC236}">
                <a16:creationId xmlns:a16="http://schemas.microsoft.com/office/drawing/2014/main" id="{3637A8D5-A128-4130-ADAB-7DDCC6B2C882}"/>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2683391" y="6111102"/>
            <a:ext cx="4062742" cy="2653336"/>
          </a:xfrm>
          <a:prstGeom prst="rect">
            <a:avLst/>
          </a:prstGeom>
          <a:ln w="6350">
            <a:solidFill>
              <a:schemeClr val="bg1">
                <a:lumMod val="50000"/>
              </a:schemeClr>
            </a:solidFill>
          </a:ln>
          <a:effectLst>
            <a:outerShdw blurRad="50800" dist="38100" dir="10800000" algn="br" rotWithShape="0">
              <a:prstClr val="black">
                <a:alpha val="40000"/>
              </a:prstClr>
            </a:outerShdw>
          </a:effectLst>
        </p:spPr>
      </p:pic>
      <p:sp>
        <p:nvSpPr>
          <p:cNvPr id="83" name="正方形/長方形 82">
            <a:extLst>
              <a:ext uri="{FF2B5EF4-FFF2-40B4-BE49-F238E27FC236}">
                <a16:creationId xmlns:a16="http://schemas.microsoft.com/office/drawing/2014/main" id="{C7D9ED8A-D17E-47E4-A20D-60F7F9453AB6}"/>
              </a:ext>
            </a:extLst>
          </p:cNvPr>
          <p:cNvSpPr/>
          <p:nvPr/>
        </p:nvSpPr>
        <p:spPr bwMode="auto">
          <a:xfrm>
            <a:off x="3369135" y="7059309"/>
            <a:ext cx="2297450" cy="553002"/>
          </a:xfrm>
          <a:prstGeom prst="rect">
            <a:avLst/>
          </a:prstGeom>
          <a:noFill/>
          <a:ln w="38100" cap="flat" cmpd="sng" algn="ctr">
            <a:solidFill>
              <a:srgbClr val="00B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kumimoji="1" lang="ja-JP" altLang="en-US" sz="2800" b="1">
              <a:solidFill>
                <a:schemeClr val="tx1"/>
              </a:solidFill>
              <a:latin typeface="Meiryo UI" panose="020B0604030504040204" pitchFamily="50" charset="-128"/>
              <a:ea typeface="Meiryo UI" panose="020B0604030504040204" pitchFamily="50" charset="-128"/>
            </a:endParaRPr>
          </a:p>
        </p:txBody>
      </p:sp>
      <p:pic>
        <p:nvPicPr>
          <p:cNvPr id="56" name="pixta_32687266-22.png" descr="pixta_32687266-22.png">
            <a:extLst>
              <a:ext uri="{FF2B5EF4-FFF2-40B4-BE49-F238E27FC236}">
                <a16:creationId xmlns:a16="http://schemas.microsoft.com/office/drawing/2014/main" id="{5FBA8B38-65DD-4ACB-BFC6-4658BAFA7DC2}"/>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926292" y="3038348"/>
            <a:ext cx="1788726" cy="1513622"/>
          </a:xfrm>
          <a:prstGeom prst="rect">
            <a:avLst/>
          </a:prstGeom>
          <a:ln w="12700">
            <a:miter lim="400000"/>
          </a:ln>
        </p:spPr>
      </p:pic>
      <p:pic>
        <p:nvPicPr>
          <p:cNvPr id="57" name="pixta_33252482-22.png" descr="pixta_33252482-22.png">
            <a:extLst>
              <a:ext uri="{FF2B5EF4-FFF2-40B4-BE49-F238E27FC236}">
                <a16:creationId xmlns:a16="http://schemas.microsoft.com/office/drawing/2014/main" id="{70824131-34A6-4B8A-9CD7-162AE5DBC99C}"/>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10246022" y="2902717"/>
            <a:ext cx="913999" cy="1712056"/>
          </a:xfrm>
          <a:prstGeom prst="rect">
            <a:avLst/>
          </a:prstGeom>
          <a:ln w="12700">
            <a:miter lim="400000"/>
          </a:ln>
        </p:spPr>
      </p:pic>
      <p:pic>
        <p:nvPicPr>
          <p:cNvPr id="48" name="イメージ" descr="イメージ"/>
          <p:cNvPicPr>
            <a:picLocks noChangeAspect="1"/>
          </p:cNvPicPr>
          <p:nvPr/>
        </p:nvPicPr>
        <p:blipFill>
          <a:blip r:embed="rId12" cstate="screen">
            <a:extLst>
              <a:ext uri="{28A0092B-C50C-407E-A947-70E740481C1C}">
                <a14:useLocalDpi xmlns:a14="http://schemas.microsoft.com/office/drawing/2010/main"/>
              </a:ext>
            </a:extLst>
          </a:blip>
          <a:srcRect/>
          <a:stretch>
            <a:fillRect/>
          </a:stretch>
        </p:blipFill>
        <p:spPr>
          <a:xfrm>
            <a:off x="10676458" y="6676075"/>
            <a:ext cx="1116693" cy="1605034"/>
          </a:xfrm>
          <a:custGeom>
            <a:avLst/>
            <a:gdLst/>
            <a:ahLst/>
            <a:cxnLst>
              <a:cxn ang="0">
                <a:pos x="wd2" y="hd2"/>
              </a:cxn>
              <a:cxn ang="5400000">
                <a:pos x="wd2" y="hd2"/>
              </a:cxn>
              <a:cxn ang="10800000">
                <a:pos x="wd2" y="hd2"/>
              </a:cxn>
              <a:cxn ang="16200000">
                <a:pos x="wd2" y="hd2"/>
              </a:cxn>
            </a:cxnLst>
            <a:rect l="0" t="0" r="r" b="b"/>
            <a:pathLst>
              <a:path w="21571" h="21595" extrusionOk="0">
                <a:moveTo>
                  <a:pt x="10802" y="0"/>
                </a:moveTo>
                <a:cubicBezTo>
                  <a:pt x="1025" y="0"/>
                  <a:pt x="791" y="3"/>
                  <a:pt x="517" y="153"/>
                </a:cubicBezTo>
                <a:cubicBezTo>
                  <a:pt x="363" y="237"/>
                  <a:pt x="177" y="404"/>
                  <a:pt x="106" y="523"/>
                </a:cubicBezTo>
                <a:cubicBezTo>
                  <a:pt x="10" y="684"/>
                  <a:pt x="-15" y="3366"/>
                  <a:pt x="7" y="10881"/>
                </a:cubicBezTo>
                <a:cubicBezTo>
                  <a:pt x="35" y="20399"/>
                  <a:pt x="53" y="21035"/>
                  <a:pt x="237" y="21231"/>
                </a:cubicBezTo>
                <a:cubicBezTo>
                  <a:pt x="346" y="21346"/>
                  <a:pt x="597" y="21473"/>
                  <a:pt x="797" y="21513"/>
                </a:cubicBezTo>
                <a:cubicBezTo>
                  <a:pt x="1009" y="21556"/>
                  <a:pt x="5189" y="21590"/>
                  <a:pt x="10846" y="21594"/>
                </a:cubicBezTo>
                <a:cubicBezTo>
                  <a:pt x="19854" y="21600"/>
                  <a:pt x="20553" y="21591"/>
                  <a:pt x="20916" y="21464"/>
                </a:cubicBezTo>
                <a:cubicBezTo>
                  <a:pt x="21131" y="21389"/>
                  <a:pt x="21371" y="21242"/>
                  <a:pt x="21448" y="21135"/>
                </a:cubicBezTo>
                <a:cubicBezTo>
                  <a:pt x="21559" y="20981"/>
                  <a:pt x="21585" y="18788"/>
                  <a:pt x="21564" y="10697"/>
                </a:cubicBezTo>
                <a:lnTo>
                  <a:pt x="21536" y="455"/>
                </a:lnTo>
                <a:lnTo>
                  <a:pt x="21169" y="229"/>
                </a:lnTo>
                <a:lnTo>
                  <a:pt x="20807" y="0"/>
                </a:lnTo>
                <a:lnTo>
                  <a:pt x="10802" y="0"/>
                </a:lnTo>
                <a:close/>
              </a:path>
            </a:pathLst>
          </a:custGeom>
          <a:ln w="12700">
            <a:miter lim="400000"/>
          </a:ln>
          <a:effectLst>
            <a:outerShdw blurRad="165100" dir="5400000" rotWithShape="0">
              <a:srgbClr val="000000">
                <a:alpha val="50000"/>
              </a:srgbClr>
            </a:outerShdw>
          </a:effectLst>
        </p:spPr>
      </p:pic>
      <p:pic>
        <p:nvPicPr>
          <p:cNvPr id="49" name="図 48"/>
          <p:cNvPicPr>
            <a:picLocks noChangeAspect="1"/>
          </p:cNvPicPr>
          <p:nvPr/>
        </p:nvPicPr>
        <p:blipFill rotWithShape="1">
          <a:blip r:embed="rId13"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9782389" y="7014557"/>
            <a:ext cx="754595" cy="1321056"/>
          </a:xfrm>
          <a:prstGeom prst="rect">
            <a:avLst/>
          </a:prstGeom>
        </p:spPr>
      </p:pic>
    </p:spTree>
    <p:extLst>
      <p:ext uri="{BB962C8B-B14F-4D97-AF65-F5344CB8AC3E}">
        <p14:creationId xmlns:p14="http://schemas.microsoft.com/office/powerpoint/2010/main" val="2801275289"/>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グループ化 6">
            <a:extLst>
              <a:ext uri="{FF2B5EF4-FFF2-40B4-BE49-F238E27FC236}">
                <a16:creationId xmlns:a16="http://schemas.microsoft.com/office/drawing/2014/main" id="{7EC98345-36D8-4679-9A9E-7E12049CE679}"/>
              </a:ext>
            </a:extLst>
          </p:cNvPr>
          <p:cNvGrpSpPr/>
          <p:nvPr/>
        </p:nvGrpSpPr>
        <p:grpSpPr>
          <a:xfrm>
            <a:off x="7499160" y="2355965"/>
            <a:ext cx="2340000" cy="7396047"/>
            <a:chOff x="7499160" y="2355965"/>
            <a:chExt cx="2340000" cy="7396047"/>
          </a:xfrm>
        </p:grpSpPr>
        <p:sp>
          <p:nvSpPr>
            <p:cNvPr id="55" name="四角形: 角を丸くする 54">
              <a:extLst>
                <a:ext uri="{FF2B5EF4-FFF2-40B4-BE49-F238E27FC236}">
                  <a16:creationId xmlns:a16="http://schemas.microsoft.com/office/drawing/2014/main" id="{227E2262-421B-4166-A462-1957EC54DD5E}"/>
                </a:ext>
              </a:extLst>
            </p:cNvPr>
            <p:cNvSpPr>
              <a:spLocks noChangeAspect="1"/>
            </p:cNvSpPr>
            <p:nvPr/>
          </p:nvSpPr>
          <p:spPr bwMode="auto">
            <a:xfrm>
              <a:off x="7499160" y="2355965"/>
              <a:ext cx="2340000" cy="7396047"/>
            </a:xfrm>
            <a:prstGeom prst="roundRect">
              <a:avLst>
                <a:gd name="adj" fmla="val 5427"/>
              </a:avLst>
            </a:prstGeom>
            <a:solidFill>
              <a:srgbClr val="00B050"/>
            </a:solidFill>
            <a:ln w="28575" algn="ctr">
              <a:noFill/>
              <a:round/>
              <a:headEnd/>
              <a:tailEnd/>
            </a:ln>
            <a:effectLst/>
          </p:spPr>
          <p:txBody>
            <a:bodyPr lIns="125675" tIns="62838" rIns="125675" bIns="62838" rtlCol="0" anchor="ctr"/>
            <a:lstStyle/>
            <a:p>
              <a:pPr algn="l"/>
              <a:endParaRPr kumimoji="1" lang="ja-JP" altLang="en-US" sz="2700" b="1" dirty="0">
                <a:latin typeface="Meiryo UI" panose="020B0604030504040204" pitchFamily="50" charset="-128"/>
                <a:ea typeface="Meiryo UI" panose="020B0604030504040204" pitchFamily="50" charset="-128"/>
              </a:endParaRPr>
            </a:p>
          </p:txBody>
        </p:sp>
        <p:sp>
          <p:nvSpPr>
            <p:cNvPr id="56" name="正方形/長方形 55">
              <a:extLst>
                <a:ext uri="{FF2B5EF4-FFF2-40B4-BE49-F238E27FC236}">
                  <a16:creationId xmlns:a16="http://schemas.microsoft.com/office/drawing/2014/main" id="{234E3B7E-89CD-49BA-85B5-FCA83765D4DB}"/>
                </a:ext>
              </a:extLst>
            </p:cNvPr>
            <p:cNvSpPr/>
            <p:nvPr/>
          </p:nvSpPr>
          <p:spPr bwMode="auto">
            <a:xfrm>
              <a:off x="7499160" y="8837612"/>
              <a:ext cx="2340000" cy="914400"/>
            </a:xfrm>
            <a:prstGeom prst="rect">
              <a:avLst/>
            </a:prstGeom>
            <a:solidFill>
              <a:srgbClr val="00B050"/>
            </a:solidFill>
            <a:ln w="28575" algn="ctr">
              <a:noFill/>
              <a:round/>
              <a:headEnd/>
              <a:tailEnd/>
            </a:ln>
          </p:spPr>
          <p:txBody>
            <a:bodyPr lIns="125675" tIns="62838" rIns="125675" bIns="62838" rtlCol="0" anchor="ctr"/>
            <a:lstStyle/>
            <a:p>
              <a:pPr algn="l"/>
              <a:endParaRPr kumimoji="1" lang="ja-JP" altLang="en-US" sz="2700" b="1">
                <a:latin typeface="Meiryo UI" panose="020B0604030504040204" pitchFamily="50" charset="-128"/>
                <a:ea typeface="Meiryo UI" panose="020B0604030504040204" pitchFamily="50" charset="-128"/>
              </a:endParaRPr>
            </a:p>
          </p:txBody>
        </p:sp>
      </p:grpSp>
      <p:grpSp>
        <p:nvGrpSpPr>
          <p:cNvPr id="2" name="グループ化 1">
            <a:extLst>
              <a:ext uri="{FF2B5EF4-FFF2-40B4-BE49-F238E27FC236}">
                <a16:creationId xmlns:a16="http://schemas.microsoft.com/office/drawing/2014/main" id="{E4FEFFDA-95AC-4B85-B1F5-E5B0A3D56D36}"/>
              </a:ext>
            </a:extLst>
          </p:cNvPr>
          <p:cNvGrpSpPr/>
          <p:nvPr/>
        </p:nvGrpSpPr>
        <p:grpSpPr>
          <a:xfrm>
            <a:off x="4968297" y="2355965"/>
            <a:ext cx="2340000" cy="7396047"/>
            <a:chOff x="4968297" y="2355965"/>
            <a:chExt cx="2340000" cy="7396047"/>
          </a:xfrm>
        </p:grpSpPr>
        <p:sp>
          <p:nvSpPr>
            <p:cNvPr id="58" name="四角形: 角を丸くする 57">
              <a:extLst>
                <a:ext uri="{FF2B5EF4-FFF2-40B4-BE49-F238E27FC236}">
                  <a16:creationId xmlns:a16="http://schemas.microsoft.com/office/drawing/2014/main" id="{59BCDBD2-895C-45FB-946A-5180F7B9E8EA}"/>
                </a:ext>
              </a:extLst>
            </p:cNvPr>
            <p:cNvSpPr>
              <a:spLocks noChangeAspect="1"/>
            </p:cNvSpPr>
            <p:nvPr/>
          </p:nvSpPr>
          <p:spPr bwMode="auto">
            <a:xfrm>
              <a:off x="4968297" y="2355965"/>
              <a:ext cx="2340000" cy="7396047"/>
            </a:xfrm>
            <a:prstGeom prst="roundRect">
              <a:avLst>
                <a:gd name="adj" fmla="val 5427"/>
              </a:avLst>
            </a:prstGeom>
            <a:solidFill>
              <a:srgbClr val="92D050"/>
            </a:solidFill>
            <a:ln w="28575" algn="ctr">
              <a:noFill/>
              <a:round/>
              <a:headEnd/>
              <a:tailEnd/>
            </a:ln>
            <a:effectLst/>
          </p:spPr>
          <p:txBody>
            <a:bodyPr lIns="125675" tIns="62838" rIns="125675" bIns="62838" rtlCol="0" anchor="ctr"/>
            <a:lstStyle/>
            <a:p>
              <a:pPr algn="l"/>
              <a:endParaRPr kumimoji="1" lang="ja-JP" altLang="en-US" sz="2700" b="1" dirty="0">
                <a:latin typeface="Meiryo UI" panose="020B0604030504040204" pitchFamily="50" charset="-128"/>
                <a:ea typeface="Meiryo UI" panose="020B0604030504040204" pitchFamily="50" charset="-128"/>
              </a:endParaRPr>
            </a:p>
          </p:txBody>
        </p:sp>
        <p:sp>
          <p:nvSpPr>
            <p:cNvPr id="59" name="正方形/長方形 58">
              <a:extLst>
                <a:ext uri="{FF2B5EF4-FFF2-40B4-BE49-F238E27FC236}">
                  <a16:creationId xmlns:a16="http://schemas.microsoft.com/office/drawing/2014/main" id="{C867EF03-072C-41B7-898B-887454156C37}"/>
                </a:ext>
              </a:extLst>
            </p:cNvPr>
            <p:cNvSpPr/>
            <p:nvPr/>
          </p:nvSpPr>
          <p:spPr bwMode="auto">
            <a:xfrm>
              <a:off x="4968297" y="8837612"/>
              <a:ext cx="2340000" cy="914400"/>
            </a:xfrm>
            <a:prstGeom prst="rect">
              <a:avLst/>
            </a:prstGeom>
            <a:solidFill>
              <a:srgbClr val="92D050"/>
            </a:solidFill>
            <a:ln w="28575" algn="ctr">
              <a:noFill/>
              <a:round/>
              <a:headEnd/>
              <a:tailEnd/>
            </a:ln>
          </p:spPr>
          <p:txBody>
            <a:bodyPr lIns="125675" tIns="62838" rIns="125675" bIns="62838" rtlCol="0" anchor="ctr"/>
            <a:lstStyle/>
            <a:p>
              <a:pPr algn="l"/>
              <a:endParaRPr kumimoji="1" lang="ja-JP" altLang="en-US" sz="2700" b="1">
                <a:latin typeface="Meiryo UI" panose="020B0604030504040204" pitchFamily="50" charset="-128"/>
                <a:ea typeface="Meiryo UI" panose="020B0604030504040204" pitchFamily="50" charset="-128"/>
              </a:endParaRPr>
            </a:p>
          </p:txBody>
        </p:sp>
      </p:grpSp>
      <p:grpSp>
        <p:nvGrpSpPr>
          <p:cNvPr id="8" name="グループ化 7">
            <a:extLst>
              <a:ext uri="{FF2B5EF4-FFF2-40B4-BE49-F238E27FC236}">
                <a16:creationId xmlns:a16="http://schemas.microsoft.com/office/drawing/2014/main" id="{26C3596E-34A8-407B-923D-47AB79FBBF5E}"/>
              </a:ext>
            </a:extLst>
          </p:cNvPr>
          <p:cNvGrpSpPr/>
          <p:nvPr/>
        </p:nvGrpSpPr>
        <p:grpSpPr>
          <a:xfrm>
            <a:off x="10030023" y="2355965"/>
            <a:ext cx="2340000" cy="7396047"/>
            <a:chOff x="10030023" y="2355965"/>
            <a:chExt cx="2340000" cy="7396047"/>
          </a:xfrm>
        </p:grpSpPr>
        <p:sp>
          <p:nvSpPr>
            <p:cNvPr id="44" name="四角形: 角を丸くする 43">
              <a:extLst>
                <a:ext uri="{FF2B5EF4-FFF2-40B4-BE49-F238E27FC236}">
                  <a16:creationId xmlns:a16="http://schemas.microsoft.com/office/drawing/2014/main" id="{8577CF09-0623-4EEC-9E91-065C2DA89FBE}"/>
                </a:ext>
              </a:extLst>
            </p:cNvPr>
            <p:cNvSpPr>
              <a:spLocks noChangeAspect="1"/>
            </p:cNvSpPr>
            <p:nvPr/>
          </p:nvSpPr>
          <p:spPr bwMode="auto">
            <a:xfrm>
              <a:off x="10030023" y="2355965"/>
              <a:ext cx="2340000" cy="7396047"/>
            </a:xfrm>
            <a:prstGeom prst="roundRect">
              <a:avLst>
                <a:gd name="adj" fmla="val 5427"/>
              </a:avLst>
            </a:prstGeom>
            <a:solidFill>
              <a:srgbClr val="92D050"/>
            </a:solidFill>
            <a:ln w="28575" algn="ctr">
              <a:noFill/>
              <a:round/>
              <a:headEnd/>
              <a:tailEnd/>
            </a:ln>
            <a:effectLst/>
          </p:spPr>
          <p:txBody>
            <a:bodyPr lIns="125675" tIns="62838" rIns="125675" bIns="62838" rtlCol="0" anchor="ctr"/>
            <a:lstStyle/>
            <a:p>
              <a:pPr algn="l"/>
              <a:endParaRPr kumimoji="1" lang="ja-JP" altLang="en-US" sz="2700" b="1" dirty="0">
                <a:latin typeface="Meiryo UI" panose="020B0604030504040204" pitchFamily="50" charset="-128"/>
                <a:ea typeface="Meiryo UI" panose="020B0604030504040204" pitchFamily="50" charset="-128"/>
              </a:endParaRPr>
            </a:p>
          </p:txBody>
        </p:sp>
        <p:sp>
          <p:nvSpPr>
            <p:cNvPr id="52" name="正方形/長方形 51">
              <a:extLst>
                <a:ext uri="{FF2B5EF4-FFF2-40B4-BE49-F238E27FC236}">
                  <a16:creationId xmlns:a16="http://schemas.microsoft.com/office/drawing/2014/main" id="{D78FDE9B-3FE1-4A3D-8D86-47B99F2B2E15}"/>
                </a:ext>
              </a:extLst>
            </p:cNvPr>
            <p:cNvSpPr/>
            <p:nvPr/>
          </p:nvSpPr>
          <p:spPr bwMode="auto">
            <a:xfrm>
              <a:off x="10030023" y="8837612"/>
              <a:ext cx="2340000" cy="914400"/>
            </a:xfrm>
            <a:prstGeom prst="rect">
              <a:avLst/>
            </a:prstGeom>
            <a:solidFill>
              <a:srgbClr val="92D050"/>
            </a:solidFill>
            <a:ln w="28575" algn="ctr">
              <a:noFill/>
              <a:round/>
              <a:headEnd/>
              <a:tailEnd/>
            </a:ln>
          </p:spPr>
          <p:txBody>
            <a:bodyPr lIns="125675" tIns="62838" rIns="125675" bIns="62838" rtlCol="0" anchor="ctr"/>
            <a:lstStyle/>
            <a:p>
              <a:pPr algn="l"/>
              <a:endParaRPr kumimoji="1" lang="ja-JP" altLang="en-US" sz="2700" b="1" dirty="0">
                <a:latin typeface="Meiryo UI" panose="020B0604030504040204" pitchFamily="50" charset="-128"/>
                <a:ea typeface="Meiryo UI" panose="020B0604030504040204" pitchFamily="50" charset="-128"/>
              </a:endParaRPr>
            </a:p>
          </p:txBody>
        </p:sp>
      </p:grpSp>
      <p:pic>
        <p:nvPicPr>
          <p:cNvPr id="24" name="図 23">
            <a:extLst>
              <a:ext uri="{FF2B5EF4-FFF2-40B4-BE49-F238E27FC236}">
                <a16:creationId xmlns:a16="http://schemas.microsoft.com/office/drawing/2014/main" id="{AFC15358-35BC-45CF-9B91-71FC210D9BF6}"/>
              </a:ext>
            </a:extLst>
          </p:cNvPr>
          <p:cNvPicPr>
            <a:picLocks noChangeAspect="1"/>
          </p:cNvPicPr>
          <p:nvPr/>
        </p:nvPicPr>
        <p:blipFill rotWithShape="1">
          <a:blip r:embed="rId2" cstate="screen">
            <a:alphaModFix amt="30000"/>
            <a:extLst>
              <a:ext uri="{28A0092B-C50C-407E-A947-70E740481C1C}">
                <a14:useLocalDpi xmlns:a14="http://schemas.microsoft.com/office/drawing/2010/main"/>
              </a:ext>
            </a:extLst>
          </a:blip>
          <a:srcRect t="-2143" b="8653"/>
          <a:stretch/>
        </p:blipFill>
        <p:spPr>
          <a:xfrm>
            <a:off x="0" y="4679006"/>
            <a:ext cx="13003213" cy="5073007"/>
          </a:xfrm>
          <a:prstGeom prst="rect">
            <a:avLst/>
          </a:prstGeom>
        </p:spPr>
      </p:pic>
      <p:sp>
        <p:nvSpPr>
          <p:cNvPr id="3" name="スライド番号プレースホルダー 2">
            <a:extLst>
              <a:ext uri="{FF2B5EF4-FFF2-40B4-BE49-F238E27FC236}">
                <a16:creationId xmlns:a16="http://schemas.microsoft.com/office/drawing/2014/main" id="{A0B1E250-9390-45EE-BC50-6C84B0FB5125}"/>
              </a:ext>
            </a:extLst>
          </p:cNvPr>
          <p:cNvSpPr>
            <a:spLocks noGrp="1"/>
          </p:cNvSpPr>
          <p:nvPr>
            <p:ph type="sldNum" sz="quarter" idx="4"/>
          </p:nvPr>
        </p:nvSpPr>
        <p:spPr/>
        <p:txBody>
          <a:bodyPr/>
          <a:lstStyle/>
          <a:p>
            <a:fld id="{F1BF7F6E-0413-4353-995D-100289A07FF8}" type="slidenum">
              <a:rPr lang="en-US" altLang="ja-JP" smtClean="0"/>
              <a:pPr/>
              <a:t>4</a:t>
            </a:fld>
            <a:endParaRPr lang="en-US" altLang="ja-JP" dirty="0"/>
          </a:p>
        </p:txBody>
      </p:sp>
      <p:sp>
        <p:nvSpPr>
          <p:cNvPr id="4" name="タイトル 3">
            <a:extLst>
              <a:ext uri="{FF2B5EF4-FFF2-40B4-BE49-F238E27FC236}">
                <a16:creationId xmlns:a16="http://schemas.microsoft.com/office/drawing/2014/main" id="{D87EE355-F909-42A6-BB67-599774AB059C}"/>
              </a:ext>
            </a:extLst>
          </p:cNvPr>
          <p:cNvSpPr>
            <a:spLocks noGrp="1"/>
          </p:cNvSpPr>
          <p:nvPr>
            <p:ph type="title"/>
          </p:nvPr>
        </p:nvSpPr>
        <p:spPr/>
        <p:txBody>
          <a:bodyPr/>
          <a:lstStyle/>
          <a:p>
            <a:r>
              <a:rPr lang="ja-JP" altLang="en-US" dirty="0"/>
              <a:t>ビジネス・コンシェル デバイスマネジメントとは</a:t>
            </a:r>
            <a:endParaRPr kumimoji="1" lang="ja-JP" altLang="en-US" dirty="0"/>
          </a:p>
        </p:txBody>
      </p:sp>
      <p:sp>
        <p:nvSpPr>
          <p:cNvPr id="5" name="正方形/長方形 4">
            <a:extLst>
              <a:ext uri="{FF2B5EF4-FFF2-40B4-BE49-F238E27FC236}">
                <a16:creationId xmlns:a16="http://schemas.microsoft.com/office/drawing/2014/main" id="{BDF39D0D-F295-4883-AE35-719D7DC543BA}"/>
              </a:ext>
            </a:extLst>
          </p:cNvPr>
          <p:cNvSpPr/>
          <p:nvPr/>
        </p:nvSpPr>
        <p:spPr>
          <a:xfrm>
            <a:off x="0" y="1347614"/>
            <a:ext cx="13003213" cy="639663"/>
          </a:xfrm>
          <a:prstGeom prst="rect">
            <a:avLst/>
          </a:prstGeom>
        </p:spPr>
        <p:txBody>
          <a:bodyPr wrap="square" lIns="90000" tIns="46800" rIns="90000" bIns="46800">
            <a:spAutoFit/>
          </a:bodyPr>
          <a:lstStyle/>
          <a:p>
            <a:pPr>
              <a:lnSpc>
                <a:spcPts val="4600"/>
              </a:lnSpc>
            </a:pPr>
            <a:r>
              <a:rPr lang="ja-JP" altLang="en-US" sz="3200" dirty="0">
                <a:latin typeface="Meiryo UI" panose="020B0604030504040204" pitchFamily="50" charset="-128"/>
                <a:ea typeface="Meiryo UI" panose="020B0604030504040204" pitchFamily="50" charset="-128"/>
              </a:rPr>
              <a:t>ソフトバンクが自社開発したクラウド型の</a:t>
            </a:r>
            <a:r>
              <a:rPr lang="en-US" altLang="ja-JP" sz="3200" dirty="0">
                <a:latin typeface="Meiryo UI" panose="020B0604030504040204" pitchFamily="50" charset="-128"/>
                <a:ea typeface="Meiryo UI" panose="020B0604030504040204" pitchFamily="50" charset="-128"/>
              </a:rPr>
              <a:t>MDM</a:t>
            </a:r>
            <a:r>
              <a:rPr lang="ja-JP" altLang="en-US" sz="3200" dirty="0">
                <a:latin typeface="Meiryo UI" panose="020B0604030504040204" pitchFamily="50" charset="-128"/>
                <a:ea typeface="Meiryo UI" panose="020B0604030504040204" pitchFamily="50" charset="-128"/>
              </a:rPr>
              <a:t>サービス</a:t>
            </a:r>
            <a:endParaRPr lang="ja-JP" altLang="en-US" sz="3200" dirty="0"/>
          </a:p>
        </p:txBody>
      </p:sp>
      <p:grpSp>
        <p:nvGrpSpPr>
          <p:cNvPr id="9" name="グループ化 8">
            <a:extLst>
              <a:ext uri="{FF2B5EF4-FFF2-40B4-BE49-F238E27FC236}">
                <a16:creationId xmlns:a16="http://schemas.microsoft.com/office/drawing/2014/main" id="{E3173B6A-9F28-4404-B9DC-BAD7686F9603}"/>
              </a:ext>
            </a:extLst>
          </p:cNvPr>
          <p:cNvGrpSpPr/>
          <p:nvPr/>
        </p:nvGrpSpPr>
        <p:grpSpPr>
          <a:xfrm>
            <a:off x="5130185" y="2662781"/>
            <a:ext cx="2016224" cy="2016224"/>
            <a:chOff x="5130185" y="2715766"/>
            <a:chExt cx="2016224" cy="2016224"/>
          </a:xfrm>
        </p:grpSpPr>
        <p:sp>
          <p:nvSpPr>
            <p:cNvPr id="33" name="テキスト ボックス 32">
              <a:extLst>
                <a:ext uri="{FF2B5EF4-FFF2-40B4-BE49-F238E27FC236}">
                  <a16:creationId xmlns:a16="http://schemas.microsoft.com/office/drawing/2014/main" id="{97D69995-3183-4A81-BAEA-640464F0367E}"/>
                </a:ext>
              </a:extLst>
            </p:cNvPr>
            <p:cNvSpPr txBox="1"/>
            <p:nvPr/>
          </p:nvSpPr>
          <p:spPr>
            <a:xfrm>
              <a:off x="5130185" y="3285553"/>
              <a:ext cx="2016224" cy="876650"/>
            </a:xfrm>
            <a:prstGeom prst="rect">
              <a:avLst/>
            </a:prstGeom>
            <a:noFill/>
          </p:spPr>
          <p:txBody>
            <a:bodyPr wrap="square" rtlCol="0" anchor="ctr" anchorCtr="1">
              <a:spAutoFit/>
            </a:bodyPr>
            <a:lstStyle/>
            <a:p>
              <a:pPr>
                <a:lnSpc>
                  <a:spcPts val="3200"/>
                </a:lnSpc>
              </a:pPr>
              <a:r>
                <a:rPr kumimoji="1" lang="ja-JP" altLang="en-US" sz="2400" b="1" dirty="0">
                  <a:solidFill>
                    <a:schemeClr val="bg1"/>
                  </a:solidFill>
                  <a:latin typeface="Meiryo UI" panose="020B0604030504040204" pitchFamily="50" charset="-128"/>
                  <a:ea typeface="Meiryo UI" panose="020B0604030504040204" pitchFamily="50" charset="-128"/>
                </a:rPr>
                <a:t>デバイス</a:t>
              </a:r>
              <a:endParaRPr kumimoji="1" lang="en-US" altLang="ja-JP" sz="2400" b="1" dirty="0">
                <a:solidFill>
                  <a:schemeClr val="bg1"/>
                </a:solidFill>
                <a:latin typeface="Meiryo UI" panose="020B0604030504040204" pitchFamily="50" charset="-128"/>
                <a:ea typeface="Meiryo UI" panose="020B0604030504040204" pitchFamily="50" charset="-128"/>
              </a:endParaRPr>
            </a:p>
            <a:p>
              <a:pPr>
                <a:lnSpc>
                  <a:spcPts val="3200"/>
                </a:lnSpc>
              </a:pPr>
              <a:r>
                <a:rPr kumimoji="1" lang="ja-JP" altLang="en-US" sz="2400" b="1" dirty="0">
                  <a:solidFill>
                    <a:schemeClr val="bg1"/>
                  </a:solidFill>
                  <a:latin typeface="Meiryo UI" panose="020B0604030504040204" pitchFamily="50" charset="-128"/>
                  <a:ea typeface="Meiryo UI" panose="020B0604030504040204" pitchFamily="50" charset="-128"/>
                </a:rPr>
                <a:t>一括管理</a:t>
              </a:r>
            </a:p>
          </p:txBody>
        </p:sp>
        <p:sp>
          <p:nvSpPr>
            <p:cNvPr id="60" name="楕円 59">
              <a:extLst>
                <a:ext uri="{FF2B5EF4-FFF2-40B4-BE49-F238E27FC236}">
                  <a16:creationId xmlns:a16="http://schemas.microsoft.com/office/drawing/2014/main" id="{B282809E-3880-46DC-B69F-BA03B60531B0}"/>
                </a:ext>
              </a:extLst>
            </p:cNvPr>
            <p:cNvSpPr>
              <a:spLocks noChangeAspect="1"/>
            </p:cNvSpPr>
            <p:nvPr/>
          </p:nvSpPr>
          <p:spPr bwMode="auto">
            <a:xfrm>
              <a:off x="5130185" y="2715766"/>
              <a:ext cx="2016224" cy="2016224"/>
            </a:xfrm>
            <a:prstGeom prst="ellipse">
              <a:avLst/>
            </a:prstGeom>
            <a:noFill/>
            <a:ln w="25400" algn="ctr">
              <a:solidFill>
                <a:schemeClr val="bg1"/>
              </a:solidFill>
              <a:round/>
              <a:headEnd/>
              <a:tailEnd/>
            </a:ln>
          </p:spPr>
          <p:txBody>
            <a:bodyPr lIns="125675" tIns="62838" rIns="125675" bIns="62838" rtlCol="0" anchor="ctr"/>
            <a:lstStyle/>
            <a:p>
              <a:pPr algn="l"/>
              <a:endParaRPr kumimoji="1" lang="ja-JP" altLang="en-US" sz="2700" b="1">
                <a:latin typeface="Meiryo UI" panose="020B0604030504040204" pitchFamily="50" charset="-128"/>
                <a:ea typeface="Meiryo UI" panose="020B0604030504040204" pitchFamily="50" charset="-128"/>
              </a:endParaRPr>
            </a:p>
          </p:txBody>
        </p:sp>
      </p:grpSp>
      <p:grpSp>
        <p:nvGrpSpPr>
          <p:cNvPr id="10" name="グループ化 9">
            <a:extLst>
              <a:ext uri="{FF2B5EF4-FFF2-40B4-BE49-F238E27FC236}">
                <a16:creationId xmlns:a16="http://schemas.microsoft.com/office/drawing/2014/main" id="{C5FD764C-98A5-4F4A-80DE-5EF10AEE1C01}"/>
              </a:ext>
            </a:extLst>
          </p:cNvPr>
          <p:cNvGrpSpPr/>
          <p:nvPr/>
        </p:nvGrpSpPr>
        <p:grpSpPr>
          <a:xfrm>
            <a:off x="7661048" y="2662781"/>
            <a:ext cx="2016224" cy="2016224"/>
            <a:chOff x="7661048" y="2715766"/>
            <a:chExt cx="2016224" cy="2016224"/>
          </a:xfrm>
        </p:grpSpPr>
        <p:sp>
          <p:nvSpPr>
            <p:cNvPr id="43" name="テキスト ボックス 42">
              <a:extLst>
                <a:ext uri="{FF2B5EF4-FFF2-40B4-BE49-F238E27FC236}">
                  <a16:creationId xmlns:a16="http://schemas.microsoft.com/office/drawing/2014/main" id="{E07BBFB6-3BD3-4F66-9371-4675FBBD10EB}"/>
                </a:ext>
              </a:extLst>
            </p:cNvPr>
            <p:cNvSpPr txBox="1"/>
            <p:nvPr/>
          </p:nvSpPr>
          <p:spPr>
            <a:xfrm>
              <a:off x="7661048" y="3080369"/>
              <a:ext cx="2016223" cy="1287019"/>
            </a:xfrm>
            <a:prstGeom prst="rect">
              <a:avLst/>
            </a:prstGeom>
            <a:noFill/>
          </p:spPr>
          <p:txBody>
            <a:bodyPr wrap="square" rtlCol="0" anchor="ctr" anchorCtr="1">
              <a:spAutoFit/>
            </a:bodyPr>
            <a:lstStyle/>
            <a:p>
              <a:pPr>
                <a:lnSpc>
                  <a:spcPts val="3200"/>
                </a:lnSpc>
              </a:pPr>
              <a:r>
                <a:rPr kumimoji="1" lang="ja-JP" altLang="en-US" sz="2400" b="1" dirty="0">
                  <a:solidFill>
                    <a:schemeClr val="bg1"/>
                  </a:solidFill>
                  <a:latin typeface="Meiryo UI" panose="020B0604030504040204" pitchFamily="50" charset="-128"/>
                  <a:ea typeface="Meiryo UI" panose="020B0604030504040204" pitchFamily="50" charset="-128"/>
                </a:rPr>
                <a:t>デバイス</a:t>
              </a:r>
              <a:endParaRPr kumimoji="1" lang="en-US" altLang="ja-JP" sz="2400" b="1" dirty="0">
                <a:solidFill>
                  <a:schemeClr val="bg1"/>
                </a:solidFill>
                <a:latin typeface="Meiryo UI" panose="020B0604030504040204" pitchFamily="50" charset="-128"/>
                <a:ea typeface="Meiryo UI" panose="020B0604030504040204" pitchFamily="50" charset="-128"/>
              </a:endParaRPr>
            </a:p>
            <a:p>
              <a:pPr>
                <a:lnSpc>
                  <a:spcPts val="3200"/>
                </a:lnSpc>
              </a:pPr>
              <a:r>
                <a:rPr kumimoji="1" lang="ja-JP" altLang="en-US" sz="2400" b="1" dirty="0">
                  <a:solidFill>
                    <a:schemeClr val="bg1"/>
                  </a:solidFill>
                  <a:latin typeface="Meiryo UI" panose="020B0604030504040204" pitchFamily="50" charset="-128"/>
                  <a:ea typeface="Meiryo UI" panose="020B0604030504040204" pitchFamily="50" charset="-128"/>
                </a:rPr>
                <a:t>運用の</a:t>
              </a:r>
              <a:endParaRPr kumimoji="1" lang="en-US" altLang="ja-JP" sz="2400" b="1" dirty="0">
                <a:solidFill>
                  <a:schemeClr val="bg1"/>
                </a:solidFill>
                <a:latin typeface="Meiryo UI" panose="020B0604030504040204" pitchFamily="50" charset="-128"/>
                <a:ea typeface="Meiryo UI" panose="020B0604030504040204" pitchFamily="50" charset="-128"/>
              </a:endParaRPr>
            </a:p>
            <a:p>
              <a:pPr>
                <a:lnSpc>
                  <a:spcPts val="3200"/>
                </a:lnSpc>
              </a:pPr>
              <a:r>
                <a:rPr kumimoji="1" lang="ja-JP" altLang="en-US" sz="2400" b="1" dirty="0">
                  <a:solidFill>
                    <a:schemeClr val="bg1"/>
                  </a:solidFill>
                  <a:latin typeface="Meiryo UI" panose="020B0604030504040204" pitchFamily="50" charset="-128"/>
                  <a:ea typeface="Meiryo UI" panose="020B0604030504040204" pitchFamily="50" charset="-128"/>
                </a:rPr>
                <a:t>効率化</a:t>
              </a:r>
            </a:p>
          </p:txBody>
        </p:sp>
        <p:sp>
          <p:nvSpPr>
            <p:cNvPr id="34" name="楕円 33">
              <a:extLst>
                <a:ext uri="{FF2B5EF4-FFF2-40B4-BE49-F238E27FC236}">
                  <a16:creationId xmlns:a16="http://schemas.microsoft.com/office/drawing/2014/main" id="{0D719FC2-1EDF-4041-80F7-9647EB8EFB90}"/>
                </a:ext>
              </a:extLst>
            </p:cNvPr>
            <p:cNvSpPr>
              <a:spLocks noChangeAspect="1"/>
            </p:cNvSpPr>
            <p:nvPr/>
          </p:nvSpPr>
          <p:spPr bwMode="auto">
            <a:xfrm>
              <a:off x="7661048" y="2715766"/>
              <a:ext cx="2016224" cy="2016224"/>
            </a:xfrm>
            <a:prstGeom prst="ellipse">
              <a:avLst/>
            </a:prstGeom>
            <a:noFill/>
            <a:ln w="25400" algn="ctr">
              <a:solidFill>
                <a:schemeClr val="bg1"/>
              </a:solidFill>
              <a:round/>
              <a:headEnd/>
              <a:tailEnd/>
            </a:ln>
          </p:spPr>
          <p:txBody>
            <a:bodyPr lIns="125675" tIns="62838" rIns="125675" bIns="62838" rtlCol="0" anchor="ctr"/>
            <a:lstStyle/>
            <a:p>
              <a:pPr algn="l"/>
              <a:endParaRPr kumimoji="1" lang="ja-JP" altLang="en-US" sz="2700" b="1">
                <a:latin typeface="Meiryo UI" panose="020B0604030504040204" pitchFamily="50" charset="-128"/>
                <a:ea typeface="Meiryo UI" panose="020B0604030504040204" pitchFamily="50" charset="-128"/>
              </a:endParaRPr>
            </a:p>
          </p:txBody>
        </p:sp>
      </p:grpSp>
      <p:grpSp>
        <p:nvGrpSpPr>
          <p:cNvPr id="11" name="グループ化 10">
            <a:extLst>
              <a:ext uri="{FF2B5EF4-FFF2-40B4-BE49-F238E27FC236}">
                <a16:creationId xmlns:a16="http://schemas.microsoft.com/office/drawing/2014/main" id="{DABA2667-7880-46CD-A1B5-749297752CF8}"/>
              </a:ext>
            </a:extLst>
          </p:cNvPr>
          <p:cNvGrpSpPr/>
          <p:nvPr/>
        </p:nvGrpSpPr>
        <p:grpSpPr>
          <a:xfrm>
            <a:off x="10191911" y="2662781"/>
            <a:ext cx="2016224" cy="2016224"/>
            <a:chOff x="10191911" y="2715766"/>
            <a:chExt cx="2016224" cy="2016224"/>
          </a:xfrm>
        </p:grpSpPr>
        <p:sp>
          <p:nvSpPr>
            <p:cNvPr id="45" name="テキスト ボックス 44">
              <a:extLst>
                <a:ext uri="{FF2B5EF4-FFF2-40B4-BE49-F238E27FC236}">
                  <a16:creationId xmlns:a16="http://schemas.microsoft.com/office/drawing/2014/main" id="{0B8E4E63-73EE-4E1A-B20A-D73315B1897F}"/>
                </a:ext>
              </a:extLst>
            </p:cNvPr>
            <p:cNvSpPr txBox="1"/>
            <p:nvPr/>
          </p:nvSpPr>
          <p:spPr>
            <a:xfrm>
              <a:off x="10191911" y="3285553"/>
              <a:ext cx="2016224" cy="876650"/>
            </a:xfrm>
            <a:prstGeom prst="rect">
              <a:avLst/>
            </a:prstGeom>
            <a:noFill/>
          </p:spPr>
          <p:txBody>
            <a:bodyPr wrap="square" rtlCol="0" anchor="ctr" anchorCtr="1">
              <a:spAutoFit/>
            </a:bodyPr>
            <a:lstStyle/>
            <a:p>
              <a:pPr>
                <a:lnSpc>
                  <a:spcPts val="3200"/>
                </a:lnSpc>
              </a:pPr>
              <a:r>
                <a:rPr kumimoji="1" lang="ja-JP" altLang="en-US" sz="2400" b="1" dirty="0">
                  <a:solidFill>
                    <a:schemeClr val="bg1"/>
                  </a:solidFill>
                  <a:latin typeface="Meiryo UI" panose="020B0604030504040204" pitchFamily="50" charset="-128"/>
                  <a:ea typeface="Meiryo UI" panose="020B0604030504040204" pitchFamily="50" charset="-128"/>
                </a:rPr>
                <a:t>セキュリティ</a:t>
              </a:r>
              <a:endParaRPr kumimoji="1" lang="en-US" altLang="ja-JP" sz="2400" b="1" dirty="0">
                <a:solidFill>
                  <a:schemeClr val="bg1"/>
                </a:solidFill>
                <a:latin typeface="Meiryo UI" panose="020B0604030504040204" pitchFamily="50" charset="-128"/>
                <a:ea typeface="Meiryo UI" panose="020B0604030504040204" pitchFamily="50" charset="-128"/>
              </a:endParaRPr>
            </a:p>
            <a:p>
              <a:pPr>
                <a:lnSpc>
                  <a:spcPts val="3200"/>
                </a:lnSpc>
              </a:pPr>
              <a:r>
                <a:rPr kumimoji="1" lang="ja-JP" altLang="en-US" sz="2400" b="1" dirty="0">
                  <a:solidFill>
                    <a:schemeClr val="bg1"/>
                  </a:solidFill>
                  <a:latin typeface="Meiryo UI" panose="020B0604030504040204" pitchFamily="50" charset="-128"/>
                  <a:ea typeface="Meiryo UI" panose="020B0604030504040204" pitchFamily="50" charset="-128"/>
                </a:rPr>
                <a:t>対策</a:t>
              </a:r>
            </a:p>
          </p:txBody>
        </p:sp>
        <p:sp>
          <p:nvSpPr>
            <p:cNvPr id="35" name="楕円 34">
              <a:extLst>
                <a:ext uri="{FF2B5EF4-FFF2-40B4-BE49-F238E27FC236}">
                  <a16:creationId xmlns:a16="http://schemas.microsoft.com/office/drawing/2014/main" id="{61980B09-00DB-4236-BD2A-F05BB6B4E4E7}"/>
                </a:ext>
              </a:extLst>
            </p:cNvPr>
            <p:cNvSpPr>
              <a:spLocks noChangeAspect="1"/>
            </p:cNvSpPr>
            <p:nvPr/>
          </p:nvSpPr>
          <p:spPr bwMode="auto">
            <a:xfrm>
              <a:off x="10191911" y="2715766"/>
              <a:ext cx="2016224" cy="2016224"/>
            </a:xfrm>
            <a:prstGeom prst="ellipse">
              <a:avLst/>
            </a:prstGeom>
            <a:noFill/>
            <a:ln w="25400" algn="ctr">
              <a:solidFill>
                <a:schemeClr val="bg1"/>
              </a:solidFill>
              <a:round/>
              <a:headEnd/>
              <a:tailEnd/>
            </a:ln>
          </p:spPr>
          <p:txBody>
            <a:bodyPr lIns="125675" tIns="62838" rIns="125675" bIns="62838" rtlCol="0" anchor="ctr"/>
            <a:lstStyle/>
            <a:p>
              <a:pPr algn="l"/>
              <a:endParaRPr kumimoji="1" lang="ja-JP" altLang="en-US" sz="2700" b="1">
                <a:latin typeface="Meiryo UI" panose="020B0604030504040204" pitchFamily="50" charset="-128"/>
                <a:ea typeface="Meiryo UI" panose="020B0604030504040204" pitchFamily="50" charset="-128"/>
              </a:endParaRPr>
            </a:p>
          </p:txBody>
        </p:sp>
      </p:grpSp>
      <p:pic>
        <p:nvPicPr>
          <p:cNvPr id="16" name="図 15">
            <a:extLst>
              <a:ext uri="{FF2B5EF4-FFF2-40B4-BE49-F238E27FC236}">
                <a16:creationId xmlns:a16="http://schemas.microsoft.com/office/drawing/2014/main" id="{D4F401A0-C690-42BC-9B7B-24D36F329822}"/>
              </a:ext>
            </a:extLst>
          </p:cNvPr>
          <p:cNvPicPr preferRelativeResize="0">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33607" y="2566168"/>
            <a:ext cx="10116000" cy="7185845"/>
          </a:xfrm>
          <a:prstGeom prst="rect">
            <a:avLst/>
          </a:prstGeom>
        </p:spPr>
      </p:pic>
    </p:spTree>
    <p:extLst>
      <p:ext uri="{BB962C8B-B14F-4D97-AF65-F5344CB8AC3E}">
        <p14:creationId xmlns:p14="http://schemas.microsoft.com/office/powerpoint/2010/main" val="3939550297"/>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descr="スクリーンショット が含まれている画像&#10;&#10;自動的に生成された説明">
            <a:extLst>
              <a:ext uri="{FF2B5EF4-FFF2-40B4-BE49-F238E27FC236}">
                <a16:creationId xmlns:a16="http://schemas.microsoft.com/office/drawing/2014/main" id="{64A36090-DE59-48A8-B151-C62DD9D4F2D1}"/>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135596" y="3067729"/>
            <a:ext cx="2239589" cy="2113378"/>
          </a:xfrm>
          <a:prstGeom prst="rect">
            <a:avLst/>
          </a:prstGeom>
          <a:ln>
            <a:solidFill>
              <a:schemeClr val="tx1">
                <a:lumMod val="50000"/>
                <a:lumOff val="50000"/>
              </a:schemeClr>
            </a:solidFill>
          </a:ln>
          <a:effectLst>
            <a:outerShdw blurRad="50800" dist="38100" dir="2700000" algn="tl" rotWithShape="0">
              <a:prstClr val="black">
                <a:alpha val="40000"/>
              </a:prstClr>
            </a:outerShdw>
          </a:effectLst>
        </p:spPr>
      </p:pic>
      <p:pic>
        <p:nvPicPr>
          <p:cNvPr id="78" name="図 77">
            <a:extLst>
              <a:ext uri="{FF2B5EF4-FFF2-40B4-BE49-F238E27FC236}">
                <a16:creationId xmlns:a16="http://schemas.microsoft.com/office/drawing/2014/main" id="{EC0A9487-5CBF-424F-B760-248F9620A3A9}"/>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3666087" y="3599022"/>
            <a:ext cx="2607239" cy="1835188"/>
          </a:xfrm>
          <a:prstGeom prst="rect">
            <a:avLst/>
          </a:prstGeom>
          <a:effectLst>
            <a:softEdge rad="127000"/>
          </a:effectLst>
        </p:spPr>
      </p:pic>
      <p:sp>
        <p:nvSpPr>
          <p:cNvPr id="58" name="正方形/長方形 57">
            <a:extLst>
              <a:ext uri="{FF2B5EF4-FFF2-40B4-BE49-F238E27FC236}">
                <a16:creationId xmlns:a16="http://schemas.microsoft.com/office/drawing/2014/main" id="{B2F96CBB-F90C-4A22-84D5-96DB2F0A8F67}"/>
              </a:ext>
            </a:extLst>
          </p:cNvPr>
          <p:cNvSpPr/>
          <p:nvPr/>
        </p:nvSpPr>
        <p:spPr bwMode="auto">
          <a:xfrm>
            <a:off x="2412307" y="4421647"/>
            <a:ext cx="1584176" cy="535166"/>
          </a:xfrm>
          <a:prstGeom prst="rect">
            <a:avLst/>
          </a:prstGeom>
          <a:solidFill>
            <a:schemeClr val="bg1"/>
          </a:solidFill>
          <a:ln w="28575" algn="ctr">
            <a:solidFill>
              <a:srgbClr val="FF0000"/>
            </a:solidFill>
            <a:round/>
            <a:headEnd/>
            <a:tailEnd/>
          </a:ln>
        </p:spPr>
        <p:txBody>
          <a:bodyPr lIns="125675" tIns="62838" rIns="125675" bIns="62838" rtlCol="0" anchor="ctr"/>
          <a:lstStyle/>
          <a:p>
            <a:r>
              <a:rPr kumimoji="1" lang="ja-JP" altLang="en-US" sz="1600" b="1" dirty="0">
                <a:solidFill>
                  <a:srgbClr val="FF0000"/>
                </a:solidFill>
                <a:latin typeface="Meiryo UI" panose="020B0604030504040204" pitchFamily="50" charset="-128"/>
                <a:ea typeface="Meiryo UI" panose="020B0604030504040204" pitchFamily="50" charset="-128"/>
              </a:rPr>
              <a:t>納品後差替え</a:t>
            </a:r>
          </a:p>
        </p:txBody>
      </p:sp>
      <p:cxnSp>
        <p:nvCxnSpPr>
          <p:cNvPr id="40" name="直線コネクタ 39">
            <a:extLst>
              <a:ext uri="{FF2B5EF4-FFF2-40B4-BE49-F238E27FC236}">
                <a16:creationId xmlns:a16="http://schemas.microsoft.com/office/drawing/2014/main" id="{C629A979-CADB-4DC1-A0B3-E723868FB880}"/>
              </a:ext>
            </a:extLst>
          </p:cNvPr>
          <p:cNvCxnSpPr/>
          <p:nvPr/>
        </p:nvCxnSpPr>
        <p:spPr bwMode="auto">
          <a:xfrm>
            <a:off x="7581726" y="2985661"/>
            <a:ext cx="0" cy="5656892"/>
          </a:xfrm>
          <a:prstGeom prst="line">
            <a:avLst/>
          </a:prstGeom>
          <a:solidFill>
            <a:srgbClr val="000000"/>
          </a:solidFill>
          <a:ln w="25400" cap="rnd" cmpd="sng" algn="ctr">
            <a:solidFill>
              <a:schemeClr val="bg1">
                <a:lumMod val="50000"/>
              </a:schemeClr>
            </a:solidFill>
            <a:prstDash val="sysDot"/>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3" name="四角形: 角を丸くする 62">
            <a:extLst>
              <a:ext uri="{FF2B5EF4-FFF2-40B4-BE49-F238E27FC236}">
                <a16:creationId xmlns:a16="http://schemas.microsoft.com/office/drawing/2014/main" id="{019D1A6D-CE19-4B11-81B9-6DD8DA117A68}"/>
              </a:ext>
            </a:extLst>
          </p:cNvPr>
          <p:cNvSpPr/>
          <p:nvPr/>
        </p:nvSpPr>
        <p:spPr bwMode="auto">
          <a:xfrm>
            <a:off x="7928242" y="2592000"/>
            <a:ext cx="4297370" cy="4199706"/>
          </a:xfrm>
          <a:prstGeom prst="roundRect">
            <a:avLst>
              <a:gd name="adj" fmla="val 3024"/>
            </a:avLst>
          </a:prstGeom>
          <a:solidFill>
            <a:schemeClr val="bg1"/>
          </a:solidFill>
          <a:ln w="762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altLang="ja-JP" sz="4200" b="0" i="0" u="none" strike="noStrike" cap="none" normalizeH="0" baseline="0" dirty="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pic>
        <p:nvPicPr>
          <p:cNvPr id="50" name="Picture 6">
            <a:extLst>
              <a:ext uri="{FF2B5EF4-FFF2-40B4-BE49-F238E27FC236}">
                <a16:creationId xmlns:a16="http://schemas.microsoft.com/office/drawing/2014/main" id="{E958DE7B-4526-47D0-903E-FDC770D5101C}"/>
              </a:ext>
            </a:extLst>
          </p:cNvPr>
          <p:cNvPicPr>
            <a:picLocks noChangeAspect="1" noChangeArrowheads="1"/>
          </p:cNvPicPr>
          <p:nvPr/>
        </p:nvPicPr>
        <p:blipFill rotWithShape="1">
          <a:blip r:embed="rId4" cstate="screen">
            <a:extLst>
              <a:ext uri="{28A0092B-C50C-407E-A947-70E740481C1C}">
                <a14:useLocalDpi xmlns:a14="http://schemas.microsoft.com/office/drawing/2010/main"/>
              </a:ext>
            </a:extLst>
          </a:blip>
          <a:srcRect l="-59"/>
          <a:stretch/>
        </p:blipFill>
        <p:spPr bwMode="auto">
          <a:xfrm rot="300000" flipH="1">
            <a:off x="8513825" y="6650305"/>
            <a:ext cx="3126204" cy="2636783"/>
          </a:xfrm>
          <a:prstGeom prst="rect">
            <a:avLst/>
          </a:prstGeom>
          <a:noFill/>
          <a:ln w="92075">
            <a:solidFill>
              <a:schemeClr val="bg1"/>
            </a:solidFill>
            <a:miter lim="800000"/>
            <a:headEnd/>
            <a:tailEnd/>
          </a:ln>
          <a:effectLst>
            <a:outerShdw blurRad="101600" dist="101600" dir="2700000" algn="tl" rotWithShape="0">
              <a:prstClr val="black">
                <a:alpha val="40000"/>
              </a:prstClr>
            </a:outerShdw>
          </a:effectLst>
        </p:spPr>
      </p:pic>
      <p:sp>
        <p:nvSpPr>
          <p:cNvPr id="30" name="矢印: 右 29">
            <a:extLst>
              <a:ext uri="{FF2B5EF4-FFF2-40B4-BE49-F238E27FC236}">
                <a16:creationId xmlns:a16="http://schemas.microsoft.com/office/drawing/2014/main" id="{B467A0D0-CFA3-4DE1-BA0A-306B85CCC7C0}"/>
              </a:ext>
            </a:extLst>
          </p:cNvPr>
          <p:cNvSpPr/>
          <p:nvPr/>
        </p:nvSpPr>
        <p:spPr bwMode="auto">
          <a:xfrm rot="5400000">
            <a:off x="1587452" y="5325262"/>
            <a:ext cx="1368001" cy="184667"/>
          </a:xfrm>
          <a:prstGeom prst="rightArrow">
            <a:avLst>
              <a:gd name="adj1" fmla="val 45958"/>
              <a:gd name="adj2" fmla="val 129682"/>
            </a:avLst>
          </a:prstGeom>
          <a:solidFill>
            <a:schemeClr val="bg1">
              <a:lumMod val="50000"/>
            </a:schemeClr>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31" name="楕円 30">
            <a:extLst>
              <a:ext uri="{FF2B5EF4-FFF2-40B4-BE49-F238E27FC236}">
                <a16:creationId xmlns:a16="http://schemas.microsoft.com/office/drawing/2014/main" id="{E29CA082-B97E-42AA-93AA-BEF1E24A2559}"/>
              </a:ext>
            </a:extLst>
          </p:cNvPr>
          <p:cNvSpPr/>
          <p:nvPr/>
        </p:nvSpPr>
        <p:spPr bwMode="auto">
          <a:xfrm>
            <a:off x="1353858" y="3234956"/>
            <a:ext cx="1835188" cy="1835188"/>
          </a:xfrm>
          <a:prstGeom prst="ellipse">
            <a:avLst/>
          </a:prstGeom>
          <a:solidFill>
            <a:srgbClr val="000000">
              <a:alpha val="20000"/>
            </a:srgbClr>
          </a:solidFill>
          <a:ln w="25400" cap="flat" cmpd="sng" algn="ctr">
            <a:noFill/>
            <a:prstDash val="solid"/>
            <a:round/>
            <a:headEnd type="none" w="med" len="med"/>
            <a:tailEnd type="none" w="med" len="med"/>
          </a:ln>
          <a:effectLst>
            <a:softEdge rad="127000"/>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3" name="スライド番号プレースホルダー 2">
            <a:extLst>
              <a:ext uri="{FF2B5EF4-FFF2-40B4-BE49-F238E27FC236}">
                <a16:creationId xmlns:a16="http://schemas.microsoft.com/office/drawing/2014/main" id="{EB49676F-0B83-4037-8135-FA03A72E156C}"/>
              </a:ext>
            </a:extLst>
          </p:cNvPr>
          <p:cNvSpPr>
            <a:spLocks noGrp="1"/>
          </p:cNvSpPr>
          <p:nvPr>
            <p:ph type="sldNum" sz="quarter" idx="4"/>
          </p:nvPr>
        </p:nvSpPr>
        <p:spPr/>
        <p:txBody>
          <a:bodyPr/>
          <a:lstStyle/>
          <a:p>
            <a:fld id="{F1BF7F6E-0413-4353-995D-100289A07FF8}" type="slidenum">
              <a:rPr lang="en-US" altLang="ja-JP" smtClean="0"/>
              <a:pPr/>
              <a:t>40</a:t>
            </a:fld>
            <a:endParaRPr lang="en-US" altLang="ja-JP" dirty="0"/>
          </a:p>
        </p:txBody>
      </p:sp>
      <p:sp>
        <p:nvSpPr>
          <p:cNvPr id="4" name="タイトル 3">
            <a:extLst>
              <a:ext uri="{FF2B5EF4-FFF2-40B4-BE49-F238E27FC236}">
                <a16:creationId xmlns:a16="http://schemas.microsoft.com/office/drawing/2014/main" id="{F061F214-92A1-482C-9B78-55090D82C8D3}"/>
              </a:ext>
            </a:extLst>
          </p:cNvPr>
          <p:cNvSpPr>
            <a:spLocks noGrp="1"/>
          </p:cNvSpPr>
          <p:nvPr>
            <p:ph type="title"/>
          </p:nvPr>
        </p:nvSpPr>
        <p:spPr/>
        <p:txBody>
          <a:bodyPr/>
          <a:lstStyle/>
          <a:p>
            <a:r>
              <a:rPr lang="en-US" altLang="ja-JP" dirty="0">
                <a:latin typeface="Meiryo UI" panose="020B0604030504040204" pitchFamily="50" charset="-128"/>
                <a:ea typeface="Meiryo UI" panose="020B0604030504040204" pitchFamily="50" charset="-128"/>
                <a:cs typeface="Arial" pitchFamily="34" charset="0"/>
              </a:rPr>
              <a:t>Managed Apps</a:t>
            </a:r>
            <a:r>
              <a:rPr lang="ja-JP" altLang="en-US" dirty="0">
                <a:latin typeface="Meiryo UI" panose="020B0604030504040204" pitchFamily="50" charset="-128"/>
                <a:ea typeface="Meiryo UI" panose="020B0604030504040204" pitchFamily="50" charset="-128"/>
                <a:cs typeface="Arial" pitchFamily="34" charset="0"/>
              </a:rPr>
              <a:t>機能❷</a:t>
            </a:r>
            <a:endParaRPr kumimoji="1" lang="ja-JP" altLang="en-US" dirty="0"/>
          </a:p>
        </p:txBody>
      </p:sp>
      <p:sp>
        <p:nvSpPr>
          <p:cNvPr id="5" name="角丸四角形 13">
            <a:extLst>
              <a:ext uri="{FF2B5EF4-FFF2-40B4-BE49-F238E27FC236}">
                <a16:creationId xmlns:a16="http://schemas.microsoft.com/office/drawing/2014/main" id="{FDF43D55-7BFF-496E-B0B7-EA64856C4351}"/>
              </a:ext>
            </a:extLst>
          </p:cNvPr>
          <p:cNvSpPr/>
          <p:nvPr/>
        </p:nvSpPr>
        <p:spPr bwMode="auto">
          <a:xfrm>
            <a:off x="9022006" y="360000"/>
            <a:ext cx="1080000" cy="288000"/>
          </a:xfrm>
          <a:prstGeom prst="roundRect">
            <a:avLst>
              <a:gd name="adj" fmla="val 13229"/>
            </a:avLst>
          </a:prstGeom>
          <a:solidFill>
            <a:srgbClr val="898FC3"/>
          </a:solidFill>
          <a:ln w="285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defRPr/>
            </a:pPr>
            <a:r>
              <a:rPr kumimoji="1" lang="en-US" altLang="ja-JP" sz="1400" b="1" kern="0" dirty="0">
                <a:solidFill>
                  <a:srgbClr val="FFFFFF"/>
                </a:solidFill>
                <a:latin typeface="Meiryo UI" panose="020B0604030504040204" pitchFamily="50" charset="-128"/>
                <a:ea typeface="Meiryo UI" panose="020B0604030504040204" pitchFamily="50" charset="-128"/>
                <a:cs typeface="Verdana" panose="020B0604030504040204" pitchFamily="34" charset="0"/>
              </a:rPr>
              <a:t>iOS</a:t>
            </a:r>
            <a:endParaRPr kumimoji="1" lang="ja-JP" altLang="en-US" sz="1400" b="1" kern="0" dirty="0">
              <a:solidFill>
                <a:srgbClr val="FFFFFF"/>
              </a:solidFill>
              <a:latin typeface="Meiryo UI" panose="020B0604030504040204" pitchFamily="50" charset="-128"/>
              <a:ea typeface="Meiryo UI" panose="020B0604030504040204" pitchFamily="50" charset="-128"/>
              <a:cs typeface="Verdana" panose="020B0604030504040204" pitchFamily="34" charset="0"/>
            </a:endParaRPr>
          </a:p>
        </p:txBody>
      </p:sp>
      <p:sp>
        <p:nvSpPr>
          <p:cNvPr id="6" name="コンテンツ プレースホルダ 28">
            <a:extLst>
              <a:ext uri="{FF2B5EF4-FFF2-40B4-BE49-F238E27FC236}">
                <a16:creationId xmlns:a16="http://schemas.microsoft.com/office/drawing/2014/main" id="{EDA55E8D-3141-476E-B1CC-AD26DC1335F9}"/>
              </a:ext>
            </a:extLst>
          </p:cNvPr>
          <p:cNvSpPr txBox="1">
            <a:spLocks/>
          </p:cNvSpPr>
          <p:nvPr/>
        </p:nvSpPr>
        <p:spPr>
          <a:xfrm>
            <a:off x="360006" y="1257478"/>
            <a:ext cx="12283200" cy="1368000"/>
          </a:xfrm>
          <a:prstGeom prst="rect">
            <a:avLst/>
          </a:prstGeom>
        </p:spPr>
        <p:txBody>
          <a:bodyPr lIns="0" rIns="0" anchor="ctr" anchorCtr="0"/>
          <a:lstStyle>
            <a:lvl1pPr marL="215900" algn="l" rtl="0" fontAlgn="base">
              <a:spcBef>
                <a:spcPts val="2400"/>
              </a:spcBef>
              <a:spcAft>
                <a:spcPct val="0"/>
              </a:spcAft>
              <a:defRPr sz="4400">
                <a:solidFill>
                  <a:schemeClr val="tx1"/>
                </a:solidFill>
                <a:latin typeface="HGP創英角ｺﾞｼｯｸUB" panose="020B0900000000000000" pitchFamily="50" charset="-128"/>
                <a:ea typeface="HGP創英角ｺﾞｼｯｸUB" panose="020B0900000000000000" pitchFamily="50" charset="-128"/>
                <a:cs typeface="+mn-cs"/>
                <a:sym typeface="ヒラギノ角ゴ ProN W6" charset="0"/>
              </a:defRPr>
            </a:lvl1pPr>
            <a:lvl2pPr marL="1231900" indent="-571500" algn="l" rtl="0" fontAlgn="base">
              <a:spcBef>
                <a:spcPts val="2400"/>
              </a:spcBef>
              <a:spcAft>
                <a:spcPct val="0"/>
              </a:spcAft>
              <a:buClr>
                <a:srgbClr val="000000"/>
              </a:buClr>
              <a:buSzPct val="171000"/>
              <a:buFont typeface="ヒラギノ角ゴ ProN W3" charset="0"/>
              <a:buChar char="•"/>
              <a:defRPr sz="4400">
                <a:solidFill>
                  <a:schemeClr val="tx1"/>
                </a:solidFill>
                <a:latin typeface="HGP創英角ｺﾞｼｯｸUB" panose="020B0900000000000000" pitchFamily="50" charset="-128"/>
                <a:ea typeface="HGP創英角ｺﾞｼｯｸUB" panose="020B0900000000000000" pitchFamily="50" charset="-128"/>
                <a:cs typeface="+mn-cs"/>
                <a:sym typeface="ヒラギノ角ゴ ProN W6" charset="0"/>
              </a:defRPr>
            </a:lvl2pPr>
            <a:lvl3pPr marL="1676400" indent="-571500" algn="l" rtl="0" fontAlgn="base">
              <a:spcBef>
                <a:spcPts val="2400"/>
              </a:spcBef>
              <a:spcAft>
                <a:spcPct val="0"/>
              </a:spcAft>
              <a:buClr>
                <a:srgbClr val="000000"/>
              </a:buClr>
              <a:buSzPct val="171000"/>
              <a:buFont typeface="ヒラギノ角ゴ ProN W3" charset="0"/>
              <a:buChar char="•"/>
              <a:defRPr sz="4400">
                <a:solidFill>
                  <a:schemeClr val="tx1"/>
                </a:solidFill>
                <a:latin typeface="HGP創英角ｺﾞｼｯｸUB" panose="020B0900000000000000" pitchFamily="50" charset="-128"/>
                <a:ea typeface="HGP創英角ｺﾞｼｯｸUB" panose="020B0900000000000000" pitchFamily="50" charset="-128"/>
                <a:cs typeface="+mn-cs"/>
                <a:sym typeface="ヒラギノ角ゴ ProN W6" charset="0"/>
              </a:defRPr>
            </a:lvl3pPr>
            <a:lvl4pPr marL="2120900" indent="-571500" algn="l" rtl="0" fontAlgn="base">
              <a:spcBef>
                <a:spcPts val="2400"/>
              </a:spcBef>
              <a:spcAft>
                <a:spcPct val="0"/>
              </a:spcAft>
              <a:buClr>
                <a:srgbClr val="000000"/>
              </a:buClr>
              <a:buSzPct val="171000"/>
              <a:buFont typeface="ヒラギノ角ゴ ProN W3" charset="0"/>
              <a:buChar char="•"/>
              <a:defRPr sz="4400">
                <a:solidFill>
                  <a:schemeClr val="tx1"/>
                </a:solidFill>
                <a:latin typeface="HGP創英角ｺﾞｼｯｸUB" panose="020B0900000000000000" pitchFamily="50" charset="-128"/>
                <a:ea typeface="HGP創英角ｺﾞｼｯｸUB" panose="020B0900000000000000" pitchFamily="50" charset="-128"/>
                <a:cs typeface="+mn-cs"/>
                <a:sym typeface="ヒラギノ角ゴ ProN W6" charset="0"/>
              </a:defRPr>
            </a:lvl4pPr>
            <a:lvl5pPr marL="2565400" indent="-571500" algn="l" rtl="0" fontAlgn="base">
              <a:spcBef>
                <a:spcPts val="2400"/>
              </a:spcBef>
              <a:spcAft>
                <a:spcPct val="0"/>
              </a:spcAft>
              <a:buClr>
                <a:srgbClr val="000000"/>
              </a:buClr>
              <a:buSzPct val="171000"/>
              <a:buFont typeface="ヒラギノ角ゴ ProN W3" charset="0"/>
              <a:buChar char="•"/>
              <a:defRPr sz="4400">
                <a:solidFill>
                  <a:schemeClr val="tx1"/>
                </a:solidFill>
                <a:latin typeface="HGP創英角ｺﾞｼｯｸUB" panose="020B0900000000000000" pitchFamily="50" charset="-128"/>
                <a:ea typeface="HGP創英角ｺﾞｼｯｸUB" panose="020B0900000000000000" pitchFamily="50" charset="-128"/>
                <a:cs typeface="+mn-cs"/>
                <a:sym typeface="ヒラギノ角ゴ ProN W6" charset="0"/>
              </a:defRPr>
            </a:lvl5pPr>
            <a:lvl6pPr marL="3022600" indent="-571500" algn="l" rtl="0" fontAlgn="base">
              <a:spcBef>
                <a:spcPts val="2400"/>
              </a:spcBef>
              <a:spcAft>
                <a:spcPct val="0"/>
              </a:spcAft>
              <a:buClr>
                <a:srgbClr val="000000"/>
              </a:buClr>
              <a:buSzPct val="171000"/>
              <a:buFont typeface="ヒラギノ角ゴ ProN W3" charset="0"/>
              <a:buChar char="•"/>
              <a:defRPr sz="3800">
                <a:solidFill>
                  <a:schemeClr val="tx1"/>
                </a:solidFill>
                <a:latin typeface="+mn-lt"/>
                <a:ea typeface="+mn-ea"/>
                <a:cs typeface="+mn-cs"/>
                <a:sym typeface="ヒラギノ角ゴ ProN W6" charset="0"/>
              </a:defRPr>
            </a:lvl6pPr>
            <a:lvl7pPr marL="3479800" indent="-571500" algn="l" rtl="0" fontAlgn="base">
              <a:spcBef>
                <a:spcPts val="2400"/>
              </a:spcBef>
              <a:spcAft>
                <a:spcPct val="0"/>
              </a:spcAft>
              <a:buClr>
                <a:srgbClr val="000000"/>
              </a:buClr>
              <a:buSzPct val="171000"/>
              <a:buFont typeface="ヒラギノ角ゴ ProN W3" charset="0"/>
              <a:buChar char="•"/>
              <a:defRPr sz="3800">
                <a:solidFill>
                  <a:schemeClr val="tx1"/>
                </a:solidFill>
                <a:latin typeface="+mn-lt"/>
                <a:ea typeface="+mn-ea"/>
                <a:cs typeface="+mn-cs"/>
                <a:sym typeface="ヒラギノ角ゴ ProN W6" charset="0"/>
              </a:defRPr>
            </a:lvl7pPr>
            <a:lvl8pPr marL="3937000" indent="-571500" algn="l" rtl="0" fontAlgn="base">
              <a:spcBef>
                <a:spcPts val="2400"/>
              </a:spcBef>
              <a:spcAft>
                <a:spcPct val="0"/>
              </a:spcAft>
              <a:buClr>
                <a:srgbClr val="000000"/>
              </a:buClr>
              <a:buSzPct val="171000"/>
              <a:buFont typeface="ヒラギノ角ゴ ProN W3" charset="0"/>
              <a:buChar char="•"/>
              <a:defRPr sz="3800">
                <a:solidFill>
                  <a:schemeClr val="tx1"/>
                </a:solidFill>
                <a:latin typeface="+mn-lt"/>
                <a:ea typeface="+mn-ea"/>
                <a:cs typeface="+mn-cs"/>
                <a:sym typeface="ヒラギノ角ゴ ProN W6" charset="0"/>
              </a:defRPr>
            </a:lvl8pPr>
            <a:lvl9pPr marL="4394200" indent="-571500" algn="l" rtl="0" fontAlgn="base">
              <a:spcBef>
                <a:spcPts val="2400"/>
              </a:spcBef>
              <a:spcAft>
                <a:spcPct val="0"/>
              </a:spcAft>
              <a:buClr>
                <a:srgbClr val="000000"/>
              </a:buClr>
              <a:buSzPct val="171000"/>
              <a:buFont typeface="ヒラギノ角ゴ ProN W3" charset="0"/>
              <a:buChar char="•"/>
              <a:defRPr sz="3800">
                <a:solidFill>
                  <a:schemeClr val="tx1"/>
                </a:solidFill>
                <a:latin typeface="+mn-lt"/>
                <a:ea typeface="+mn-ea"/>
                <a:cs typeface="+mn-cs"/>
                <a:sym typeface="ヒラギノ角ゴ ProN W6" charset="0"/>
              </a:defRPr>
            </a:lvl9pPr>
          </a:lstStyle>
          <a:p>
            <a:pPr marL="0" lvl="0" algn="ctr">
              <a:spcBef>
                <a:spcPts val="200"/>
              </a:spcBef>
            </a:pPr>
            <a:r>
              <a:rPr lang="en-US" altLang="ja-JP" sz="3000" dirty="0">
                <a:solidFill>
                  <a:srgbClr val="000000"/>
                </a:solidFill>
                <a:latin typeface="Meiryo UI" panose="020B0604030504040204" pitchFamily="50" charset="-128"/>
                <a:ea typeface="Meiryo UI" panose="020B0604030504040204" pitchFamily="50" charset="-128"/>
                <a:cs typeface="Arial" pitchFamily="34" charset="0"/>
              </a:rPr>
              <a:t>VPP</a:t>
            </a:r>
            <a:r>
              <a:rPr lang="ja-JP" altLang="en-US" sz="3000" dirty="0">
                <a:solidFill>
                  <a:srgbClr val="000000"/>
                </a:solidFill>
                <a:latin typeface="Meiryo UI" panose="020B0604030504040204" pitchFamily="50" charset="-128"/>
                <a:ea typeface="Meiryo UI" panose="020B0604030504040204" pitchFamily="50" charset="-128"/>
                <a:cs typeface="Arial" pitchFamily="34" charset="0"/>
              </a:rPr>
              <a:t>から購入したアプリの配信</a:t>
            </a:r>
            <a:r>
              <a:rPr lang="en-US" altLang="ja-JP" sz="3000" dirty="0">
                <a:solidFill>
                  <a:srgbClr val="000000"/>
                </a:solidFill>
                <a:latin typeface="Meiryo UI" panose="020B0604030504040204" pitchFamily="50" charset="-128"/>
                <a:ea typeface="Meiryo UI" panose="020B0604030504040204" pitchFamily="50" charset="-128"/>
                <a:cs typeface="Arial" pitchFamily="34" charset="0"/>
              </a:rPr>
              <a:t>/</a:t>
            </a:r>
            <a:r>
              <a:rPr lang="ja-JP" altLang="en-US" sz="3000" dirty="0">
                <a:solidFill>
                  <a:srgbClr val="000000"/>
                </a:solidFill>
                <a:latin typeface="Meiryo UI" panose="020B0604030504040204" pitchFamily="50" charset="-128"/>
                <a:ea typeface="Meiryo UI" panose="020B0604030504040204" pitchFamily="50" charset="-128"/>
                <a:cs typeface="Arial" pitchFamily="34" charset="0"/>
              </a:rPr>
              <a:t>ライセンス管理が可能</a:t>
            </a:r>
          </a:p>
        </p:txBody>
      </p:sp>
      <p:sp>
        <p:nvSpPr>
          <p:cNvPr id="9" name="正方形/長方形 8">
            <a:extLst>
              <a:ext uri="{FF2B5EF4-FFF2-40B4-BE49-F238E27FC236}">
                <a16:creationId xmlns:a16="http://schemas.microsoft.com/office/drawing/2014/main" id="{7F20CB85-C000-4D81-9CDA-D516F71F1B04}"/>
              </a:ext>
            </a:extLst>
          </p:cNvPr>
          <p:cNvSpPr/>
          <p:nvPr/>
        </p:nvSpPr>
        <p:spPr>
          <a:xfrm>
            <a:off x="360005" y="9017530"/>
            <a:ext cx="12283200" cy="394980"/>
          </a:xfrm>
          <a:prstGeom prst="rect">
            <a:avLst/>
          </a:prstGeom>
        </p:spPr>
        <p:txBody>
          <a:bodyPr wrap="square" lIns="0" tIns="0" rIns="0" bIns="0" anchor="ctr" anchorCtr="0">
            <a:spAutoFit/>
          </a:bodyPr>
          <a:lstStyle/>
          <a:p>
            <a:pPr algn="l" eaLnBrk="1" hangingPunct="1">
              <a:spcBef>
                <a:spcPts val="200"/>
              </a:spcBef>
              <a:defRPr/>
            </a:pPr>
            <a:r>
              <a:rPr lang="en-US" altLang="ja-JP" sz="1200" dirty="0">
                <a:solidFill>
                  <a:schemeClr val="bg1">
                    <a:lumMod val="50000"/>
                  </a:schemeClr>
                </a:solidFill>
                <a:latin typeface="Meiryo UI" panose="020B0604030504040204" pitchFamily="50" charset="-128"/>
                <a:ea typeface="Meiryo UI" panose="020B0604030504040204" pitchFamily="50" charset="-128"/>
              </a:rPr>
              <a:t>※</a:t>
            </a:r>
            <a:r>
              <a:rPr lang="ja-JP" altLang="en-US" sz="1200" dirty="0">
                <a:solidFill>
                  <a:schemeClr val="bg1">
                    <a:lumMod val="50000"/>
                  </a:schemeClr>
                </a:solidFill>
                <a:latin typeface="Meiryo UI" panose="020B0604030504040204" pitchFamily="50" charset="-128"/>
                <a:ea typeface="Meiryo UI" panose="020B0604030504040204" pitchFamily="50" charset="-128"/>
              </a:rPr>
              <a:t>動作確認</a:t>
            </a:r>
            <a:r>
              <a:rPr lang="en-US" altLang="ja-JP" sz="1200" dirty="0">
                <a:solidFill>
                  <a:schemeClr val="bg1">
                    <a:lumMod val="50000"/>
                  </a:schemeClr>
                </a:solidFill>
                <a:latin typeface="Meiryo UI" panose="020B0604030504040204" pitchFamily="50" charset="-128"/>
                <a:ea typeface="Meiryo UI" panose="020B0604030504040204" pitchFamily="50" charset="-128"/>
              </a:rPr>
              <a:t>iOS</a:t>
            </a:r>
            <a:r>
              <a:rPr lang="ja-JP" altLang="en-US" sz="1200" dirty="0">
                <a:solidFill>
                  <a:schemeClr val="bg1">
                    <a:lumMod val="50000"/>
                  </a:schemeClr>
                </a:solidFill>
                <a:latin typeface="Meiryo UI" panose="020B0604030504040204" pitchFamily="50" charset="-128"/>
                <a:ea typeface="Meiryo UI" panose="020B0604030504040204" pitchFamily="50" charset="-128"/>
              </a:rPr>
              <a:t>バージョンについては</a:t>
            </a:r>
            <a:r>
              <a:rPr lang="en-US" altLang="ja-JP" sz="1200" dirty="0">
                <a:solidFill>
                  <a:schemeClr val="bg1">
                    <a:lumMod val="50000"/>
                  </a:schemeClr>
                </a:solidFill>
                <a:latin typeface="Meiryo UI" panose="020B0604030504040204" pitchFamily="50" charset="-128"/>
                <a:ea typeface="Meiryo UI" panose="020B0604030504040204" pitchFamily="50" charset="-128"/>
              </a:rPr>
              <a:t>Appendix</a:t>
            </a:r>
            <a:r>
              <a:rPr lang="ja-JP" altLang="en-US" sz="1200" dirty="0">
                <a:solidFill>
                  <a:schemeClr val="bg1">
                    <a:lumMod val="50000"/>
                  </a:schemeClr>
                </a:solidFill>
                <a:latin typeface="Meiryo UI" panose="020B0604030504040204" pitchFamily="50" charset="-128"/>
                <a:ea typeface="Meiryo UI" panose="020B0604030504040204" pitchFamily="50" charset="-128"/>
              </a:rPr>
              <a:t>をご覧ください。</a:t>
            </a:r>
            <a:endParaRPr lang="en-US" altLang="ja-JP" sz="1200" dirty="0">
              <a:solidFill>
                <a:schemeClr val="bg1">
                  <a:lumMod val="50000"/>
                </a:schemeClr>
              </a:solidFill>
              <a:latin typeface="Meiryo UI" panose="020B0604030504040204" pitchFamily="50" charset="-128"/>
              <a:ea typeface="Meiryo UI" panose="020B0604030504040204" pitchFamily="50" charset="-128"/>
            </a:endParaRPr>
          </a:p>
          <a:p>
            <a:pPr algn="l" eaLnBrk="1" hangingPunct="1">
              <a:spcBef>
                <a:spcPts val="200"/>
              </a:spcBef>
              <a:defRPr/>
            </a:pPr>
            <a:r>
              <a:rPr lang="en-US" altLang="ja-JP" sz="1200" dirty="0">
                <a:solidFill>
                  <a:schemeClr val="bg1">
                    <a:lumMod val="50000"/>
                  </a:schemeClr>
                </a:solidFill>
                <a:latin typeface="Meiryo UI" panose="020B0604030504040204" pitchFamily="50" charset="-128"/>
                <a:ea typeface="Meiryo UI" panose="020B0604030504040204" pitchFamily="50" charset="-128"/>
              </a:rPr>
              <a:t>※VPP</a:t>
            </a:r>
            <a:r>
              <a:rPr lang="ja-JP" altLang="en-US" sz="1200" dirty="0">
                <a:solidFill>
                  <a:schemeClr val="bg1">
                    <a:lumMod val="50000"/>
                  </a:schemeClr>
                </a:solidFill>
                <a:latin typeface="Meiryo UI" panose="020B0604030504040204" pitchFamily="50" charset="-128"/>
                <a:ea typeface="Meiryo UI" panose="020B0604030504040204" pitchFamily="50" charset="-128"/>
              </a:rPr>
              <a:t>とは</a:t>
            </a:r>
            <a:r>
              <a:rPr lang="en-US" altLang="ja-JP" sz="1200" dirty="0">
                <a:solidFill>
                  <a:schemeClr val="bg1">
                    <a:lumMod val="50000"/>
                  </a:schemeClr>
                </a:solidFill>
                <a:latin typeface="Meiryo UI" panose="020B0604030504040204" pitchFamily="50" charset="-128"/>
                <a:ea typeface="Meiryo UI" panose="020B0604030504040204" pitchFamily="50" charset="-128"/>
              </a:rPr>
              <a:t>Apple</a:t>
            </a:r>
            <a:r>
              <a:rPr lang="ja-JP" altLang="en-US" sz="1200" dirty="0">
                <a:solidFill>
                  <a:schemeClr val="bg1">
                    <a:lumMod val="50000"/>
                  </a:schemeClr>
                </a:solidFill>
                <a:latin typeface="Meiryo UI" panose="020B0604030504040204" pitchFamily="50" charset="-128"/>
                <a:ea typeface="Meiryo UI" panose="020B0604030504040204" pitchFamily="50" charset="-128"/>
              </a:rPr>
              <a:t>社が提供する「</a:t>
            </a:r>
            <a:r>
              <a:rPr lang="en-US" altLang="ja-JP" sz="1200" dirty="0">
                <a:solidFill>
                  <a:schemeClr val="bg1">
                    <a:lumMod val="50000"/>
                  </a:schemeClr>
                </a:solidFill>
                <a:latin typeface="Meiryo UI" panose="020B0604030504040204" pitchFamily="50" charset="-128"/>
                <a:ea typeface="Meiryo UI" panose="020B0604030504040204" pitchFamily="50" charset="-128"/>
              </a:rPr>
              <a:t>Volume Purchase Program</a:t>
            </a:r>
            <a:r>
              <a:rPr lang="ja-JP" altLang="en-US" sz="1200" dirty="0">
                <a:solidFill>
                  <a:schemeClr val="bg1">
                    <a:lumMod val="50000"/>
                  </a:schemeClr>
                </a:solidFill>
                <a:latin typeface="Meiryo UI" panose="020B0604030504040204" pitchFamily="50" charset="-128"/>
                <a:ea typeface="Meiryo UI" panose="020B0604030504040204" pitchFamily="50" charset="-128"/>
              </a:rPr>
              <a:t>」を示します。</a:t>
            </a:r>
            <a:endParaRPr lang="en-US" altLang="ja-JP" sz="1200" dirty="0">
              <a:solidFill>
                <a:schemeClr val="bg1">
                  <a:lumMod val="50000"/>
                </a:schemeClr>
              </a:solidFill>
              <a:latin typeface="Meiryo UI" panose="020B0604030504040204" pitchFamily="50" charset="-128"/>
              <a:ea typeface="Meiryo UI" panose="020B0604030504040204" pitchFamily="50" charset="-128"/>
            </a:endParaRPr>
          </a:p>
        </p:txBody>
      </p:sp>
      <p:grpSp>
        <p:nvGrpSpPr>
          <p:cNvPr id="10" name="グループ化 9">
            <a:extLst>
              <a:ext uri="{FF2B5EF4-FFF2-40B4-BE49-F238E27FC236}">
                <a16:creationId xmlns:a16="http://schemas.microsoft.com/office/drawing/2014/main" id="{6596F974-32D3-4CBD-BFA5-527C1E81D7AC}"/>
              </a:ext>
            </a:extLst>
          </p:cNvPr>
          <p:cNvGrpSpPr/>
          <p:nvPr/>
        </p:nvGrpSpPr>
        <p:grpSpPr>
          <a:xfrm>
            <a:off x="1225368" y="6137967"/>
            <a:ext cx="2092169" cy="2092169"/>
            <a:chOff x="1533054" y="2643758"/>
            <a:chExt cx="2092169" cy="2092169"/>
          </a:xfrm>
        </p:grpSpPr>
        <p:sp>
          <p:nvSpPr>
            <p:cNvPr id="11" name="楕円 10">
              <a:extLst>
                <a:ext uri="{FF2B5EF4-FFF2-40B4-BE49-F238E27FC236}">
                  <a16:creationId xmlns:a16="http://schemas.microsoft.com/office/drawing/2014/main" id="{C30DF108-5DD3-4451-AE42-BDBCE05F6E27}"/>
                </a:ext>
              </a:extLst>
            </p:cNvPr>
            <p:cNvSpPr/>
            <p:nvPr/>
          </p:nvSpPr>
          <p:spPr bwMode="auto">
            <a:xfrm>
              <a:off x="1533054" y="2643758"/>
              <a:ext cx="2092169" cy="2092169"/>
            </a:xfrm>
            <a:prstGeom prst="ellipse">
              <a:avLst/>
            </a:prstGeom>
            <a:solidFill>
              <a:schemeClr val="bg1">
                <a:lumMod val="85000"/>
              </a:schemeClr>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13" name="Text Box 19">
              <a:extLst>
                <a:ext uri="{FF2B5EF4-FFF2-40B4-BE49-F238E27FC236}">
                  <a16:creationId xmlns:a16="http://schemas.microsoft.com/office/drawing/2014/main" id="{84391BF7-5351-44C5-8982-2E7598EA1442}"/>
                </a:ext>
              </a:extLst>
            </p:cNvPr>
            <p:cNvSpPr txBox="1">
              <a:spLocks noChangeArrowheads="1"/>
            </p:cNvSpPr>
            <p:nvPr/>
          </p:nvSpPr>
          <p:spPr bwMode="auto">
            <a:xfrm>
              <a:off x="2046587" y="4155926"/>
              <a:ext cx="1065102" cy="2880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nchor="ctr" anchorCtr="0">
              <a:spAutoFit/>
            </a:bodyPr>
            <a:lstStyle/>
            <a:p>
              <a:pPr>
                <a:lnSpc>
                  <a:spcPct val="90000"/>
                </a:lnSpc>
                <a:spcBef>
                  <a:spcPct val="50000"/>
                </a:spcBef>
              </a:pPr>
              <a:r>
                <a:rPr lang="ja-JP" altLang="en-US" sz="1400" dirty="0">
                  <a:solidFill>
                    <a:schemeClr val="tx1"/>
                  </a:solidFill>
                  <a:latin typeface="Meiryo UI" panose="020B0604030504040204" pitchFamily="50" charset="-128"/>
                  <a:ea typeface="Meiryo UI" panose="020B0604030504040204" pitchFamily="50" charset="-128"/>
                </a:rPr>
                <a:t>管理者様</a:t>
              </a:r>
            </a:p>
          </p:txBody>
        </p:sp>
      </p:grpSp>
      <p:sp>
        <p:nvSpPr>
          <p:cNvPr id="27" name="角丸四角形 51">
            <a:extLst>
              <a:ext uri="{FF2B5EF4-FFF2-40B4-BE49-F238E27FC236}">
                <a16:creationId xmlns:a16="http://schemas.microsoft.com/office/drawing/2014/main" id="{22C37BFF-FFB3-45C4-A55B-5E9CE5C3014B}"/>
              </a:ext>
            </a:extLst>
          </p:cNvPr>
          <p:cNvSpPr/>
          <p:nvPr/>
        </p:nvSpPr>
        <p:spPr bwMode="auto">
          <a:xfrm>
            <a:off x="745478" y="2592000"/>
            <a:ext cx="3019826" cy="386145"/>
          </a:xfrm>
          <a:prstGeom prst="roundRect">
            <a:avLst>
              <a:gd name="adj" fmla="val 16445"/>
            </a:avLst>
          </a:prstGeom>
          <a:solidFill>
            <a:schemeClr val="bg1"/>
          </a:solidFill>
          <a:ln w="15875">
            <a:solidFill>
              <a:schemeClr val="bg1">
                <a:lumMod val="50000"/>
              </a:schemeClr>
            </a:solid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anchor="ctr" anchorCtr="1"/>
          <a:lstStyle/>
          <a:p>
            <a:pPr fontAlgn="auto">
              <a:spcBef>
                <a:spcPts val="0"/>
              </a:spcBef>
              <a:spcAft>
                <a:spcPts val="0"/>
              </a:spcAft>
              <a:defRPr/>
            </a:pPr>
            <a:r>
              <a:rPr lang="en-US" altLang="ja-JP" sz="1600" kern="0" dirty="0">
                <a:solidFill>
                  <a:schemeClr val="tx1"/>
                </a:solidFill>
                <a:latin typeface="Meiryo UI" panose="020B0604030504040204" pitchFamily="50" charset="-128"/>
                <a:ea typeface="Meiryo UI" panose="020B0604030504040204" pitchFamily="50" charset="-128"/>
              </a:rPr>
              <a:t>Apple Business</a:t>
            </a:r>
            <a:r>
              <a:rPr lang="ja-JP" altLang="en-US" sz="1600" kern="0" dirty="0">
                <a:solidFill>
                  <a:schemeClr val="tx1"/>
                </a:solidFill>
                <a:latin typeface="Meiryo UI" panose="020B0604030504040204" pitchFamily="50" charset="-128"/>
                <a:ea typeface="Meiryo UI" panose="020B0604030504040204" pitchFamily="50" charset="-128"/>
              </a:rPr>
              <a:t> </a:t>
            </a:r>
            <a:r>
              <a:rPr lang="en-US" altLang="ja-JP" sz="1600" kern="0" dirty="0">
                <a:solidFill>
                  <a:schemeClr val="tx1"/>
                </a:solidFill>
                <a:latin typeface="Meiryo UI" panose="020B0604030504040204" pitchFamily="50" charset="-128"/>
                <a:ea typeface="Meiryo UI" panose="020B0604030504040204" pitchFamily="50" charset="-128"/>
              </a:rPr>
              <a:t>Manager</a:t>
            </a:r>
            <a:endParaRPr lang="ja-JP" altLang="en-US" sz="1600" kern="0" dirty="0">
              <a:solidFill>
                <a:schemeClr val="tx1"/>
              </a:solidFill>
              <a:latin typeface="Meiryo UI" panose="020B0604030504040204" pitchFamily="50" charset="-128"/>
              <a:ea typeface="Meiryo UI" panose="020B0604030504040204" pitchFamily="50" charset="-128"/>
            </a:endParaRPr>
          </a:p>
        </p:txBody>
      </p:sp>
      <p:pic>
        <p:nvPicPr>
          <p:cNvPr id="28" name="Picture 3">
            <a:extLst>
              <a:ext uri="{FF2B5EF4-FFF2-40B4-BE49-F238E27FC236}">
                <a16:creationId xmlns:a16="http://schemas.microsoft.com/office/drawing/2014/main" id="{76F81A11-67E8-4B83-807E-51572AD17DB3}"/>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2857" b="94286" l="1429" r="94286">
                        <a14:foregroundMark x1="32857" y1="14286" x2="81429" y2="32857"/>
                        <a14:foregroundMark x1="70000" y1="15714" x2="50000" y2="82857"/>
                        <a14:foregroundMark x1="50000" y1="82857" x2="24286" y2="27143"/>
                        <a14:foregroundMark x1="20000" y1="24286" x2="22857" y2="80000"/>
                        <a14:foregroundMark x1="10000" y1="21429" x2="52857" y2="8571"/>
                        <a14:foregroundMark x1="10000" y1="25714" x2="22857" y2="94286"/>
                        <a14:foregroundMark x1="1429" y1="80000" x2="4286" y2="18571"/>
                        <a14:foregroundMark x1="50000" y1="92857" x2="94286" y2="51429"/>
                        <a14:foregroundMark x1="8571" y1="12857" x2="4286" y2="18571"/>
                        <a14:foregroundMark x1="8571" y1="8571" x2="22857" y2="2857"/>
                        <a14:foregroundMark x1="11429" y1="8571" x2="21429" y2="2857"/>
                        <a14:foregroundMark x1="20000" y1="2857" x2="11429" y2="7143"/>
                        <a14:backgroundMark x1="94286" y1="1429" x2="98571" y2="5714"/>
                        <a14:backgroundMark x1="97143" y1="8571" x2="97143" y2="0"/>
                        <a14:backgroundMark x1="4286" y1="1429" x2="4286" y2="1429"/>
                        <a14:backgroundMark x1="0" y1="2857" x2="0" y2="7341"/>
                        <a14:backgroundMark x1="1429" y1="1429" x2="5826" y2="940"/>
                      </a14:backgroundRemoval>
                    </a14:imgEffect>
                  </a14:imgLayer>
                </a14:imgProps>
              </a:ext>
              <a:ext uri="{28A0092B-C50C-407E-A947-70E740481C1C}">
                <a14:useLocalDpi xmlns:a14="http://schemas.microsoft.com/office/drawing/2010/main"/>
              </a:ext>
            </a:extLst>
          </a:blip>
          <a:srcRect/>
          <a:stretch>
            <a:fillRect/>
          </a:stretch>
        </p:blipFill>
        <p:spPr bwMode="auto">
          <a:xfrm>
            <a:off x="1907383" y="3810886"/>
            <a:ext cx="728138" cy="683326"/>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5" name="グループ化 14">
            <a:extLst>
              <a:ext uri="{FF2B5EF4-FFF2-40B4-BE49-F238E27FC236}">
                <a16:creationId xmlns:a16="http://schemas.microsoft.com/office/drawing/2014/main" id="{0C9BDD2B-0A94-4A9E-B0DD-98E51514AC81}"/>
              </a:ext>
            </a:extLst>
          </p:cNvPr>
          <p:cNvGrpSpPr/>
          <p:nvPr/>
        </p:nvGrpSpPr>
        <p:grpSpPr>
          <a:xfrm>
            <a:off x="9914246" y="2810297"/>
            <a:ext cx="2092169" cy="2092169"/>
            <a:chOff x="9472738" y="2962139"/>
            <a:chExt cx="2092169" cy="2092169"/>
          </a:xfrm>
        </p:grpSpPr>
        <p:sp>
          <p:nvSpPr>
            <p:cNvPr id="16" name="楕円 15">
              <a:extLst>
                <a:ext uri="{FF2B5EF4-FFF2-40B4-BE49-F238E27FC236}">
                  <a16:creationId xmlns:a16="http://schemas.microsoft.com/office/drawing/2014/main" id="{504DF402-990D-4DA4-9CA9-AA0FE62436DF}"/>
                </a:ext>
              </a:extLst>
            </p:cNvPr>
            <p:cNvSpPr/>
            <p:nvPr/>
          </p:nvSpPr>
          <p:spPr bwMode="auto">
            <a:xfrm>
              <a:off x="9472738" y="2962139"/>
              <a:ext cx="2092169" cy="2092169"/>
            </a:xfrm>
            <a:prstGeom prst="ellipse">
              <a:avLst/>
            </a:prstGeom>
            <a:solidFill>
              <a:schemeClr val="bg1">
                <a:lumMod val="95000"/>
              </a:schemeClr>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dirty="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grpSp>
          <p:nvGrpSpPr>
            <p:cNvPr id="17" name="グループ化 16">
              <a:extLst>
                <a:ext uri="{FF2B5EF4-FFF2-40B4-BE49-F238E27FC236}">
                  <a16:creationId xmlns:a16="http://schemas.microsoft.com/office/drawing/2014/main" id="{5911902F-9FAE-48B3-8FEA-58F90A7F7165}"/>
                </a:ext>
              </a:extLst>
            </p:cNvPr>
            <p:cNvGrpSpPr/>
            <p:nvPr/>
          </p:nvGrpSpPr>
          <p:grpSpPr>
            <a:xfrm>
              <a:off x="9472738" y="2962139"/>
              <a:ext cx="2092169" cy="2092169"/>
              <a:chOff x="777600" y="2592000"/>
              <a:chExt cx="2092169" cy="2092169"/>
            </a:xfrm>
          </p:grpSpPr>
          <p:sp>
            <p:nvSpPr>
              <p:cNvPr id="18" name="楕円 17">
                <a:extLst>
                  <a:ext uri="{FF2B5EF4-FFF2-40B4-BE49-F238E27FC236}">
                    <a16:creationId xmlns:a16="http://schemas.microsoft.com/office/drawing/2014/main" id="{3BDE8736-26F6-4BE3-BE33-D74094B52608}"/>
                  </a:ext>
                </a:extLst>
              </p:cNvPr>
              <p:cNvSpPr/>
              <p:nvPr/>
            </p:nvSpPr>
            <p:spPr bwMode="auto">
              <a:xfrm>
                <a:off x="777600" y="2592000"/>
                <a:ext cx="2092169" cy="2092169"/>
              </a:xfrm>
              <a:prstGeom prst="ellipse">
                <a:avLst/>
              </a:prstGeom>
              <a:solidFill>
                <a:srgbClr val="0070C0">
                  <a:alpha val="30000"/>
                </a:srgbClr>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dirty="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19" name="Text Box 19">
                <a:extLst>
                  <a:ext uri="{FF2B5EF4-FFF2-40B4-BE49-F238E27FC236}">
                    <a16:creationId xmlns:a16="http://schemas.microsoft.com/office/drawing/2014/main" id="{C4DA85B4-694E-4180-85CA-A7034D7967A9}"/>
                  </a:ext>
                </a:extLst>
              </p:cNvPr>
              <p:cNvSpPr txBox="1">
                <a:spLocks noChangeArrowheads="1"/>
              </p:cNvSpPr>
              <p:nvPr/>
            </p:nvSpPr>
            <p:spPr bwMode="auto">
              <a:xfrm>
                <a:off x="1291133" y="4105068"/>
                <a:ext cx="1065102" cy="2862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nchor="ctr" anchorCtr="0">
                <a:spAutoFit/>
              </a:bodyPr>
              <a:lstStyle/>
              <a:p>
                <a:pPr>
                  <a:lnSpc>
                    <a:spcPct val="90000"/>
                  </a:lnSpc>
                  <a:spcBef>
                    <a:spcPct val="50000"/>
                  </a:spcBef>
                </a:pPr>
                <a:r>
                  <a:rPr lang="ja-JP" altLang="en-US" sz="1400" dirty="0">
                    <a:solidFill>
                      <a:schemeClr val="tx1"/>
                    </a:solidFill>
                    <a:latin typeface="Meiryo UI" panose="020B0604030504040204" pitchFamily="50" charset="-128"/>
                    <a:ea typeface="Meiryo UI" panose="020B0604030504040204" pitchFamily="50" charset="-128"/>
                  </a:rPr>
                  <a:t>利用者様</a:t>
                </a:r>
              </a:p>
            </p:txBody>
          </p:sp>
        </p:grpSp>
      </p:grpSp>
      <p:sp>
        <p:nvSpPr>
          <p:cNvPr id="32" name="テキスト ボックス 31">
            <a:extLst>
              <a:ext uri="{FF2B5EF4-FFF2-40B4-BE49-F238E27FC236}">
                <a16:creationId xmlns:a16="http://schemas.microsoft.com/office/drawing/2014/main" id="{C1D36D62-6E51-4F7C-8242-7532CBA6F528}"/>
              </a:ext>
            </a:extLst>
          </p:cNvPr>
          <p:cNvSpPr txBox="1"/>
          <p:nvPr/>
        </p:nvSpPr>
        <p:spPr>
          <a:xfrm>
            <a:off x="777600" y="5387704"/>
            <a:ext cx="1413266" cy="633047"/>
          </a:xfrm>
          <a:prstGeom prst="rect">
            <a:avLst/>
          </a:prstGeom>
          <a:noFill/>
        </p:spPr>
        <p:txBody>
          <a:bodyPr wrap="none" lIns="0" tIns="0" rIns="0" bIns="0" anchor="ctr" anchorCtr="0">
            <a:noAutofit/>
          </a:bodyPr>
          <a:lstStyle/>
          <a:p>
            <a:pPr algn="l" fontAlgn="auto">
              <a:spcBef>
                <a:spcPts val="0"/>
              </a:spcBef>
              <a:spcAft>
                <a:spcPts val="0"/>
              </a:spcAft>
              <a:defRPr/>
            </a:pPr>
            <a:r>
              <a:rPr lang="ja-JP" altLang="en-US" sz="1800" kern="0" dirty="0">
                <a:latin typeface="Meiryo UI" panose="020B0604030504040204" pitchFamily="50" charset="-128"/>
                <a:ea typeface="Meiryo UI" panose="020B0604030504040204" pitchFamily="50" charset="-128"/>
              </a:rPr>
              <a:t>アプリケーション</a:t>
            </a:r>
            <a:endParaRPr lang="en-US" altLang="ja-JP" sz="1800" kern="0" dirty="0">
              <a:latin typeface="Meiryo UI" panose="020B0604030504040204" pitchFamily="50" charset="-128"/>
              <a:ea typeface="Meiryo UI" panose="020B0604030504040204" pitchFamily="50" charset="-128"/>
            </a:endParaRPr>
          </a:p>
          <a:p>
            <a:pPr algn="l" fontAlgn="auto">
              <a:spcBef>
                <a:spcPts val="0"/>
              </a:spcBef>
              <a:spcAft>
                <a:spcPts val="0"/>
              </a:spcAft>
              <a:defRPr/>
            </a:pPr>
            <a:r>
              <a:rPr lang="ja-JP" altLang="en-US" sz="1800" kern="0" dirty="0">
                <a:latin typeface="Meiryo UI" panose="020B0604030504040204" pitchFamily="50" charset="-128"/>
                <a:ea typeface="Meiryo UI" panose="020B0604030504040204" pitchFamily="50" charset="-128"/>
              </a:rPr>
              <a:t>ライセンス購入</a:t>
            </a:r>
          </a:p>
        </p:txBody>
      </p:sp>
      <p:sp>
        <p:nvSpPr>
          <p:cNvPr id="39" name="テキスト ボックス 38">
            <a:extLst>
              <a:ext uri="{FF2B5EF4-FFF2-40B4-BE49-F238E27FC236}">
                <a16:creationId xmlns:a16="http://schemas.microsoft.com/office/drawing/2014/main" id="{B8B4533B-80C0-4051-ABD6-0A6439FC8617}"/>
              </a:ext>
            </a:extLst>
          </p:cNvPr>
          <p:cNvSpPr txBox="1"/>
          <p:nvPr/>
        </p:nvSpPr>
        <p:spPr>
          <a:xfrm>
            <a:off x="3799655" y="7900342"/>
            <a:ext cx="2509230" cy="680901"/>
          </a:xfrm>
          <a:prstGeom prst="rect">
            <a:avLst/>
          </a:prstGeom>
          <a:noFill/>
        </p:spPr>
        <p:txBody>
          <a:bodyPr wrap="none" lIns="125675" tIns="62838" rIns="125675" bIns="62838" anchor="ctr" anchorCtr="1">
            <a:spAutoFit/>
          </a:bodyPr>
          <a:lstStyle/>
          <a:p>
            <a:pPr algn="l" fontAlgn="auto">
              <a:spcBef>
                <a:spcPts val="0"/>
              </a:spcBef>
              <a:spcAft>
                <a:spcPts val="0"/>
              </a:spcAft>
              <a:defRPr/>
            </a:pPr>
            <a:r>
              <a:rPr lang="ja-JP" altLang="en-US" sz="1800" kern="0" dirty="0">
                <a:solidFill>
                  <a:srgbClr val="00B050"/>
                </a:solidFill>
                <a:latin typeface="Meiryo UI" panose="020B0604030504040204" pitchFamily="50" charset="-128"/>
                <a:ea typeface="Meiryo UI" panose="020B0604030504040204" pitchFamily="50" charset="-128"/>
              </a:rPr>
              <a:t>●</a:t>
            </a:r>
            <a:r>
              <a:rPr lang="ja-JP" altLang="en-US" sz="1800" kern="0" dirty="0">
                <a:solidFill>
                  <a:schemeClr val="tx1"/>
                </a:solidFill>
                <a:latin typeface="Meiryo UI" panose="020B0604030504040204" pitchFamily="50" charset="-128"/>
                <a:ea typeface="Meiryo UI" panose="020B0604030504040204" pitchFamily="50" charset="-128"/>
              </a:rPr>
              <a:t>アプリのライセンス管理</a:t>
            </a:r>
            <a:endParaRPr lang="en-US" altLang="ja-JP" sz="1800" kern="0" dirty="0">
              <a:solidFill>
                <a:schemeClr val="tx1"/>
              </a:solidFill>
              <a:latin typeface="Meiryo UI" panose="020B0604030504040204" pitchFamily="50" charset="-128"/>
              <a:ea typeface="Meiryo UI" panose="020B0604030504040204" pitchFamily="50" charset="-128"/>
            </a:endParaRPr>
          </a:p>
          <a:p>
            <a:pPr algn="l" fontAlgn="auto">
              <a:spcBef>
                <a:spcPts val="0"/>
              </a:spcBef>
              <a:spcAft>
                <a:spcPts val="0"/>
              </a:spcAft>
              <a:defRPr/>
            </a:pPr>
            <a:r>
              <a:rPr lang="ja-JP" altLang="en-US" sz="1800" kern="0" dirty="0">
                <a:solidFill>
                  <a:srgbClr val="00B050"/>
                </a:solidFill>
                <a:latin typeface="Meiryo UI" panose="020B0604030504040204" pitchFamily="50" charset="-128"/>
                <a:ea typeface="Meiryo UI" panose="020B0604030504040204" pitchFamily="50" charset="-128"/>
              </a:rPr>
              <a:t>●</a:t>
            </a:r>
            <a:r>
              <a:rPr lang="ja-JP" altLang="en-US" sz="1800" kern="0" dirty="0">
                <a:solidFill>
                  <a:schemeClr val="tx1"/>
                </a:solidFill>
                <a:latin typeface="Meiryo UI" panose="020B0604030504040204" pitchFamily="50" charset="-128"/>
                <a:ea typeface="Meiryo UI" panose="020B0604030504040204" pitchFamily="50" charset="-128"/>
              </a:rPr>
              <a:t>アプリケーション配信</a:t>
            </a:r>
          </a:p>
        </p:txBody>
      </p:sp>
      <p:grpSp>
        <p:nvGrpSpPr>
          <p:cNvPr id="52" name="グループ化 51">
            <a:extLst>
              <a:ext uri="{FF2B5EF4-FFF2-40B4-BE49-F238E27FC236}">
                <a16:creationId xmlns:a16="http://schemas.microsoft.com/office/drawing/2014/main" id="{63EE82C2-4FAB-4163-A996-EB6E08839C66}"/>
              </a:ext>
            </a:extLst>
          </p:cNvPr>
          <p:cNvGrpSpPr/>
          <p:nvPr/>
        </p:nvGrpSpPr>
        <p:grpSpPr>
          <a:xfrm flipV="1">
            <a:off x="7149675" y="5436835"/>
            <a:ext cx="2182549" cy="630490"/>
            <a:chOff x="1608712" y="4141509"/>
            <a:chExt cx="2182549" cy="630490"/>
          </a:xfrm>
        </p:grpSpPr>
        <p:sp>
          <p:nvSpPr>
            <p:cNvPr id="53" name="正方形/長方形 52">
              <a:extLst>
                <a:ext uri="{FF2B5EF4-FFF2-40B4-BE49-F238E27FC236}">
                  <a16:creationId xmlns:a16="http://schemas.microsoft.com/office/drawing/2014/main" id="{81B62FC6-B967-45E0-AA58-689C3F6D41F8}"/>
                </a:ext>
              </a:extLst>
            </p:cNvPr>
            <p:cNvSpPr/>
            <p:nvPr/>
          </p:nvSpPr>
          <p:spPr bwMode="auto">
            <a:xfrm>
              <a:off x="1608712" y="4141509"/>
              <a:ext cx="2063105" cy="97922"/>
            </a:xfrm>
            <a:prstGeom prst="rect">
              <a:avLst/>
            </a:prstGeom>
            <a:gradFill>
              <a:gsLst>
                <a:gs pos="0">
                  <a:srgbClr val="00B050"/>
                </a:gs>
                <a:gs pos="100000">
                  <a:srgbClr val="FD7F01"/>
                </a:gs>
              </a:gsLst>
              <a:lin ang="0" scaled="0"/>
            </a:gra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dirty="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54" name="矢印: 右 53">
              <a:extLst>
                <a:ext uri="{FF2B5EF4-FFF2-40B4-BE49-F238E27FC236}">
                  <a16:creationId xmlns:a16="http://schemas.microsoft.com/office/drawing/2014/main" id="{415DF4AC-0C1A-43E2-B8B8-13C90FE7E67F}"/>
                </a:ext>
              </a:extLst>
            </p:cNvPr>
            <p:cNvSpPr/>
            <p:nvPr/>
          </p:nvSpPr>
          <p:spPr bwMode="auto">
            <a:xfrm rot="16200000" flipH="1">
              <a:off x="3354115" y="4334853"/>
              <a:ext cx="630489" cy="243803"/>
            </a:xfrm>
            <a:prstGeom prst="rightArrow">
              <a:avLst>
                <a:gd name="adj1" fmla="val 38069"/>
                <a:gd name="adj2" fmla="val 104677"/>
              </a:avLst>
            </a:prstGeom>
            <a:solidFill>
              <a:srgbClr val="FD7F01"/>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dirty="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grpSp>
      <p:grpSp>
        <p:nvGrpSpPr>
          <p:cNvPr id="55" name="グループ化 54">
            <a:extLst>
              <a:ext uri="{FF2B5EF4-FFF2-40B4-BE49-F238E27FC236}">
                <a16:creationId xmlns:a16="http://schemas.microsoft.com/office/drawing/2014/main" id="{5A090FCD-79E5-411B-9C74-842369F88193}"/>
              </a:ext>
            </a:extLst>
          </p:cNvPr>
          <p:cNvGrpSpPr/>
          <p:nvPr/>
        </p:nvGrpSpPr>
        <p:grpSpPr>
          <a:xfrm rot="5400000">
            <a:off x="7726656" y="4631002"/>
            <a:ext cx="1308361" cy="2210303"/>
            <a:chOff x="2385414" y="4157607"/>
            <a:chExt cx="1308361" cy="2210303"/>
          </a:xfrm>
          <a:solidFill>
            <a:schemeClr val="bg1">
              <a:lumMod val="50000"/>
            </a:schemeClr>
          </a:solidFill>
        </p:grpSpPr>
        <p:sp>
          <p:nvSpPr>
            <p:cNvPr id="56" name="正方形/長方形 55">
              <a:extLst>
                <a:ext uri="{FF2B5EF4-FFF2-40B4-BE49-F238E27FC236}">
                  <a16:creationId xmlns:a16="http://schemas.microsoft.com/office/drawing/2014/main" id="{CFDF1E63-788B-4FAB-BE05-8091038F161A}"/>
                </a:ext>
              </a:extLst>
            </p:cNvPr>
            <p:cNvSpPr/>
            <p:nvPr/>
          </p:nvSpPr>
          <p:spPr bwMode="auto">
            <a:xfrm>
              <a:off x="2385414" y="4157607"/>
              <a:ext cx="1232159" cy="54000"/>
            </a:xfrm>
            <a:prstGeom prst="rect">
              <a:avLst/>
            </a:prstGeom>
            <a:grp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57" name="矢印: 右 56">
              <a:extLst>
                <a:ext uri="{FF2B5EF4-FFF2-40B4-BE49-F238E27FC236}">
                  <a16:creationId xmlns:a16="http://schemas.microsoft.com/office/drawing/2014/main" id="{6762C9BB-AD8A-4F46-B786-0404844CBCF2}"/>
                </a:ext>
              </a:extLst>
            </p:cNvPr>
            <p:cNvSpPr/>
            <p:nvPr/>
          </p:nvSpPr>
          <p:spPr bwMode="auto">
            <a:xfrm rot="16200000" flipH="1">
              <a:off x="2515468" y="5189604"/>
              <a:ext cx="2210299" cy="146314"/>
            </a:xfrm>
            <a:prstGeom prst="rightArrow">
              <a:avLst>
                <a:gd name="adj1" fmla="val 38069"/>
                <a:gd name="adj2" fmla="val 104677"/>
              </a:avLst>
            </a:prstGeom>
            <a:grp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dirty="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grpSp>
      <p:grpSp>
        <p:nvGrpSpPr>
          <p:cNvPr id="62" name="グループ化 61">
            <a:extLst>
              <a:ext uri="{FF2B5EF4-FFF2-40B4-BE49-F238E27FC236}">
                <a16:creationId xmlns:a16="http://schemas.microsoft.com/office/drawing/2014/main" id="{D64C2D8F-295E-47F1-9AC0-7B81BFCE3158}"/>
              </a:ext>
            </a:extLst>
          </p:cNvPr>
          <p:cNvGrpSpPr/>
          <p:nvPr/>
        </p:nvGrpSpPr>
        <p:grpSpPr>
          <a:xfrm>
            <a:off x="9559248" y="5520050"/>
            <a:ext cx="2447167" cy="712481"/>
            <a:chOff x="9827880" y="5570386"/>
            <a:chExt cx="2447167" cy="712481"/>
          </a:xfrm>
        </p:grpSpPr>
        <p:cxnSp>
          <p:nvCxnSpPr>
            <p:cNvPr id="60" name="直線コネクタ 59">
              <a:extLst>
                <a:ext uri="{FF2B5EF4-FFF2-40B4-BE49-F238E27FC236}">
                  <a16:creationId xmlns:a16="http://schemas.microsoft.com/office/drawing/2014/main" id="{9128A3B2-30ED-4EFC-A646-C96869675EC4}"/>
                </a:ext>
              </a:extLst>
            </p:cNvPr>
            <p:cNvCxnSpPr/>
            <p:nvPr/>
          </p:nvCxnSpPr>
          <p:spPr bwMode="auto">
            <a:xfrm rot="16200000">
              <a:off x="10035371" y="5719136"/>
              <a:ext cx="0" cy="414981"/>
            </a:xfrm>
            <a:prstGeom prst="line">
              <a:avLst/>
            </a:prstGeom>
            <a:solidFill>
              <a:srgbClr val="000000"/>
            </a:solidFill>
            <a:ln w="19050" cap="flat" cmpd="sng" algn="ctr">
              <a:solidFill>
                <a:schemeClr val="bg1">
                  <a:lumMod val="50000"/>
                </a:schemeClr>
              </a:solidFill>
              <a:prstDash val="solid"/>
              <a:round/>
              <a:headEnd type="oval"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1" name="四角形: 角を丸くする 60">
              <a:extLst>
                <a:ext uri="{FF2B5EF4-FFF2-40B4-BE49-F238E27FC236}">
                  <a16:creationId xmlns:a16="http://schemas.microsoft.com/office/drawing/2014/main" id="{FB0C0ED9-2552-49B0-B9E1-9F08A433A226}"/>
                </a:ext>
              </a:extLst>
            </p:cNvPr>
            <p:cNvSpPr/>
            <p:nvPr/>
          </p:nvSpPr>
          <p:spPr bwMode="auto">
            <a:xfrm>
              <a:off x="10059207" y="5570386"/>
              <a:ext cx="2215840" cy="712481"/>
            </a:xfrm>
            <a:prstGeom prst="roundRect">
              <a:avLst>
                <a:gd name="adj" fmla="val 14699"/>
              </a:avLst>
            </a:prstGeom>
            <a:solidFill>
              <a:schemeClr val="bg1">
                <a:lumMod val="95000"/>
              </a:schemeClr>
            </a:solidFill>
            <a:ln w="15875" cap="flat" cmpd="sng" algn="ctr">
              <a:solidFill>
                <a:schemeClr val="bg1">
                  <a:lumMod val="50000"/>
                </a:schemeClr>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fontAlgn="auto">
                <a:spcBef>
                  <a:spcPts val="0"/>
                </a:spcBef>
                <a:spcAft>
                  <a:spcPts val="0"/>
                </a:spcAft>
                <a:defRPr/>
              </a:pPr>
              <a:r>
                <a:rPr lang="ja-JP" altLang="en-US" sz="2000" kern="0" dirty="0">
                  <a:latin typeface="Meiryo UI" panose="020B0604030504040204" pitchFamily="50" charset="-128"/>
                  <a:ea typeface="Meiryo UI" panose="020B0604030504040204" pitchFamily="50" charset="-128"/>
                </a:rPr>
                <a:t>ライセンス回収</a:t>
              </a:r>
              <a:endParaRPr lang="en-US" altLang="ja-JP" sz="2000" kern="0" dirty="0">
                <a:latin typeface="Meiryo UI" panose="020B0604030504040204" pitchFamily="50" charset="-128"/>
                <a:ea typeface="Meiryo UI" panose="020B0604030504040204" pitchFamily="50" charset="-128"/>
              </a:endParaRPr>
            </a:p>
            <a:p>
              <a:pPr fontAlgn="auto">
                <a:spcBef>
                  <a:spcPts val="0"/>
                </a:spcBef>
                <a:spcAft>
                  <a:spcPts val="0"/>
                </a:spcAft>
                <a:defRPr/>
              </a:pPr>
              <a:r>
                <a:rPr lang="ja-JP" altLang="en-US" sz="1600" kern="0" dirty="0">
                  <a:latin typeface="Meiryo UI" panose="020B0604030504040204" pitchFamily="50" charset="-128"/>
                  <a:ea typeface="Meiryo UI" panose="020B0604030504040204" pitchFamily="50" charset="-128"/>
                </a:rPr>
                <a:t>（他の人へ紐付け可）</a:t>
              </a:r>
            </a:p>
          </p:txBody>
        </p:sp>
      </p:grpSp>
      <p:grpSp>
        <p:nvGrpSpPr>
          <p:cNvPr id="68" name="グループ化 67">
            <a:extLst>
              <a:ext uri="{FF2B5EF4-FFF2-40B4-BE49-F238E27FC236}">
                <a16:creationId xmlns:a16="http://schemas.microsoft.com/office/drawing/2014/main" id="{0B7D9427-8528-4C8F-8B28-96BC47E6E9A2}"/>
              </a:ext>
            </a:extLst>
          </p:cNvPr>
          <p:cNvGrpSpPr/>
          <p:nvPr/>
        </p:nvGrpSpPr>
        <p:grpSpPr>
          <a:xfrm>
            <a:off x="7403559" y="4989701"/>
            <a:ext cx="1382472" cy="919176"/>
            <a:chOff x="7285707" y="4990115"/>
            <a:chExt cx="1382472" cy="919176"/>
          </a:xfrm>
        </p:grpSpPr>
        <p:cxnSp>
          <p:nvCxnSpPr>
            <p:cNvPr id="66" name="直線コネクタ 65">
              <a:extLst>
                <a:ext uri="{FF2B5EF4-FFF2-40B4-BE49-F238E27FC236}">
                  <a16:creationId xmlns:a16="http://schemas.microsoft.com/office/drawing/2014/main" id="{910DA1E5-50ED-44A8-8A9E-F83CEEDAC148}"/>
                </a:ext>
              </a:extLst>
            </p:cNvPr>
            <p:cNvCxnSpPr/>
            <p:nvPr/>
          </p:nvCxnSpPr>
          <p:spPr bwMode="auto">
            <a:xfrm flipV="1">
              <a:off x="7976943" y="5261219"/>
              <a:ext cx="0" cy="648072"/>
            </a:xfrm>
            <a:prstGeom prst="line">
              <a:avLst/>
            </a:prstGeom>
            <a:solidFill>
              <a:srgbClr val="000000"/>
            </a:solidFill>
            <a:ln w="19050" cap="flat" cmpd="sng" algn="ctr">
              <a:solidFill>
                <a:srgbClr val="FD7F01"/>
              </a:solidFill>
              <a:prstDash val="solid"/>
              <a:round/>
              <a:headEnd type="oval"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7" name="四角形: 角を丸くする 66">
              <a:extLst>
                <a:ext uri="{FF2B5EF4-FFF2-40B4-BE49-F238E27FC236}">
                  <a16:creationId xmlns:a16="http://schemas.microsoft.com/office/drawing/2014/main" id="{90C71984-9AE2-4272-80C1-6FB617A64891}"/>
                </a:ext>
              </a:extLst>
            </p:cNvPr>
            <p:cNvSpPr/>
            <p:nvPr/>
          </p:nvSpPr>
          <p:spPr bwMode="auto">
            <a:xfrm>
              <a:off x="7285707" y="4990115"/>
              <a:ext cx="1382472" cy="774748"/>
            </a:xfrm>
            <a:prstGeom prst="roundRect">
              <a:avLst>
                <a:gd name="adj" fmla="val 5508"/>
              </a:avLst>
            </a:prstGeom>
            <a:solidFill>
              <a:schemeClr val="bg1"/>
            </a:solidFill>
            <a:ln w="25400" cap="flat" cmpd="sng" algn="ctr">
              <a:solidFill>
                <a:srgbClr val="FD7F0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fontAlgn="auto">
                <a:spcBef>
                  <a:spcPts val="0"/>
                </a:spcBef>
                <a:spcAft>
                  <a:spcPts val="0"/>
                </a:spcAft>
                <a:defRPr/>
              </a:pPr>
              <a:r>
                <a:rPr lang="ja-JP" altLang="en-US" sz="2000" b="1" kern="0" dirty="0">
                  <a:solidFill>
                    <a:srgbClr val="FD7F01"/>
                  </a:solidFill>
                  <a:latin typeface="Meiryo UI" panose="020B0604030504040204" pitchFamily="50" charset="-128"/>
                  <a:ea typeface="Meiryo UI" panose="020B0604030504040204" pitchFamily="50" charset="-128"/>
                </a:rPr>
                <a:t>ライセンス</a:t>
              </a:r>
              <a:endParaRPr lang="en-US" altLang="ja-JP" sz="2000" b="1" kern="0" dirty="0">
                <a:solidFill>
                  <a:srgbClr val="FD7F01"/>
                </a:solidFill>
                <a:latin typeface="Meiryo UI" panose="020B0604030504040204" pitchFamily="50" charset="-128"/>
                <a:ea typeface="Meiryo UI" panose="020B0604030504040204" pitchFamily="50" charset="-128"/>
              </a:endParaRPr>
            </a:p>
            <a:p>
              <a:pPr fontAlgn="auto">
                <a:spcBef>
                  <a:spcPts val="0"/>
                </a:spcBef>
                <a:spcAft>
                  <a:spcPts val="0"/>
                </a:spcAft>
                <a:defRPr/>
              </a:pPr>
              <a:r>
                <a:rPr lang="ja-JP" altLang="en-US" sz="2000" b="1" kern="0" dirty="0">
                  <a:solidFill>
                    <a:srgbClr val="FD7F01"/>
                  </a:solidFill>
                  <a:latin typeface="Meiryo UI" panose="020B0604030504040204" pitchFamily="50" charset="-128"/>
                  <a:ea typeface="Meiryo UI" panose="020B0604030504040204" pitchFamily="50" charset="-128"/>
                </a:rPr>
                <a:t>回収指示</a:t>
              </a:r>
            </a:p>
          </p:txBody>
        </p:sp>
      </p:grpSp>
      <p:grpSp>
        <p:nvGrpSpPr>
          <p:cNvPr id="69" name="グループ化 68">
            <a:extLst>
              <a:ext uri="{FF2B5EF4-FFF2-40B4-BE49-F238E27FC236}">
                <a16:creationId xmlns:a16="http://schemas.microsoft.com/office/drawing/2014/main" id="{EEC31E35-1E1C-4C0B-BA7F-7CCFA419A8F6}"/>
              </a:ext>
            </a:extLst>
          </p:cNvPr>
          <p:cNvGrpSpPr/>
          <p:nvPr/>
        </p:nvGrpSpPr>
        <p:grpSpPr>
          <a:xfrm rot="5400000" flipH="1" flipV="1">
            <a:off x="6624428" y="3979188"/>
            <a:ext cx="1542108" cy="1331200"/>
            <a:chOff x="2151665" y="4157610"/>
            <a:chExt cx="1542108" cy="1331200"/>
          </a:xfrm>
        </p:grpSpPr>
        <p:sp>
          <p:nvSpPr>
            <p:cNvPr id="70" name="正方形/長方形 69">
              <a:extLst>
                <a:ext uri="{FF2B5EF4-FFF2-40B4-BE49-F238E27FC236}">
                  <a16:creationId xmlns:a16="http://schemas.microsoft.com/office/drawing/2014/main" id="{AD86EEE7-4E89-4C5F-B3E6-197C1C79432A}"/>
                </a:ext>
              </a:extLst>
            </p:cNvPr>
            <p:cNvSpPr/>
            <p:nvPr/>
          </p:nvSpPr>
          <p:spPr bwMode="auto">
            <a:xfrm>
              <a:off x="2151665" y="4157610"/>
              <a:ext cx="1465910" cy="97200"/>
            </a:xfrm>
            <a:prstGeom prst="rect">
              <a:avLst/>
            </a:prstGeom>
            <a:solidFill>
              <a:srgbClr val="00B050"/>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dirty="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71" name="矢印: 右 70">
              <a:extLst>
                <a:ext uri="{FF2B5EF4-FFF2-40B4-BE49-F238E27FC236}">
                  <a16:creationId xmlns:a16="http://schemas.microsoft.com/office/drawing/2014/main" id="{88D5A54B-A4B3-4671-92AC-92B704BFCAD0}"/>
                </a:ext>
              </a:extLst>
            </p:cNvPr>
            <p:cNvSpPr/>
            <p:nvPr/>
          </p:nvSpPr>
          <p:spPr bwMode="auto">
            <a:xfrm rot="16200000" flipH="1">
              <a:off x="2905773" y="4700810"/>
              <a:ext cx="1331200" cy="244800"/>
            </a:xfrm>
            <a:prstGeom prst="rightArrow">
              <a:avLst>
                <a:gd name="adj1" fmla="val 38069"/>
                <a:gd name="adj2" fmla="val 104677"/>
              </a:avLst>
            </a:prstGeom>
            <a:gradFill>
              <a:gsLst>
                <a:gs pos="0">
                  <a:srgbClr val="00B050"/>
                </a:gs>
                <a:gs pos="100000">
                  <a:srgbClr val="0070C0"/>
                </a:gs>
              </a:gsLst>
              <a:lin ang="0" scaled="0"/>
            </a:gra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dirty="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grpSp>
      <p:sp>
        <p:nvSpPr>
          <p:cNvPr id="73" name="テキスト ボックス 72">
            <a:extLst>
              <a:ext uri="{FF2B5EF4-FFF2-40B4-BE49-F238E27FC236}">
                <a16:creationId xmlns:a16="http://schemas.microsoft.com/office/drawing/2014/main" id="{F009FE45-DCB2-43E2-9CF0-850D4264F050}"/>
              </a:ext>
            </a:extLst>
          </p:cNvPr>
          <p:cNvSpPr txBox="1"/>
          <p:nvPr/>
        </p:nvSpPr>
        <p:spPr>
          <a:xfrm>
            <a:off x="3995172" y="2732757"/>
            <a:ext cx="2041307" cy="738664"/>
          </a:xfrm>
          <a:prstGeom prst="rect">
            <a:avLst/>
          </a:prstGeom>
          <a:noFill/>
        </p:spPr>
        <p:txBody>
          <a:bodyPr wrap="square" lIns="0" tIns="0" rIns="0" bIns="0" anchor="ctr" anchorCtr="0">
            <a:spAutoFit/>
          </a:bodyPr>
          <a:lstStyle/>
          <a:p>
            <a:pPr algn="r" fontAlgn="auto">
              <a:spcBef>
                <a:spcPts val="0"/>
              </a:spcBef>
              <a:spcAft>
                <a:spcPts val="0"/>
              </a:spcAft>
              <a:defRPr/>
            </a:pPr>
            <a:r>
              <a:rPr lang="ja-JP" altLang="en-US" sz="1600" kern="0" dirty="0">
                <a:latin typeface="Meiryo UI" panose="020B0604030504040204" pitchFamily="50" charset="-128"/>
                <a:ea typeface="Meiryo UI" panose="020B0604030504040204" pitchFamily="50" charset="-128"/>
              </a:rPr>
              <a:t>購入したアプリ</a:t>
            </a:r>
            <a:r>
              <a:rPr lang="en-US" altLang="ja-JP" sz="1600" kern="0" dirty="0">
                <a:latin typeface="Meiryo UI" panose="020B0604030504040204" pitchFamily="50" charset="-128"/>
                <a:ea typeface="Meiryo UI" panose="020B0604030504040204" pitchFamily="50" charset="-128"/>
              </a:rPr>
              <a:t>/</a:t>
            </a:r>
          </a:p>
          <a:p>
            <a:pPr algn="r" fontAlgn="auto">
              <a:spcBef>
                <a:spcPts val="0"/>
              </a:spcBef>
              <a:spcAft>
                <a:spcPts val="0"/>
              </a:spcAft>
              <a:defRPr/>
            </a:pPr>
            <a:r>
              <a:rPr lang="ja-JP" altLang="en-US" sz="1600" kern="0" dirty="0">
                <a:latin typeface="Meiryo UI" panose="020B0604030504040204" pitchFamily="50" charset="-128"/>
                <a:ea typeface="Meiryo UI" panose="020B0604030504040204" pitchFamily="50" charset="-128"/>
              </a:rPr>
              <a:t>インハウスアプリの配信も</a:t>
            </a:r>
            <a:endParaRPr lang="en-US" altLang="ja-JP" sz="1600" kern="0" dirty="0">
              <a:latin typeface="Meiryo UI" panose="020B0604030504040204" pitchFamily="50" charset="-128"/>
              <a:ea typeface="Meiryo UI" panose="020B0604030504040204" pitchFamily="50" charset="-128"/>
            </a:endParaRPr>
          </a:p>
          <a:p>
            <a:pPr algn="r" fontAlgn="auto">
              <a:spcBef>
                <a:spcPts val="0"/>
              </a:spcBef>
              <a:spcAft>
                <a:spcPts val="0"/>
              </a:spcAft>
              <a:defRPr/>
            </a:pPr>
            <a:r>
              <a:rPr lang="ja-JP" altLang="en-US" sz="1600" kern="0" dirty="0">
                <a:latin typeface="Meiryo UI" panose="020B0604030504040204" pitchFamily="50" charset="-128"/>
                <a:ea typeface="Meiryo UI" panose="020B0604030504040204" pitchFamily="50" charset="-128"/>
              </a:rPr>
              <a:t>従来通り可能</a:t>
            </a:r>
            <a:endParaRPr lang="en-US" altLang="ja-JP" sz="1600" kern="0" dirty="0">
              <a:latin typeface="Meiryo UI" panose="020B0604030504040204" pitchFamily="50" charset="-128"/>
              <a:ea typeface="Meiryo UI" panose="020B0604030504040204" pitchFamily="50" charset="-128"/>
            </a:endParaRPr>
          </a:p>
        </p:txBody>
      </p:sp>
      <p:grpSp>
        <p:nvGrpSpPr>
          <p:cNvPr id="81" name="グループ化 80">
            <a:extLst>
              <a:ext uri="{FF2B5EF4-FFF2-40B4-BE49-F238E27FC236}">
                <a16:creationId xmlns:a16="http://schemas.microsoft.com/office/drawing/2014/main" id="{467C2B6F-778B-4EA0-A620-506960D12125}"/>
              </a:ext>
            </a:extLst>
          </p:cNvPr>
          <p:cNvGrpSpPr/>
          <p:nvPr/>
        </p:nvGrpSpPr>
        <p:grpSpPr>
          <a:xfrm>
            <a:off x="6141567" y="2716239"/>
            <a:ext cx="2092168" cy="1157495"/>
            <a:chOff x="6141567" y="2716239"/>
            <a:chExt cx="2092168" cy="1157495"/>
          </a:xfrm>
        </p:grpSpPr>
        <p:cxnSp>
          <p:nvCxnSpPr>
            <p:cNvPr id="75" name="直線コネクタ 74">
              <a:extLst>
                <a:ext uri="{FF2B5EF4-FFF2-40B4-BE49-F238E27FC236}">
                  <a16:creationId xmlns:a16="http://schemas.microsoft.com/office/drawing/2014/main" id="{A7A0789C-B01E-4CE4-931C-C556F7EC05B5}"/>
                </a:ext>
              </a:extLst>
            </p:cNvPr>
            <p:cNvCxnSpPr/>
            <p:nvPr/>
          </p:nvCxnSpPr>
          <p:spPr bwMode="auto">
            <a:xfrm flipV="1">
              <a:off x="7187651" y="3092566"/>
              <a:ext cx="0" cy="781168"/>
            </a:xfrm>
            <a:prstGeom prst="line">
              <a:avLst/>
            </a:prstGeom>
            <a:solidFill>
              <a:srgbClr val="000000"/>
            </a:solidFill>
            <a:ln w="19050" cap="flat" cmpd="sng" algn="ctr">
              <a:solidFill>
                <a:srgbClr val="0070C0"/>
              </a:solidFill>
              <a:prstDash val="solid"/>
              <a:round/>
              <a:headEnd type="oval"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6" name="四角形: 角を丸くする 75">
              <a:extLst>
                <a:ext uri="{FF2B5EF4-FFF2-40B4-BE49-F238E27FC236}">
                  <a16:creationId xmlns:a16="http://schemas.microsoft.com/office/drawing/2014/main" id="{44576AD2-1F03-4E70-873D-76268F18D8EF}"/>
                </a:ext>
              </a:extLst>
            </p:cNvPr>
            <p:cNvSpPr/>
            <p:nvPr/>
          </p:nvSpPr>
          <p:spPr bwMode="auto">
            <a:xfrm>
              <a:off x="6141567" y="2716239"/>
              <a:ext cx="2092168" cy="774748"/>
            </a:xfrm>
            <a:prstGeom prst="roundRect">
              <a:avLst>
                <a:gd name="adj" fmla="val 5508"/>
              </a:avLst>
            </a:prstGeom>
            <a:solidFill>
              <a:schemeClr val="bg1"/>
            </a:solidFill>
            <a:ln w="25400" cap="flat" cmpd="sng" algn="ctr">
              <a:solidFill>
                <a:srgbClr val="0070C0"/>
              </a:solidFill>
              <a:prstDash val="solid"/>
              <a:round/>
              <a:headEnd type="none" w="med" len="med"/>
              <a:tailEnd type="none" w="med" len="med"/>
            </a:ln>
            <a:effectLst/>
          </p:spPr>
          <p:txBody>
            <a:bodyPr vert="horz" wrap="square" lIns="648000" tIns="0" rIns="0" bIns="0" numCol="1" rtlCol="0" anchor="ctr" anchorCtr="1" compatLnSpc="1">
              <a:prstTxWarp prst="textNoShape">
                <a:avLst/>
              </a:prstTxWarp>
            </a:bodyPr>
            <a:lstStyle/>
            <a:p>
              <a:pPr algn="l" fontAlgn="auto">
                <a:spcBef>
                  <a:spcPts val="0"/>
                </a:spcBef>
                <a:spcAft>
                  <a:spcPts val="0"/>
                </a:spcAft>
                <a:defRPr/>
              </a:pPr>
              <a:r>
                <a:rPr lang="ja-JP" altLang="en-US" sz="2000" b="1" kern="0" dirty="0">
                  <a:solidFill>
                    <a:srgbClr val="0070C0"/>
                  </a:solidFill>
                  <a:latin typeface="Meiryo UI" panose="020B0604030504040204" pitchFamily="50" charset="-128"/>
                  <a:ea typeface="Meiryo UI" panose="020B0604030504040204" pitchFamily="50" charset="-128"/>
                </a:rPr>
                <a:t>アプリ</a:t>
              </a:r>
              <a:endParaRPr lang="en-US" altLang="ja-JP" sz="2000" b="1" kern="0" dirty="0">
                <a:solidFill>
                  <a:srgbClr val="0070C0"/>
                </a:solidFill>
                <a:latin typeface="Meiryo UI" panose="020B0604030504040204" pitchFamily="50" charset="-128"/>
                <a:ea typeface="Meiryo UI" panose="020B0604030504040204" pitchFamily="50" charset="-128"/>
              </a:endParaRPr>
            </a:p>
            <a:p>
              <a:pPr algn="l" fontAlgn="auto">
                <a:spcBef>
                  <a:spcPts val="0"/>
                </a:spcBef>
                <a:spcAft>
                  <a:spcPts val="0"/>
                </a:spcAft>
                <a:defRPr/>
              </a:pPr>
              <a:r>
                <a:rPr lang="ja-JP" altLang="en-US" sz="2000" b="1" kern="0" dirty="0">
                  <a:solidFill>
                    <a:srgbClr val="0070C0"/>
                  </a:solidFill>
                  <a:latin typeface="Meiryo UI" panose="020B0604030504040204" pitchFamily="50" charset="-128"/>
                  <a:ea typeface="Meiryo UI" panose="020B0604030504040204" pitchFamily="50" charset="-128"/>
                </a:rPr>
                <a:t>配信</a:t>
              </a:r>
            </a:p>
          </p:txBody>
        </p:sp>
        <p:pic>
          <p:nvPicPr>
            <p:cNvPr id="80" name="Picture 3">
              <a:extLst>
                <a:ext uri="{FF2B5EF4-FFF2-40B4-BE49-F238E27FC236}">
                  <a16:creationId xmlns:a16="http://schemas.microsoft.com/office/drawing/2014/main" id="{868F1670-9BAF-4FA2-A242-7761FDF6C912}"/>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2857" b="94286" l="1429" r="94286">
                          <a14:foregroundMark x1="32857" y1="14286" x2="81429" y2="32857"/>
                          <a14:foregroundMark x1="70000" y1="15714" x2="50000" y2="82857"/>
                          <a14:foregroundMark x1="50000" y1="82857" x2="24286" y2="27143"/>
                          <a14:foregroundMark x1="20000" y1="24286" x2="22857" y2="80000"/>
                          <a14:foregroundMark x1="10000" y1="21429" x2="52857" y2="8571"/>
                          <a14:foregroundMark x1="10000" y1="25714" x2="22857" y2="94286"/>
                          <a14:foregroundMark x1="1429" y1="80000" x2="4286" y2="18571"/>
                          <a14:foregroundMark x1="50000" y1="92857" x2="94286" y2="51429"/>
                          <a14:foregroundMark x1="8571" y1="12857" x2="4286" y2="18571"/>
                          <a14:foregroundMark x1="8571" y1="8571" x2="22857" y2="2857"/>
                          <a14:foregroundMark x1="11429" y1="8571" x2="21429" y2="2857"/>
                          <a14:foregroundMark x1="20000" y1="2857" x2="11429" y2="7143"/>
                          <a14:backgroundMark x1="94286" y1="1429" x2="98571" y2="5714"/>
                          <a14:backgroundMark x1="97143" y1="8571" x2="97143" y2="0"/>
                          <a14:backgroundMark x1="4286" y1="1429" x2="4286" y2="1429"/>
                          <a14:backgroundMark x1="0" y1="2857" x2="0" y2="7341"/>
                          <a14:backgroundMark x1="1429" y1="1429" x2="5826" y2="940"/>
                        </a14:backgroundRemoval>
                      </a14:imgEffect>
                    </a14:imgLayer>
                  </a14:imgProps>
                </a:ext>
                <a:ext uri="{28A0092B-C50C-407E-A947-70E740481C1C}">
                  <a14:useLocalDpi xmlns:a14="http://schemas.microsoft.com/office/drawing/2010/main"/>
                </a:ext>
              </a:extLst>
            </a:blip>
            <a:srcRect/>
            <a:stretch>
              <a:fillRect/>
            </a:stretch>
          </p:blipFill>
          <p:spPr bwMode="auto">
            <a:xfrm>
              <a:off x="6296533" y="2847567"/>
              <a:ext cx="530279" cy="4976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59" name="pixta_32687266-22.png" descr="pixta_32687266-22.png">
            <a:extLst>
              <a:ext uri="{FF2B5EF4-FFF2-40B4-BE49-F238E27FC236}">
                <a16:creationId xmlns:a16="http://schemas.microsoft.com/office/drawing/2014/main" id="{645A6721-4BF2-4513-9266-FC492322211B}"/>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347747" y="6245793"/>
            <a:ext cx="1788726" cy="1513622"/>
          </a:xfrm>
          <a:prstGeom prst="rect">
            <a:avLst/>
          </a:prstGeom>
          <a:ln w="12700">
            <a:miter lim="400000"/>
          </a:ln>
        </p:spPr>
      </p:pic>
      <p:pic>
        <p:nvPicPr>
          <p:cNvPr id="8" name="図 7" descr="スクリーンショット, 室内 が含まれている画像&#10;&#10;自動的に生成された説明">
            <a:extLst>
              <a:ext uri="{FF2B5EF4-FFF2-40B4-BE49-F238E27FC236}">
                <a16:creationId xmlns:a16="http://schemas.microsoft.com/office/drawing/2014/main" id="{52246604-D17D-4783-B3C3-BCF2A909D58B}"/>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3093771" y="5292070"/>
            <a:ext cx="4110498" cy="2494035"/>
          </a:xfrm>
          <a:prstGeom prst="rect">
            <a:avLst/>
          </a:prstGeom>
          <a:ln>
            <a:solidFill>
              <a:srgbClr val="595959"/>
            </a:solidFill>
          </a:ln>
          <a:effectLst>
            <a:outerShdw blurRad="50800" dist="38100" dir="2700000" algn="tl" rotWithShape="0">
              <a:prstClr val="black">
                <a:alpha val="40000"/>
              </a:prstClr>
            </a:outerShdw>
          </a:effectLst>
        </p:spPr>
      </p:pic>
      <p:pic>
        <p:nvPicPr>
          <p:cNvPr id="64" name="pixta_42810350-05.png" descr="pixta_42810350-05.png">
            <a:extLst>
              <a:ext uri="{FF2B5EF4-FFF2-40B4-BE49-F238E27FC236}">
                <a16:creationId xmlns:a16="http://schemas.microsoft.com/office/drawing/2014/main" id="{9A35797C-08F8-4C03-BC5D-0D90B81CF9C4}"/>
              </a:ext>
            </a:extLst>
          </p:cNvPr>
          <p:cNvPicPr>
            <a:picLocks noChangeAspect="1"/>
          </p:cNvPicPr>
          <p:nvPr/>
        </p:nvPicPr>
        <p:blipFill>
          <a:blip r:embed="rId9" cstate="screen">
            <a:extLst>
              <a:ext uri="{BEBA8EAE-BF5A-486C-A8C5-ECC9F3942E4B}">
                <a14:imgProps xmlns:a14="http://schemas.microsoft.com/office/drawing/2010/main">
                  <a14:imgLayer r:embed="rId10">
                    <a14:imgEffect>
                      <a14:backgroundRemoval t="7868" b="93232" l="9944" r="89986">
                        <a14:foregroundMark x1="38787" y1="25635" x2="39281" y2="46193"/>
                        <a14:foregroundMark x1="39281" y1="46193" x2="40290" y2="49767"/>
                        <a14:foregroundMark x1="40879" y1="50707" x2="41819" y2="30880"/>
                        <a14:foregroundMark x1="41819" y1="30880" x2="40903" y2="25381"/>
                        <a14:foregroundMark x1="40903" y1="25381" x2="41396" y2="37648"/>
                        <a14:foregroundMark x1="41396" y1="37648" x2="42313" y2="39932"/>
                        <a14:foregroundMark x1="47955" y1="42978" x2="40480" y2="37225"/>
                        <a14:foregroundMark x1="40480" y1="37225" x2="36742" y2="30964"/>
                        <a14:foregroundMark x1="36742" y1="30964" x2="35684" y2="25550"/>
                        <a14:foregroundMark x1="35684" y1="25550" x2="37447" y2="19543"/>
                        <a14:foregroundMark x1="37447" y1="19543" x2="47743" y2="25381"/>
                        <a14:foregroundMark x1="47743" y1="25381" x2="49295" y2="32064"/>
                        <a14:foregroundMark x1="49295" y1="32064" x2="42807" y2="32234"/>
                        <a14:foregroundMark x1="42807" y1="32234" x2="38364" y2="26734"/>
                        <a14:foregroundMark x1="38364" y1="26734" x2="44429" y2="24450"/>
                        <a14:foregroundMark x1="44429" y1="24450" x2="45205" y2="28088"/>
                        <a14:foregroundMark x1="38082" y1="14213" x2="35966" y2="19797"/>
                        <a14:foregroundMark x1="35966" y1="19797" x2="42666" y2="14467"/>
                        <a14:foregroundMark x1="42666" y1="14467" x2="45839" y2="10068"/>
                        <a14:foregroundMark x1="45839" y1="10068" x2="49013" y2="13536"/>
                        <a14:foregroundMark x1="49013" y1="13536" x2="51410" y2="30964"/>
                        <a14:foregroundMark x1="51410" y1="30964" x2="51199" y2="31980"/>
                        <a14:foregroundMark x1="62694" y1="89679" x2="66643" y2="92555"/>
                        <a14:foregroundMark x1="66643" y1="92555" x2="69323" y2="88156"/>
                        <a14:foregroundMark x1="69323" y1="88156" x2="68829" y2="86633"/>
                        <a14:foregroundMark x1="32087" y1="92301" x2="36037" y2="91878"/>
                        <a14:foregroundMark x1="33286" y1="92047" x2="35684" y2="91878"/>
                        <a14:foregroundMark x1="33004" y1="93316" x2="34838" y2="92555"/>
                        <a14:foregroundMark x1="60649" y1="56599" x2="64245" y2="61083"/>
                        <a14:foregroundMark x1="34556" y1="26396" x2="32934" y2="31303"/>
                        <a14:foregroundMark x1="32934" y1="31303" x2="35543" y2="42555"/>
                        <a14:foregroundMark x1="35543" y1="42555" x2="35543" y2="44162"/>
                        <a14:foregroundMark x1="38434" y1="46024" x2="38522" y2="49338"/>
                        <a14:foregroundMark x1="38462" y1="49946" x2="38293" y2="48900"/>
                        <a14:foregroundMark x1="39774" y1="48477" x2="39662" y2="49828"/>
                        <a14:foregroundMark x1="59858" y1="49015" x2="56911" y2="47039"/>
                        <a14:foregroundMark x1="56911" y1="47039" x2="53385" y2="50338"/>
                        <a14:foregroundMark x1="53385" y1="50338" x2="57616" y2="51184"/>
                        <a14:foregroundMark x1="57616" y1="51184" x2="59413" y2="50453"/>
                        <a14:foregroundMark x1="60798" y1="47744" x2="62764" y2="47970"/>
                        <a14:foregroundMark x1="57616" y1="47377" x2="60549" y2="47715"/>
                        <a14:foregroundMark x1="62764" y1="47970" x2="62553" y2="44416"/>
                        <a14:foregroundMark x1="62007" y1="48544" x2="61213" y2="43147"/>
                        <a14:foregroundMark x1="61213" y1="43147" x2="61072" y2="42978"/>
                        <a14:foregroundMark x1="62059" y1="48054" x2="64716" y2="48054"/>
                        <a14:foregroundMark x1="66118" y1="45773" x2="63329" y2="37140"/>
                        <a14:foregroundMark x1="63329" y1="37140" x2="59732" y2="41878"/>
                        <a14:foregroundMark x1="59732" y1="41878" x2="62200" y2="46024"/>
                        <a14:foregroundMark x1="66101" y1="45503" x2="66643" y2="45431"/>
                        <a14:foregroundMark x1="62200" y1="46024" x2="65859" y2="45536"/>
                        <a14:foregroundMark x1="66643" y1="45431" x2="67137" y2="46193"/>
                        <a14:foregroundMark x1="65851" y1="45779" x2="62694" y2="43739"/>
                        <a14:foregroundMark x1="69678" y1="48251" x2="66778" y2="46378"/>
                        <a14:foregroundMark x1="67768" y1="46024" x2="63893" y2="40525"/>
                        <a14:foregroundMark x1="68140" y1="46552" x2="67768" y2="46024"/>
                        <a14:foregroundMark x1="69223" y1="45675" x2="64810" y2="40863"/>
                        <a14:foregroundMark x1="68029" y1="44583" x2="66996" y2="43316"/>
                        <a14:foregroundMark x1="66996" y1="43316" x2="66855" y2="43316"/>
                        <a14:foregroundMark x1="45416" y1="7868" x2="59732" y2="16920"/>
                        <a14:foregroundMark x1="59732" y1="16920" x2="67419" y2="29949"/>
                        <a14:foregroundMark x1="67419" y1="29949" x2="69746" y2="38917"/>
                        <a14:foregroundMark x1="55924" y1="42386" x2="55007" y2="47462"/>
                        <a14:foregroundMark x1="55007" y1="47462" x2="55571" y2="48054"/>
                        <a14:foregroundMark x1="59194" y1="48900" x2="58392" y2="48223"/>
                        <a14:foregroundMark x1="60296" y1="49831" x2="59194" y2="48900"/>
                        <a14:foregroundMark x1="70986" y1="47372" x2="70240" y2="46701"/>
                        <a14:foregroundMark x1="70584" y1="47140" x2="70381" y2="46785"/>
                        <a14:foregroundMark x1="70114" y1="46447" x2="69746" y2="45939"/>
                        <a14:foregroundMark x1="70608" y1="47128" x2="70114" y2="46447"/>
                        <a14:foregroundMark x1="69336" y1="46024" x2="67772" y2="44585"/>
                        <a14:foregroundMark x1="69887" y1="46531" x2="69336" y2="46024"/>
                        <a14:foregroundMark x1="69182" y1="46193" x2="67983" y2="44924"/>
                        <a14:backgroundMark x1="41326" y1="86125" x2="41326" y2="86125"/>
                        <a14:backgroundMark x1="41608" y1="80880" x2="40621" y2="86041"/>
                        <a14:backgroundMark x1="40621" y1="86041" x2="42102" y2="81049"/>
                        <a14:backgroundMark x1="42102" y1="81049" x2="41608" y2="86210"/>
                        <a14:backgroundMark x1="41608" y1="86210" x2="41961" y2="84349"/>
                        <a14:backgroundMark x1="58322" y1="53553" x2="60893" y2="56375"/>
                        <a14:backgroundMark x1="64951" y1="60829" x2="67842" y2="77242"/>
                        <a14:backgroundMark x1="67842" y1="77242" x2="72073" y2="73942"/>
                        <a14:backgroundMark x1="72073" y1="73942" x2="73907" y2="68697"/>
                        <a14:backgroundMark x1="73907" y1="68697" x2="75388" y2="56007"/>
                        <a14:backgroundMark x1="75388" y1="56007" x2="77362" y2="43570"/>
                        <a14:backgroundMark x1="77362" y1="43570" x2="75882" y2="38240"/>
                        <a14:backgroundMark x1="75882" y1="38240" x2="72638" y2="34602"/>
                        <a14:backgroundMark x1="70951" y1="38721" x2="70663" y2="39425"/>
                        <a14:backgroundMark x1="72638" y1="34602" x2="71067" y2="38438"/>
                        <a14:backgroundMark x1="70663" y1="39425" x2="70311" y2="44206"/>
                        <a14:backgroundMark x1="67002" y1="48605" x2="66643" y2="48985"/>
                        <a14:backgroundMark x1="67662" y1="47906" x2="67016" y2="48590"/>
                        <a14:backgroundMark x1="60829" y1="51225" x2="56982" y2="52707"/>
                        <a14:backgroundMark x1="61407" y1="51002" x2="60876" y2="51207"/>
                        <a14:backgroundMark x1="65908" y1="49268" x2="61926" y2="50802"/>
                        <a14:backgroundMark x1="25458" y1="36633" x2="28914" y2="46531"/>
                        <a14:backgroundMark x1="28914" y1="46531" x2="36953" y2="57276"/>
                        <a14:backgroundMark x1="36953" y1="57276" x2="38787" y2="62014"/>
                        <a14:backgroundMark x1="38787" y1="62014" x2="38787" y2="56768"/>
                        <a14:backgroundMark x1="38787" y1="56768" x2="47955" y2="53384"/>
                        <a14:backgroundMark x1="37368" y1="51052" x2="33357" y2="50169"/>
                        <a14:backgroundMark x1="47955" y1="53384" x2="40704" y2="51787"/>
                        <a14:backgroundMark x1="33357" y1="50169" x2="29055" y2="45854"/>
                        <a14:backgroundMark x1="29055" y1="45854" x2="26657" y2="41032"/>
                        <a14:backgroundMark x1="26657" y1="41032" x2="31100" y2="29949"/>
                        <a14:backgroundMark x1="31100" y1="29949" x2="30606" y2="38156"/>
                        <a14:backgroundMark x1="30606" y1="38156" x2="32863" y2="49239"/>
                        <a14:backgroundMark x1="32863" y1="49239" x2="27645" y2="48308"/>
                        <a14:backgroundMark x1="27645" y1="48308" x2="23272" y2="50338"/>
                        <a14:backgroundMark x1="23272" y1="50338" x2="19887" y2="54484"/>
                        <a14:backgroundMark x1="19887" y1="54484" x2="18336" y2="60491"/>
                        <a14:backgroundMark x1="18336" y1="60491" x2="23554" y2="75296"/>
                        <a14:backgroundMark x1="23554" y1="75296" x2="22496" y2="70305"/>
                        <a14:backgroundMark x1="22496" y1="70305" x2="23131" y2="64975"/>
                        <a14:backgroundMark x1="23131" y1="64975" x2="20663" y2="59814"/>
                        <a14:backgroundMark x1="20663" y1="59814" x2="20592" y2="54484"/>
                        <a14:backgroundMark x1="20592" y1="54484" x2="28843" y2="31134"/>
                        <a14:backgroundMark x1="28843" y1="31134" x2="30465" y2="28511"/>
                        <a14:backgroundMark x1="32511" y1="74365" x2="33921" y2="80372"/>
                        <a14:backgroundMark x1="33921" y1="80372" x2="34344" y2="75127"/>
                        <a14:backgroundMark x1="34344" y1="75127" x2="34485" y2="79695"/>
                        <a14:backgroundMark x1="65938" y1="53130" x2="72638" y2="62606"/>
                        <a14:backgroundMark x1="72638" y1="62606" x2="73484" y2="65228"/>
                        <a14:backgroundMark x1="60508" y1="54738" x2="60508" y2="54738"/>
                        <a14:backgroundMark x1="60508" y1="56007" x2="60508" y2="56007"/>
                        <a14:backgroundMark x1="37941" y1="51354" x2="37941" y2="51354"/>
                        <a14:backgroundMark x1="38636" y1="52614" x2="38575" y2="53299"/>
                        <a14:backgroundMark x1="36389" y1="45347" x2="37447" y2="50085"/>
                        <a14:backgroundMark x1="39774" y1="50846" x2="40621" y2="52538"/>
                        <a14:backgroundMark x1="39774" y1="50508" x2="40973" y2="52369"/>
                        <a14:backgroundMark x1="39633" y1="50846" x2="39281" y2="53723"/>
                        <a14:backgroundMark x1="39633" y1="49831" x2="39986" y2="54992"/>
                        <a14:backgroundMark x1="60437" y1="49069" x2="62412" y2="50846"/>
                        <a14:backgroundMark x1="59944" y1="48900" x2="61283" y2="49662"/>
                        <a14:backgroundMark x1="65092" y1="46616" x2="67772" y2="49069"/>
                        <a14:backgroundMark x1="69826" y1="47814" x2="70663" y2="49069"/>
                        <a14:backgroundMark x1="70451" y1="43993" x2="70808" y2="46705"/>
                        <a14:backgroundMark x1="59732" y1="48900" x2="59732" y2="48900"/>
                        <a14:backgroundMark x1="70945" y1="46954" x2="71721" y2="48985"/>
                        <a14:backgroundMark x1="70733" y1="48562" x2="71580" y2="49154"/>
                        <a14:backgroundMark x1="68829" y1="46447" x2="68829" y2="46447"/>
                      </a14:backgroundRemoval>
                    </a14:imgEffect>
                  </a14:imgLayer>
                </a14:imgProps>
              </a:ext>
              <a:ext uri="{28A0092B-C50C-407E-A947-70E740481C1C}">
                <a14:useLocalDpi xmlns:a14="http://schemas.microsoft.com/office/drawing/2010/main"/>
              </a:ext>
            </a:extLst>
          </a:blip>
          <a:stretch>
            <a:fillRect/>
          </a:stretch>
        </p:blipFill>
        <p:spPr>
          <a:xfrm>
            <a:off x="10164148" y="3063922"/>
            <a:ext cx="1540026" cy="1283717"/>
          </a:xfrm>
          <a:prstGeom prst="rect">
            <a:avLst/>
          </a:prstGeom>
          <a:ln w="12700">
            <a:miter lim="400000"/>
          </a:ln>
        </p:spPr>
      </p:pic>
      <p:pic>
        <p:nvPicPr>
          <p:cNvPr id="65" name="イメージ" descr="イメージ"/>
          <p:cNvPicPr>
            <a:picLocks noChangeAspect="1"/>
          </p:cNvPicPr>
          <p:nvPr/>
        </p:nvPicPr>
        <p:blipFill>
          <a:blip r:embed="rId11" cstate="screen">
            <a:extLst>
              <a:ext uri="{28A0092B-C50C-407E-A947-70E740481C1C}">
                <a14:useLocalDpi xmlns:a14="http://schemas.microsoft.com/office/drawing/2010/main"/>
              </a:ext>
            </a:extLst>
          </a:blip>
          <a:srcRect/>
          <a:stretch>
            <a:fillRect/>
          </a:stretch>
        </p:blipFill>
        <p:spPr>
          <a:xfrm>
            <a:off x="8616038" y="2737104"/>
            <a:ext cx="1609376" cy="2313172"/>
          </a:xfrm>
          <a:custGeom>
            <a:avLst/>
            <a:gdLst/>
            <a:ahLst/>
            <a:cxnLst>
              <a:cxn ang="0">
                <a:pos x="wd2" y="hd2"/>
              </a:cxn>
              <a:cxn ang="5400000">
                <a:pos x="wd2" y="hd2"/>
              </a:cxn>
              <a:cxn ang="10800000">
                <a:pos x="wd2" y="hd2"/>
              </a:cxn>
              <a:cxn ang="16200000">
                <a:pos x="wd2" y="hd2"/>
              </a:cxn>
            </a:cxnLst>
            <a:rect l="0" t="0" r="r" b="b"/>
            <a:pathLst>
              <a:path w="21571" h="21595" extrusionOk="0">
                <a:moveTo>
                  <a:pt x="10802" y="0"/>
                </a:moveTo>
                <a:cubicBezTo>
                  <a:pt x="1025" y="0"/>
                  <a:pt x="791" y="3"/>
                  <a:pt x="517" y="153"/>
                </a:cubicBezTo>
                <a:cubicBezTo>
                  <a:pt x="363" y="237"/>
                  <a:pt x="177" y="404"/>
                  <a:pt x="106" y="523"/>
                </a:cubicBezTo>
                <a:cubicBezTo>
                  <a:pt x="10" y="684"/>
                  <a:pt x="-15" y="3366"/>
                  <a:pt x="7" y="10881"/>
                </a:cubicBezTo>
                <a:cubicBezTo>
                  <a:pt x="35" y="20399"/>
                  <a:pt x="53" y="21035"/>
                  <a:pt x="237" y="21231"/>
                </a:cubicBezTo>
                <a:cubicBezTo>
                  <a:pt x="346" y="21346"/>
                  <a:pt x="597" y="21473"/>
                  <a:pt x="797" y="21513"/>
                </a:cubicBezTo>
                <a:cubicBezTo>
                  <a:pt x="1009" y="21556"/>
                  <a:pt x="5189" y="21590"/>
                  <a:pt x="10846" y="21594"/>
                </a:cubicBezTo>
                <a:cubicBezTo>
                  <a:pt x="19854" y="21600"/>
                  <a:pt x="20553" y="21591"/>
                  <a:pt x="20916" y="21464"/>
                </a:cubicBezTo>
                <a:cubicBezTo>
                  <a:pt x="21131" y="21389"/>
                  <a:pt x="21371" y="21242"/>
                  <a:pt x="21448" y="21135"/>
                </a:cubicBezTo>
                <a:cubicBezTo>
                  <a:pt x="21559" y="20981"/>
                  <a:pt x="21585" y="18788"/>
                  <a:pt x="21564" y="10697"/>
                </a:cubicBezTo>
                <a:lnTo>
                  <a:pt x="21536" y="455"/>
                </a:lnTo>
                <a:lnTo>
                  <a:pt x="21169" y="229"/>
                </a:lnTo>
                <a:lnTo>
                  <a:pt x="20807" y="0"/>
                </a:lnTo>
                <a:lnTo>
                  <a:pt x="10802" y="0"/>
                </a:lnTo>
                <a:close/>
              </a:path>
            </a:pathLst>
          </a:custGeom>
          <a:ln w="12700">
            <a:miter lim="400000"/>
          </a:ln>
          <a:effectLst>
            <a:outerShdw blurRad="165100" dir="5400000" rotWithShape="0">
              <a:srgbClr val="000000">
                <a:alpha val="50000"/>
              </a:srgbClr>
            </a:outerShdw>
          </a:effectLst>
        </p:spPr>
      </p:pic>
      <p:pic>
        <p:nvPicPr>
          <p:cNvPr id="44" name="Picture 3">
            <a:extLst>
              <a:ext uri="{FF2B5EF4-FFF2-40B4-BE49-F238E27FC236}">
                <a16:creationId xmlns:a16="http://schemas.microsoft.com/office/drawing/2014/main" id="{5D9D23D7-EEC2-4A41-BE9C-B8B9FB9728AA}"/>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2857" b="94286" l="1429" r="94286">
                        <a14:foregroundMark x1="32857" y1="14286" x2="81429" y2="32857"/>
                        <a14:foregroundMark x1="70000" y1="15714" x2="50000" y2="82857"/>
                        <a14:foregroundMark x1="50000" y1="82857" x2="24286" y2="27143"/>
                        <a14:foregroundMark x1="20000" y1="24286" x2="22857" y2="80000"/>
                        <a14:foregroundMark x1="10000" y1="21429" x2="52857" y2="8571"/>
                        <a14:foregroundMark x1="10000" y1="25714" x2="22857" y2="94286"/>
                        <a14:foregroundMark x1="1429" y1="80000" x2="4286" y2="18571"/>
                        <a14:foregroundMark x1="50000" y1="92857" x2="94286" y2="51429"/>
                        <a14:foregroundMark x1="8571" y1="12857" x2="4286" y2="18571"/>
                        <a14:foregroundMark x1="8571" y1="8571" x2="22857" y2="2857"/>
                        <a14:foregroundMark x1="11429" y1="8571" x2="21429" y2="2857"/>
                        <a14:foregroundMark x1="20000" y1="2857" x2="11429" y2="7143"/>
                        <a14:backgroundMark x1="94286" y1="1429" x2="98571" y2="5714"/>
                        <a14:backgroundMark x1="97143" y1="8571" x2="97143" y2="0"/>
                        <a14:backgroundMark x1="4286" y1="1429" x2="4286" y2="1429"/>
                        <a14:backgroundMark x1="0" y1="2857" x2="0" y2="7341"/>
                        <a14:backgroundMark x1="1429" y1="1429" x2="5826" y2="940"/>
                      </a14:backgroundRemoval>
                    </a14:imgEffect>
                  </a14:imgLayer>
                </a14:imgProps>
              </a:ext>
              <a:ext uri="{28A0092B-C50C-407E-A947-70E740481C1C}">
                <a14:useLocalDpi xmlns:a14="http://schemas.microsoft.com/office/drawing/2010/main"/>
              </a:ext>
            </a:extLst>
          </a:blip>
          <a:srcRect/>
          <a:stretch>
            <a:fillRect/>
          </a:stretch>
        </p:blipFill>
        <p:spPr bwMode="auto">
          <a:xfrm>
            <a:off x="8086717" y="3688919"/>
            <a:ext cx="640538" cy="601117"/>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8" name="グループ化 47">
            <a:extLst>
              <a:ext uri="{FF2B5EF4-FFF2-40B4-BE49-F238E27FC236}">
                <a16:creationId xmlns:a16="http://schemas.microsoft.com/office/drawing/2014/main" id="{53A28F3E-11B9-4AE5-8D51-5BCC60BD3EA3}"/>
              </a:ext>
            </a:extLst>
          </p:cNvPr>
          <p:cNvGrpSpPr/>
          <p:nvPr/>
        </p:nvGrpSpPr>
        <p:grpSpPr>
          <a:xfrm>
            <a:off x="8901694" y="4633159"/>
            <a:ext cx="782683" cy="782683"/>
            <a:chOff x="9559462" y="7777247"/>
            <a:chExt cx="782683" cy="782683"/>
          </a:xfrm>
        </p:grpSpPr>
        <p:pic>
          <p:nvPicPr>
            <p:cNvPr id="45" name="Picture 8" descr="W:\My Documents\Apple iOS 7\mza_3181119427960873645.png">
              <a:extLst>
                <a:ext uri="{FF2B5EF4-FFF2-40B4-BE49-F238E27FC236}">
                  <a16:creationId xmlns:a16="http://schemas.microsoft.com/office/drawing/2014/main" id="{482BEE04-C7B8-43BD-B436-676EC51DF522}"/>
                </a:ext>
              </a:extLst>
            </p:cNvPr>
            <p:cNvPicPr>
              <a:picLocks noChangeAspect="1" noChangeArrowheads="1"/>
            </p:cNvPicPr>
            <p:nvPr/>
          </p:nvPicPr>
          <p:blipFill>
            <a:blip r:embed="rId12">
              <a:extLst>
                <a:ext uri="{28A0092B-C50C-407E-A947-70E740481C1C}">
                  <a14:useLocalDpi xmlns:a14="http://schemas.microsoft.com/office/drawing/2010/main"/>
                </a:ext>
              </a:extLst>
            </a:blip>
            <a:srcRect/>
            <a:stretch>
              <a:fillRect/>
            </a:stretch>
          </p:blipFill>
          <p:spPr bwMode="auto">
            <a:xfrm>
              <a:off x="9630535" y="7869978"/>
              <a:ext cx="640538" cy="682073"/>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 name="テキスト ボックス 46">
              <a:extLst>
                <a:ext uri="{FF2B5EF4-FFF2-40B4-BE49-F238E27FC236}">
                  <a16:creationId xmlns:a16="http://schemas.microsoft.com/office/drawing/2014/main" id="{0CB0D054-2579-4DEE-AB44-42959AB352B7}"/>
                </a:ext>
              </a:extLst>
            </p:cNvPr>
            <p:cNvSpPr txBox="1"/>
            <p:nvPr/>
          </p:nvSpPr>
          <p:spPr>
            <a:xfrm>
              <a:off x="9559462" y="7777247"/>
              <a:ext cx="782683" cy="782683"/>
            </a:xfrm>
            <a:prstGeom prst="rect">
              <a:avLst/>
            </a:prstGeom>
            <a:noFill/>
          </p:spPr>
          <p:txBody>
            <a:bodyPr wrap="square" lIns="0" tIns="0" rIns="0" bIns="0" rtlCol="0" anchor="ctr" anchorCtr="1">
              <a:noAutofit/>
            </a:bodyPr>
            <a:lstStyle/>
            <a:p>
              <a:r>
                <a:rPr kumimoji="1" lang="en-US" altLang="ja-JP" sz="7000" b="1" dirty="0">
                  <a:solidFill>
                    <a:srgbClr val="DE0000"/>
                  </a:solidFill>
                  <a:latin typeface="Meiryo UI" panose="020B0604030504040204" pitchFamily="50" charset="-128"/>
                  <a:ea typeface="Meiryo UI" panose="020B0604030504040204" pitchFamily="50" charset="-128"/>
                </a:rPr>
                <a:t>×</a:t>
              </a:r>
              <a:endParaRPr kumimoji="1" lang="ja-JP" altLang="en-US" sz="7000" b="1" dirty="0">
                <a:solidFill>
                  <a:srgbClr val="DE0000"/>
                </a:solidFill>
                <a:latin typeface="Meiryo UI" panose="020B0604030504040204" pitchFamily="50" charset="-128"/>
                <a:ea typeface="Meiryo UI" panose="020B0604030504040204" pitchFamily="50" charset="-128"/>
              </a:endParaRPr>
            </a:p>
          </p:txBody>
        </p:sp>
      </p:grpSp>
    </p:spTree>
    <p:extLst>
      <p:ext uri="{BB962C8B-B14F-4D97-AF65-F5344CB8AC3E}">
        <p14:creationId xmlns:p14="http://schemas.microsoft.com/office/powerpoint/2010/main" val="3201446706"/>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5" name="直線コネクタ 84">
            <a:extLst>
              <a:ext uri="{FF2B5EF4-FFF2-40B4-BE49-F238E27FC236}">
                <a16:creationId xmlns:a16="http://schemas.microsoft.com/office/drawing/2014/main" id="{6A10ED45-29B7-4847-B8C0-B2AB531F266E}"/>
              </a:ext>
            </a:extLst>
          </p:cNvPr>
          <p:cNvCxnSpPr/>
          <p:nvPr/>
        </p:nvCxnSpPr>
        <p:spPr bwMode="auto">
          <a:xfrm flipH="1">
            <a:off x="3908086" y="7455339"/>
            <a:ext cx="8316103" cy="0"/>
          </a:xfrm>
          <a:prstGeom prst="line">
            <a:avLst/>
          </a:prstGeom>
          <a:solidFill>
            <a:srgbClr val="000000"/>
          </a:solidFill>
          <a:ln w="25400" cap="rnd" cmpd="sng" algn="ctr">
            <a:solidFill>
              <a:schemeClr val="bg1">
                <a:lumMod val="50000"/>
              </a:schemeClr>
            </a:solidFill>
            <a:prstDash val="sysDot"/>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3" name="正方形/長方形 72">
            <a:extLst>
              <a:ext uri="{FF2B5EF4-FFF2-40B4-BE49-F238E27FC236}">
                <a16:creationId xmlns:a16="http://schemas.microsoft.com/office/drawing/2014/main" id="{D6743134-FD38-47DD-AC51-D17E5A9B15BA}"/>
              </a:ext>
            </a:extLst>
          </p:cNvPr>
          <p:cNvSpPr/>
          <p:nvPr/>
        </p:nvSpPr>
        <p:spPr bwMode="auto">
          <a:xfrm>
            <a:off x="812276" y="4899833"/>
            <a:ext cx="2185656" cy="2756879"/>
          </a:xfrm>
          <a:custGeom>
            <a:avLst/>
            <a:gdLst>
              <a:gd name="connsiteX0" fmla="*/ 0 w 1064088"/>
              <a:gd name="connsiteY0" fmla="*/ 0 h 1833207"/>
              <a:gd name="connsiteX1" fmla="*/ 1064088 w 1064088"/>
              <a:gd name="connsiteY1" fmla="*/ 0 h 1833207"/>
              <a:gd name="connsiteX2" fmla="*/ 1064088 w 1064088"/>
              <a:gd name="connsiteY2" fmla="*/ 1833207 h 1833207"/>
              <a:gd name="connsiteX3" fmla="*/ 0 w 1064088"/>
              <a:gd name="connsiteY3" fmla="*/ 1833207 h 1833207"/>
              <a:gd name="connsiteX4" fmla="*/ 0 w 1064088"/>
              <a:gd name="connsiteY4" fmla="*/ 0 h 1833207"/>
              <a:gd name="connsiteX0" fmla="*/ 0 w 1064088"/>
              <a:gd name="connsiteY0" fmla="*/ 0 h 1833207"/>
              <a:gd name="connsiteX1" fmla="*/ 609257 w 1064088"/>
              <a:gd name="connsiteY1" fmla="*/ 0 h 1833207"/>
              <a:gd name="connsiteX2" fmla="*/ 1064088 w 1064088"/>
              <a:gd name="connsiteY2" fmla="*/ 1833207 h 1833207"/>
              <a:gd name="connsiteX3" fmla="*/ 0 w 1064088"/>
              <a:gd name="connsiteY3" fmla="*/ 1833207 h 1833207"/>
              <a:gd name="connsiteX4" fmla="*/ 0 w 1064088"/>
              <a:gd name="connsiteY4" fmla="*/ 0 h 1833207"/>
              <a:gd name="connsiteX0" fmla="*/ 0 w 1642103"/>
              <a:gd name="connsiteY0" fmla="*/ 0 h 1833207"/>
              <a:gd name="connsiteX1" fmla="*/ 609257 w 1642103"/>
              <a:gd name="connsiteY1" fmla="*/ 0 h 1833207"/>
              <a:gd name="connsiteX2" fmla="*/ 1642103 w 1642103"/>
              <a:gd name="connsiteY2" fmla="*/ 1833207 h 1833207"/>
              <a:gd name="connsiteX3" fmla="*/ 0 w 1642103"/>
              <a:gd name="connsiteY3" fmla="*/ 1833207 h 1833207"/>
              <a:gd name="connsiteX4" fmla="*/ 0 w 1642103"/>
              <a:gd name="connsiteY4" fmla="*/ 0 h 1833207"/>
              <a:gd name="connsiteX0" fmla="*/ 0 w 1642103"/>
              <a:gd name="connsiteY0" fmla="*/ 8200 h 1841407"/>
              <a:gd name="connsiteX1" fmla="*/ 523977 w 1642103"/>
              <a:gd name="connsiteY1" fmla="*/ 0 h 1841407"/>
              <a:gd name="connsiteX2" fmla="*/ 1642103 w 1642103"/>
              <a:gd name="connsiteY2" fmla="*/ 1841407 h 1841407"/>
              <a:gd name="connsiteX3" fmla="*/ 0 w 1642103"/>
              <a:gd name="connsiteY3" fmla="*/ 1841407 h 1841407"/>
              <a:gd name="connsiteX4" fmla="*/ 0 w 1642103"/>
              <a:gd name="connsiteY4" fmla="*/ 8200 h 1841407"/>
              <a:gd name="connsiteX0" fmla="*/ 0 w 1642103"/>
              <a:gd name="connsiteY0" fmla="*/ 4100 h 1837307"/>
              <a:gd name="connsiteX1" fmla="*/ 533452 w 1642103"/>
              <a:gd name="connsiteY1" fmla="*/ 0 h 1837307"/>
              <a:gd name="connsiteX2" fmla="*/ 1642103 w 1642103"/>
              <a:gd name="connsiteY2" fmla="*/ 1837307 h 1837307"/>
              <a:gd name="connsiteX3" fmla="*/ 0 w 1642103"/>
              <a:gd name="connsiteY3" fmla="*/ 1837307 h 1837307"/>
              <a:gd name="connsiteX4" fmla="*/ 0 w 1642103"/>
              <a:gd name="connsiteY4" fmla="*/ 4100 h 1837307"/>
              <a:gd name="connsiteX0" fmla="*/ 0 w 1642103"/>
              <a:gd name="connsiteY0" fmla="*/ 213189 h 2046396"/>
              <a:gd name="connsiteX1" fmla="*/ 552404 w 1642103"/>
              <a:gd name="connsiteY1" fmla="*/ 0 h 2046396"/>
              <a:gd name="connsiteX2" fmla="*/ 1642103 w 1642103"/>
              <a:gd name="connsiteY2" fmla="*/ 2046396 h 2046396"/>
              <a:gd name="connsiteX3" fmla="*/ 0 w 1642103"/>
              <a:gd name="connsiteY3" fmla="*/ 2046396 h 2046396"/>
              <a:gd name="connsiteX4" fmla="*/ 0 w 1642103"/>
              <a:gd name="connsiteY4" fmla="*/ 213189 h 2046396"/>
              <a:gd name="connsiteX0" fmla="*/ 0 w 1642103"/>
              <a:gd name="connsiteY0" fmla="*/ 12299 h 1845506"/>
              <a:gd name="connsiteX1" fmla="*/ 561879 w 1642103"/>
              <a:gd name="connsiteY1" fmla="*/ 0 h 1845506"/>
              <a:gd name="connsiteX2" fmla="*/ 1642103 w 1642103"/>
              <a:gd name="connsiteY2" fmla="*/ 1845506 h 1845506"/>
              <a:gd name="connsiteX3" fmla="*/ 0 w 1642103"/>
              <a:gd name="connsiteY3" fmla="*/ 1845506 h 1845506"/>
              <a:gd name="connsiteX4" fmla="*/ 0 w 1642103"/>
              <a:gd name="connsiteY4" fmla="*/ 12299 h 1845506"/>
              <a:gd name="connsiteX0" fmla="*/ 0 w 1642103"/>
              <a:gd name="connsiteY0" fmla="*/ 4099 h 1837306"/>
              <a:gd name="connsiteX1" fmla="*/ 547665 w 1642103"/>
              <a:gd name="connsiteY1" fmla="*/ 0 h 1837306"/>
              <a:gd name="connsiteX2" fmla="*/ 1642103 w 1642103"/>
              <a:gd name="connsiteY2" fmla="*/ 1837306 h 1837306"/>
              <a:gd name="connsiteX3" fmla="*/ 0 w 1642103"/>
              <a:gd name="connsiteY3" fmla="*/ 1837306 h 1837306"/>
              <a:gd name="connsiteX4" fmla="*/ 0 w 1642103"/>
              <a:gd name="connsiteY4" fmla="*/ 4099 h 1837306"/>
              <a:gd name="connsiteX0" fmla="*/ 0 w 1642103"/>
              <a:gd name="connsiteY0" fmla="*/ 0 h 1833207"/>
              <a:gd name="connsiteX1" fmla="*/ 523976 w 1642103"/>
              <a:gd name="connsiteY1" fmla="*/ 4100 h 1833207"/>
              <a:gd name="connsiteX2" fmla="*/ 1642103 w 1642103"/>
              <a:gd name="connsiteY2" fmla="*/ 1833207 h 1833207"/>
              <a:gd name="connsiteX3" fmla="*/ 0 w 1642103"/>
              <a:gd name="connsiteY3" fmla="*/ 1833207 h 1833207"/>
              <a:gd name="connsiteX4" fmla="*/ 0 w 1642103"/>
              <a:gd name="connsiteY4" fmla="*/ 0 h 1833207"/>
              <a:gd name="connsiteX0" fmla="*/ 0 w 1552084"/>
              <a:gd name="connsiteY0" fmla="*/ 0 h 1833207"/>
              <a:gd name="connsiteX1" fmla="*/ 523976 w 1552084"/>
              <a:gd name="connsiteY1" fmla="*/ 4100 h 1833207"/>
              <a:gd name="connsiteX2" fmla="*/ 1552084 w 1552084"/>
              <a:gd name="connsiteY2" fmla="*/ 1833207 h 1833207"/>
              <a:gd name="connsiteX3" fmla="*/ 0 w 1552084"/>
              <a:gd name="connsiteY3" fmla="*/ 1833207 h 1833207"/>
              <a:gd name="connsiteX4" fmla="*/ 0 w 1552084"/>
              <a:gd name="connsiteY4" fmla="*/ 0 h 1833207"/>
              <a:gd name="connsiteX0" fmla="*/ 0 w 1552084"/>
              <a:gd name="connsiteY0" fmla="*/ 0 h 1833207"/>
              <a:gd name="connsiteX1" fmla="*/ 312103 w 1552084"/>
              <a:gd name="connsiteY1" fmla="*/ 14482 h 1833207"/>
              <a:gd name="connsiteX2" fmla="*/ 1552084 w 1552084"/>
              <a:gd name="connsiteY2" fmla="*/ 1833207 h 1833207"/>
              <a:gd name="connsiteX3" fmla="*/ 0 w 1552084"/>
              <a:gd name="connsiteY3" fmla="*/ 1833207 h 1833207"/>
              <a:gd name="connsiteX4" fmla="*/ 0 w 1552084"/>
              <a:gd name="connsiteY4" fmla="*/ 0 h 1833207"/>
              <a:gd name="connsiteX0" fmla="*/ 0 w 1612242"/>
              <a:gd name="connsiteY0" fmla="*/ 0 h 1844882"/>
              <a:gd name="connsiteX1" fmla="*/ 312103 w 1612242"/>
              <a:gd name="connsiteY1" fmla="*/ 14482 h 1844882"/>
              <a:gd name="connsiteX2" fmla="*/ 1612242 w 1612242"/>
              <a:gd name="connsiteY2" fmla="*/ 1844882 h 1844882"/>
              <a:gd name="connsiteX3" fmla="*/ 0 w 1612242"/>
              <a:gd name="connsiteY3" fmla="*/ 1833207 h 1844882"/>
              <a:gd name="connsiteX4" fmla="*/ 0 w 1612242"/>
              <a:gd name="connsiteY4" fmla="*/ 0 h 1844882"/>
              <a:gd name="connsiteX0" fmla="*/ 0 w 1612242"/>
              <a:gd name="connsiteY0" fmla="*/ 0 h 1833208"/>
              <a:gd name="connsiteX1" fmla="*/ 312103 w 1612242"/>
              <a:gd name="connsiteY1" fmla="*/ 14482 h 1833208"/>
              <a:gd name="connsiteX2" fmla="*/ 1612242 w 1612242"/>
              <a:gd name="connsiteY2" fmla="*/ 1833208 h 1833208"/>
              <a:gd name="connsiteX3" fmla="*/ 0 w 1612242"/>
              <a:gd name="connsiteY3" fmla="*/ 1833207 h 1833208"/>
              <a:gd name="connsiteX4" fmla="*/ 0 w 1612242"/>
              <a:gd name="connsiteY4" fmla="*/ 0 h 1833208"/>
              <a:gd name="connsiteX0" fmla="*/ 24063 w 1612242"/>
              <a:gd name="connsiteY0" fmla="*/ 0 h 1821533"/>
              <a:gd name="connsiteX1" fmla="*/ 312103 w 1612242"/>
              <a:gd name="connsiteY1" fmla="*/ 2807 h 1821533"/>
              <a:gd name="connsiteX2" fmla="*/ 1612242 w 1612242"/>
              <a:gd name="connsiteY2" fmla="*/ 1821533 h 1821533"/>
              <a:gd name="connsiteX3" fmla="*/ 0 w 1612242"/>
              <a:gd name="connsiteY3" fmla="*/ 1821532 h 1821533"/>
              <a:gd name="connsiteX4" fmla="*/ 24063 w 1612242"/>
              <a:gd name="connsiteY4" fmla="*/ 0 h 1821533"/>
              <a:gd name="connsiteX0" fmla="*/ 12031 w 1612242"/>
              <a:gd name="connsiteY0" fmla="*/ 0 h 1833208"/>
              <a:gd name="connsiteX1" fmla="*/ 312103 w 1612242"/>
              <a:gd name="connsiteY1" fmla="*/ 14482 h 1833208"/>
              <a:gd name="connsiteX2" fmla="*/ 1612242 w 1612242"/>
              <a:gd name="connsiteY2" fmla="*/ 1833208 h 1833208"/>
              <a:gd name="connsiteX3" fmla="*/ 0 w 1612242"/>
              <a:gd name="connsiteY3" fmla="*/ 1833207 h 1833208"/>
              <a:gd name="connsiteX4" fmla="*/ 12031 w 1612242"/>
              <a:gd name="connsiteY4" fmla="*/ 0 h 1833208"/>
              <a:gd name="connsiteX0" fmla="*/ 1157 w 1613400"/>
              <a:gd name="connsiteY0" fmla="*/ 8867 h 1818726"/>
              <a:gd name="connsiteX1" fmla="*/ 313261 w 1613400"/>
              <a:gd name="connsiteY1" fmla="*/ 0 h 1818726"/>
              <a:gd name="connsiteX2" fmla="*/ 1613400 w 1613400"/>
              <a:gd name="connsiteY2" fmla="*/ 1818726 h 1818726"/>
              <a:gd name="connsiteX3" fmla="*/ 1158 w 1613400"/>
              <a:gd name="connsiteY3" fmla="*/ 1818725 h 1818726"/>
              <a:gd name="connsiteX4" fmla="*/ 1157 w 1613400"/>
              <a:gd name="connsiteY4" fmla="*/ 8867 h 1818726"/>
              <a:gd name="connsiteX0" fmla="*/ 1157 w 1664794"/>
              <a:gd name="connsiteY0" fmla="*/ 8867 h 1818725"/>
              <a:gd name="connsiteX1" fmla="*/ 313261 w 1664794"/>
              <a:gd name="connsiteY1" fmla="*/ 0 h 1818725"/>
              <a:gd name="connsiteX2" fmla="*/ 1664794 w 1664794"/>
              <a:gd name="connsiteY2" fmla="*/ 1670375 h 1818725"/>
              <a:gd name="connsiteX3" fmla="*/ 1158 w 1664794"/>
              <a:gd name="connsiteY3" fmla="*/ 1818725 h 1818725"/>
              <a:gd name="connsiteX4" fmla="*/ 1157 w 1664794"/>
              <a:gd name="connsiteY4" fmla="*/ 8867 h 1818725"/>
              <a:gd name="connsiteX0" fmla="*/ 26 w 1663663"/>
              <a:gd name="connsiteY0" fmla="*/ 8867 h 1726005"/>
              <a:gd name="connsiteX1" fmla="*/ 312130 w 1663663"/>
              <a:gd name="connsiteY1" fmla="*/ 0 h 1726005"/>
              <a:gd name="connsiteX2" fmla="*/ 1663663 w 1663663"/>
              <a:gd name="connsiteY2" fmla="*/ 1670375 h 1726005"/>
              <a:gd name="connsiteX3" fmla="*/ 462574 w 1663663"/>
              <a:gd name="connsiteY3" fmla="*/ 1726005 h 1726005"/>
              <a:gd name="connsiteX4" fmla="*/ 26 w 1663663"/>
              <a:gd name="connsiteY4" fmla="*/ 8867 h 1726005"/>
              <a:gd name="connsiteX0" fmla="*/ 51 w 1663688"/>
              <a:gd name="connsiteY0" fmla="*/ 8867 h 1726005"/>
              <a:gd name="connsiteX1" fmla="*/ 312155 w 1663688"/>
              <a:gd name="connsiteY1" fmla="*/ 0 h 1726005"/>
              <a:gd name="connsiteX2" fmla="*/ 1663688 w 1663688"/>
              <a:gd name="connsiteY2" fmla="*/ 1670375 h 1726005"/>
              <a:gd name="connsiteX3" fmla="*/ 462599 w 1663688"/>
              <a:gd name="connsiteY3" fmla="*/ 1726005 h 1726005"/>
              <a:gd name="connsiteX4" fmla="*/ 51 w 1663688"/>
              <a:gd name="connsiteY4" fmla="*/ 8867 h 1726005"/>
              <a:gd name="connsiteX0" fmla="*/ 0 w 1663637"/>
              <a:gd name="connsiteY0" fmla="*/ 8867 h 1726005"/>
              <a:gd name="connsiteX1" fmla="*/ 312104 w 1663637"/>
              <a:gd name="connsiteY1" fmla="*/ 0 h 1726005"/>
              <a:gd name="connsiteX2" fmla="*/ 1663637 w 1663637"/>
              <a:gd name="connsiteY2" fmla="*/ 1670375 h 1726005"/>
              <a:gd name="connsiteX3" fmla="*/ 462548 w 1663637"/>
              <a:gd name="connsiteY3" fmla="*/ 1726005 h 1726005"/>
              <a:gd name="connsiteX4" fmla="*/ 0 w 1663637"/>
              <a:gd name="connsiteY4" fmla="*/ 8867 h 1726005"/>
              <a:gd name="connsiteX0" fmla="*/ 0 w 1663637"/>
              <a:gd name="connsiteY0" fmla="*/ 8867 h 1726005"/>
              <a:gd name="connsiteX1" fmla="*/ 312104 w 1663637"/>
              <a:gd name="connsiteY1" fmla="*/ 0 h 1726005"/>
              <a:gd name="connsiteX2" fmla="*/ 1663637 w 1663637"/>
              <a:gd name="connsiteY2" fmla="*/ 1670375 h 1726005"/>
              <a:gd name="connsiteX3" fmla="*/ 462548 w 1663637"/>
              <a:gd name="connsiteY3" fmla="*/ 1726005 h 1726005"/>
              <a:gd name="connsiteX4" fmla="*/ 0 w 1663637"/>
              <a:gd name="connsiteY4" fmla="*/ 8867 h 1726005"/>
              <a:gd name="connsiteX0" fmla="*/ 0 w 1663637"/>
              <a:gd name="connsiteY0" fmla="*/ 8867 h 1679645"/>
              <a:gd name="connsiteX1" fmla="*/ 312104 w 1663637"/>
              <a:gd name="connsiteY1" fmla="*/ 0 h 1679645"/>
              <a:gd name="connsiteX2" fmla="*/ 1663637 w 1663637"/>
              <a:gd name="connsiteY2" fmla="*/ 1670375 h 1679645"/>
              <a:gd name="connsiteX3" fmla="*/ 462548 w 1663637"/>
              <a:gd name="connsiteY3" fmla="*/ 1679645 h 1679645"/>
              <a:gd name="connsiteX4" fmla="*/ 0 w 1663637"/>
              <a:gd name="connsiteY4" fmla="*/ 8867 h 1679645"/>
              <a:gd name="connsiteX0" fmla="*/ 0 w 1637940"/>
              <a:gd name="connsiteY0" fmla="*/ 379746 h 1679645"/>
              <a:gd name="connsiteX1" fmla="*/ 286407 w 1637940"/>
              <a:gd name="connsiteY1" fmla="*/ 0 h 1679645"/>
              <a:gd name="connsiteX2" fmla="*/ 1637940 w 1637940"/>
              <a:gd name="connsiteY2" fmla="*/ 1670375 h 1679645"/>
              <a:gd name="connsiteX3" fmla="*/ 436851 w 1637940"/>
              <a:gd name="connsiteY3" fmla="*/ 1679645 h 1679645"/>
              <a:gd name="connsiteX4" fmla="*/ 0 w 1637940"/>
              <a:gd name="connsiteY4" fmla="*/ 379746 h 1679645"/>
              <a:gd name="connsiteX0" fmla="*/ 0 w 1637940"/>
              <a:gd name="connsiteY0" fmla="*/ 379746 h 1679645"/>
              <a:gd name="connsiteX1" fmla="*/ 286407 w 1637940"/>
              <a:gd name="connsiteY1" fmla="*/ 0 h 1679645"/>
              <a:gd name="connsiteX2" fmla="*/ 1637940 w 1637940"/>
              <a:gd name="connsiteY2" fmla="*/ 1670375 h 1679645"/>
              <a:gd name="connsiteX3" fmla="*/ 436851 w 1637940"/>
              <a:gd name="connsiteY3" fmla="*/ 1679645 h 1679645"/>
              <a:gd name="connsiteX4" fmla="*/ 0 w 1637940"/>
              <a:gd name="connsiteY4" fmla="*/ 379746 h 1679645"/>
              <a:gd name="connsiteX0" fmla="*/ 0 w 1637940"/>
              <a:gd name="connsiteY0" fmla="*/ 379746 h 1679645"/>
              <a:gd name="connsiteX1" fmla="*/ 286407 w 1637940"/>
              <a:gd name="connsiteY1" fmla="*/ 0 h 1679645"/>
              <a:gd name="connsiteX2" fmla="*/ 1637940 w 1637940"/>
              <a:gd name="connsiteY2" fmla="*/ 1670375 h 1679645"/>
              <a:gd name="connsiteX3" fmla="*/ 436851 w 1637940"/>
              <a:gd name="connsiteY3" fmla="*/ 1679645 h 1679645"/>
              <a:gd name="connsiteX4" fmla="*/ 0 w 1637940"/>
              <a:gd name="connsiteY4" fmla="*/ 379746 h 1679645"/>
              <a:gd name="connsiteX0" fmla="*/ 0 w 1637940"/>
              <a:gd name="connsiteY0" fmla="*/ 8868 h 1308767"/>
              <a:gd name="connsiteX1" fmla="*/ 449155 w 1637940"/>
              <a:gd name="connsiteY1" fmla="*/ 0 h 1308767"/>
              <a:gd name="connsiteX2" fmla="*/ 1637940 w 1637940"/>
              <a:gd name="connsiteY2" fmla="*/ 1299497 h 1308767"/>
              <a:gd name="connsiteX3" fmla="*/ 436851 w 1637940"/>
              <a:gd name="connsiteY3" fmla="*/ 1308767 h 1308767"/>
              <a:gd name="connsiteX4" fmla="*/ 0 w 1637940"/>
              <a:gd name="connsiteY4" fmla="*/ 8868 h 1308767"/>
              <a:gd name="connsiteX0" fmla="*/ 0 w 1637940"/>
              <a:gd name="connsiteY0" fmla="*/ 18140 h 1318039"/>
              <a:gd name="connsiteX1" fmla="*/ 423458 w 1637940"/>
              <a:gd name="connsiteY1" fmla="*/ 0 h 1318039"/>
              <a:gd name="connsiteX2" fmla="*/ 1637940 w 1637940"/>
              <a:gd name="connsiteY2" fmla="*/ 1308769 h 1318039"/>
              <a:gd name="connsiteX3" fmla="*/ 436851 w 1637940"/>
              <a:gd name="connsiteY3" fmla="*/ 1318039 h 1318039"/>
              <a:gd name="connsiteX4" fmla="*/ 0 w 1637940"/>
              <a:gd name="connsiteY4" fmla="*/ 18140 h 1318039"/>
              <a:gd name="connsiteX0" fmla="*/ 0 w 1637940"/>
              <a:gd name="connsiteY0" fmla="*/ 0 h 1299899"/>
              <a:gd name="connsiteX1" fmla="*/ 423458 w 1637940"/>
              <a:gd name="connsiteY1" fmla="*/ 404 h 1299899"/>
              <a:gd name="connsiteX2" fmla="*/ 1637940 w 1637940"/>
              <a:gd name="connsiteY2" fmla="*/ 1290629 h 1299899"/>
              <a:gd name="connsiteX3" fmla="*/ 436851 w 1637940"/>
              <a:gd name="connsiteY3" fmla="*/ 1299899 h 1299899"/>
              <a:gd name="connsiteX4" fmla="*/ 0 w 1637940"/>
              <a:gd name="connsiteY4" fmla="*/ 0 h 1299899"/>
              <a:gd name="connsiteX0" fmla="*/ 0 w 1637940"/>
              <a:gd name="connsiteY0" fmla="*/ 0 h 2236367"/>
              <a:gd name="connsiteX1" fmla="*/ 423458 w 1637940"/>
              <a:gd name="connsiteY1" fmla="*/ 404 h 2236367"/>
              <a:gd name="connsiteX2" fmla="*/ 1637940 w 1637940"/>
              <a:gd name="connsiteY2" fmla="*/ 1290629 h 2236367"/>
              <a:gd name="connsiteX3" fmla="*/ 453982 w 1637940"/>
              <a:gd name="connsiteY3" fmla="*/ 2236367 h 2236367"/>
              <a:gd name="connsiteX4" fmla="*/ 0 w 1637940"/>
              <a:gd name="connsiteY4" fmla="*/ 0 h 2236367"/>
              <a:gd name="connsiteX0" fmla="*/ 0 w 1637940"/>
              <a:gd name="connsiteY0" fmla="*/ 0 h 2236367"/>
              <a:gd name="connsiteX1" fmla="*/ 423458 w 1637940"/>
              <a:gd name="connsiteY1" fmla="*/ 404 h 2236367"/>
              <a:gd name="connsiteX2" fmla="*/ 1637940 w 1637940"/>
              <a:gd name="connsiteY2" fmla="*/ 1290629 h 2236367"/>
              <a:gd name="connsiteX3" fmla="*/ 453982 w 1637940"/>
              <a:gd name="connsiteY3" fmla="*/ 2236367 h 2236367"/>
              <a:gd name="connsiteX4" fmla="*/ 0 w 1637940"/>
              <a:gd name="connsiteY4" fmla="*/ 0 h 2236367"/>
              <a:gd name="connsiteX0" fmla="*/ 0 w 1637940"/>
              <a:gd name="connsiteY0" fmla="*/ 0 h 2236367"/>
              <a:gd name="connsiteX1" fmla="*/ 423458 w 1637940"/>
              <a:gd name="connsiteY1" fmla="*/ 404 h 2236367"/>
              <a:gd name="connsiteX2" fmla="*/ 1637940 w 1637940"/>
              <a:gd name="connsiteY2" fmla="*/ 1290629 h 2236367"/>
              <a:gd name="connsiteX3" fmla="*/ 453982 w 1637940"/>
              <a:gd name="connsiteY3" fmla="*/ 2236367 h 2236367"/>
              <a:gd name="connsiteX4" fmla="*/ 0 w 1637940"/>
              <a:gd name="connsiteY4" fmla="*/ 0 h 22363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7940" h="2236367">
                <a:moveTo>
                  <a:pt x="0" y="0"/>
                </a:moveTo>
                <a:lnTo>
                  <a:pt x="423458" y="404"/>
                </a:lnTo>
                <a:lnTo>
                  <a:pt x="1637940" y="1290629"/>
                </a:lnTo>
                <a:lnTo>
                  <a:pt x="453982" y="2236367"/>
                </a:lnTo>
                <a:cubicBezTo>
                  <a:pt x="209587" y="1031892"/>
                  <a:pt x="158738" y="796509"/>
                  <a:pt x="0" y="0"/>
                </a:cubicBezTo>
                <a:close/>
              </a:path>
            </a:pathLst>
          </a:custGeom>
          <a:gradFill>
            <a:gsLst>
              <a:gs pos="0">
                <a:srgbClr val="FFD757">
                  <a:alpha val="10000"/>
                </a:srgbClr>
              </a:gs>
              <a:gs pos="60000">
                <a:srgbClr val="FFD757">
                  <a:alpha val="70000"/>
                </a:srgbClr>
              </a:gs>
            </a:gsLst>
            <a:lin ang="5400000" scaled="0"/>
          </a:gra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3" name="スライド番号プレースホルダー 2">
            <a:extLst>
              <a:ext uri="{FF2B5EF4-FFF2-40B4-BE49-F238E27FC236}">
                <a16:creationId xmlns:a16="http://schemas.microsoft.com/office/drawing/2014/main" id="{35767B03-3194-4215-A2F9-A946249520E3}"/>
              </a:ext>
            </a:extLst>
          </p:cNvPr>
          <p:cNvSpPr>
            <a:spLocks noGrp="1"/>
          </p:cNvSpPr>
          <p:nvPr>
            <p:ph type="sldNum" sz="quarter" idx="4"/>
          </p:nvPr>
        </p:nvSpPr>
        <p:spPr/>
        <p:txBody>
          <a:bodyPr/>
          <a:lstStyle/>
          <a:p>
            <a:fld id="{F1BF7F6E-0413-4353-995D-100289A07FF8}" type="slidenum">
              <a:rPr lang="en-US" altLang="ja-JP" smtClean="0"/>
              <a:pPr/>
              <a:t>41</a:t>
            </a:fld>
            <a:endParaRPr lang="en-US" altLang="ja-JP" dirty="0"/>
          </a:p>
        </p:txBody>
      </p:sp>
      <p:sp>
        <p:nvSpPr>
          <p:cNvPr id="4" name="タイトル 3">
            <a:extLst>
              <a:ext uri="{FF2B5EF4-FFF2-40B4-BE49-F238E27FC236}">
                <a16:creationId xmlns:a16="http://schemas.microsoft.com/office/drawing/2014/main" id="{C7DEB76E-2FB2-464B-AFAD-DA5F1D09343B}"/>
              </a:ext>
            </a:extLst>
          </p:cNvPr>
          <p:cNvSpPr>
            <a:spLocks noGrp="1"/>
          </p:cNvSpPr>
          <p:nvPr>
            <p:ph type="title"/>
          </p:nvPr>
        </p:nvSpPr>
        <p:spPr/>
        <p:txBody>
          <a:bodyPr/>
          <a:lstStyle/>
          <a:p>
            <a:r>
              <a:rPr lang="en-US" altLang="ja-JP" dirty="0">
                <a:latin typeface="Meiryo UI" panose="020B0604030504040204" pitchFamily="50" charset="-128"/>
                <a:ea typeface="Meiryo UI" panose="020B0604030504040204" pitchFamily="50" charset="-128"/>
                <a:cs typeface="Arial" pitchFamily="34" charset="0"/>
              </a:rPr>
              <a:t>Managed Apps</a:t>
            </a:r>
            <a:r>
              <a:rPr lang="ja-JP" altLang="en-US" dirty="0">
                <a:latin typeface="Meiryo UI" panose="020B0604030504040204" pitchFamily="50" charset="-128"/>
                <a:ea typeface="Meiryo UI" panose="020B0604030504040204" pitchFamily="50" charset="-128"/>
                <a:cs typeface="Arial" pitchFamily="34" charset="0"/>
              </a:rPr>
              <a:t>機能❸</a:t>
            </a:r>
            <a:endParaRPr kumimoji="1" lang="ja-JP" altLang="en-US" dirty="0"/>
          </a:p>
        </p:txBody>
      </p:sp>
      <p:sp>
        <p:nvSpPr>
          <p:cNvPr id="5" name="角丸四角形 13">
            <a:extLst>
              <a:ext uri="{FF2B5EF4-FFF2-40B4-BE49-F238E27FC236}">
                <a16:creationId xmlns:a16="http://schemas.microsoft.com/office/drawing/2014/main" id="{AE63DEF9-C823-4A9A-8BDB-C4195BB0165C}"/>
              </a:ext>
            </a:extLst>
          </p:cNvPr>
          <p:cNvSpPr/>
          <p:nvPr/>
        </p:nvSpPr>
        <p:spPr bwMode="auto">
          <a:xfrm>
            <a:off x="9022006" y="360000"/>
            <a:ext cx="1080000" cy="288000"/>
          </a:xfrm>
          <a:prstGeom prst="roundRect">
            <a:avLst>
              <a:gd name="adj" fmla="val 13229"/>
            </a:avLst>
          </a:prstGeom>
          <a:solidFill>
            <a:srgbClr val="898FC3"/>
          </a:solidFill>
          <a:ln w="285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defRPr/>
            </a:pPr>
            <a:r>
              <a:rPr kumimoji="1" lang="en-US" altLang="ja-JP" sz="1400" b="1" kern="0" dirty="0">
                <a:solidFill>
                  <a:srgbClr val="FFFFFF"/>
                </a:solidFill>
                <a:latin typeface="Meiryo UI" panose="020B0604030504040204" pitchFamily="50" charset="-128"/>
                <a:ea typeface="Meiryo UI" panose="020B0604030504040204" pitchFamily="50" charset="-128"/>
                <a:cs typeface="Verdana" panose="020B0604030504040204" pitchFamily="34" charset="0"/>
              </a:rPr>
              <a:t>iOS</a:t>
            </a:r>
            <a:endParaRPr kumimoji="1" lang="ja-JP" altLang="en-US" sz="1400" b="1" kern="0" dirty="0">
              <a:solidFill>
                <a:srgbClr val="FFFFFF"/>
              </a:solidFill>
              <a:latin typeface="Meiryo UI" panose="020B0604030504040204" pitchFamily="50" charset="-128"/>
              <a:ea typeface="Meiryo UI" panose="020B0604030504040204" pitchFamily="50" charset="-128"/>
              <a:cs typeface="Verdana" panose="020B0604030504040204" pitchFamily="34" charset="0"/>
            </a:endParaRPr>
          </a:p>
        </p:txBody>
      </p:sp>
      <p:sp>
        <p:nvSpPr>
          <p:cNvPr id="7" name="正方形/長方形 6">
            <a:extLst>
              <a:ext uri="{FF2B5EF4-FFF2-40B4-BE49-F238E27FC236}">
                <a16:creationId xmlns:a16="http://schemas.microsoft.com/office/drawing/2014/main" id="{E8B46536-D1A2-4E58-90BB-4A06D24EEAC5}"/>
              </a:ext>
            </a:extLst>
          </p:cNvPr>
          <p:cNvSpPr/>
          <p:nvPr/>
        </p:nvSpPr>
        <p:spPr>
          <a:xfrm>
            <a:off x="360005" y="9017530"/>
            <a:ext cx="12283200" cy="394980"/>
          </a:xfrm>
          <a:prstGeom prst="rect">
            <a:avLst/>
          </a:prstGeom>
        </p:spPr>
        <p:txBody>
          <a:bodyPr wrap="square" lIns="0" tIns="0" rIns="0" bIns="0" anchor="ctr" anchorCtr="0">
            <a:spAutoFit/>
          </a:bodyPr>
          <a:lstStyle/>
          <a:p>
            <a:pPr algn="l" eaLnBrk="1" hangingPunct="1">
              <a:spcBef>
                <a:spcPts val="200"/>
              </a:spcBef>
              <a:defRPr/>
            </a:pPr>
            <a:r>
              <a:rPr lang="en-US" altLang="ja-JP" sz="1200" dirty="0">
                <a:solidFill>
                  <a:schemeClr val="bg1">
                    <a:lumMod val="50000"/>
                  </a:schemeClr>
                </a:solidFill>
                <a:latin typeface="Meiryo UI" panose="020B0604030504040204" pitchFamily="50" charset="-128"/>
                <a:ea typeface="Meiryo UI" panose="020B0604030504040204" pitchFamily="50" charset="-128"/>
              </a:rPr>
              <a:t>※</a:t>
            </a:r>
            <a:r>
              <a:rPr lang="ja-JP" altLang="en-US" sz="1200" dirty="0">
                <a:solidFill>
                  <a:schemeClr val="bg1">
                    <a:lumMod val="50000"/>
                  </a:schemeClr>
                </a:solidFill>
                <a:latin typeface="Meiryo UI" panose="020B0604030504040204" pitchFamily="50" charset="-128"/>
                <a:ea typeface="Meiryo UI" panose="020B0604030504040204" pitchFamily="50" charset="-128"/>
              </a:rPr>
              <a:t>本機能は、</a:t>
            </a:r>
            <a:r>
              <a:rPr lang="en-US" altLang="ja-JP" sz="1200" dirty="0">
                <a:solidFill>
                  <a:schemeClr val="bg1">
                    <a:lumMod val="50000"/>
                  </a:schemeClr>
                </a:solidFill>
                <a:latin typeface="Meiryo UI" panose="020B0604030504040204" pitchFamily="50" charset="-128"/>
                <a:ea typeface="Meiryo UI" panose="020B0604030504040204" pitchFamily="50" charset="-128"/>
              </a:rPr>
              <a:t>VPP</a:t>
            </a:r>
            <a:r>
              <a:rPr lang="ja-JP" altLang="en-US" sz="1200" dirty="0">
                <a:solidFill>
                  <a:schemeClr val="bg1">
                    <a:lumMod val="50000"/>
                  </a:schemeClr>
                </a:solidFill>
                <a:latin typeface="Meiryo UI" panose="020B0604030504040204" pitchFamily="50" charset="-128"/>
                <a:ea typeface="Meiryo UI" panose="020B0604030504040204" pitchFamily="50" charset="-128"/>
              </a:rPr>
              <a:t>アプリ、インハウスアプリには適用できません。</a:t>
            </a:r>
            <a:endParaRPr lang="en-US" altLang="ja-JP" sz="1200" dirty="0">
              <a:solidFill>
                <a:schemeClr val="bg1">
                  <a:lumMod val="50000"/>
                </a:schemeClr>
              </a:solidFill>
              <a:latin typeface="Meiryo UI" panose="020B0604030504040204" pitchFamily="50" charset="-128"/>
              <a:ea typeface="Meiryo UI" panose="020B0604030504040204" pitchFamily="50" charset="-128"/>
            </a:endParaRPr>
          </a:p>
          <a:p>
            <a:pPr algn="l" eaLnBrk="1" hangingPunct="1">
              <a:spcBef>
                <a:spcPts val="200"/>
              </a:spcBef>
              <a:defRPr/>
            </a:pPr>
            <a:r>
              <a:rPr lang="en-US" altLang="ja-JP" sz="1200" dirty="0">
                <a:solidFill>
                  <a:schemeClr val="bg1">
                    <a:lumMod val="50000"/>
                  </a:schemeClr>
                </a:solidFill>
                <a:latin typeface="Meiryo UI" panose="020B0604030504040204" pitchFamily="50" charset="-128"/>
                <a:ea typeface="Meiryo UI" panose="020B0604030504040204" pitchFamily="50" charset="-128"/>
              </a:rPr>
              <a:t>※</a:t>
            </a:r>
            <a:r>
              <a:rPr lang="ja-JP" altLang="en-US" sz="1200" dirty="0">
                <a:solidFill>
                  <a:schemeClr val="bg1">
                    <a:lumMod val="50000"/>
                  </a:schemeClr>
                </a:solidFill>
                <a:latin typeface="Meiryo UI" panose="020B0604030504040204" pitchFamily="50" charset="-128"/>
                <a:ea typeface="Meiryo UI" panose="020B0604030504040204" pitchFamily="50" charset="-128"/>
              </a:rPr>
              <a:t>管理アプリに変更する際、デバイスにその旨のポップアップが表示されることがあります。</a:t>
            </a:r>
            <a:endParaRPr lang="en-US" altLang="ja-JP" sz="1200" dirty="0">
              <a:solidFill>
                <a:schemeClr val="bg1">
                  <a:lumMod val="50000"/>
                </a:schemeClr>
              </a:solidFill>
              <a:latin typeface="Meiryo UI" panose="020B0604030504040204" pitchFamily="50" charset="-128"/>
              <a:ea typeface="Meiryo UI" panose="020B0604030504040204" pitchFamily="50" charset="-128"/>
            </a:endParaRPr>
          </a:p>
        </p:txBody>
      </p:sp>
      <p:sp>
        <p:nvSpPr>
          <p:cNvPr id="10" name="コンテンツ プレースホルダ 28">
            <a:extLst>
              <a:ext uri="{FF2B5EF4-FFF2-40B4-BE49-F238E27FC236}">
                <a16:creationId xmlns:a16="http://schemas.microsoft.com/office/drawing/2014/main" id="{7E4A231A-0C48-4BA5-A604-FD4593EDB0B9}"/>
              </a:ext>
            </a:extLst>
          </p:cNvPr>
          <p:cNvSpPr txBox="1">
            <a:spLocks/>
          </p:cNvSpPr>
          <p:nvPr/>
        </p:nvSpPr>
        <p:spPr>
          <a:xfrm>
            <a:off x="360006" y="1257478"/>
            <a:ext cx="12283200" cy="1836000"/>
          </a:xfrm>
          <a:prstGeom prst="rect">
            <a:avLst/>
          </a:prstGeom>
        </p:spPr>
        <p:txBody>
          <a:bodyPr lIns="0" rIns="0" anchor="ctr" anchorCtr="0"/>
          <a:lstStyle>
            <a:lvl1pPr marL="215900" algn="l" rtl="0" fontAlgn="base">
              <a:spcBef>
                <a:spcPts val="2400"/>
              </a:spcBef>
              <a:spcAft>
                <a:spcPct val="0"/>
              </a:spcAft>
              <a:defRPr sz="4400">
                <a:solidFill>
                  <a:schemeClr val="tx1"/>
                </a:solidFill>
                <a:latin typeface="HGP創英角ｺﾞｼｯｸUB" panose="020B0900000000000000" pitchFamily="50" charset="-128"/>
                <a:ea typeface="HGP創英角ｺﾞｼｯｸUB" panose="020B0900000000000000" pitchFamily="50" charset="-128"/>
                <a:cs typeface="+mn-cs"/>
                <a:sym typeface="ヒラギノ角ゴ ProN W6" charset="0"/>
              </a:defRPr>
            </a:lvl1pPr>
            <a:lvl2pPr marL="1231900" indent="-571500" algn="l" rtl="0" fontAlgn="base">
              <a:spcBef>
                <a:spcPts val="2400"/>
              </a:spcBef>
              <a:spcAft>
                <a:spcPct val="0"/>
              </a:spcAft>
              <a:buClr>
                <a:srgbClr val="000000"/>
              </a:buClr>
              <a:buSzPct val="171000"/>
              <a:buFont typeface="ヒラギノ角ゴ ProN W3" charset="0"/>
              <a:buChar char="•"/>
              <a:defRPr sz="4400">
                <a:solidFill>
                  <a:schemeClr val="tx1"/>
                </a:solidFill>
                <a:latin typeface="HGP創英角ｺﾞｼｯｸUB" panose="020B0900000000000000" pitchFamily="50" charset="-128"/>
                <a:ea typeface="HGP創英角ｺﾞｼｯｸUB" panose="020B0900000000000000" pitchFamily="50" charset="-128"/>
                <a:cs typeface="+mn-cs"/>
                <a:sym typeface="ヒラギノ角ゴ ProN W6" charset="0"/>
              </a:defRPr>
            </a:lvl2pPr>
            <a:lvl3pPr marL="1676400" indent="-571500" algn="l" rtl="0" fontAlgn="base">
              <a:spcBef>
                <a:spcPts val="2400"/>
              </a:spcBef>
              <a:spcAft>
                <a:spcPct val="0"/>
              </a:spcAft>
              <a:buClr>
                <a:srgbClr val="000000"/>
              </a:buClr>
              <a:buSzPct val="171000"/>
              <a:buFont typeface="ヒラギノ角ゴ ProN W3" charset="0"/>
              <a:buChar char="•"/>
              <a:defRPr sz="4400">
                <a:solidFill>
                  <a:schemeClr val="tx1"/>
                </a:solidFill>
                <a:latin typeface="HGP創英角ｺﾞｼｯｸUB" panose="020B0900000000000000" pitchFamily="50" charset="-128"/>
                <a:ea typeface="HGP創英角ｺﾞｼｯｸUB" panose="020B0900000000000000" pitchFamily="50" charset="-128"/>
                <a:cs typeface="+mn-cs"/>
                <a:sym typeface="ヒラギノ角ゴ ProN W6" charset="0"/>
              </a:defRPr>
            </a:lvl3pPr>
            <a:lvl4pPr marL="2120900" indent="-571500" algn="l" rtl="0" fontAlgn="base">
              <a:spcBef>
                <a:spcPts val="2400"/>
              </a:spcBef>
              <a:spcAft>
                <a:spcPct val="0"/>
              </a:spcAft>
              <a:buClr>
                <a:srgbClr val="000000"/>
              </a:buClr>
              <a:buSzPct val="171000"/>
              <a:buFont typeface="ヒラギノ角ゴ ProN W3" charset="0"/>
              <a:buChar char="•"/>
              <a:defRPr sz="4400">
                <a:solidFill>
                  <a:schemeClr val="tx1"/>
                </a:solidFill>
                <a:latin typeface="HGP創英角ｺﾞｼｯｸUB" panose="020B0900000000000000" pitchFamily="50" charset="-128"/>
                <a:ea typeface="HGP創英角ｺﾞｼｯｸUB" panose="020B0900000000000000" pitchFamily="50" charset="-128"/>
                <a:cs typeface="+mn-cs"/>
                <a:sym typeface="ヒラギノ角ゴ ProN W6" charset="0"/>
              </a:defRPr>
            </a:lvl4pPr>
            <a:lvl5pPr marL="2565400" indent="-571500" algn="l" rtl="0" fontAlgn="base">
              <a:spcBef>
                <a:spcPts val="2400"/>
              </a:spcBef>
              <a:spcAft>
                <a:spcPct val="0"/>
              </a:spcAft>
              <a:buClr>
                <a:srgbClr val="000000"/>
              </a:buClr>
              <a:buSzPct val="171000"/>
              <a:buFont typeface="ヒラギノ角ゴ ProN W3" charset="0"/>
              <a:buChar char="•"/>
              <a:defRPr sz="4400">
                <a:solidFill>
                  <a:schemeClr val="tx1"/>
                </a:solidFill>
                <a:latin typeface="HGP創英角ｺﾞｼｯｸUB" panose="020B0900000000000000" pitchFamily="50" charset="-128"/>
                <a:ea typeface="HGP創英角ｺﾞｼｯｸUB" panose="020B0900000000000000" pitchFamily="50" charset="-128"/>
                <a:cs typeface="+mn-cs"/>
                <a:sym typeface="ヒラギノ角ゴ ProN W6" charset="0"/>
              </a:defRPr>
            </a:lvl5pPr>
            <a:lvl6pPr marL="3022600" indent="-571500" algn="l" rtl="0" fontAlgn="base">
              <a:spcBef>
                <a:spcPts val="2400"/>
              </a:spcBef>
              <a:spcAft>
                <a:spcPct val="0"/>
              </a:spcAft>
              <a:buClr>
                <a:srgbClr val="000000"/>
              </a:buClr>
              <a:buSzPct val="171000"/>
              <a:buFont typeface="ヒラギノ角ゴ ProN W3" charset="0"/>
              <a:buChar char="•"/>
              <a:defRPr sz="3800">
                <a:solidFill>
                  <a:schemeClr val="tx1"/>
                </a:solidFill>
                <a:latin typeface="+mn-lt"/>
                <a:ea typeface="+mn-ea"/>
                <a:cs typeface="+mn-cs"/>
                <a:sym typeface="ヒラギノ角ゴ ProN W6" charset="0"/>
              </a:defRPr>
            </a:lvl6pPr>
            <a:lvl7pPr marL="3479800" indent="-571500" algn="l" rtl="0" fontAlgn="base">
              <a:spcBef>
                <a:spcPts val="2400"/>
              </a:spcBef>
              <a:spcAft>
                <a:spcPct val="0"/>
              </a:spcAft>
              <a:buClr>
                <a:srgbClr val="000000"/>
              </a:buClr>
              <a:buSzPct val="171000"/>
              <a:buFont typeface="ヒラギノ角ゴ ProN W3" charset="0"/>
              <a:buChar char="•"/>
              <a:defRPr sz="3800">
                <a:solidFill>
                  <a:schemeClr val="tx1"/>
                </a:solidFill>
                <a:latin typeface="+mn-lt"/>
                <a:ea typeface="+mn-ea"/>
                <a:cs typeface="+mn-cs"/>
                <a:sym typeface="ヒラギノ角ゴ ProN W6" charset="0"/>
              </a:defRPr>
            </a:lvl7pPr>
            <a:lvl8pPr marL="3937000" indent="-571500" algn="l" rtl="0" fontAlgn="base">
              <a:spcBef>
                <a:spcPts val="2400"/>
              </a:spcBef>
              <a:spcAft>
                <a:spcPct val="0"/>
              </a:spcAft>
              <a:buClr>
                <a:srgbClr val="000000"/>
              </a:buClr>
              <a:buSzPct val="171000"/>
              <a:buFont typeface="ヒラギノ角ゴ ProN W3" charset="0"/>
              <a:buChar char="•"/>
              <a:defRPr sz="3800">
                <a:solidFill>
                  <a:schemeClr val="tx1"/>
                </a:solidFill>
                <a:latin typeface="+mn-lt"/>
                <a:ea typeface="+mn-ea"/>
                <a:cs typeface="+mn-cs"/>
                <a:sym typeface="ヒラギノ角ゴ ProN W6" charset="0"/>
              </a:defRPr>
            </a:lvl8pPr>
            <a:lvl9pPr marL="4394200" indent="-571500" algn="l" rtl="0" fontAlgn="base">
              <a:spcBef>
                <a:spcPts val="2400"/>
              </a:spcBef>
              <a:spcAft>
                <a:spcPct val="0"/>
              </a:spcAft>
              <a:buClr>
                <a:srgbClr val="000000"/>
              </a:buClr>
              <a:buSzPct val="171000"/>
              <a:buFont typeface="ヒラギノ角ゴ ProN W3" charset="0"/>
              <a:buChar char="•"/>
              <a:defRPr sz="3800">
                <a:solidFill>
                  <a:schemeClr val="tx1"/>
                </a:solidFill>
                <a:latin typeface="+mn-lt"/>
                <a:ea typeface="+mn-ea"/>
                <a:cs typeface="+mn-cs"/>
                <a:sym typeface="ヒラギノ角ゴ ProN W6" charset="0"/>
              </a:defRPr>
            </a:lvl9pPr>
          </a:lstStyle>
          <a:p>
            <a:pPr marL="0" algn="ctr">
              <a:spcBef>
                <a:spcPts val="200"/>
              </a:spcBef>
            </a:pPr>
            <a:r>
              <a:rPr lang="ja-JP" altLang="en-US" sz="3000" dirty="0">
                <a:solidFill>
                  <a:srgbClr val="000000"/>
                </a:solidFill>
                <a:latin typeface="Meiryo UI" panose="020B0604030504040204" pitchFamily="50" charset="-128"/>
                <a:ea typeface="Meiryo UI" panose="020B0604030504040204" pitchFamily="50" charset="-128"/>
                <a:cs typeface="Arial" pitchFamily="34" charset="0"/>
              </a:rPr>
              <a:t>利用者様が手動インストールしたアプリを、後から管理アプリに変更</a:t>
            </a:r>
            <a:endParaRPr kumimoji="1" lang="ja-JP" altLang="en-US" sz="3000" dirty="0">
              <a:latin typeface="Meiryo UI" panose="020B0604030504040204" pitchFamily="50" charset="-128"/>
              <a:ea typeface="Meiryo UI" panose="020B0604030504040204" pitchFamily="50" charset="-128"/>
              <a:cs typeface="Arial" pitchFamily="34" charset="0"/>
            </a:endParaRPr>
          </a:p>
        </p:txBody>
      </p:sp>
      <p:grpSp>
        <p:nvGrpSpPr>
          <p:cNvPr id="27" name="グループ化 26">
            <a:extLst>
              <a:ext uri="{FF2B5EF4-FFF2-40B4-BE49-F238E27FC236}">
                <a16:creationId xmlns:a16="http://schemas.microsoft.com/office/drawing/2014/main" id="{870B332D-CD10-4D24-9007-77F085584F58}"/>
              </a:ext>
            </a:extLst>
          </p:cNvPr>
          <p:cNvGrpSpPr/>
          <p:nvPr/>
        </p:nvGrpSpPr>
        <p:grpSpPr>
          <a:xfrm>
            <a:off x="2151876" y="3898891"/>
            <a:ext cx="2092169" cy="2092169"/>
            <a:chOff x="9472738" y="2962139"/>
            <a:chExt cx="2092169" cy="2092169"/>
          </a:xfrm>
        </p:grpSpPr>
        <p:sp>
          <p:nvSpPr>
            <p:cNvPr id="28" name="楕円 27">
              <a:extLst>
                <a:ext uri="{FF2B5EF4-FFF2-40B4-BE49-F238E27FC236}">
                  <a16:creationId xmlns:a16="http://schemas.microsoft.com/office/drawing/2014/main" id="{B3ECDA4A-3BFF-453C-BFA2-4843BF275D6A}"/>
                </a:ext>
              </a:extLst>
            </p:cNvPr>
            <p:cNvSpPr/>
            <p:nvPr/>
          </p:nvSpPr>
          <p:spPr bwMode="auto">
            <a:xfrm>
              <a:off x="9472738" y="2962139"/>
              <a:ext cx="2092169" cy="2092169"/>
            </a:xfrm>
            <a:prstGeom prst="ellipse">
              <a:avLst/>
            </a:prstGeom>
            <a:solidFill>
              <a:schemeClr val="bg1">
                <a:lumMod val="95000"/>
              </a:schemeClr>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dirty="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grpSp>
          <p:nvGrpSpPr>
            <p:cNvPr id="29" name="グループ化 28">
              <a:extLst>
                <a:ext uri="{FF2B5EF4-FFF2-40B4-BE49-F238E27FC236}">
                  <a16:creationId xmlns:a16="http://schemas.microsoft.com/office/drawing/2014/main" id="{D78B71F5-FD23-4C88-816B-A1C475153577}"/>
                </a:ext>
              </a:extLst>
            </p:cNvPr>
            <p:cNvGrpSpPr/>
            <p:nvPr/>
          </p:nvGrpSpPr>
          <p:grpSpPr>
            <a:xfrm>
              <a:off x="9472738" y="2962139"/>
              <a:ext cx="2092169" cy="2092169"/>
              <a:chOff x="777600" y="2592000"/>
              <a:chExt cx="2092169" cy="2092169"/>
            </a:xfrm>
          </p:grpSpPr>
          <p:sp>
            <p:nvSpPr>
              <p:cNvPr id="30" name="楕円 29">
                <a:extLst>
                  <a:ext uri="{FF2B5EF4-FFF2-40B4-BE49-F238E27FC236}">
                    <a16:creationId xmlns:a16="http://schemas.microsoft.com/office/drawing/2014/main" id="{37270F87-83A6-4791-B3E2-E4207BCA16F8}"/>
                  </a:ext>
                </a:extLst>
              </p:cNvPr>
              <p:cNvSpPr/>
              <p:nvPr/>
            </p:nvSpPr>
            <p:spPr bwMode="auto">
              <a:xfrm>
                <a:off x="777600" y="2592000"/>
                <a:ext cx="2092169" cy="2092169"/>
              </a:xfrm>
              <a:prstGeom prst="ellipse">
                <a:avLst/>
              </a:prstGeom>
              <a:solidFill>
                <a:srgbClr val="0070C0">
                  <a:alpha val="30000"/>
                </a:srgbClr>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dirty="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31" name="Text Box 19">
                <a:extLst>
                  <a:ext uri="{FF2B5EF4-FFF2-40B4-BE49-F238E27FC236}">
                    <a16:creationId xmlns:a16="http://schemas.microsoft.com/office/drawing/2014/main" id="{80F37B75-EE79-42E9-8C59-BDF38E5CBB77}"/>
                  </a:ext>
                </a:extLst>
              </p:cNvPr>
              <p:cNvSpPr txBox="1">
                <a:spLocks noChangeArrowheads="1"/>
              </p:cNvSpPr>
              <p:nvPr/>
            </p:nvSpPr>
            <p:spPr bwMode="auto">
              <a:xfrm>
                <a:off x="1291133" y="4105068"/>
                <a:ext cx="1065102" cy="2862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nchor="ctr" anchorCtr="0">
                <a:spAutoFit/>
              </a:bodyPr>
              <a:lstStyle/>
              <a:p>
                <a:pPr>
                  <a:lnSpc>
                    <a:spcPct val="90000"/>
                  </a:lnSpc>
                  <a:spcBef>
                    <a:spcPct val="50000"/>
                  </a:spcBef>
                </a:pPr>
                <a:r>
                  <a:rPr lang="ja-JP" altLang="en-US" sz="1400" dirty="0">
                    <a:solidFill>
                      <a:schemeClr val="tx1"/>
                    </a:solidFill>
                    <a:latin typeface="Meiryo UI" panose="020B0604030504040204" pitchFamily="50" charset="-128"/>
                    <a:ea typeface="Meiryo UI" panose="020B0604030504040204" pitchFamily="50" charset="-128"/>
                  </a:rPr>
                  <a:t>利用者様</a:t>
                </a:r>
              </a:p>
            </p:txBody>
          </p:sp>
        </p:grpSp>
      </p:grpSp>
      <p:sp>
        <p:nvSpPr>
          <p:cNvPr id="45" name="Text Box 19">
            <a:extLst>
              <a:ext uri="{FF2B5EF4-FFF2-40B4-BE49-F238E27FC236}">
                <a16:creationId xmlns:a16="http://schemas.microsoft.com/office/drawing/2014/main" id="{2B7063C5-E03C-4062-AC80-1C46E8247FD3}"/>
              </a:ext>
            </a:extLst>
          </p:cNvPr>
          <p:cNvSpPr txBox="1">
            <a:spLocks noChangeArrowheads="1"/>
          </p:cNvSpPr>
          <p:nvPr/>
        </p:nvSpPr>
        <p:spPr bwMode="auto">
          <a:xfrm>
            <a:off x="1666052" y="5652519"/>
            <a:ext cx="1065102" cy="2862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nchor="ctr" anchorCtr="1">
            <a:spAutoFit/>
          </a:bodyPr>
          <a:lstStyle/>
          <a:p>
            <a:pPr>
              <a:lnSpc>
                <a:spcPct val="90000"/>
              </a:lnSpc>
              <a:spcBef>
                <a:spcPct val="50000"/>
              </a:spcBef>
              <a:defRPr/>
            </a:pPr>
            <a:r>
              <a:rPr lang="en-US" altLang="ja-JP" sz="1400" dirty="0">
                <a:latin typeface="Meiryo UI" panose="020B0604030504040204" pitchFamily="50" charset="-128"/>
                <a:ea typeface="Meiryo UI" panose="020B0604030504040204" pitchFamily="50" charset="-128"/>
              </a:rPr>
              <a:t>iOS</a:t>
            </a:r>
            <a:r>
              <a:rPr lang="ja-JP" altLang="en-US" sz="1400" dirty="0">
                <a:latin typeface="Meiryo UI" panose="020B0604030504040204" pitchFamily="50" charset="-128"/>
                <a:ea typeface="Meiryo UI" panose="020B0604030504040204" pitchFamily="50" charset="-128"/>
              </a:rPr>
              <a:t>デバイス</a:t>
            </a:r>
          </a:p>
        </p:txBody>
      </p:sp>
      <p:sp>
        <p:nvSpPr>
          <p:cNvPr id="48" name="矢印: 右 47">
            <a:extLst>
              <a:ext uri="{FF2B5EF4-FFF2-40B4-BE49-F238E27FC236}">
                <a16:creationId xmlns:a16="http://schemas.microsoft.com/office/drawing/2014/main" id="{D48522A5-47F0-4BCE-BF95-8AA103E1AAEF}"/>
              </a:ext>
            </a:extLst>
          </p:cNvPr>
          <p:cNvSpPr/>
          <p:nvPr/>
        </p:nvSpPr>
        <p:spPr bwMode="auto">
          <a:xfrm>
            <a:off x="3584314" y="3242655"/>
            <a:ext cx="1033899" cy="320732"/>
          </a:xfrm>
          <a:prstGeom prst="rightArrow">
            <a:avLst>
              <a:gd name="adj1" fmla="val 50000"/>
              <a:gd name="adj2" fmla="val 77134"/>
            </a:avLst>
          </a:prstGeom>
          <a:gradFill>
            <a:gsLst>
              <a:gs pos="0">
                <a:srgbClr val="0070C0"/>
              </a:gs>
              <a:gs pos="100000">
                <a:srgbClr val="00B050"/>
              </a:gs>
            </a:gsLst>
            <a:lin ang="0" scaled="0"/>
          </a:gra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49" name="四角形: 角を丸くする 48">
            <a:extLst>
              <a:ext uri="{FF2B5EF4-FFF2-40B4-BE49-F238E27FC236}">
                <a16:creationId xmlns:a16="http://schemas.microsoft.com/office/drawing/2014/main" id="{0DA401B9-B6DC-46F0-A25F-990FBBE312C7}"/>
              </a:ext>
            </a:extLst>
          </p:cNvPr>
          <p:cNvSpPr/>
          <p:nvPr/>
        </p:nvSpPr>
        <p:spPr bwMode="auto">
          <a:xfrm>
            <a:off x="777600" y="3007021"/>
            <a:ext cx="2880000" cy="792000"/>
          </a:xfrm>
          <a:prstGeom prst="roundRect">
            <a:avLst>
              <a:gd name="adj" fmla="val 8018"/>
            </a:avLst>
          </a:prstGeom>
          <a:solidFill>
            <a:schemeClr val="bg1">
              <a:lumMod val="95000"/>
            </a:schemeClr>
          </a:solidFill>
          <a:ln w="15875" cap="flat" cmpd="sng" algn="ctr">
            <a:solidFill>
              <a:schemeClr val="bg1">
                <a:lumMod val="50000"/>
              </a:schemeClr>
            </a:solidFill>
            <a:prstDash val="solid"/>
            <a:round/>
            <a:headEnd type="none" w="med" len="med"/>
            <a:tailEnd type="none" w="med" len="med"/>
          </a:ln>
          <a:effectLst/>
        </p:spPr>
        <p:txBody>
          <a:bodyPr vert="horz" wrap="square" lIns="0" tIns="72000" rIns="0" bIns="72000" numCol="1" rtlCol="0" anchor="ctr" anchorCtr="1" compatLnSpc="1">
            <a:prstTxWarp prst="textNoShape">
              <a:avLst/>
            </a:prstTxWarp>
          </a:bodyPr>
          <a:lstStyle/>
          <a:p>
            <a:pPr marL="252000" indent="-252000" algn="l"/>
            <a:r>
              <a:rPr lang="ja-JP" altLang="en-US" sz="2000" b="1" dirty="0">
                <a:solidFill>
                  <a:srgbClr val="0070C0"/>
                </a:solidFill>
                <a:latin typeface="Meiryo UI" panose="020B0604030504040204" pitchFamily="50" charset="-128"/>
                <a:ea typeface="Meiryo UI" panose="020B0604030504040204" pitchFamily="50" charset="-128"/>
                <a:cs typeface="Verdana" panose="020B0604030504040204" pitchFamily="34" charset="0"/>
              </a:rPr>
              <a:t>❶</a:t>
            </a:r>
            <a:r>
              <a:rPr lang="ja-JP" altLang="en-US" sz="2000" kern="0" dirty="0">
                <a:solidFill>
                  <a:schemeClr val="tx1"/>
                </a:solidFill>
                <a:latin typeface="Meiryo UI" panose="020B0604030504040204" pitchFamily="50" charset="-128"/>
                <a:ea typeface="Meiryo UI" panose="020B0604030504040204" pitchFamily="50" charset="-128"/>
              </a:rPr>
              <a:t>業務上必要なアプリを</a:t>
            </a:r>
            <a:br>
              <a:rPr lang="en-US" altLang="ja-JP" sz="2000" kern="0" dirty="0">
                <a:solidFill>
                  <a:schemeClr val="tx1"/>
                </a:solidFill>
                <a:latin typeface="Meiryo UI" panose="020B0604030504040204" pitchFamily="50" charset="-128"/>
                <a:ea typeface="Meiryo UI" panose="020B0604030504040204" pitchFamily="50" charset="-128"/>
              </a:rPr>
            </a:br>
            <a:r>
              <a:rPr lang="ja-JP" altLang="en-US" sz="2000" kern="0" dirty="0">
                <a:solidFill>
                  <a:schemeClr val="tx1"/>
                </a:solidFill>
                <a:latin typeface="Meiryo UI" panose="020B0604030504040204" pitchFamily="50" charset="-128"/>
                <a:ea typeface="Meiryo UI" panose="020B0604030504040204" pitchFamily="50" charset="-128"/>
              </a:rPr>
              <a:t>手動でインストール</a:t>
            </a:r>
            <a:endParaRPr lang="ja-JP" altLang="en-US" sz="2000" dirty="0">
              <a:solidFill>
                <a:schemeClr val="tx1"/>
              </a:solidFill>
              <a:latin typeface="Meiryo UI" panose="020B0604030504040204" pitchFamily="50" charset="-128"/>
              <a:ea typeface="Meiryo UI" panose="020B0604030504040204" pitchFamily="50" charset="-128"/>
              <a:cs typeface="Verdana" panose="020B0604030504040204" pitchFamily="34" charset="0"/>
            </a:endParaRPr>
          </a:p>
        </p:txBody>
      </p:sp>
      <p:sp>
        <p:nvSpPr>
          <p:cNvPr id="50" name="四角形: 角を丸くする 49">
            <a:extLst>
              <a:ext uri="{FF2B5EF4-FFF2-40B4-BE49-F238E27FC236}">
                <a16:creationId xmlns:a16="http://schemas.microsoft.com/office/drawing/2014/main" id="{9803C5CD-E9F9-4174-A21E-1A81C5ECDFC1}"/>
              </a:ext>
            </a:extLst>
          </p:cNvPr>
          <p:cNvSpPr/>
          <p:nvPr/>
        </p:nvSpPr>
        <p:spPr bwMode="auto">
          <a:xfrm>
            <a:off x="4645515" y="3007021"/>
            <a:ext cx="2880000" cy="792000"/>
          </a:xfrm>
          <a:prstGeom prst="roundRect">
            <a:avLst>
              <a:gd name="adj" fmla="val 8018"/>
            </a:avLst>
          </a:prstGeom>
          <a:solidFill>
            <a:schemeClr val="bg1">
              <a:lumMod val="95000"/>
            </a:schemeClr>
          </a:solidFill>
          <a:ln w="15875" cap="flat" cmpd="sng" algn="ctr">
            <a:solidFill>
              <a:schemeClr val="bg1">
                <a:lumMod val="50000"/>
              </a:schemeClr>
            </a:solidFill>
            <a:prstDash val="solid"/>
            <a:round/>
            <a:headEnd type="none" w="med" len="med"/>
            <a:tailEnd type="none" w="med" len="med"/>
          </a:ln>
          <a:effectLst/>
        </p:spPr>
        <p:txBody>
          <a:bodyPr vert="horz" wrap="square" lIns="0" tIns="72000" rIns="0" bIns="72000" numCol="1" rtlCol="0" anchor="ctr" anchorCtr="0" compatLnSpc="1">
            <a:prstTxWarp prst="textNoShape">
              <a:avLst/>
            </a:prstTxWarp>
          </a:bodyPr>
          <a:lstStyle/>
          <a:p>
            <a:pPr marL="324000" algn="l"/>
            <a:r>
              <a:rPr lang="ja-JP" altLang="en-US" sz="2000" b="1" dirty="0">
                <a:solidFill>
                  <a:srgbClr val="00B050"/>
                </a:solidFill>
                <a:latin typeface="Meiryo UI" panose="020B0604030504040204" pitchFamily="50" charset="-128"/>
                <a:ea typeface="Meiryo UI" panose="020B0604030504040204" pitchFamily="50" charset="-128"/>
                <a:cs typeface="Verdana" panose="020B0604030504040204" pitchFamily="34" charset="0"/>
              </a:rPr>
              <a:t>❷</a:t>
            </a:r>
            <a:r>
              <a:rPr lang="ja-JP" altLang="en-US" sz="2000" dirty="0">
                <a:solidFill>
                  <a:schemeClr val="tx1"/>
                </a:solidFill>
                <a:latin typeface="Meiryo UI" panose="020B0604030504040204" pitchFamily="50" charset="-128"/>
                <a:ea typeface="Meiryo UI" panose="020B0604030504040204" pitchFamily="50" charset="-128"/>
              </a:rPr>
              <a:t>デバイス情報収集</a:t>
            </a:r>
            <a:endParaRPr lang="ja-JP" altLang="en-US" sz="2000" dirty="0">
              <a:solidFill>
                <a:schemeClr val="tx1"/>
              </a:solidFill>
              <a:latin typeface="Meiryo UI" panose="020B0604030504040204" pitchFamily="50" charset="-128"/>
              <a:ea typeface="Meiryo UI" panose="020B0604030504040204" pitchFamily="50" charset="-128"/>
              <a:cs typeface="Verdana" panose="020B0604030504040204" pitchFamily="34" charset="0"/>
            </a:endParaRPr>
          </a:p>
        </p:txBody>
      </p:sp>
      <p:pic>
        <p:nvPicPr>
          <p:cNvPr id="46" name="Picture 2" descr="ãã¡ãã»ã¼ã¸ ã¢ã¤ã³ã³ iPhoneãã®ç»åæ¤ç´¢çµæ">
            <a:extLst>
              <a:ext uri="{FF2B5EF4-FFF2-40B4-BE49-F238E27FC236}">
                <a16:creationId xmlns:a16="http://schemas.microsoft.com/office/drawing/2014/main" id="{F0C0109B-F2BC-42CA-8326-949E6DEA5A79}"/>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731678" y="4416776"/>
            <a:ext cx="694900" cy="694900"/>
          </a:xfrm>
          <a:prstGeom prst="rect">
            <a:avLst/>
          </a:prstGeom>
          <a:noFill/>
          <a:extLst>
            <a:ext uri="{909E8E84-426E-40DD-AFC4-6F175D3DCCD1}">
              <a14:hiddenFill xmlns:a14="http://schemas.microsoft.com/office/drawing/2010/main">
                <a:solidFill>
                  <a:srgbClr val="FFFFFF"/>
                </a:solidFill>
              </a14:hiddenFill>
            </a:ext>
          </a:extLst>
        </p:spPr>
      </p:pic>
      <p:sp>
        <p:nvSpPr>
          <p:cNvPr id="56" name="角丸四角形 51">
            <a:extLst>
              <a:ext uri="{FF2B5EF4-FFF2-40B4-BE49-F238E27FC236}">
                <a16:creationId xmlns:a16="http://schemas.microsoft.com/office/drawing/2014/main" id="{85CD3ABA-8AA5-409E-9357-18AD4511CED9}"/>
              </a:ext>
            </a:extLst>
          </p:cNvPr>
          <p:cNvSpPr/>
          <p:nvPr/>
        </p:nvSpPr>
        <p:spPr bwMode="auto">
          <a:xfrm>
            <a:off x="4645515" y="3966854"/>
            <a:ext cx="2481917" cy="850522"/>
          </a:xfrm>
          <a:prstGeom prst="roundRect">
            <a:avLst>
              <a:gd name="adj" fmla="val 7466"/>
            </a:avLst>
          </a:prstGeom>
          <a:solidFill>
            <a:srgbClr val="00B050"/>
          </a:solidFill>
          <a:ln>
            <a:solidFill>
              <a:srgbClr val="00B050"/>
            </a:solid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anchor="ctr" anchorCtr="0"/>
          <a:lstStyle/>
          <a:p>
            <a:r>
              <a:rPr lang="ja-JP" altLang="en-US" sz="2000" b="1" dirty="0">
                <a:solidFill>
                  <a:schemeClr val="bg1"/>
                </a:solidFill>
                <a:latin typeface="Meiryo UI" panose="020B0604030504040204" pitchFamily="50" charset="-128"/>
                <a:ea typeface="Meiryo UI" panose="020B0604030504040204" pitchFamily="50" charset="-128"/>
                <a:cs typeface="Verdana" panose="020B0604030504040204" pitchFamily="34" charset="0"/>
              </a:rPr>
              <a:t>デバイスマネジメント</a:t>
            </a:r>
            <a:endParaRPr lang="en-US" altLang="ja-JP" sz="2000" b="1" dirty="0">
              <a:solidFill>
                <a:schemeClr val="bg1"/>
              </a:solidFill>
              <a:latin typeface="Meiryo UI" panose="020B0604030504040204" pitchFamily="50" charset="-128"/>
              <a:ea typeface="Meiryo UI" panose="020B0604030504040204" pitchFamily="50" charset="-128"/>
              <a:cs typeface="Verdana" panose="020B0604030504040204" pitchFamily="34" charset="0"/>
            </a:endParaRPr>
          </a:p>
          <a:p>
            <a:r>
              <a:rPr lang="ja-JP" altLang="en-US" sz="2000" b="1" dirty="0">
                <a:solidFill>
                  <a:schemeClr val="bg1"/>
                </a:solidFill>
                <a:latin typeface="Meiryo UI" panose="020B0604030504040204" pitchFamily="50" charset="-128"/>
                <a:ea typeface="Meiryo UI" panose="020B0604030504040204" pitchFamily="50" charset="-128"/>
                <a:cs typeface="Verdana" panose="020B0604030504040204" pitchFamily="34" charset="0"/>
              </a:rPr>
              <a:t>サーバ</a:t>
            </a:r>
            <a:endParaRPr lang="en-US" altLang="ja-JP" sz="2000" b="1" dirty="0">
              <a:solidFill>
                <a:schemeClr val="bg1"/>
              </a:solidFill>
              <a:latin typeface="Meiryo UI" panose="020B0604030504040204" pitchFamily="50" charset="-128"/>
              <a:ea typeface="Meiryo UI" panose="020B0604030504040204" pitchFamily="50" charset="-128"/>
              <a:cs typeface="Verdana" panose="020B0604030504040204" pitchFamily="34" charset="0"/>
            </a:endParaRPr>
          </a:p>
        </p:txBody>
      </p:sp>
      <p:pic>
        <p:nvPicPr>
          <p:cNvPr id="57" name="Picture 6" descr="j0428969">
            <a:extLst>
              <a:ext uri="{FF2B5EF4-FFF2-40B4-BE49-F238E27FC236}">
                <a16:creationId xmlns:a16="http://schemas.microsoft.com/office/drawing/2014/main" id="{7BFA926A-02E4-4E1E-AD43-8531EEBB229C}"/>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5942855" y="4692161"/>
            <a:ext cx="1101787" cy="15256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 name="Text Box 19">
            <a:extLst>
              <a:ext uri="{FF2B5EF4-FFF2-40B4-BE49-F238E27FC236}">
                <a16:creationId xmlns:a16="http://schemas.microsoft.com/office/drawing/2014/main" id="{6E0FA300-9C4E-4F93-B20D-38508A20D2B5}"/>
              </a:ext>
            </a:extLst>
          </p:cNvPr>
          <p:cNvSpPr txBox="1">
            <a:spLocks noChangeArrowheads="1"/>
          </p:cNvSpPr>
          <p:nvPr/>
        </p:nvSpPr>
        <p:spPr bwMode="auto">
          <a:xfrm>
            <a:off x="4717884" y="5952081"/>
            <a:ext cx="1065102" cy="2880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nchor="ctr" anchorCtr="0">
            <a:spAutoFit/>
          </a:bodyPr>
          <a:lstStyle/>
          <a:p>
            <a:pPr>
              <a:lnSpc>
                <a:spcPct val="90000"/>
              </a:lnSpc>
              <a:spcBef>
                <a:spcPct val="50000"/>
              </a:spcBef>
            </a:pPr>
            <a:r>
              <a:rPr lang="ja-JP" altLang="en-US" sz="1400" dirty="0">
                <a:solidFill>
                  <a:schemeClr val="tx1"/>
                </a:solidFill>
                <a:latin typeface="Meiryo UI" panose="020B0604030504040204" pitchFamily="50" charset="-128"/>
                <a:ea typeface="Meiryo UI" panose="020B0604030504040204" pitchFamily="50" charset="-128"/>
              </a:rPr>
              <a:t>管理者様</a:t>
            </a:r>
          </a:p>
        </p:txBody>
      </p:sp>
      <p:sp>
        <p:nvSpPr>
          <p:cNvPr id="67" name="矢印: 右 66">
            <a:extLst>
              <a:ext uri="{FF2B5EF4-FFF2-40B4-BE49-F238E27FC236}">
                <a16:creationId xmlns:a16="http://schemas.microsoft.com/office/drawing/2014/main" id="{004F5AAC-6BE7-4124-BE5E-A6A03E3EE5ED}"/>
              </a:ext>
            </a:extLst>
          </p:cNvPr>
          <p:cNvSpPr/>
          <p:nvPr/>
        </p:nvSpPr>
        <p:spPr bwMode="auto">
          <a:xfrm rot="16200000" flipH="1">
            <a:off x="10139917" y="5423310"/>
            <a:ext cx="1652099" cy="320732"/>
          </a:xfrm>
          <a:prstGeom prst="rightArrow">
            <a:avLst>
              <a:gd name="adj1" fmla="val 50000"/>
              <a:gd name="adj2" fmla="val 77134"/>
            </a:avLst>
          </a:prstGeom>
          <a:solidFill>
            <a:srgbClr val="00B050"/>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66" name="矢印: 右 65">
            <a:extLst>
              <a:ext uri="{FF2B5EF4-FFF2-40B4-BE49-F238E27FC236}">
                <a16:creationId xmlns:a16="http://schemas.microsoft.com/office/drawing/2014/main" id="{92631A5C-6341-432C-8DCC-14DA944D9E38}"/>
              </a:ext>
            </a:extLst>
          </p:cNvPr>
          <p:cNvSpPr/>
          <p:nvPr/>
        </p:nvSpPr>
        <p:spPr bwMode="auto">
          <a:xfrm flipH="1">
            <a:off x="6672341" y="6663911"/>
            <a:ext cx="744601" cy="320732"/>
          </a:xfrm>
          <a:prstGeom prst="rightArrow">
            <a:avLst>
              <a:gd name="adj1" fmla="val 50000"/>
              <a:gd name="adj2" fmla="val 77134"/>
            </a:avLst>
          </a:prstGeom>
          <a:solidFill>
            <a:srgbClr val="00B050"/>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52" name="四角形: 角を丸くする 51">
            <a:extLst>
              <a:ext uri="{FF2B5EF4-FFF2-40B4-BE49-F238E27FC236}">
                <a16:creationId xmlns:a16="http://schemas.microsoft.com/office/drawing/2014/main" id="{362F1280-3975-4622-8595-7CFDFEC663E9}"/>
              </a:ext>
            </a:extLst>
          </p:cNvPr>
          <p:cNvSpPr/>
          <p:nvPr/>
        </p:nvSpPr>
        <p:spPr bwMode="auto">
          <a:xfrm>
            <a:off x="7314135" y="6428277"/>
            <a:ext cx="1767518" cy="792000"/>
          </a:xfrm>
          <a:prstGeom prst="roundRect">
            <a:avLst>
              <a:gd name="adj" fmla="val 8018"/>
            </a:avLst>
          </a:prstGeom>
          <a:solidFill>
            <a:schemeClr val="bg1">
              <a:lumMod val="95000"/>
            </a:schemeClr>
          </a:solidFill>
          <a:ln w="15875" cap="flat" cmpd="sng" algn="ctr">
            <a:solidFill>
              <a:schemeClr val="bg1">
                <a:lumMod val="50000"/>
              </a:schemeClr>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marL="252000" indent="-252000" algn="l"/>
            <a:r>
              <a:rPr lang="ja-JP" altLang="en-US" sz="2000" b="1" dirty="0">
                <a:solidFill>
                  <a:srgbClr val="00B050"/>
                </a:solidFill>
                <a:latin typeface="Meiryo UI" panose="020B0604030504040204" pitchFamily="50" charset="-128"/>
                <a:ea typeface="Meiryo UI" panose="020B0604030504040204" pitchFamily="50" charset="-128"/>
                <a:cs typeface="Verdana" panose="020B0604030504040204" pitchFamily="34" charset="0"/>
              </a:rPr>
              <a:t>❹</a:t>
            </a:r>
            <a:r>
              <a:rPr lang="ja-JP" altLang="en-US" sz="2000" dirty="0">
                <a:solidFill>
                  <a:schemeClr val="tx1"/>
                </a:solidFill>
                <a:latin typeface="Meiryo UI" panose="020B0604030504040204" pitchFamily="50" charset="-128"/>
                <a:ea typeface="Meiryo UI" panose="020B0604030504040204" pitchFamily="50" charset="-128"/>
              </a:rPr>
              <a:t>管理すべき</a:t>
            </a:r>
            <a:br>
              <a:rPr lang="en-US" altLang="ja-JP" sz="2000" dirty="0">
                <a:solidFill>
                  <a:schemeClr val="tx1"/>
                </a:solidFill>
                <a:latin typeface="Meiryo UI" panose="020B0604030504040204" pitchFamily="50" charset="-128"/>
                <a:ea typeface="Meiryo UI" panose="020B0604030504040204" pitchFamily="50" charset="-128"/>
              </a:rPr>
            </a:br>
            <a:r>
              <a:rPr lang="ja-JP" altLang="en-US" sz="2000" dirty="0">
                <a:solidFill>
                  <a:schemeClr val="tx1"/>
                </a:solidFill>
                <a:latin typeface="Meiryo UI" panose="020B0604030504040204" pitchFamily="50" charset="-128"/>
                <a:ea typeface="Meiryo UI" panose="020B0604030504040204" pitchFamily="50" charset="-128"/>
              </a:rPr>
              <a:t>アプリと判断</a:t>
            </a:r>
            <a:endParaRPr lang="ja-JP" altLang="en-US" sz="2000" dirty="0">
              <a:solidFill>
                <a:schemeClr val="tx1"/>
              </a:solidFill>
              <a:latin typeface="Meiryo UI" panose="020B0604030504040204" pitchFamily="50" charset="-128"/>
              <a:ea typeface="Meiryo UI" panose="020B0604030504040204" pitchFamily="50" charset="-128"/>
              <a:cs typeface="Verdana" panose="020B0604030504040204" pitchFamily="34" charset="0"/>
            </a:endParaRPr>
          </a:p>
        </p:txBody>
      </p:sp>
      <p:sp>
        <p:nvSpPr>
          <p:cNvPr id="65" name="矢印: 右 64">
            <a:extLst>
              <a:ext uri="{FF2B5EF4-FFF2-40B4-BE49-F238E27FC236}">
                <a16:creationId xmlns:a16="http://schemas.microsoft.com/office/drawing/2014/main" id="{1204BD86-764A-4F2B-9E8D-5FD73541DC6A}"/>
              </a:ext>
            </a:extLst>
          </p:cNvPr>
          <p:cNvSpPr/>
          <p:nvPr/>
        </p:nvSpPr>
        <p:spPr bwMode="auto">
          <a:xfrm flipH="1">
            <a:off x="9120613" y="6663911"/>
            <a:ext cx="744233" cy="320732"/>
          </a:xfrm>
          <a:prstGeom prst="rightArrow">
            <a:avLst>
              <a:gd name="adj1" fmla="val 50000"/>
              <a:gd name="adj2" fmla="val 77134"/>
            </a:avLst>
          </a:prstGeom>
          <a:solidFill>
            <a:srgbClr val="00B050"/>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51" name="四角形: 角を丸くする 50">
            <a:extLst>
              <a:ext uri="{FF2B5EF4-FFF2-40B4-BE49-F238E27FC236}">
                <a16:creationId xmlns:a16="http://schemas.microsoft.com/office/drawing/2014/main" id="{BC4B247C-51B2-410C-9981-6A673F43E083}"/>
              </a:ext>
            </a:extLst>
          </p:cNvPr>
          <p:cNvSpPr/>
          <p:nvPr/>
        </p:nvSpPr>
        <p:spPr bwMode="auto">
          <a:xfrm>
            <a:off x="9777614" y="6428277"/>
            <a:ext cx="2448000" cy="792000"/>
          </a:xfrm>
          <a:prstGeom prst="roundRect">
            <a:avLst>
              <a:gd name="adj" fmla="val 8018"/>
            </a:avLst>
          </a:prstGeom>
          <a:solidFill>
            <a:schemeClr val="bg1">
              <a:lumMod val="95000"/>
            </a:schemeClr>
          </a:solidFill>
          <a:ln w="15875" cap="flat" cmpd="sng" algn="ctr">
            <a:solidFill>
              <a:schemeClr val="bg1">
                <a:lumMod val="50000"/>
              </a:schemeClr>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marL="252000" indent="-252000" algn="l"/>
            <a:r>
              <a:rPr lang="ja-JP" altLang="en-US" sz="2000" b="1" dirty="0">
                <a:solidFill>
                  <a:srgbClr val="00B050"/>
                </a:solidFill>
                <a:latin typeface="Meiryo UI" panose="020B0604030504040204" pitchFamily="50" charset="-128"/>
                <a:ea typeface="Meiryo UI" panose="020B0604030504040204" pitchFamily="50" charset="-128"/>
                <a:cs typeface="Verdana" panose="020B0604030504040204" pitchFamily="34" charset="0"/>
              </a:rPr>
              <a:t>❸</a:t>
            </a:r>
            <a:r>
              <a:rPr lang="ja-JP" altLang="en-US" sz="2000" dirty="0">
                <a:solidFill>
                  <a:schemeClr val="tx1"/>
                </a:solidFill>
                <a:latin typeface="Meiryo UI" panose="020B0604030504040204" pitchFamily="50" charset="-128"/>
                <a:ea typeface="Meiryo UI" panose="020B0604030504040204" pitchFamily="50" charset="-128"/>
              </a:rPr>
              <a:t>アプリの手動</a:t>
            </a:r>
            <a:br>
              <a:rPr lang="en-US" altLang="ja-JP" sz="2000" dirty="0">
                <a:solidFill>
                  <a:schemeClr val="tx1"/>
                </a:solidFill>
                <a:latin typeface="Meiryo UI" panose="020B0604030504040204" pitchFamily="50" charset="-128"/>
                <a:ea typeface="Meiryo UI" panose="020B0604030504040204" pitchFamily="50" charset="-128"/>
              </a:rPr>
            </a:br>
            <a:r>
              <a:rPr lang="ja-JP" altLang="en-US" sz="2000" dirty="0">
                <a:solidFill>
                  <a:schemeClr val="tx1"/>
                </a:solidFill>
                <a:latin typeface="Meiryo UI" panose="020B0604030504040204" pitchFamily="50" charset="-128"/>
                <a:ea typeface="Meiryo UI" panose="020B0604030504040204" pitchFamily="50" charset="-128"/>
              </a:rPr>
              <a:t>インストールを検知</a:t>
            </a:r>
            <a:endParaRPr lang="ja-JP" altLang="en-US" sz="2000" dirty="0">
              <a:solidFill>
                <a:schemeClr val="tx1"/>
              </a:solidFill>
              <a:latin typeface="Meiryo UI" panose="020B0604030504040204" pitchFamily="50" charset="-128"/>
              <a:ea typeface="Meiryo UI" panose="020B0604030504040204" pitchFamily="50" charset="-128"/>
              <a:cs typeface="Verdana" panose="020B0604030504040204" pitchFamily="34" charset="0"/>
            </a:endParaRPr>
          </a:p>
        </p:txBody>
      </p:sp>
      <p:sp>
        <p:nvSpPr>
          <p:cNvPr id="68" name="矢印: 右 67">
            <a:extLst>
              <a:ext uri="{FF2B5EF4-FFF2-40B4-BE49-F238E27FC236}">
                <a16:creationId xmlns:a16="http://schemas.microsoft.com/office/drawing/2014/main" id="{26A5A370-2A16-4CE1-9D51-2C54D5DB7AE8}"/>
              </a:ext>
            </a:extLst>
          </p:cNvPr>
          <p:cNvSpPr/>
          <p:nvPr/>
        </p:nvSpPr>
        <p:spPr bwMode="auto">
          <a:xfrm flipH="1">
            <a:off x="3098288" y="6503461"/>
            <a:ext cx="1619596" cy="641633"/>
          </a:xfrm>
          <a:prstGeom prst="rightArrow">
            <a:avLst>
              <a:gd name="adj1" fmla="val 50000"/>
              <a:gd name="adj2" fmla="val 77134"/>
            </a:avLst>
          </a:prstGeom>
          <a:gradFill>
            <a:gsLst>
              <a:gs pos="0">
                <a:srgbClr val="00B050"/>
              </a:gs>
              <a:gs pos="100000">
                <a:srgbClr val="FD7F01"/>
              </a:gs>
            </a:gsLst>
            <a:lin ang="0" scaled="0"/>
          </a:gra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53" name="四角形: 角を丸くする 52">
            <a:extLst>
              <a:ext uri="{FF2B5EF4-FFF2-40B4-BE49-F238E27FC236}">
                <a16:creationId xmlns:a16="http://schemas.microsoft.com/office/drawing/2014/main" id="{2D6054B4-28F8-402C-93EB-FCF95FACBBDE}"/>
              </a:ext>
            </a:extLst>
          </p:cNvPr>
          <p:cNvSpPr/>
          <p:nvPr/>
        </p:nvSpPr>
        <p:spPr bwMode="auto">
          <a:xfrm>
            <a:off x="4645516" y="6428277"/>
            <a:ext cx="1972658" cy="792000"/>
          </a:xfrm>
          <a:prstGeom prst="roundRect">
            <a:avLst>
              <a:gd name="adj" fmla="val 8018"/>
            </a:avLst>
          </a:prstGeom>
          <a:solidFill>
            <a:schemeClr val="bg1">
              <a:lumMod val="95000"/>
            </a:schemeClr>
          </a:solidFill>
          <a:ln w="15875" cap="flat" cmpd="sng" algn="ctr">
            <a:solidFill>
              <a:schemeClr val="bg1">
                <a:lumMod val="50000"/>
              </a:schemeClr>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marL="252000" indent="-252000" algn="l"/>
            <a:r>
              <a:rPr lang="ja-JP" altLang="en-US" sz="2000" b="1" dirty="0">
                <a:solidFill>
                  <a:srgbClr val="00B050"/>
                </a:solidFill>
                <a:latin typeface="Meiryo UI" panose="020B0604030504040204" pitchFamily="50" charset="-128"/>
                <a:ea typeface="Meiryo UI" panose="020B0604030504040204" pitchFamily="50" charset="-128"/>
                <a:cs typeface="Verdana" panose="020B0604030504040204" pitchFamily="34" charset="0"/>
              </a:rPr>
              <a:t>❺</a:t>
            </a:r>
            <a:r>
              <a:rPr lang="ja-JP" altLang="en-US" sz="2000" dirty="0">
                <a:solidFill>
                  <a:schemeClr val="tx1"/>
                </a:solidFill>
                <a:latin typeface="Meiryo UI" panose="020B0604030504040204" pitchFamily="50" charset="-128"/>
                <a:ea typeface="Meiryo UI" panose="020B0604030504040204" pitchFamily="50" charset="-128"/>
              </a:rPr>
              <a:t>管理アプリへの</a:t>
            </a:r>
            <a:br>
              <a:rPr lang="en-US" altLang="ja-JP" sz="2000" dirty="0">
                <a:solidFill>
                  <a:schemeClr val="tx1"/>
                </a:solidFill>
                <a:latin typeface="Meiryo UI" panose="020B0604030504040204" pitchFamily="50" charset="-128"/>
                <a:ea typeface="Meiryo UI" panose="020B0604030504040204" pitchFamily="50" charset="-128"/>
              </a:rPr>
            </a:br>
            <a:r>
              <a:rPr lang="ja-JP" altLang="en-US" sz="2000" dirty="0">
                <a:solidFill>
                  <a:schemeClr val="tx1"/>
                </a:solidFill>
                <a:latin typeface="Meiryo UI" panose="020B0604030504040204" pitchFamily="50" charset="-128"/>
                <a:ea typeface="Meiryo UI" panose="020B0604030504040204" pitchFamily="50" charset="-128"/>
              </a:rPr>
              <a:t>変更を実施</a:t>
            </a:r>
            <a:endParaRPr lang="ja-JP" altLang="en-US" sz="2000" dirty="0">
              <a:solidFill>
                <a:schemeClr val="tx1"/>
              </a:solidFill>
              <a:latin typeface="Meiryo UI" panose="020B0604030504040204" pitchFamily="50" charset="-128"/>
              <a:ea typeface="Meiryo UI" panose="020B0604030504040204" pitchFamily="50" charset="-128"/>
              <a:cs typeface="Verdana" panose="020B0604030504040204" pitchFamily="34" charset="0"/>
            </a:endParaRPr>
          </a:p>
        </p:txBody>
      </p:sp>
      <p:grpSp>
        <p:nvGrpSpPr>
          <p:cNvPr id="92" name="グループ化 91">
            <a:extLst>
              <a:ext uri="{FF2B5EF4-FFF2-40B4-BE49-F238E27FC236}">
                <a16:creationId xmlns:a16="http://schemas.microsoft.com/office/drawing/2014/main" id="{0343CA34-F139-46F1-B869-B6ECF637164E}"/>
              </a:ext>
            </a:extLst>
          </p:cNvPr>
          <p:cNvGrpSpPr/>
          <p:nvPr/>
        </p:nvGrpSpPr>
        <p:grpSpPr>
          <a:xfrm>
            <a:off x="1253509" y="6140808"/>
            <a:ext cx="1928182" cy="2407606"/>
            <a:chOff x="1133438" y="6123163"/>
            <a:chExt cx="1928182" cy="2407606"/>
          </a:xfrm>
        </p:grpSpPr>
        <p:pic>
          <p:nvPicPr>
            <p:cNvPr id="62" name="Picture 2" descr="ãã¡ãã»ã¼ã¸ ã¢ã¤ã³ã³ iPhoneãã®ç»åæ¤ç´¢çµæ">
              <a:extLst>
                <a:ext uri="{FF2B5EF4-FFF2-40B4-BE49-F238E27FC236}">
                  <a16:creationId xmlns:a16="http://schemas.microsoft.com/office/drawing/2014/main" id="{EE329BC6-E289-44F0-9B88-4D64104D1CD9}"/>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1133438" y="6123163"/>
              <a:ext cx="1882260" cy="1882260"/>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grpSp>
          <p:nvGrpSpPr>
            <p:cNvPr id="72" name="グループ化 71">
              <a:extLst>
                <a:ext uri="{FF2B5EF4-FFF2-40B4-BE49-F238E27FC236}">
                  <a16:creationId xmlns:a16="http://schemas.microsoft.com/office/drawing/2014/main" id="{FE671E01-A366-4DF4-B448-2E18B0A5363D}"/>
                </a:ext>
              </a:extLst>
            </p:cNvPr>
            <p:cNvGrpSpPr/>
            <p:nvPr/>
          </p:nvGrpSpPr>
          <p:grpSpPr>
            <a:xfrm>
              <a:off x="1179360" y="7929544"/>
              <a:ext cx="1882260" cy="601225"/>
              <a:chOff x="697118" y="7930192"/>
              <a:chExt cx="1882260" cy="601225"/>
            </a:xfrm>
          </p:grpSpPr>
          <p:sp>
            <p:nvSpPr>
              <p:cNvPr id="71" name="二等辺三角形 70">
                <a:extLst>
                  <a:ext uri="{FF2B5EF4-FFF2-40B4-BE49-F238E27FC236}">
                    <a16:creationId xmlns:a16="http://schemas.microsoft.com/office/drawing/2014/main" id="{68D713D7-BE66-42ED-ACFB-B73C25E8A78E}"/>
                  </a:ext>
                </a:extLst>
              </p:cNvPr>
              <p:cNvSpPr/>
              <p:nvPr/>
            </p:nvSpPr>
            <p:spPr bwMode="auto">
              <a:xfrm>
                <a:off x="1422224" y="7930192"/>
                <a:ext cx="432048" cy="361889"/>
              </a:xfrm>
              <a:prstGeom prst="triangle">
                <a:avLst/>
              </a:prstGeom>
              <a:solidFill>
                <a:srgbClr val="FD7F01"/>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69" name="四角形: 角を丸くする 68">
                <a:extLst>
                  <a:ext uri="{FF2B5EF4-FFF2-40B4-BE49-F238E27FC236}">
                    <a16:creationId xmlns:a16="http://schemas.microsoft.com/office/drawing/2014/main" id="{3E90AFED-1EFE-4E64-9278-D65407DC7F14}"/>
                  </a:ext>
                </a:extLst>
              </p:cNvPr>
              <p:cNvSpPr/>
              <p:nvPr/>
            </p:nvSpPr>
            <p:spPr bwMode="auto">
              <a:xfrm>
                <a:off x="697118" y="8095817"/>
                <a:ext cx="1882260" cy="435600"/>
              </a:xfrm>
              <a:prstGeom prst="roundRect">
                <a:avLst>
                  <a:gd name="adj" fmla="val 88194"/>
                </a:avLst>
              </a:prstGeom>
              <a:solidFill>
                <a:schemeClr val="bg1"/>
              </a:solidFill>
              <a:ln w="25400" cap="flat" cmpd="sng" algn="ctr">
                <a:solidFill>
                  <a:srgbClr val="FD7F0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r>
                  <a:rPr lang="ja-JP" altLang="en-US" sz="2000" b="1" dirty="0">
                    <a:solidFill>
                      <a:srgbClr val="FD7F01"/>
                    </a:solidFill>
                    <a:latin typeface="Meiryo UI" panose="020B0604030504040204" pitchFamily="50" charset="-128"/>
                    <a:ea typeface="Meiryo UI" panose="020B0604030504040204" pitchFamily="50" charset="-128"/>
                  </a:rPr>
                  <a:t>管理アプリ化</a:t>
                </a:r>
              </a:p>
            </p:txBody>
          </p:sp>
        </p:grpSp>
      </p:grpSp>
      <p:grpSp>
        <p:nvGrpSpPr>
          <p:cNvPr id="78" name="グループ化 77">
            <a:extLst>
              <a:ext uri="{FF2B5EF4-FFF2-40B4-BE49-F238E27FC236}">
                <a16:creationId xmlns:a16="http://schemas.microsoft.com/office/drawing/2014/main" id="{2221750C-4CFD-4D41-8456-4DAA1A52F988}"/>
              </a:ext>
            </a:extLst>
          </p:cNvPr>
          <p:cNvGrpSpPr/>
          <p:nvPr/>
        </p:nvGrpSpPr>
        <p:grpSpPr>
          <a:xfrm>
            <a:off x="1460313" y="4643492"/>
            <a:ext cx="241469" cy="241469"/>
            <a:chOff x="1444649" y="4632522"/>
            <a:chExt cx="283596" cy="283596"/>
          </a:xfrm>
        </p:grpSpPr>
        <p:sp>
          <p:nvSpPr>
            <p:cNvPr id="75" name="正方形/長方形 74">
              <a:extLst>
                <a:ext uri="{FF2B5EF4-FFF2-40B4-BE49-F238E27FC236}">
                  <a16:creationId xmlns:a16="http://schemas.microsoft.com/office/drawing/2014/main" id="{2399C1B5-3B39-406B-921A-4150BA7CF120}"/>
                </a:ext>
              </a:extLst>
            </p:cNvPr>
            <p:cNvSpPr/>
            <p:nvPr/>
          </p:nvSpPr>
          <p:spPr bwMode="auto">
            <a:xfrm>
              <a:off x="1550447" y="4632522"/>
              <a:ext cx="72000" cy="283596"/>
            </a:xfrm>
            <a:prstGeom prst="rect">
              <a:avLst/>
            </a:prstGeom>
            <a:solidFill>
              <a:srgbClr val="0070C0"/>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76" name="正方形/長方形 75">
              <a:extLst>
                <a:ext uri="{FF2B5EF4-FFF2-40B4-BE49-F238E27FC236}">
                  <a16:creationId xmlns:a16="http://schemas.microsoft.com/office/drawing/2014/main" id="{083DCD4C-74A3-4A2A-87BB-F146188CE4E4}"/>
                </a:ext>
              </a:extLst>
            </p:cNvPr>
            <p:cNvSpPr/>
            <p:nvPr/>
          </p:nvSpPr>
          <p:spPr bwMode="auto">
            <a:xfrm rot="5400000">
              <a:off x="1550447" y="4632522"/>
              <a:ext cx="72000" cy="283596"/>
            </a:xfrm>
            <a:prstGeom prst="rect">
              <a:avLst/>
            </a:prstGeom>
            <a:solidFill>
              <a:srgbClr val="0070C0"/>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grpSp>
      <p:pic>
        <p:nvPicPr>
          <p:cNvPr id="63" name="Picture 4" descr="ãã¢ã¤ã³ã³ãã­ã©ã¼ã³ãã®ç»åæ¤ç´¢çµæ">
            <a:extLst>
              <a:ext uri="{FF2B5EF4-FFF2-40B4-BE49-F238E27FC236}">
                <a16:creationId xmlns:a16="http://schemas.microsoft.com/office/drawing/2014/main" id="{D5CED934-6919-4999-9701-1BC5CE98C3BC}"/>
              </a:ext>
            </a:extLst>
          </p:cNvPr>
          <p:cNvPicPr>
            <a:picLocks noChangeAspect="1" noChangeArrowheads="1"/>
          </p:cNvPicPr>
          <p:nvPr/>
        </p:nvPicPr>
        <p:blipFill rotWithShape="1">
          <a:blip r:embed="rId5"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bwMode="auto">
          <a:xfrm flipH="1">
            <a:off x="652508" y="5947870"/>
            <a:ext cx="810297" cy="771959"/>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ãã¢ã¤ã³ã³ãã­ã©ã¼ã³ãã®ç»åæ¤ç´¢çµæ">
            <a:extLst>
              <a:ext uri="{FF2B5EF4-FFF2-40B4-BE49-F238E27FC236}">
                <a16:creationId xmlns:a16="http://schemas.microsoft.com/office/drawing/2014/main" id="{16E4C4A2-1865-4500-89EB-F321F426811A}"/>
              </a:ext>
            </a:extLst>
          </p:cNvPr>
          <p:cNvPicPr>
            <a:picLocks noChangeAspect="1" noChangeArrowheads="1"/>
          </p:cNvPicPr>
          <p:nvPr/>
        </p:nvPicPr>
        <p:blipFill rotWithShape="1">
          <a:blip r:embed="rId6"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bwMode="auto">
          <a:xfrm flipV="1">
            <a:off x="3000403" y="7334128"/>
            <a:ext cx="788586" cy="751275"/>
          </a:xfrm>
          <a:prstGeom prst="rect">
            <a:avLst/>
          </a:prstGeom>
          <a:noFill/>
          <a:extLst>
            <a:ext uri="{909E8E84-426E-40DD-AFC4-6F175D3DCCD1}">
              <a14:hiddenFill xmlns:a14="http://schemas.microsoft.com/office/drawing/2010/main">
                <a:solidFill>
                  <a:srgbClr val="FFFFFF"/>
                </a:solidFill>
              </a14:hiddenFill>
            </a:ext>
          </a:extLst>
        </p:spPr>
      </p:pic>
      <p:grpSp>
        <p:nvGrpSpPr>
          <p:cNvPr id="97" name="グループ化 96">
            <a:extLst>
              <a:ext uri="{FF2B5EF4-FFF2-40B4-BE49-F238E27FC236}">
                <a16:creationId xmlns:a16="http://schemas.microsoft.com/office/drawing/2014/main" id="{1882C3F8-C16C-40E3-B3C8-3BD3E9C94B2B}"/>
              </a:ext>
            </a:extLst>
          </p:cNvPr>
          <p:cNvGrpSpPr/>
          <p:nvPr/>
        </p:nvGrpSpPr>
        <p:grpSpPr>
          <a:xfrm>
            <a:off x="4408502" y="7645796"/>
            <a:ext cx="7315271" cy="974626"/>
            <a:chOff x="4645516" y="7645796"/>
            <a:chExt cx="7315271" cy="974626"/>
          </a:xfrm>
        </p:grpSpPr>
        <p:sp>
          <p:nvSpPr>
            <p:cNvPr id="80" name="テキスト ボックス 79">
              <a:extLst>
                <a:ext uri="{FF2B5EF4-FFF2-40B4-BE49-F238E27FC236}">
                  <a16:creationId xmlns:a16="http://schemas.microsoft.com/office/drawing/2014/main" id="{D7CAC92D-32AB-45B4-BCDE-9C1FCE42579B}"/>
                </a:ext>
              </a:extLst>
            </p:cNvPr>
            <p:cNvSpPr txBox="1"/>
            <p:nvPr/>
          </p:nvSpPr>
          <p:spPr>
            <a:xfrm>
              <a:off x="7926028" y="7645796"/>
              <a:ext cx="4034759" cy="974626"/>
            </a:xfrm>
            <a:prstGeom prst="rect">
              <a:avLst/>
            </a:prstGeom>
            <a:noFill/>
          </p:spPr>
          <p:txBody>
            <a:bodyPr wrap="none" lIns="0" tIns="0" rIns="0" bIns="0" rtlCol="0" anchor="ctr" anchorCtr="0">
              <a:spAutoFit/>
            </a:bodyPr>
            <a:lstStyle/>
            <a:p>
              <a:pPr algn="l">
                <a:spcBef>
                  <a:spcPts val="200"/>
                </a:spcBef>
              </a:pPr>
              <a:r>
                <a:rPr kumimoji="1" lang="ja-JP" altLang="en-US" sz="2000" b="1" dirty="0">
                  <a:solidFill>
                    <a:srgbClr val="00B050"/>
                  </a:solidFill>
                  <a:latin typeface="Meiryo UI" panose="020B0604030504040204" pitchFamily="50" charset="-128"/>
                  <a:ea typeface="Meiryo UI" panose="020B0604030504040204" pitchFamily="50" charset="-128"/>
                </a:rPr>
                <a:t>●</a:t>
              </a:r>
              <a:r>
                <a:rPr kumimoji="1" lang="ja-JP" altLang="en-US" sz="2000" b="1" dirty="0">
                  <a:latin typeface="Meiryo UI" panose="020B0604030504040204" pitchFamily="50" charset="-128"/>
                  <a:ea typeface="Meiryo UI" panose="020B0604030504040204" pitchFamily="50" charset="-128"/>
                </a:rPr>
                <a:t>アプリバージョンの管理が可能</a:t>
              </a:r>
              <a:endParaRPr kumimoji="1" lang="en-US" altLang="ja-JP" sz="2000" b="1" dirty="0">
                <a:latin typeface="Meiryo UI" panose="020B0604030504040204" pitchFamily="50" charset="-128"/>
                <a:ea typeface="Meiryo UI" panose="020B0604030504040204" pitchFamily="50" charset="-128"/>
              </a:endParaRPr>
            </a:p>
            <a:p>
              <a:pPr algn="l">
                <a:spcBef>
                  <a:spcPts val="200"/>
                </a:spcBef>
              </a:pPr>
              <a:r>
                <a:rPr kumimoji="1" lang="ja-JP" altLang="en-US" sz="2000" b="1" dirty="0">
                  <a:solidFill>
                    <a:srgbClr val="00B050"/>
                  </a:solidFill>
                  <a:latin typeface="Meiryo UI" panose="020B0604030504040204" pitchFamily="50" charset="-128"/>
                  <a:ea typeface="Meiryo UI" panose="020B0604030504040204" pitchFamily="50" charset="-128"/>
                </a:rPr>
                <a:t>●</a:t>
              </a:r>
              <a:r>
                <a:rPr kumimoji="1" lang="ja-JP" altLang="en-US" sz="2000" b="1" dirty="0">
                  <a:latin typeface="Meiryo UI" panose="020B0604030504040204" pitchFamily="50" charset="-128"/>
                  <a:ea typeface="Meiryo UI" panose="020B0604030504040204" pitchFamily="50" charset="-128"/>
                </a:rPr>
                <a:t>アプリ配布状況の確認が可能</a:t>
              </a:r>
              <a:endParaRPr kumimoji="1" lang="en-US" altLang="ja-JP" sz="2000" b="1" dirty="0">
                <a:latin typeface="Meiryo UI" panose="020B0604030504040204" pitchFamily="50" charset="-128"/>
                <a:ea typeface="Meiryo UI" panose="020B0604030504040204" pitchFamily="50" charset="-128"/>
              </a:endParaRPr>
            </a:p>
            <a:p>
              <a:pPr algn="l">
                <a:spcBef>
                  <a:spcPts val="200"/>
                </a:spcBef>
              </a:pPr>
              <a:r>
                <a:rPr kumimoji="1" lang="ja-JP" altLang="en-US" sz="2000" b="1" dirty="0">
                  <a:solidFill>
                    <a:srgbClr val="00B050"/>
                  </a:solidFill>
                  <a:latin typeface="Meiryo UI" panose="020B0604030504040204" pitchFamily="50" charset="-128"/>
                  <a:ea typeface="Meiryo UI" panose="020B0604030504040204" pitchFamily="50" charset="-128"/>
                </a:rPr>
                <a:t>●</a:t>
              </a:r>
              <a:r>
                <a:rPr kumimoji="1" lang="ja-JP" altLang="en-US" sz="2000" b="1" dirty="0">
                  <a:latin typeface="Meiryo UI" panose="020B0604030504040204" pitchFamily="50" charset="-128"/>
                  <a:ea typeface="Meiryo UI" panose="020B0604030504040204" pitchFamily="50" charset="-128"/>
                </a:rPr>
                <a:t>アプリの強制アンインストールが可能</a:t>
              </a:r>
            </a:p>
          </p:txBody>
        </p:sp>
        <p:grpSp>
          <p:nvGrpSpPr>
            <p:cNvPr id="96" name="グループ化 95">
              <a:extLst>
                <a:ext uri="{FF2B5EF4-FFF2-40B4-BE49-F238E27FC236}">
                  <a16:creationId xmlns:a16="http://schemas.microsoft.com/office/drawing/2014/main" id="{A7898BA8-FB7C-4CE7-B8A4-983AFF050C33}"/>
                </a:ext>
              </a:extLst>
            </p:cNvPr>
            <p:cNvGrpSpPr/>
            <p:nvPr/>
          </p:nvGrpSpPr>
          <p:grpSpPr>
            <a:xfrm>
              <a:off x="4645516" y="7690401"/>
              <a:ext cx="3148943" cy="922526"/>
              <a:chOff x="4902134" y="7690401"/>
              <a:chExt cx="3148943" cy="922526"/>
            </a:xfrm>
          </p:grpSpPr>
          <p:sp>
            <p:nvSpPr>
              <p:cNvPr id="95" name="正方形/長方形 94">
                <a:extLst>
                  <a:ext uri="{FF2B5EF4-FFF2-40B4-BE49-F238E27FC236}">
                    <a16:creationId xmlns:a16="http://schemas.microsoft.com/office/drawing/2014/main" id="{B6BDC1FA-AD61-4BB0-8609-FB0056A8AB97}"/>
                  </a:ext>
                </a:extLst>
              </p:cNvPr>
              <p:cNvSpPr/>
              <p:nvPr/>
            </p:nvSpPr>
            <p:spPr bwMode="auto">
              <a:xfrm>
                <a:off x="4902134" y="7690401"/>
                <a:ext cx="3148943" cy="922526"/>
              </a:xfrm>
              <a:prstGeom prst="rect">
                <a:avLst/>
              </a:prstGeom>
              <a:solidFill>
                <a:schemeClr val="bg1">
                  <a:lumMod val="95000"/>
                </a:schemeClr>
              </a:solidFill>
              <a:ln w="19050" cap="flat" cmpd="sng" algn="ctr">
                <a:solidFill>
                  <a:srgbClr val="00B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81" name="テキスト ボックス 80">
                <a:extLst>
                  <a:ext uri="{FF2B5EF4-FFF2-40B4-BE49-F238E27FC236}">
                    <a16:creationId xmlns:a16="http://schemas.microsoft.com/office/drawing/2014/main" id="{12B21225-0573-4D3C-A63D-A5FD6D6AE767}"/>
                  </a:ext>
                </a:extLst>
              </p:cNvPr>
              <p:cNvSpPr txBox="1"/>
              <p:nvPr/>
            </p:nvSpPr>
            <p:spPr>
              <a:xfrm>
                <a:off x="5100427" y="7997776"/>
                <a:ext cx="2752357" cy="307777"/>
              </a:xfrm>
              <a:prstGeom prst="rect">
                <a:avLst/>
              </a:prstGeom>
              <a:noFill/>
            </p:spPr>
            <p:txBody>
              <a:bodyPr wrap="none" lIns="0" tIns="0" rIns="0" bIns="0" rtlCol="0" anchor="ctr" anchorCtr="0">
                <a:spAutoFit/>
              </a:bodyPr>
              <a:lstStyle/>
              <a:p>
                <a:r>
                  <a:rPr kumimoji="1" lang="ja-JP" altLang="en-US" sz="2000" b="1" dirty="0">
                    <a:solidFill>
                      <a:srgbClr val="00B050"/>
                    </a:solidFill>
                    <a:latin typeface="Meiryo UI" panose="020B0604030504040204" pitchFamily="50" charset="-128"/>
                    <a:ea typeface="Meiryo UI" panose="020B0604030504040204" pitchFamily="50" charset="-128"/>
                  </a:rPr>
                  <a:t>アプリを管理することで・・・</a:t>
                </a:r>
                <a:endParaRPr kumimoji="1" lang="en-US" altLang="ja-JP" sz="2000" b="1" dirty="0">
                  <a:solidFill>
                    <a:srgbClr val="00B050"/>
                  </a:solidFill>
                  <a:latin typeface="Meiryo UI" panose="020B0604030504040204" pitchFamily="50" charset="-128"/>
                  <a:ea typeface="Meiryo UI" panose="020B0604030504040204" pitchFamily="50" charset="-128"/>
                </a:endParaRPr>
              </a:p>
            </p:txBody>
          </p:sp>
        </p:grpSp>
      </p:grpSp>
      <p:pic>
        <p:nvPicPr>
          <p:cNvPr id="54" name="pixta_42810350-05.png" descr="pixta_42810350-05.png">
            <a:extLst>
              <a:ext uri="{FF2B5EF4-FFF2-40B4-BE49-F238E27FC236}">
                <a16:creationId xmlns:a16="http://schemas.microsoft.com/office/drawing/2014/main" id="{7456E9BD-0649-41C9-BAA7-0A774CA8DADC}"/>
              </a:ext>
            </a:extLst>
          </p:cNvPr>
          <p:cNvPicPr>
            <a:picLocks noChangeAspect="1"/>
          </p:cNvPicPr>
          <p:nvPr/>
        </p:nvPicPr>
        <p:blipFill>
          <a:blip r:embed="rId7" cstate="screen">
            <a:extLst>
              <a:ext uri="{BEBA8EAE-BF5A-486C-A8C5-ECC9F3942E4B}">
                <a14:imgProps xmlns:a14="http://schemas.microsoft.com/office/drawing/2010/main">
                  <a14:imgLayer r:embed="rId8">
                    <a14:imgEffect>
                      <a14:backgroundRemoval t="7868" b="93232" l="9944" r="89986">
                        <a14:foregroundMark x1="38787" y1="25635" x2="39281" y2="46193"/>
                        <a14:foregroundMark x1="39281" y1="46193" x2="40290" y2="49767"/>
                        <a14:foregroundMark x1="40879" y1="50707" x2="41819" y2="30880"/>
                        <a14:foregroundMark x1="41819" y1="30880" x2="40903" y2="25381"/>
                        <a14:foregroundMark x1="40903" y1="25381" x2="41396" y2="37648"/>
                        <a14:foregroundMark x1="41396" y1="37648" x2="42313" y2="39932"/>
                        <a14:foregroundMark x1="47955" y1="42978" x2="40480" y2="37225"/>
                        <a14:foregroundMark x1="40480" y1="37225" x2="36742" y2="30964"/>
                        <a14:foregroundMark x1="36742" y1="30964" x2="35684" y2="25550"/>
                        <a14:foregroundMark x1="35684" y1="25550" x2="37447" y2="19543"/>
                        <a14:foregroundMark x1="37447" y1="19543" x2="47743" y2="25381"/>
                        <a14:foregroundMark x1="47743" y1="25381" x2="49295" y2="32064"/>
                        <a14:foregroundMark x1="49295" y1="32064" x2="42807" y2="32234"/>
                        <a14:foregroundMark x1="42807" y1="32234" x2="38364" y2="26734"/>
                        <a14:foregroundMark x1="38364" y1="26734" x2="44429" y2="24450"/>
                        <a14:foregroundMark x1="44429" y1="24450" x2="45205" y2="28088"/>
                        <a14:foregroundMark x1="38082" y1="14213" x2="35966" y2="19797"/>
                        <a14:foregroundMark x1="35966" y1="19797" x2="42666" y2="14467"/>
                        <a14:foregroundMark x1="42666" y1="14467" x2="45839" y2="10068"/>
                        <a14:foregroundMark x1="45839" y1="10068" x2="49013" y2="13536"/>
                        <a14:foregroundMark x1="49013" y1="13536" x2="51410" y2="30964"/>
                        <a14:foregroundMark x1="51410" y1="30964" x2="51199" y2="31980"/>
                        <a14:foregroundMark x1="62694" y1="89679" x2="66643" y2="92555"/>
                        <a14:foregroundMark x1="66643" y1="92555" x2="69323" y2="88156"/>
                        <a14:foregroundMark x1="69323" y1="88156" x2="68829" y2="86633"/>
                        <a14:foregroundMark x1="32087" y1="92301" x2="36037" y2="91878"/>
                        <a14:foregroundMark x1="33286" y1="92047" x2="35684" y2="91878"/>
                        <a14:foregroundMark x1="33004" y1="93316" x2="34838" y2="92555"/>
                        <a14:foregroundMark x1="60649" y1="56599" x2="64245" y2="61083"/>
                        <a14:foregroundMark x1="34556" y1="26396" x2="32934" y2="31303"/>
                        <a14:foregroundMark x1="32934" y1="31303" x2="35543" y2="42555"/>
                        <a14:foregroundMark x1="35543" y1="42555" x2="35543" y2="44162"/>
                        <a14:foregroundMark x1="38434" y1="46024" x2="38522" y2="49338"/>
                        <a14:foregroundMark x1="38462" y1="49946" x2="38293" y2="48900"/>
                        <a14:foregroundMark x1="39774" y1="48477" x2="39662" y2="49828"/>
                        <a14:foregroundMark x1="59858" y1="49015" x2="56911" y2="47039"/>
                        <a14:foregroundMark x1="56911" y1="47039" x2="53385" y2="50338"/>
                        <a14:foregroundMark x1="53385" y1="50338" x2="57616" y2="51184"/>
                        <a14:foregroundMark x1="57616" y1="51184" x2="59413" y2="50453"/>
                        <a14:foregroundMark x1="60798" y1="47744" x2="62764" y2="47970"/>
                        <a14:foregroundMark x1="57616" y1="47377" x2="60549" y2="47715"/>
                        <a14:foregroundMark x1="62764" y1="47970" x2="62553" y2="44416"/>
                        <a14:foregroundMark x1="62007" y1="48544" x2="61213" y2="43147"/>
                        <a14:foregroundMark x1="61213" y1="43147" x2="61072" y2="42978"/>
                        <a14:foregroundMark x1="62059" y1="48054" x2="64716" y2="48054"/>
                        <a14:foregroundMark x1="66118" y1="45773" x2="63329" y2="37140"/>
                        <a14:foregroundMark x1="63329" y1="37140" x2="59732" y2="41878"/>
                        <a14:foregroundMark x1="59732" y1="41878" x2="62200" y2="46024"/>
                        <a14:foregroundMark x1="66101" y1="45503" x2="66643" y2="45431"/>
                        <a14:foregroundMark x1="62200" y1="46024" x2="65859" y2="45536"/>
                        <a14:foregroundMark x1="66643" y1="45431" x2="67137" y2="46193"/>
                        <a14:foregroundMark x1="65851" y1="45779" x2="62694" y2="43739"/>
                        <a14:foregroundMark x1="69678" y1="48251" x2="66778" y2="46378"/>
                        <a14:foregroundMark x1="67768" y1="46024" x2="63893" y2="40525"/>
                        <a14:foregroundMark x1="68140" y1="46552" x2="67768" y2="46024"/>
                        <a14:foregroundMark x1="69223" y1="45675" x2="64810" y2="40863"/>
                        <a14:foregroundMark x1="68029" y1="44583" x2="66996" y2="43316"/>
                        <a14:foregroundMark x1="66996" y1="43316" x2="66855" y2="43316"/>
                        <a14:foregroundMark x1="45416" y1="7868" x2="59732" y2="16920"/>
                        <a14:foregroundMark x1="59732" y1="16920" x2="67419" y2="29949"/>
                        <a14:foregroundMark x1="67419" y1="29949" x2="69746" y2="38917"/>
                        <a14:foregroundMark x1="55924" y1="42386" x2="55007" y2="47462"/>
                        <a14:foregroundMark x1="55007" y1="47462" x2="55571" y2="48054"/>
                        <a14:foregroundMark x1="59194" y1="48900" x2="58392" y2="48223"/>
                        <a14:foregroundMark x1="60296" y1="49831" x2="59194" y2="48900"/>
                        <a14:foregroundMark x1="70986" y1="47372" x2="70240" y2="46701"/>
                        <a14:foregroundMark x1="70584" y1="47140" x2="70381" y2="46785"/>
                        <a14:foregroundMark x1="70114" y1="46447" x2="69746" y2="45939"/>
                        <a14:foregroundMark x1="70608" y1="47128" x2="70114" y2="46447"/>
                        <a14:foregroundMark x1="69336" y1="46024" x2="67772" y2="44585"/>
                        <a14:foregroundMark x1="69887" y1="46531" x2="69336" y2="46024"/>
                        <a14:foregroundMark x1="69182" y1="46193" x2="67983" y2="44924"/>
                        <a14:backgroundMark x1="41326" y1="86125" x2="41326" y2="86125"/>
                        <a14:backgroundMark x1="41608" y1="80880" x2="40621" y2="86041"/>
                        <a14:backgroundMark x1="40621" y1="86041" x2="42102" y2="81049"/>
                        <a14:backgroundMark x1="42102" y1="81049" x2="41608" y2="86210"/>
                        <a14:backgroundMark x1="41608" y1="86210" x2="41961" y2="84349"/>
                        <a14:backgroundMark x1="58322" y1="53553" x2="60893" y2="56375"/>
                        <a14:backgroundMark x1="64951" y1="60829" x2="67842" y2="77242"/>
                        <a14:backgroundMark x1="67842" y1="77242" x2="72073" y2="73942"/>
                        <a14:backgroundMark x1="72073" y1="73942" x2="73907" y2="68697"/>
                        <a14:backgroundMark x1="73907" y1="68697" x2="75388" y2="56007"/>
                        <a14:backgroundMark x1="75388" y1="56007" x2="77362" y2="43570"/>
                        <a14:backgroundMark x1="77362" y1="43570" x2="75882" y2="38240"/>
                        <a14:backgroundMark x1="75882" y1="38240" x2="72638" y2="34602"/>
                        <a14:backgroundMark x1="70951" y1="38721" x2="70663" y2="39425"/>
                        <a14:backgroundMark x1="72638" y1="34602" x2="71067" y2="38438"/>
                        <a14:backgroundMark x1="70663" y1="39425" x2="70311" y2="44206"/>
                        <a14:backgroundMark x1="67002" y1="48605" x2="66643" y2="48985"/>
                        <a14:backgroundMark x1="67662" y1="47906" x2="67016" y2="48590"/>
                        <a14:backgroundMark x1="60829" y1="51225" x2="56982" y2="52707"/>
                        <a14:backgroundMark x1="61407" y1="51002" x2="60876" y2="51207"/>
                        <a14:backgroundMark x1="65908" y1="49268" x2="61926" y2="50802"/>
                        <a14:backgroundMark x1="25458" y1="36633" x2="28914" y2="46531"/>
                        <a14:backgroundMark x1="28914" y1="46531" x2="36953" y2="57276"/>
                        <a14:backgroundMark x1="36953" y1="57276" x2="38787" y2="62014"/>
                        <a14:backgroundMark x1="38787" y1="62014" x2="38787" y2="56768"/>
                        <a14:backgroundMark x1="38787" y1="56768" x2="47955" y2="53384"/>
                        <a14:backgroundMark x1="37368" y1="51052" x2="33357" y2="50169"/>
                        <a14:backgroundMark x1="47955" y1="53384" x2="40704" y2="51787"/>
                        <a14:backgroundMark x1="33357" y1="50169" x2="29055" y2="45854"/>
                        <a14:backgroundMark x1="29055" y1="45854" x2="26657" y2="41032"/>
                        <a14:backgroundMark x1="26657" y1="41032" x2="31100" y2="29949"/>
                        <a14:backgroundMark x1="31100" y1="29949" x2="30606" y2="38156"/>
                        <a14:backgroundMark x1="30606" y1="38156" x2="32863" y2="49239"/>
                        <a14:backgroundMark x1="32863" y1="49239" x2="27645" y2="48308"/>
                        <a14:backgroundMark x1="27645" y1="48308" x2="23272" y2="50338"/>
                        <a14:backgroundMark x1="23272" y1="50338" x2="19887" y2="54484"/>
                        <a14:backgroundMark x1="19887" y1="54484" x2="18336" y2="60491"/>
                        <a14:backgroundMark x1="18336" y1="60491" x2="23554" y2="75296"/>
                        <a14:backgroundMark x1="23554" y1="75296" x2="22496" y2="70305"/>
                        <a14:backgroundMark x1="22496" y1="70305" x2="23131" y2="64975"/>
                        <a14:backgroundMark x1="23131" y1="64975" x2="20663" y2="59814"/>
                        <a14:backgroundMark x1="20663" y1="59814" x2="20592" y2="54484"/>
                        <a14:backgroundMark x1="20592" y1="54484" x2="28843" y2="31134"/>
                        <a14:backgroundMark x1="28843" y1="31134" x2="30465" y2="28511"/>
                        <a14:backgroundMark x1="32511" y1="74365" x2="33921" y2="80372"/>
                        <a14:backgroundMark x1="33921" y1="80372" x2="34344" y2="75127"/>
                        <a14:backgroundMark x1="34344" y1="75127" x2="34485" y2="79695"/>
                        <a14:backgroundMark x1="65938" y1="53130" x2="72638" y2="62606"/>
                        <a14:backgroundMark x1="72638" y1="62606" x2="73484" y2="65228"/>
                        <a14:backgroundMark x1="60508" y1="54738" x2="60508" y2="54738"/>
                        <a14:backgroundMark x1="60508" y1="56007" x2="60508" y2="56007"/>
                        <a14:backgroundMark x1="37941" y1="51354" x2="37941" y2="51354"/>
                        <a14:backgroundMark x1="38636" y1="52614" x2="38575" y2="53299"/>
                        <a14:backgroundMark x1="36389" y1="45347" x2="37447" y2="50085"/>
                        <a14:backgroundMark x1="39774" y1="50846" x2="40621" y2="52538"/>
                        <a14:backgroundMark x1="39774" y1="50508" x2="40973" y2="52369"/>
                        <a14:backgroundMark x1="39633" y1="50846" x2="39281" y2="53723"/>
                        <a14:backgroundMark x1="39633" y1="49831" x2="39986" y2="54992"/>
                        <a14:backgroundMark x1="60437" y1="49069" x2="62412" y2="50846"/>
                        <a14:backgroundMark x1="59944" y1="48900" x2="61283" y2="49662"/>
                        <a14:backgroundMark x1="65092" y1="46616" x2="67772" y2="49069"/>
                        <a14:backgroundMark x1="69826" y1="47814" x2="70663" y2="49069"/>
                        <a14:backgroundMark x1="70451" y1="43993" x2="70808" y2="46705"/>
                        <a14:backgroundMark x1="59732" y1="48900" x2="59732" y2="48900"/>
                        <a14:backgroundMark x1="70945" y1="46954" x2="71721" y2="48985"/>
                        <a14:backgroundMark x1="70733" y1="48562" x2="71580" y2="49154"/>
                        <a14:backgroundMark x1="68829" y1="46447" x2="68829" y2="46447"/>
                      </a14:backgroundRemoval>
                    </a14:imgEffect>
                  </a14:imgLayer>
                </a14:imgProps>
              </a:ext>
              <a:ext uri="{28A0092B-C50C-407E-A947-70E740481C1C}">
                <a14:useLocalDpi xmlns:a14="http://schemas.microsoft.com/office/drawing/2010/main"/>
              </a:ext>
            </a:extLst>
          </a:blip>
          <a:stretch>
            <a:fillRect/>
          </a:stretch>
        </p:blipFill>
        <p:spPr>
          <a:xfrm>
            <a:off x="2432313" y="4151398"/>
            <a:ext cx="1540026" cy="1283717"/>
          </a:xfrm>
          <a:prstGeom prst="rect">
            <a:avLst/>
          </a:prstGeom>
          <a:ln w="12700">
            <a:miter lim="400000"/>
          </a:ln>
        </p:spPr>
      </p:pic>
      <p:pic>
        <p:nvPicPr>
          <p:cNvPr id="55" name="pixta_32687266-22.png" descr="pixta_32687266-22.png">
            <a:extLst>
              <a:ext uri="{FF2B5EF4-FFF2-40B4-BE49-F238E27FC236}">
                <a16:creationId xmlns:a16="http://schemas.microsoft.com/office/drawing/2014/main" id="{F7522642-158F-4728-AF40-5A2FE4C6A299}"/>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4472661" y="4803998"/>
            <a:ext cx="1511331" cy="1278890"/>
          </a:xfrm>
          <a:prstGeom prst="rect">
            <a:avLst/>
          </a:prstGeom>
          <a:ln w="12700">
            <a:miter lim="400000"/>
          </a:ln>
        </p:spPr>
      </p:pic>
      <p:grpSp>
        <p:nvGrpSpPr>
          <p:cNvPr id="16" name="グループ化 15">
            <a:extLst>
              <a:ext uri="{FF2B5EF4-FFF2-40B4-BE49-F238E27FC236}">
                <a16:creationId xmlns:a16="http://schemas.microsoft.com/office/drawing/2014/main" id="{AC773F55-3863-4CEE-9809-0F22A34C93BF}"/>
              </a:ext>
            </a:extLst>
          </p:cNvPr>
          <p:cNvGrpSpPr/>
          <p:nvPr/>
        </p:nvGrpSpPr>
        <p:grpSpPr>
          <a:xfrm>
            <a:off x="7379975" y="3003798"/>
            <a:ext cx="5076000" cy="2750185"/>
            <a:chOff x="7379975" y="3003798"/>
            <a:chExt cx="5076000" cy="2750185"/>
          </a:xfrm>
        </p:grpSpPr>
        <p:pic>
          <p:nvPicPr>
            <p:cNvPr id="60" name="図 59" descr="スクリーンショット が含まれている画像&#10;&#10;自動的に生成された説明">
              <a:extLst>
                <a:ext uri="{FF2B5EF4-FFF2-40B4-BE49-F238E27FC236}">
                  <a16:creationId xmlns:a16="http://schemas.microsoft.com/office/drawing/2014/main" id="{2A8F2D23-2A9D-43B3-99E6-6A950D21AFA7}"/>
                </a:ext>
              </a:extLst>
            </p:cNvPr>
            <p:cNvPicPr>
              <a:picLocks noChangeAspect="1"/>
            </p:cNvPicPr>
            <p:nvPr/>
          </p:nvPicPr>
          <p:blipFill rotWithShape="1">
            <a:blip r:embed="rId10" cstate="screen">
              <a:extLst>
                <a:ext uri="{28A0092B-C50C-407E-A947-70E740481C1C}">
                  <a14:useLocalDpi xmlns:a14="http://schemas.microsoft.com/office/drawing/2010/main"/>
                </a:ext>
              </a:extLst>
            </a:blip>
            <a:srcRect/>
            <a:stretch/>
          </p:blipFill>
          <p:spPr>
            <a:xfrm>
              <a:off x="7379975" y="3003798"/>
              <a:ext cx="5076000" cy="2750185"/>
            </a:xfrm>
            <a:prstGeom prst="rect">
              <a:avLst/>
            </a:prstGeom>
            <a:ln>
              <a:solidFill>
                <a:srgbClr val="595959"/>
              </a:solidFill>
            </a:ln>
            <a:effectLst>
              <a:outerShdw blurRad="50800" dist="38100" dir="2700000" algn="tl" rotWithShape="0">
                <a:prstClr val="black">
                  <a:alpha val="40000"/>
                </a:prstClr>
              </a:outerShdw>
            </a:effectLst>
          </p:spPr>
        </p:pic>
        <p:sp>
          <p:nvSpPr>
            <p:cNvPr id="15" name="正方形/長方形 14">
              <a:extLst>
                <a:ext uri="{FF2B5EF4-FFF2-40B4-BE49-F238E27FC236}">
                  <a16:creationId xmlns:a16="http://schemas.microsoft.com/office/drawing/2014/main" id="{5C29968B-D0B1-481D-9518-8E65B517B736}"/>
                </a:ext>
              </a:extLst>
            </p:cNvPr>
            <p:cNvSpPr/>
            <p:nvPr/>
          </p:nvSpPr>
          <p:spPr bwMode="auto">
            <a:xfrm>
              <a:off x="11711582" y="3016498"/>
              <a:ext cx="433903" cy="108231"/>
            </a:xfrm>
            <a:prstGeom prst="rect">
              <a:avLst/>
            </a:prstGeom>
            <a:solidFill>
              <a:srgbClr val="F2F2F2"/>
            </a:solidFill>
            <a:ln w="28575" algn="ctr">
              <a:noFill/>
              <a:round/>
              <a:headEnd/>
              <a:tailEnd/>
            </a:ln>
          </p:spPr>
          <p:txBody>
            <a:bodyPr lIns="125675" tIns="62838" rIns="125675" bIns="62838" rtlCol="0" anchor="ctr"/>
            <a:lstStyle/>
            <a:p>
              <a:pPr algn="l"/>
              <a:endParaRPr kumimoji="1" lang="ja-JP" altLang="en-US" sz="2700" b="1">
                <a:latin typeface="Meiryo UI" panose="020B0604030504040204" pitchFamily="50" charset="-128"/>
                <a:ea typeface="Meiryo UI" panose="020B0604030504040204" pitchFamily="50" charset="-128"/>
              </a:endParaRPr>
            </a:p>
          </p:txBody>
        </p:sp>
      </p:grpSp>
      <p:pic>
        <p:nvPicPr>
          <p:cNvPr id="61" name="図 60"/>
          <p:cNvPicPr>
            <a:picLocks noChangeAspect="1"/>
          </p:cNvPicPr>
          <p:nvPr/>
        </p:nvPicPr>
        <p:blipFill rotWithShape="1">
          <a:blip r:embed="rId11"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1720194" y="3874750"/>
            <a:ext cx="1004343" cy="1758285"/>
          </a:xfrm>
          <a:prstGeom prst="rect">
            <a:avLst/>
          </a:prstGeom>
        </p:spPr>
      </p:pic>
    </p:spTree>
    <p:extLst>
      <p:ext uri="{BB962C8B-B14F-4D97-AF65-F5344CB8AC3E}">
        <p14:creationId xmlns:p14="http://schemas.microsoft.com/office/powerpoint/2010/main" val="447776573"/>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AB154AB8-D6AE-4F7A-8519-7D888385A680}"/>
              </a:ext>
            </a:extLst>
          </p:cNvPr>
          <p:cNvSpPr>
            <a:spLocks noGrp="1"/>
          </p:cNvSpPr>
          <p:nvPr>
            <p:ph type="sldNum" sz="quarter" idx="4"/>
          </p:nvPr>
        </p:nvSpPr>
        <p:spPr/>
        <p:txBody>
          <a:bodyPr/>
          <a:lstStyle/>
          <a:p>
            <a:fld id="{F1BF7F6E-0413-4353-995D-100289A07FF8}" type="slidenum">
              <a:rPr lang="en-US" altLang="ja-JP" smtClean="0"/>
              <a:pPr/>
              <a:t>42</a:t>
            </a:fld>
            <a:endParaRPr lang="en-US" altLang="ja-JP" dirty="0"/>
          </a:p>
        </p:txBody>
      </p:sp>
      <p:sp>
        <p:nvSpPr>
          <p:cNvPr id="4" name="タイトル 3">
            <a:extLst>
              <a:ext uri="{FF2B5EF4-FFF2-40B4-BE49-F238E27FC236}">
                <a16:creationId xmlns:a16="http://schemas.microsoft.com/office/drawing/2014/main" id="{CF1EA01F-365F-4A7A-83B4-23EA7819F94B}"/>
              </a:ext>
            </a:extLst>
          </p:cNvPr>
          <p:cNvSpPr>
            <a:spLocks noGrp="1"/>
          </p:cNvSpPr>
          <p:nvPr>
            <p:ph type="title"/>
          </p:nvPr>
        </p:nvSpPr>
        <p:spPr/>
        <p:txBody>
          <a:bodyPr/>
          <a:lstStyle/>
          <a:p>
            <a:r>
              <a:rPr lang="en-US" altLang="ja-JP" dirty="0">
                <a:latin typeface="Meiryo UI" panose="020B0604030504040204" pitchFamily="50" charset="-128"/>
                <a:ea typeface="Meiryo UI" panose="020B0604030504040204" pitchFamily="50" charset="-128"/>
                <a:cs typeface="Arial" pitchFamily="34" charset="0"/>
              </a:rPr>
              <a:t>Managed Apps</a:t>
            </a:r>
            <a:endParaRPr kumimoji="1" lang="ja-JP" altLang="en-US" dirty="0"/>
          </a:p>
        </p:txBody>
      </p:sp>
      <p:sp>
        <p:nvSpPr>
          <p:cNvPr id="5" name="角丸四角形 13">
            <a:extLst>
              <a:ext uri="{FF2B5EF4-FFF2-40B4-BE49-F238E27FC236}">
                <a16:creationId xmlns:a16="http://schemas.microsoft.com/office/drawing/2014/main" id="{B09D4E0A-C4B9-45D3-A925-F0D1A6E6E7DF}"/>
              </a:ext>
            </a:extLst>
          </p:cNvPr>
          <p:cNvSpPr/>
          <p:nvPr/>
        </p:nvSpPr>
        <p:spPr bwMode="auto">
          <a:xfrm>
            <a:off x="9022006" y="360000"/>
            <a:ext cx="1080000" cy="288000"/>
          </a:xfrm>
          <a:prstGeom prst="roundRect">
            <a:avLst>
              <a:gd name="adj" fmla="val 13229"/>
            </a:avLst>
          </a:prstGeom>
          <a:solidFill>
            <a:srgbClr val="898FC3"/>
          </a:solidFill>
          <a:ln w="285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defRPr/>
            </a:pPr>
            <a:r>
              <a:rPr kumimoji="1" lang="en-US" altLang="ja-JP" sz="1400" b="1" kern="0" dirty="0">
                <a:solidFill>
                  <a:srgbClr val="FFFFFF"/>
                </a:solidFill>
                <a:latin typeface="Meiryo UI" panose="020B0604030504040204" pitchFamily="50" charset="-128"/>
                <a:ea typeface="Meiryo UI" panose="020B0604030504040204" pitchFamily="50" charset="-128"/>
                <a:cs typeface="Verdana" panose="020B0604030504040204" pitchFamily="34" charset="0"/>
              </a:rPr>
              <a:t>iOS</a:t>
            </a:r>
            <a:endParaRPr kumimoji="1" lang="ja-JP" altLang="en-US" sz="1400" b="1" kern="0" dirty="0">
              <a:solidFill>
                <a:srgbClr val="FFFFFF"/>
              </a:solidFill>
              <a:latin typeface="Meiryo UI" panose="020B0604030504040204" pitchFamily="50" charset="-128"/>
              <a:ea typeface="Meiryo UI" panose="020B0604030504040204" pitchFamily="50" charset="-128"/>
              <a:cs typeface="Verdana" panose="020B0604030504040204" pitchFamily="34" charset="0"/>
            </a:endParaRPr>
          </a:p>
        </p:txBody>
      </p:sp>
      <p:graphicFrame>
        <p:nvGraphicFramePr>
          <p:cNvPr id="6" name="Group 126">
            <a:extLst>
              <a:ext uri="{FF2B5EF4-FFF2-40B4-BE49-F238E27FC236}">
                <a16:creationId xmlns:a16="http://schemas.microsoft.com/office/drawing/2014/main" id="{A7F4CE3C-3B4F-4D6F-8D1D-78656FC5A601}"/>
              </a:ext>
            </a:extLst>
          </p:cNvPr>
          <p:cNvGraphicFramePr>
            <a:graphicFrameLocks noGrp="1"/>
          </p:cNvGraphicFramePr>
          <p:nvPr>
            <p:extLst>
              <p:ext uri="{D42A27DB-BD31-4B8C-83A1-F6EECF244321}">
                <p14:modId xmlns:p14="http://schemas.microsoft.com/office/powerpoint/2010/main" val="1626606836"/>
              </p:ext>
            </p:extLst>
          </p:nvPr>
        </p:nvGraphicFramePr>
        <p:xfrm>
          <a:off x="741594" y="1634400"/>
          <a:ext cx="11520000" cy="5328000"/>
        </p:xfrm>
        <a:graphic>
          <a:graphicData uri="http://schemas.openxmlformats.org/drawingml/2006/table">
            <a:tbl>
              <a:tblPr/>
              <a:tblGrid>
                <a:gridCol w="3312000">
                  <a:extLst>
                    <a:ext uri="{9D8B030D-6E8A-4147-A177-3AD203B41FA5}">
                      <a16:colId xmlns:a16="http://schemas.microsoft.com/office/drawing/2014/main" val="20000"/>
                    </a:ext>
                  </a:extLst>
                </a:gridCol>
                <a:gridCol w="8208000">
                  <a:extLst>
                    <a:ext uri="{9D8B030D-6E8A-4147-A177-3AD203B41FA5}">
                      <a16:colId xmlns:a16="http://schemas.microsoft.com/office/drawing/2014/main" val="20001"/>
                    </a:ext>
                  </a:extLst>
                </a:gridCol>
              </a:tblGrid>
              <a:tr h="432000">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1" lang="ja-JP" altLang="en-US" sz="1800" b="1" i="0" u="none" strike="noStrike" cap="none" normalizeH="0" baseline="0" dirty="0">
                          <a:ln>
                            <a:noFill/>
                          </a:ln>
                          <a:solidFill>
                            <a:schemeClr val="bg1"/>
                          </a:solidFill>
                          <a:effectLst/>
                          <a:latin typeface="Meiryo UI" panose="020B0604030504040204" pitchFamily="50" charset="-128"/>
                          <a:ea typeface="Meiryo UI" panose="020B0604030504040204" pitchFamily="50" charset="-128"/>
                        </a:rPr>
                        <a:t>項　目 </a:t>
                      </a:r>
                    </a:p>
                  </a:txBody>
                  <a:tcPr marL="0" marR="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solidFill>
                      <a:schemeClr val="bg1">
                        <a:lumMod val="65000"/>
                      </a:schemeClr>
                    </a:solidFill>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1" lang="ja-JP" altLang="en-US" sz="1800" b="1" i="0" u="none" strike="noStrike" cap="none" normalizeH="0" baseline="0" dirty="0">
                          <a:ln>
                            <a:noFill/>
                          </a:ln>
                          <a:solidFill>
                            <a:schemeClr val="bg1"/>
                          </a:solidFill>
                          <a:effectLst/>
                          <a:latin typeface="Meiryo UI" panose="020B0604030504040204" pitchFamily="50" charset="-128"/>
                          <a:ea typeface="Meiryo UI" panose="020B0604030504040204" pitchFamily="50" charset="-128"/>
                        </a:rPr>
                        <a:t>内　容</a:t>
                      </a:r>
                    </a:p>
                  </a:txBody>
                  <a:tcPr marL="0" marR="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solidFill>
                      <a:schemeClr val="bg1">
                        <a:lumMod val="65000"/>
                      </a:schemeClr>
                    </a:solidFill>
                  </a:tcPr>
                </a:tc>
                <a:extLst>
                  <a:ext uri="{0D108BD9-81ED-4DB2-BD59-A6C34878D82A}">
                    <a16:rowId xmlns:a16="http://schemas.microsoft.com/office/drawing/2014/main" val="10000"/>
                  </a:ext>
                </a:extLst>
              </a:tr>
              <a:tr h="612000">
                <a:tc>
                  <a:txBody>
                    <a:bodyPr/>
                    <a:lstStyle/>
                    <a:p>
                      <a:pPr marL="144000" marR="0" lvl="0" indent="0" algn="l" defTabSz="914400" rtl="0" eaLnBrk="1" fontAlgn="base" latinLnBrk="0" hangingPunct="1">
                        <a:lnSpc>
                          <a:spcPct val="100000"/>
                        </a:lnSpc>
                        <a:spcBef>
                          <a:spcPts val="0"/>
                        </a:spcBef>
                        <a:spcAft>
                          <a:spcPct val="0"/>
                        </a:spcAft>
                        <a:buClrTx/>
                        <a:buSzTx/>
                        <a:buFontTx/>
                        <a:buNone/>
                        <a:tabLst/>
                      </a:pPr>
                      <a:r>
                        <a:rPr kumimoji="1" lang="ja-JP" altLang="en-US" sz="18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アプリ登録</a:t>
                      </a:r>
                    </a:p>
                  </a:txBody>
                  <a:tcPr marL="72000" marR="72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noFill/>
                  </a:tcPr>
                </a:tc>
                <a:tc>
                  <a:txBody>
                    <a:bodyPr/>
                    <a:lstStyle/>
                    <a:p>
                      <a:pPr marL="144000" marR="0" lvl="0" indent="0" algn="l" defTabSz="914400" rtl="0" eaLnBrk="1" fontAlgn="base" latinLnBrk="0" hangingPunct="1">
                        <a:lnSpc>
                          <a:spcPct val="100000"/>
                        </a:lnSpc>
                        <a:spcBef>
                          <a:spcPts val="0"/>
                        </a:spcBef>
                        <a:spcAft>
                          <a:spcPct val="0"/>
                        </a:spcAft>
                        <a:buClrTx/>
                        <a:buSzTx/>
                        <a:buFontTx/>
                        <a:buNone/>
                        <a:tabLst/>
                      </a:pPr>
                      <a:r>
                        <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アプリを</a:t>
                      </a:r>
                      <a:r>
                        <a:rPr kumimoji="1" lang="en-US" altLang="ja-JP"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MDM</a:t>
                      </a:r>
                      <a:r>
                        <a:rPr kumimoji="1" lang="ja-JP" altLang="en-US" sz="1600" b="0" i="0" u="none" strike="noStrike" cap="none" normalizeH="0" baseline="0" dirty="0" err="1">
                          <a:ln>
                            <a:noFill/>
                          </a:ln>
                          <a:solidFill>
                            <a:schemeClr val="tx1"/>
                          </a:solidFill>
                          <a:effectLst/>
                          <a:latin typeface="Meiryo UI" panose="020B0604030504040204" pitchFamily="50" charset="-128"/>
                          <a:ea typeface="Meiryo UI" panose="020B0604030504040204" pitchFamily="50" charset="-128"/>
                        </a:rPr>
                        <a:t>に登</a:t>
                      </a:r>
                      <a:r>
                        <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録することができます。</a:t>
                      </a:r>
                    </a:p>
                  </a:txBody>
                  <a:tcPr marL="72000" marR="144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612000">
                <a:tc>
                  <a:txBody>
                    <a:bodyPr/>
                    <a:lstStyle/>
                    <a:p>
                      <a:pPr marL="144000" marR="0" lvl="0" indent="0" algn="l" defTabSz="914400" rtl="0" eaLnBrk="1" fontAlgn="base" latinLnBrk="0" hangingPunct="1">
                        <a:lnSpc>
                          <a:spcPct val="100000"/>
                        </a:lnSpc>
                        <a:spcBef>
                          <a:spcPts val="0"/>
                        </a:spcBef>
                        <a:spcAft>
                          <a:spcPct val="0"/>
                        </a:spcAft>
                        <a:buClrTx/>
                        <a:buSzTx/>
                        <a:buFontTx/>
                        <a:buNone/>
                        <a:tabLst/>
                      </a:pPr>
                      <a:r>
                        <a:rPr kumimoji="1" lang="ja-JP" altLang="en-US" sz="18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デバイス登録時アプリ配信</a:t>
                      </a:r>
                    </a:p>
                  </a:txBody>
                  <a:tcPr marL="72000" marR="72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noFill/>
                  </a:tcPr>
                </a:tc>
                <a:tc>
                  <a:txBody>
                    <a:bodyPr/>
                    <a:lstStyle/>
                    <a:p>
                      <a:pPr marL="144000" marR="0" lvl="0" indent="0" algn="l" defTabSz="914400" rtl="0" eaLnBrk="1" fontAlgn="base" latinLnBrk="0" hangingPunct="1">
                        <a:lnSpc>
                          <a:spcPct val="100000"/>
                        </a:lnSpc>
                        <a:spcBef>
                          <a:spcPts val="0"/>
                        </a:spcBef>
                        <a:spcAft>
                          <a:spcPct val="0"/>
                        </a:spcAft>
                        <a:buClrTx/>
                        <a:buSzTx/>
                        <a:buFontTx/>
                        <a:buNone/>
                        <a:tabLst/>
                        <a:defRPr/>
                      </a:pPr>
                      <a:r>
                        <a:rPr kumimoji="1" lang="ja-JP" altLang="en-US" sz="1600" b="0" dirty="0">
                          <a:latin typeface="Meiryo UI" panose="020B0604030504040204" pitchFamily="50" charset="-128"/>
                          <a:ea typeface="Meiryo UI" panose="020B0604030504040204" pitchFamily="50" charset="-128"/>
                        </a:rPr>
                        <a:t>事前に設定をしておくと、新規デバイス登録時にアプリを自動で配信できます。</a:t>
                      </a:r>
                      <a:endParaRPr kumimoji="1" lang="en-US" altLang="ja-JP" sz="1600" b="0" dirty="0">
                        <a:latin typeface="Meiryo UI" panose="020B0604030504040204" pitchFamily="50" charset="-128"/>
                        <a:ea typeface="Meiryo UI" panose="020B0604030504040204" pitchFamily="50" charset="-128"/>
                      </a:endParaRPr>
                    </a:p>
                  </a:txBody>
                  <a:tcPr marL="72000" marR="144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612000">
                <a:tc>
                  <a:txBody>
                    <a:bodyPr/>
                    <a:lstStyle/>
                    <a:p>
                      <a:pPr marL="144000" marR="0" lvl="0" indent="0" algn="l" defTabSz="914400" rtl="0" eaLnBrk="1" fontAlgn="base" latinLnBrk="0" hangingPunct="1">
                        <a:lnSpc>
                          <a:spcPct val="100000"/>
                        </a:lnSpc>
                        <a:spcBef>
                          <a:spcPts val="0"/>
                        </a:spcBef>
                        <a:spcAft>
                          <a:spcPct val="0"/>
                        </a:spcAft>
                        <a:buClrTx/>
                        <a:buSzTx/>
                        <a:buFontTx/>
                        <a:buNone/>
                        <a:tabLst/>
                      </a:pPr>
                      <a:r>
                        <a:rPr kumimoji="1" lang="ja-JP" altLang="en-US" sz="18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アプリインストール</a:t>
                      </a:r>
                    </a:p>
                  </a:txBody>
                  <a:tcPr marL="72000" marR="72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noFill/>
                  </a:tcPr>
                </a:tc>
                <a:tc>
                  <a:txBody>
                    <a:bodyPr/>
                    <a:lstStyle/>
                    <a:p>
                      <a:pPr marL="144000" marR="0" lvl="0" indent="0" algn="l" defTabSz="914400" rtl="0" eaLnBrk="1" fontAlgn="base" latinLnBrk="0" hangingPunct="1">
                        <a:lnSpc>
                          <a:spcPct val="100000"/>
                        </a:lnSpc>
                        <a:spcBef>
                          <a:spcPts val="0"/>
                        </a:spcBef>
                        <a:spcAft>
                          <a:spcPct val="0"/>
                        </a:spcAft>
                        <a:buClrTx/>
                        <a:buSzTx/>
                        <a:buFontTx/>
                        <a:buNone/>
                        <a:tabLst/>
                        <a:defRPr/>
                      </a:pPr>
                      <a:r>
                        <a:rPr kumimoji="1" lang="ja-JP" altLang="ja-JP" sz="1600" b="0" kern="1200" dirty="0">
                          <a:solidFill>
                            <a:schemeClr val="tx1"/>
                          </a:solidFill>
                          <a:latin typeface="Meiryo UI" panose="020B0604030504040204" pitchFamily="50" charset="-128"/>
                          <a:ea typeface="Meiryo UI" panose="020B0604030504040204" pitchFamily="50" charset="-128"/>
                          <a:cs typeface="+mn-cs"/>
                        </a:rPr>
                        <a:t>アプリケーションのインストール通知を</a:t>
                      </a:r>
                      <a:r>
                        <a:rPr kumimoji="1" lang="ja-JP" altLang="en-US" sz="1600" b="0" kern="1200" dirty="0">
                          <a:solidFill>
                            <a:schemeClr val="tx1"/>
                          </a:solidFill>
                          <a:latin typeface="Meiryo UI" panose="020B0604030504040204" pitchFamily="50" charset="-128"/>
                          <a:ea typeface="Meiryo UI" panose="020B0604030504040204" pitchFamily="50" charset="-128"/>
                          <a:cs typeface="+mn-cs"/>
                        </a:rPr>
                        <a:t>配信</a:t>
                      </a:r>
                      <a:r>
                        <a:rPr kumimoji="1" lang="ja-JP" altLang="ja-JP" sz="1600" b="0" kern="1200" dirty="0">
                          <a:solidFill>
                            <a:schemeClr val="tx1"/>
                          </a:solidFill>
                          <a:latin typeface="Meiryo UI" panose="020B0604030504040204" pitchFamily="50" charset="-128"/>
                          <a:ea typeface="Meiryo UI" panose="020B0604030504040204" pitchFamily="50" charset="-128"/>
                          <a:cs typeface="+mn-cs"/>
                        </a:rPr>
                        <a:t>します。</a:t>
                      </a:r>
                      <a:endParaRPr kumimoji="1" lang="en-US" altLang="ja-JP" sz="1600" b="0" dirty="0">
                        <a:latin typeface="Meiryo UI" panose="020B0604030504040204" pitchFamily="50" charset="-128"/>
                        <a:ea typeface="Meiryo UI" panose="020B0604030504040204" pitchFamily="50" charset="-128"/>
                      </a:endParaRPr>
                    </a:p>
                  </a:txBody>
                  <a:tcPr marL="72000" marR="144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r h="612000">
                <a:tc>
                  <a:txBody>
                    <a:bodyPr/>
                    <a:lstStyle/>
                    <a:p>
                      <a:pPr marL="144000" marR="0" lvl="0" indent="0" algn="l" defTabSz="914400" rtl="0" eaLnBrk="1" fontAlgn="base" latinLnBrk="0" hangingPunct="1">
                        <a:lnSpc>
                          <a:spcPct val="100000"/>
                        </a:lnSpc>
                        <a:spcBef>
                          <a:spcPts val="0"/>
                        </a:spcBef>
                        <a:spcAft>
                          <a:spcPct val="0"/>
                        </a:spcAft>
                        <a:buClrTx/>
                        <a:buSzTx/>
                        <a:buFontTx/>
                        <a:buNone/>
                        <a:tabLst/>
                      </a:pPr>
                      <a:r>
                        <a:rPr kumimoji="1" lang="ja-JP" altLang="en-US" sz="18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アプリアップデート</a:t>
                      </a:r>
                    </a:p>
                  </a:txBody>
                  <a:tcPr marL="72000" marR="72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noFill/>
                  </a:tcPr>
                </a:tc>
                <a:tc>
                  <a:txBody>
                    <a:bodyPr/>
                    <a:lstStyle/>
                    <a:p>
                      <a:pPr marL="144000" marR="0" lvl="0" indent="0" algn="l" defTabSz="914400" rtl="0" eaLnBrk="1" fontAlgn="base" latinLnBrk="0" hangingPunct="1">
                        <a:lnSpc>
                          <a:spcPct val="100000"/>
                        </a:lnSpc>
                        <a:spcBef>
                          <a:spcPts val="0"/>
                        </a:spcBef>
                        <a:spcAft>
                          <a:spcPct val="0"/>
                        </a:spcAft>
                        <a:buClrTx/>
                        <a:buSzTx/>
                        <a:buFontTx/>
                        <a:buNone/>
                        <a:tabLst/>
                        <a:defRPr/>
                      </a:pPr>
                      <a:r>
                        <a:rPr kumimoji="1" lang="ja-JP" altLang="ja-JP" sz="1600" b="0" kern="1200" dirty="0">
                          <a:solidFill>
                            <a:schemeClr val="tx1"/>
                          </a:solidFill>
                          <a:latin typeface="Meiryo UI" panose="020B0604030504040204" pitchFamily="50" charset="-128"/>
                          <a:ea typeface="Meiryo UI" panose="020B0604030504040204" pitchFamily="50" charset="-128"/>
                          <a:cs typeface="+mn-cs"/>
                        </a:rPr>
                        <a:t>アプリケーションのアップデート通知を配</a:t>
                      </a:r>
                      <a:r>
                        <a:rPr kumimoji="1" lang="ja-JP" altLang="en-US" sz="1600" b="0" kern="1200" dirty="0">
                          <a:solidFill>
                            <a:schemeClr val="tx1"/>
                          </a:solidFill>
                          <a:latin typeface="Meiryo UI" panose="020B0604030504040204" pitchFamily="50" charset="-128"/>
                          <a:ea typeface="Meiryo UI" panose="020B0604030504040204" pitchFamily="50" charset="-128"/>
                          <a:cs typeface="+mn-cs"/>
                        </a:rPr>
                        <a:t>信</a:t>
                      </a:r>
                      <a:r>
                        <a:rPr kumimoji="1" lang="ja-JP" altLang="ja-JP" sz="1600" b="0" kern="1200" dirty="0">
                          <a:solidFill>
                            <a:schemeClr val="tx1"/>
                          </a:solidFill>
                          <a:latin typeface="Meiryo UI" panose="020B0604030504040204" pitchFamily="50" charset="-128"/>
                          <a:ea typeface="Meiryo UI" panose="020B0604030504040204" pitchFamily="50" charset="-128"/>
                          <a:cs typeface="+mn-cs"/>
                        </a:rPr>
                        <a:t>します。</a:t>
                      </a:r>
                      <a:endParaRPr kumimoji="1" lang="en-US" altLang="ja-JP" sz="1600" b="0" dirty="0">
                        <a:latin typeface="Meiryo UI" panose="020B0604030504040204" pitchFamily="50" charset="-128"/>
                        <a:ea typeface="Meiryo UI" panose="020B0604030504040204" pitchFamily="50" charset="-128"/>
                      </a:endParaRPr>
                    </a:p>
                  </a:txBody>
                  <a:tcPr marL="72000" marR="144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4"/>
                  </a:ext>
                </a:extLst>
              </a:tr>
              <a:tr h="612000">
                <a:tc>
                  <a:txBody>
                    <a:bodyPr/>
                    <a:lstStyle/>
                    <a:p>
                      <a:pPr marL="144000" marR="0" lvl="0" indent="0" algn="l" defTabSz="914400" rtl="0" eaLnBrk="1" fontAlgn="base" latinLnBrk="0" hangingPunct="1">
                        <a:lnSpc>
                          <a:spcPct val="100000"/>
                        </a:lnSpc>
                        <a:spcBef>
                          <a:spcPts val="0"/>
                        </a:spcBef>
                        <a:spcAft>
                          <a:spcPct val="0"/>
                        </a:spcAft>
                        <a:buClrTx/>
                        <a:buSzTx/>
                        <a:buFontTx/>
                        <a:buNone/>
                        <a:tabLst/>
                      </a:pPr>
                      <a:r>
                        <a:rPr kumimoji="1" lang="ja-JP" altLang="en-US" sz="18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アプリアンインストール</a:t>
                      </a:r>
                    </a:p>
                  </a:txBody>
                  <a:tcPr marL="72000" marR="72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noFill/>
                  </a:tcPr>
                </a:tc>
                <a:tc>
                  <a:txBody>
                    <a:bodyPr/>
                    <a:lstStyle/>
                    <a:p>
                      <a:pPr marL="144000" marR="0" indent="0" algn="l" defTabSz="914400" rtl="0" eaLnBrk="1" fontAlgn="auto" latinLnBrk="0" hangingPunct="1">
                        <a:lnSpc>
                          <a:spcPct val="100000"/>
                        </a:lnSpc>
                        <a:spcBef>
                          <a:spcPts val="0"/>
                        </a:spcBef>
                        <a:spcAft>
                          <a:spcPts val="0"/>
                        </a:spcAft>
                        <a:buClrTx/>
                        <a:buSzTx/>
                        <a:buFontTx/>
                        <a:buNone/>
                        <a:tabLst/>
                        <a:defRPr/>
                      </a:pPr>
                      <a:r>
                        <a:rPr kumimoji="1" lang="ja-JP" altLang="en-US" sz="1600" b="0" dirty="0">
                          <a:latin typeface="Meiryo UI" panose="020B0604030504040204" pitchFamily="50" charset="-128"/>
                          <a:ea typeface="Meiryo UI" panose="020B0604030504040204" pitchFamily="50" charset="-128"/>
                        </a:rPr>
                        <a:t>管理サーバからインストール通知したアプリケーションを、デバイス上から強制削除することができます。</a:t>
                      </a:r>
                      <a:endParaRPr kumimoji="1" lang="en-US" altLang="ja-JP" sz="1600" b="0" dirty="0">
                        <a:latin typeface="Meiryo UI" panose="020B0604030504040204" pitchFamily="50" charset="-128"/>
                        <a:ea typeface="Meiryo UI" panose="020B0604030504040204" pitchFamily="50" charset="-128"/>
                      </a:endParaRPr>
                    </a:p>
                  </a:txBody>
                  <a:tcPr marL="72000" marR="144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5"/>
                  </a:ext>
                </a:extLst>
              </a:tr>
              <a:tr h="612000">
                <a:tc>
                  <a:txBody>
                    <a:bodyPr/>
                    <a:lstStyle/>
                    <a:p>
                      <a:pPr marL="144000" marR="0" lvl="0" indent="0" algn="l" defTabSz="914400" rtl="0" eaLnBrk="1" fontAlgn="base" latinLnBrk="0" hangingPunct="1">
                        <a:lnSpc>
                          <a:spcPct val="100000"/>
                        </a:lnSpc>
                        <a:spcBef>
                          <a:spcPts val="0"/>
                        </a:spcBef>
                        <a:spcAft>
                          <a:spcPct val="0"/>
                        </a:spcAft>
                        <a:buClrTx/>
                        <a:buSzTx/>
                        <a:buFontTx/>
                        <a:buNone/>
                        <a:tabLst/>
                      </a:pPr>
                      <a:r>
                        <a:rPr kumimoji="1" lang="ja-JP" altLang="en-US" sz="18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アプリ配布キャンセル</a:t>
                      </a:r>
                    </a:p>
                  </a:txBody>
                  <a:tcPr marL="72000" marR="72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noFill/>
                  </a:tcPr>
                </a:tc>
                <a:tc>
                  <a:txBody>
                    <a:bodyPr/>
                    <a:lstStyle/>
                    <a:p>
                      <a:pPr marL="144000" marR="0" lvl="0" indent="0" algn="l" defTabSz="914400" rtl="0" eaLnBrk="1" fontAlgn="base" latinLnBrk="0" hangingPunct="1">
                        <a:lnSpc>
                          <a:spcPct val="100000"/>
                        </a:lnSpc>
                        <a:spcBef>
                          <a:spcPts val="0"/>
                        </a:spcBef>
                        <a:spcAft>
                          <a:spcPct val="0"/>
                        </a:spcAft>
                        <a:buClrTx/>
                        <a:buSzTx/>
                        <a:buFontTx/>
                        <a:buNone/>
                        <a:tabLst/>
                      </a:pPr>
                      <a:r>
                        <a:rPr kumimoji="1" lang="ja-JP" altLang="ja-JP" sz="1600" b="0" kern="1200" dirty="0">
                          <a:solidFill>
                            <a:schemeClr val="tx1"/>
                          </a:solidFill>
                          <a:latin typeface="Meiryo UI" panose="020B0604030504040204" pitchFamily="50" charset="-128"/>
                          <a:ea typeface="Meiryo UI" panose="020B0604030504040204" pitchFamily="50" charset="-128"/>
                          <a:cs typeface="+mn-cs"/>
                        </a:rPr>
                        <a:t>アプリケーションの配</a:t>
                      </a:r>
                      <a:r>
                        <a:rPr kumimoji="1" lang="ja-JP" altLang="en-US" sz="1600" b="0" kern="1200" dirty="0">
                          <a:solidFill>
                            <a:schemeClr val="tx1"/>
                          </a:solidFill>
                          <a:latin typeface="Meiryo UI" panose="020B0604030504040204" pitchFamily="50" charset="-128"/>
                          <a:ea typeface="Meiryo UI" panose="020B0604030504040204" pitchFamily="50" charset="-128"/>
                          <a:cs typeface="+mn-cs"/>
                        </a:rPr>
                        <a:t>信</a:t>
                      </a:r>
                      <a:r>
                        <a:rPr kumimoji="1" lang="ja-JP" altLang="ja-JP" sz="1600" b="0" kern="1200" dirty="0">
                          <a:solidFill>
                            <a:schemeClr val="tx1"/>
                          </a:solidFill>
                          <a:latin typeface="Meiryo UI" panose="020B0604030504040204" pitchFamily="50" charset="-128"/>
                          <a:ea typeface="Meiryo UI" panose="020B0604030504040204" pitchFamily="50" charset="-128"/>
                          <a:cs typeface="+mn-cs"/>
                        </a:rPr>
                        <a:t>指示をキャンセルをすることができます。</a:t>
                      </a:r>
                      <a:endParaRPr kumimoji="1" lang="en-US" altLang="ja-JP"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endParaRPr>
                    </a:p>
                  </a:txBody>
                  <a:tcPr marL="72000" marR="144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6"/>
                  </a:ext>
                </a:extLst>
              </a:tr>
              <a:tr h="612000">
                <a:tc>
                  <a:txBody>
                    <a:bodyPr/>
                    <a:lstStyle/>
                    <a:p>
                      <a:pPr marL="144000" marR="0" lvl="0" indent="0" algn="l" defTabSz="914400" rtl="0" eaLnBrk="1" fontAlgn="base" latinLnBrk="0" hangingPunct="1">
                        <a:lnSpc>
                          <a:spcPct val="100000"/>
                        </a:lnSpc>
                        <a:spcBef>
                          <a:spcPts val="0"/>
                        </a:spcBef>
                        <a:spcAft>
                          <a:spcPct val="0"/>
                        </a:spcAft>
                        <a:buClrTx/>
                        <a:buSzTx/>
                        <a:buFontTx/>
                        <a:buNone/>
                        <a:tabLst/>
                      </a:pPr>
                      <a:r>
                        <a:rPr kumimoji="1" lang="ja-JP" altLang="en-US" sz="18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アプリ配布対象デバイスの削除</a:t>
                      </a:r>
                    </a:p>
                  </a:txBody>
                  <a:tcPr marL="72000" marR="72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noFill/>
                  </a:tcPr>
                </a:tc>
                <a:tc>
                  <a:txBody>
                    <a:bodyPr/>
                    <a:lstStyle/>
                    <a:p>
                      <a:pPr marL="144000" marR="0" lvl="0" indent="0" algn="l" defTabSz="914400" rtl="0" eaLnBrk="1" fontAlgn="base" latinLnBrk="0" hangingPunct="1">
                        <a:lnSpc>
                          <a:spcPct val="100000"/>
                        </a:lnSpc>
                        <a:spcBef>
                          <a:spcPts val="0"/>
                        </a:spcBef>
                        <a:spcAft>
                          <a:spcPct val="0"/>
                        </a:spcAft>
                        <a:buClrTx/>
                        <a:buSzTx/>
                        <a:buFontTx/>
                        <a:buNone/>
                        <a:tabLst/>
                        <a:defRPr/>
                      </a:pPr>
                      <a:r>
                        <a:rPr kumimoji="1" lang="ja-JP" altLang="ja-JP" sz="1600" b="0" kern="1200" dirty="0">
                          <a:solidFill>
                            <a:schemeClr val="tx1"/>
                          </a:solidFill>
                          <a:latin typeface="Meiryo UI" panose="020B0604030504040204" pitchFamily="50" charset="-128"/>
                          <a:ea typeface="Meiryo UI" panose="020B0604030504040204" pitchFamily="50" charset="-128"/>
                          <a:cs typeface="+mn-cs"/>
                        </a:rPr>
                        <a:t>インストール未完了のデバイス情報を管理サーバから削除することができます。</a:t>
                      </a:r>
                      <a:endParaRPr kumimoji="1" lang="ja-JP" altLang="en-US" sz="1600" b="0" dirty="0">
                        <a:solidFill>
                          <a:schemeClr val="tx1"/>
                        </a:solidFill>
                        <a:latin typeface="Meiryo UI" panose="020B0604030504040204" pitchFamily="50" charset="-128"/>
                        <a:ea typeface="Meiryo UI" panose="020B0604030504040204" pitchFamily="50" charset="-128"/>
                      </a:endParaRPr>
                    </a:p>
                  </a:txBody>
                  <a:tcPr marL="72000" marR="144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7"/>
                  </a:ext>
                </a:extLst>
              </a:tr>
              <a:tr h="612000">
                <a:tc>
                  <a:txBody>
                    <a:bodyPr/>
                    <a:lstStyle/>
                    <a:p>
                      <a:pPr marL="144000" marR="0" lvl="0" indent="0" algn="l" defTabSz="914400" rtl="0" eaLnBrk="1" fontAlgn="base" latinLnBrk="0" hangingPunct="1">
                        <a:lnSpc>
                          <a:spcPct val="100000"/>
                        </a:lnSpc>
                        <a:spcBef>
                          <a:spcPts val="0"/>
                        </a:spcBef>
                        <a:spcAft>
                          <a:spcPct val="0"/>
                        </a:spcAft>
                        <a:buClrTx/>
                        <a:buSzTx/>
                        <a:buFontTx/>
                        <a:buNone/>
                        <a:tabLst/>
                      </a:pPr>
                      <a:r>
                        <a:rPr kumimoji="1" lang="ja-JP" altLang="en-US" sz="18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アプリの再適用</a:t>
                      </a:r>
                    </a:p>
                  </a:txBody>
                  <a:tcPr marL="72000" marR="72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noFill/>
                  </a:tcPr>
                </a:tc>
                <a:tc>
                  <a:txBody>
                    <a:bodyPr/>
                    <a:lstStyle/>
                    <a:p>
                      <a:pPr marL="144000" marR="0" lvl="0" indent="0" algn="l" defTabSz="914400" rtl="0" eaLnBrk="1" fontAlgn="base" latinLnBrk="0" hangingPunct="1">
                        <a:lnSpc>
                          <a:spcPct val="100000"/>
                        </a:lnSpc>
                        <a:spcBef>
                          <a:spcPts val="0"/>
                        </a:spcBef>
                        <a:spcAft>
                          <a:spcPct val="0"/>
                        </a:spcAft>
                        <a:buClrTx/>
                        <a:buSzTx/>
                        <a:buFontTx/>
                        <a:buNone/>
                        <a:tabLst/>
                        <a:defRPr/>
                      </a:pPr>
                      <a:r>
                        <a:rPr kumimoji="1" lang="ja-JP" altLang="ja-JP" sz="1600" b="0" kern="1200" dirty="0">
                          <a:solidFill>
                            <a:schemeClr val="tx1"/>
                          </a:solidFill>
                          <a:latin typeface="Meiryo UI" panose="020B0604030504040204" pitchFamily="50" charset="-128"/>
                          <a:ea typeface="Meiryo UI" panose="020B0604030504040204" pitchFamily="50" charset="-128"/>
                          <a:cs typeface="+mn-cs"/>
                        </a:rPr>
                        <a:t>インストール未完了のデバイスに対して、インストール通知を再適用することができます。</a:t>
                      </a:r>
                      <a:endParaRPr kumimoji="1" lang="ja-JP" altLang="en-US" sz="1600" b="0" dirty="0">
                        <a:solidFill>
                          <a:schemeClr val="tx1"/>
                        </a:solidFill>
                        <a:latin typeface="Meiryo UI" panose="020B0604030504040204" pitchFamily="50" charset="-128"/>
                        <a:ea typeface="Meiryo UI" panose="020B0604030504040204" pitchFamily="50" charset="-128"/>
                      </a:endParaRPr>
                    </a:p>
                  </a:txBody>
                  <a:tcPr marL="72000" marR="144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817194129"/>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709614BA-5B12-4FAC-9574-EC96EB5A6E35}"/>
              </a:ext>
            </a:extLst>
          </p:cNvPr>
          <p:cNvSpPr>
            <a:spLocks noGrp="1"/>
          </p:cNvSpPr>
          <p:nvPr>
            <p:ph type="sldNum" sz="quarter" idx="4"/>
          </p:nvPr>
        </p:nvSpPr>
        <p:spPr/>
        <p:txBody>
          <a:bodyPr/>
          <a:lstStyle/>
          <a:p>
            <a:fld id="{F1BF7F6E-0413-4353-995D-100289A07FF8}" type="slidenum">
              <a:rPr lang="en-US" altLang="ja-JP" smtClean="0"/>
              <a:pPr/>
              <a:t>43</a:t>
            </a:fld>
            <a:endParaRPr lang="en-US" altLang="ja-JP" dirty="0"/>
          </a:p>
        </p:txBody>
      </p:sp>
      <p:sp>
        <p:nvSpPr>
          <p:cNvPr id="4" name="タイトル 3">
            <a:extLst>
              <a:ext uri="{FF2B5EF4-FFF2-40B4-BE49-F238E27FC236}">
                <a16:creationId xmlns:a16="http://schemas.microsoft.com/office/drawing/2014/main" id="{60F02DF0-1CA8-4D25-947D-0DC716D164FE}"/>
              </a:ext>
            </a:extLst>
          </p:cNvPr>
          <p:cNvSpPr>
            <a:spLocks noGrp="1"/>
          </p:cNvSpPr>
          <p:nvPr>
            <p:ph type="title"/>
          </p:nvPr>
        </p:nvSpPr>
        <p:spPr/>
        <p:txBody>
          <a:bodyPr/>
          <a:lstStyle/>
          <a:p>
            <a:r>
              <a:rPr lang="en-US" altLang="ja-JP" dirty="0">
                <a:latin typeface="Meiryo UI" panose="020B0604030504040204" pitchFamily="50" charset="-128"/>
                <a:ea typeface="Meiryo UI" panose="020B0604030504040204" pitchFamily="50" charset="-128"/>
                <a:cs typeface="Arial" pitchFamily="34" charset="0"/>
              </a:rPr>
              <a:t>Managed Apps</a:t>
            </a:r>
            <a:endParaRPr kumimoji="1" lang="ja-JP" altLang="en-US" dirty="0"/>
          </a:p>
        </p:txBody>
      </p:sp>
      <p:sp>
        <p:nvSpPr>
          <p:cNvPr id="5" name="角丸四角形 13">
            <a:extLst>
              <a:ext uri="{FF2B5EF4-FFF2-40B4-BE49-F238E27FC236}">
                <a16:creationId xmlns:a16="http://schemas.microsoft.com/office/drawing/2014/main" id="{03D8911E-C3CD-44C2-BCED-766A0CA80AE1}"/>
              </a:ext>
            </a:extLst>
          </p:cNvPr>
          <p:cNvSpPr/>
          <p:nvPr/>
        </p:nvSpPr>
        <p:spPr bwMode="auto">
          <a:xfrm>
            <a:off x="9022006" y="360000"/>
            <a:ext cx="1080000" cy="288000"/>
          </a:xfrm>
          <a:prstGeom prst="roundRect">
            <a:avLst>
              <a:gd name="adj" fmla="val 13229"/>
            </a:avLst>
          </a:prstGeom>
          <a:solidFill>
            <a:srgbClr val="898FC3"/>
          </a:solidFill>
          <a:ln w="285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defRPr/>
            </a:pPr>
            <a:r>
              <a:rPr kumimoji="1" lang="en-US" altLang="ja-JP" sz="1400" b="1" kern="0" dirty="0">
                <a:solidFill>
                  <a:srgbClr val="FFFFFF"/>
                </a:solidFill>
                <a:latin typeface="Meiryo UI" panose="020B0604030504040204" pitchFamily="50" charset="-128"/>
                <a:ea typeface="Meiryo UI" panose="020B0604030504040204" pitchFamily="50" charset="-128"/>
                <a:cs typeface="Verdana" panose="020B0604030504040204" pitchFamily="34" charset="0"/>
              </a:rPr>
              <a:t>iOS</a:t>
            </a:r>
            <a:endParaRPr kumimoji="1" lang="ja-JP" altLang="en-US" sz="1400" b="1" kern="0" dirty="0">
              <a:solidFill>
                <a:srgbClr val="FFFFFF"/>
              </a:solidFill>
              <a:latin typeface="Meiryo UI" panose="020B0604030504040204" pitchFamily="50" charset="-128"/>
              <a:ea typeface="Meiryo UI" panose="020B0604030504040204" pitchFamily="50" charset="-128"/>
              <a:cs typeface="Verdana" panose="020B0604030504040204" pitchFamily="34" charset="0"/>
            </a:endParaRPr>
          </a:p>
        </p:txBody>
      </p:sp>
      <p:sp>
        <p:nvSpPr>
          <p:cNvPr id="6" name="テキスト ボックス 5">
            <a:extLst>
              <a:ext uri="{FF2B5EF4-FFF2-40B4-BE49-F238E27FC236}">
                <a16:creationId xmlns:a16="http://schemas.microsoft.com/office/drawing/2014/main" id="{E91D8D9E-611E-4193-8CB6-F933AECA3934}"/>
              </a:ext>
            </a:extLst>
          </p:cNvPr>
          <p:cNvSpPr txBox="1"/>
          <p:nvPr/>
        </p:nvSpPr>
        <p:spPr>
          <a:xfrm>
            <a:off x="3405262" y="300904"/>
            <a:ext cx="1440160" cy="400110"/>
          </a:xfrm>
          <a:prstGeom prst="rect">
            <a:avLst/>
          </a:prstGeom>
          <a:noFill/>
          <a:ln w="12700">
            <a:solidFill>
              <a:srgbClr val="DE0000"/>
            </a:solidFill>
          </a:ln>
        </p:spPr>
        <p:txBody>
          <a:bodyPr wrap="square" rtlCol="0" anchor="ctr" anchorCtr="1">
            <a:spAutoFit/>
          </a:bodyPr>
          <a:lstStyle/>
          <a:p>
            <a:r>
              <a:rPr lang="ja-JP" altLang="en-US" sz="2000" b="1" dirty="0">
                <a:solidFill>
                  <a:srgbClr val="DE0000"/>
                </a:solidFill>
                <a:latin typeface="Meiryo UI" panose="020B0604030504040204" pitchFamily="50" charset="-128"/>
                <a:ea typeface="Meiryo UI" panose="020B0604030504040204" pitchFamily="50" charset="-128"/>
                <a:sym typeface="ヒラギノ角ゴ ProN W6" charset="0"/>
              </a:rPr>
              <a:t>注意事項</a:t>
            </a:r>
          </a:p>
        </p:txBody>
      </p:sp>
      <p:graphicFrame>
        <p:nvGraphicFramePr>
          <p:cNvPr id="7" name="Group 126">
            <a:extLst>
              <a:ext uri="{FF2B5EF4-FFF2-40B4-BE49-F238E27FC236}">
                <a16:creationId xmlns:a16="http://schemas.microsoft.com/office/drawing/2014/main" id="{210CF3D8-8FD8-4FDB-9ADF-D25DEACD1EC6}"/>
              </a:ext>
            </a:extLst>
          </p:cNvPr>
          <p:cNvGraphicFramePr>
            <a:graphicFrameLocks noGrp="1"/>
          </p:cNvGraphicFramePr>
          <p:nvPr>
            <p:extLst>
              <p:ext uri="{D42A27DB-BD31-4B8C-83A1-F6EECF244321}">
                <p14:modId xmlns:p14="http://schemas.microsoft.com/office/powerpoint/2010/main" val="635570634"/>
              </p:ext>
            </p:extLst>
          </p:nvPr>
        </p:nvGraphicFramePr>
        <p:xfrm>
          <a:off x="741600" y="1634400"/>
          <a:ext cx="11520000" cy="7416000"/>
        </p:xfrm>
        <a:graphic>
          <a:graphicData uri="http://schemas.openxmlformats.org/drawingml/2006/table">
            <a:tbl>
              <a:tblPr/>
              <a:tblGrid>
                <a:gridCol w="2988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32000">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1" lang="ja-JP" altLang="en-US" sz="1800" b="1" i="0" u="none" strike="noStrike" cap="none" normalizeH="0" baseline="0" dirty="0">
                          <a:ln>
                            <a:noFill/>
                          </a:ln>
                          <a:solidFill>
                            <a:schemeClr val="bg1"/>
                          </a:solidFill>
                          <a:effectLst/>
                          <a:latin typeface="Meiryo UI" panose="020B0604030504040204" pitchFamily="50" charset="-128"/>
                          <a:ea typeface="Meiryo UI" panose="020B0604030504040204" pitchFamily="50" charset="-128"/>
                        </a:rPr>
                        <a:t>項　目 </a:t>
                      </a:r>
                    </a:p>
                  </a:txBody>
                  <a:tcPr marL="0" marR="0" marT="0" marB="0" anchor="ctr" anchorCtr="1"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solidFill>
                      <a:schemeClr val="bg1">
                        <a:lumMod val="65000"/>
                      </a:schemeClr>
                    </a:solidFill>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1" lang="ja-JP" altLang="en-US" sz="1800" b="1" i="0" u="none" strike="noStrike" cap="none" normalizeH="0" baseline="0" dirty="0">
                          <a:ln>
                            <a:noFill/>
                          </a:ln>
                          <a:solidFill>
                            <a:schemeClr val="bg1"/>
                          </a:solidFill>
                          <a:effectLst/>
                          <a:latin typeface="Meiryo UI" panose="020B0604030504040204" pitchFamily="50" charset="-128"/>
                          <a:ea typeface="Meiryo UI" panose="020B0604030504040204" pitchFamily="50" charset="-128"/>
                        </a:rPr>
                        <a:t>内　容</a:t>
                      </a:r>
                    </a:p>
                  </a:txBody>
                  <a:tcPr marL="0" marR="0" marT="0" marB="0" anchor="ctr" anchorCtr="1"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solidFill>
                      <a:schemeClr val="bg1">
                        <a:lumMod val="65000"/>
                      </a:schemeClr>
                    </a:solidFill>
                  </a:tcPr>
                </a:tc>
                <a:extLst>
                  <a:ext uri="{0D108BD9-81ED-4DB2-BD59-A6C34878D82A}">
                    <a16:rowId xmlns:a16="http://schemas.microsoft.com/office/drawing/2014/main" val="10000"/>
                  </a:ext>
                </a:extLst>
              </a:tr>
              <a:tr h="1008000">
                <a:tc>
                  <a:txBody>
                    <a:bodyPr/>
                    <a:lstStyle/>
                    <a:p>
                      <a:pPr marL="144000" marR="0" lvl="0" indent="0" algn="l" defTabSz="914400" rtl="0" eaLnBrk="1" fontAlgn="base" latinLnBrk="0" hangingPunct="1">
                        <a:lnSpc>
                          <a:spcPct val="100000"/>
                        </a:lnSpc>
                        <a:spcBef>
                          <a:spcPts val="0"/>
                        </a:spcBef>
                        <a:spcAft>
                          <a:spcPct val="0"/>
                        </a:spcAft>
                        <a:buClrTx/>
                        <a:buSzTx/>
                        <a:buFontTx/>
                        <a:buNone/>
                        <a:tabLst/>
                      </a:pPr>
                      <a:r>
                        <a:rPr kumimoji="1" lang="ja-JP" altLang="en-US" sz="18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登録可能なアプリの個数</a:t>
                      </a:r>
                    </a:p>
                  </a:txBody>
                  <a:tcPr marL="72000" marR="72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noFill/>
                  </a:tcPr>
                </a:tc>
                <a:tc>
                  <a:txBody>
                    <a:bodyPr/>
                    <a:lstStyle/>
                    <a:p>
                      <a:pPr marL="144000" marR="0" lvl="0" indent="0" algn="l" defTabSz="914400" rtl="0" eaLnBrk="1" fontAlgn="base" latinLnBrk="0" hangingPunct="1">
                        <a:lnSpc>
                          <a:spcPct val="100000"/>
                        </a:lnSpc>
                        <a:spcBef>
                          <a:spcPts val="0"/>
                        </a:spcBef>
                        <a:spcAft>
                          <a:spcPct val="0"/>
                        </a:spcAft>
                        <a:buClrTx/>
                        <a:buSzTx/>
                        <a:buFontTx/>
                        <a:buNone/>
                        <a:tabLst/>
                      </a:pPr>
                      <a:r>
                        <a:rPr lang="ja-JP" altLang="en-US" sz="1600" b="0" dirty="0">
                          <a:solidFill>
                            <a:schemeClr val="tx1"/>
                          </a:solidFill>
                          <a:latin typeface="Meiryo UI" panose="020B0604030504040204" pitchFamily="50" charset="-128"/>
                          <a:ea typeface="Meiryo UI" panose="020B0604030504040204" pitchFamily="50" charset="-128"/>
                          <a:cs typeface="Arial" pitchFamily="34" charset="0"/>
                        </a:rPr>
                        <a:t>インハウスアプリケーションは最大</a:t>
                      </a:r>
                      <a:r>
                        <a:rPr lang="en-US" altLang="ja-JP" sz="1600" b="0" dirty="0">
                          <a:solidFill>
                            <a:schemeClr val="tx1"/>
                          </a:solidFill>
                          <a:latin typeface="Meiryo UI" panose="020B0604030504040204" pitchFamily="50" charset="-128"/>
                          <a:ea typeface="Meiryo UI" panose="020B0604030504040204" pitchFamily="50" charset="-128"/>
                          <a:cs typeface="Arial" pitchFamily="34" charset="0"/>
                        </a:rPr>
                        <a:t>50</a:t>
                      </a:r>
                      <a:r>
                        <a:rPr lang="ja-JP" altLang="en-US" sz="1600" b="0" dirty="0">
                          <a:solidFill>
                            <a:schemeClr val="tx1"/>
                          </a:solidFill>
                          <a:latin typeface="Meiryo UI" panose="020B0604030504040204" pitchFamily="50" charset="-128"/>
                          <a:ea typeface="Meiryo UI" panose="020B0604030504040204" pitchFamily="50" charset="-128"/>
                          <a:cs typeface="Arial" pitchFamily="34" charset="0"/>
                        </a:rPr>
                        <a:t>個登録でき、ファイル</a:t>
                      </a:r>
                      <a:r>
                        <a:rPr lang="en-US" altLang="ja-JP" sz="1600" b="0" dirty="0">
                          <a:solidFill>
                            <a:schemeClr val="tx1"/>
                          </a:solidFill>
                          <a:latin typeface="Meiryo UI" panose="020B0604030504040204" pitchFamily="50" charset="-128"/>
                          <a:ea typeface="Meiryo UI" panose="020B0604030504040204" pitchFamily="50" charset="-128"/>
                          <a:cs typeface="Arial" pitchFamily="34" charset="0"/>
                        </a:rPr>
                        <a:t>1</a:t>
                      </a:r>
                      <a:r>
                        <a:rPr lang="ja-JP" altLang="en-US" sz="1600" b="0" dirty="0">
                          <a:solidFill>
                            <a:schemeClr val="tx1"/>
                          </a:solidFill>
                          <a:latin typeface="Meiryo UI" panose="020B0604030504040204" pitchFamily="50" charset="-128"/>
                          <a:ea typeface="Meiryo UI" panose="020B0604030504040204" pitchFamily="50" charset="-128"/>
                          <a:cs typeface="Arial" pitchFamily="34" charset="0"/>
                        </a:rPr>
                        <a:t>個あたりの容量上限は</a:t>
                      </a:r>
                      <a:r>
                        <a:rPr lang="en-US" altLang="ja-JP" sz="1600" b="0" dirty="0">
                          <a:solidFill>
                            <a:schemeClr val="tx1"/>
                          </a:solidFill>
                          <a:latin typeface="Meiryo UI" panose="020B0604030504040204" pitchFamily="50" charset="-128"/>
                          <a:ea typeface="Meiryo UI" panose="020B0604030504040204" pitchFamily="50" charset="-128"/>
                          <a:cs typeface="Arial" pitchFamily="34" charset="0"/>
                        </a:rPr>
                        <a:t>20MB</a:t>
                      </a:r>
                      <a:r>
                        <a:rPr lang="ja-JP" altLang="en-US" sz="1600" b="0" dirty="0">
                          <a:solidFill>
                            <a:schemeClr val="tx1"/>
                          </a:solidFill>
                          <a:latin typeface="Meiryo UI" panose="020B0604030504040204" pitchFamily="50" charset="-128"/>
                          <a:ea typeface="Meiryo UI" panose="020B0604030504040204" pitchFamily="50" charset="-128"/>
                          <a:cs typeface="Arial" pitchFamily="34" charset="0"/>
                        </a:rPr>
                        <a:t>になります。</a:t>
                      </a:r>
                      <a:r>
                        <a:rPr lang="en-US" altLang="ja-JP" sz="1600" b="0" dirty="0">
                          <a:solidFill>
                            <a:schemeClr val="tx1"/>
                          </a:solidFill>
                          <a:latin typeface="Meiryo UI" panose="020B0604030504040204" pitchFamily="50" charset="-128"/>
                          <a:ea typeface="Meiryo UI" panose="020B0604030504040204" pitchFamily="50" charset="-128"/>
                          <a:cs typeface="Arial" pitchFamily="34" charset="0"/>
                        </a:rPr>
                        <a:t>App Store</a:t>
                      </a:r>
                      <a:r>
                        <a:rPr lang="ja-JP" altLang="en-US" sz="1600" b="0" dirty="0">
                          <a:solidFill>
                            <a:schemeClr val="tx1"/>
                          </a:solidFill>
                          <a:latin typeface="Meiryo UI" panose="020B0604030504040204" pitchFamily="50" charset="-128"/>
                          <a:ea typeface="Meiryo UI" panose="020B0604030504040204" pitchFamily="50" charset="-128"/>
                          <a:cs typeface="Arial" pitchFamily="34" charset="0"/>
                        </a:rPr>
                        <a:t>の無料アプリケーションは最大</a:t>
                      </a:r>
                      <a:r>
                        <a:rPr lang="en-US" altLang="ja-JP" sz="1600" b="0" dirty="0">
                          <a:solidFill>
                            <a:schemeClr val="tx1"/>
                          </a:solidFill>
                          <a:latin typeface="Meiryo UI" panose="020B0604030504040204" pitchFamily="50" charset="-128"/>
                          <a:ea typeface="Meiryo UI" panose="020B0604030504040204" pitchFamily="50" charset="-128"/>
                          <a:cs typeface="Arial" pitchFamily="34" charset="0"/>
                        </a:rPr>
                        <a:t>999</a:t>
                      </a:r>
                      <a:r>
                        <a:rPr lang="ja-JP" altLang="en-US" sz="1600" b="0" dirty="0">
                          <a:solidFill>
                            <a:schemeClr val="tx1"/>
                          </a:solidFill>
                          <a:latin typeface="Meiryo UI" panose="020B0604030504040204" pitchFamily="50" charset="-128"/>
                          <a:ea typeface="Meiryo UI" panose="020B0604030504040204" pitchFamily="50" charset="-128"/>
                          <a:cs typeface="Arial" pitchFamily="34" charset="0"/>
                        </a:rPr>
                        <a:t>個登録できます。また</a:t>
                      </a:r>
                      <a:r>
                        <a:rPr lang="en-US" altLang="ja-JP" sz="1600" b="0" dirty="0">
                          <a:solidFill>
                            <a:schemeClr val="tx1"/>
                          </a:solidFill>
                          <a:latin typeface="Meiryo UI" panose="020B0604030504040204" pitchFamily="50" charset="-128"/>
                          <a:ea typeface="Meiryo UI" panose="020B0604030504040204" pitchFamily="50" charset="-128"/>
                          <a:cs typeface="Arial" pitchFamily="34" charset="0"/>
                        </a:rPr>
                        <a:t>VPP</a:t>
                      </a:r>
                      <a:r>
                        <a:rPr lang="ja-JP" altLang="en-US" sz="1600" b="0" dirty="0">
                          <a:solidFill>
                            <a:schemeClr val="tx1"/>
                          </a:solidFill>
                          <a:latin typeface="Meiryo UI" panose="020B0604030504040204" pitchFamily="50" charset="-128"/>
                          <a:ea typeface="Meiryo UI" panose="020B0604030504040204" pitchFamily="50" charset="-128"/>
                          <a:cs typeface="Arial" pitchFamily="34" charset="0"/>
                        </a:rPr>
                        <a:t>アプリケーションは、</a:t>
                      </a:r>
                      <a:br>
                        <a:rPr lang="en-US" altLang="ja-JP" sz="1600" b="0" dirty="0">
                          <a:solidFill>
                            <a:schemeClr val="tx1"/>
                          </a:solidFill>
                          <a:latin typeface="Meiryo UI" panose="020B0604030504040204" pitchFamily="50" charset="-128"/>
                          <a:ea typeface="Meiryo UI" panose="020B0604030504040204" pitchFamily="50" charset="-128"/>
                          <a:cs typeface="Arial" pitchFamily="34" charset="0"/>
                        </a:rPr>
                      </a:br>
                      <a:r>
                        <a:rPr lang="ja-JP" altLang="en-US" sz="1600" b="0" dirty="0">
                          <a:solidFill>
                            <a:schemeClr val="tx1"/>
                          </a:solidFill>
                          <a:latin typeface="Meiryo UI" panose="020B0604030504040204" pitchFamily="50" charset="-128"/>
                          <a:ea typeface="Meiryo UI" panose="020B0604030504040204" pitchFamily="50" charset="-128"/>
                          <a:cs typeface="Arial" pitchFamily="34" charset="0"/>
                        </a:rPr>
                        <a:t>最大</a:t>
                      </a:r>
                      <a:r>
                        <a:rPr lang="en-US" altLang="ja-JP" sz="1600" b="0" dirty="0">
                          <a:solidFill>
                            <a:schemeClr val="tx1"/>
                          </a:solidFill>
                          <a:latin typeface="Meiryo UI" panose="020B0604030504040204" pitchFamily="50" charset="-128"/>
                          <a:ea typeface="Meiryo UI" panose="020B0604030504040204" pitchFamily="50" charset="-128"/>
                          <a:cs typeface="Arial" pitchFamily="34" charset="0"/>
                        </a:rPr>
                        <a:t>150</a:t>
                      </a:r>
                      <a:r>
                        <a:rPr lang="ja-JP" altLang="en-US" sz="1600" b="0" dirty="0">
                          <a:solidFill>
                            <a:schemeClr val="tx1"/>
                          </a:solidFill>
                          <a:latin typeface="Meiryo UI" panose="020B0604030504040204" pitchFamily="50" charset="-128"/>
                          <a:ea typeface="Meiryo UI" panose="020B0604030504040204" pitchFamily="50" charset="-128"/>
                          <a:cs typeface="Arial" pitchFamily="34" charset="0"/>
                        </a:rPr>
                        <a:t>個登録できます。</a:t>
                      </a:r>
                      <a:endPar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endParaRPr>
                    </a:p>
                  </a:txBody>
                  <a:tcPr marL="72000" marR="144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1008000">
                <a:tc>
                  <a:txBody>
                    <a:bodyPr/>
                    <a:lstStyle/>
                    <a:p>
                      <a:pPr marL="144000" marR="0" lvl="0" indent="0" algn="l" defTabSz="914400" rtl="0" eaLnBrk="1" fontAlgn="base" latinLnBrk="0" hangingPunct="1">
                        <a:lnSpc>
                          <a:spcPct val="100000"/>
                        </a:lnSpc>
                        <a:spcBef>
                          <a:spcPts val="0"/>
                        </a:spcBef>
                        <a:spcAft>
                          <a:spcPct val="0"/>
                        </a:spcAft>
                        <a:buClrTx/>
                        <a:buSzTx/>
                        <a:buFontTx/>
                        <a:buNone/>
                        <a:tabLst/>
                      </a:pPr>
                      <a:r>
                        <a:rPr kumimoji="1" lang="en-US" altLang="ja-JP" sz="18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Apple ID</a:t>
                      </a:r>
                      <a:r>
                        <a:rPr kumimoji="1" lang="ja-JP" altLang="en-US" sz="1800" b="0" i="0" u="none" strike="noStrike" cap="none" normalizeH="0" baseline="0" dirty="0" err="1">
                          <a:ln>
                            <a:noFill/>
                          </a:ln>
                          <a:solidFill>
                            <a:schemeClr val="tx1"/>
                          </a:solidFill>
                          <a:effectLst/>
                          <a:latin typeface="Meiryo UI" panose="020B0604030504040204" pitchFamily="50" charset="-128"/>
                          <a:ea typeface="Meiryo UI" panose="020B0604030504040204" pitchFamily="50" charset="-128"/>
                        </a:rPr>
                        <a:t>での</a:t>
                      </a:r>
                      <a:endParaRPr kumimoji="1" lang="en-US" altLang="ja-JP" sz="18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endParaRPr>
                    </a:p>
                    <a:p>
                      <a:pPr marL="144000" marR="0" lvl="0" indent="0" algn="l" defTabSz="914400" rtl="0" eaLnBrk="1" fontAlgn="base" latinLnBrk="0" hangingPunct="1">
                        <a:lnSpc>
                          <a:spcPct val="100000"/>
                        </a:lnSpc>
                        <a:spcBef>
                          <a:spcPts val="0"/>
                        </a:spcBef>
                        <a:spcAft>
                          <a:spcPct val="0"/>
                        </a:spcAft>
                        <a:buClrTx/>
                        <a:buSzTx/>
                        <a:buFontTx/>
                        <a:buNone/>
                        <a:tabLst/>
                      </a:pPr>
                      <a:r>
                        <a:rPr kumimoji="1" lang="ja-JP" altLang="en-US" sz="18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サインインが必要</a:t>
                      </a:r>
                    </a:p>
                  </a:txBody>
                  <a:tcPr marL="72000" marR="72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noFill/>
                  </a:tcPr>
                </a:tc>
                <a:tc>
                  <a:txBody>
                    <a:bodyPr/>
                    <a:lstStyle/>
                    <a:p>
                      <a:pPr marL="144000" marR="0" lvl="0" indent="0" algn="l" defTabSz="914400" rtl="0" eaLnBrk="1" fontAlgn="base" latinLnBrk="0" hangingPunct="1">
                        <a:lnSpc>
                          <a:spcPct val="100000"/>
                        </a:lnSpc>
                        <a:spcBef>
                          <a:spcPts val="400"/>
                        </a:spcBef>
                        <a:spcAft>
                          <a:spcPct val="0"/>
                        </a:spcAft>
                        <a:buClrTx/>
                        <a:buSzTx/>
                        <a:buFontTx/>
                        <a:buNone/>
                        <a:tabLst/>
                        <a:defRPr/>
                      </a:pPr>
                      <a:r>
                        <a:rPr lang="en-US" altLang="ja-JP" sz="1600" b="0" dirty="0">
                          <a:solidFill>
                            <a:schemeClr val="tx1"/>
                          </a:solidFill>
                          <a:latin typeface="Meiryo UI" panose="020B0604030504040204" pitchFamily="50" charset="-128"/>
                          <a:ea typeface="Meiryo UI" panose="020B0604030504040204" pitchFamily="50" charset="-128"/>
                          <a:cs typeface="Arial" pitchFamily="34" charset="0"/>
                        </a:rPr>
                        <a:t>App</a:t>
                      </a:r>
                      <a:r>
                        <a:rPr lang="ja-JP" altLang="en-US" sz="1600" b="0" dirty="0">
                          <a:solidFill>
                            <a:schemeClr val="tx1"/>
                          </a:solidFill>
                          <a:latin typeface="Meiryo UI" panose="020B0604030504040204" pitchFamily="50" charset="-128"/>
                          <a:ea typeface="Meiryo UI" panose="020B0604030504040204" pitchFamily="50" charset="-128"/>
                          <a:cs typeface="Arial" pitchFamily="34" charset="0"/>
                        </a:rPr>
                        <a:t> </a:t>
                      </a:r>
                      <a:r>
                        <a:rPr lang="en-US" altLang="ja-JP" sz="1600" b="0" dirty="0">
                          <a:solidFill>
                            <a:schemeClr val="tx1"/>
                          </a:solidFill>
                          <a:latin typeface="Meiryo UI" panose="020B0604030504040204" pitchFamily="50" charset="-128"/>
                          <a:ea typeface="Meiryo UI" panose="020B0604030504040204" pitchFamily="50" charset="-128"/>
                          <a:cs typeface="Arial" pitchFamily="34" charset="0"/>
                        </a:rPr>
                        <a:t>Store</a:t>
                      </a:r>
                      <a:r>
                        <a:rPr lang="ja-JP" altLang="en-US" sz="1600" b="0" dirty="0">
                          <a:solidFill>
                            <a:schemeClr val="tx1"/>
                          </a:solidFill>
                          <a:latin typeface="Meiryo UI" panose="020B0604030504040204" pitchFamily="50" charset="-128"/>
                          <a:ea typeface="Meiryo UI" panose="020B0604030504040204" pitchFamily="50" charset="-128"/>
                          <a:cs typeface="Arial" pitchFamily="34" charset="0"/>
                        </a:rPr>
                        <a:t>のアプリケーションをインストールする際は各デバイスごとに</a:t>
                      </a:r>
                      <a:r>
                        <a:rPr lang="en-US" altLang="ja-JP" sz="1600" b="0" dirty="0">
                          <a:solidFill>
                            <a:schemeClr val="tx1"/>
                          </a:solidFill>
                          <a:latin typeface="Meiryo UI" panose="020B0604030504040204" pitchFamily="50" charset="-128"/>
                          <a:ea typeface="Meiryo UI" panose="020B0604030504040204" pitchFamily="50" charset="-128"/>
                          <a:cs typeface="Arial" pitchFamily="34" charset="0"/>
                        </a:rPr>
                        <a:t>Apple</a:t>
                      </a:r>
                      <a:r>
                        <a:rPr lang="ja-JP" altLang="en-US" sz="1600" b="0" dirty="0">
                          <a:solidFill>
                            <a:schemeClr val="tx1"/>
                          </a:solidFill>
                          <a:latin typeface="Meiryo UI" panose="020B0604030504040204" pitchFamily="50" charset="-128"/>
                          <a:ea typeface="Meiryo UI" panose="020B0604030504040204" pitchFamily="50" charset="-128"/>
                          <a:cs typeface="Arial" pitchFamily="34" charset="0"/>
                        </a:rPr>
                        <a:t> </a:t>
                      </a:r>
                      <a:r>
                        <a:rPr lang="en-US" altLang="ja-JP" sz="1600" b="0" dirty="0">
                          <a:solidFill>
                            <a:schemeClr val="tx1"/>
                          </a:solidFill>
                          <a:latin typeface="Meiryo UI" panose="020B0604030504040204" pitchFamily="50" charset="-128"/>
                          <a:ea typeface="Meiryo UI" panose="020B0604030504040204" pitchFamily="50" charset="-128"/>
                          <a:cs typeface="Arial" pitchFamily="34" charset="0"/>
                        </a:rPr>
                        <a:t>ID</a:t>
                      </a:r>
                      <a:r>
                        <a:rPr lang="ja-JP" altLang="en-US" sz="1600" b="0" dirty="0">
                          <a:solidFill>
                            <a:schemeClr val="tx1"/>
                          </a:solidFill>
                          <a:latin typeface="Meiryo UI" panose="020B0604030504040204" pitchFamily="50" charset="-128"/>
                          <a:ea typeface="Meiryo UI" panose="020B0604030504040204" pitchFamily="50" charset="-128"/>
                          <a:cs typeface="Arial" pitchFamily="34" charset="0"/>
                        </a:rPr>
                        <a:t>のサインインが</a:t>
                      </a:r>
                      <a:br>
                        <a:rPr lang="en-US" altLang="ja-JP" sz="1600" b="0" dirty="0">
                          <a:solidFill>
                            <a:schemeClr val="tx1"/>
                          </a:solidFill>
                          <a:latin typeface="Meiryo UI" panose="020B0604030504040204" pitchFamily="50" charset="-128"/>
                          <a:ea typeface="Meiryo UI" panose="020B0604030504040204" pitchFamily="50" charset="-128"/>
                          <a:cs typeface="Arial" pitchFamily="34" charset="0"/>
                        </a:rPr>
                      </a:br>
                      <a:r>
                        <a:rPr lang="ja-JP" altLang="en-US" sz="1600" b="0" dirty="0">
                          <a:solidFill>
                            <a:schemeClr val="tx1"/>
                          </a:solidFill>
                          <a:latin typeface="Meiryo UI" panose="020B0604030504040204" pitchFamily="50" charset="-128"/>
                          <a:ea typeface="Meiryo UI" panose="020B0604030504040204" pitchFamily="50" charset="-128"/>
                          <a:cs typeface="Arial" pitchFamily="34" charset="0"/>
                        </a:rPr>
                        <a:t>求められますので、事前にご用意下さい。</a:t>
                      </a:r>
                      <a:endParaRPr lang="en-US" altLang="ja-JP" sz="1600" b="0" dirty="0">
                        <a:solidFill>
                          <a:schemeClr val="tx1"/>
                        </a:solidFill>
                        <a:latin typeface="Meiryo UI" panose="020B0604030504040204" pitchFamily="50" charset="-128"/>
                        <a:ea typeface="Meiryo UI" panose="020B0604030504040204" pitchFamily="50" charset="-128"/>
                        <a:cs typeface="Arial" pitchFamily="34" charset="0"/>
                      </a:endParaRPr>
                    </a:p>
                    <a:p>
                      <a:pPr marL="144000" marR="0" lvl="0" indent="0" algn="l" defTabSz="914400" rtl="0" eaLnBrk="1" fontAlgn="base" latinLnBrk="0" hangingPunct="1">
                        <a:lnSpc>
                          <a:spcPct val="100000"/>
                        </a:lnSpc>
                        <a:spcBef>
                          <a:spcPts val="400"/>
                        </a:spcBef>
                        <a:spcAft>
                          <a:spcPct val="0"/>
                        </a:spcAft>
                        <a:buClrTx/>
                        <a:buSzTx/>
                        <a:buFontTx/>
                        <a:buNone/>
                        <a:tabLst/>
                        <a:defRPr/>
                      </a:pPr>
                      <a:r>
                        <a:rPr kumimoji="1" lang="en-US" altLang="ja-JP" sz="1200" b="0" dirty="0">
                          <a:solidFill>
                            <a:schemeClr val="tx1"/>
                          </a:solidFill>
                          <a:latin typeface="Meiryo UI" panose="020B0604030504040204" pitchFamily="50" charset="-128"/>
                          <a:ea typeface="Meiryo UI" panose="020B0604030504040204" pitchFamily="50" charset="-128"/>
                          <a:cs typeface="Arial" pitchFamily="34" charset="0"/>
                        </a:rPr>
                        <a:t>※VPP</a:t>
                      </a:r>
                      <a:r>
                        <a:rPr kumimoji="1" lang="ja-JP" altLang="en-US" sz="1200" b="0" dirty="0">
                          <a:solidFill>
                            <a:schemeClr val="tx1"/>
                          </a:solidFill>
                          <a:latin typeface="Meiryo UI" panose="020B0604030504040204" pitchFamily="50" charset="-128"/>
                          <a:ea typeface="Meiryo UI" panose="020B0604030504040204" pitchFamily="50" charset="-128"/>
                          <a:cs typeface="Arial" pitchFamily="34" charset="0"/>
                        </a:rPr>
                        <a:t>利用時は不要となります。</a:t>
                      </a:r>
                      <a:endParaRPr kumimoji="1" lang="en-US" altLang="ja-JP" sz="1200" b="0" dirty="0">
                        <a:solidFill>
                          <a:schemeClr val="tx1"/>
                        </a:solidFill>
                        <a:latin typeface="Meiryo UI" panose="020B0604030504040204" pitchFamily="50" charset="-128"/>
                        <a:ea typeface="Meiryo UI" panose="020B0604030504040204" pitchFamily="50" charset="-128"/>
                      </a:endParaRPr>
                    </a:p>
                  </a:txBody>
                  <a:tcPr marL="72000" marR="144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828000">
                <a:tc>
                  <a:txBody>
                    <a:bodyPr/>
                    <a:lstStyle/>
                    <a:p>
                      <a:pPr marL="144000" marR="0" lvl="0" indent="0" algn="l" defTabSz="914400" rtl="0" eaLnBrk="1" fontAlgn="base" latinLnBrk="0" hangingPunct="1">
                        <a:lnSpc>
                          <a:spcPct val="100000"/>
                        </a:lnSpc>
                        <a:spcBef>
                          <a:spcPts val="0"/>
                        </a:spcBef>
                        <a:spcAft>
                          <a:spcPct val="0"/>
                        </a:spcAft>
                        <a:buClrTx/>
                        <a:buSzTx/>
                        <a:buFontTx/>
                        <a:buNone/>
                        <a:tabLst/>
                        <a:defRPr/>
                      </a:pPr>
                      <a:r>
                        <a:rPr kumimoji="1" lang="ja-JP" altLang="en-US" sz="18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手動インストール済みアプリを</a:t>
                      </a:r>
                      <a:endParaRPr kumimoji="1" lang="en-US" altLang="ja-JP" sz="18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endParaRPr>
                    </a:p>
                    <a:p>
                      <a:pPr marL="144000" marR="0" lvl="0" indent="0" algn="l" defTabSz="914400" rtl="0" eaLnBrk="1" fontAlgn="base" latinLnBrk="0" hangingPunct="1">
                        <a:lnSpc>
                          <a:spcPct val="100000"/>
                        </a:lnSpc>
                        <a:spcBef>
                          <a:spcPts val="0"/>
                        </a:spcBef>
                        <a:spcAft>
                          <a:spcPct val="0"/>
                        </a:spcAft>
                        <a:buClrTx/>
                        <a:buSzTx/>
                        <a:buFontTx/>
                        <a:buNone/>
                        <a:tabLst/>
                        <a:defRPr/>
                      </a:pPr>
                      <a:r>
                        <a:rPr kumimoji="1" lang="en-US" altLang="ja-JP" sz="18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Managed Apps</a:t>
                      </a:r>
                      <a:r>
                        <a:rPr kumimoji="1" lang="ja-JP" altLang="en-US" sz="18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に変更</a:t>
                      </a:r>
                    </a:p>
                  </a:txBody>
                  <a:tcPr marL="72000" marR="72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noFill/>
                  </a:tcPr>
                </a:tc>
                <a:tc>
                  <a:txBody>
                    <a:bodyPr/>
                    <a:lstStyle/>
                    <a:p>
                      <a:pPr marL="144000" indent="0" algn="l">
                        <a:spcBef>
                          <a:spcPts val="0"/>
                        </a:spcBef>
                      </a:pPr>
                      <a:r>
                        <a:rPr lang="ja-JP" altLang="en-US" sz="1600" b="0" dirty="0">
                          <a:solidFill>
                            <a:schemeClr val="tx1"/>
                          </a:solidFill>
                          <a:latin typeface="Meiryo UI" panose="020B0604030504040204" pitchFamily="50" charset="-128"/>
                          <a:ea typeface="Meiryo UI" panose="020B0604030504040204" pitchFamily="50" charset="-128"/>
                          <a:cs typeface="Arial" pitchFamily="34" charset="0"/>
                        </a:rPr>
                        <a:t>デバイスに手動インストール済のアプリケーションに対して、</a:t>
                      </a:r>
                      <a:r>
                        <a:rPr lang="en-US" altLang="ja-JP" sz="1600" b="0" dirty="0">
                          <a:solidFill>
                            <a:schemeClr val="tx1"/>
                          </a:solidFill>
                          <a:latin typeface="Meiryo UI" panose="020B0604030504040204" pitchFamily="50" charset="-128"/>
                          <a:ea typeface="Meiryo UI" panose="020B0604030504040204" pitchFamily="50" charset="-128"/>
                          <a:cs typeface="Arial" pitchFamily="34" charset="0"/>
                        </a:rPr>
                        <a:t>MDM</a:t>
                      </a:r>
                      <a:r>
                        <a:rPr lang="ja-JP" altLang="en-US" sz="1600" b="0" dirty="0">
                          <a:solidFill>
                            <a:schemeClr val="tx1"/>
                          </a:solidFill>
                          <a:latin typeface="Meiryo UI" panose="020B0604030504040204" pitchFamily="50" charset="-128"/>
                          <a:ea typeface="Meiryo UI" panose="020B0604030504040204" pitchFamily="50" charset="-128"/>
                          <a:cs typeface="Arial" pitchFamily="34" charset="0"/>
                        </a:rPr>
                        <a:t>から管理することが出来ます。</a:t>
                      </a:r>
                      <a:endParaRPr kumimoji="1" lang="en-US" altLang="ja-JP" sz="1600" b="0" dirty="0">
                        <a:solidFill>
                          <a:schemeClr val="tx1"/>
                        </a:solidFill>
                        <a:latin typeface="Meiryo UI" panose="020B0604030504040204" pitchFamily="50" charset="-128"/>
                        <a:ea typeface="Meiryo UI" panose="020B0604030504040204" pitchFamily="50" charset="-128"/>
                      </a:endParaRPr>
                    </a:p>
                  </a:txBody>
                  <a:tcPr marL="72000" marR="144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r h="828000">
                <a:tc>
                  <a:txBody>
                    <a:bodyPr/>
                    <a:lstStyle/>
                    <a:p>
                      <a:pPr marL="144000" marR="0" lvl="0" indent="0" algn="l" defTabSz="914400" rtl="0" eaLnBrk="1" fontAlgn="base" latinLnBrk="0" hangingPunct="1">
                        <a:lnSpc>
                          <a:spcPct val="100000"/>
                        </a:lnSpc>
                        <a:spcBef>
                          <a:spcPts val="0"/>
                        </a:spcBef>
                        <a:spcAft>
                          <a:spcPct val="0"/>
                        </a:spcAft>
                        <a:buClrTx/>
                        <a:buSzTx/>
                        <a:buFontTx/>
                        <a:buNone/>
                        <a:tabLst/>
                        <a:defRPr/>
                      </a:pPr>
                      <a:r>
                        <a:rPr kumimoji="1" lang="ja-JP" altLang="en-US" sz="18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インハウスアプリケーション</a:t>
                      </a:r>
                      <a:endParaRPr kumimoji="1" lang="en-US" altLang="ja-JP" sz="18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endParaRPr>
                    </a:p>
                    <a:p>
                      <a:pPr marL="144000" marR="0" lvl="0" indent="0" algn="l" defTabSz="914400" rtl="0" eaLnBrk="1" fontAlgn="base" latinLnBrk="0" hangingPunct="1">
                        <a:lnSpc>
                          <a:spcPct val="100000"/>
                        </a:lnSpc>
                        <a:spcBef>
                          <a:spcPts val="0"/>
                        </a:spcBef>
                        <a:spcAft>
                          <a:spcPct val="0"/>
                        </a:spcAft>
                        <a:buClrTx/>
                        <a:buSzTx/>
                        <a:buFontTx/>
                        <a:buNone/>
                        <a:tabLst/>
                        <a:defRPr/>
                      </a:pPr>
                      <a:r>
                        <a:rPr kumimoji="1" lang="ja-JP" altLang="en-US" sz="18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について</a:t>
                      </a:r>
                    </a:p>
                  </a:txBody>
                  <a:tcPr marL="72000" marR="72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noFill/>
                  </a:tcPr>
                </a:tc>
                <a:tc>
                  <a:txBody>
                    <a:bodyPr/>
                    <a:lstStyle/>
                    <a:p>
                      <a:pPr marL="144000" indent="0" algn="l">
                        <a:spcBef>
                          <a:spcPts val="0"/>
                        </a:spcBef>
                      </a:pPr>
                      <a:r>
                        <a:rPr lang="ja-JP" altLang="en-US" sz="1600" b="0" dirty="0">
                          <a:solidFill>
                            <a:schemeClr val="tx1"/>
                          </a:solidFill>
                          <a:latin typeface="Meiryo UI" panose="020B0604030504040204" pitchFamily="50" charset="-128"/>
                          <a:ea typeface="Meiryo UI" panose="020B0604030504040204" pitchFamily="50" charset="-128"/>
                          <a:cs typeface="Arial" pitchFamily="34" charset="0"/>
                        </a:rPr>
                        <a:t>インハウスアプリケーションをご利用になる場合は、お客様と</a:t>
                      </a:r>
                      <a:r>
                        <a:rPr lang="en-US" altLang="ja-JP" sz="1600" b="0" dirty="0">
                          <a:solidFill>
                            <a:schemeClr val="tx1"/>
                          </a:solidFill>
                          <a:latin typeface="Meiryo UI" panose="020B0604030504040204" pitchFamily="50" charset="-128"/>
                          <a:ea typeface="Meiryo UI" panose="020B0604030504040204" pitchFamily="50" charset="-128"/>
                          <a:cs typeface="Arial" pitchFamily="34" charset="0"/>
                        </a:rPr>
                        <a:t>Apple</a:t>
                      </a:r>
                      <a:r>
                        <a:rPr lang="ja-JP" altLang="en-US" sz="1600" b="0" dirty="0">
                          <a:solidFill>
                            <a:schemeClr val="tx1"/>
                          </a:solidFill>
                          <a:latin typeface="Meiryo UI" panose="020B0604030504040204" pitchFamily="50" charset="-128"/>
                          <a:ea typeface="Meiryo UI" panose="020B0604030504040204" pitchFamily="50" charset="-128"/>
                          <a:cs typeface="Arial" pitchFamily="34" charset="0"/>
                        </a:rPr>
                        <a:t>社との間で</a:t>
                      </a:r>
                      <a:r>
                        <a:rPr lang="en-US" altLang="ja-JP" sz="1600" b="0" dirty="0">
                          <a:solidFill>
                            <a:schemeClr val="tx1"/>
                          </a:solidFill>
                          <a:latin typeface="Meiryo UI" panose="020B0604030504040204" pitchFamily="50" charset="-128"/>
                          <a:ea typeface="Meiryo UI" panose="020B0604030504040204" pitchFamily="50" charset="-128"/>
                          <a:cs typeface="Arial" pitchFamily="34" charset="0"/>
                        </a:rPr>
                        <a:t>ADEP</a:t>
                      </a:r>
                      <a:br>
                        <a:rPr lang="en-US" altLang="ja-JP" sz="1600" b="0" dirty="0">
                          <a:solidFill>
                            <a:schemeClr val="tx1"/>
                          </a:solidFill>
                          <a:latin typeface="Meiryo UI" panose="020B0604030504040204" pitchFamily="50" charset="-128"/>
                          <a:ea typeface="Meiryo UI" panose="020B0604030504040204" pitchFamily="50" charset="-128"/>
                          <a:cs typeface="Arial" pitchFamily="34" charset="0"/>
                        </a:rPr>
                      </a:br>
                      <a:r>
                        <a:rPr lang="ja-JP" altLang="en-US" sz="1600" b="0" dirty="0">
                          <a:solidFill>
                            <a:schemeClr val="tx1"/>
                          </a:solidFill>
                          <a:latin typeface="Meiryo UI" panose="020B0604030504040204" pitchFamily="50" charset="-128"/>
                          <a:ea typeface="Meiryo UI" panose="020B0604030504040204" pitchFamily="50" charset="-128"/>
                          <a:cs typeface="Arial" pitchFamily="34" charset="0"/>
                        </a:rPr>
                        <a:t>（</a:t>
                      </a:r>
                      <a:r>
                        <a:rPr lang="en-US" altLang="ja-JP" sz="1600" b="0" dirty="0">
                          <a:solidFill>
                            <a:schemeClr val="tx1"/>
                          </a:solidFill>
                          <a:latin typeface="Meiryo UI" panose="020B0604030504040204" pitchFamily="50" charset="-128"/>
                          <a:ea typeface="Meiryo UI" panose="020B0604030504040204" pitchFamily="50" charset="-128"/>
                          <a:cs typeface="Arial" pitchFamily="34" charset="0"/>
                        </a:rPr>
                        <a:t>Apple Developer Enterprise Program</a:t>
                      </a:r>
                      <a:r>
                        <a:rPr lang="ja-JP" altLang="en-US" sz="1600" b="0" dirty="0">
                          <a:solidFill>
                            <a:schemeClr val="tx1"/>
                          </a:solidFill>
                          <a:latin typeface="Meiryo UI" panose="020B0604030504040204" pitchFamily="50" charset="-128"/>
                          <a:ea typeface="Meiryo UI" panose="020B0604030504040204" pitchFamily="50" charset="-128"/>
                          <a:cs typeface="Arial" pitchFamily="34" charset="0"/>
                        </a:rPr>
                        <a:t>）のご契約が必要になります。</a:t>
                      </a:r>
                      <a:endParaRPr kumimoji="1" lang="en-US" altLang="ja-JP" sz="1600" b="0" dirty="0">
                        <a:solidFill>
                          <a:schemeClr val="tx1"/>
                        </a:solidFill>
                        <a:latin typeface="Meiryo UI" panose="020B0604030504040204" pitchFamily="50" charset="-128"/>
                        <a:ea typeface="Meiryo UI" panose="020B0604030504040204" pitchFamily="50" charset="-128"/>
                      </a:endParaRPr>
                    </a:p>
                  </a:txBody>
                  <a:tcPr marL="72000" marR="144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4"/>
                  </a:ext>
                </a:extLst>
              </a:tr>
              <a:tr h="828000">
                <a:tc>
                  <a:txBody>
                    <a:bodyPr/>
                    <a:lstStyle/>
                    <a:p>
                      <a:pPr marL="144000" marR="0" lvl="0" indent="0" algn="l" defTabSz="914400" rtl="0" eaLnBrk="1" fontAlgn="base" latinLnBrk="0" hangingPunct="1">
                        <a:lnSpc>
                          <a:spcPct val="100000"/>
                        </a:lnSpc>
                        <a:spcBef>
                          <a:spcPts val="0"/>
                        </a:spcBef>
                        <a:spcAft>
                          <a:spcPct val="0"/>
                        </a:spcAft>
                        <a:buClrTx/>
                        <a:buSzTx/>
                        <a:buFontTx/>
                        <a:buNone/>
                        <a:tabLst/>
                        <a:defRPr/>
                      </a:pPr>
                      <a:r>
                        <a:rPr kumimoji="1" lang="ja-JP" altLang="en-US" sz="18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有料アプリケーションについて</a:t>
                      </a:r>
                    </a:p>
                  </a:txBody>
                  <a:tcPr marL="72000" marR="72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noFill/>
                  </a:tcPr>
                </a:tc>
                <a:tc>
                  <a:txBody>
                    <a:bodyPr/>
                    <a:lstStyle/>
                    <a:p>
                      <a:pPr marL="144000" marR="0" lvl="0" indent="0" algn="l" defTabSz="914400" rtl="0" eaLnBrk="1" fontAlgn="auto" latinLnBrk="0" hangingPunct="1">
                        <a:lnSpc>
                          <a:spcPct val="100000"/>
                        </a:lnSpc>
                        <a:spcBef>
                          <a:spcPts val="0"/>
                        </a:spcBef>
                        <a:spcAft>
                          <a:spcPts val="0"/>
                        </a:spcAft>
                        <a:buClrTx/>
                        <a:buSzTx/>
                        <a:buFontTx/>
                        <a:buNone/>
                        <a:tabLst/>
                        <a:defRPr/>
                      </a:pPr>
                      <a:r>
                        <a:rPr kumimoji="1" lang="ja-JP" altLang="ja-JP" sz="1600" b="0" kern="1200" dirty="0">
                          <a:solidFill>
                            <a:schemeClr val="tx1"/>
                          </a:solidFill>
                          <a:effectLst/>
                          <a:latin typeface="Meiryo UI" panose="020B0604030504040204" pitchFamily="50" charset="-128"/>
                          <a:ea typeface="Meiryo UI" panose="020B0604030504040204" pitchFamily="50" charset="-128"/>
                          <a:cs typeface="+mn-cs"/>
                        </a:rPr>
                        <a:t>有料アプリ</a:t>
                      </a:r>
                      <a:r>
                        <a:rPr kumimoji="1" lang="ja-JP" altLang="en-US" sz="1600" b="0" kern="1200" dirty="0">
                          <a:solidFill>
                            <a:schemeClr val="tx1"/>
                          </a:solidFill>
                          <a:effectLst/>
                          <a:latin typeface="Meiryo UI" panose="020B0604030504040204" pitchFamily="50" charset="-128"/>
                          <a:ea typeface="Meiryo UI" panose="020B0604030504040204" pitchFamily="50" charset="-128"/>
                          <a:cs typeface="+mn-cs"/>
                        </a:rPr>
                        <a:t>ケーション</a:t>
                      </a:r>
                      <a:r>
                        <a:rPr kumimoji="1" lang="ja-JP" altLang="ja-JP" sz="1600" b="0" kern="1200" dirty="0">
                          <a:solidFill>
                            <a:schemeClr val="tx1"/>
                          </a:solidFill>
                          <a:effectLst/>
                          <a:latin typeface="Meiryo UI" panose="020B0604030504040204" pitchFamily="50" charset="-128"/>
                          <a:ea typeface="Meiryo UI" panose="020B0604030504040204" pitchFamily="50" charset="-128"/>
                          <a:cs typeface="+mn-cs"/>
                        </a:rPr>
                        <a:t>を</a:t>
                      </a:r>
                      <a:r>
                        <a:rPr kumimoji="1" lang="ja-JP" altLang="en-US" sz="1600" b="0" kern="1200" dirty="0">
                          <a:solidFill>
                            <a:schemeClr val="tx1"/>
                          </a:solidFill>
                          <a:effectLst/>
                          <a:latin typeface="Meiryo UI" panose="020B0604030504040204" pitchFamily="50" charset="-128"/>
                          <a:ea typeface="Meiryo UI" panose="020B0604030504040204" pitchFamily="50" charset="-128"/>
                          <a:cs typeface="+mn-cs"/>
                        </a:rPr>
                        <a:t>配信</a:t>
                      </a:r>
                      <a:r>
                        <a:rPr kumimoji="1" lang="ja-JP" altLang="ja-JP" sz="1600" b="0" kern="1200" dirty="0">
                          <a:solidFill>
                            <a:schemeClr val="tx1"/>
                          </a:solidFill>
                          <a:effectLst/>
                          <a:latin typeface="Meiryo UI" panose="020B0604030504040204" pitchFamily="50" charset="-128"/>
                          <a:ea typeface="Meiryo UI" panose="020B0604030504040204" pitchFamily="50" charset="-128"/>
                          <a:cs typeface="+mn-cs"/>
                        </a:rPr>
                        <a:t>する場合</a:t>
                      </a:r>
                      <a:r>
                        <a:rPr kumimoji="1" lang="ja-JP" altLang="en-US" sz="1600" b="0" kern="1200" dirty="0">
                          <a:solidFill>
                            <a:schemeClr val="tx1"/>
                          </a:solidFill>
                          <a:effectLst/>
                          <a:latin typeface="Meiryo UI" panose="020B0604030504040204" pitchFamily="50" charset="-128"/>
                          <a:ea typeface="Meiryo UI" panose="020B0604030504040204" pitchFamily="50" charset="-128"/>
                          <a:cs typeface="+mn-cs"/>
                        </a:rPr>
                        <a:t>は</a:t>
                      </a:r>
                      <a:r>
                        <a:rPr kumimoji="1" lang="ja-JP" altLang="ja-JP" sz="1600" b="0" kern="1200" dirty="0">
                          <a:solidFill>
                            <a:schemeClr val="tx1"/>
                          </a:solidFill>
                          <a:effectLst/>
                          <a:latin typeface="Meiryo UI" panose="020B0604030504040204" pitchFamily="50" charset="-128"/>
                          <a:ea typeface="Meiryo UI" panose="020B0604030504040204" pitchFamily="50" charset="-128"/>
                          <a:cs typeface="+mn-cs"/>
                        </a:rPr>
                        <a:t>、</a:t>
                      </a:r>
                      <a:r>
                        <a:rPr kumimoji="1" lang="en-US" altLang="ja-JP" sz="1600" b="0" kern="1200" dirty="0">
                          <a:solidFill>
                            <a:schemeClr val="tx1"/>
                          </a:solidFill>
                          <a:effectLst/>
                          <a:latin typeface="Meiryo UI" panose="020B0604030504040204" pitchFamily="50" charset="-128"/>
                          <a:ea typeface="Meiryo UI" panose="020B0604030504040204" pitchFamily="50" charset="-128"/>
                          <a:cs typeface="+mn-cs"/>
                        </a:rPr>
                        <a:t>Apple</a:t>
                      </a:r>
                      <a:r>
                        <a:rPr kumimoji="1" lang="ja-JP" altLang="ja-JP" sz="1600" b="0" kern="1200" dirty="0">
                          <a:solidFill>
                            <a:schemeClr val="tx1"/>
                          </a:solidFill>
                          <a:effectLst/>
                          <a:latin typeface="Meiryo UI" panose="020B0604030504040204" pitchFamily="50" charset="-128"/>
                          <a:ea typeface="Meiryo UI" panose="020B0604030504040204" pitchFamily="50" charset="-128"/>
                          <a:cs typeface="+mn-cs"/>
                        </a:rPr>
                        <a:t>社が提供する「</a:t>
                      </a:r>
                      <a:r>
                        <a:rPr kumimoji="1" lang="en-US" altLang="ja-JP" sz="1600" b="0" kern="1200" dirty="0">
                          <a:solidFill>
                            <a:schemeClr val="tx1"/>
                          </a:solidFill>
                          <a:effectLst/>
                          <a:latin typeface="Meiryo UI" panose="020B0604030504040204" pitchFamily="50" charset="-128"/>
                          <a:ea typeface="Meiryo UI" panose="020B0604030504040204" pitchFamily="50" charset="-128"/>
                          <a:cs typeface="+mn-cs"/>
                        </a:rPr>
                        <a:t>Apple</a:t>
                      </a:r>
                      <a:r>
                        <a:rPr kumimoji="1" lang="ja-JP" altLang="en-US" sz="1600" b="0" kern="1200" dirty="0">
                          <a:solidFill>
                            <a:schemeClr val="tx1"/>
                          </a:solidFill>
                          <a:effectLst/>
                          <a:latin typeface="Meiryo UI" panose="020B0604030504040204" pitchFamily="50" charset="-128"/>
                          <a:ea typeface="Meiryo UI" panose="020B0604030504040204" pitchFamily="50" charset="-128"/>
                          <a:cs typeface="+mn-cs"/>
                        </a:rPr>
                        <a:t> </a:t>
                      </a:r>
                      <a:r>
                        <a:rPr kumimoji="1" lang="en-US" altLang="ja-JP" sz="1600" b="0" kern="1200" dirty="0">
                          <a:solidFill>
                            <a:schemeClr val="tx1"/>
                          </a:solidFill>
                          <a:effectLst/>
                          <a:latin typeface="Meiryo UI" panose="020B0604030504040204" pitchFamily="50" charset="-128"/>
                          <a:ea typeface="Meiryo UI" panose="020B0604030504040204" pitchFamily="50" charset="-128"/>
                          <a:cs typeface="+mn-cs"/>
                        </a:rPr>
                        <a:t>Business Manager</a:t>
                      </a:r>
                      <a:r>
                        <a:rPr kumimoji="1" lang="ja-JP" altLang="ja-JP" sz="1600" b="0" kern="1200" dirty="0">
                          <a:solidFill>
                            <a:schemeClr val="tx1"/>
                          </a:solidFill>
                          <a:effectLst/>
                          <a:latin typeface="Meiryo UI" panose="020B0604030504040204" pitchFamily="50" charset="-128"/>
                          <a:ea typeface="Meiryo UI" panose="020B0604030504040204" pitchFamily="50" charset="-128"/>
                          <a:cs typeface="+mn-cs"/>
                        </a:rPr>
                        <a:t>（</a:t>
                      </a:r>
                      <a:r>
                        <a:rPr kumimoji="1" lang="en-US" altLang="ja-JP" sz="1600" b="0" kern="1200" dirty="0">
                          <a:solidFill>
                            <a:schemeClr val="tx1"/>
                          </a:solidFill>
                          <a:effectLst/>
                          <a:latin typeface="Meiryo UI" panose="020B0604030504040204" pitchFamily="50" charset="-128"/>
                          <a:ea typeface="Meiryo UI" panose="020B0604030504040204" pitchFamily="50" charset="-128"/>
                          <a:cs typeface="+mn-cs"/>
                        </a:rPr>
                        <a:t>ABM</a:t>
                      </a:r>
                      <a:r>
                        <a:rPr kumimoji="1" lang="ja-JP" altLang="ja-JP" sz="1600" b="0" kern="1200" dirty="0">
                          <a:solidFill>
                            <a:schemeClr val="tx1"/>
                          </a:solidFill>
                          <a:effectLst/>
                          <a:latin typeface="Meiryo UI" panose="020B0604030504040204" pitchFamily="50" charset="-128"/>
                          <a:ea typeface="Meiryo UI" panose="020B0604030504040204" pitchFamily="50" charset="-128"/>
                          <a:cs typeface="+mn-cs"/>
                        </a:rPr>
                        <a:t>）」の登録が必要となります。</a:t>
                      </a:r>
                      <a:endParaRPr kumimoji="1" lang="en-US" altLang="ja-JP" sz="1600" b="0" kern="1200" dirty="0">
                        <a:solidFill>
                          <a:schemeClr val="tx1"/>
                        </a:solidFill>
                        <a:effectLst/>
                        <a:latin typeface="Meiryo UI" panose="020B0604030504040204" pitchFamily="50" charset="-128"/>
                        <a:ea typeface="Meiryo UI" panose="020B0604030504040204" pitchFamily="50" charset="-128"/>
                        <a:cs typeface="+mn-cs"/>
                      </a:endParaRPr>
                    </a:p>
                  </a:txBody>
                  <a:tcPr marL="72000" marR="144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5"/>
                  </a:ext>
                </a:extLst>
              </a:tr>
              <a:tr h="828000">
                <a:tc>
                  <a:txBody>
                    <a:bodyPr/>
                    <a:lstStyle/>
                    <a:p>
                      <a:pPr marL="144000" marR="0" lvl="0" indent="0" algn="l" defTabSz="914400" rtl="0" eaLnBrk="1" fontAlgn="base" latinLnBrk="0" hangingPunct="1">
                        <a:lnSpc>
                          <a:spcPct val="100000"/>
                        </a:lnSpc>
                        <a:spcBef>
                          <a:spcPts val="0"/>
                        </a:spcBef>
                        <a:spcAft>
                          <a:spcPct val="0"/>
                        </a:spcAft>
                        <a:buClrTx/>
                        <a:buSzTx/>
                        <a:buFontTx/>
                        <a:buNone/>
                        <a:tabLst/>
                        <a:defRPr/>
                      </a:pPr>
                      <a:r>
                        <a:rPr kumimoji="1" lang="ja-JP" altLang="en-US" sz="18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デバイス登録時アプリ配信の</a:t>
                      </a:r>
                    </a:p>
                    <a:p>
                      <a:pPr marL="144000" marR="0" lvl="0" indent="0" algn="l" defTabSz="914400" rtl="0" eaLnBrk="1" fontAlgn="base" latinLnBrk="0" hangingPunct="1">
                        <a:lnSpc>
                          <a:spcPct val="100000"/>
                        </a:lnSpc>
                        <a:spcBef>
                          <a:spcPts val="0"/>
                        </a:spcBef>
                        <a:spcAft>
                          <a:spcPct val="0"/>
                        </a:spcAft>
                        <a:buClrTx/>
                        <a:buSzTx/>
                        <a:buFontTx/>
                        <a:buNone/>
                        <a:tabLst/>
                      </a:pPr>
                      <a:r>
                        <a:rPr kumimoji="1" lang="ja-JP" altLang="en-US" sz="18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適用範囲</a:t>
                      </a:r>
                    </a:p>
                  </a:txBody>
                  <a:tcPr marL="72000" marR="72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noFill/>
                  </a:tcPr>
                </a:tc>
                <a:tc>
                  <a:txBody>
                    <a:bodyPr/>
                    <a:lstStyle/>
                    <a:p>
                      <a:pPr marL="144000" marR="0" lvl="0" indent="0" algn="l" defTabSz="914400" rtl="0" eaLnBrk="1" fontAlgn="base" latinLnBrk="0" hangingPunct="1">
                        <a:lnSpc>
                          <a:spcPct val="100000"/>
                        </a:lnSpc>
                        <a:spcBef>
                          <a:spcPts val="0"/>
                        </a:spcBef>
                        <a:spcAft>
                          <a:spcPct val="0"/>
                        </a:spcAft>
                        <a:buClrTx/>
                        <a:buSzTx/>
                        <a:buFontTx/>
                        <a:buNone/>
                        <a:tabLst/>
                      </a:pPr>
                      <a:r>
                        <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新規登録デバイス全体、もしくはグループ単位での設定が可能です。</a:t>
                      </a:r>
                      <a:br>
                        <a:rPr kumimoji="1" lang="en-US" altLang="ja-JP"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br>
                      <a:r>
                        <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既にデバイス登録済みのデバイスは適用範囲に含まれません。</a:t>
                      </a:r>
                      <a:endParaRPr kumimoji="1" lang="en-US" altLang="ja-JP"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endParaRPr>
                    </a:p>
                  </a:txBody>
                  <a:tcPr marL="72000" marR="144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6"/>
                  </a:ext>
                </a:extLst>
              </a:tr>
              <a:tr h="828000">
                <a:tc>
                  <a:txBody>
                    <a:bodyPr/>
                    <a:lstStyle/>
                    <a:p>
                      <a:pPr marL="144000" marR="0" lvl="0" indent="0" algn="l" defTabSz="914400" rtl="0" eaLnBrk="1" fontAlgn="base" latinLnBrk="0" hangingPunct="1">
                        <a:lnSpc>
                          <a:spcPct val="100000"/>
                        </a:lnSpc>
                        <a:spcBef>
                          <a:spcPts val="0"/>
                        </a:spcBef>
                        <a:spcAft>
                          <a:spcPct val="0"/>
                        </a:spcAft>
                        <a:buClrTx/>
                        <a:buSzTx/>
                        <a:buFontTx/>
                        <a:buNone/>
                        <a:tabLst/>
                        <a:defRPr/>
                      </a:pPr>
                      <a:r>
                        <a:rPr kumimoji="1" lang="ja-JP" altLang="en-US" sz="18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デバイス登録時アプリ配信の</a:t>
                      </a:r>
                    </a:p>
                    <a:p>
                      <a:pPr marL="144000" marR="0" lvl="0" indent="0" algn="l" defTabSz="914400" rtl="0" eaLnBrk="1" fontAlgn="base" latinLnBrk="0" hangingPunct="1">
                        <a:lnSpc>
                          <a:spcPct val="100000"/>
                        </a:lnSpc>
                        <a:spcBef>
                          <a:spcPts val="0"/>
                        </a:spcBef>
                        <a:spcAft>
                          <a:spcPct val="0"/>
                        </a:spcAft>
                        <a:buClrTx/>
                        <a:buSzTx/>
                        <a:buFontTx/>
                        <a:buNone/>
                        <a:tabLst/>
                        <a:defRPr/>
                      </a:pPr>
                      <a:r>
                        <a:rPr kumimoji="1" lang="ja-JP" altLang="en-US" sz="18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グループへの配信について</a:t>
                      </a:r>
                    </a:p>
                  </a:txBody>
                  <a:tcPr marL="72000" marR="72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noFill/>
                  </a:tcPr>
                </a:tc>
                <a:tc>
                  <a:txBody>
                    <a:bodyPr/>
                    <a:lstStyle/>
                    <a:p>
                      <a:pPr marL="144000" indent="0" algn="l">
                        <a:spcBef>
                          <a:spcPts val="0"/>
                        </a:spcBef>
                      </a:pPr>
                      <a:r>
                        <a:rPr kumimoji="1" lang="ja-JP" altLang="en-US" sz="1600" b="0" dirty="0">
                          <a:solidFill>
                            <a:schemeClr val="tx1"/>
                          </a:solidFill>
                          <a:latin typeface="Meiryo UI" panose="020B0604030504040204" pitchFamily="50" charset="-128"/>
                          <a:ea typeface="Meiryo UI" panose="020B0604030504040204" pitchFamily="50" charset="-128"/>
                        </a:rPr>
                        <a:t>新規デバイス登録時にアプリをグループへ配信させるには、デバイス登録前にあらかじめアプリを</a:t>
                      </a:r>
                      <a:br>
                        <a:rPr kumimoji="1" lang="en-US" altLang="ja-JP" sz="1600" b="0" dirty="0">
                          <a:solidFill>
                            <a:schemeClr val="tx1"/>
                          </a:solidFill>
                          <a:latin typeface="Meiryo UI" panose="020B0604030504040204" pitchFamily="50" charset="-128"/>
                          <a:ea typeface="Meiryo UI" panose="020B0604030504040204" pitchFamily="50" charset="-128"/>
                        </a:rPr>
                      </a:br>
                      <a:r>
                        <a:rPr kumimoji="1" lang="ja-JP" altLang="en-US" sz="1600" b="0" dirty="0">
                          <a:solidFill>
                            <a:schemeClr val="tx1"/>
                          </a:solidFill>
                          <a:latin typeface="Meiryo UI" panose="020B0604030504040204" pitchFamily="50" charset="-128"/>
                          <a:ea typeface="Meiryo UI" panose="020B0604030504040204" pitchFamily="50" charset="-128"/>
                        </a:rPr>
                        <a:t>配信したいデバイスの情報を該当グループへ登録しておく必要があります。</a:t>
                      </a:r>
                      <a:endParaRPr kumimoji="1" lang="en-US" altLang="ja-JP" sz="1600" b="0" dirty="0">
                        <a:solidFill>
                          <a:schemeClr val="tx1"/>
                        </a:solidFill>
                        <a:latin typeface="Meiryo UI" panose="020B0604030504040204" pitchFamily="50" charset="-128"/>
                        <a:ea typeface="Meiryo UI" panose="020B0604030504040204" pitchFamily="50" charset="-128"/>
                      </a:endParaRPr>
                    </a:p>
                  </a:txBody>
                  <a:tcPr marL="72000" marR="144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7"/>
                  </a:ext>
                </a:extLst>
              </a:tr>
              <a:tr h="828000">
                <a:tc>
                  <a:txBody>
                    <a:bodyPr/>
                    <a:lstStyle/>
                    <a:p>
                      <a:pPr marL="144000" marR="0" lvl="0" indent="0" algn="l" defTabSz="914400" rtl="0" eaLnBrk="1" fontAlgn="base" latinLnBrk="0" hangingPunct="1">
                        <a:lnSpc>
                          <a:spcPct val="100000"/>
                        </a:lnSpc>
                        <a:spcBef>
                          <a:spcPts val="0"/>
                        </a:spcBef>
                        <a:spcAft>
                          <a:spcPct val="0"/>
                        </a:spcAft>
                        <a:buClrTx/>
                        <a:buSzTx/>
                        <a:buFontTx/>
                        <a:buNone/>
                        <a:tabLst/>
                        <a:defRPr/>
                      </a:pPr>
                      <a:r>
                        <a:rPr kumimoji="1" lang="ja-JP" altLang="en-US" sz="18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アプリケーションの</a:t>
                      </a:r>
                      <a:endParaRPr kumimoji="1" lang="en-US" altLang="ja-JP" sz="18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endParaRPr>
                    </a:p>
                    <a:p>
                      <a:pPr marL="144000" marR="0" lvl="0" indent="0" algn="l" defTabSz="914400" rtl="0" eaLnBrk="1" fontAlgn="base" latinLnBrk="0" hangingPunct="1">
                        <a:lnSpc>
                          <a:spcPct val="100000"/>
                        </a:lnSpc>
                        <a:spcBef>
                          <a:spcPts val="0"/>
                        </a:spcBef>
                        <a:spcAft>
                          <a:spcPct val="0"/>
                        </a:spcAft>
                        <a:buClrTx/>
                        <a:buSzTx/>
                        <a:buFontTx/>
                        <a:buNone/>
                        <a:tabLst/>
                        <a:defRPr/>
                      </a:pPr>
                      <a:r>
                        <a:rPr kumimoji="1" lang="ja-JP" altLang="en-US" sz="18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階層表示について</a:t>
                      </a:r>
                    </a:p>
                  </a:txBody>
                  <a:tcPr marL="72000" marR="72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noFill/>
                  </a:tcPr>
                </a:tc>
                <a:tc>
                  <a:txBody>
                    <a:bodyPr/>
                    <a:lstStyle/>
                    <a:p>
                      <a:pPr marL="144000" marR="0" lvl="0" indent="0" algn="l" defTabSz="914400" rtl="0" eaLnBrk="1" fontAlgn="base" latinLnBrk="0" hangingPunct="1">
                        <a:lnSpc>
                          <a:spcPct val="100000"/>
                        </a:lnSpc>
                        <a:spcBef>
                          <a:spcPts val="0"/>
                        </a:spcBef>
                        <a:spcAft>
                          <a:spcPct val="0"/>
                        </a:spcAft>
                        <a:buClrTx/>
                        <a:buSzTx/>
                        <a:buFontTx/>
                        <a:buNone/>
                        <a:tabLst/>
                      </a:pPr>
                      <a:r>
                        <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既存アプリの別バージョンを登録するとアプリ単位で別バージョンを階層表示できますが、</a:t>
                      </a:r>
                      <a:r>
                        <a:rPr kumimoji="1" lang="en-US" altLang="ja-JP"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App Store</a:t>
                      </a:r>
                      <a:r>
                        <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のアプリの場合別バージョンを登録できないため、階層表示で表示できるアプリは一つだけになります。</a:t>
                      </a:r>
                    </a:p>
                  </a:txBody>
                  <a:tcPr marL="72000" marR="144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878909424"/>
      </p:ext>
    </p:extLst>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13DDC0F7-F2C2-4C1B-949E-EAF7EFE6BA4C}"/>
              </a:ext>
            </a:extLst>
          </p:cNvPr>
          <p:cNvSpPr>
            <a:spLocks noGrp="1"/>
          </p:cNvSpPr>
          <p:nvPr>
            <p:ph type="sldNum" sz="quarter" idx="4"/>
          </p:nvPr>
        </p:nvSpPr>
        <p:spPr/>
        <p:txBody>
          <a:bodyPr/>
          <a:lstStyle/>
          <a:p>
            <a:fld id="{F1BF7F6E-0413-4353-995D-100289A07FF8}" type="slidenum">
              <a:rPr lang="en-US" altLang="ja-JP" smtClean="0"/>
              <a:pPr/>
              <a:t>44</a:t>
            </a:fld>
            <a:endParaRPr lang="en-US" altLang="ja-JP" dirty="0"/>
          </a:p>
        </p:txBody>
      </p:sp>
      <p:sp>
        <p:nvSpPr>
          <p:cNvPr id="4" name="タイトル 3">
            <a:extLst>
              <a:ext uri="{FF2B5EF4-FFF2-40B4-BE49-F238E27FC236}">
                <a16:creationId xmlns:a16="http://schemas.microsoft.com/office/drawing/2014/main" id="{BE8BB086-B967-4042-A84A-8B219CEA0C55}"/>
              </a:ext>
            </a:extLst>
          </p:cNvPr>
          <p:cNvSpPr>
            <a:spLocks noGrp="1"/>
          </p:cNvSpPr>
          <p:nvPr>
            <p:ph type="title"/>
          </p:nvPr>
        </p:nvSpPr>
        <p:spPr/>
        <p:txBody>
          <a:bodyPr/>
          <a:lstStyle/>
          <a:p>
            <a:r>
              <a:rPr lang="ja-JP" altLang="en-US" dirty="0">
                <a:latin typeface="Meiryo UI" panose="020B0604030504040204" pitchFamily="50" charset="-128"/>
                <a:ea typeface="Meiryo UI" panose="020B0604030504040204" pitchFamily="50" charset="-128"/>
                <a:cs typeface="Arial" pitchFamily="34" charset="0"/>
              </a:rPr>
              <a:t>アプリ配信（</a:t>
            </a:r>
            <a:r>
              <a:rPr lang="en-US" altLang="ja-JP" dirty="0">
                <a:latin typeface="Meiryo UI" panose="020B0604030504040204" pitchFamily="50" charset="-128"/>
                <a:ea typeface="Meiryo UI" panose="020B0604030504040204" pitchFamily="50" charset="-128"/>
                <a:cs typeface="Arial" pitchFamily="34" charset="0"/>
              </a:rPr>
              <a:t>VPP</a:t>
            </a:r>
            <a:r>
              <a:rPr lang="ja-JP" altLang="en-US" dirty="0">
                <a:latin typeface="Meiryo UI" panose="020B0604030504040204" pitchFamily="50" charset="-128"/>
                <a:ea typeface="Meiryo UI" panose="020B0604030504040204" pitchFamily="50" charset="-128"/>
                <a:cs typeface="Arial" pitchFamily="34" charset="0"/>
              </a:rPr>
              <a:t>）利用</a:t>
            </a:r>
            <a:endParaRPr kumimoji="1" lang="ja-JP" altLang="en-US" dirty="0"/>
          </a:p>
        </p:txBody>
      </p:sp>
      <p:sp>
        <p:nvSpPr>
          <p:cNvPr id="5" name="角丸四角形 13">
            <a:extLst>
              <a:ext uri="{FF2B5EF4-FFF2-40B4-BE49-F238E27FC236}">
                <a16:creationId xmlns:a16="http://schemas.microsoft.com/office/drawing/2014/main" id="{46FE4B46-E60B-4B31-ADE0-0AE8306FFFC7}"/>
              </a:ext>
            </a:extLst>
          </p:cNvPr>
          <p:cNvSpPr/>
          <p:nvPr/>
        </p:nvSpPr>
        <p:spPr bwMode="auto">
          <a:xfrm>
            <a:off x="9022006" y="360000"/>
            <a:ext cx="1080000" cy="288000"/>
          </a:xfrm>
          <a:prstGeom prst="roundRect">
            <a:avLst>
              <a:gd name="adj" fmla="val 13229"/>
            </a:avLst>
          </a:prstGeom>
          <a:solidFill>
            <a:srgbClr val="898FC3"/>
          </a:solidFill>
          <a:ln w="285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defRPr/>
            </a:pPr>
            <a:r>
              <a:rPr kumimoji="1" lang="en-US" altLang="ja-JP" sz="1400" b="1" kern="0" dirty="0">
                <a:solidFill>
                  <a:srgbClr val="FFFFFF"/>
                </a:solidFill>
                <a:latin typeface="Meiryo UI" panose="020B0604030504040204" pitchFamily="50" charset="-128"/>
                <a:ea typeface="Meiryo UI" panose="020B0604030504040204" pitchFamily="50" charset="-128"/>
                <a:cs typeface="Verdana" panose="020B0604030504040204" pitchFamily="34" charset="0"/>
              </a:rPr>
              <a:t>iOS</a:t>
            </a:r>
            <a:endParaRPr kumimoji="1" lang="ja-JP" altLang="en-US" sz="1400" b="1" kern="0" dirty="0">
              <a:solidFill>
                <a:srgbClr val="FFFFFF"/>
              </a:solidFill>
              <a:latin typeface="Meiryo UI" panose="020B0604030504040204" pitchFamily="50" charset="-128"/>
              <a:ea typeface="Meiryo UI" panose="020B0604030504040204" pitchFamily="50" charset="-128"/>
              <a:cs typeface="Verdana" panose="020B0604030504040204" pitchFamily="34" charset="0"/>
            </a:endParaRPr>
          </a:p>
        </p:txBody>
      </p:sp>
      <p:sp>
        <p:nvSpPr>
          <p:cNvPr id="6" name="テキスト ボックス 5">
            <a:extLst>
              <a:ext uri="{FF2B5EF4-FFF2-40B4-BE49-F238E27FC236}">
                <a16:creationId xmlns:a16="http://schemas.microsoft.com/office/drawing/2014/main" id="{959598AC-8B8B-4006-846F-81659D7C00EF}"/>
              </a:ext>
            </a:extLst>
          </p:cNvPr>
          <p:cNvSpPr txBox="1"/>
          <p:nvPr/>
        </p:nvSpPr>
        <p:spPr>
          <a:xfrm>
            <a:off x="5061446" y="300904"/>
            <a:ext cx="1440160" cy="400110"/>
          </a:xfrm>
          <a:prstGeom prst="rect">
            <a:avLst/>
          </a:prstGeom>
          <a:noFill/>
          <a:ln w="12700">
            <a:solidFill>
              <a:srgbClr val="DE0000"/>
            </a:solidFill>
          </a:ln>
        </p:spPr>
        <p:txBody>
          <a:bodyPr wrap="square" rtlCol="0" anchor="ctr" anchorCtr="1">
            <a:spAutoFit/>
          </a:bodyPr>
          <a:lstStyle/>
          <a:p>
            <a:r>
              <a:rPr lang="ja-JP" altLang="en-US" sz="2000" b="1" dirty="0">
                <a:solidFill>
                  <a:srgbClr val="DE0000"/>
                </a:solidFill>
                <a:latin typeface="Meiryo UI" panose="020B0604030504040204" pitchFamily="50" charset="-128"/>
                <a:ea typeface="Meiryo UI" panose="020B0604030504040204" pitchFamily="50" charset="-128"/>
                <a:sym typeface="ヒラギノ角ゴ ProN W6" charset="0"/>
              </a:rPr>
              <a:t>注意事項</a:t>
            </a:r>
          </a:p>
        </p:txBody>
      </p:sp>
      <p:graphicFrame>
        <p:nvGraphicFramePr>
          <p:cNvPr id="7" name="Group 122">
            <a:extLst>
              <a:ext uri="{FF2B5EF4-FFF2-40B4-BE49-F238E27FC236}">
                <a16:creationId xmlns:a16="http://schemas.microsoft.com/office/drawing/2014/main" id="{D55958AF-E5BA-4261-8D62-7CA475F999D3}"/>
              </a:ext>
            </a:extLst>
          </p:cNvPr>
          <p:cNvGraphicFramePr>
            <a:graphicFrameLocks/>
          </p:cNvGraphicFramePr>
          <p:nvPr>
            <p:extLst>
              <p:ext uri="{D42A27DB-BD31-4B8C-83A1-F6EECF244321}">
                <p14:modId xmlns:p14="http://schemas.microsoft.com/office/powerpoint/2010/main" val="754810642"/>
              </p:ext>
            </p:extLst>
          </p:nvPr>
        </p:nvGraphicFramePr>
        <p:xfrm>
          <a:off x="741600" y="1634400"/>
          <a:ext cx="11520000" cy="5004000"/>
        </p:xfrm>
        <a:graphic>
          <a:graphicData uri="http://schemas.openxmlformats.org/drawingml/2006/table">
            <a:tbl>
              <a:tblPr/>
              <a:tblGrid>
                <a:gridCol w="1152000">
                  <a:extLst>
                    <a:ext uri="{9D8B030D-6E8A-4147-A177-3AD203B41FA5}">
                      <a16:colId xmlns:a16="http://schemas.microsoft.com/office/drawing/2014/main" val="20000"/>
                    </a:ext>
                  </a:extLst>
                </a:gridCol>
                <a:gridCol w="2736000">
                  <a:extLst>
                    <a:ext uri="{9D8B030D-6E8A-4147-A177-3AD203B41FA5}">
                      <a16:colId xmlns:a16="http://schemas.microsoft.com/office/drawing/2014/main" val="20001"/>
                    </a:ext>
                  </a:extLst>
                </a:gridCol>
                <a:gridCol w="7632000">
                  <a:extLst>
                    <a:ext uri="{9D8B030D-6E8A-4147-A177-3AD203B41FA5}">
                      <a16:colId xmlns:a16="http://schemas.microsoft.com/office/drawing/2014/main" val="20002"/>
                    </a:ext>
                  </a:extLst>
                </a:gridCol>
              </a:tblGrid>
              <a:tr h="432000">
                <a:tc>
                  <a:txBody>
                    <a:bodyPr/>
                    <a:lstStyle>
                      <a:defPPr>
                        <a:defRPr lang="ja-JP"/>
                      </a:defPPr>
                      <a:lvl1pPr marL="0" algn="l" defTabSz="914400" rtl="0" eaLnBrk="1" latinLnBrk="0" hangingPunct="1">
                        <a:defRPr kumimoji="1" sz="1800" kern="1200">
                          <a:solidFill>
                            <a:schemeClr val="tx1"/>
                          </a:solidFill>
                          <a:latin typeface="Trebuchet MS"/>
                          <a:ea typeface="HGP創英角ｺﾞｼｯｸUB"/>
                        </a:defRPr>
                      </a:lvl1pPr>
                      <a:lvl2pPr marL="457200" algn="l" defTabSz="914400" rtl="0" eaLnBrk="1" latinLnBrk="0" hangingPunct="1">
                        <a:defRPr kumimoji="1" sz="1800" kern="1200">
                          <a:solidFill>
                            <a:schemeClr val="tx1"/>
                          </a:solidFill>
                          <a:latin typeface="Trebuchet MS"/>
                          <a:ea typeface="HGP創英角ｺﾞｼｯｸUB"/>
                        </a:defRPr>
                      </a:lvl2pPr>
                      <a:lvl3pPr marL="914400" algn="l" defTabSz="914400" rtl="0" eaLnBrk="1" latinLnBrk="0" hangingPunct="1">
                        <a:defRPr kumimoji="1" sz="1800" kern="1200">
                          <a:solidFill>
                            <a:schemeClr val="tx1"/>
                          </a:solidFill>
                          <a:latin typeface="Trebuchet MS"/>
                          <a:ea typeface="HGP創英角ｺﾞｼｯｸUB"/>
                        </a:defRPr>
                      </a:lvl3pPr>
                      <a:lvl4pPr marL="1371600" algn="l" defTabSz="914400" rtl="0" eaLnBrk="1" latinLnBrk="0" hangingPunct="1">
                        <a:defRPr kumimoji="1" sz="1800" kern="1200">
                          <a:solidFill>
                            <a:schemeClr val="tx1"/>
                          </a:solidFill>
                          <a:latin typeface="Trebuchet MS"/>
                          <a:ea typeface="HGP創英角ｺﾞｼｯｸUB"/>
                        </a:defRPr>
                      </a:lvl4pPr>
                      <a:lvl5pPr marL="1828800" algn="l" defTabSz="914400" rtl="0" eaLnBrk="1" latinLnBrk="0" hangingPunct="1">
                        <a:defRPr kumimoji="1" sz="1800" kern="1200">
                          <a:solidFill>
                            <a:schemeClr val="tx1"/>
                          </a:solidFill>
                          <a:latin typeface="Trebuchet MS"/>
                          <a:ea typeface="HGP創英角ｺﾞｼｯｸUB"/>
                        </a:defRPr>
                      </a:lvl5pPr>
                      <a:lvl6pPr marL="2286000" algn="l" defTabSz="914400" rtl="0" eaLnBrk="1" latinLnBrk="0" hangingPunct="1">
                        <a:defRPr kumimoji="1" sz="1800" kern="1200">
                          <a:solidFill>
                            <a:schemeClr val="tx1"/>
                          </a:solidFill>
                          <a:latin typeface="Trebuchet MS"/>
                          <a:ea typeface="HGP創英角ｺﾞｼｯｸUB"/>
                        </a:defRPr>
                      </a:lvl6pPr>
                      <a:lvl7pPr marL="2743200" algn="l" defTabSz="914400" rtl="0" eaLnBrk="1" latinLnBrk="0" hangingPunct="1">
                        <a:defRPr kumimoji="1" sz="1800" kern="1200">
                          <a:solidFill>
                            <a:schemeClr val="tx1"/>
                          </a:solidFill>
                          <a:latin typeface="Trebuchet MS"/>
                          <a:ea typeface="HGP創英角ｺﾞｼｯｸUB"/>
                        </a:defRPr>
                      </a:lvl7pPr>
                      <a:lvl8pPr marL="3200400" algn="l" defTabSz="914400" rtl="0" eaLnBrk="1" latinLnBrk="0" hangingPunct="1">
                        <a:defRPr kumimoji="1" sz="1800" kern="1200">
                          <a:solidFill>
                            <a:schemeClr val="tx1"/>
                          </a:solidFill>
                          <a:latin typeface="Trebuchet MS"/>
                          <a:ea typeface="HGP創英角ｺﾞｼｯｸUB"/>
                        </a:defRPr>
                      </a:lvl8pPr>
                      <a:lvl9pPr marL="3657600" algn="l" defTabSz="914400" rtl="0" eaLnBrk="1" latinLnBrk="0" hangingPunct="1">
                        <a:defRPr kumimoji="1" sz="1800" kern="1200">
                          <a:solidFill>
                            <a:schemeClr val="tx1"/>
                          </a:solidFill>
                          <a:latin typeface="Trebuchet MS"/>
                          <a:ea typeface="HGP創英角ｺﾞｼｯｸUB"/>
                        </a:defRPr>
                      </a:lvl9pPr>
                    </a:lstStyle>
                    <a:p>
                      <a:pPr marL="0" marR="0" lvl="0" indent="0" algn="ctr" defTabSz="914400" rtl="0" eaLnBrk="1" fontAlgn="base" latinLnBrk="0" hangingPunct="1">
                        <a:lnSpc>
                          <a:spcPct val="100000"/>
                        </a:lnSpc>
                        <a:spcBef>
                          <a:spcPts val="0"/>
                        </a:spcBef>
                        <a:spcAft>
                          <a:spcPct val="0"/>
                        </a:spcAft>
                        <a:buClrTx/>
                        <a:buSzTx/>
                        <a:buFontTx/>
                        <a:buNone/>
                        <a:tabLst/>
                      </a:pPr>
                      <a:r>
                        <a:rPr kumimoji="1" lang="ja-JP" altLang="en-US" sz="1800" b="1" i="0" u="none" strike="noStrike" cap="none" normalizeH="0" baseline="0" dirty="0">
                          <a:ln>
                            <a:noFill/>
                          </a:ln>
                          <a:solidFill>
                            <a:schemeClr val="bg1"/>
                          </a:solidFill>
                          <a:effectLst/>
                          <a:latin typeface="Meiryo UI" panose="020B0604030504040204" pitchFamily="50" charset="-128"/>
                          <a:ea typeface="Meiryo UI" panose="020B0604030504040204" pitchFamily="50" charset="-128"/>
                        </a:rPr>
                        <a:t>分　類</a:t>
                      </a:r>
                    </a:p>
                  </a:txBody>
                  <a:tcPr marL="0" marR="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solidFill>
                      <a:schemeClr val="bg1">
                        <a:lumMod val="65000"/>
                      </a:schemeClr>
                    </a:solidFill>
                  </a:tcPr>
                </a:tc>
                <a:tc>
                  <a:txBody>
                    <a:bodyPr/>
                    <a:lstStyle>
                      <a:defPPr>
                        <a:defRPr lang="ja-JP"/>
                      </a:defPPr>
                      <a:lvl1pPr marL="0" algn="l" defTabSz="914400" rtl="0" eaLnBrk="1" latinLnBrk="0" hangingPunct="1">
                        <a:defRPr kumimoji="1" sz="1800" kern="1200">
                          <a:solidFill>
                            <a:schemeClr val="tx1"/>
                          </a:solidFill>
                          <a:latin typeface="Trebuchet MS"/>
                          <a:ea typeface="HGP創英角ｺﾞｼｯｸUB"/>
                        </a:defRPr>
                      </a:lvl1pPr>
                      <a:lvl2pPr marL="457200" algn="l" defTabSz="914400" rtl="0" eaLnBrk="1" latinLnBrk="0" hangingPunct="1">
                        <a:defRPr kumimoji="1" sz="1800" kern="1200">
                          <a:solidFill>
                            <a:schemeClr val="tx1"/>
                          </a:solidFill>
                          <a:latin typeface="Trebuchet MS"/>
                          <a:ea typeface="HGP創英角ｺﾞｼｯｸUB"/>
                        </a:defRPr>
                      </a:lvl2pPr>
                      <a:lvl3pPr marL="914400" algn="l" defTabSz="914400" rtl="0" eaLnBrk="1" latinLnBrk="0" hangingPunct="1">
                        <a:defRPr kumimoji="1" sz="1800" kern="1200">
                          <a:solidFill>
                            <a:schemeClr val="tx1"/>
                          </a:solidFill>
                          <a:latin typeface="Trebuchet MS"/>
                          <a:ea typeface="HGP創英角ｺﾞｼｯｸUB"/>
                        </a:defRPr>
                      </a:lvl3pPr>
                      <a:lvl4pPr marL="1371600" algn="l" defTabSz="914400" rtl="0" eaLnBrk="1" latinLnBrk="0" hangingPunct="1">
                        <a:defRPr kumimoji="1" sz="1800" kern="1200">
                          <a:solidFill>
                            <a:schemeClr val="tx1"/>
                          </a:solidFill>
                          <a:latin typeface="Trebuchet MS"/>
                          <a:ea typeface="HGP創英角ｺﾞｼｯｸUB"/>
                        </a:defRPr>
                      </a:lvl4pPr>
                      <a:lvl5pPr marL="1828800" algn="l" defTabSz="914400" rtl="0" eaLnBrk="1" latinLnBrk="0" hangingPunct="1">
                        <a:defRPr kumimoji="1" sz="1800" kern="1200">
                          <a:solidFill>
                            <a:schemeClr val="tx1"/>
                          </a:solidFill>
                          <a:latin typeface="Trebuchet MS"/>
                          <a:ea typeface="HGP創英角ｺﾞｼｯｸUB"/>
                        </a:defRPr>
                      </a:lvl5pPr>
                      <a:lvl6pPr marL="2286000" algn="l" defTabSz="914400" rtl="0" eaLnBrk="1" latinLnBrk="0" hangingPunct="1">
                        <a:defRPr kumimoji="1" sz="1800" kern="1200">
                          <a:solidFill>
                            <a:schemeClr val="tx1"/>
                          </a:solidFill>
                          <a:latin typeface="Trebuchet MS"/>
                          <a:ea typeface="HGP創英角ｺﾞｼｯｸUB"/>
                        </a:defRPr>
                      </a:lvl6pPr>
                      <a:lvl7pPr marL="2743200" algn="l" defTabSz="914400" rtl="0" eaLnBrk="1" latinLnBrk="0" hangingPunct="1">
                        <a:defRPr kumimoji="1" sz="1800" kern="1200">
                          <a:solidFill>
                            <a:schemeClr val="tx1"/>
                          </a:solidFill>
                          <a:latin typeface="Trebuchet MS"/>
                          <a:ea typeface="HGP創英角ｺﾞｼｯｸUB"/>
                        </a:defRPr>
                      </a:lvl7pPr>
                      <a:lvl8pPr marL="3200400" algn="l" defTabSz="914400" rtl="0" eaLnBrk="1" latinLnBrk="0" hangingPunct="1">
                        <a:defRPr kumimoji="1" sz="1800" kern="1200">
                          <a:solidFill>
                            <a:schemeClr val="tx1"/>
                          </a:solidFill>
                          <a:latin typeface="Trebuchet MS"/>
                          <a:ea typeface="HGP創英角ｺﾞｼｯｸUB"/>
                        </a:defRPr>
                      </a:lvl8pPr>
                      <a:lvl9pPr marL="3657600" algn="l" defTabSz="914400" rtl="0" eaLnBrk="1" latinLnBrk="0" hangingPunct="1">
                        <a:defRPr kumimoji="1" sz="1800" kern="1200">
                          <a:solidFill>
                            <a:schemeClr val="tx1"/>
                          </a:solidFill>
                          <a:latin typeface="Trebuchet MS"/>
                          <a:ea typeface="HGP創英角ｺﾞｼｯｸUB"/>
                        </a:defRPr>
                      </a:lvl9pPr>
                    </a:lstStyle>
                    <a:p>
                      <a:pPr marL="0" marR="0" lvl="0" indent="0" algn="ctr" defTabSz="914400" rtl="0" eaLnBrk="1" fontAlgn="base" latinLnBrk="0" hangingPunct="1">
                        <a:lnSpc>
                          <a:spcPct val="100000"/>
                        </a:lnSpc>
                        <a:spcBef>
                          <a:spcPts val="0"/>
                        </a:spcBef>
                        <a:spcAft>
                          <a:spcPct val="0"/>
                        </a:spcAft>
                        <a:buClrTx/>
                        <a:buSzTx/>
                        <a:buFontTx/>
                        <a:buNone/>
                        <a:tabLst/>
                      </a:pPr>
                      <a:r>
                        <a:rPr kumimoji="1" lang="ja-JP" altLang="en-US" sz="1800" b="1" i="0" u="none" strike="noStrike" cap="none" normalizeH="0" baseline="0" dirty="0">
                          <a:ln>
                            <a:noFill/>
                          </a:ln>
                          <a:solidFill>
                            <a:schemeClr val="bg1"/>
                          </a:solidFill>
                          <a:effectLst/>
                          <a:latin typeface="Meiryo UI" panose="020B0604030504040204" pitchFamily="50" charset="-128"/>
                          <a:ea typeface="Meiryo UI" panose="020B0604030504040204" pitchFamily="50" charset="-128"/>
                        </a:rPr>
                        <a:t>項　目</a:t>
                      </a:r>
                    </a:p>
                  </a:txBody>
                  <a:tcPr marL="0" marR="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solidFill>
                      <a:schemeClr val="bg1">
                        <a:lumMod val="65000"/>
                      </a:schemeClr>
                    </a:solidFill>
                  </a:tcPr>
                </a:tc>
                <a:tc>
                  <a:txBody>
                    <a:bodyPr/>
                    <a:lstStyle>
                      <a:defPPr>
                        <a:defRPr lang="ja-JP"/>
                      </a:defPPr>
                      <a:lvl1pPr marL="0" algn="l" defTabSz="914400" rtl="0" eaLnBrk="1" latinLnBrk="0" hangingPunct="1">
                        <a:defRPr kumimoji="1" sz="1800" kern="1200">
                          <a:solidFill>
                            <a:schemeClr val="tx1"/>
                          </a:solidFill>
                          <a:latin typeface="Trebuchet MS"/>
                          <a:ea typeface="HGP創英角ｺﾞｼｯｸUB"/>
                        </a:defRPr>
                      </a:lvl1pPr>
                      <a:lvl2pPr marL="457200" algn="l" defTabSz="914400" rtl="0" eaLnBrk="1" latinLnBrk="0" hangingPunct="1">
                        <a:defRPr kumimoji="1" sz="1800" kern="1200">
                          <a:solidFill>
                            <a:schemeClr val="tx1"/>
                          </a:solidFill>
                          <a:latin typeface="Trebuchet MS"/>
                          <a:ea typeface="HGP創英角ｺﾞｼｯｸUB"/>
                        </a:defRPr>
                      </a:lvl2pPr>
                      <a:lvl3pPr marL="914400" algn="l" defTabSz="914400" rtl="0" eaLnBrk="1" latinLnBrk="0" hangingPunct="1">
                        <a:defRPr kumimoji="1" sz="1800" kern="1200">
                          <a:solidFill>
                            <a:schemeClr val="tx1"/>
                          </a:solidFill>
                          <a:latin typeface="Trebuchet MS"/>
                          <a:ea typeface="HGP創英角ｺﾞｼｯｸUB"/>
                        </a:defRPr>
                      </a:lvl3pPr>
                      <a:lvl4pPr marL="1371600" algn="l" defTabSz="914400" rtl="0" eaLnBrk="1" latinLnBrk="0" hangingPunct="1">
                        <a:defRPr kumimoji="1" sz="1800" kern="1200">
                          <a:solidFill>
                            <a:schemeClr val="tx1"/>
                          </a:solidFill>
                          <a:latin typeface="Trebuchet MS"/>
                          <a:ea typeface="HGP創英角ｺﾞｼｯｸUB"/>
                        </a:defRPr>
                      </a:lvl4pPr>
                      <a:lvl5pPr marL="1828800" algn="l" defTabSz="914400" rtl="0" eaLnBrk="1" latinLnBrk="0" hangingPunct="1">
                        <a:defRPr kumimoji="1" sz="1800" kern="1200">
                          <a:solidFill>
                            <a:schemeClr val="tx1"/>
                          </a:solidFill>
                          <a:latin typeface="Trebuchet MS"/>
                          <a:ea typeface="HGP創英角ｺﾞｼｯｸUB"/>
                        </a:defRPr>
                      </a:lvl5pPr>
                      <a:lvl6pPr marL="2286000" algn="l" defTabSz="914400" rtl="0" eaLnBrk="1" latinLnBrk="0" hangingPunct="1">
                        <a:defRPr kumimoji="1" sz="1800" kern="1200">
                          <a:solidFill>
                            <a:schemeClr val="tx1"/>
                          </a:solidFill>
                          <a:latin typeface="Trebuchet MS"/>
                          <a:ea typeface="HGP創英角ｺﾞｼｯｸUB"/>
                        </a:defRPr>
                      </a:lvl6pPr>
                      <a:lvl7pPr marL="2743200" algn="l" defTabSz="914400" rtl="0" eaLnBrk="1" latinLnBrk="0" hangingPunct="1">
                        <a:defRPr kumimoji="1" sz="1800" kern="1200">
                          <a:solidFill>
                            <a:schemeClr val="tx1"/>
                          </a:solidFill>
                          <a:latin typeface="Trebuchet MS"/>
                          <a:ea typeface="HGP創英角ｺﾞｼｯｸUB"/>
                        </a:defRPr>
                      </a:lvl7pPr>
                      <a:lvl8pPr marL="3200400" algn="l" defTabSz="914400" rtl="0" eaLnBrk="1" latinLnBrk="0" hangingPunct="1">
                        <a:defRPr kumimoji="1" sz="1800" kern="1200">
                          <a:solidFill>
                            <a:schemeClr val="tx1"/>
                          </a:solidFill>
                          <a:latin typeface="Trebuchet MS"/>
                          <a:ea typeface="HGP創英角ｺﾞｼｯｸUB"/>
                        </a:defRPr>
                      </a:lvl8pPr>
                      <a:lvl9pPr marL="3657600" algn="l" defTabSz="914400" rtl="0" eaLnBrk="1" latinLnBrk="0" hangingPunct="1">
                        <a:defRPr kumimoji="1" sz="1800" kern="1200">
                          <a:solidFill>
                            <a:schemeClr val="tx1"/>
                          </a:solidFill>
                          <a:latin typeface="Trebuchet MS"/>
                          <a:ea typeface="HGP創英角ｺﾞｼｯｸUB"/>
                        </a:defRPr>
                      </a:lvl9pPr>
                    </a:lstStyle>
                    <a:p>
                      <a:pPr marL="0" marR="0" lvl="0" indent="0" algn="ctr" defTabSz="914400" rtl="0" eaLnBrk="1" fontAlgn="base" latinLnBrk="0" hangingPunct="1">
                        <a:lnSpc>
                          <a:spcPct val="100000"/>
                        </a:lnSpc>
                        <a:spcBef>
                          <a:spcPts val="0"/>
                        </a:spcBef>
                        <a:spcAft>
                          <a:spcPct val="0"/>
                        </a:spcAft>
                        <a:buClrTx/>
                        <a:buSzTx/>
                        <a:buFontTx/>
                        <a:buNone/>
                        <a:tabLst/>
                      </a:pPr>
                      <a:r>
                        <a:rPr kumimoji="1" lang="ja-JP" altLang="en-US" sz="1800" b="1" i="0" u="none" strike="noStrike" cap="none" normalizeH="0" baseline="0" dirty="0">
                          <a:ln>
                            <a:noFill/>
                          </a:ln>
                          <a:solidFill>
                            <a:schemeClr val="bg1"/>
                          </a:solidFill>
                          <a:effectLst/>
                          <a:latin typeface="Meiryo UI" panose="020B0604030504040204" pitchFamily="50" charset="-128"/>
                          <a:ea typeface="Meiryo UI" panose="020B0604030504040204" pitchFamily="50" charset="-128"/>
                        </a:rPr>
                        <a:t>内　容</a:t>
                      </a:r>
                    </a:p>
                  </a:txBody>
                  <a:tcPr marL="0" marR="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solidFill>
                      <a:schemeClr val="bg1">
                        <a:lumMod val="65000"/>
                      </a:schemeClr>
                    </a:solidFill>
                  </a:tcPr>
                </a:tc>
                <a:extLst>
                  <a:ext uri="{0D108BD9-81ED-4DB2-BD59-A6C34878D82A}">
                    <a16:rowId xmlns:a16="http://schemas.microsoft.com/office/drawing/2014/main" val="10000"/>
                  </a:ext>
                </a:extLst>
              </a:tr>
              <a:tr h="828000">
                <a:tc rowSpan="3">
                  <a:txBody>
                    <a:bodyPr/>
                    <a:lstStyle>
                      <a:defPPr>
                        <a:defRPr lang="ja-JP"/>
                      </a:defPPr>
                      <a:lvl1pPr marL="0" algn="l" defTabSz="914400" rtl="0" eaLnBrk="1" latinLnBrk="0" hangingPunct="1">
                        <a:defRPr kumimoji="1" sz="1800" kern="1200">
                          <a:solidFill>
                            <a:schemeClr val="tx1"/>
                          </a:solidFill>
                          <a:latin typeface="Trebuchet MS"/>
                          <a:ea typeface="HGP創英角ｺﾞｼｯｸUB"/>
                        </a:defRPr>
                      </a:lvl1pPr>
                      <a:lvl2pPr marL="457200" algn="l" defTabSz="914400" rtl="0" eaLnBrk="1" latinLnBrk="0" hangingPunct="1">
                        <a:defRPr kumimoji="1" sz="1800" kern="1200">
                          <a:solidFill>
                            <a:schemeClr val="tx1"/>
                          </a:solidFill>
                          <a:latin typeface="Trebuchet MS"/>
                          <a:ea typeface="HGP創英角ｺﾞｼｯｸUB"/>
                        </a:defRPr>
                      </a:lvl2pPr>
                      <a:lvl3pPr marL="914400" algn="l" defTabSz="914400" rtl="0" eaLnBrk="1" latinLnBrk="0" hangingPunct="1">
                        <a:defRPr kumimoji="1" sz="1800" kern="1200">
                          <a:solidFill>
                            <a:schemeClr val="tx1"/>
                          </a:solidFill>
                          <a:latin typeface="Trebuchet MS"/>
                          <a:ea typeface="HGP創英角ｺﾞｼｯｸUB"/>
                        </a:defRPr>
                      </a:lvl3pPr>
                      <a:lvl4pPr marL="1371600" algn="l" defTabSz="914400" rtl="0" eaLnBrk="1" latinLnBrk="0" hangingPunct="1">
                        <a:defRPr kumimoji="1" sz="1800" kern="1200">
                          <a:solidFill>
                            <a:schemeClr val="tx1"/>
                          </a:solidFill>
                          <a:latin typeface="Trebuchet MS"/>
                          <a:ea typeface="HGP創英角ｺﾞｼｯｸUB"/>
                        </a:defRPr>
                      </a:lvl4pPr>
                      <a:lvl5pPr marL="1828800" algn="l" defTabSz="914400" rtl="0" eaLnBrk="1" latinLnBrk="0" hangingPunct="1">
                        <a:defRPr kumimoji="1" sz="1800" kern="1200">
                          <a:solidFill>
                            <a:schemeClr val="tx1"/>
                          </a:solidFill>
                          <a:latin typeface="Trebuchet MS"/>
                          <a:ea typeface="HGP創英角ｺﾞｼｯｸUB"/>
                        </a:defRPr>
                      </a:lvl5pPr>
                      <a:lvl6pPr marL="2286000" algn="l" defTabSz="914400" rtl="0" eaLnBrk="1" latinLnBrk="0" hangingPunct="1">
                        <a:defRPr kumimoji="1" sz="1800" kern="1200">
                          <a:solidFill>
                            <a:schemeClr val="tx1"/>
                          </a:solidFill>
                          <a:latin typeface="Trebuchet MS"/>
                          <a:ea typeface="HGP創英角ｺﾞｼｯｸUB"/>
                        </a:defRPr>
                      </a:lvl6pPr>
                      <a:lvl7pPr marL="2743200" algn="l" defTabSz="914400" rtl="0" eaLnBrk="1" latinLnBrk="0" hangingPunct="1">
                        <a:defRPr kumimoji="1" sz="1800" kern="1200">
                          <a:solidFill>
                            <a:schemeClr val="tx1"/>
                          </a:solidFill>
                          <a:latin typeface="Trebuchet MS"/>
                          <a:ea typeface="HGP創英角ｺﾞｼｯｸUB"/>
                        </a:defRPr>
                      </a:lvl7pPr>
                      <a:lvl8pPr marL="3200400" algn="l" defTabSz="914400" rtl="0" eaLnBrk="1" latinLnBrk="0" hangingPunct="1">
                        <a:defRPr kumimoji="1" sz="1800" kern="1200">
                          <a:solidFill>
                            <a:schemeClr val="tx1"/>
                          </a:solidFill>
                          <a:latin typeface="Trebuchet MS"/>
                          <a:ea typeface="HGP創英角ｺﾞｼｯｸUB"/>
                        </a:defRPr>
                      </a:lvl8pPr>
                      <a:lvl9pPr marL="3657600" algn="l" defTabSz="914400" rtl="0" eaLnBrk="1" latinLnBrk="0" hangingPunct="1">
                        <a:defRPr kumimoji="1" sz="1800" kern="1200">
                          <a:solidFill>
                            <a:schemeClr val="tx1"/>
                          </a:solidFill>
                          <a:latin typeface="Trebuchet MS"/>
                          <a:ea typeface="HGP創英角ｺﾞｼｯｸUB"/>
                        </a:defRPr>
                      </a:lvl9pPr>
                    </a:lstStyle>
                    <a:p>
                      <a:pPr marL="144000" marR="0" lvl="0" indent="0" algn="l" defTabSz="914400" rtl="0" eaLnBrk="1" fontAlgn="ctr"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Verdana" panose="020B0604030504040204" pitchFamily="34" charset="0"/>
                        </a:rPr>
                        <a:t>管理者</a:t>
                      </a:r>
                    </a:p>
                  </a:txBody>
                  <a:tcPr marL="72000" marR="72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noFill/>
                  </a:tcPr>
                </a:tc>
                <a:tc>
                  <a:txBody>
                    <a:bodyPr/>
                    <a:lstStyle>
                      <a:defPPr>
                        <a:defRPr lang="ja-JP"/>
                      </a:defPPr>
                      <a:lvl1pPr marL="0" algn="l" defTabSz="457200" rtl="0" eaLnBrk="1" latinLnBrk="0" hangingPunct="1">
                        <a:defRPr kumimoji="1" sz="1800" kern="1200">
                          <a:solidFill>
                            <a:schemeClr val="dk1"/>
                          </a:solidFill>
                          <a:latin typeface="Verdana"/>
                          <a:ea typeface="HGP創英角ｺﾞｼｯｸUB"/>
                        </a:defRPr>
                      </a:lvl1pPr>
                      <a:lvl2pPr marL="457200" algn="l" defTabSz="457200" rtl="0" eaLnBrk="1" latinLnBrk="0" hangingPunct="1">
                        <a:defRPr kumimoji="1" sz="1800" kern="1200">
                          <a:solidFill>
                            <a:schemeClr val="dk1"/>
                          </a:solidFill>
                          <a:latin typeface="Verdana"/>
                          <a:ea typeface="HGP創英角ｺﾞｼｯｸUB"/>
                        </a:defRPr>
                      </a:lvl2pPr>
                      <a:lvl3pPr marL="914400" algn="l" defTabSz="457200" rtl="0" eaLnBrk="1" latinLnBrk="0" hangingPunct="1">
                        <a:defRPr kumimoji="1" sz="1800" kern="1200">
                          <a:solidFill>
                            <a:schemeClr val="dk1"/>
                          </a:solidFill>
                          <a:latin typeface="Verdana"/>
                          <a:ea typeface="HGP創英角ｺﾞｼｯｸUB"/>
                        </a:defRPr>
                      </a:lvl3pPr>
                      <a:lvl4pPr marL="1371600" algn="l" defTabSz="457200" rtl="0" eaLnBrk="1" latinLnBrk="0" hangingPunct="1">
                        <a:defRPr kumimoji="1" sz="1800" kern="1200">
                          <a:solidFill>
                            <a:schemeClr val="dk1"/>
                          </a:solidFill>
                          <a:latin typeface="Verdana"/>
                          <a:ea typeface="HGP創英角ｺﾞｼｯｸUB"/>
                        </a:defRPr>
                      </a:lvl4pPr>
                      <a:lvl5pPr marL="1828800" algn="l" defTabSz="457200" rtl="0" eaLnBrk="1" latinLnBrk="0" hangingPunct="1">
                        <a:defRPr kumimoji="1" sz="1800" kern="1200">
                          <a:solidFill>
                            <a:schemeClr val="dk1"/>
                          </a:solidFill>
                          <a:latin typeface="Verdana"/>
                          <a:ea typeface="HGP創英角ｺﾞｼｯｸUB"/>
                        </a:defRPr>
                      </a:lvl5pPr>
                      <a:lvl6pPr marL="2286000" algn="l" defTabSz="457200" rtl="0" eaLnBrk="1" latinLnBrk="0" hangingPunct="1">
                        <a:defRPr kumimoji="1" sz="1800" kern="1200">
                          <a:solidFill>
                            <a:schemeClr val="dk1"/>
                          </a:solidFill>
                          <a:latin typeface="Verdana"/>
                          <a:ea typeface="HGP創英角ｺﾞｼｯｸUB"/>
                        </a:defRPr>
                      </a:lvl6pPr>
                      <a:lvl7pPr marL="2743200" algn="l" defTabSz="457200" rtl="0" eaLnBrk="1" latinLnBrk="0" hangingPunct="1">
                        <a:defRPr kumimoji="1" sz="1800" kern="1200">
                          <a:solidFill>
                            <a:schemeClr val="dk1"/>
                          </a:solidFill>
                          <a:latin typeface="Verdana"/>
                          <a:ea typeface="HGP創英角ｺﾞｼｯｸUB"/>
                        </a:defRPr>
                      </a:lvl7pPr>
                      <a:lvl8pPr marL="3200400" algn="l" defTabSz="457200" rtl="0" eaLnBrk="1" latinLnBrk="0" hangingPunct="1">
                        <a:defRPr kumimoji="1" sz="1800" kern="1200">
                          <a:solidFill>
                            <a:schemeClr val="dk1"/>
                          </a:solidFill>
                          <a:latin typeface="Verdana"/>
                          <a:ea typeface="HGP創英角ｺﾞｼｯｸUB"/>
                        </a:defRPr>
                      </a:lvl8pPr>
                      <a:lvl9pPr marL="3657600" algn="l" defTabSz="457200" rtl="0" eaLnBrk="1" latinLnBrk="0" hangingPunct="1">
                        <a:defRPr kumimoji="1" sz="1800" kern="1200">
                          <a:solidFill>
                            <a:schemeClr val="dk1"/>
                          </a:solidFill>
                          <a:latin typeface="Verdana"/>
                          <a:ea typeface="HGP創英角ｺﾞｼｯｸUB"/>
                        </a:defRPr>
                      </a:lvl9pPr>
                    </a:lstStyle>
                    <a:p>
                      <a:pPr marL="144000" algn="l" fontAlgn="ctr">
                        <a:spcAft>
                          <a:spcPts val="0"/>
                        </a:spcAft>
                      </a:pPr>
                      <a:r>
                        <a:rPr lang="en-US" altLang="ja-JP" sz="1800" b="0" u="none" strike="noStrike" dirty="0">
                          <a:latin typeface="Meiryo UI" panose="020B0604030504040204" pitchFamily="50" charset="-128"/>
                          <a:ea typeface="Meiryo UI" panose="020B0604030504040204" pitchFamily="50" charset="-128"/>
                          <a:cs typeface="Verdana" panose="020B0604030504040204" pitchFamily="34" charset="0"/>
                        </a:rPr>
                        <a:t>VPP </a:t>
                      </a:r>
                      <a:r>
                        <a:rPr lang="ja-JP" altLang="en-US" sz="1800" b="0" u="none" strike="noStrike" dirty="0">
                          <a:latin typeface="Meiryo UI" panose="020B0604030504040204" pitchFamily="50" charset="-128"/>
                          <a:ea typeface="Meiryo UI" panose="020B0604030504040204" pitchFamily="50" charset="-128"/>
                          <a:cs typeface="Verdana" panose="020B0604030504040204" pitchFamily="34" charset="0"/>
                        </a:rPr>
                        <a:t>アカウントの取得</a:t>
                      </a:r>
                      <a:br>
                        <a:rPr lang="ja-JP" altLang="en-US" sz="1800" b="0" u="none" strike="noStrike" dirty="0">
                          <a:latin typeface="Meiryo UI" panose="020B0604030504040204" pitchFamily="50" charset="-128"/>
                          <a:ea typeface="Meiryo UI" panose="020B0604030504040204" pitchFamily="50" charset="-128"/>
                          <a:cs typeface="Verdana" panose="020B0604030504040204" pitchFamily="34" charset="0"/>
                        </a:rPr>
                      </a:br>
                      <a:r>
                        <a:rPr lang="ja-JP" altLang="en-US" sz="1800" b="0" u="none" strike="noStrike" dirty="0">
                          <a:latin typeface="Meiryo UI" panose="020B0604030504040204" pitchFamily="50" charset="-128"/>
                          <a:ea typeface="Meiryo UI" panose="020B0604030504040204" pitchFamily="50" charset="-128"/>
                          <a:cs typeface="Verdana" panose="020B0604030504040204" pitchFamily="34" charset="0"/>
                        </a:rPr>
                        <a:t>（</a:t>
                      </a:r>
                      <a:r>
                        <a:rPr lang="en-US" altLang="ja-JP" sz="1800" b="0" u="none" strike="noStrike" dirty="0">
                          <a:latin typeface="Meiryo UI" panose="020B0604030504040204" pitchFamily="50" charset="-128"/>
                          <a:ea typeface="Meiryo UI" panose="020B0604030504040204" pitchFamily="50" charset="-128"/>
                          <a:cs typeface="Verdana" panose="020B0604030504040204" pitchFamily="34" charset="0"/>
                        </a:rPr>
                        <a:t>VPP Apple ID</a:t>
                      </a:r>
                      <a:r>
                        <a:rPr lang="ja-JP" altLang="en-US" sz="1800" b="0" u="none" strike="noStrike" dirty="0">
                          <a:latin typeface="Meiryo UI" panose="020B0604030504040204" pitchFamily="50" charset="-128"/>
                          <a:ea typeface="Meiryo UI" panose="020B0604030504040204" pitchFamily="50" charset="-128"/>
                          <a:cs typeface="Verdana" panose="020B0604030504040204" pitchFamily="34" charset="0"/>
                        </a:rPr>
                        <a:t>）</a:t>
                      </a:r>
                    </a:p>
                  </a:txBody>
                  <a:tcPr marL="73532" marR="73532" marT="0" marB="0" anchor="ctr">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solidFill>
                      <a:schemeClr val="bg1">
                        <a:lumMod val="85000"/>
                      </a:schemeClr>
                    </a:solidFill>
                  </a:tcPr>
                </a:tc>
                <a:tc>
                  <a:txBody>
                    <a:bodyPr/>
                    <a:lstStyle>
                      <a:defPPr>
                        <a:defRPr lang="ja-JP"/>
                      </a:defPPr>
                      <a:lvl1pPr marL="0" algn="l" defTabSz="457200" rtl="0" eaLnBrk="1" latinLnBrk="0" hangingPunct="1">
                        <a:defRPr kumimoji="1" sz="1800" kern="1200">
                          <a:solidFill>
                            <a:schemeClr val="dk1"/>
                          </a:solidFill>
                          <a:latin typeface="Verdana"/>
                          <a:ea typeface="HGP創英角ｺﾞｼｯｸUB"/>
                        </a:defRPr>
                      </a:lvl1pPr>
                      <a:lvl2pPr marL="457200" algn="l" defTabSz="457200" rtl="0" eaLnBrk="1" latinLnBrk="0" hangingPunct="1">
                        <a:defRPr kumimoji="1" sz="1800" kern="1200">
                          <a:solidFill>
                            <a:schemeClr val="dk1"/>
                          </a:solidFill>
                          <a:latin typeface="Verdana"/>
                          <a:ea typeface="HGP創英角ｺﾞｼｯｸUB"/>
                        </a:defRPr>
                      </a:lvl2pPr>
                      <a:lvl3pPr marL="914400" algn="l" defTabSz="457200" rtl="0" eaLnBrk="1" latinLnBrk="0" hangingPunct="1">
                        <a:defRPr kumimoji="1" sz="1800" kern="1200">
                          <a:solidFill>
                            <a:schemeClr val="dk1"/>
                          </a:solidFill>
                          <a:latin typeface="Verdana"/>
                          <a:ea typeface="HGP創英角ｺﾞｼｯｸUB"/>
                        </a:defRPr>
                      </a:lvl3pPr>
                      <a:lvl4pPr marL="1371600" algn="l" defTabSz="457200" rtl="0" eaLnBrk="1" latinLnBrk="0" hangingPunct="1">
                        <a:defRPr kumimoji="1" sz="1800" kern="1200">
                          <a:solidFill>
                            <a:schemeClr val="dk1"/>
                          </a:solidFill>
                          <a:latin typeface="Verdana"/>
                          <a:ea typeface="HGP創英角ｺﾞｼｯｸUB"/>
                        </a:defRPr>
                      </a:lvl4pPr>
                      <a:lvl5pPr marL="1828800" algn="l" defTabSz="457200" rtl="0" eaLnBrk="1" latinLnBrk="0" hangingPunct="1">
                        <a:defRPr kumimoji="1" sz="1800" kern="1200">
                          <a:solidFill>
                            <a:schemeClr val="dk1"/>
                          </a:solidFill>
                          <a:latin typeface="Verdana"/>
                          <a:ea typeface="HGP創英角ｺﾞｼｯｸUB"/>
                        </a:defRPr>
                      </a:lvl5pPr>
                      <a:lvl6pPr marL="2286000" algn="l" defTabSz="457200" rtl="0" eaLnBrk="1" latinLnBrk="0" hangingPunct="1">
                        <a:defRPr kumimoji="1" sz="1800" kern="1200">
                          <a:solidFill>
                            <a:schemeClr val="dk1"/>
                          </a:solidFill>
                          <a:latin typeface="Verdana"/>
                          <a:ea typeface="HGP創英角ｺﾞｼｯｸUB"/>
                        </a:defRPr>
                      </a:lvl6pPr>
                      <a:lvl7pPr marL="2743200" algn="l" defTabSz="457200" rtl="0" eaLnBrk="1" latinLnBrk="0" hangingPunct="1">
                        <a:defRPr kumimoji="1" sz="1800" kern="1200">
                          <a:solidFill>
                            <a:schemeClr val="dk1"/>
                          </a:solidFill>
                          <a:latin typeface="Verdana"/>
                          <a:ea typeface="HGP創英角ｺﾞｼｯｸUB"/>
                        </a:defRPr>
                      </a:lvl7pPr>
                      <a:lvl8pPr marL="3200400" algn="l" defTabSz="457200" rtl="0" eaLnBrk="1" latinLnBrk="0" hangingPunct="1">
                        <a:defRPr kumimoji="1" sz="1800" kern="1200">
                          <a:solidFill>
                            <a:schemeClr val="dk1"/>
                          </a:solidFill>
                          <a:latin typeface="Verdana"/>
                          <a:ea typeface="HGP創英角ｺﾞｼｯｸUB"/>
                        </a:defRPr>
                      </a:lvl8pPr>
                      <a:lvl9pPr marL="3657600" algn="l" defTabSz="457200" rtl="0" eaLnBrk="1" latinLnBrk="0" hangingPunct="1">
                        <a:defRPr kumimoji="1" sz="1800" kern="1200">
                          <a:solidFill>
                            <a:schemeClr val="dk1"/>
                          </a:solidFill>
                          <a:latin typeface="Verdana"/>
                          <a:ea typeface="HGP創英角ｺﾞｼｯｸUB"/>
                        </a:defRPr>
                      </a:lvl9pPr>
                    </a:lstStyle>
                    <a:p>
                      <a:pPr marL="144000" algn="l" fontAlgn="ctr"/>
                      <a:r>
                        <a:rPr lang="en-US" altLang="ja-JP" sz="1600" b="0" u="none" strike="noStrike" dirty="0">
                          <a:latin typeface="Meiryo UI" panose="020B0604030504040204" pitchFamily="50" charset="-128"/>
                          <a:ea typeface="Meiryo UI" panose="020B0604030504040204" pitchFamily="50" charset="-128"/>
                          <a:cs typeface="Verdana" panose="020B0604030504040204" pitchFamily="34" charset="0"/>
                        </a:rPr>
                        <a:t>Apple</a:t>
                      </a:r>
                      <a:r>
                        <a:rPr lang="ja-JP" altLang="en-US" sz="1600" b="0" u="none" strike="noStrike" dirty="0">
                          <a:latin typeface="Meiryo UI" panose="020B0604030504040204" pitchFamily="50" charset="-128"/>
                          <a:ea typeface="Meiryo UI" panose="020B0604030504040204" pitchFamily="50" charset="-128"/>
                          <a:cs typeface="Verdana" panose="020B0604030504040204" pitchFamily="34" charset="0"/>
                        </a:rPr>
                        <a:t>社が提供する「</a:t>
                      </a:r>
                      <a:r>
                        <a:rPr lang="en-US" altLang="ja-JP" sz="1600" b="0" u="none" strike="noStrike" dirty="0">
                          <a:latin typeface="Meiryo UI" panose="020B0604030504040204" pitchFamily="50" charset="-128"/>
                          <a:ea typeface="Meiryo UI" panose="020B0604030504040204" pitchFamily="50" charset="-128"/>
                          <a:cs typeface="Verdana" panose="020B0604030504040204" pitchFamily="34" charset="0"/>
                        </a:rPr>
                        <a:t>Apple Business Manager</a:t>
                      </a:r>
                      <a:r>
                        <a:rPr lang="ja-JP" altLang="en-US" sz="1600" b="0" u="none" strike="noStrike" dirty="0">
                          <a:latin typeface="Meiryo UI" panose="020B0604030504040204" pitchFamily="50" charset="-128"/>
                          <a:ea typeface="Meiryo UI" panose="020B0604030504040204" pitchFamily="50" charset="-128"/>
                          <a:cs typeface="Verdana" panose="020B0604030504040204" pitchFamily="34" charset="0"/>
                        </a:rPr>
                        <a:t>」へアクセスし、</a:t>
                      </a:r>
                      <a:br>
                        <a:rPr lang="en-US" altLang="ja-JP" sz="1600" b="0" u="none" strike="noStrike" dirty="0">
                          <a:latin typeface="Meiryo UI" panose="020B0604030504040204" pitchFamily="50" charset="-128"/>
                          <a:ea typeface="Meiryo UI" panose="020B0604030504040204" pitchFamily="50" charset="-128"/>
                          <a:cs typeface="Verdana" panose="020B0604030504040204" pitchFamily="34" charset="0"/>
                        </a:rPr>
                      </a:br>
                      <a:r>
                        <a:rPr lang="ja-JP" altLang="en-US" sz="1600" b="0" u="none" strike="noStrike" dirty="0">
                          <a:latin typeface="Meiryo UI" panose="020B0604030504040204" pitchFamily="50" charset="-128"/>
                          <a:ea typeface="Meiryo UI" panose="020B0604030504040204" pitchFamily="50" charset="-128"/>
                          <a:cs typeface="Verdana" panose="020B0604030504040204" pitchFamily="34" charset="0"/>
                        </a:rPr>
                        <a:t>アプリを購入するための企業向け</a:t>
                      </a:r>
                      <a:r>
                        <a:rPr lang="en-US" altLang="ja-JP" sz="1600" b="0" u="none" strike="noStrike" dirty="0">
                          <a:latin typeface="Meiryo UI" panose="020B0604030504040204" pitchFamily="50" charset="-128"/>
                          <a:ea typeface="Meiryo UI" panose="020B0604030504040204" pitchFamily="50" charset="-128"/>
                          <a:cs typeface="Verdana" panose="020B0604030504040204" pitchFamily="34" charset="0"/>
                        </a:rPr>
                        <a:t>Apple ID</a:t>
                      </a:r>
                      <a:r>
                        <a:rPr lang="ja-JP" altLang="en-US" sz="1600" b="0" u="none" strike="noStrike" dirty="0">
                          <a:latin typeface="Meiryo UI" panose="020B0604030504040204" pitchFamily="50" charset="-128"/>
                          <a:ea typeface="Meiryo UI" panose="020B0604030504040204" pitchFamily="50" charset="-128"/>
                          <a:cs typeface="Verdana" panose="020B0604030504040204" pitchFamily="34" charset="0"/>
                        </a:rPr>
                        <a:t>を作成下さい。</a:t>
                      </a:r>
                    </a:p>
                  </a:txBody>
                  <a:tcPr marL="73532" marR="144000" marT="0" marB="0" anchor="ctr">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1"/>
                  </a:ext>
                </a:extLst>
              </a:tr>
              <a:tr h="1044000">
                <a:tc vMerge="1">
                  <a:txBody>
                    <a:bodyPr/>
                    <a:lstStyle/>
                    <a:p>
                      <a:pPr marL="90488" marR="0" lvl="0" indent="0" algn="l" defTabSz="914400" rtl="0" eaLnBrk="1" fontAlgn="base" latinLnBrk="0" hangingPunct="1">
                        <a:lnSpc>
                          <a:spcPct val="100000"/>
                        </a:lnSpc>
                        <a:spcBef>
                          <a:spcPct val="20000"/>
                        </a:spcBef>
                        <a:spcAft>
                          <a:spcPct val="0"/>
                        </a:spcAft>
                        <a:buClrTx/>
                        <a:buSzTx/>
                        <a:buFontTx/>
                        <a:buNone/>
                        <a:tabLst/>
                      </a:pPr>
                      <a:endParaRPr kumimoji="1" lang="ja-JP" altLang="en-US" sz="1200" b="0" i="0" u="none" strike="noStrike" cap="none" normalizeH="0" baseline="0" dirty="0">
                        <a:ln>
                          <a:noFill/>
                        </a:ln>
                        <a:solidFill>
                          <a:schemeClr val="tx1"/>
                        </a:solidFill>
                        <a:effectLst/>
                        <a:latin typeface="Arial" pitchFamily="34" charset="0"/>
                        <a:ea typeface="HGP創英角ｺﾞｼｯｸUB" pitchFamily="50" charset="-128"/>
                      </a:endParaRPr>
                    </a:p>
                  </a:txBody>
                  <a:tcPr marL="90000" marR="90000" marT="46800" marB="46800" anchor="ctr" horzOverflow="overflow">
                    <a:lnL w="12700" cap="flat" cmpd="sng" algn="ctr">
                      <a:solidFill>
                        <a:srgbClr val="5F5F5F"/>
                      </a:solidFill>
                      <a:prstDash val="solid"/>
                      <a:round/>
                      <a:headEnd type="none" w="med" len="med"/>
                      <a:tailEnd type="none" w="med" len="med"/>
                    </a:lnL>
                    <a:lnR w="12700" cap="flat" cmpd="sng" algn="ctr">
                      <a:solidFill>
                        <a:srgbClr val="5F5F5F"/>
                      </a:solidFill>
                      <a:prstDash val="solid"/>
                      <a:round/>
                      <a:headEnd type="none" w="med" len="med"/>
                      <a:tailEnd type="none" w="med" len="med"/>
                    </a:lnR>
                    <a:lnT w="12700" cap="flat" cmpd="sng" algn="ctr">
                      <a:solidFill>
                        <a:srgbClr val="969696"/>
                      </a:solidFill>
                      <a:prstDash val="dash"/>
                      <a:round/>
                      <a:headEnd type="none" w="med" len="med"/>
                      <a:tailEnd type="none" w="med" len="med"/>
                    </a:lnT>
                    <a:lnB w="12700" cap="flat" cmpd="sng" algn="ctr">
                      <a:solidFill>
                        <a:srgbClr val="969696"/>
                      </a:solidFill>
                      <a:prstDash val="dash"/>
                      <a:round/>
                      <a:headEnd type="none" w="med" len="med"/>
                      <a:tailEnd type="none" w="med" len="med"/>
                    </a:lnB>
                    <a:lnTlToBr>
                      <a:noFill/>
                    </a:lnTlToBr>
                    <a:lnBlToTr>
                      <a:noFill/>
                    </a:lnBlToTr>
                    <a:solidFill>
                      <a:schemeClr val="bg1"/>
                    </a:solidFill>
                  </a:tcPr>
                </a:tc>
                <a:tc>
                  <a:txBody>
                    <a:bodyPr/>
                    <a:lstStyle>
                      <a:defPPr>
                        <a:defRPr lang="ja-JP"/>
                      </a:defPPr>
                      <a:lvl1pPr marL="0" algn="l" defTabSz="914400" rtl="0" eaLnBrk="1" latinLnBrk="0" hangingPunct="1">
                        <a:defRPr kumimoji="1" sz="1800" kern="1200">
                          <a:solidFill>
                            <a:schemeClr val="tx1"/>
                          </a:solidFill>
                          <a:latin typeface="Trebuchet MS"/>
                          <a:ea typeface="HGP創英角ｺﾞｼｯｸUB"/>
                        </a:defRPr>
                      </a:lvl1pPr>
                      <a:lvl2pPr marL="457200" algn="l" defTabSz="914400" rtl="0" eaLnBrk="1" latinLnBrk="0" hangingPunct="1">
                        <a:defRPr kumimoji="1" sz="1800" kern="1200">
                          <a:solidFill>
                            <a:schemeClr val="tx1"/>
                          </a:solidFill>
                          <a:latin typeface="Trebuchet MS"/>
                          <a:ea typeface="HGP創英角ｺﾞｼｯｸUB"/>
                        </a:defRPr>
                      </a:lvl2pPr>
                      <a:lvl3pPr marL="914400" algn="l" defTabSz="914400" rtl="0" eaLnBrk="1" latinLnBrk="0" hangingPunct="1">
                        <a:defRPr kumimoji="1" sz="1800" kern="1200">
                          <a:solidFill>
                            <a:schemeClr val="tx1"/>
                          </a:solidFill>
                          <a:latin typeface="Trebuchet MS"/>
                          <a:ea typeface="HGP創英角ｺﾞｼｯｸUB"/>
                        </a:defRPr>
                      </a:lvl3pPr>
                      <a:lvl4pPr marL="1371600" algn="l" defTabSz="914400" rtl="0" eaLnBrk="1" latinLnBrk="0" hangingPunct="1">
                        <a:defRPr kumimoji="1" sz="1800" kern="1200">
                          <a:solidFill>
                            <a:schemeClr val="tx1"/>
                          </a:solidFill>
                          <a:latin typeface="Trebuchet MS"/>
                          <a:ea typeface="HGP創英角ｺﾞｼｯｸUB"/>
                        </a:defRPr>
                      </a:lvl4pPr>
                      <a:lvl5pPr marL="1828800" algn="l" defTabSz="914400" rtl="0" eaLnBrk="1" latinLnBrk="0" hangingPunct="1">
                        <a:defRPr kumimoji="1" sz="1800" kern="1200">
                          <a:solidFill>
                            <a:schemeClr val="tx1"/>
                          </a:solidFill>
                          <a:latin typeface="Trebuchet MS"/>
                          <a:ea typeface="HGP創英角ｺﾞｼｯｸUB"/>
                        </a:defRPr>
                      </a:lvl5pPr>
                      <a:lvl6pPr marL="2286000" algn="l" defTabSz="914400" rtl="0" eaLnBrk="1" latinLnBrk="0" hangingPunct="1">
                        <a:defRPr kumimoji="1" sz="1800" kern="1200">
                          <a:solidFill>
                            <a:schemeClr val="tx1"/>
                          </a:solidFill>
                          <a:latin typeface="Trebuchet MS"/>
                          <a:ea typeface="HGP創英角ｺﾞｼｯｸUB"/>
                        </a:defRPr>
                      </a:lvl6pPr>
                      <a:lvl7pPr marL="2743200" algn="l" defTabSz="914400" rtl="0" eaLnBrk="1" latinLnBrk="0" hangingPunct="1">
                        <a:defRPr kumimoji="1" sz="1800" kern="1200">
                          <a:solidFill>
                            <a:schemeClr val="tx1"/>
                          </a:solidFill>
                          <a:latin typeface="Trebuchet MS"/>
                          <a:ea typeface="HGP創英角ｺﾞｼｯｸUB"/>
                        </a:defRPr>
                      </a:lvl7pPr>
                      <a:lvl8pPr marL="3200400" algn="l" defTabSz="914400" rtl="0" eaLnBrk="1" latinLnBrk="0" hangingPunct="1">
                        <a:defRPr kumimoji="1" sz="1800" kern="1200">
                          <a:solidFill>
                            <a:schemeClr val="tx1"/>
                          </a:solidFill>
                          <a:latin typeface="Trebuchet MS"/>
                          <a:ea typeface="HGP創英角ｺﾞｼｯｸUB"/>
                        </a:defRPr>
                      </a:lvl8pPr>
                      <a:lvl9pPr marL="3657600" algn="l" defTabSz="914400" rtl="0" eaLnBrk="1" latinLnBrk="0" hangingPunct="1">
                        <a:defRPr kumimoji="1" sz="1800" kern="1200">
                          <a:solidFill>
                            <a:schemeClr val="tx1"/>
                          </a:solidFill>
                          <a:latin typeface="Trebuchet MS"/>
                          <a:ea typeface="HGP創英角ｺﾞｼｯｸUB"/>
                        </a:defRPr>
                      </a:lvl9pPr>
                    </a:lstStyle>
                    <a:p>
                      <a:pPr marL="144000" algn="l" fontAlgn="ctr">
                        <a:spcAft>
                          <a:spcPts val="0"/>
                        </a:spcAft>
                      </a:pPr>
                      <a:r>
                        <a:rPr lang="ja-JP" altLang="en-US" sz="1800" b="0" i="0" u="none" strike="noStrike" dirty="0">
                          <a:solidFill>
                            <a:srgbClr val="000000"/>
                          </a:solidFill>
                          <a:latin typeface="Meiryo UI" panose="020B0604030504040204" pitchFamily="50" charset="-128"/>
                          <a:ea typeface="Meiryo UI" panose="020B0604030504040204" pitchFamily="50" charset="-128"/>
                          <a:cs typeface="Verdana" panose="020B0604030504040204" pitchFamily="34" charset="0"/>
                        </a:rPr>
                        <a:t>利用者毎のデバイス</a:t>
                      </a:r>
                    </a:p>
                    <a:p>
                      <a:pPr marL="144000" algn="l" fontAlgn="ctr">
                        <a:spcAft>
                          <a:spcPts val="0"/>
                        </a:spcAft>
                      </a:pPr>
                      <a:r>
                        <a:rPr lang="ja-JP" altLang="en-US" sz="1800" b="0" i="0" u="none" strike="noStrike" dirty="0">
                          <a:solidFill>
                            <a:srgbClr val="000000"/>
                          </a:solidFill>
                          <a:latin typeface="Meiryo UI" panose="020B0604030504040204" pitchFamily="50" charset="-128"/>
                          <a:ea typeface="Meiryo UI" panose="020B0604030504040204" pitchFamily="50" charset="-128"/>
                          <a:cs typeface="Verdana" panose="020B0604030504040204" pitchFamily="34" charset="0"/>
                        </a:rPr>
                        <a:t>シリアル番号一覧の登録</a:t>
                      </a:r>
                    </a:p>
                  </a:txBody>
                  <a:tcPr marL="73532" marR="73532" marT="0" marB="0" anchor="ctr">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solidFill>
                      <a:schemeClr val="bg1">
                        <a:lumMod val="85000"/>
                      </a:schemeClr>
                    </a:solidFill>
                  </a:tcPr>
                </a:tc>
                <a:tc>
                  <a:txBody>
                    <a:bodyPr/>
                    <a:lstStyle>
                      <a:defPPr>
                        <a:defRPr lang="ja-JP"/>
                      </a:defPPr>
                      <a:lvl1pPr marL="0" algn="l" defTabSz="914400" rtl="0" eaLnBrk="1" latinLnBrk="0" hangingPunct="1">
                        <a:defRPr kumimoji="1" sz="1800" kern="1200">
                          <a:solidFill>
                            <a:schemeClr val="tx1"/>
                          </a:solidFill>
                          <a:latin typeface="Trebuchet MS"/>
                          <a:ea typeface="HGP創英角ｺﾞｼｯｸUB"/>
                        </a:defRPr>
                      </a:lvl1pPr>
                      <a:lvl2pPr marL="457200" algn="l" defTabSz="914400" rtl="0" eaLnBrk="1" latinLnBrk="0" hangingPunct="1">
                        <a:defRPr kumimoji="1" sz="1800" kern="1200">
                          <a:solidFill>
                            <a:schemeClr val="tx1"/>
                          </a:solidFill>
                          <a:latin typeface="Trebuchet MS"/>
                          <a:ea typeface="HGP創英角ｺﾞｼｯｸUB"/>
                        </a:defRPr>
                      </a:lvl2pPr>
                      <a:lvl3pPr marL="914400" algn="l" defTabSz="914400" rtl="0" eaLnBrk="1" latinLnBrk="0" hangingPunct="1">
                        <a:defRPr kumimoji="1" sz="1800" kern="1200">
                          <a:solidFill>
                            <a:schemeClr val="tx1"/>
                          </a:solidFill>
                          <a:latin typeface="Trebuchet MS"/>
                          <a:ea typeface="HGP創英角ｺﾞｼｯｸUB"/>
                        </a:defRPr>
                      </a:lvl3pPr>
                      <a:lvl4pPr marL="1371600" algn="l" defTabSz="914400" rtl="0" eaLnBrk="1" latinLnBrk="0" hangingPunct="1">
                        <a:defRPr kumimoji="1" sz="1800" kern="1200">
                          <a:solidFill>
                            <a:schemeClr val="tx1"/>
                          </a:solidFill>
                          <a:latin typeface="Trebuchet MS"/>
                          <a:ea typeface="HGP創英角ｺﾞｼｯｸUB"/>
                        </a:defRPr>
                      </a:lvl4pPr>
                      <a:lvl5pPr marL="1828800" algn="l" defTabSz="914400" rtl="0" eaLnBrk="1" latinLnBrk="0" hangingPunct="1">
                        <a:defRPr kumimoji="1" sz="1800" kern="1200">
                          <a:solidFill>
                            <a:schemeClr val="tx1"/>
                          </a:solidFill>
                          <a:latin typeface="Trebuchet MS"/>
                          <a:ea typeface="HGP創英角ｺﾞｼｯｸUB"/>
                        </a:defRPr>
                      </a:lvl5pPr>
                      <a:lvl6pPr marL="2286000" algn="l" defTabSz="914400" rtl="0" eaLnBrk="1" latinLnBrk="0" hangingPunct="1">
                        <a:defRPr kumimoji="1" sz="1800" kern="1200">
                          <a:solidFill>
                            <a:schemeClr val="tx1"/>
                          </a:solidFill>
                          <a:latin typeface="Trebuchet MS"/>
                          <a:ea typeface="HGP創英角ｺﾞｼｯｸUB"/>
                        </a:defRPr>
                      </a:lvl6pPr>
                      <a:lvl7pPr marL="2743200" algn="l" defTabSz="914400" rtl="0" eaLnBrk="1" latinLnBrk="0" hangingPunct="1">
                        <a:defRPr kumimoji="1" sz="1800" kern="1200">
                          <a:solidFill>
                            <a:schemeClr val="tx1"/>
                          </a:solidFill>
                          <a:latin typeface="Trebuchet MS"/>
                          <a:ea typeface="HGP創英角ｺﾞｼｯｸUB"/>
                        </a:defRPr>
                      </a:lvl7pPr>
                      <a:lvl8pPr marL="3200400" algn="l" defTabSz="914400" rtl="0" eaLnBrk="1" latinLnBrk="0" hangingPunct="1">
                        <a:defRPr kumimoji="1" sz="1800" kern="1200">
                          <a:solidFill>
                            <a:schemeClr val="tx1"/>
                          </a:solidFill>
                          <a:latin typeface="Trebuchet MS"/>
                          <a:ea typeface="HGP創英角ｺﾞｼｯｸUB"/>
                        </a:defRPr>
                      </a:lvl8pPr>
                      <a:lvl9pPr marL="3657600" algn="l" defTabSz="914400" rtl="0" eaLnBrk="1" latinLnBrk="0" hangingPunct="1">
                        <a:defRPr kumimoji="1" sz="1800" kern="1200">
                          <a:solidFill>
                            <a:schemeClr val="tx1"/>
                          </a:solidFill>
                          <a:latin typeface="Trebuchet MS"/>
                          <a:ea typeface="HGP創英角ｺﾞｼｯｸUB"/>
                        </a:defRPr>
                      </a:lvl9pPr>
                    </a:lstStyle>
                    <a:p>
                      <a:pPr marL="144000" algn="l" fontAlgn="ctr"/>
                      <a:r>
                        <a:rPr lang="en-US" altLang="ja-JP" sz="1600" b="0" i="0" u="none" strike="noStrike" dirty="0">
                          <a:solidFill>
                            <a:srgbClr val="000000"/>
                          </a:solidFill>
                          <a:latin typeface="Meiryo UI" panose="020B0604030504040204" pitchFamily="50" charset="-128"/>
                          <a:ea typeface="Meiryo UI" panose="020B0604030504040204" pitchFamily="50" charset="-128"/>
                          <a:cs typeface="Verdana" panose="020B0604030504040204" pitchFamily="34" charset="0"/>
                        </a:rPr>
                        <a:t>Managed Apps</a:t>
                      </a:r>
                      <a:r>
                        <a:rPr lang="ja-JP" altLang="en-US" sz="1600" b="0" i="0" u="none" strike="noStrike" dirty="0">
                          <a:solidFill>
                            <a:srgbClr val="000000"/>
                          </a:solidFill>
                          <a:latin typeface="Meiryo UI" panose="020B0604030504040204" pitchFamily="50" charset="-128"/>
                          <a:ea typeface="Meiryo UI" panose="020B0604030504040204" pitchFamily="50" charset="-128"/>
                          <a:cs typeface="Verdana" panose="020B0604030504040204" pitchFamily="34" charset="0"/>
                        </a:rPr>
                        <a:t>から配布するには、事前に配布対象デバイスのシリアル番号の</a:t>
                      </a:r>
                      <a:br>
                        <a:rPr lang="en-US" altLang="ja-JP" sz="1600" b="0" i="0" u="none" strike="noStrike" dirty="0">
                          <a:solidFill>
                            <a:srgbClr val="000000"/>
                          </a:solidFill>
                          <a:latin typeface="Meiryo UI" panose="020B0604030504040204" pitchFamily="50" charset="-128"/>
                          <a:ea typeface="Meiryo UI" panose="020B0604030504040204" pitchFamily="50" charset="-128"/>
                          <a:cs typeface="Verdana" panose="020B0604030504040204" pitchFamily="34" charset="0"/>
                        </a:rPr>
                      </a:br>
                      <a:r>
                        <a:rPr lang="ja-JP" altLang="en-US" sz="1600" b="0" i="0" u="none" strike="noStrike" dirty="0">
                          <a:solidFill>
                            <a:srgbClr val="000000"/>
                          </a:solidFill>
                          <a:latin typeface="Meiryo UI" panose="020B0604030504040204" pitchFamily="50" charset="-128"/>
                          <a:ea typeface="Meiryo UI" panose="020B0604030504040204" pitchFamily="50" charset="-128"/>
                          <a:cs typeface="Verdana" panose="020B0604030504040204" pitchFamily="34" charset="0"/>
                        </a:rPr>
                        <a:t>登録が必要です。</a:t>
                      </a:r>
                      <a:endParaRPr lang="en-US" altLang="ja-JP" sz="1600" b="0" i="0" u="none" strike="noStrike" dirty="0">
                        <a:solidFill>
                          <a:srgbClr val="000000"/>
                        </a:solidFill>
                        <a:latin typeface="Meiryo UI" panose="020B0604030504040204" pitchFamily="50" charset="-128"/>
                        <a:ea typeface="Meiryo UI" panose="020B0604030504040204" pitchFamily="50" charset="-128"/>
                        <a:cs typeface="Verdana" panose="020B0604030504040204" pitchFamily="34" charset="0"/>
                      </a:endParaRPr>
                    </a:p>
                    <a:p>
                      <a:pPr marL="144000" algn="l" fontAlgn="ctr"/>
                      <a:r>
                        <a:rPr lang="ja-JP" altLang="en-US" sz="1600" b="0" i="0" u="none" strike="noStrike" dirty="0">
                          <a:solidFill>
                            <a:srgbClr val="000000"/>
                          </a:solidFill>
                          <a:latin typeface="Meiryo UI" panose="020B0604030504040204" pitchFamily="50" charset="-128"/>
                          <a:ea typeface="Meiryo UI" panose="020B0604030504040204" pitchFamily="50" charset="-128"/>
                          <a:cs typeface="Verdana" panose="020B0604030504040204" pitchFamily="34" charset="0"/>
                        </a:rPr>
                        <a:t>シリアルの登録はデバイス登録済みのリストから選択可能です。</a:t>
                      </a:r>
                    </a:p>
                  </a:txBody>
                  <a:tcPr marL="73532" marR="144000" marT="0" marB="0" anchor="ctr">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2"/>
                  </a:ext>
                </a:extLst>
              </a:tr>
              <a:tr h="828000">
                <a:tc vMerge="1">
                  <a:txBody>
                    <a:bodyPr/>
                    <a:lstStyle/>
                    <a:p>
                      <a:pPr marL="90488" marR="0" lvl="0" indent="0" algn="l" defTabSz="914400" rtl="0" eaLnBrk="1" fontAlgn="base" latinLnBrk="0" hangingPunct="1">
                        <a:lnSpc>
                          <a:spcPct val="100000"/>
                        </a:lnSpc>
                        <a:spcBef>
                          <a:spcPct val="20000"/>
                        </a:spcBef>
                        <a:spcAft>
                          <a:spcPct val="0"/>
                        </a:spcAft>
                        <a:buClrTx/>
                        <a:buSzTx/>
                        <a:buFontTx/>
                        <a:buNone/>
                        <a:tabLst/>
                      </a:pPr>
                      <a:endParaRPr kumimoji="1" lang="en-US" altLang="ja-JP" sz="1200" b="0" i="0" u="none" strike="noStrike" cap="none" normalizeH="0" baseline="0" dirty="0">
                        <a:ln>
                          <a:noFill/>
                        </a:ln>
                        <a:solidFill>
                          <a:schemeClr val="tx1"/>
                        </a:solidFill>
                        <a:effectLst/>
                        <a:latin typeface="Arial" pitchFamily="34" charset="0"/>
                        <a:ea typeface="HGP創英角ｺﾞｼｯｸUB" pitchFamily="50" charset="-128"/>
                      </a:endParaRPr>
                    </a:p>
                  </a:txBody>
                  <a:tcPr marL="90000" marR="90000" marT="46800" marB="46800" anchor="ctr" horzOverflow="overflow">
                    <a:lnL w="12700" cap="flat" cmpd="sng" algn="ctr">
                      <a:solidFill>
                        <a:srgbClr val="5F5F5F"/>
                      </a:solidFill>
                      <a:prstDash val="solid"/>
                      <a:round/>
                      <a:headEnd type="none" w="med" len="med"/>
                      <a:tailEnd type="none" w="med" len="med"/>
                    </a:lnL>
                    <a:lnR w="12700" cap="flat" cmpd="sng" algn="ctr">
                      <a:solidFill>
                        <a:srgbClr val="5F5F5F"/>
                      </a:solidFill>
                      <a:prstDash val="solid"/>
                      <a:round/>
                      <a:headEnd type="none" w="med" len="med"/>
                      <a:tailEnd type="none" w="med" len="med"/>
                    </a:lnR>
                    <a:lnT w="12700" cap="flat" cmpd="sng" algn="ctr">
                      <a:solidFill>
                        <a:srgbClr val="969696"/>
                      </a:solidFill>
                      <a:prstDash val="dash"/>
                      <a:round/>
                      <a:headEnd type="none" w="med" len="med"/>
                      <a:tailEnd type="none" w="med" len="med"/>
                    </a:lnT>
                    <a:lnB w="12700" cap="flat" cmpd="sng" algn="ctr">
                      <a:solidFill>
                        <a:srgbClr val="969696"/>
                      </a:solidFill>
                      <a:prstDash val="dash"/>
                      <a:round/>
                      <a:headEnd type="none" w="med" len="med"/>
                      <a:tailEnd type="none" w="med" len="med"/>
                    </a:lnB>
                    <a:lnTlToBr>
                      <a:noFill/>
                    </a:lnTlToBr>
                    <a:lnBlToTr>
                      <a:noFill/>
                    </a:lnBlToTr>
                    <a:solidFill>
                      <a:schemeClr val="bg1"/>
                    </a:solidFill>
                  </a:tcPr>
                </a:tc>
                <a:tc>
                  <a:txBody>
                    <a:bodyPr/>
                    <a:lstStyle>
                      <a:defPPr>
                        <a:defRPr lang="ja-JP"/>
                      </a:defPPr>
                      <a:lvl1pPr marL="0" algn="l" defTabSz="457200" rtl="0" eaLnBrk="1" latinLnBrk="0" hangingPunct="1">
                        <a:defRPr kumimoji="1" sz="1800" kern="1200">
                          <a:solidFill>
                            <a:schemeClr val="dk1"/>
                          </a:solidFill>
                          <a:latin typeface="Verdana"/>
                          <a:ea typeface="HGP創英角ｺﾞｼｯｸUB"/>
                        </a:defRPr>
                      </a:lvl1pPr>
                      <a:lvl2pPr marL="457200" algn="l" defTabSz="457200" rtl="0" eaLnBrk="1" latinLnBrk="0" hangingPunct="1">
                        <a:defRPr kumimoji="1" sz="1800" kern="1200">
                          <a:solidFill>
                            <a:schemeClr val="dk1"/>
                          </a:solidFill>
                          <a:latin typeface="Verdana"/>
                          <a:ea typeface="HGP創英角ｺﾞｼｯｸUB"/>
                        </a:defRPr>
                      </a:lvl2pPr>
                      <a:lvl3pPr marL="914400" algn="l" defTabSz="457200" rtl="0" eaLnBrk="1" latinLnBrk="0" hangingPunct="1">
                        <a:defRPr kumimoji="1" sz="1800" kern="1200">
                          <a:solidFill>
                            <a:schemeClr val="dk1"/>
                          </a:solidFill>
                          <a:latin typeface="Verdana"/>
                          <a:ea typeface="HGP創英角ｺﾞｼｯｸUB"/>
                        </a:defRPr>
                      </a:lvl3pPr>
                      <a:lvl4pPr marL="1371600" algn="l" defTabSz="457200" rtl="0" eaLnBrk="1" latinLnBrk="0" hangingPunct="1">
                        <a:defRPr kumimoji="1" sz="1800" kern="1200">
                          <a:solidFill>
                            <a:schemeClr val="dk1"/>
                          </a:solidFill>
                          <a:latin typeface="Verdana"/>
                          <a:ea typeface="HGP創英角ｺﾞｼｯｸUB"/>
                        </a:defRPr>
                      </a:lvl4pPr>
                      <a:lvl5pPr marL="1828800" algn="l" defTabSz="457200" rtl="0" eaLnBrk="1" latinLnBrk="0" hangingPunct="1">
                        <a:defRPr kumimoji="1" sz="1800" kern="1200">
                          <a:solidFill>
                            <a:schemeClr val="dk1"/>
                          </a:solidFill>
                          <a:latin typeface="Verdana"/>
                          <a:ea typeface="HGP創英角ｺﾞｼｯｸUB"/>
                        </a:defRPr>
                      </a:lvl5pPr>
                      <a:lvl6pPr marL="2286000" algn="l" defTabSz="457200" rtl="0" eaLnBrk="1" latinLnBrk="0" hangingPunct="1">
                        <a:defRPr kumimoji="1" sz="1800" kern="1200">
                          <a:solidFill>
                            <a:schemeClr val="dk1"/>
                          </a:solidFill>
                          <a:latin typeface="Verdana"/>
                          <a:ea typeface="HGP創英角ｺﾞｼｯｸUB"/>
                        </a:defRPr>
                      </a:lvl6pPr>
                      <a:lvl7pPr marL="2743200" algn="l" defTabSz="457200" rtl="0" eaLnBrk="1" latinLnBrk="0" hangingPunct="1">
                        <a:defRPr kumimoji="1" sz="1800" kern="1200">
                          <a:solidFill>
                            <a:schemeClr val="dk1"/>
                          </a:solidFill>
                          <a:latin typeface="Verdana"/>
                          <a:ea typeface="HGP創英角ｺﾞｼｯｸUB"/>
                        </a:defRPr>
                      </a:lvl7pPr>
                      <a:lvl8pPr marL="3200400" algn="l" defTabSz="457200" rtl="0" eaLnBrk="1" latinLnBrk="0" hangingPunct="1">
                        <a:defRPr kumimoji="1" sz="1800" kern="1200">
                          <a:solidFill>
                            <a:schemeClr val="dk1"/>
                          </a:solidFill>
                          <a:latin typeface="Verdana"/>
                          <a:ea typeface="HGP創英角ｺﾞｼｯｸUB"/>
                        </a:defRPr>
                      </a:lvl8pPr>
                      <a:lvl9pPr marL="3657600" algn="l" defTabSz="457200" rtl="0" eaLnBrk="1" latinLnBrk="0" hangingPunct="1">
                        <a:defRPr kumimoji="1" sz="1800" kern="1200">
                          <a:solidFill>
                            <a:schemeClr val="dk1"/>
                          </a:solidFill>
                          <a:latin typeface="Verdana"/>
                          <a:ea typeface="HGP創英角ｺﾞｼｯｸUB"/>
                        </a:defRPr>
                      </a:lvl9pPr>
                    </a:lstStyle>
                    <a:p>
                      <a:pPr marL="144000" algn="l" fontAlgn="ctr">
                        <a:spcAft>
                          <a:spcPts val="0"/>
                        </a:spcAft>
                      </a:pPr>
                      <a:r>
                        <a:rPr lang="ja-JP" altLang="en-US" sz="1800" b="0" i="0" u="none" strike="noStrike" dirty="0">
                          <a:solidFill>
                            <a:schemeClr val="dk1"/>
                          </a:solidFill>
                          <a:latin typeface="Meiryo UI" panose="020B0604030504040204" pitchFamily="50" charset="-128"/>
                          <a:ea typeface="Meiryo UI" panose="020B0604030504040204" pitchFamily="50" charset="-128"/>
                          <a:cs typeface="Verdana" panose="020B0604030504040204" pitchFamily="34" charset="0"/>
                        </a:rPr>
                        <a:t>アプリ配布</a:t>
                      </a:r>
                      <a:endParaRPr lang="ja-JP" altLang="en-US" sz="1800" b="0" i="0" u="none" strike="noStrike" dirty="0">
                        <a:solidFill>
                          <a:srgbClr val="000000"/>
                        </a:solidFill>
                        <a:latin typeface="Meiryo UI" panose="020B0604030504040204" pitchFamily="50" charset="-128"/>
                        <a:ea typeface="Meiryo UI" panose="020B0604030504040204" pitchFamily="50" charset="-128"/>
                        <a:cs typeface="Verdana" panose="020B0604030504040204" pitchFamily="34" charset="0"/>
                      </a:endParaRPr>
                    </a:p>
                  </a:txBody>
                  <a:tcPr marL="73532" marR="73532" marT="0" marB="0" anchor="ctr">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solidFill>
                      <a:schemeClr val="bg1">
                        <a:lumMod val="85000"/>
                      </a:schemeClr>
                    </a:solidFill>
                  </a:tcPr>
                </a:tc>
                <a:tc>
                  <a:txBody>
                    <a:bodyPr/>
                    <a:lstStyle>
                      <a:defPPr>
                        <a:defRPr lang="ja-JP"/>
                      </a:defPPr>
                      <a:lvl1pPr marL="0" algn="l" defTabSz="457200" rtl="0" eaLnBrk="1" latinLnBrk="0" hangingPunct="1">
                        <a:defRPr kumimoji="1" sz="1800" kern="1200">
                          <a:solidFill>
                            <a:schemeClr val="dk1"/>
                          </a:solidFill>
                          <a:latin typeface="Verdana"/>
                          <a:ea typeface="HGP創英角ｺﾞｼｯｸUB"/>
                        </a:defRPr>
                      </a:lvl1pPr>
                      <a:lvl2pPr marL="457200" algn="l" defTabSz="457200" rtl="0" eaLnBrk="1" latinLnBrk="0" hangingPunct="1">
                        <a:defRPr kumimoji="1" sz="1800" kern="1200">
                          <a:solidFill>
                            <a:schemeClr val="dk1"/>
                          </a:solidFill>
                          <a:latin typeface="Verdana"/>
                          <a:ea typeface="HGP創英角ｺﾞｼｯｸUB"/>
                        </a:defRPr>
                      </a:lvl2pPr>
                      <a:lvl3pPr marL="914400" algn="l" defTabSz="457200" rtl="0" eaLnBrk="1" latinLnBrk="0" hangingPunct="1">
                        <a:defRPr kumimoji="1" sz="1800" kern="1200">
                          <a:solidFill>
                            <a:schemeClr val="dk1"/>
                          </a:solidFill>
                          <a:latin typeface="Verdana"/>
                          <a:ea typeface="HGP創英角ｺﾞｼｯｸUB"/>
                        </a:defRPr>
                      </a:lvl3pPr>
                      <a:lvl4pPr marL="1371600" algn="l" defTabSz="457200" rtl="0" eaLnBrk="1" latinLnBrk="0" hangingPunct="1">
                        <a:defRPr kumimoji="1" sz="1800" kern="1200">
                          <a:solidFill>
                            <a:schemeClr val="dk1"/>
                          </a:solidFill>
                          <a:latin typeface="Verdana"/>
                          <a:ea typeface="HGP創英角ｺﾞｼｯｸUB"/>
                        </a:defRPr>
                      </a:lvl4pPr>
                      <a:lvl5pPr marL="1828800" algn="l" defTabSz="457200" rtl="0" eaLnBrk="1" latinLnBrk="0" hangingPunct="1">
                        <a:defRPr kumimoji="1" sz="1800" kern="1200">
                          <a:solidFill>
                            <a:schemeClr val="dk1"/>
                          </a:solidFill>
                          <a:latin typeface="Verdana"/>
                          <a:ea typeface="HGP創英角ｺﾞｼｯｸUB"/>
                        </a:defRPr>
                      </a:lvl5pPr>
                      <a:lvl6pPr marL="2286000" algn="l" defTabSz="457200" rtl="0" eaLnBrk="1" latinLnBrk="0" hangingPunct="1">
                        <a:defRPr kumimoji="1" sz="1800" kern="1200">
                          <a:solidFill>
                            <a:schemeClr val="dk1"/>
                          </a:solidFill>
                          <a:latin typeface="Verdana"/>
                          <a:ea typeface="HGP創英角ｺﾞｼｯｸUB"/>
                        </a:defRPr>
                      </a:lvl6pPr>
                      <a:lvl7pPr marL="2743200" algn="l" defTabSz="457200" rtl="0" eaLnBrk="1" latinLnBrk="0" hangingPunct="1">
                        <a:defRPr kumimoji="1" sz="1800" kern="1200">
                          <a:solidFill>
                            <a:schemeClr val="dk1"/>
                          </a:solidFill>
                          <a:latin typeface="Verdana"/>
                          <a:ea typeface="HGP創英角ｺﾞｼｯｸUB"/>
                        </a:defRPr>
                      </a:lvl7pPr>
                      <a:lvl8pPr marL="3200400" algn="l" defTabSz="457200" rtl="0" eaLnBrk="1" latinLnBrk="0" hangingPunct="1">
                        <a:defRPr kumimoji="1" sz="1800" kern="1200">
                          <a:solidFill>
                            <a:schemeClr val="dk1"/>
                          </a:solidFill>
                          <a:latin typeface="Verdana"/>
                          <a:ea typeface="HGP創英角ｺﾞｼｯｸUB"/>
                        </a:defRPr>
                      </a:lvl8pPr>
                      <a:lvl9pPr marL="3657600" algn="l" defTabSz="457200" rtl="0" eaLnBrk="1" latinLnBrk="0" hangingPunct="1">
                        <a:defRPr kumimoji="1" sz="1800" kern="1200">
                          <a:solidFill>
                            <a:schemeClr val="dk1"/>
                          </a:solidFill>
                          <a:latin typeface="Verdana"/>
                          <a:ea typeface="HGP創英角ｺﾞｼｯｸUB"/>
                        </a:defRPr>
                      </a:lvl9pPr>
                    </a:lstStyle>
                    <a:p>
                      <a:pPr marL="144000" algn="l" fontAlgn="ctr"/>
                      <a:r>
                        <a:rPr lang="en-US" altLang="ja-JP" sz="1600" b="0" u="none" strike="noStrike" dirty="0">
                          <a:latin typeface="Meiryo UI" panose="020B0604030504040204" pitchFamily="50" charset="-128"/>
                          <a:ea typeface="Meiryo UI" panose="020B0604030504040204" pitchFamily="50" charset="-128"/>
                          <a:cs typeface="Verdana" panose="020B0604030504040204" pitchFamily="34" charset="0"/>
                        </a:rPr>
                        <a:t>MDM</a:t>
                      </a:r>
                      <a:r>
                        <a:rPr lang="ja-JP" altLang="en-US" sz="1600" b="0" u="none" strike="noStrike" dirty="0">
                          <a:latin typeface="Meiryo UI" panose="020B0604030504040204" pitchFamily="50" charset="-128"/>
                          <a:ea typeface="Meiryo UI" panose="020B0604030504040204" pitchFamily="50" charset="-128"/>
                          <a:cs typeface="Verdana" panose="020B0604030504040204" pitchFamily="34" charset="0"/>
                        </a:rPr>
                        <a:t>管理サイトの</a:t>
                      </a:r>
                      <a:r>
                        <a:rPr lang="en-US" altLang="ja-JP" sz="1600" b="0" u="none" strike="noStrike" dirty="0">
                          <a:latin typeface="Meiryo UI" panose="020B0604030504040204" pitchFamily="50" charset="-128"/>
                          <a:ea typeface="Meiryo UI" panose="020B0604030504040204" pitchFamily="50" charset="-128"/>
                          <a:cs typeface="Verdana" panose="020B0604030504040204" pitchFamily="34" charset="0"/>
                        </a:rPr>
                        <a:t>Managed Apps</a:t>
                      </a:r>
                      <a:r>
                        <a:rPr lang="ja-JP" altLang="en-US" sz="1600" b="0" u="none" strike="noStrike" dirty="0">
                          <a:latin typeface="Meiryo UI" panose="020B0604030504040204" pitchFamily="50" charset="-128"/>
                          <a:ea typeface="Meiryo UI" panose="020B0604030504040204" pitchFamily="50" charset="-128"/>
                          <a:cs typeface="Verdana" panose="020B0604030504040204" pitchFamily="34" charset="0"/>
                        </a:rPr>
                        <a:t>からアプリ配信を実施下さい。</a:t>
                      </a:r>
                    </a:p>
                  </a:txBody>
                  <a:tcPr marL="73532" marR="144000" marT="0" marB="0" anchor="ctr">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3"/>
                  </a:ext>
                </a:extLst>
              </a:tr>
              <a:tr h="1044000">
                <a:tc>
                  <a:txBody>
                    <a:bodyPr/>
                    <a:lstStyle>
                      <a:defPPr>
                        <a:defRPr lang="ja-JP"/>
                      </a:defPPr>
                      <a:lvl1pPr marL="0" algn="l" defTabSz="914400" rtl="0" eaLnBrk="1" latinLnBrk="0" hangingPunct="1">
                        <a:defRPr kumimoji="1" sz="1800" kern="1200">
                          <a:solidFill>
                            <a:schemeClr val="tx1"/>
                          </a:solidFill>
                          <a:latin typeface="Trebuchet MS"/>
                          <a:ea typeface="HGP創英角ｺﾞｼｯｸUB"/>
                        </a:defRPr>
                      </a:lvl1pPr>
                      <a:lvl2pPr marL="457200" algn="l" defTabSz="914400" rtl="0" eaLnBrk="1" latinLnBrk="0" hangingPunct="1">
                        <a:defRPr kumimoji="1" sz="1800" kern="1200">
                          <a:solidFill>
                            <a:schemeClr val="tx1"/>
                          </a:solidFill>
                          <a:latin typeface="Trebuchet MS"/>
                          <a:ea typeface="HGP創英角ｺﾞｼｯｸUB"/>
                        </a:defRPr>
                      </a:lvl2pPr>
                      <a:lvl3pPr marL="914400" algn="l" defTabSz="914400" rtl="0" eaLnBrk="1" latinLnBrk="0" hangingPunct="1">
                        <a:defRPr kumimoji="1" sz="1800" kern="1200">
                          <a:solidFill>
                            <a:schemeClr val="tx1"/>
                          </a:solidFill>
                          <a:latin typeface="Trebuchet MS"/>
                          <a:ea typeface="HGP創英角ｺﾞｼｯｸUB"/>
                        </a:defRPr>
                      </a:lvl3pPr>
                      <a:lvl4pPr marL="1371600" algn="l" defTabSz="914400" rtl="0" eaLnBrk="1" latinLnBrk="0" hangingPunct="1">
                        <a:defRPr kumimoji="1" sz="1800" kern="1200">
                          <a:solidFill>
                            <a:schemeClr val="tx1"/>
                          </a:solidFill>
                          <a:latin typeface="Trebuchet MS"/>
                          <a:ea typeface="HGP創英角ｺﾞｼｯｸUB"/>
                        </a:defRPr>
                      </a:lvl4pPr>
                      <a:lvl5pPr marL="1828800" algn="l" defTabSz="914400" rtl="0" eaLnBrk="1" latinLnBrk="0" hangingPunct="1">
                        <a:defRPr kumimoji="1" sz="1800" kern="1200">
                          <a:solidFill>
                            <a:schemeClr val="tx1"/>
                          </a:solidFill>
                          <a:latin typeface="Trebuchet MS"/>
                          <a:ea typeface="HGP創英角ｺﾞｼｯｸUB"/>
                        </a:defRPr>
                      </a:lvl5pPr>
                      <a:lvl6pPr marL="2286000" algn="l" defTabSz="914400" rtl="0" eaLnBrk="1" latinLnBrk="0" hangingPunct="1">
                        <a:defRPr kumimoji="1" sz="1800" kern="1200">
                          <a:solidFill>
                            <a:schemeClr val="tx1"/>
                          </a:solidFill>
                          <a:latin typeface="Trebuchet MS"/>
                          <a:ea typeface="HGP創英角ｺﾞｼｯｸUB"/>
                        </a:defRPr>
                      </a:lvl6pPr>
                      <a:lvl7pPr marL="2743200" algn="l" defTabSz="914400" rtl="0" eaLnBrk="1" latinLnBrk="0" hangingPunct="1">
                        <a:defRPr kumimoji="1" sz="1800" kern="1200">
                          <a:solidFill>
                            <a:schemeClr val="tx1"/>
                          </a:solidFill>
                          <a:latin typeface="Trebuchet MS"/>
                          <a:ea typeface="HGP創英角ｺﾞｼｯｸUB"/>
                        </a:defRPr>
                      </a:lvl7pPr>
                      <a:lvl8pPr marL="3200400" algn="l" defTabSz="914400" rtl="0" eaLnBrk="1" latinLnBrk="0" hangingPunct="1">
                        <a:defRPr kumimoji="1" sz="1800" kern="1200">
                          <a:solidFill>
                            <a:schemeClr val="tx1"/>
                          </a:solidFill>
                          <a:latin typeface="Trebuchet MS"/>
                          <a:ea typeface="HGP創英角ｺﾞｼｯｸUB"/>
                        </a:defRPr>
                      </a:lvl8pPr>
                      <a:lvl9pPr marL="3657600" algn="l" defTabSz="914400" rtl="0" eaLnBrk="1" latinLnBrk="0" hangingPunct="1">
                        <a:defRPr kumimoji="1" sz="1800" kern="1200">
                          <a:solidFill>
                            <a:schemeClr val="tx1"/>
                          </a:solidFill>
                          <a:latin typeface="Trebuchet MS"/>
                          <a:ea typeface="HGP創英角ｺﾞｼｯｸUB"/>
                        </a:defRPr>
                      </a:lvl9pPr>
                    </a:lstStyle>
                    <a:p>
                      <a:pPr marL="144000" marR="0" lvl="0" indent="0" algn="l" defTabSz="914400" rtl="0" eaLnBrk="1" fontAlgn="ctr"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Verdana" panose="020B0604030504040204" pitchFamily="34" charset="0"/>
                        </a:rPr>
                        <a:t>利用者</a:t>
                      </a:r>
                    </a:p>
                  </a:txBody>
                  <a:tcPr marL="72000" marR="72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noFill/>
                  </a:tcPr>
                </a:tc>
                <a:tc>
                  <a:txBody>
                    <a:bodyPr/>
                    <a:lstStyle>
                      <a:defPPr>
                        <a:defRPr lang="ja-JP"/>
                      </a:defPPr>
                      <a:lvl1pPr marL="0" algn="l" defTabSz="457200" rtl="0" eaLnBrk="1" latinLnBrk="0" hangingPunct="1">
                        <a:defRPr kumimoji="1" sz="1800" kern="1200">
                          <a:solidFill>
                            <a:schemeClr val="dk1"/>
                          </a:solidFill>
                          <a:latin typeface="Verdana"/>
                          <a:ea typeface="HGP創英角ｺﾞｼｯｸUB"/>
                        </a:defRPr>
                      </a:lvl1pPr>
                      <a:lvl2pPr marL="457200" algn="l" defTabSz="457200" rtl="0" eaLnBrk="1" latinLnBrk="0" hangingPunct="1">
                        <a:defRPr kumimoji="1" sz="1800" kern="1200">
                          <a:solidFill>
                            <a:schemeClr val="dk1"/>
                          </a:solidFill>
                          <a:latin typeface="Verdana"/>
                          <a:ea typeface="HGP創英角ｺﾞｼｯｸUB"/>
                        </a:defRPr>
                      </a:lvl2pPr>
                      <a:lvl3pPr marL="914400" algn="l" defTabSz="457200" rtl="0" eaLnBrk="1" latinLnBrk="0" hangingPunct="1">
                        <a:defRPr kumimoji="1" sz="1800" kern="1200">
                          <a:solidFill>
                            <a:schemeClr val="dk1"/>
                          </a:solidFill>
                          <a:latin typeface="Verdana"/>
                          <a:ea typeface="HGP創英角ｺﾞｼｯｸUB"/>
                        </a:defRPr>
                      </a:lvl3pPr>
                      <a:lvl4pPr marL="1371600" algn="l" defTabSz="457200" rtl="0" eaLnBrk="1" latinLnBrk="0" hangingPunct="1">
                        <a:defRPr kumimoji="1" sz="1800" kern="1200">
                          <a:solidFill>
                            <a:schemeClr val="dk1"/>
                          </a:solidFill>
                          <a:latin typeface="Verdana"/>
                          <a:ea typeface="HGP創英角ｺﾞｼｯｸUB"/>
                        </a:defRPr>
                      </a:lvl4pPr>
                      <a:lvl5pPr marL="1828800" algn="l" defTabSz="457200" rtl="0" eaLnBrk="1" latinLnBrk="0" hangingPunct="1">
                        <a:defRPr kumimoji="1" sz="1800" kern="1200">
                          <a:solidFill>
                            <a:schemeClr val="dk1"/>
                          </a:solidFill>
                          <a:latin typeface="Verdana"/>
                          <a:ea typeface="HGP創英角ｺﾞｼｯｸUB"/>
                        </a:defRPr>
                      </a:lvl5pPr>
                      <a:lvl6pPr marL="2286000" algn="l" defTabSz="457200" rtl="0" eaLnBrk="1" latinLnBrk="0" hangingPunct="1">
                        <a:defRPr kumimoji="1" sz="1800" kern="1200">
                          <a:solidFill>
                            <a:schemeClr val="dk1"/>
                          </a:solidFill>
                          <a:latin typeface="Verdana"/>
                          <a:ea typeface="HGP創英角ｺﾞｼｯｸUB"/>
                        </a:defRPr>
                      </a:lvl6pPr>
                      <a:lvl7pPr marL="2743200" algn="l" defTabSz="457200" rtl="0" eaLnBrk="1" latinLnBrk="0" hangingPunct="1">
                        <a:defRPr kumimoji="1" sz="1800" kern="1200">
                          <a:solidFill>
                            <a:schemeClr val="dk1"/>
                          </a:solidFill>
                          <a:latin typeface="Verdana"/>
                          <a:ea typeface="HGP創英角ｺﾞｼｯｸUB"/>
                        </a:defRPr>
                      </a:lvl7pPr>
                      <a:lvl8pPr marL="3200400" algn="l" defTabSz="457200" rtl="0" eaLnBrk="1" latinLnBrk="0" hangingPunct="1">
                        <a:defRPr kumimoji="1" sz="1800" kern="1200">
                          <a:solidFill>
                            <a:schemeClr val="dk1"/>
                          </a:solidFill>
                          <a:latin typeface="Verdana"/>
                          <a:ea typeface="HGP創英角ｺﾞｼｯｸUB"/>
                        </a:defRPr>
                      </a:lvl8pPr>
                      <a:lvl9pPr marL="3657600" algn="l" defTabSz="457200" rtl="0" eaLnBrk="1" latinLnBrk="0" hangingPunct="1">
                        <a:defRPr kumimoji="1" sz="1800" kern="1200">
                          <a:solidFill>
                            <a:schemeClr val="dk1"/>
                          </a:solidFill>
                          <a:latin typeface="Verdana"/>
                          <a:ea typeface="HGP創英角ｺﾞｼｯｸUB"/>
                        </a:defRPr>
                      </a:lvl9pPr>
                    </a:lstStyle>
                    <a:p>
                      <a:pPr marL="144000" marR="0" lvl="0" indent="0" algn="l" defTabSz="914400" rtl="0" eaLnBrk="1" fontAlgn="base" latinLnBrk="0" hangingPunct="1">
                        <a:lnSpc>
                          <a:spcPct val="100000"/>
                        </a:lnSpc>
                        <a:spcBef>
                          <a:spcPts val="0"/>
                        </a:spcBef>
                        <a:spcAft>
                          <a:spcPts val="0"/>
                        </a:spcAft>
                        <a:buClrTx/>
                        <a:buSzTx/>
                        <a:buFontTx/>
                        <a:buNone/>
                        <a:tabLst/>
                      </a:pPr>
                      <a:r>
                        <a:rPr kumimoji="1" lang="ja-JP" altLang="en-US" sz="18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cs typeface="Verdana" panose="020B0604030504040204" pitchFamily="34" charset="0"/>
                        </a:rPr>
                        <a:t>アプリインストールの確認</a:t>
                      </a:r>
                    </a:p>
                  </a:txBody>
                  <a:tcPr marL="73532" marR="73532" marT="0" marB="0" anchor="ctr">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solidFill>
                      <a:schemeClr val="bg1">
                        <a:lumMod val="85000"/>
                      </a:schemeClr>
                    </a:solidFill>
                  </a:tcPr>
                </a:tc>
                <a:tc>
                  <a:txBody>
                    <a:bodyPr/>
                    <a:lstStyle>
                      <a:defPPr>
                        <a:defRPr lang="ja-JP"/>
                      </a:defPPr>
                      <a:lvl1pPr marL="0" algn="l" defTabSz="457200" rtl="0" eaLnBrk="1" latinLnBrk="0" hangingPunct="1">
                        <a:defRPr kumimoji="1" sz="1800" kern="1200">
                          <a:solidFill>
                            <a:schemeClr val="dk1"/>
                          </a:solidFill>
                          <a:latin typeface="Verdana"/>
                          <a:ea typeface="HGP創英角ｺﾞｼｯｸUB"/>
                        </a:defRPr>
                      </a:lvl1pPr>
                      <a:lvl2pPr marL="457200" algn="l" defTabSz="457200" rtl="0" eaLnBrk="1" latinLnBrk="0" hangingPunct="1">
                        <a:defRPr kumimoji="1" sz="1800" kern="1200">
                          <a:solidFill>
                            <a:schemeClr val="dk1"/>
                          </a:solidFill>
                          <a:latin typeface="Verdana"/>
                          <a:ea typeface="HGP創英角ｺﾞｼｯｸUB"/>
                        </a:defRPr>
                      </a:lvl2pPr>
                      <a:lvl3pPr marL="914400" algn="l" defTabSz="457200" rtl="0" eaLnBrk="1" latinLnBrk="0" hangingPunct="1">
                        <a:defRPr kumimoji="1" sz="1800" kern="1200">
                          <a:solidFill>
                            <a:schemeClr val="dk1"/>
                          </a:solidFill>
                          <a:latin typeface="Verdana"/>
                          <a:ea typeface="HGP創英角ｺﾞｼｯｸUB"/>
                        </a:defRPr>
                      </a:lvl3pPr>
                      <a:lvl4pPr marL="1371600" algn="l" defTabSz="457200" rtl="0" eaLnBrk="1" latinLnBrk="0" hangingPunct="1">
                        <a:defRPr kumimoji="1" sz="1800" kern="1200">
                          <a:solidFill>
                            <a:schemeClr val="dk1"/>
                          </a:solidFill>
                          <a:latin typeface="Verdana"/>
                          <a:ea typeface="HGP創英角ｺﾞｼｯｸUB"/>
                        </a:defRPr>
                      </a:lvl4pPr>
                      <a:lvl5pPr marL="1828800" algn="l" defTabSz="457200" rtl="0" eaLnBrk="1" latinLnBrk="0" hangingPunct="1">
                        <a:defRPr kumimoji="1" sz="1800" kern="1200">
                          <a:solidFill>
                            <a:schemeClr val="dk1"/>
                          </a:solidFill>
                          <a:latin typeface="Verdana"/>
                          <a:ea typeface="HGP創英角ｺﾞｼｯｸUB"/>
                        </a:defRPr>
                      </a:lvl5pPr>
                      <a:lvl6pPr marL="2286000" algn="l" defTabSz="457200" rtl="0" eaLnBrk="1" latinLnBrk="0" hangingPunct="1">
                        <a:defRPr kumimoji="1" sz="1800" kern="1200">
                          <a:solidFill>
                            <a:schemeClr val="dk1"/>
                          </a:solidFill>
                          <a:latin typeface="Verdana"/>
                          <a:ea typeface="HGP創英角ｺﾞｼｯｸUB"/>
                        </a:defRPr>
                      </a:lvl6pPr>
                      <a:lvl7pPr marL="2743200" algn="l" defTabSz="457200" rtl="0" eaLnBrk="1" latinLnBrk="0" hangingPunct="1">
                        <a:defRPr kumimoji="1" sz="1800" kern="1200">
                          <a:solidFill>
                            <a:schemeClr val="dk1"/>
                          </a:solidFill>
                          <a:latin typeface="Verdana"/>
                          <a:ea typeface="HGP創英角ｺﾞｼｯｸUB"/>
                        </a:defRPr>
                      </a:lvl7pPr>
                      <a:lvl8pPr marL="3200400" algn="l" defTabSz="457200" rtl="0" eaLnBrk="1" latinLnBrk="0" hangingPunct="1">
                        <a:defRPr kumimoji="1" sz="1800" kern="1200">
                          <a:solidFill>
                            <a:schemeClr val="dk1"/>
                          </a:solidFill>
                          <a:latin typeface="Verdana"/>
                          <a:ea typeface="HGP創英角ｺﾞｼｯｸUB"/>
                        </a:defRPr>
                      </a:lvl8pPr>
                      <a:lvl9pPr marL="3657600" algn="l" defTabSz="457200" rtl="0" eaLnBrk="1" latinLnBrk="0" hangingPunct="1">
                        <a:defRPr kumimoji="1" sz="1800" kern="1200">
                          <a:solidFill>
                            <a:schemeClr val="dk1"/>
                          </a:solidFill>
                          <a:latin typeface="Verdana"/>
                          <a:ea typeface="HGP創英角ｺﾞｼｯｸUB"/>
                        </a:defRPr>
                      </a:lvl9pPr>
                    </a:lstStyle>
                    <a:p>
                      <a:pPr marL="144000" algn="l" fontAlgn="ctr">
                        <a:spcBef>
                          <a:spcPts val="400"/>
                        </a:spcBef>
                      </a:pPr>
                      <a:r>
                        <a:rPr lang="en-US" altLang="ja-JP" sz="1600" b="0" u="none" strike="noStrike" dirty="0">
                          <a:latin typeface="Meiryo UI" panose="020B0604030504040204" pitchFamily="50" charset="-128"/>
                          <a:ea typeface="Meiryo UI" panose="020B0604030504040204" pitchFamily="50" charset="-128"/>
                          <a:cs typeface="Verdana" panose="020B0604030504040204" pitchFamily="34" charset="0"/>
                        </a:rPr>
                        <a:t>App Store</a:t>
                      </a:r>
                      <a:r>
                        <a:rPr lang="ja-JP" altLang="en-US" sz="1600" b="0" u="none" strike="noStrike" dirty="0">
                          <a:latin typeface="Meiryo UI" panose="020B0604030504040204" pitchFamily="50" charset="-128"/>
                          <a:ea typeface="Meiryo UI" panose="020B0604030504040204" pitchFamily="50" charset="-128"/>
                          <a:cs typeface="Verdana" panose="020B0604030504040204" pitchFamily="34" charset="0"/>
                        </a:rPr>
                        <a:t>アプリのインストールの確認画面がポップアップ表示されます。</a:t>
                      </a:r>
                      <a:br>
                        <a:rPr lang="en-US" altLang="ja-JP" sz="1600" b="0" u="none" strike="noStrike" dirty="0">
                          <a:latin typeface="Meiryo UI" panose="020B0604030504040204" pitchFamily="50" charset="-128"/>
                          <a:ea typeface="Meiryo UI" panose="020B0604030504040204" pitchFamily="50" charset="-128"/>
                          <a:cs typeface="Verdana" panose="020B0604030504040204" pitchFamily="34" charset="0"/>
                        </a:rPr>
                      </a:br>
                      <a:r>
                        <a:rPr lang="ja-JP" altLang="en-US" sz="1600" b="0" u="none" strike="noStrike" dirty="0">
                          <a:latin typeface="Meiryo UI" panose="020B0604030504040204" pitchFamily="50" charset="-128"/>
                          <a:ea typeface="Meiryo UI" panose="020B0604030504040204" pitchFamily="50" charset="-128"/>
                          <a:cs typeface="Verdana" panose="020B0604030504040204" pitchFamily="34" charset="0"/>
                        </a:rPr>
                        <a:t>同意してインストールを実施してください。</a:t>
                      </a:r>
                      <a:endParaRPr lang="en-US" altLang="ja-JP" sz="1600" b="0" u="none" strike="noStrike" dirty="0">
                        <a:latin typeface="Meiryo UI" panose="020B0604030504040204" pitchFamily="50" charset="-128"/>
                        <a:ea typeface="Meiryo UI" panose="020B0604030504040204" pitchFamily="50" charset="-128"/>
                        <a:cs typeface="Verdana" panose="020B0604030504040204" pitchFamily="34" charset="0"/>
                      </a:endParaRPr>
                    </a:p>
                    <a:p>
                      <a:pPr marL="144000" algn="l" fontAlgn="ctr">
                        <a:spcBef>
                          <a:spcPts val="400"/>
                        </a:spcBef>
                      </a:pPr>
                      <a:r>
                        <a:rPr lang="en-US" altLang="ja-JP" sz="1200" b="0" u="none" strike="noStrike" dirty="0">
                          <a:latin typeface="Meiryo UI" panose="020B0604030504040204" pitchFamily="50" charset="-128"/>
                          <a:ea typeface="Meiryo UI" panose="020B0604030504040204" pitchFamily="50" charset="-128"/>
                          <a:cs typeface="Verdana" panose="020B0604030504040204" pitchFamily="34" charset="0"/>
                        </a:rPr>
                        <a:t>※</a:t>
                      </a:r>
                      <a:r>
                        <a:rPr lang="ja-JP" altLang="en-US" sz="1200" b="0" u="none" strike="noStrike" dirty="0">
                          <a:latin typeface="Meiryo UI" panose="020B0604030504040204" pitchFamily="50" charset="-128"/>
                          <a:ea typeface="Meiryo UI" panose="020B0604030504040204" pitchFamily="50" charset="-128"/>
                          <a:cs typeface="Verdana" panose="020B0604030504040204" pitchFamily="34" charset="0"/>
                        </a:rPr>
                        <a:t>監理モードの場合はサイレントでインストールされます。</a:t>
                      </a:r>
                      <a:endParaRPr lang="en-US" altLang="ja-JP" sz="1200" b="0" u="none" strike="noStrike" dirty="0">
                        <a:latin typeface="Meiryo UI" panose="020B0604030504040204" pitchFamily="50" charset="-128"/>
                        <a:ea typeface="Meiryo UI" panose="020B0604030504040204" pitchFamily="50" charset="-128"/>
                        <a:cs typeface="Verdana" panose="020B0604030504040204" pitchFamily="34" charset="0"/>
                      </a:endParaRPr>
                    </a:p>
                  </a:txBody>
                  <a:tcPr marL="73532" marR="144000" marT="0" marB="0" anchor="ctr">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4"/>
                  </a:ext>
                </a:extLst>
              </a:tr>
              <a:tr h="828000">
                <a:tc>
                  <a:txBody>
                    <a:bodyPr/>
                    <a:lstStyle/>
                    <a:p>
                      <a:pPr marL="144000" marR="0" lvl="0" indent="0" algn="l" defTabSz="914400" rtl="0" eaLnBrk="1" fontAlgn="ctr"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Verdana" panose="020B0604030504040204" pitchFamily="34" charset="0"/>
                        </a:rPr>
                        <a:t>その他</a:t>
                      </a:r>
                    </a:p>
                  </a:txBody>
                  <a:tcPr marL="72000" marR="72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noFill/>
                  </a:tcPr>
                </a:tc>
                <a:tc>
                  <a:txBody>
                    <a:bodyPr/>
                    <a:lstStyle/>
                    <a:p>
                      <a:pPr marL="144000" algn="l" fontAlgn="ctr">
                        <a:spcAft>
                          <a:spcPts val="0"/>
                        </a:spcAft>
                      </a:pPr>
                      <a:r>
                        <a:rPr lang="ja-JP" altLang="en-US" sz="1800" b="0" u="none" strike="noStrike" dirty="0">
                          <a:latin typeface="Meiryo UI" panose="020B0604030504040204" pitchFamily="50" charset="-128"/>
                          <a:ea typeface="Meiryo UI" panose="020B0604030504040204" pitchFamily="50" charset="-128"/>
                          <a:cs typeface="Verdana" panose="020B0604030504040204" pitchFamily="34" charset="0"/>
                        </a:rPr>
                        <a:t>ライセンスの割当方法</a:t>
                      </a:r>
                    </a:p>
                  </a:txBody>
                  <a:tcPr marL="73532" marR="73532" marT="0" marB="0" anchor="ctr">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solidFill>
                      <a:schemeClr val="bg1">
                        <a:lumMod val="85000"/>
                      </a:schemeClr>
                    </a:solidFill>
                  </a:tcPr>
                </a:tc>
                <a:tc>
                  <a:txBody>
                    <a:bodyPr/>
                    <a:lstStyle/>
                    <a:p>
                      <a:pPr marL="144000" algn="l" fontAlgn="ctr"/>
                      <a:r>
                        <a:rPr lang="ja-JP" altLang="en-US" sz="1600" b="0" u="none" strike="noStrike" dirty="0">
                          <a:latin typeface="Meiryo UI" panose="020B0604030504040204" pitchFamily="50" charset="-128"/>
                          <a:ea typeface="Meiryo UI" panose="020B0604030504040204" pitchFamily="50" charset="-128"/>
                          <a:cs typeface="Verdana" panose="020B0604030504040204" pitchFamily="34" charset="0"/>
                        </a:rPr>
                        <a:t>デバイス単位</a:t>
                      </a:r>
                      <a:r>
                        <a:rPr lang="ja-JP" altLang="en-US" sz="1600" b="0" u="none" strike="noStrike" dirty="0">
                          <a:solidFill>
                            <a:schemeClr val="tx1"/>
                          </a:solidFill>
                          <a:latin typeface="Meiryo UI" panose="020B0604030504040204" pitchFamily="50" charset="-128"/>
                          <a:ea typeface="Meiryo UI" panose="020B0604030504040204" pitchFamily="50" charset="-128"/>
                          <a:cs typeface="Verdana" panose="020B0604030504040204" pitchFamily="34" charset="0"/>
                        </a:rPr>
                        <a:t>・グループ単位</a:t>
                      </a:r>
                      <a:r>
                        <a:rPr lang="ja-JP" altLang="en-US" sz="1600" b="0" u="none" strike="noStrike" dirty="0">
                          <a:latin typeface="Meiryo UI" panose="020B0604030504040204" pitchFamily="50" charset="-128"/>
                          <a:ea typeface="Meiryo UI" panose="020B0604030504040204" pitchFamily="50" charset="-128"/>
                          <a:cs typeface="Verdana" panose="020B0604030504040204" pitchFamily="34" charset="0"/>
                        </a:rPr>
                        <a:t>でのライセンス割当のみとなります。</a:t>
                      </a:r>
                      <a:endParaRPr lang="en-US" altLang="ja-JP" sz="1600" b="0" u="none" strike="noStrike" dirty="0">
                        <a:latin typeface="Meiryo UI" panose="020B0604030504040204" pitchFamily="50" charset="-128"/>
                        <a:ea typeface="Meiryo UI" panose="020B0604030504040204" pitchFamily="50" charset="-128"/>
                        <a:cs typeface="Verdana" panose="020B0604030504040204" pitchFamily="34" charset="0"/>
                      </a:endParaRPr>
                    </a:p>
                  </a:txBody>
                  <a:tcPr marL="73532" marR="144000" marT="0" marB="0" anchor="ctr">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2633203533"/>
      </p:ext>
    </p:extLst>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0" name="直線コネクタ 69">
            <a:extLst>
              <a:ext uri="{FF2B5EF4-FFF2-40B4-BE49-F238E27FC236}">
                <a16:creationId xmlns:a16="http://schemas.microsoft.com/office/drawing/2014/main" id="{66DEE65B-662D-4C6C-9909-EF0446AA3A20}"/>
              </a:ext>
            </a:extLst>
          </p:cNvPr>
          <p:cNvCxnSpPr/>
          <p:nvPr/>
        </p:nvCxnSpPr>
        <p:spPr bwMode="auto">
          <a:xfrm>
            <a:off x="8408978" y="2625478"/>
            <a:ext cx="0" cy="5850928"/>
          </a:xfrm>
          <a:prstGeom prst="line">
            <a:avLst/>
          </a:prstGeom>
          <a:solidFill>
            <a:srgbClr val="000000"/>
          </a:solidFill>
          <a:ln w="25400" cap="rnd" cmpd="sng" algn="ctr">
            <a:solidFill>
              <a:schemeClr val="bg1">
                <a:lumMod val="50000"/>
              </a:schemeClr>
            </a:solidFill>
            <a:prstDash val="sysDot"/>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8" name="直線コネクタ 67">
            <a:extLst>
              <a:ext uri="{FF2B5EF4-FFF2-40B4-BE49-F238E27FC236}">
                <a16:creationId xmlns:a16="http://schemas.microsoft.com/office/drawing/2014/main" id="{BAE6F92A-8631-4322-BD38-548537DF8285}"/>
              </a:ext>
            </a:extLst>
          </p:cNvPr>
          <p:cNvCxnSpPr/>
          <p:nvPr/>
        </p:nvCxnSpPr>
        <p:spPr bwMode="auto">
          <a:xfrm>
            <a:off x="4592535" y="2625478"/>
            <a:ext cx="0" cy="5850928"/>
          </a:xfrm>
          <a:prstGeom prst="line">
            <a:avLst/>
          </a:prstGeom>
          <a:solidFill>
            <a:srgbClr val="000000"/>
          </a:solidFill>
          <a:ln w="25400" cap="rnd" cmpd="sng" algn="ctr">
            <a:solidFill>
              <a:schemeClr val="bg1">
                <a:lumMod val="50000"/>
              </a:schemeClr>
            </a:solidFill>
            <a:prstDash val="sysDot"/>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 name="スライド番号プレースホルダー 2">
            <a:extLst>
              <a:ext uri="{FF2B5EF4-FFF2-40B4-BE49-F238E27FC236}">
                <a16:creationId xmlns:a16="http://schemas.microsoft.com/office/drawing/2014/main" id="{796D8F2A-BBE4-4870-9A3D-80C717DDE0A3}"/>
              </a:ext>
            </a:extLst>
          </p:cNvPr>
          <p:cNvSpPr>
            <a:spLocks noGrp="1"/>
          </p:cNvSpPr>
          <p:nvPr>
            <p:ph type="sldNum" sz="quarter" idx="4"/>
          </p:nvPr>
        </p:nvSpPr>
        <p:spPr/>
        <p:txBody>
          <a:bodyPr/>
          <a:lstStyle/>
          <a:p>
            <a:fld id="{F1BF7F6E-0413-4353-995D-100289A07FF8}" type="slidenum">
              <a:rPr lang="en-US" altLang="ja-JP" smtClean="0"/>
              <a:pPr/>
              <a:t>45</a:t>
            </a:fld>
            <a:endParaRPr lang="en-US" altLang="ja-JP" dirty="0"/>
          </a:p>
        </p:txBody>
      </p:sp>
      <p:sp>
        <p:nvSpPr>
          <p:cNvPr id="4" name="タイトル 3">
            <a:extLst>
              <a:ext uri="{FF2B5EF4-FFF2-40B4-BE49-F238E27FC236}">
                <a16:creationId xmlns:a16="http://schemas.microsoft.com/office/drawing/2014/main" id="{A8F87671-9622-41E3-93E2-D6114C68C1A1}"/>
              </a:ext>
            </a:extLst>
          </p:cNvPr>
          <p:cNvSpPr>
            <a:spLocks noGrp="1"/>
          </p:cNvSpPr>
          <p:nvPr>
            <p:ph type="title"/>
          </p:nvPr>
        </p:nvSpPr>
        <p:spPr/>
        <p:txBody>
          <a:bodyPr/>
          <a:lstStyle/>
          <a:p>
            <a:r>
              <a:rPr lang="en-US" altLang="ja-JP" dirty="0">
                <a:latin typeface="Meiryo UI" panose="020B0604030504040204" pitchFamily="50" charset="-128"/>
                <a:ea typeface="Meiryo UI" panose="020B0604030504040204" pitchFamily="50" charset="-128"/>
                <a:cs typeface="ヒラギノ角ゴ ProN W6"/>
                <a:sym typeface="ヒラギノ角ゴ ProN W6"/>
              </a:rPr>
              <a:t>Device Enrollment Program</a:t>
            </a:r>
            <a:r>
              <a:rPr lang="ja-JP" altLang="en-US" dirty="0">
                <a:latin typeface="Meiryo UI" panose="020B0604030504040204" pitchFamily="50" charset="-128"/>
                <a:ea typeface="Meiryo UI" panose="020B0604030504040204" pitchFamily="50" charset="-128"/>
                <a:cs typeface="ヒラギノ角ゴ ProN W6"/>
                <a:sym typeface="ヒラギノ角ゴ ProN W6"/>
              </a:rPr>
              <a:t>（</a:t>
            </a:r>
            <a:r>
              <a:rPr lang="en-US" altLang="ja-JP" dirty="0">
                <a:latin typeface="Meiryo UI" panose="020B0604030504040204" pitchFamily="50" charset="-128"/>
                <a:ea typeface="Meiryo UI" panose="020B0604030504040204" pitchFamily="50" charset="-128"/>
                <a:cs typeface="ヒラギノ角ゴ ProN W6"/>
                <a:sym typeface="ヒラギノ角ゴ ProN W6"/>
              </a:rPr>
              <a:t>DEP</a:t>
            </a:r>
            <a:r>
              <a:rPr lang="ja-JP" altLang="en-US" dirty="0">
                <a:latin typeface="Meiryo UI" panose="020B0604030504040204" pitchFamily="50" charset="-128"/>
                <a:ea typeface="Meiryo UI" panose="020B0604030504040204" pitchFamily="50" charset="-128"/>
                <a:cs typeface="ヒラギノ角ゴ ProN W6"/>
                <a:sym typeface="ヒラギノ角ゴ ProN W6"/>
              </a:rPr>
              <a:t>）対応</a:t>
            </a:r>
            <a:endParaRPr kumimoji="1" lang="ja-JP" altLang="en-US" dirty="0"/>
          </a:p>
        </p:txBody>
      </p:sp>
      <p:sp>
        <p:nvSpPr>
          <p:cNvPr id="6" name="角丸四角形 13">
            <a:extLst>
              <a:ext uri="{FF2B5EF4-FFF2-40B4-BE49-F238E27FC236}">
                <a16:creationId xmlns:a16="http://schemas.microsoft.com/office/drawing/2014/main" id="{4DF9E06B-7CCA-412B-8E97-C97B0877BE09}"/>
              </a:ext>
            </a:extLst>
          </p:cNvPr>
          <p:cNvSpPr/>
          <p:nvPr/>
        </p:nvSpPr>
        <p:spPr bwMode="auto">
          <a:xfrm>
            <a:off x="9022006" y="360000"/>
            <a:ext cx="1080000" cy="288000"/>
          </a:xfrm>
          <a:prstGeom prst="roundRect">
            <a:avLst>
              <a:gd name="adj" fmla="val 13229"/>
            </a:avLst>
          </a:prstGeom>
          <a:solidFill>
            <a:srgbClr val="898FC3"/>
          </a:solidFill>
          <a:ln w="285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defRPr/>
            </a:pPr>
            <a:r>
              <a:rPr kumimoji="1" lang="en-US" altLang="ja-JP" sz="1400" b="1" kern="0" dirty="0">
                <a:solidFill>
                  <a:srgbClr val="FFFFFF"/>
                </a:solidFill>
                <a:latin typeface="Meiryo UI" panose="020B0604030504040204" pitchFamily="50" charset="-128"/>
                <a:ea typeface="Meiryo UI" panose="020B0604030504040204" pitchFamily="50" charset="-128"/>
                <a:cs typeface="Verdana" panose="020B0604030504040204" pitchFamily="34" charset="0"/>
              </a:rPr>
              <a:t>iOS</a:t>
            </a:r>
            <a:endParaRPr kumimoji="1" lang="ja-JP" altLang="en-US" sz="1400" b="1" kern="0" dirty="0">
              <a:solidFill>
                <a:srgbClr val="FFFFFF"/>
              </a:solidFill>
              <a:latin typeface="Meiryo UI" panose="020B0604030504040204" pitchFamily="50" charset="-128"/>
              <a:ea typeface="Meiryo UI" panose="020B0604030504040204" pitchFamily="50" charset="-128"/>
              <a:cs typeface="Verdana" panose="020B0604030504040204" pitchFamily="34" charset="0"/>
            </a:endParaRPr>
          </a:p>
        </p:txBody>
      </p:sp>
      <p:sp>
        <p:nvSpPr>
          <p:cNvPr id="8" name="コンテンツ プレースホルダ 28">
            <a:extLst>
              <a:ext uri="{FF2B5EF4-FFF2-40B4-BE49-F238E27FC236}">
                <a16:creationId xmlns:a16="http://schemas.microsoft.com/office/drawing/2014/main" id="{5FE1D530-5385-49BC-A6E6-556014384DC4}"/>
              </a:ext>
            </a:extLst>
          </p:cNvPr>
          <p:cNvSpPr txBox="1">
            <a:spLocks/>
          </p:cNvSpPr>
          <p:nvPr/>
        </p:nvSpPr>
        <p:spPr>
          <a:xfrm>
            <a:off x="360006" y="1257478"/>
            <a:ext cx="12283200" cy="1368000"/>
          </a:xfrm>
          <a:prstGeom prst="rect">
            <a:avLst/>
          </a:prstGeom>
        </p:spPr>
        <p:txBody>
          <a:bodyPr lIns="0" rIns="0" anchor="ctr" anchorCtr="0"/>
          <a:lstStyle>
            <a:lvl1pPr marL="215900" algn="l" rtl="0" fontAlgn="base">
              <a:spcBef>
                <a:spcPts val="2400"/>
              </a:spcBef>
              <a:spcAft>
                <a:spcPct val="0"/>
              </a:spcAft>
              <a:defRPr sz="4400">
                <a:solidFill>
                  <a:schemeClr val="tx1"/>
                </a:solidFill>
                <a:latin typeface="HGP創英角ｺﾞｼｯｸUB" panose="020B0900000000000000" pitchFamily="50" charset="-128"/>
                <a:ea typeface="HGP創英角ｺﾞｼｯｸUB" panose="020B0900000000000000" pitchFamily="50" charset="-128"/>
                <a:cs typeface="+mn-cs"/>
                <a:sym typeface="ヒラギノ角ゴ ProN W6" charset="0"/>
              </a:defRPr>
            </a:lvl1pPr>
            <a:lvl2pPr marL="1231900" indent="-571500" algn="l" rtl="0" fontAlgn="base">
              <a:spcBef>
                <a:spcPts val="2400"/>
              </a:spcBef>
              <a:spcAft>
                <a:spcPct val="0"/>
              </a:spcAft>
              <a:buClr>
                <a:srgbClr val="000000"/>
              </a:buClr>
              <a:buSzPct val="171000"/>
              <a:buFont typeface="ヒラギノ角ゴ ProN W3" charset="0"/>
              <a:buChar char="•"/>
              <a:defRPr sz="4400">
                <a:solidFill>
                  <a:schemeClr val="tx1"/>
                </a:solidFill>
                <a:latin typeface="HGP創英角ｺﾞｼｯｸUB" panose="020B0900000000000000" pitchFamily="50" charset="-128"/>
                <a:ea typeface="HGP創英角ｺﾞｼｯｸUB" panose="020B0900000000000000" pitchFamily="50" charset="-128"/>
                <a:cs typeface="+mn-cs"/>
                <a:sym typeface="ヒラギノ角ゴ ProN W6" charset="0"/>
              </a:defRPr>
            </a:lvl2pPr>
            <a:lvl3pPr marL="1676400" indent="-571500" algn="l" rtl="0" fontAlgn="base">
              <a:spcBef>
                <a:spcPts val="2400"/>
              </a:spcBef>
              <a:spcAft>
                <a:spcPct val="0"/>
              </a:spcAft>
              <a:buClr>
                <a:srgbClr val="000000"/>
              </a:buClr>
              <a:buSzPct val="171000"/>
              <a:buFont typeface="ヒラギノ角ゴ ProN W3" charset="0"/>
              <a:buChar char="•"/>
              <a:defRPr sz="4400">
                <a:solidFill>
                  <a:schemeClr val="tx1"/>
                </a:solidFill>
                <a:latin typeface="HGP創英角ｺﾞｼｯｸUB" panose="020B0900000000000000" pitchFamily="50" charset="-128"/>
                <a:ea typeface="HGP創英角ｺﾞｼｯｸUB" panose="020B0900000000000000" pitchFamily="50" charset="-128"/>
                <a:cs typeface="+mn-cs"/>
                <a:sym typeface="ヒラギノ角ゴ ProN W6" charset="0"/>
              </a:defRPr>
            </a:lvl3pPr>
            <a:lvl4pPr marL="2120900" indent="-571500" algn="l" rtl="0" fontAlgn="base">
              <a:spcBef>
                <a:spcPts val="2400"/>
              </a:spcBef>
              <a:spcAft>
                <a:spcPct val="0"/>
              </a:spcAft>
              <a:buClr>
                <a:srgbClr val="000000"/>
              </a:buClr>
              <a:buSzPct val="171000"/>
              <a:buFont typeface="ヒラギノ角ゴ ProN W3" charset="0"/>
              <a:buChar char="•"/>
              <a:defRPr sz="4400">
                <a:solidFill>
                  <a:schemeClr val="tx1"/>
                </a:solidFill>
                <a:latin typeface="HGP創英角ｺﾞｼｯｸUB" panose="020B0900000000000000" pitchFamily="50" charset="-128"/>
                <a:ea typeface="HGP創英角ｺﾞｼｯｸUB" panose="020B0900000000000000" pitchFamily="50" charset="-128"/>
                <a:cs typeface="+mn-cs"/>
                <a:sym typeface="ヒラギノ角ゴ ProN W6" charset="0"/>
              </a:defRPr>
            </a:lvl4pPr>
            <a:lvl5pPr marL="2565400" indent="-571500" algn="l" rtl="0" fontAlgn="base">
              <a:spcBef>
                <a:spcPts val="2400"/>
              </a:spcBef>
              <a:spcAft>
                <a:spcPct val="0"/>
              </a:spcAft>
              <a:buClr>
                <a:srgbClr val="000000"/>
              </a:buClr>
              <a:buSzPct val="171000"/>
              <a:buFont typeface="ヒラギノ角ゴ ProN W3" charset="0"/>
              <a:buChar char="•"/>
              <a:defRPr sz="4400">
                <a:solidFill>
                  <a:schemeClr val="tx1"/>
                </a:solidFill>
                <a:latin typeface="HGP創英角ｺﾞｼｯｸUB" panose="020B0900000000000000" pitchFamily="50" charset="-128"/>
                <a:ea typeface="HGP創英角ｺﾞｼｯｸUB" panose="020B0900000000000000" pitchFamily="50" charset="-128"/>
                <a:cs typeface="+mn-cs"/>
                <a:sym typeface="ヒラギノ角ゴ ProN W6" charset="0"/>
              </a:defRPr>
            </a:lvl5pPr>
            <a:lvl6pPr marL="3022600" indent="-571500" algn="l" rtl="0" fontAlgn="base">
              <a:spcBef>
                <a:spcPts val="2400"/>
              </a:spcBef>
              <a:spcAft>
                <a:spcPct val="0"/>
              </a:spcAft>
              <a:buClr>
                <a:srgbClr val="000000"/>
              </a:buClr>
              <a:buSzPct val="171000"/>
              <a:buFont typeface="ヒラギノ角ゴ ProN W3" charset="0"/>
              <a:buChar char="•"/>
              <a:defRPr sz="3800">
                <a:solidFill>
                  <a:schemeClr val="tx1"/>
                </a:solidFill>
                <a:latin typeface="+mn-lt"/>
                <a:ea typeface="+mn-ea"/>
                <a:cs typeface="+mn-cs"/>
                <a:sym typeface="ヒラギノ角ゴ ProN W6" charset="0"/>
              </a:defRPr>
            </a:lvl6pPr>
            <a:lvl7pPr marL="3479800" indent="-571500" algn="l" rtl="0" fontAlgn="base">
              <a:spcBef>
                <a:spcPts val="2400"/>
              </a:spcBef>
              <a:spcAft>
                <a:spcPct val="0"/>
              </a:spcAft>
              <a:buClr>
                <a:srgbClr val="000000"/>
              </a:buClr>
              <a:buSzPct val="171000"/>
              <a:buFont typeface="ヒラギノ角ゴ ProN W3" charset="0"/>
              <a:buChar char="•"/>
              <a:defRPr sz="3800">
                <a:solidFill>
                  <a:schemeClr val="tx1"/>
                </a:solidFill>
                <a:latin typeface="+mn-lt"/>
                <a:ea typeface="+mn-ea"/>
                <a:cs typeface="+mn-cs"/>
                <a:sym typeface="ヒラギノ角ゴ ProN W6" charset="0"/>
              </a:defRPr>
            </a:lvl7pPr>
            <a:lvl8pPr marL="3937000" indent="-571500" algn="l" rtl="0" fontAlgn="base">
              <a:spcBef>
                <a:spcPts val="2400"/>
              </a:spcBef>
              <a:spcAft>
                <a:spcPct val="0"/>
              </a:spcAft>
              <a:buClr>
                <a:srgbClr val="000000"/>
              </a:buClr>
              <a:buSzPct val="171000"/>
              <a:buFont typeface="ヒラギノ角ゴ ProN W3" charset="0"/>
              <a:buChar char="•"/>
              <a:defRPr sz="3800">
                <a:solidFill>
                  <a:schemeClr val="tx1"/>
                </a:solidFill>
                <a:latin typeface="+mn-lt"/>
                <a:ea typeface="+mn-ea"/>
                <a:cs typeface="+mn-cs"/>
                <a:sym typeface="ヒラギノ角ゴ ProN W6" charset="0"/>
              </a:defRPr>
            </a:lvl8pPr>
            <a:lvl9pPr marL="4394200" indent="-571500" algn="l" rtl="0" fontAlgn="base">
              <a:spcBef>
                <a:spcPts val="2400"/>
              </a:spcBef>
              <a:spcAft>
                <a:spcPct val="0"/>
              </a:spcAft>
              <a:buClr>
                <a:srgbClr val="000000"/>
              </a:buClr>
              <a:buSzPct val="171000"/>
              <a:buFont typeface="ヒラギノ角ゴ ProN W3" charset="0"/>
              <a:buChar char="•"/>
              <a:defRPr sz="3800">
                <a:solidFill>
                  <a:schemeClr val="tx1"/>
                </a:solidFill>
                <a:latin typeface="+mn-lt"/>
                <a:ea typeface="+mn-ea"/>
                <a:cs typeface="+mn-cs"/>
                <a:sym typeface="ヒラギノ角ゴ ProN W6" charset="0"/>
              </a:defRPr>
            </a:lvl9pPr>
          </a:lstStyle>
          <a:p>
            <a:pPr algn="ctr" fontAlgn="auto">
              <a:spcBef>
                <a:spcPct val="50000"/>
              </a:spcBef>
              <a:spcAft>
                <a:spcPts val="0"/>
              </a:spcAft>
              <a:defRPr/>
            </a:pPr>
            <a:r>
              <a:rPr lang="ja-JP" altLang="en-US" sz="3000" kern="0" dirty="0">
                <a:solidFill>
                  <a:sysClr val="windowText" lastClr="000000"/>
                </a:solidFill>
                <a:latin typeface="Meiryo UI" panose="020B0604030504040204" pitchFamily="50" charset="-128"/>
                <a:ea typeface="Meiryo UI" panose="020B0604030504040204" pitchFamily="50" charset="-128"/>
              </a:rPr>
              <a:t>アクティベーションと同時にデバイス登録が可能</a:t>
            </a:r>
          </a:p>
        </p:txBody>
      </p:sp>
      <p:sp>
        <p:nvSpPr>
          <p:cNvPr id="21" name="四角形: 角を丸くする 20">
            <a:extLst>
              <a:ext uri="{FF2B5EF4-FFF2-40B4-BE49-F238E27FC236}">
                <a16:creationId xmlns:a16="http://schemas.microsoft.com/office/drawing/2014/main" id="{ADDE9CD8-31D0-4244-A0E8-68C130C5E9C5}"/>
              </a:ext>
            </a:extLst>
          </p:cNvPr>
          <p:cNvSpPr/>
          <p:nvPr/>
        </p:nvSpPr>
        <p:spPr bwMode="auto">
          <a:xfrm>
            <a:off x="1262566" y="2592000"/>
            <a:ext cx="2843495" cy="576000"/>
          </a:xfrm>
          <a:prstGeom prst="roundRect">
            <a:avLst>
              <a:gd name="adj" fmla="val 11024"/>
            </a:avLst>
          </a:prstGeom>
          <a:solidFill>
            <a:schemeClr val="bg1">
              <a:lumMod val="95000"/>
            </a:schemeClr>
          </a:solidFill>
          <a:ln w="15875" cap="flat" cmpd="sng" algn="ctr">
            <a:solidFill>
              <a:schemeClr val="bg1">
                <a:lumMod val="5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defRPr/>
            </a:pPr>
            <a:r>
              <a:rPr lang="en-US" altLang="ja-JP" sz="2000" dirty="0">
                <a:solidFill>
                  <a:schemeClr val="tx1"/>
                </a:solidFill>
                <a:latin typeface="Meiryo UI" panose="020B0604030504040204" pitchFamily="50" charset="-128"/>
                <a:ea typeface="Meiryo UI" panose="020B0604030504040204" pitchFamily="50" charset="-128"/>
              </a:rPr>
              <a:t>MDM</a:t>
            </a:r>
            <a:r>
              <a:rPr lang="ja-JP" altLang="en-US" sz="2000" dirty="0">
                <a:solidFill>
                  <a:schemeClr val="tx1"/>
                </a:solidFill>
                <a:latin typeface="Meiryo UI" panose="020B0604030504040204" pitchFamily="50" charset="-128"/>
                <a:ea typeface="Meiryo UI" panose="020B0604030504040204" pitchFamily="50" charset="-128"/>
              </a:rPr>
              <a:t>管理画面</a:t>
            </a:r>
          </a:p>
        </p:txBody>
      </p:sp>
      <p:sp>
        <p:nvSpPr>
          <p:cNvPr id="22" name="四角形: 角を丸くする 21">
            <a:extLst>
              <a:ext uri="{FF2B5EF4-FFF2-40B4-BE49-F238E27FC236}">
                <a16:creationId xmlns:a16="http://schemas.microsoft.com/office/drawing/2014/main" id="{A145388A-50E7-4914-98AE-92D9BE95DF60}"/>
              </a:ext>
            </a:extLst>
          </p:cNvPr>
          <p:cNvSpPr/>
          <p:nvPr/>
        </p:nvSpPr>
        <p:spPr bwMode="auto">
          <a:xfrm>
            <a:off x="8895452" y="2592000"/>
            <a:ext cx="2843495" cy="576000"/>
          </a:xfrm>
          <a:prstGeom prst="roundRect">
            <a:avLst>
              <a:gd name="adj" fmla="val 11024"/>
            </a:avLst>
          </a:prstGeom>
          <a:solidFill>
            <a:schemeClr val="bg1">
              <a:lumMod val="95000"/>
            </a:schemeClr>
          </a:solidFill>
          <a:ln w="15875" cap="flat" cmpd="sng" algn="ctr">
            <a:solidFill>
              <a:schemeClr val="bg1">
                <a:lumMod val="5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defRPr/>
            </a:pPr>
            <a:r>
              <a:rPr lang="ja-JP" altLang="en-US" sz="2000" dirty="0">
                <a:latin typeface="Meiryo UI" panose="020B0604030504040204" pitchFamily="50" charset="-128"/>
                <a:ea typeface="Meiryo UI" panose="020B0604030504040204" pitchFamily="50" charset="-128"/>
              </a:rPr>
              <a:t>デバイス</a:t>
            </a:r>
          </a:p>
        </p:txBody>
      </p:sp>
      <p:sp>
        <p:nvSpPr>
          <p:cNvPr id="23" name="四角形: 角を丸くする 22">
            <a:extLst>
              <a:ext uri="{FF2B5EF4-FFF2-40B4-BE49-F238E27FC236}">
                <a16:creationId xmlns:a16="http://schemas.microsoft.com/office/drawing/2014/main" id="{4C5C6C22-04C2-444B-B6C6-056998C54DAB}"/>
              </a:ext>
            </a:extLst>
          </p:cNvPr>
          <p:cNvSpPr/>
          <p:nvPr/>
        </p:nvSpPr>
        <p:spPr bwMode="auto">
          <a:xfrm>
            <a:off x="5079859" y="2592000"/>
            <a:ext cx="2843495" cy="576000"/>
          </a:xfrm>
          <a:prstGeom prst="roundRect">
            <a:avLst>
              <a:gd name="adj" fmla="val 11024"/>
            </a:avLst>
          </a:prstGeom>
          <a:solidFill>
            <a:schemeClr val="bg1">
              <a:lumMod val="95000"/>
            </a:schemeClr>
          </a:solidFill>
          <a:ln w="15875" cap="flat" cmpd="sng" algn="ctr">
            <a:solidFill>
              <a:schemeClr val="bg1">
                <a:lumMod val="5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defRPr/>
            </a:pPr>
            <a:r>
              <a:rPr lang="en-US" altLang="ja-JP" sz="2000" dirty="0">
                <a:latin typeface="Meiryo UI" panose="020B0604030504040204" pitchFamily="50" charset="-128"/>
                <a:ea typeface="Meiryo UI" panose="020B0604030504040204" pitchFamily="50" charset="-128"/>
              </a:rPr>
              <a:t>DEP</a:t>
            </a:r>
            <a:endParaRPr lang="ja-JP" altLang="en-US" sz="2000" dirty="0">
              <a:latin typeface="Meiryo UI" panose="020B0604030504040204" pitchFamily="50" charset="-128"/>
              <a:ea typeface="Meiryo UI" panose="020B0604030504040204" pitchFamily="50" charset="-128"/>
            </a:endParaRPr>
          </a:p>
        </p:txBody>
      </p:sp>
      <p:sp>
        <p:nvSpPr>
          <p:cNvPr id="26" name="矢印: 右 25">
            <a:extLst>
              <a:ext uri="{FF2B5EF4-FFF2-40B4-BE49-F238E27FC236}">
                <a16:creationId xmlns:a16="http://schemas.microsoft.com/office/drawing/2014/main" id="{8743884A-8016-466A-AD8C-AE7DE8B7EDEA}"/>
              </a:ext>
            </a:extLst>
          </p:cNvPr>
          <p:cNvSpPr/>
          <p:nvPr/>
        </p:nvSpPr>
        <p:spPr bwMode="auto">
          <a:xfrm>
            <a:off x="2829198" y="4337007"/>
            <a:ext cx="2861609" cy="320732"/>
          </a:xfrm>
          <a:prstGeom prst="rightArrow">
            <a:avLst>
              <a:gd name="adj1" fmla="val 50000"/>
              <a:gd name="adj2" fmla="val 77134"/>
            </a:avLst>
          </a:prstGeom>
          <a:solidFill>
            <a:srgbClr val="00B050"/>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grpSp>
        <p:nvGrpSpPr>
          <p:cNvPr id="27" name="グループ化 26">
            <a:extLst>
              <a:ext uri="{FF2B5EF4-FFF2-40B4-BE49-F238E27FC236}">
                <a16:creationId xmlns:a16="http://schemas.microsoft.com/office/drawing/2014/main" id="{AD8FC083-F74A-43B8-AA28-3C4F0A1CA7AB}"/>
              </a:ext>
            </a:extLst>
          </p:cNvPr>
          <p:cNvGrpSpPr/>
          <p:nvPr/>
        </p:nvGrpSpPr>
        <p:grpSpPr>
          <a:xfrm>
            <a:off x="1151755" y="3451289"/>
            <a:ext cx="2092169" cy="2092169"/>
            <a:chOff x="1533054" y="2643758"/>
            <a:chExt cx="2092169" cy="2092169"/>
          </a:xfrm>
        </p:grpSpPr>
        <p:sp>
          <p:nvSpPr>
            <p:cNvPr id="28" name="楕円 27">
              <a:extLst>
                <a:ext uri="{FF2B5EF4-FFF2-40B4-BE49-F238E27FC236}">
                  <a16:creationId xmlns:a16="http://schemas.microsoft.com/office/drawing/2014/main" id="{C56C0292-9695-497B-BA9E-35C96BD6A010}"/>
                </a:ext>
              </a:extLst>
            </p:cNvPr>
            <p:cNvSpPr/>
            <p:nvPr/>
          </p:nvSpPr>
          <p:spPr bwMode="auto">
            <a:xfrm>
              <a:off x="1533054" y="2643758"/>
              <a:ext cx="2092169" cy="2092169"/>
            </a:xfrm>
            <a:prstGeom prst="ellipse">
              <a:avLst/>
            </a:prstGeom>
            <a:solidFill>
              <a:schemeClr val="bg1">
                <a:lumMod val="85000"/>
              </a:schemeClr>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30" name="Text Box 19">
              <a:extLst>
                <a:ext uri="{FF2B5EF4-FFF2-40B4-BE49-F238E27FC236}">
                  <a16:creationId xmlns:a16="http://schemas.microsoft.com/office/drawing/2014/main" id="{5F4613C6-1309-4516-9A7A-C1724AF712AD}"/>
                </a:ext>
              </a:extLst>
            </p:cNvPr>
            <p:cNvSpPr txBox="1">
              <a:spLocks noChangeArrowheads="1"/>
            </p:cNvSpPr>
            <p:nvPr/>
          </p:nvSpPr>
          <p:spPr bwMode="auto">
            <a:xfrm>
              <a:off x="2046587" y="4155926"/>
              <a:ext cx="1065102" cy="2880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nchor="ctr" anchorCtr="0">
              <a:spAutoFit/>
            </a:bodyPr>
            <a:lstStyle/>
            <a:p>
              <a:pPr>
                <a:lnSpc>
                  <a:spcPct val="90000"/>
                </a:lnSpc>
                <a:spcBef>
                  <a:spcPct val="50000"/>
                </a:spcBef>
              </a:pPr>
              <a:r>
                <a:rPr lang="ja-JP" altLang="en-US" sz="1400" dirty="0">
                  <a:solidFill>
                    <a:schemeClr val="tx1"/>
                  </a:solidFill>
                  <a:latin typeface="Meiryo UI" panose="020B0604030504040204" pitchFamily="50" charset="-128"/>
                  <a:ea typeface="Meiryo UI" panose="020B0604030504040204" pitchFamily="50" charset="-128"/>
                </a:rPr>
                <a:t>管理者様</a:t>
              </a:r>
            </a:p>
          </p:txBody>
        </p:sp>
      </p:grpSp>
      <p:grpSp>
        <p:nvGrpSpPr>
          <p:cNvPr id="32" name="グループ化 31">
            <a:extLst>
              <a:ext uri="{FF2B5EF4-FFF2-40B4-BE49-F238E27FC236}">
                <a16:creationId xmlns:a16="http://schemas.microsoft.com/office/drawing/2014/main" id="{87215C28-B20F-42F7-A03D-AEEE2366269C}"/>
              </a:ext>
            </a:extLst>
          </p:cNvPr>
          <p:cNvGrpSpPr/>
          <p:nvPr/>
        </p:nvGrpSpPr>
        <p:grpSpPr>
          <a:xfrm>
            <a:off x="3749984" y="3727348"/>
            <a:ext cx="1458163" cy="591974"/>
            <a:chOff x="3706532" y="2913963"/>
            <a:chExt cx="1458163" cy="591974"/>
          </a:xfrm>
        </p:grpSpPr>
        <p:cxnSp>
          <p:nvCxnSpPr>
            <p:cNvPr id="33" name="直線コネクタ 32">
              <a:extLst>
                <a:ext uri="{FF2B5EF4-FFF2-40B4-BE49-F238E27FC236}">
                  <a16:creationId xmlns:a16="http://schemas.microsoft.com/office/drawing/2014/main" id="{236FFCFE-7DBC-4D7F-8158-04922B4983F3}"/>
                </a:ext>
              </a:extLst>
            </p:cNvPr>
            <p:cNvCxnSpPr/>
            <p:nvPr/>
          </p:nvCxnSpPr>
          <p:spPr bwMode="auto">
            <a:xfrm rot="10800000">
              <a:off x="4435613" y="3090956"/>
              <a:ext cx="0" cy="414981"/>
            </a:xfrm>
            <a:prstGeom prst="line">
              <a:avLst/>
            </a:prstGeom>
            <a:solidFill>
              <a:srgbClr val="000000"/>
            </a:solidFill>
            <a:ln w="19050" cap="flat" cmpd="sng" algn="ctr">
              <a:solidFill>
                <a:srgbClr val="00B050"/>
              </a:solidFill>
              <a:prstDash val="solid"/>
              <a:round/>
              <a:headEnd type="oval"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4" name="四角形: 角を丸くする 33">
              <a:extLst>
                <a:ext uri="{FF2B5EF4-FFF2-40B4-BE49-F238E27FC236}">
                  <a16:creationId xmlns:a16="http://schemas.microsoft.com/office/drawing/2014/main" id="{92DC65EF-EEF3-42BC-9A55-8FDAEB8EC63F}"/>
                </a:ext>
              </a:extLst>
            </p:cNvPr>
            <p:cNvSpPr/>
            <p:nvPr/>
          </p:nvSpPr>
          <p:spPr bwMode="auto">
            <a:xfrm>
              <a:off x="3706532" y="2913963"/>
              <a:ext cx="1458163" cy="432000"/>
            </a:xfrm>
            <a:prstGeom prst="roundRect">
              <a:avLst>
                <a:gd name="adj" fmla="val 14699"/>
              </a:avLst>
            </a:prstGeom>
            <a:solidFill>
              <a:schemeClr val="bg1">
                <a:lumMod val="95000"/>
              </a:schemeClr>
            </a:solidFill>
            <a:ln w="19050" cap="flat" cmpd="sng" algn="ctr">
              <a:solidFill>
                <a:srgbClr val="00B050"/>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a:defRPr/>
              </a:pPr>
              <a:r>
                <a:rPr lang="ja-JP" altLang="en-US" sz="2000" b="1" dirty="0">
                  <a:solidFill>
                    <a:srgbClr val="00B050"/>
                  </a:solidFill>
                  <a:latin typeface="Meiryo UI" panose="020B0604030504040204" pitchFamily="50" charset="-128"/>
                  <a:ea typeface="Meiryo UI" panose="020B0604030504040204" pitchFamily="50" charset="-128"/>
                </a:rPr>
                <a:t>作成</a:t>
              </a:r>
              <a:r>
                <a:rPr lang="en-US" altLang="ja-JP" sz="2000" b="1" dirty="0">
                  <a:solidFill>
                    <a:srgbClr val="00B050"/>
                  </a:solidFill>
                  <a:latin typeface="Meiryo UI" panose="020B0604030504040204" pitchFamily="50" charset="-128"/>
                  <a:ea typeface="Meiryo UI" panose="020B0604030504040204" pitchFamily="50" charset="-128"/>
                </a:rPr>
                <a:t>/</a:t>
              </a:r>
              <a:r>
                <a:rPr lang="ja-JP" altLang="en-US" sz="2000" b="1" dirty="0">
                  <a:solidFill>
                    <a:srgbClr val="00B050"/>
                  </a:solidFill>
                  <a:latin typeface="Meiryo UI" panose="020B0604030504040204" pitchFamily="50" charset="-128"/>
                  <a:ea typeface="Meiryo UI" panose="020B0604030504040204" pitchFamily="50" charset="-128"/>
                </a:rPr>
                <a:t>割当</a:t>
              </a:r>
            </a:p>
          </p:txBody>
        </p:sp>
      </p:grpSp>
      <p:sp>
        <p:nvSpPr>
          <p:cNvPr id="47" name="矢印: 右 46">
            <a:extLst>
              <a:ext uri="{FF2B5EF4-FFF2-40B4-BE49-F238E27FC236}">
                <a16:creationId xmlns:a16="http://schemas.microsoft.com/office/drawing/2014/main" id="{403EFBC0-89B1-4691-AE00-8B73A739E274}"/>
              </a:ext>
            </a:extLst>
          </p:cNvPr>
          <p:cNvSpPr/>
          <p:nvPr/>
        </p:nvSpPr>
        <p:spPr bwMode="auto">
          <a:xfrm>
            <a:off x="7221695" y="4337007"/>
            <a:ext cx="2376252" cy="320732"/>
          </a:xfrm>
          <a:prstGeom prst="rightArrow">
            <a:avLst>
              <a:gd name="adj1" fmla="val 50000"/>
              <a:gd name="adj2" fmla="val 77134"/>
            </a:avLst>
          </a:prstGeom>
          <a:gradFill>
            <a:gsLst>
              <a:gs pos="0">
                <a:srgbClr val="00B050"/>
              </a:gs>
              <a:gs pos="100000">
                <a:srgbClr val="0070C0"/>
              </a:gs>
            </a:gsLst>
            <a:lin ang="0" scaled="0"/>
          </a:gra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pic>
        <p:nvPicPr>
          <p:cNvPr id="35" name="Picture 6" descr="http://www.i3-systems.com/corporate/pages/case/hint/dep/hint_dep_01.png">
            <a:extLst>
              <a:ext uri="{FF2B5EF4-FFF2-40B4-BE49-F238E27FC236}">
                <a16:creationId xmlns:a16="http://schemas.microsoft.com/office/drawing/2014/main" id="{C16CDA04-2F46-49C4-936F-1FA1B9B3079E}"/>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2985" b="96020" l="5500" r="98000">
                        <a14:foregroundMark x1="13500" y1="15920" x2="17000" y2="71144"/>
                        <a14:foregroundMark x1="3500" y1="44279" x2="10500" y2="13433"/>
                        <a14:foregroundMark x1="10500" y1="13433" x2="42000" y2="6965"/>
                        <a14:foregroundMark x1="42000" y1="6965" x2="73500" y2="6965"/>
                        <a14:foregroundMark x1="73500" y1="6965" x2="89000" y2="36318"/>
                        <a14:foregroundMark x1="89000" y1="36318" x2="91000" y2="49254"/>
                        <a14:foregroundMark x1="2500" y1="49254" x2="7500" y2="18905"/>
                        <a14:foregroundMark x1="7500" y1="18905" x2="35000" y2="3980"/>
                        <a14:foregroundMark x1="35000" y1="3980" x2="65500" y2="6468"/>
                        <a14:foregroundMark x1="65500" y1="6468" x2="90996" y2="20027"/>
                        <a14:foregroundMark x1="94400" y1="31841" x2="94000" y2="71642"/>
                        <a14:foregroundMark x1="19500" y1="4975" x2="52000" y2="4975"/>
                        <a14:foregroundMark x1="52000" y1="4975" x2="80000" y2="3483"/>
                        <a14:foregroundMark x1="2500" y1="66169" x2="19500" y2="92537"/>
                        <a14:foregroundMark x1="19500" y1="92537" x2="30000" y2="90050"/>
                        <a14:foregroundMark x1="18000" y1="43284" x2="23500" y2="74627"/>
                        <a14:foregroundMark x1="23500" y1="74627" x2="20500" y2="81592"/>
                        <a14:foregroundMark x1="20000" y1="59701" x2="20000" y2="69154"/>
                        <a14:foregroundMark x1="39000" y1="51741" x2="39500" y2="74129"/>
                        <a14:foregroundMark x1="36500" y1="63184" x2="37500" y2="79104"/>
                        <a14:foregroundMark x1="32500" y1="89552" x2="76000" y2="84577"/>
                        <a14:foregroundMark x1="76000" y1="91045" x2="20000" y2="96020"/>
                        <a14:foregroundMark x1="6000" y1="84577" x2="5500" y2="17910"/>
                        <a14:foregroundMark x1="96330" y1="31841" x2="98000" y2="77114"/>
                        <a14:foregroundMark x1="14500" y1="5970" x2="23500" y2="2985"/>
                        <a14:foregroundMark x1="34000" y1="19900" x2="34000" y2="27363"/>
                        <a14:foregroundMark x1="34000" y1="26866" x2="33000" y2="43781"/>
                        <a14:foregroundMark x1="20500" y1="47761" x2="32500" y2="45274"/>
                        <a14:foregroundMark x1="32000" y1="45274" x2="37500" y2="48756"/>
                        <a14:foregroundMark x1="35000" y1="21393" x2="65000" y2="14428"/>
                        <a14:foregroundMark x1="65000" y1="14428" x2="76000" y2="18905"/>
                        <a14:foregroundMark x1="76500" y1="21891" x2="46000" y2="22886"/>
                        <a14:foregroundMark x1="46000" y1="22886" x2="73500" y2="19900"/>
                        <a14:foregroundMark x1="75500" y1="23881" x2="71500" y2="54229"/>
                        <a14:foregroundMark x1="71500" y1="54229" x2="74000" y2="48259"/>
                        <a14:foregroundMark x1="75500" y1="34826" x2="75000" y2="85075"/>
                        <a14:foregroundMark x1="20000" y1="81592" x2="56500" y2="80100"/>
                        <a14:foregroundMark x1="40500" y1="83085" x2="68000" y2="80100"/>
                        <a14:foregroundMark x1="80500" y1="4975" x2="89000" y2="8458"/>
                        <a14:foregroundMark x1="54000" y1="23881" x2="66500" y2="23383"/>
                        <a14:foregroundMark x1="77000" y1="22388" x2="76000" y2="41791"/>
                        <a14:backgroundMark x1="92704" y1="4108" x2="99500" y2="10448"/>
                        <a14:backgroundMark x1="99500" y1="12438" x2="99500" y2="31841"/>
                      </a14:backgroundRemoval>
                    </a14:imgEffect>
                  </a14:imgLayer>
                </a14:imgProps>
              </a:ext>
              <a:ext uri="{28A0092B-C50C-407E-A947-70E740481C1C}">
                <a14:useLocalDpi xmlns:a14="http://schemas.microsoft.com/office/drawing/2010/main"/>
              </a:ext>
            </a:extLst>
          </a:blip>
          <a:srcRect/>
          <a:stretch>
            <a:fillRect/>
          </a:stretch>
        </p:blipFill>
        <p:spPr bwMode="auto">
          <a:xfrm>
            <a:off x="5714206" y="3706005"/>
            <a:ext cx="1574800" cy="158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2" name="グループ化 51">
            <a:extLst>
              <a:ext uri="{FF2B5EF4-FFF2-40B4-BE49-F238E27FC236}">
                <a16:creationId xmlns:a16="http://schemas.microsoft.com/office/drawing/2014/main" id="{D515A2FB-04CD-4805-96CC-02AE9FFD2356}"/>
              </a:ext>
            </a:extLst>
          </p:cNvPr>
          <p:cNvGrpSpPr/>
          <p:nvPr/>
        </p:nvGrpSpPr>
        <p:grpSpPr>
          <a:xfrm>
            <a:off x="7483017" y="3363838"/>
            <a:ext cx="2114933" cy="955484"/>
            <a:chOff x="7356825" y="3330654"/>
            <a:chExt cx="2114933" cy="955484"/>
          </a:xfrm>
        </p:grpSpPr>
        <p:cxnSp>
          <p:nvCxnSpPr>
            <p:cNvPr id="49" name="直線コネクタ 48">
              <a:extLst>
                <a:ext uri="{FF2B5EF4-FFF2-40B4-BE49-F238E27FC236}">
                  <a16:creationId xmlns:a16="http://schemas.microsoft.com/office/drawing/2014/main" id="{47173301-A1E0-4BEE-8C09-B1E3AF351E98}"/>
                </a:ext>
              </a:extLst>
            </p:cNvPr>
            <p:cNvCxnSpPr/>
            <p:nvPr/>
          </p:nvCxnSpPr>
          <p:spPr bwMode="auto">
            <a:xfrm rot="10800000">
              <a:off x="8414291" y="3871157"/>
              <a:ext cx="0" cy="414981"/>
            </a:xfrm>
            <a:prstGeom prst="line">
              <a:avLst/>
            </a:prstGeom>
            <a:solidFill>
              <a:srgbClr val="000000"/>
            </a:solidFill>
            <a:ln w="19050" cap="flat" cmpd="sng" algn="ctr">
              <a:solidFill>
                <a:srgbClr val="0070C0"/>
              </a:solidFill>
              <a:prstDash val="solid"/>
              <a:round/>
              <a:headEnd type="oval"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0" name="四角形: 角を丸くする 49">
              <a:extLst>
                <a:ext uri="{FF2B5EF4-FFF2-40B4-BE49-F238E27FC236}">
                  <a16:creationId xmlns:a16="http://schemas.microsoft.com/office/drawing/2014/main" id="{A7A59EF6-1B28-4418-848B-80DA580A4912}"/>
                </a:ext>
              </a:extLst>
            </p:cNvPr>
            <p:cNvSpPr/>
            <p:nvPr/>
          </p:nvSpPr>
          <p:spPr bwMode="auto">
            <a:xfrm>
              <a:off x="7356825" y="3330654"/>
              <a:ext cx="2114933" cy="795510"/>
            </a:xfrm>
            <a:prstGeom prst="roundRect">
              <a:avLst>
                <a:gd name="adj" fmla="val 7982"/>
              </a:avLst>
            </a:prstGeom>
            <a:solidFill>
              <a:schemeClr val="bg1">
                <a:lumMod val="95000"/>
              </a:schemeClr>
            </a:solidFill>
            <a:ln w="19050" cap="flat" cmpd="sng" algn="ctr">
              <a:solidFill>
                <a:srgbClr val="0070C0"/>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a:defRPr/>
              </a:pPr>
              <a:r>
                <a:rPr lang="ja-JP" altLang="en-US" sz="2000" b="1" dirty="0">
                  <a:solidFill>
                    <a:srgbClr val="0070C0"/>
                  </a:solidFill>
                  <a:latin typeface="Meiryo UI" panose="020B0604030504040204" pitchFamily="50" charset="-128"/>
                  <a:ea typeface="Meiryo UI" panose="020B0604030504040204" pitchFamily="50" charset="-128"/>
                </a:rPr>
                <a:t>アクティベーション</a:t>
              </a:r>
              <a:endParaRPr lang="en-US" altLang="ja-JP" sz="2000" b="1" dirty="0">
                <a:solidFill>
                  <a:srgbClr val="0070C0"/>
                </a:solidFill>
                <a:latin typeface="Meiryo UI" panose="020B0604030504040204" pitchFamily="50" charset="-128"/>
                <a:ea typeface="Meiryo UI" panose="020B0604030504040204" pitchFamily="50" charset="-128"/>
              </a:endParaRPr>
            </a:p>
            <a:p>
              <a:pPr>
                <a:defRPr/>
              </a:pPr>
              <a:r>
                <a:rPr lang="ja-JP" altLang="en-US" sz="2000" b="1" dirty="0">
                  <a:solidFill>
                    <a:srgbClr val="0070C0"/>
                  </a:solidFill>
                  <a:latin typeface="Meiryo UI" panose="020B0604030504040204" pitchFamily="50" charset="-128"/>
                  <a:ea typeface="Meiryo UI" panose="020B0604030504040204" pitchFamily="50" charset="-128"/>
                </a:rPr>
                <a:t>デバイス登録</a:t>
              </a:r>
            </a:p>
          </p:txBody>
        </p:sp>
      </p:grpSp>
      <p:grpSp>
        <p:nvGrpSpPr>
          <p:cNvPr id="60" name="グループ化 59">
            <a:extLst>
              <a:ext uri="{FF2B5EF4-FFF2-40B4-BE49-F238E27FC236}">
                <a16:creationId xmlns:a16="http://schemas.microsoft.com/office/drawing/2014/main" id="{05A81F12-4EB5-4D73-9797-9C67A830DC54}"/>
              </a:ext>
            </a:extLst>
          </p:cNvPr>
          <p:cNvGrpSpPr/>
          <p:nvPr/>
        </p:nvGrpSpPr>
        <p:grpSpPr>
          <a:xfrm>
            <a:off x="958049" y="5599221"/>
            <a:ext cx="4938114" cy="3453249"/>
            <a:chOff x="776093" y="5599221"/>
            <a:chExt cx="4938114" cy="3453249"/>
          </a:xfrm>
          <a:effectLst>
            <a:outerShdw blurRad="50800" dist="38100" dir="2700000" algn="tl" rotWithShape="0">
              <a:prstClr val="black">
                <a:alpha val="40000"/>
              </a:prstClr>
            </a:outerShdw>
          </a:effectLst>
        </p:grpSpPr>
        <p:sp>
          <p:nvSpPr>
            <p:cNvPr id="55" name="四角形: 角を丸くする 54">
              <a:extLst>
                <a:ext uri="{FF2B5EF4-FFF2-40B4-BE49-F238E27FC236}">
                  <a16:creationId xmlns:a16="http://schemas.microsoft.com/office/drawing/2014/main" id="{D17C23B2-6C3D-4677-95F4-18F14D726CC1}"/>
                </a:ext>
              </a:extLst>
            </p:cNvPr>
            <p:cNvSpPr/>
            <p:nvPr/>
          </p:nvSpPr>
          <p:spPr bwMode="auto">
            <a:xfrm>
              <a:off x="776093" y="5804445"/>
              <a:ext cx="4938114" cy="3248025"/>
            </a:xfrm>
            <a:prstGeom prst="roundRect">
              <a:avLst>
                <a:gd name="adj" fmla="val 3910"/>
              </a:avLst>
            </a:prstGeom>
            <a:solidFill>
              <a:schemeClr val="bg1"/>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56" name="二等辺三角形 55">
              <a:extLst>
                <a:ext uri="{FF2B5EF4-FFF2-40B4-BE49-F238E27FC236}">
                  <a16:creationId xmlns:a16="http://schemas.microsoft.com/office/drawing/2014/main" id="{7FA9EDE2-8EDF-4B3B-8D1C-29178B761A7A}"/>
                </a:ext>
              </a:extLst>
            </p:cNvPr>
            <p:cNvSpPr/>
            <p:nvPr/>
          </p:nvSpPr>
          <p:spPr bwMode="auto">
            <a:xfrm>
              <a:off x="1578872" y="5599221"/>
              <a:ext cx="874021" cy="403324"/>
            </a:xfrm>
            <a:prstGeom prst="triangle">
              <a:avLst/>
            </a:prstGeom>
            <a:solidFill>
              <a:schemeClr val="bg1"/>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dirty="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grpSp>
      <p:grpSp>
        <p:nvGrpSpPr>
          <p:cNvPr id="2" name="グループ化 1">
            <a:extLst>
              <a:ext uri="{FF2B5EF4-FFF2-40B4-BE49-F238E27FC236}">
                <a16:creationId xmlns:a16="http://schemas.microsoft.com/office/drawing/2014/main" id="{F0AEABA6-4B1B-4F39-8A6B-E7F2139B44F1}"/>
              </a:ext>
            </a:extLst>
          </p:cNvPr>
          <p:cNvGrpSpPr/>
          <p:nvPr/>
        </p:nvGrpSpPr>
        <p:grpSpPr>
          <a:xfrm>
            <a:off x="6078118" y="5599221"/>
            <a:ext cx="5970467" cy="3453249"/>
            <a:chOff x="6078118" y="5599221"/>
            <a:chExt cx="5970467" cy="3453249"/>
          </a:xfrm>
          <a:effectLst>
            <a:outerShdw blurRad="50800" dist="38100" dir="2700000" algn="tl" rotWithShape="0">
              <a:prstClr val="black">
                <a:alpha val="40000"/>
              </a:prstClr>
            </a:outerShdw>
          </a:effectLst>
        </p:grpSpPr>
        <p:sp>
          <p:nvSpPr>
            <p:cNvPr id="62" name="四角形: 角を丸くする 61">
              <a:extLst>
                <a:ext uri="{FF2B5EF4-FFF2-40B4-BE49-F238E27FC236}">
                  <a16:creationId xmlns:a16="http://schemas.microsoft.com/office/drawing/2014/main" id="{13A9DAD6-C348-49F4-A612-21DF09F3601F}"/>
                </a:ext>
              </a:extLst>
            </p:cNvPr>
            <p:cNvSpPr/>
            <p:nvPr/>
          </p:nvSpPr>
          <p:spPr bwMode="auto">
            <a:xfrm>
              <a:off x="6078118" y="5804445"/>
              <a:ext cx="5970467" cy="3248025"/>
            </a:xfrm>
            <a:prstGeom prst="roundRect">
              <a:avLst>
                <a:gd name="adj" fmla="val 3910"/>
              </a:avLst>
            </a:prstGeom>
            <a:solidFill>
              <a:schemeClr val="bg1"/>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63" name="二等辺三角形 62">
              <a:extLst>
                <a:ext uri="{FF2B5EF4-FFF2-40B4-BE49-F238E27FC236}">
                  <a16:creationId xmlns:a16="http://schemas.microsoft.com/office/drawing/2014/main" id="{1EF48270-996F-407F-A3D1-4F8C1DDEE58E}"/>
                </a:ext>
              </a:extLst>
            </p:cNvPr>
            <p:cNvSpPr/>
            <p:nvPr/>
          </p:nvSpPr>
          <p:spPr bwMode="auto">
            <a:xfrm>
              <a:off x="10189828" y="5599221"/>
              <a:ext cx="874021" cy="403324"/>
            </a:xfrm>
            <a:prstGeom prst="triangle">
              <a:avLst/>
            </a:prstGeom>
            <a:solidFill>
              <a:schemeClr val="bg1"/>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dirty="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grpSp>
      <p:grpSp>
        <p:nvGrpSpPr>
          <p:cNvPr id="76" name="グループ化 75">
            <a:extLst>
              <a:ext uri="{FF2B5EF4-FFF2-40B4-BE49-F238E27FC236}">
                <a16:creationId xmlns:a16="http://schemas.microsoft.com/office/drawing/2014/main" id="{2810B182-FD98-40E4-B0ED-B9A264735020}"/>
              </a:ext>
            </a:extLst>
          </p:cNvPr>
          <p:cNvGrpSpPr/>
          <p:nvPr/>
        </p:nvGrpSpPr>
        <p:grpSpPr>
          <a:xfrm>
            <a:off x="10400742" y="3556035"/>
            <a:ext cx="1448581" cy="1882675"/>
            <a:chOff x="10498252" y="3556035"/>
            <a:chExt cx="1448581" cy="1882675"/>
          </a:xfrm>
        </p:grpSpPr>
        <p:pic>
          <p:nvPicPr>
            <p:cNvPr id="43" name="図 42">
              <a:extLst>
                <a:ext uri="{FF2B5EF4-FFF2-40B4-BE49-F238E27FC236}">
                  <a16:creationId xmlns:a16="http://schemas.microsoft.com/office/drawing/2014/main" id="{92E98598-F771-4626-9BB6-F4F8893BEC97}"/>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498252" y="3556035"/>
              <a:ext cx="1448581" cy="1882675"/>
            </a:xfrm>
            <a:prstGeom prst="rect">
              <a:avLst/>
            </a:prstGeom>
          </p:spPr>
        </p:pic>
        <p:grpSp>
          <p:nvGrpSpPr>
            <p:cNvPr id="72" name="グループ化 71">
              <a:extLst>
                <a:ext uri="{FF2B5EF4-FFF2-40B4-BE49-F238E27FC236}">
                  <a16:creationId xmlns:a16="http://schemas.microsoft.com/office/drawing/2014/main" id="{325BC7F6-AE37-43BC-B4AD-9E462D92EF64}"/>
                </a:ext>
              </a:extLst>
            </p:cNvPr>
            <p:cNvGrpSpPr/>
            <p:nvPr/>
          </p:nvGrpSpPr>
          <p:grpSpPr>
            <a:xfrm>
              <a:off x="10560615" y="3592286"/>
              <a:ext cx="1386218" cy="1846424"/>
              <a:chOff x="10560615" y="3592286"/>
              <a:chExt cx="1386218" cy="1846424"/>
            </a:xfrm>
          </p:grpSpPr>
          <p:sp>
            <p:nvSpPr>
              <p:cNvPr id="45" name="正方形/長方形 44">
                <a:extLst>
                  <a:ext uri="{FF2B5EF4-FFF2-40B4-BE49-F238E27FC236}">
                    <a16:creationId xmlns:a16="http://schemas.microsoft.com/office/drawing/2014/main" id="{A236C85D-0858-4D3D-AA3E-BDB82150FDBC}"/>
                  </a:ext>
                </a:extLst>
              </p:cNvPr>
              <p:cNvSpPr/>
              <p:nvPr/>
            </p:nvSpPr>
            <p:spPr bwMode="auto">
              <a:xfrm>
                <a:off x="10560615" y="3592286"/>
                <a:ext cx="1386218" cy="1846424"/>
              </a:xfrm>
              <a:prstGeom prst="rect">
                <a:avLst/>
              </a:prstGeom>
              <a:solidFill>
                <a:srgbClr val="000000"/>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pic>
            <p:nvPicPr>
              <p:cNvPr id="71" name="Picture 6" descr="http://www.i3-systems.com/corporate/pages/case/hint/dep/hint_dep_01.png">
                <a:extLst>
                  <a:ext uri="{FF2B5EF4-FFF2-40B4-BE49-F238E27FC236}">
                    <a16:creationId xmlns:a16="http://schemas.microsoft.com/office/drawing/2014/main" id="{C94A70AF-DF0E-4F66-BE67-59F901FA4A9A}"/>
                  </a:ext>
                </a:extLst>
              </p:cNvPr>
              <p:cNvPicPr>
                <a:picLocks noChangeAspect="1" noChangeArrowheads="1"/>
              </p:cNvPicPr>
              <p:nvPr/>
            </p:nvPicPr>
            <p:blipFill>
              <a:blip r:embed="rId5" cstate="screen">
                <a:extLst>
                  <a:ext uri="{BEBA8EAE-BF5A-486C-A8C5-ECC9F3942E4B}">
                    <a14:imgProps xmlns:a14="http://schemas.microsoft.com/office/drawing/2010/main">
                      <a14:imgLayer r:embed="rId6">
                        <a14:imgEffect>
                          <a14:backgroundRemoval t="2985" b="96020" l="5500" r="98000">
                            <a14:foregroundMark x1="13500" y1="15920" x2="17000" y2="71144"/>
                            <a14:foregroundMark x1="3500" y1="44279" x2="10500" y2="13433"/>
                            <a14:foregroundMark x1="10500" y1="13433" x2="42000" y2="6965"/>
                            <a14:foregroundMark x1="42000" y1="6965" x2="73500" y2="6965"/>
                            <a14:foregroundMark x1="73500" y1="6965" x2="89000" y2="36318"/>
                            <a14:foregroundMark x1="89000" y1="36318" x2="91000" y2="49254"/>
                            <a14:foregroundMark x1="2500" y1="49254" x2="7500" y2="18905"/>
                            <a14:foregroundMark x1="7500" y1="18905" x2="35000" y2="3980"/>
                            <a14:foregroundMark x1="35000" y1="3980" x2="65500" y2="6468"/>
                            <a14:foregroundMark x1="65500" y1="6468" x2="90996" y2="20027"/>
                            <a14:foregroundMark x1="94400" y1="31841" x2="94000" y2="71642"/>
                            <a14:foregroundMark x1="19500" y1="4975" x2="52000" y2="4975"/>
                            <a14:foregroundMark x1="52000" y1="4975" x2="80000" y2="3483"/>
                            <a14:foregroundMark x1="2500" y1="66169" x2="19500" y2="92537"/>
                            <a14:foregroundMark x1="19500" y1="92537" x2="30000" y2="90050"/>
                            <a14:foregroundMark x1="18000" y1="43284" x2="23500" y2="74627"/>
                            <a14:foregroundMark x1="23500" y1="74627" x2="20500" y2="81592"/>
                            <a14:foregroundMark x1="20000" y1="59701" x2="20000" y2="69154"/>
                            <a14:foregroundMark x1="39000" y1="51741" x2="39500" y2="74129"/>
                            <a14:foregroundMark x1="36500" y1="63184" x2="37500" y2="79104"/>
                            <a14:foregroundMark x1="32500" y1="89552" x2="76000" y2="84577"/>
                            <a14:foregroundMark x1="76000" y1="91045" x2="20000" y2="96020"/>
                            <a14:foregroundMark x1="6000" y1="84577" x2="5500" y2="17910"/>
                            <a14:foregroundMark x1="96330" y1="31841" x2="98000" y2="77114"/>
                            <a14:foregroundMark x1="14500" y1="5970" x2="23500" y2="2985"/>
                            <a14:foregroundMark x1="34000" y1="19900" x2="34000" y2="27363"/>
                            <a14:foregroundMark x1="34000" y1="26866" x2="33000" y2="43781"/>
                            <a14:foregroundMark x1="20500" y1="47761" x2="32500" y2="45274"/>
                            <a14:foregroundMark x1="32000" y1="45274" x2="37500" y2="48756"/>
                            <a14:foregroundMark x1="35000" y1="21393" x2="65000" y2="14428"/>
                            <a14:foregroundMark x1="65000" y1="14428" x2="76000" y2="18905"/>
                            <a14:foregroundMark x1="76500" y1="21891" x2="46000" y2="22886"/>
                            <a14:foregroundMark x1="46000" y1="22886" x2="73500" y2="19900"/>
                            <a14:foregroundMark x1="75500" y1="23881" x2="71500" y2="54229"/>
                            <a14:foregroundMark x1="71500" y1="54229" x2="74000" y2="48259"/>
                            <a14:foregroundMark x1="75500" y1="34826" x2="75000" y2="85075"/>
                            <a14:foregroundMark x1="20000" y1="81592" x2="56500" y2="80100"/>
                            <a14:foregroundMark x1="40500" y1="83085" x2="68000" y2="80100"/>
                            <a14:foregroundMark x1="80500" y1="4975" x2="89000" y2="8458"/>
                            <a14:foregroundMark x1="54000" y1="23881" x2="66500" y2="23383"/>
                            <a14:foregroundMark x1="77000" y1="22388" x2="76000" y2="41791"/>
                            <a14:backgroundMark x1="92704" y1="4108" x2="99500" y2="10448"/>
                            <a14:backgroundMark x1="99500" y1="12438" x2="99500" y2="31841"/>
                          </a14:backgroundRemoval>
                        </a14:imgEffect>
                      </a14:imgLayer>
                    </a14:imgProps>
                  </a:ext>
                  <a:ext uri="{28A0092B-C50C-407E-A947-70E740481C1C}">
                    <a14:useLocalDpi xmlns:a14="http://schemas.microsoft.com/office/drawing/2010/main"/>
                  </a:ext>
                </a:extLst>
              </a:blip>
              <a:srcRect/>
              <a:stretch>
                <a:fillRect/>
              </a:stretch>
            </p:blipFill>
            <p:spPr bwMode="auto">
              <a:xfrm>
                <a:off x="10859501" y="4143469"/>
                <a:ext cx="716391" cy="72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75" name="グループ化 74">
            <a:extLst>
              <a:ext uri="{FF2B5EF4-FFF2-40B4-BE49-F238E27FC236}">
                <a16:creationId xmlns:a16="http://schemas.microsoft.com/office/drawing/2014/main" id="{5B8290CE-C056-4D58-AC6A-B30ABD970606}"/>
              </a:ext>
            </a:extLst>
          </p:cNvPr>
          <p:cNvGrpSpPr/>
          <p:nvPr/>
        </p:nvGrpSpPr>
        <p:grpSpPr>
          <a:xfrm>
            <a:off x="9631892" y="4219754"/>
            <a:ext cx="670909" cy="1307705"/>
            <a:chOff x="9729402" y="4219754"/>
            <a:chExt cx="670909" cy="1307705"/>
          </a:xfrm>
        </p:grpSpPr>
        <p:pic>
          <p:nvPicPr>
            <p:cNvPr id="39" name="Picture 2">
              <a:extLst>
                <a:ext uri="{FF2B5EF4-FFF2-40B4-BE49-F238E27FC236}">
                  <a16:creationId xmlns:a16="http://schemas.microsoft.com/office/drawing/2014/main" id="{F2275CB1-BB7D-42F7-B4F4-360C29F7C072}"/>
                </a:ext>
              </a:extLst>
            </p:cNvPr>
            <p:cNvPicPr>
              <a:picLocks noChangeAspect="1" noChangeArrowheads="1"/>
            </p:cNvPicPr>
            <p:nvPr/>
          </p:nvPicPr>
          <p:blipFill>
            <a:blip r:embed="rId7" cstate="screen">
              <a:extLst>
                <a:ext uri="{28A0092B-C50C-407E-A947-70E740481C1C}">
                  <a14:useLocalDpi xmlns:a14="http://schemas.microsoft.com/office/drawing/2010/main"/>
                </a:ext>
              </a:extLst>
            </a:blip>
            <a:stretch>
              <a:fillRect/>
            </a:stretch>
          </p:blipFill>
          <p:spPr bwMode="auto">
            <a:xfrm>
              <a:off x="9729402" y="4219754"/>
              <a:ext cx="670909" cy="1307705"/>
            </a:xfrm>
            <a:prstGeom prst="rect">
              <a:avLst/>
            </a:prstGeom>
            <a:noFill/>
            <a:extLst>
              <a:ext uri="{909E8E84-426E-40DD-AFC4-6F175D3DCCD1}">
                <a14:hiddenFill xmlns:a14="http://schemas.microsoft.com/office/drawing/2010/main">
                  <a:solidFill>
                    <a:srgbClr val="FFFFFF"/>
                  </a:solidFill>
                </a14:hiddenFill>
              </a:ext>
            </a:extLst>
          </p:spPr>
        </p:pic>
        <p:grpSp>
          <p:nvGrpSpPr>
            <p:cNvPr id="74" name="グループ化 73">
              <a:extLst>
                <a:ext uri="{FF2B5EF4-FFF2-40B4-BE49-F238E27FC236}">
                  <a16:creationId xmlns:a16="http://schemas.microsoft.com/office/drawing/2014/main" id="{FB4AD3C1-22CC-429F-A093-61E399426F8F}"/>
                </a:ext>
              </a:extLst>
            </p:cNvPr>
            <p:cNvGrpSpPr/>
            <p:nvPr/>
          </p:nvGrpSpPr>
          <p:grpSpPr>
            <a:xfrm>
              <a:off x="9786838" y="4270575"/>
              <a:ext cx="562785" cy="1206759"/>
              <a:chOff x="9786838" y="4270575"/>
              <a:chExt cx="562785" cy="1206759"/>
            </a:xfrm>
          </p:grpSpPr>
          <p:sp>
            <p:nvSpPr>
              <p:cNvPr id="41" name="正方形/長方形 40">
                <a:extLst>
                  <a:ext uri="{FF2B5EF4-FFF2-40B4-BE49-F238E27FC236}">
                    <a16:creationId xmlns:a16="http://schemas.microsoft.com/office/drawing/2014/main" id="{C904E631-5248-4A98-B5AB-EB5F67DED833}"/>
                  </a:ext>
                </a:extLst>
              </p:cNvPr>
              <p:cNvSpPr/>
              <p:nvPr/>
            </p:nvSpPr>
            <p:spPr bwMode="auto">
              <a:xfrm>
                <a:off x="9786838" y="4270575"/>
                <a:ext cx="562785" cy="1206759"/>
              </a:xfrm>
              <a:prstGeom prst="rect">
                <a:avLst/>
              </a:prstGeom>
              <a:solidFill>
                <a:srgbClr val="000000"/>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pic>
            <p:nvPicPr>
              <p:cNvPr id="73" name="Picture 6" descr="http://www.i3-systems.com/corporate/pages/case/hint/dep/hint_dep_01.png">
                <a:extLst>
                  <a:ext uri="{FF2B5EF4-FFF2-40B4-BE49-F238E27FC236}">
                    <a16:creationId xmlns:a16="http://schemas.microsoft.com/office/drawing/2014/main" id="{C6016F4E-D2D6-4818-9615-2EF6BF755920}"/>
                  </a:ext>
                </a:extLst>
              </p:cNvPr>
              <p:cNvPicPr>
                <a:picLocks noChangeAspect="1" noChangeArrowheads="1"/>
              </p:cNvPicPr>
              <p:nvPr/>
            </p:nvPicPr>
            <p:blipFill>
              <a:blip r:embed="rId8" cstate="screen">
                <a:extLst>
                  <a:ext uri="{BEBA8EAE-BF5A-486C-A8C5-ECC9F3942E4B}">
                    <a14:imgProps xmlns:a14="http://schemas.microsoft.com/office/drawing/2010/main">
                      <a14:imgLayer r:embed="rId9">
                        <a14:imgEffect>
                          <a14:backgroundRemoval t="2985" b="96020" l="5500" r="98000">
                            <a14:foregroundMark x1="13500" y1="15920" x2="17000" y2="71144"/>
                            <a14:foregroundMark x1="3500" y1="44279" x2="10500" y2="13433"/>
                            <a14:foregroundMark x1="10500" y1="13433" x2="42000" y2="6965"/>
                            <a14:foregroundMark x1="42000" y1="6965" x2="73500" y2="6965"/>
                            <a14:foregroundMark x1="73500" y1="6965" x2="89000" y2="36318"/>
                            <a14:foregroundMark x1="89000" y1="36318" x2="91000" y2="49254"/>
                            <a14:foregroundMark x1="2500" y1="49254" x2="7500" y2="18905"/>
                            <a14:foregroundMark x1="7500" y1="18905" x2="35000" y2="3980"/>
                            <a14:foregroundMark x1="35000" y1="3980" x2="65500" y2="6468"/>
                            <a14:foregroundMark x1="65500" y1="6468" x2="90996" y2="20027"/>
                            <a14:foregroundMark x1="94400" y1="31841" x2="94000" y2="71642"/>
                            <a14:foregroundMark x1="19500" y1="4975" x2="52000" y2="4975"/>
                            <a14:foregroundMark x1="52000" y1="4975" x2="80000" y2="3483"/>
                            <a14:foregroundMark x1="2500" y1="66169" x2="19500" y2="92537"/>
                            <a14:foregroundMark x1="19500" y1="92537" x2="30000" y2="90050"/>
                            <a14:foregroundMark x1="18000" y1="43284" x2="23500" y2="74627"/>
                            <a14:foregroundMark x1="23500" y1="74627" x2="20500" y2="81592"/>
                            <a14:foregroundMark x1="20000" y1="59701" x2="20000" y2="69154"/>
                            <a14:foregroundMark x1="39000" y1="51741" x2="39500" y2="74129"/>
                            <a14:foregroundMark x1="36500" y1="63184" x2="37500" y2="79104"/>
                            <a14:foregroundMark x1="32500" y1="89552" x2="76000" y2="84577"/>
                            <a14:foregroundMark x1="76000" y1="91045" x2="20000" y2="96020"/>
                            <a14:foregroundMark x1="6000" y1="84577" x2="5500" y2="17910"/>
                            <a14:foregroundMark x1="96330" y1="31841" x2="98000" y2="77114"/>
                            <a14:foregroundMark x1="14500" y1="5970" x2="23500" y2="2985"/>
                            <a14:foregroundMark x1="34000" y1="19900" x2="34000" y2="27363"/>
                            <a14:foregroundMark x1="34000" y1="26866" x2="33000" y2="43781"/>
                            <a14:foregroundMark x1="20500" y1="47761" x2="32500" y2="45274"/>
                            <a14:foregroundMark x1="32000" y1="45274" x2="37500" y2="48756"/>
                            <a14:foregroundMark x1="35000" y1="21393" x2="65000" y2="14428"/>
                            <a14:foregroundMark x1="65000" y1="14428" x2="76000" y2="18905"/>
                            <a14:foregroundMark x1="76500" y1="21891" x2="46000" y2="22886"/>
                            <a14:foregroundMark x1="46000" y1="22886" x2="73500" y2="19900"/>
                            <a14:foregroundMark x1="75500" y1="23881" x2="71500" y2="54229"/>
                            <a14:foregroundMark x1="71500" y1="54229" x2="74000" y2="48259"/>
                            <a14:foregroundMark x1="75500" y1="34826" x2="75000" y2="85075"/>
                            <a14:foregroundMark x1="20000" y1="81592" x2="56500" y2="80100"/>
                            <a14:foregroundMark x1="40500" y1="83085" x2="68000" y2="80100"/>
                            <a14:foregroundMark x1="80500" y1="4975" x2="89000" y2="8458"/>
                            <a14:foregroundMark x1="54000" y1="23881" x2="66500" y2="23383"/>
                            <a14:foregroundMark x1="77000" y1="22388" x2="76000" y2="41791"/>
                            <a14:backgroundMark x1="92704" y1="4108" x2="99500" y2="10448"/>
                            <a14:backgroundMark x1="99500" y1="12438" x2="99500" y2="31841"/>
                          </a14:backgroundRemoval>
                        </a14:imgEffect>
                      </a14:imgLayer>
                    </a14:imgProps>
                  </a:ext>
                  <a:ext uri="{28A0092B-C50C-407E-A947-70E740481C1C}">
                    <a14:useLocalDpi xmlns:a14="http://schemas.microsoft.com/office/drawing/2010/main"/>
                  </a:ext>
                </a:extLst>
              </a:blip>
              <a:srcRect/>
              <a:stretch>
                <a:fillRect/>
              </a:stretch>
            </p:blipFill>
            <p:spPr bwMode="auto">
              <a:xfrm>
                <a:off x="9871223" y="4674379"/>
                <a:ext cx="394014" cy="39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85" name="グループ化 84">
            <a:extLst>
              <a:ext uri="{FF2B5EF4-FFF2-40B4-BE49-F238E27FC236}">
                <a16:creationId xmlns:a16="http://schemas.microsoft.com/office/drawing/2014/main" id="{96CC24BA-C9F3-4977-A29B-AD7E2983E8DC}"/>
              </a:ext>
            </a:extLst>
          </p:cNvPr>
          <p:cNvGrpSpPr/>
          <p:nvPr/>
        </p:nvGrpSpPr>
        <p:grpSpPr>
          <a:xfrm>
            <a:off x="6229571" y="6286734"/>
            <a:ext cx="2283447" cy="2283447"/>
            <a:chOff x="5303399" y="6197695"/>
            <a:chExt cx="2283447" cy="2283447"/>
          </a:xfrm>
        </p:grpSpPr>
        <p:sp>
          <p:nvSpPr>
            <p:cNvPr id="86" name="楕円 85">
              <a:extLst>
                <a:ext uri="{FF2B5EF4-FFF2-40B4-BE49-F238E27FC236}">
                  <a16:creationId xmlns:a16="http://schemas.microsoft.com/office/drawing/2014/main" id="{8265194B-B0E9-4CA0-AC5F-C0315AD4F889}"/>
                </a:ext>
              </a:extLst>
            </p:cNvPr>
            <p:cNvSpPr/>
            <p:nvPr/>
          </p:nvSpPr>
          <p:spPr bwMode="auto">
            <a:xfrm>
              <a:off x="5303399" y="6197695"/>
              <a:ext cx="2283447" cy="2283447"/>
            </a:xfrm>
            <a:prstGeom prst="ellipse">
              <a:avLst/>
            </a:prstGeom>
            <a:solidFill>
              <a:srgbClr val="0070C0">
                <a:alpha val="30000"/>
              </a:srgbClr>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87" name="四角形: 角を丸くする 86">
              <a:extLst>
                <a:ext uri="{FF2B5EF4-FFF2-40B4-BE49-F238E27FC236}">
                  <a16:creationId xmlns:a16="http://schemas.microsoft.com/office/drawing/2014/main" id="{8D1D9FB1-7514-4DFE-BC7B-D9BC5C587090}"/>
                </a:ext>
              </a:extLst>
            </p:cNvPr>
            <p:cNvSpPr/>
            <p:nvPr/>
          </p:nvSpPr>
          <p:spPr bwMode="auto">
            <a:xfrm>
              <a:off x="5305429" y="6645642"/>
              <a:ext cx="2279386" cy="1387553"/>
            </a:xfrm>
            <a:prstGeom prst="roundRect">
              <a:avLst>
                <a:gd name="adj" fmla="val 14560"/>
              </a:avLst>
            </a:prstGeom>
            <a:noFill/>
            <a:ln w="19050" cap="flat" cmpd="sng" algn="ctr">
              <a:no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a:defRPr/>
              </a:pPr>
              <a:r>
                <a:rPr lang="en-US" altLang="ja-JP" sz="2000" dirty="0">
                  <a:latin typeface="Meiryo UI" panose="020B0604030504040204" pitchFamily="50" charset="-128"/>
                  <a:ea typeface="Meiryo UI" panose="020B0604030504040204" pitchFamily="50" charset="-128"/>
                </a:rPr>
                <a:t>MDM</a:t>
              </a:r>
              <a:r>
                <a:rPr lang="ja-JP" altLang="en-US" sz="2000" dirty="0">
                  <a:latin typeface="Meiryo UI" panose="020B0604030504040204" pitchFamily="50" charset="-128"/>
                  <a:ea typeface="Meiryo UI" panose="020B0604030504040204" pitchFamily="50" charset="-128"/>
                </a:rPr>
                <a:t>プロファイル</a:t>
              </a:r>
              <a:r>
                <a:rPr lang="en-US" altLang="ja-JP" sz="1100" dirty="0">
                  <a:latin typeface="Meiryo UI" panose="020B0604030504040204" pitchFamily="50" charset="-128"/>
                  <a:ea typeface="Meiryo UI" panose="020B0604030504040204" pitchFamily="50" charset="-128"/>
                </a:rPr>
                <a:t>※</a:t>
              </a:r>
              <a:endParaRPr lang="en-US" altLang="ja-JP" sz="2000" dirty="0">
                <a:latin typeface="Meiryo UI" panose="020B0604030504040204" pitchFamily="50" charset="-128"/>
                <a:ea typeface="Meiryo UI" panose="020B0604030504040204" pitchFamily="50" charset="-128"/>
              </a:endParaRPr>
            </a:p>
            <a:p>
              <a:pPr>
                <a:defRPr/>
              </a:pPr>
              <a:r>
                <a:rPr lang="ja-JP" altLang="en-US" sz="2000" dirty="0">
                  <a:latin typeface="Meiryo UI" panose="020B0604030504040204" pitchFamily="50" charset="-128"/>
                  <a:ea typeface="Meiryo UI" panose="020B0604030504040204" pitchFamily="50" charset="-128"/>
                </a:rPr>
                <a:t>削除禁止や</a:t>
              </a:r>
              <a:endParaRPr lang="en-US" altLang="ja-JP" sz="2000" dirty="0">
                <a:latin typeface="Meiryo UI" panose="020B0604030504040204" pitchFamily="50" charset="-128"/>
                <a:ea typeface="Meiryo UI" panose="020B0604030504040204" pitchFamily="50" charset="-128"/>
              </a:endParaRPr>
            </a:p>
            <a:p>
              <a:pPr>
                <a:defRPr/>
              </a:pPr>
              <a:r>
                <a:rPr lang="ja-JP" altLang="en-US" sz="2000" dirty="0">
                  <a:latin typeface="Meiryo UI" panose="020B0604030504040204" pitchFamily="50" charset="-128"/>
                  <a:ea typeface="Meiryo UI" panose="020B0604030504040204" pitchFamily="50" charset="-128"/>
                </a:rPr>
                <a:t>監理モードを設定</a:t>
              </a:r>
            </a:p>
          </p:txBody>
        </p:sp>
      </p:grpSp>
      <p:sp>
        <p:nvSpPr>
          <p:cNvPr id="78" name="二等辺三角形 77">
            <a:extLst>
              <a:ext uri="{FF2B5EF4-FFF2-40B4-BE49-F238E27FC236}">
                <a16:creationId xmlns:a16="http://schemas.microsoft.com/office/drawing/2014/main" id="{7949CB95-F0D4-4EF9-B692-311D69568B72}"/>
              </a:ext>
            </a:extLst>
          </p:cNvPr>
          <p:cNvSpPr/>
          <p:nvPr/>
        </p:nvSpPr>
        <p:spPr>
          <a:xfrm rot="5400000">
            <a:off x="9767674" y="7123095"/>
            <a:ext cx="823913" cy="360040"/>
          </a:xfrm>
          <a:prstGeom prst="triangle">
            <a:avLst/>
          </a:prstGeom>
          <a:solidFill>
            <a:srgbClr val="0070C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b="1">
              <a:latin typeface="Meiryo UI" panose="020B0604030504040204" pitchFamily="50" charset="-128"/>
              <a:ea typeface="Meiryo UI" panose="020B0604030504040204" pitchFamily="50" charset="-128"/>
            </a:endParaRPr>
          </a:p>
        </p:txBody>
      </p:sp>
      <p:sp>
        <p:nvSpPr>
          <p:cNvPr id="79" name="テキスト ボックス 78">
            <a:extLst>
              <a:ext uri="{FF2B5EF4-FFF2-40B4-BE49-F238E27FC236}">
                <a16:creationId xmlns:a16="http://schemas.microsoft.com/office/drawing/2014/main" id="{FD75FB48-1AE4-4161-94EB-6DE97ADD6061}"/>
              </a:ext>
            </a:extLst>
          </p:cNvPr>
          <p:cNvSpPr txBox="1"/>
          <p:nvPr/>
        </p:nvSpPr>
        <p:spPr>
          <a:xfrm>
            <a:off x="8597521" y="8684363"/>
            <a:ext cx="1139825" cy="246221"/>
          </a:xfrm>
          <a:prstGeom prst="rect">
            <a:avLst/>
          </a:prstGeom>
          <a:noFill/>
        </p:spPr>
        <p:txBody>
          <a:bodyPr lIns="0" tIns="0" rIns="0" bIns="0" anchor="ctr" anchorCtr="1">
            <a:spAutoFit/>
          </a:bodyPr>
          <a:lstStyle/>
          <a:p>
            <a:pPr>
              <a:defRPr/>
            </a:pPr>
            <a:r>
              <a:rPr lang="en-US" altLang="ja-JP" sz="1600" dirty="0">
                <a:solidFill>
                  <a:schemeClr val="tx1">
                    <a:lumMod val="50000"/>
                    <a:lumOff val="50000"/>
                  </a:schemeClr>
                </a:solidFill>
                <a:latin typeface="Meiryo UI" panose="020B0604030504040204" pitchFamily="50" charset="-128"/>
                <a:ea typeface="Meiryo UI" panose="020B0604030504040204" pitchFamily="50" charset="-128"/>
                <a:cs typeface="Open Sans" panose="020B0606030504020204" pitchFamily="34" charset="0"/>
              </a:rPr>
              <a:t>Before</a:t>
            </a:r>
            <a:endParaRPr lang="ja-JP" altLang="en-US" sz="1600" dirty="0">
              <a:solidFill>
                <a:schemeClr val="tx1">
                  <a:lumMod val="50000"/>
                  <a:lumOff val="50000"/>
                </a:schemeClr>
              </a:solidFill>
              <a:latin typeface="Meiryo UI" panose="020B0604030504040204" pitchFamily="50" charset="-128"/>
              <a:ea typeface="Meiryo UI" panose="020B0604030504040204" pitchFamily="50" charset="-128"/>
              <a:cs typeface="Open Sans" panose="020B0606030504020204" pitchFamily="34" charset="0"/>
            </a:endParaRPr>
          </a:p>
        </p:txBody>
      </p:sp>
      <p:sp>
        <p:nvSpPr>
          <p:cNvPr id="80" name="テキスト ボックス 79">
            <a:extLst>
              <a:ext uri="{FF2B5EF4-FFF2-40B4-BE49-F238E27FC236}">
                <a16:creationId xmlns:a16="http://schemas.microsoft.com/office/drawing/2014/main" id="{CF9ADD70-FC82-4E27-97EE-3F3923099AB3}"/>
              </a:ext>
            </a:extLst>
          </p:cNvPr>
          <p:cNvSpPr txBox="1"/>
          <p:nvPr/>
        </p:nvSpPr>
        <p:spPr>
          <a:xfrm>
            <a:off x="10572136" y="8684362"/>
            <a:ext cx="1139825" cy="246221"/>
          </a:xfrm>
          <a:prstGeom prst="rect">
            <a:avLst/>
          </a:prstGeom>
          <a:noFill/>
        </p:spPr>
        <p:txBody>
          <a:bodyPr lIns="0" tIns="0" rIns="0" bIns="0" anchor="ctr" anchorCtr="1">
            <a:spAutoFit/>
          </a:bodyPr>
          <a:lstStyle/>
          <a:p>
            <a:pPr algn="ctr">
              <a:defRPr/>
            </a:pPr>
            <a:r>
              <a:rPr lang="en-US" altLang="ja-JP" sz="1600" b="1" dirty="0">
                <a:solidFill>
                  <a:srgbClr val="0070C0"/>
                </a:solidFill>
                <a:latin typeface="Meiryo UI" panose="020B0604030504040204" pitchFamily="50" charset="-128"/>
                <a:ea typeface="Meiryo UI" panose="020B0604030504040204" pitchFamily="50" charset="-128"/>
                <a:cs typeface="Open Sans" panose="020B0606030504020204" pitchFamily="34" charset="0"/>
              </a:rPr>
              <a:t>After</a:t>
            </a:r>
            <a:endParaRPr lang="ja-JP" altLang="en-US" sz="1600" b="1" dirty="0">
              <a:solidFill>
                <a:srgbClr val="0070C0"/>
              </a:solidFill>
              <a:latin typeface="Meiryo UI" panose="020B0604030504040204" pitchFamily="50" charset="-128"/>
              <a:ea typeface="Meiryo UI" panose="020B0604030504040204" pitchFamily="50" charset="-128"/>
              <a:cs typeface="Open Sans" panose="020B0606030504020204" pitchFamily="34" charset="0"/>
            </a:endParaRPr>
          </a:p>
        </p:txBody>
      </p:sp>
      <p:cxnSp>
        <p:nvCxnSpPr>
          <p:cNvPr id="53" name="直線コネクタ 52">
            <a:extLst>
              <a:ext uri="{FF2B5EF4-FFF2-40B4-BE49-F238E27FC236}">
                <a16:creationId xmlns:a16="http://schemas.microsoft.com/office/drawing/2014/main" id="{C525F20B-3A83-4043-B00E-3A1E11C0E81A}"/>
              </a:ext>
            </a:extLst>
          </p:cNvPr>
          <p:cNvCxnSpPr/>
          <p:nvPr/>
        </p:nvCxnSpPr>
        <p:spPr bwMode="auto">
          <a:xfrm>
            <a:off x="776092" y="2625478"/>
            <a:ext cx="0" cy="6426992"/>
          </a:xfrm>
          <a:prstGeom prst="line">
            <a:avLst/>
          </a:prstGeom>
          <a:solidFill>
            <a:srgbClr val="000000"/>
          </a:solidFill>
          <a:ln w="25400" cap="rnd" cmpd="sng" algn="ctr">
            <a:solidFill>
              <a:schemeClr val="bg1">
                <a:lumMod val="50000"/>
              </a:schemeClr>
            </a:solidFill>
            <a:prstDash val="sysDot"/>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4" name="直線コネクタ 53">
            <a:extLst>
              <a:ext uri="{FF2B5EF4-FFF2-40B4-BE49-F238E27FC236}">
                <a16:creationId xmlns:a16="http://schemas.microsoft.com/office/drawing/2014/main" id="{F82A97A1-725B-458D-8094-29FADC3DFB7B}"/>
              </a:ext>
            </a:extLst>
          </p:cNvPr>
          <p:cNvCxnSpPr/>
          <p:nvPr/>
        </p:nvCxnSpPr>
        <p:spPr bwMode="auto">
          <a:xfrm>
            <a:off x="12225422" y="2625478"/>
            <a:ext cx="0" cy="6426992"/>
          </a:xfrm>
          <a:prstGeom prst="line">
            <a:avLst/>
          </a:prstGeom>
          <a:solidFill>
            <a:srgbClr val="000000"/>
          </a:solidFill>
          <a:ln w="25400" cap="rnd" cmpd="sng" algn="ctr">
            <a:solidFill>
              <a:schemeClr val="bg1">
                <a:lumMod val="50000"/>
              </a:schemeClr>
            </a:solidFill>
            <a:prstDash val="sysDot"/>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7" name="図 6" descr="スクリーンショット が含まれている画像&#10;&#10;自動的に生成された説明">
            <a:extLst>
              <a:ext uri="{FF2B5EF4-FFF2-40B4-BE49-F238E27FC236}">
                <a16:creationId xmlns:a16="http://schemas.microsoft.com/office/drawing/2014/main" id="{3628912A-852F-4F40-8F72-924487D647AD}"/>
              </a:ext>
            </a:extLst>
          </p:cNvPr>
          <p:cNvPicPr>
            <a:picLocks noChangeAspect="1"/>
          </p:cNvPicPr>
          <p:nvPr/>
        </p:nvPicPr>
        <p:blipFill rotWithShape="1">
          <a:blip r:embed="rId10" cstate="screen">
            <a:extLst>
              <a:ext uri="{28A0092B-C50C-407E-A947-70E740481C1C}">
                <a14:useLocalDpi xmlns:a14="http://schemas.microsoft.com/office/drawing/2010/main"/>
              </a:ext>
            </a:extLst>
          </a:blip>
          <a:srcRect/>
          <a:stretch/>
        </p:blipFill>
        <p:spPr>
          <a:xfrm>
            <a:off x="1097906" y="5953585"/>
            <a:ext cx="4658400" cy="2976998"/>
          </a:xfrm>
          <a:prstGeom prst="rect">
            <a:avLst/>
          </a:prstGeom>
          <a:ln w="6350">
            <a:solidFill>
              <a:schemeClr val="bg1">
                <a:lumMod val="50000"/>
              </a:schemeClr>
            </a:solidFill>
          </a:ln>
          <a:effectLst>
            <a:outerShdw blurRad="50800" dist="38100" dir="2700000" algn="tl" rotWithShape="0">
              <a:prstClr val="black">
                <a:alpha val="40000"/>
              </a:prstClr>
            </a:outerShdw>
          </a:effectLst>
        </p:spPr>
      </p:pic>
      <p:pic>
        <p:nvPicPr>
          <p:cNvPr id="59" name="pixta_32687266-22.png" descr="pixta_32687266-22.png">
            <a:extLst>
              <a:ext uri="{FF2B5EF4-FFF2-40B4-BE49-F238E27FC236}">
                <a16:creationId xmlns:a16="http://schemas.microsoft.com/office/drawing/2014/main" id="{FE8AECE6-769B-4F37-859C-EEBDE948A12C}"/>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1423272" y="3666896"/>
            <a:ext cx="1511331" cy="1278890"/>
          </a:xfrm>
          <a:prstGeom prst="rect">
            <a:avLst/>
          </a:prstGeom>
          <a:ln w="12700">
            <a:miter lim="400000"/>
          </a:ln>
        </p:spPr>
      </p:pic>
      <p:pic>
        <p:nvPicPr>
          <p:cNvPr id="9" name="図 8" descr="スクリーンショット が含まれている画像&#10;&#10;自動的に生成された説明">
            <a:extLst>
              <a:ext uri="{FF2B5EF4-FFF2-40B4-BE49-F238E27FC236}">
                <a16:creationId xmlns:a16="http://schemas.microsoft.com/office/drawing/2014/main" id="{493D94B5-6A1E-4D1E-B995-83881FF0A90B}"/>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10492627" y="6002545"/>
            <a:ext cx="1188197" cy="2571557"/>
          </a:xfrm>
          <a:prstGeom prst="rect">
            <a:avLst/>
          </a:prstGeom>
          <a:ln>
            <a:solidFill>
              <a:srgbClr val="595959"/>
            </a:solidFill>
          </a:ln>
          <a:effectLst>
            <a:outerShdw blurRad="50800" dist="38100" dir="2700000" algn="tl" rotWithShape="0">
              <a:prstClr val="black">
                <a:alpha val="40000"/>
              </a:prstClr>
            </a:outerShdw>
          </a:effectLst>
        </p:spPr>
      </p:pic>
      <p:pic>
        <p:nvPicPr>
          <p:cNvPr id="58" name="図 57">
            <a:extLst>
              <a:ext uri="{FF2B5EF4-FFF2-40B4-BE49-F238E27FC236}">
                <a16:creationId xmlns:a16="http://schemas.microsoft.com/office/drawing/2014/main" id="{DBD8E035-4ED4-4118-A293-00EF586460DE}"/>
              </a:ext>
            </a:extLst>
          </p:cNvPr>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8568179" y="6002545"/>
            <a:ext cx="1188193" cy="2571549"/>
          </a:xfrm>
          <a:prstGeom prst="rect">
            <a:avLst/>
          </a:prstGeom>
          <a:ln>
            <a:solidFill>
              <a:srgbClr val="595959"/>
            </a:solidFill>
          </a:ln>
          <a:effectLst>
            <a:outerShdw blurRad="50800" dist="38100" dir="2700000" algn="tl" rotWithShape="0">
              <a:prstClr val="black">
                <a:alpha val="40000"/>
              </a:prstClr>
            </a:outerShdw>
          </a:effectLst>
        </p:spPr>
      </p:pic>
      <p:sp>
        <p:nvSpPr>
          <p:cNvPr id="51" name="テキスト ボックス 50">
            <a:extLst>
              <a:ext uri="{FF2B5EF4-FFF2-40B4-BE49-F238E27FC236}">
                <a16:creationId xmlns:a16="http://schemas.microsoft.com/office/drawing/2014/main" id="{F8F0BC55-4F0E-4B15-8524-F32ED5BFEE1F}"/>
              </a:ext>
            </a:extLst>
          </p:cNvPr>
          <p:cNvSpPr txBox="1"/>
          <p:nvPr/>
        </p:nvSpPr>
        <p:spPr>
          <a:xfrm>
            <a:off x="360005" y="9272413"/>
            <a:ext cx="12345772" cy="394980"/>
          </a:xfrm>
          <a:prstGeom prst="rect">
            <a:avLst/>
          </a:prstGeom>
          <a:noFill/>
        </p:spPr>
        <p:txBody>
          <a:bodyPr wrap="square" lIns="0" tIns="0" rIns="0" bIns="0" rtlCol="0" anchor="ctr" anchorCtr="0">
            <a:spAutoFit/>
          </a:bodyPr>
          <a:lstStyle/>
          <a:p>
            <a:pPr algn="l">
              <a:spcBef>
                <a:spcPts val="200"/>
              </a:spcBef>
            </a:pPr>
            <a:r>
              <a:rPr kumimoji="1" lang="en-US" altLang="ja-JP" sz="1200" dirty="0">
                <a:solidFill>
                  <a:schemeClr val="bg1">
                    <a:lumMod val="50000"/>
                  </a:schemeClr>
                </a:solidFill>
                <a:latin typeface="Meiryo UI" panose="020B0604030504040204" pitchFamily="50" charset="-128"/>
                <a:ea typeface="Meiryo UI" panose="020B0604030504040204" pitchFamily="50" charset="-128"/>
              </a:rPr>
              <a:t>※MDM</a:t>
            </a:r>
            <a:r>
              <a:rPr kumimoji="1" lang="ja-JP" altLang="en-US" sz="1200" dirty="0">
                <a:solidFill>
                  <a:schemeClr val="bg1">
                    <a:lumMod val="50000"/>
                  </a:schemeClr>
                </a:solidFill>
                <a:latin typeface="Meiryo UI" panose="020B0604030504040204" pitchFamily="50" charset="-128"/>
                <a:ea typeface="Meiryo UI" panose="020B0604030504040204" pitchFamily="50" charset="-128"/>
              </a:rPr>
              <a:t>プロファイルとは、</a:t>
            </a:r>
            <a:r>
              <a:rPr lang="en-US" altLang="ja-JP" sz="1200" dirty="0">
                <a:solidFill>
                  <a:schemeClr val="bg1">
                    <a:lumMod val="50000"/>
                  </a:schemeClr>
                </a:solidFill>
                <a:latin typeface="Meiryo UI" panose="020B0604030504040204" pitchFamily="50" charset="-128"/>
                <a:ea typeface="Meiryo UI" panose="020B0604030504040204" pitchFamily="50" charset="-128"/>
              </a:rPr>
              <a:t>MDM</a:t>
            </a:r>
            <a:r>
              <a:rPr kumimoji="1" lang="ja-JP" altLang="en-US" sz="1200" dirty="0">
                <a:solidFill>
                  <a:schemeClr val="bg1">
                    <a:lumMod val="50000"/>
                  </a:schemeClr>
                </a:solidFill>
                <a:latin typeface="Meiryo UI" panose="020B0604030504040204" pitchFamily="50" charset="-128"/>
                <a:ea typeface="Meiryo UI" panose="020B0604030504040204" pitchFamily="50" charset="-128"/>
              </a:rPr>
              <a:t>管理対象とするために</a:t>
            </a:r>
            <a:r>
              <a:rPr kumimoji="1" lang="en-US" altLang="ja-JP" sz="1200" dirty="0">
                <a:solidFill>
                  <a:schemeClr val="bg1">
                    <a:lumMod val="50000"/>
                  </a:schemeClr>
                </a:solidFill>
                <a:latin typeface="Meiryo UI" panose="020B0604030504040204" pitchFamily="50" charset="-128"/>
                <a:ea typeface="Meiryo UI" panose="020B0604030504040204" pitchFamily="50" charset="-128"/>
              </a:rPr>
              <a:t>iPhone</a:t>
            </a:r>
            <a:r>
              <a:rPr kumimoji="1" lang="ja-JP" altLang="en-US" sz="1200" dirty="0">
                <a:solidFill>
                  <a:schemeClr val="bg1">
                    <a:lumMod val="50000"/>
                  </a:schemeClr>
                </a:solidFill>
                <a:latin typeface="Meiryo UI" panose="020B0604030504040204" pitchFamily="50" charset="-128"/>
                <a:ea typeface="Meiryo UI" panose="020B0604030504040204" pitchFamily="50" charset="-128"/>
              </a:rPr>
              <a:t>、</a:t>
            </a:r>
            <a:r>
              <a:rPr lang="en-US" altLang="ja-JP" sz="1200" dirty="0">
                <a:solidFill>
                  <a:schemeClr val="bg1">
                    <a:lumMod val="50000"/>
                  </a:schemeClr>
                </a:solidFill>
                <a:latin typeface="Meiryo UI" panose="020B0604030504040204" pitchFamily="50" charset="-128"/>
                <a:ea typeface="Meiryo UI" panose="020B0604030504040204" pitchFamily="50" charset="-128"/>
              </a:rPr>
              <a:t>iPad</a:t>
            </a:r>
            <a:r>
              <a:rPr kumimoji="1" lang="ja-JP" altLang="en-US" sz="1200" dirty="0">
                <a:solidFill>
                  <a:schemeClr val="bg1">
                    <a:lumMod val="50000"/>
                  </a:schemeClr>
                </a:solidFill>
                <a:latin typeface="Meiryo UI" panose="020B0604030504040204" pitchFamily="50" charset="-128"/>
                <a:ea typeface="Meiryo UI" panose="020B0604030504040204" pitchFamily="50" charset="-128"/>
              </a:rPr>
              <a:t>に</a:t>
            </a:r>
            <a:r>
              <a:rPr lang="ja-JP" altLang="en-US" sz="1200" dirty="0">
                <a:solidFill>
                  <a:schemeClr val="bg1">
                    <a:lumMod val="50000"/>
                  </a:schemeClr>
                </a:solidFill>
                <a:latin typeface="Meiryo UI" panose="020B0604030504040204" pitchFamily="50" charset="-128"/>
                <a:ea typeface="Meiryo UI" panose="020B0604030504040204" pitchFamily="50" charset="-128"/>
              </a:rPr>
              <a:t>設定</a:t>
            </a:r>
            <a:r>
              <a:rPr kumimoji="1" lang="ja-JP" altLang="en-US" sz="1200" dirty="0">
                <a:solidFill>
                  <a:schemeClr val="bg1">
                    <a:lumMod val="50000"/>
                  </a:schemeClr>
                </a:solidFill>
                <a:latin typeface="Meiryo UI" panose="020B0604030504040204" pitchFamily="50" charset="-128"/>
                <a:ea typeface="Meiryo UI" panose="020B0604030504040204" pitchFamily="50" charset="-128"/>
              </a:rPr>
              <a:t>するプロファイルです。</a:t>
            </a:r>
            <a:r>
              <a:rPr kumimoji="1" lang="en-US" altLang="ja-JP" sz="1200" dirty="0">
                <a:solidFill>
                  <a:schemeClr val="bg1">
                    <a:lumMod val="50000"/>
                  </a:schemeClr>
                </a:solidFill>
                <a:latin typeface="Meiryo UI" panose="020B0604030504040204" pitchFamily="50" charset="-128"/>
                <a:ea typeface="Meiryo UI" panose="020B0604030504040204" pitchFamily="50" charset="-128"/>
              </a:rPr>
              <a:t>DEP</a:t>
            </a:r>
            <a:r>
              <a:rPr kumimoji="1" lang="ja-JP" altLang="en-US" sz="1200" dirty="0">
                <a:solidFill>
                  <a:schemeClr val="bg1">
                    <a:lumMod val="50000"/>
                  </a:schemeClr>
                </a:solidFill>
                <a:latin typeface="Meiryo UI" panose="020B0604030504040204" pitchFamily="50" charset="-128"/>
                <a:ea typeface="Meiryo UI" panose="020B0604030504040204" pitchFamily="50" charset="-128"/>
              </a:rPr>
              <a:t>を利用して設定した場合は「</a:t>
            </a:r>
            <a:r>
              <a:rPr kumimoji="1" lang="en-US" altLang="ja-JP" sz="1200" dirty="0">
                <a:solidFill>
                  <a:schemeClr val="bg1">
                    <a:lumMod val="50000"/>
                  </a:schemeClr>
                </a:solidFill>
                <a:latin typeface="Meiryo UI" panose="020B0604030504040204" pitchFamily="50" charset="-128"/>
                <a:ea typeface="Meiryo UI" panose="020B0604030504040204" pitchFamily="50" charset="-128"/>
              </a:rPr>
              <a:t>DEP</a:t>
            </a:r>
            <a:r>
              <a:rPr kumimoji="1" lang="ja-JP" altLang="en-US" sz="1200" dirty="0">
                <a:solidFill>
                  <a:schemeClr val="bg1">
                    <a:lumMod val="50000"/>
                  </a:schemeClr>
                </a:solidFill>
                <a:latin typeface="Meiryo UI" panose="020B0604030504040204" pitchFamily="50" charset="-128"/>
                <a:ea typeface="Meiryo UI" panose="020B0604030504040204" pitchFamily="50" charset="-128"/>
              </a:rPr>
              <a:t>プロファイル」と呼ばれます。</a:t>
            </a:r>
            <a:endParaRPr kumimoji="1" lang="en-US" altLang="ja-JP" sz="1200" dirty="0">
              <a:solidFill>
                <a:schemeClr val="bg1">
                  <a:lumMod val="50000"/>
                </a:schemeClr>
              </a:solidFill>
              <a:latin typeface="Meiryo UI" panose="020B0604030504040204" pitchFamily="50" charset="-128"/>
              <a:ea typeface="Meiryo UI" panose="020B0604030504040204" pitchFamily="50" charset="-128"/>
            </a:endParaRPr>
          </a:p>
          <a:p>
            <a:pPr algn="l">
              <a:spcBef>
                <a:spcPts val="200"/>
              </a:spcBef>
            </a:pPr>
            <a:r>
              <a:rPr kumimoji="1" lang="ja-JP" altLang="en-US" sz="1200" dirty="0">
                <a:solidFill>
                  <a:schemeClr val="bg1">
                    <a:lumMod val="50000"/>
                  </a:schemeClr>
                </a:solidFill>
                <a:latin typeface="Meiryo UI" panose="020B0604030504040204" pitchFamily="50" charset="-128"/>
                <a:ea typeface="Meiryo UI" panose="020B0604030504040204" pitchFamily="50" charset="-128"/>
              </a:rPr>
              <a:t>　 </a:t>
            </a:r>
            <a:r>
              <a:rPr lang="en-US" altLang="ja-JP" sz="1200" dirty="0">
                <a:solidFill>
                  <a:schemeClr val="bg1">
                    <a:lumMod val="50000"/>
                  </a:schemeClr>
                </a:solidFill>
                <a:latin typeface="Meiryo UI" panose="020B0604030504040204" pitchFamily="50" charset="-128"/>
                <a:ea typeface="Meiryo UI" panose="020B0604030504040204" pitchFamily="50" charset="-128"/>
              </a:rPr>
              <a:t>MDM</a:t>
            </a:r>
            <a:r>
              <a:rPr lang="ja-JP" altLang="en-US" sz="1200" dirty="0">
                <a:solidFill>
                  <a:schemeClr val="bg1">
                    <a:lumMod val="50000"/>
                  </a:schemeClr>
                </a:solidFill>
                <a:latin typeface="Meiryo UI" panose="020B0604030504040204" pitchFamily="50" charset="-128"/>
                <a:ea typeface="Meiryo UI" panose="020B0604030504040204" pitchFamily="50" charset="-128"/>
              </a:rPr>
              <a:t>プロファイル</a:t>
            </a:r>
            <a:r>
              <a:rPr lang="en-US" altLang="ja-JP" sz="1200" dirty="0">
                <a:solidFill>
                  <a:schemeClr val="bg1">
                    <a:lumMod val="50000"/>
                  </a:schemeClr>
                </a:solidFill>
                <a:latin typeface="Meiryo UI" panose="020B0604030504040204" pitchFamily="50" charset="-128"/>
                <a:ea typeface="Meiryo UI" panose="020B0604030504040204" pitchFamily="50" charset="-128"/>
              </a:rPr>
              <a:t>(DEP</a:t>
            </a:r>
            <a:r>
              <a:rPr lang="ja-JP" altLang="en-US" sz="1200" dirty="0">
                <a:solidFill>
                  <a:schemeClr val="bg1">
                    <a:lumMod val="50000"/>
                  </a:schemeClr>
                </a:solidFill>
                <a:latin typeface="Meiryo UI" panose="020B0604030504040204" pitchFamily="50" charset="-128"/>
                <a:ea typeface="Meiryo UI" panose="020B0604030504040204" pitchFamily="50" charset="-128"/>
              </a:rPr>
              <a:t>プロファイル</a:t>
            </a:r>
            <a:r>
              <a:rPr lang="en-US" altLang="ja-JP" sz="1200" dirty="0">
                <a:solidFill>
                  <a:schemeClr val="bg1">
                    <a:lumMod val="50000"/>
                  </a:schemeClr>
                </a:solidFill>
                <a:latin typeface="Meiryo UI" panose="020B0604030504040204" pitchFamily="50" charset="-128"/>
                <a:ea typeface="Meiryo UI" panose="020B0604030504040204" pitchFamily="50" charset="-128"/>
              </a:rPr>
              <a:t>)</a:t>
            </a:r>
            <a:r>
              <a:rPr lang="ja-JP" altLang="en-US" sz="1200" dirty="0">
                <a:solidFill>
                  <a:schemeClr val="bg1">
                    <a:lumMod val="50000"/>
                  </a:schemeClr>
                </a:solidFill>
                <a:latin typeface="Meiryo UI" panose="020B0604030504040204" pitchFamily="50" charset="-128"/>
                <a:ea typeface="Meiryo UI" panose="020B0604030504040204" pitchFamily="50" charset="-128"/>
              </a:rPr>
              <a:t>を削除すると</a:t>
            </a:r>
            <a:r>
              <a:rPr lang="en-US" altLang="ja-JP" sz="1200" dirty="0">
                <a:solidFill>
                  <a:schemeClr val="bg1">
                    <a:lumMod val="50000"/>
                  </a:schemeClr>
                </a:solidFill>
                <a:latin typeface="Meiryo UI" panose="020B0604030504040204" pitchFamily="50" charset="-128"/>
                <a:ea typeface="Meiryo UI" panose="020B0604030504040204" pitchFamily="50" charset="-128"/>
              </a:rPr>
              <a:t>MDM</a:t>
            </a:r>
            <a:r>
              <a:rPr lang="ja-JP" altLang="en-US" sz="1200" dirty="0">
                <a:solidFill>
                  <a:schemeClr val="bg1">
                    <a:lumMod val="50000"/>
                  </a:schemeClr>
                </a:solidFill>
                <a:latin typeface="Meiryo UI" panose="020B0604030504040204" pitchFamily="50" charset="-128"/>
                <a:ea typeface="Meiryo UI" panose="020B0604030504040204" pitchFamily="50" charset="-128"/>
              </a:rPr>
              <a:t>管理対象から外れます。</a:t>
            </a:r>
            <a:endParaRPr lang="en-US" altLang="ja-JP" sz="1200" dirty="0">
              <a:solidFill>
                <a:schemeClr val="bg1">
                  <a:lumMod val="50000"/>
                </a:schemeClr>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064640450"/>
      </p:ext>
    </p:extLst>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AD3B984A-00E3-4326-BB7F-91A03C7ED240}"/>
              </a:ext>
            </a:extLst>
          </p:cNvPr>
          <p:cNvSpPr>
            <a:spLocks noGrp="1"/>
          </p:cNvSpPr>
          <p:nvPr>
            <p:ph type="sldNum" sz="quarter" idx="4"/>
          </p:nvPr>
        </p:nvSpPr>
        <p:spPr/>
        <p:txBody>
          <a:bodyPr/>
          <a:lstStyle/>
          <a:p>
            <a:fld id="{F1BF7F6E-0413-4353-995D-100289A07FF8}" type="slidenum">
              <a:rPr lang="en-US" altLang="ja-JP" smtClean="0"/>
              <a:pPr/>
              <a:t>46</a:t>
            </a:fld>
            <a:endParaRPr lang="en-US" altLang="ja-JP" dirty="0"/>
          </a:p>
        </p:txBody>
      </p:sp>
      <p:sp>
        <p:nvSpPr>
          <p:cNvPr id="4" name="タイトル 3">
            <a:extLst>
              <a:ext uri="{FF2B5EF4-FFF2-40B4-BE49-F238E27FC236}">
                <a16:creationId xmlns:a16="http://schemas.microsoft.com/office/drawing/2014/main" id="{C5C4F3FD-E291-477C-A4CD-6E01AA3E8B68}"/>
              </a:ext>
            </a:extLst>
          </p:cNvPr>
          <p:cNvSpPr>
            <a:spLocks noGrp="1"/>
          </p:cNvSpPr>
          <p:nvPr>
            <p:ph type="title"/>
          </p:nvPr>
        </p:nvSpPr>
        <p:spPr/>
        <p:txBody>
          <a:bodyPr/>
          <a:lstStyle/>
          <a:p>
            <a:r>
              <a:rPr kumimoji="1" lang="en-US" altLang="ja-JP" dirty="0">
                <a:latin typeface="Meiryo UI" panose="020B0604030504040204" pitchFamily="50" charset="-128"/>
                <a:ea typeface="Meiryo UI" panose="020B0604030504040204" pitchFamily="50" charset="-128"/>
              </a:rPr>
              <a:t>DEP</a:t>
            </a:r>
            <a:r>
              <a:rPr kumimoji="1" lang="ja-JP" altLang="en-US" dirty="0">
                <a:latin typeface="Meiryo UI" panose="020B0604030504040204" pitchFamily="50" charset="-128"/>
                <a:ea typeface="Meiryo UI" panose="020B0604030504040204" pitchFamily="50" charset="-128"/>
              </a:rPr>
              <a:t>設定項目</a:t>
            </a:r>
            <a:endParaRPr kumimoji="1" lang="ja-JP" altLang="en-US" dirty="0"/>
          </a:p>
        </p:txBody>
      </p:sp>
      <p:sp>
        <p:nvSpPr>
          <p:cNvPr id="5" name="角丸四角形 13">
            <a:extLst>
              <a:ext uri="{FF2B5EF4-FFF2-40B4-BE49-F238E27FC236}">
                <a16:creationId xmlns:a16="http://schemas.microsoft.com/office/drawing/2014/main" id="{95C2BD81-D3AD-4BCB-ACDD-688BCDDA7616}"/>
              </a:ext>
            </a:extLst>
          </p:cNvPr>
          <p:cNvSpPr/>
          <p:nvPr/>
        </p:nvSpPr>
        <p:spPr bwMode="auto">
          <a:xfrm>
            <a:off x="9022006" y="360000"/>
            <a:ext cx="1080000" cy="288000"/>
          </a:xfrm>
          <a:prstGeom prst="roundRect">
            <a:avLst>
              <a:gd name="adj" fmla="val 13229"/>
            </a:avLst>
          </a:prstGeom>
          <a:solidFill>
            <a:srgbClr val="898FC3"/>
          </a:solidFill>
          <a:ln w="285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defRPr/>
            </a:pPr>
            <a:r>
              <a:rPr kumimoji="1" lang="en-US" altLang="ja-JP" sz="1400" b="1" kern="0" dirty="0">
                <a:solidFill>
                  <a:srgbClr val="FFFFFF"/>
                </a:solidFill>
                <a:latin typeface="Meiryo UI" panose="020B0604030504040204" pitchFamily="50" charset="-128"/>
                <a:ea typeface="Meiryo UI" panose="020B0604030504040204" pitchFamily="50" charset="-128"/>
                <a:cs typeface="Verdana" panose="020B0604030504040204" pitchFamily="34" charset="0"/>
              </a:rPr>
              <a:t>iOS</a:t>
            </a:r>
            <a:endParaRPr kumimoji="1" lang="ja-JP" altLang="en-US" sz="1400" b="1" kern="0" dirty="0">
              <a:solidFill>
                <a:srgbClr val="FFFFFF"/>
              </a:solidFill>
              <a:latin typeface="Meiryo UI" panose="020B0604030504040204" pitchFamily="50" charset="-128"/>
              <a:ea typeface="Meiryo UI" panose="020B0604030504040204" pitchFamily="50" charset="-128"/>
              <a:cs typeface="Verdana" panose="020B0604030504040204" pitchFamily="34" charset="0"/>
            </a:endParaRPr>
          </a:p>
        </p:txBody>
      </p:sp>
      <p:sp>
        <p:nvSpPr>
          <p:cNvPr id="6" name="テキスト ボックス 5">
            <a:extLst>
              <a:ext uri="{FF2B5EF4-FFF2-40B4-BE49-F238E27FC236}">
                <a16:creationId xmlns:a16="http://schemas.microsoft.com/office/drawing/2014/main" id="{2DCCCF78-4214-4D93-997D-7AD0AF144432}"/>
              </a:ext>
            </a:extLst>
          </p:cNvPr>
          <p:cNvSpPr txBox="1"/>
          <p:nvPr/>
        </p:nvSpPr>
        <p:spPr>
          <a:xfrm>
            <a:off x="2685182" y="300904"/>
            <a:ext cx="1440160" cy="400110"/>
          </a:xfrm>
          <a:prstGeom prst="rect">
            <a:avLst/>
          </a:prstGeom>
          <a:noFill/>
          <a:ln w="12700">
            <a:solidFill>
              <a:srgbClr val="DE0000"/>
            </a:solidFill>
          </a:ln>
        </p:spPr>
        <p:txBody>
          <a:bodyPr wrap="square" rtlCol="0" anchor="ctr" anchorCtr="1">
            <a:spAutoFit/>
          </a:bodyPr>
          <a:lstStyle/>
          <a:p>
            <a:r>
              <a:rPr lang="ja-JP" altLang="en-US" sz="2000" b="1" dirty="0">
                <a:solidFill>
                  <a:srgbClr val="DE0000"/>
                </a:solidFill>
                <a:latin typeface="Meiryo UI" panose="020B0604030504040204" pitchFamily="50" charset="-128"/>
                <a:ea typeface="Meiryo UI" panose="020B0604030504040204" pitchFamily="50" charset="-128"/>
                <a:sym typeface="ヒラギノ角ゴ ProN W6" charset="0"/>
              </a:rPr>
              <a:t>注意事項</a:t>
            </a:r>
          </a:p>
        </p:txBody>
      </p:sp>
      <p:graphicFrame>
        <p:nvGraphicFramePr>
          <p:cNvPr id="7" name="Group 81">
            <a:extLst>
              <a:ext uri="{FF2B5EF4-FFF2-40B4-BE49-F238E27FC236}">
                <a16:creationId xmlns:a16="http://schemas.microsoft.com/office/drawing/2014/main" id="{C712B53E-B53F-46E6-8C48-D85E555A5839}"/>
              </a:ext>
            </a:extLst>
          </p:cNvPr>
          <p:cNvGraphicFramePr>
            <a:graphicFrameLocks/>
          </p:cNvGraphicFramePr>
          <p:nvPr>
            <p:extLst>
              <p:ext uri="{D42A27DB-BD31-4B8C-83A1-F6EECF244321}">
                <p14:modId xmlns:p14="http://schemas.microsoft.com/office/powerpoint/2010/main" val="811953545"/>
              </p:ext>
            </p:extLst>
          </p:nvPr>
        </p:nvGraphicFramePr>
        <p:xfrm>
          <a:off x="741600" y="1898414"/>
          <a:ext cx="5760006" cy="2916000"/>
        </p:xfrm>
        <a:graphic>
          <a:graphicData uri="http://schemas.openxmlformats.org/drawingml/2006/table">
            <a:tbl>
              <a:tblPr/>
              <a:tblGrid>
                <a:gridCol w="1777776">
                  <a:extLst>
                    <a:ext uri="{9D8B030D-6E8A-4147-A177-3AD203B41FA5}">
                      <a16:colId xmlns:a16="http://schemas.microsoft.com/office/drawing/2014/main" val="20000"/>
                    </a:ext>
                  </a:extLst>
                </a:gridCol>
                <a:gridCol w="3982230">
                  <a:extLst>
                    <a:ext uri="{9D8B030D-6E8A-4147-A177-3AD203B41FA5}">
                      <a16:colId xmlns:a16="http://schemas.microsoft.com/office/drawing/2014/main" val="20001"/>
                    </a:ext>
                  </a:extLst>
                </a:gridCol>
              </a:tblGrid>
              <a:tr h="972000">
                <a:tc>
                  <a:txBody>
                    <a:bodyPr/>
                    <a:lstStyle/>
                    <a:p>
                      <a:pPr marL="144000" marR="0" lvl="0" indent="0" algn="l" defTabSz="914400" rtl="0" eaLnBrk="1" fontAlgn="base" latinLnBrk="0" hangingPunct="1">
                        <a:lnSpc>
                          <a:spcPct val="100000"/>
                        </a:lnSpc>
                        <a:spcBef>
                          <a:spcPts val="0"/>
                        </a:spcBef>
                        <a:spcAft>
                          <a:spcPct val="0"/>
                        </a:spcAft>
                        <a:buClrTx/>
                        <a:buSzTx/>
                        <a:buFontTx/>
                        <a:buNone/>
                        <a:tabLst/>
                      </a:pPr>
                      <a:r>
                        <a:rPr kumimoji="1" lang="ja-JP" altLang="en-US" sz="18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監理モード</a:t>
                      </a:r>
                    </a:p>
                  </a:txBody>
                  <a:tcPr marL="72000" marR="144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noFill/>
                  </a:tcPr>
                </a:tc>
                <a:tc>
                  <a:txBody>
                    <a:bodyPr/>
                    <a:lstStyle/>
                    <a:p>
                      <a:pPr marL="144000" algn="l">
                        <a:spcBef>
                          <a:spcPts val="0"/>
                        </a:spcBef>
                        <a:spcAft>
                          <a:spcPts val="0"/>
                        </a:spcAft>
                        <a:buFont typeface="Arial" pitchFamily="34" charset="0"/>
                        <a:buNone/>
                      </a:pPr>
                      <a:r>
                        <a:rPr kumimoji="1" lang="ja-JP" altLang="en-US" sz="1600" b="0" kern="1200" dirty="0">
                          <a:solidFill>
                            <a:schemeClr val="tx1"/>
                          </a:solidFill>
                          <a:latin typeface="Meiryo UI" panose="020B0604030504040204" pitchFamily="50" charset="-128"/>
                          <a:ea typeface="Meiryo UI" panose="020B0604030504040204" pitchFamily="50" charset="-128"/>
                          <a:cs typeface="+mn-cs"/>
                        </a:rPr>
                        <a:t>端末を監理モードにすることが選択可能です。</a:t>
                      </a:r>
                      <a:endParaRPr kumimoji="1" lang="en-US" altLang="ja-JP" sz="1600" b="0" kern="1200" dirty="0">
                        <a:solidFill>
                          <a:schemeClr val="tx1"/>
                        </a:solidFill>
                        <a:latin typeface="Meiryo UI" panose="020B0604030504040204" pitchFamily="50" charset="-128"/>
                        <a:ea typeface="Meiryo UI" panose="020B0604030504040204" pitchFamily="50" charset="-128"/>
                        <a:cs typeface="+mn-cs"/>
                      </a:endParaRPr>
                    </a:p>
                  </a:txBody>
                  <a:tcPr marL="72000" marR="144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972000">
                <a:tc>
                  <a:txBody>
                    <a:bodyPr/>
                    <a:lstStyle/>
                    <a:p>
                      <a:pPr marL="144000" marR="0" lvl="0" indent="0" algn="l" defTabSz="914400" rtl="0" eaLnBrk="1" fontAlgn="base" latinLnBrk="0" hangingPunct="1">
                        <a:lnSpc>
                          <a:spcPct val="100000"/>
                        </a:lnSpc>
                        <a:spcBef>
                          <a:spcPts val="0"/>
                        </a:spcBef>
                        <a:spcAft>
                          <a:spcPct val="0"/>
                        </a:spcAft>
                        <a:buClrTx/>
                        <a:buSzTx/>
                        <a:buFontTx/>
                        <a:buNone/>
                        <a:tabLst/>
                      </a:pPr>
                      <a:r>
                        <a:rPr kumimoji="1" lang="en-US" altLang="ja-JP" sz="1800" b="0" i="0" u="none" strike="noStrike" kern="1200" cap="none" normalizeH="0" baseline="0" dirty="0">
                          <a:ln>
                            <a:noFill/>
                          </a:ln>
                          <a:solidFill>
                            <a:schemeClr val="tx1"/>
                          </a:solidFill>
                          <a:effectLst/>
                          <a:latin typeface="Meiryo UI" panose="020B0604030504040204" pitchFamily="50" charset="-128"/>
                          <a:ea typeface="Meiryo UI" panose="020B0604030504040204" pitchFamily="50" charset="-128"/>
                          <a:cs typeface="+mn-cs"/>
                        </a:rPr>
                        <a:t>MDM</a:t>
                      </a:r>
                      <a:br>
                        <a:rPr kumimoji="1" lang="en-US" altLang="ja-JP" sz="1800" b="0" i="0" u="none" strike="noStrike" kern="1200" cap="none" normalizeH="0" baseline="0" dirty="0">
                          <a:ln>
                            <a:noFill/>
                          </a:ln>
                          <a:solidFill>
                            <a:schemeClr val="tx1"/>
                          </a:solidFill>
                          <a:effectLst/>
                          <a:latin typeface="Meiryo UI" panose="020B0604030504040204" pitchFamily="50" charset="-128"/>
                          <a:ea typeface="Meiryo UI" panose="020B0604030504040204" pitchFamily="50" charset="-128"/>
                          <a:cs typeface="+mn-cs"/>
                        </a:rPr>
                      </a:br>
                      <a:r>
                        <a:rPr kumimoji="1" lang="ja-JP" altLang="en-US" sz="1800" b="0" i="0" u="none" strike="noStrike" kern="1200" cap="none" normalizeH="0" baseline="0" dirty="0">
                          <a:ln>
                            <a:noFill/>
                          </a:ln>
                          <a:solidFill>
                            <a:schemeClr val="tx1"/>
                          </a:solidFill>
                          <a:effectLst/>
                          <a:latin typeface="Meiryo UI" panose="020B0604030504040204" pitchFamily="50" charset="-128"/>
                          <a:ea typeface="Meiryo UI" panose="020B0604030504040204" pitchFamily="50" charset="-128"/>
                          <a:cs typeface="+mn-cs"/>
                        </a:rPr>
                        <a:t>プロファイル</a:t>
                      </a:r>
                      <a:r>
                        <a:rPr kumimoji="1" lang="en-US" altLang="ja-JP" sz="800" b="0" i="0" u="none" strike="noStrike" kern="1200" cap="none" normalizeH="0" baseline="0" dirty="0">
                          <a:ln>
                            <a:noFill/>
                          </a:ln>
                          <a:solidFill>
                            <a:schemeClr val="tx1"/>
                          </a:solidFill>
                          <a:effectLst/>
                          <a:latin typeface="Meiryo UI" panose="020B0604030504040204" pitchFamily="50" charset="-128"/>
                          <a:ea typeface="Meiryo UI" panose="020B0604030504040204" pitchFamily="50" charset="-128"/>
                          <a:cs typeface="+mn-cs"/>
                        </a:rPr>
                        <a:t>※</a:t>
                      </a:r>
                    </a:p>
                    <a:p>
                      <a:pPr marL="144000" marR="0" lvl="0" indent="0" algn="l" defTabSz="914400" rtl="0" eaLnBrk="1" fontAlgn="base" latinLnBrk="0" hangingPunct="1">
                        <a:lnSpc>
                          <a:spcPct val="100000"/>
                        </a:lnSpc>
                        <a:spcBef>
                          <a:spcPts val="0"/>
                        </a:spcBef>
                        <a:spcAft>
                          <a:spcPct val="0"/>
                        </a:spcAft>
                        <a:buClrTx/>
                        <a:buSzTx/>
                        <a:buFontTx/>
                        <a:buNone/>
                        <a:tabLst/>
                      </a:pPr>
                      <a:r>
                        <a:rPr kumimoji="1" lang="ja-JP" altLang="en-US" sz="1800" b="0" i="0" u="none" strike="noStrike" kern="1200" cap="none" normalizeH="0" baseline="0" dirty="0">
                          <a:ln>
                            <a:noFill/>
                          </a:ln>
                          <a:solidFill>
                            <a:schemeClr val="tx1"/>
                          </a:solidFill>
                          <a:effectLst/>
                          <a:latin typeface="Meiryo UI" panose="020B0604030504040204" pitchFamily="50" charset="-128"/>
                          <a:ea typeface="Meiryo UI" panose="020B0604030504040204" pitchFamily="50" charset="-128"/>
                          <a:cs typeface="+mn-cs"/>
                        </a:rPr>
                        <a:t>削除</a:t>
                      </a:r>
                    </a:p>
                  </a:txBody>
                  <a:tcPr marL="72000" marR="144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noFill/>
                  </a:tcPr>
                </a:tc>
                <a:tc>
                  <a:txBody>
                    <a:bodyPr/>
                    <a:lstStyle/>
                    <a:p>
                      <a:pPr marL="144000" algn="l">
                        <a:spcBef>
                          <a:spcPts val="0"/>
                        </a:spcBef>
                        <a:spcAft>
                          <a:spcPts val="0"/>
                        </a:spcAft>
                        <a:buFont typeface="Arial" pitchFamily="34" charset="0"/>
                        <a:buNone/>
                      </a:pPr>
                      <a:r>
                        <a:rPr kumimoji="1" lang="ja-JP" altLang="en-US" sz="1600" b="0" kern="1200" dirty="0">
                          <a:solidFill>
                            <a:schemeClr val="tx1"/>
                          </a:solidFill>
                          <a:latin typeface="Meiryo UI" panose="020B0604030504040204" pitchFamily="50" charset="-128"/>
                          <a:ea typeface="Meiryo UI" panose="020B0604030504040204" pitchFamily="50" charset="-128"/>
                          <a:cs typeface="+mn-cs"/>
                        </a:rPr>
                        <a:t>端末にインストールされる</a:t>
                      </a:r>
                      <a:r>
                        <a:rPr kumimoji="1" lang="en-US" altLang="ja-JP" sz="1600" b="0" kern="1200" dirty="0">
                          <a:solidFill>
                            <a:schemeClr val="tx1"/>
                          </a:solidFill>
                          <a:latin typeface="Meiryo UI" panose="020B0604030504040204" pitchFamily="50" charset="-128"/>
                          <a:ea typeface="Meiryo UI" panose="020B0604030504040204" pitchFamily="50" charset="-128"/>
                          <a:cs typeface="+mn-cs"/>
                        </a:rPr>
                        <a:t>MDM</a:t>
                      </a:r>
                      <a:r>
                        <a:rPr kumimoji="1" lang="ja-JP" altLang="en-US" sz="1600" b="0" kern="1200" dirty="0">
                          <a:solidFill>
                            <a:schemeClr val="tx1"/>
                          </a:solidFill>
                          <a:latin typeface="Meiryo UI" panose="020B0604030504040204" pitchFamily="50" charset="-128"/>
                          <a:ea typeface="Meiryo UI" panose="020B0604030504040204" pitchFamily="50" charset="-128"/>
                          <a:cs typeface="+mn-cs"/>
                        </a:rPr>
                        <a:t>プロファイルを削除不可にすることが可能です。</a:t>
                      </a:r>
                      <a:endParaRPr kumimoji="1" lang="en-US" altLang="ja-JP" sz="1600" b="0" kern="1200" dirty="0">
                        <a:solidFill>
                          <a:schemeClr val="tx1"/>
                        </a:solidFill>
                        <a:latin typeface="Meiryo UI" panose="020B0604030504040204" pitchFamily="50" charset="-128"/>
                        <a:ea typeface="Meiryo UI" panose="020B0604030504040204" pitchFamily="50" charset="-128"/>
                        <a:cs typeface="+mn-cs"/>
                      </a:endParaRPr>
                    </a:p>
                  </a:txBody>
                  <a:tcPr marL="72000" marR="144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972000">
                <a:tc>
                  <a:txBody>
                    <a:bodyPr/>
                    <a:lstStyle/>
                    <a:p>
                      <a:pPr marL="144000" marR="0" lvl="0" indent="0" algn="l" defTabSz="914400" rtl="0" eaLnBrk="1" fontAlgn="base" latinLnBrk="0" hangingPunct="1">
                        <a:lnSpc>
                          <a:spcPct val="100000"/>
                        </a:lnSpc>
                        <a:spcBef>
                          <a:spcPts val="0"/>
                        </a:spcBef>
                        <a:spcAft>
                          <a:spcPct val="0"/>
                        </a:spcAft>
                        <a:buClrTx/>
                        <a:buSzTx/>
                        <a:buFontTx/>
                        <a:buNone/>
                        <a:tabLst/>
                      </a:pPr>
                      <a:r>
                        <a:rPr kumimoji="1" lang="ja-JP" altLang="en-US" sz="1800" b="0" i="0" u="none" strike="noStrike" kern="1200" cap="none" normalizeH="0" baseline="0" dirty="0">
                          <a:ln>
                            <a:noFill/>
                          </a:ln>
                          <a:solidFill>
                            <a:schemeClr val="tx1"/>
                          </a:solidFill>
                          <a:effectLst/>
                          <a:latin typeface="Meiryo UI" panose="020B0604030504040204" pitchFamily="50" charset="-128"/>
                          <a:ea typeface="Meiryo UI" panose="020B0604030504040204" pitchFamily="50" charset="-128"/>
                          <a:cs typeface="+mn-cs"/>
                        </a:rPr>
                        <a:t>ホスト</a:t>
                      </a:r>
                      <a:r>
                        <a:rPr kumimoji="1" lang="en-US" altLang="ja-JP" sz="1800" b="0" i="0" u="none" strike="noStrike" kern="1200" cap="none" normalizeH="0" baseline="0" dirty="0">
                          <a:ln>
                            <a:noFill/>
                          </a:ln>
                          <a:solidFill>
                            <a:schemeClr val="tx1"/>
                          </a:solidFill>
                          <a:effectLst/>
                          <a:latin typeface="Meiryo UI" panose="020B0604030504040204" pitchFamily="50" charset="-128"/>
                          <a:ea typeface="Meiryo UI" panose="020B0604030504040204" pitchFamily="50" charset="-128"/>
                          <a:cs typeface="+mn-cs"/>
                        </a:rPr>
                        <a:t>PC</a:t>
                      </a:r>
                      <a:r>
                        <a:rPr kumimoji="1" lang="ja-JP" altLang="en-US" sz="1800" b="0" i="0" u="none" strike="noStrike" kern="1200" cap="none" normalizeH="0" baseline="0" dirty="0">
                          <a:ln>
                            <a:noFill/>
                          </a:ln>
                          <a:solidFill>
                            <a:schemeClr val="tx1"/>
                          </a:solidFill>
                          <a:effectLst/>
                          <a:latin typeface="Meiryo UI" panose="020B0604030504040204" pitchFamily="50" charset="-128"/>
                          <a:ea typeface="Meiryo UI" panose="020B0604030504040204" pitchFamily="50" charset="-128"/>
                          <a:cs typeface="+mn-cs"/>
                        </a:rPr>
                        <a:t>との</a:t>
                      </a:r>
                      <a:endParaRPr kumimoji="1" lang="en-US" altLang="ja-JP" sz="1800" b="0" i="0" u="none" strike="noStrike" kern="1200" cap="none" normalizeH="0" baseline="0" dirty="0">
                        <a:ln>
                          <a:noFill/>
                        </a:ln>
                        <a:solidFill>
                          <a:schemeClr val="tx1"/>
                        </a:solidFill>
                        <a:effectLst/>
                        <a:latin typeface="Meiryo UI" panose="020B0604030504040204" pitchFamily="50" charset="-128"/>
                        <a:ea typeface="Meiryo UI" panose="020B0604030504040204" pitchFamily="50" charset="-128"/>
                        <a:cs typeface="+mn-cs"/>
                      </a:endParaRPr>
                    </a:p>
                    <a:p>
                      <a:pPr marL="144000" marR="0" lvl="0" indent="0" algn="l" defTabSz="914400" rtl="0" eaLnBrk="1" fontAlgn="base" latinLnBrk="0" hangingPunct="1">
                        <a:lnSpc>
                          <a:spcPct val="100000"/>
                        </a:lnSpc>
                        <a:spcBef>
                          <a:spcPts val="0"/>
                        </a:spcBef>
                        <a:spcAft>
                          <a:spcPct val="0"/>
                        </a:spcAft>
                        <a:buClrTx/>
                        <a:buSzTx/>
                        <a:buFontTx/>
                        <a:buNone/>
                        <a:tabLst/>
                      </a:pPr>
                      <a:r>
                        <a:rPr kumimoji="1" lang="ja-JP" altLang="en-US" sz="1800" b="0" i="0" u="none" strike="noStrike" kern="1200" cap="none" normalizeH="0" baseline="0" dirty="0">
                          <a:ln>
                            <a:noFill/>
                          </a:ln>
                          <a:solidFill>
                            <a:schemeClr val="tx1"/>
                          </a:solidFill>
                          <a:effectLst/>
                          <a:latin typeface="Meiryo UI" panose="020B0604030504040204" pitchFamily="50" charset="-128"/>
                          <a:ea typeface="Meiryo UI" panose="020B0604030504040204" pitchFamily="50" charset="-128"/>
                          <a:cs typeface="+mn-cs"/>
                        </a:rPr>
                        <a:t>ペアリング</a:t>
                      </a:r>
                    </a:p>
                  </a:txBody>
                  <a:tcPr marL="72000" marR="144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noFill/>
                  </a:tcPr>
                </a:tc>
                <a:tc>
                  <a:txBody>
                    <a:bodyPr/>
                    <a:lstStyle/>
                    <a:p>
                      <a:pPr marL="144000" marR="0" lvl="0" indent="0" algn="l" defTabSz="914400" rtl="0" eaLnBrk="1" fontAlgn="base" latinLnBrk="0" hangingPunct="1">
                        <a:lnSpc>
                          <a:spcPct val="100000"/>
                        </a:lnSpc>
                        <a:spcBef>
                          <a:spcPts val="0"/>
                        </a:spcBef>
                        <a:spcAft>
                          <a:spcPts val="0"/>
                        </a:spcAft>
                        <a:buClrTx/>
                        <a:buSzTx/>
                        <a:buFont typeface="Arial" pitchFamily="34" charset="0"/>
                        <a:buNone/>
                        <a:tabLst/>
                      </a:pPr>
                      <a:r>
                        <a:rPr kumimoji="1" lang="en-US" altLang="ja-JP" sz="1600" b="0" kern="1200" dirty="0">
                          <a:solidFill>
                            <a:schemeClr val="tx1"/>
                          </a:solidFill>
                          <a:latin typeface="Meiryo UI" panose="020B0604030504040204" pitchFamily="50" charset="-128"/>
                          <a:ea typeface="Meiryo UI" panose="020B0604030504040204" pitchFamily="50" charset="-128"/>
                          <a:cs typeface="+mn-cs"/>
                        </a:rPr>
                        <a:t>PC</a:t>
                      </a:r>
                      <a:r>
                        <a:rPr kumimoji="1" lang="ja-JP" altLang="en-US" sz="1600" b="0" kern="1200" dirty="0">
                          <a:solidFill>
                            <a:schemeClr val="tx1"/>
                          </a:solidFill>
                          <a:latin typeface="Meiryo UI" panose="020B0604030504040204" pitchFamily="50" charset="-128"/>
                          <a:ea typeface="Meiryo UI" panose="020B0604030504040204" pitchFamily="50" charset="-128"/>
                          <a:cs typeface="+mn-cs"/>
                        </a:rPr>
                        <a:t>とのペアリングの可否を設定可能です。</a:t>
                      </a:r>
                      <a:endParaRPr kumimoji="1" lang="en-US" altLang="ja-JP" sz="1600" b="0" kern="1200" dirty="0">
                        <a:solidFill>
                          <a:schemeClr val="tx1"/>
                        </a:solidFill>
                        <a:latin typeface="Meiryo UI" panose="020B0604030504040204" pitchFamily="50" charset="-128"/>
                        <a:ea typeface="Meiryo UI" panose="020B0604030504040204" pitchFamily="50" charset="-128"/>
                        <a:cs typeface="+mn-cs"/>
                      </a:endParaRPr>
                    </a:p>
                  </a:txBody>
                  <a:tcPr marL="72000" marR="144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bl>
          </a:graphicData>
        </a:graphic>
      </p:graphicFrame>
      <p:sp>
        <p:nvSpPr>
          <p:cNvPr id="13" name="テキスト ボックス 12">
            <a:extLst>
              <a:ext uri="{FF2B5EF4-FFF2-40B4-BE49-F238E27FC236}">
                <a16:creationId xmlns:a16="http://schemas.microsoft.com/office/drawing/2014/main" id="{E7F25C08-F74E-472D-BAF0-126959FE9877}"/>
              </a:ext>
            </a:extLst>
          </p:cNvPr>
          <p:cNvSpPr txBox="1"/>
          <p:nvPr/>
        </p:nvSpPr>
        <p:spPr>
          <a:xfrm>
            <a:off x="741600" y="1347614"/>
            <a:ext cx="5363994" cy="446891"/>
          </a:xfrm>
          <a:prstGeom prst="rect">
            <a:avLst/>
          </a:prstGeom>
          <a:noFill/>
        </p:spPr>
        <p:txBody>
          <a:bodyPr wrap="square" lIns="0" tIns="0" rIns="0" bIns="0" rtlCol="0" anchor="ctr" anchorCtr="0">
            <a:noAutofit/>
          </a:bodyPr>
          <a:lstStyle/>
          <a:p>
            <a:pPr lvl="0" algn="l">
              <a:spcBef>
                <a:spcPts val="0"/>
              </a:spcBef>
            </a:pPr>
            <a:r>
              <a:rPr kumimoji="1" lang="ja-JP" altLang="en-US" sz="2400" dirty="0">
                <a:solidFill>
                  <a:schemeClr val="tx1"/>
                </a:solidFill>
                <a:latin typeface="Meiryo UI" panose="020B0604030504040204" pitchFamily="50" charset="-128"/>
                <a:ea typeface="Meiryo UI" panose="020B0604030504040204" pitchFamily="50" charset="-128"/>
              </a:rPr>
              <a:t>設定項目一覧</a:t>
            </a:r>
            <a:r>
              <a:rPr kumimoji="1" lang="ja-JP" altLang="en-US" sz="2400" b="1" dirty="0">
                <a:solidFill>
                  <a:schemeClr val="tx1"/>
                </a:solidFill>
                <a:latin typeface="Meiryo UI" panose="020B0604030504040204" pitchFamily="50" charset="-128"/>
                <a:ea typeface="Meiryo UI" panose="020B0604030504040204" pitchFamily="50" charset="-128"/>
              </a:rPr>
              <a:t>❶</a:t>
            </a:r>
            <a:endParaRPr kumimoji="1" lang="en-US" altLang="ja-JP" sz="2400" b="1" dirty="0">
              <a:solidFill>
                <a:schemeClr val="tx1"/>
              </a:solidFill>
              <a:latin typeface="Meiryo UI" panose="020B0604030504040204" pitchFamily="50" charset="-128"/>
              <a:ea typeface="Meiryo UI" panose="020B0604030504040204" pitchFamily="50" charset="-128"/>
            </a:endParaRPr>
          </a:p>
        </p:txBody>
      </p:sp>
      <p:sp>
        <p:nvSpPr>
          <p:cNvPr id="12" name="テキスト ボックス 11">
            <a:extLst>
              <a:ext uri="{FF2B5EF4-FFF2-40B4-BE49-F238E27FC236}">
                <a16:creationId xmlns:a16="http://schemas.microsoft.com/office/drawing/2014/main" id="{01990032-9FC4-45EA-A69B-F0263A350D96}"/>
              </a:ext>
            </a:extLst>
          </p:cNvPr>
          <p:cNvSpPr txBox="1"/>
          <p:nvPr/>
        </p:nvSpPr>
        <p:spPr>
          <a:xfrm>
            <a:off x="360005" y="9272413"/>
            <a:ext cx="12345772" cy="394980"/>
          </a:xfrm>
          <a:prstGeom prst="rect">
            <a:avLst/>
          </a:prstGeom>
          <a:noFill/>
        </p:spPr>
        <p:txBody>
          <a:bodyPr wrap="square" lIns="0" tIns="0" rIns="0" bIns="0" rtlCol="0" anchor="ctr" anchorCtr="0">
            <a:spAutoFit/>
          </a:bodyPr>
          <a:lstStyle/>
          <a:p>
            <a:pPr algn="l">
              <a:spcBef>
                <a:spcPts val="200"/>
              </a:spcBef>
            </a:pPr>
            <a:r>
              <a:rPr kumimoji="1" lang="en-US" altLang="ja-JP" sz="1200" dirty="0">
                <a:solidFill>
                  <a:schemeClr val="bg1">
                    <a:lumMod val="50000"/>
                  </a:schemeClr>
                </a:solidFill>
                <a:latin typeface="Meiryo UI" panose="020B0604030504040204" pitchFamily="50" charset="-128"/>
                <a:ea typeface="Meiryo UI" panose="020B0604030504040204" pitchFamily="50" charset="-128"/>
              </a:rPr>
              <a:t>※MDM</a:t>
            </a:r>
            <a:r>
              <a:rPr kumimoji="1" lang="ja-JP" altLang="en-US" sz="1200" dirty="0">
                <a:solidFill>
                  <a:schemeClr val="bg1">
                    <a:lumMod val="50000"/>
                  </a:schemeClr>
                </a:solidFill>
                <a:latin typeface="Meiryo UI" panose="020B0604030504040204" pitchFamily="50" charset="-128"/>
                <a:ea typeface="Meiryo UI" panose="020B0604030504040204" pitchFamily="50" charset="-128"/>
              </a:rPr>
              <a:t>プロファイルとは、</a:t>
            </a:r>
            <a:r>
              <a:rPr lang="en-US" altLang="ja-JP" sz="1200" dirty="0">
                <a:solidFill>
                  <a:schemeClr val="bg1">
                    <a:lumMod val="50000"/>
                  </a:schemeClr>
                </a:solidFill>
                <a:latin typeface="Meiryo UI" panose="020B0604030504040204" pitchFamily="50" charset="-128"/>
                <a:ea typeface="Meiryo UI" panose="020B0604030504040204" pitchFamily="50" charset="-128"/>
              </a:rPr>
              <a:t>MDM</a:t>
            </a:r>
            <a:r>
              <a:rPr kumimoji="1" lang="ja-JP" altLang="en-US" sz="1200" dirty="0">
                <a:solidFill>
                  <a:schemeClr val="bg1">
                    <a:lumMod val="50000"/>
                  </a:schemeClr>
                </a:solidFill>
                <a:latin typeface="Meiryo UI" panose="020B0604030504040204" pitchFamily="50" charset="-128"/>
                <a:ea typeface="Meiryo UI" panose="020B0604030504040204" pitchFamily="50" charset="-128"/>
              </a:rPr>
              <a:t>管理対象とするために</a:t>
            </a:r>
            <a:r>
              <a:rPr kumimoji="1" lang="en-US" altLang="ja-JP" sz="1200" dirty="0">
                <a:solidFill>
                  <a:schemeClr val="bg1">
                    <a:lumMod val="50000"/>
                  </a:schemeClr>
                </a:solidFill>
                <a:latin typeface="Meiryo UI" panose="020B0604030504040204" pitchFamily="50" charset="-128"/>
                <a:ea typeface="Meiryo UI" panose="020B0604030504040204" pitchFamily="50" charset="-128"/>
              </a:rPr>
              <a:t>iPhone</a:t>
            </a:r>
            <a:r>
              <a:rPr kumimoji="1" lang="ja-JP" altLang="en-US" sz="1200" dirty="0">
                <a:solidFill>
                  <a:schemeClr val="bg1">
                    <a:lumMod val="50000"/>
                  </a:schemeClr>
                </a:solidFill>
                <a:latin typeface="Meiryo UI" panose="020B0604030504040204" pitchFamily="50" charset="-128"/>
                <a:ea typeface="Meiryo UI" panose="020B0604030504040204" pitchFamily="50" charset="-128"/>
              </a:rPr>
              <a:t>、</a:t>
            </a:r>
            <a:r>
              <a:rPr lang="en-US" altLang="ja-JP" sz="1200" dirty="0">
                <a:solidFill>
                  <a:schemeClr val="bg1">
                    <a:lumMod val="50000"/>
                  </a:schemeClr>
                </a:solidFill>
                <a:latin typeface="Meiryo UI" panose="020B0604030504040204" pitchFamily="50" charset="-128"/>
                <a:ea typeface="Meiryo UI" panose="020B0604030504040204" pitchFamily="50" charset="-128"/>
              </a:rPr>
              <a:t>iPad</a:t>
            </a:r>
            <a:r>
              <a:rPr kumimoji="1" lang="ja-JP" altLang="en-US" sz="1200" dirty="0">
                <a:solidFill>
                  <a:schemeClr val="bg1">
                    <a:lumMod val="50000"/>
                  </a:schemeClr>
                </a:solidFill>
                <a:latin typeface="Meiryo UI" panose="020B0604030504040204" pitchFamily="50" charset="-128"/>
                <a:ea typeface="Meiryo UI" panose="020B0604030504040204" pitchFamily="50" charset="-128"/>
              </a:rPr>
              <a:t>に</a:t>
            </a:r>
            <a:r>
              <a:rPr lang="ja-JP" altLang="en-US" sz="1200" dirty="0">
                <a:solidFill>
                  <a:schemeClr val="bg1">
                    <a:lumMod val="50000"/>
                  </a:schemeClr>
                </a:solidFill>
                <a:latin typeface="Meiryo UI" panose="020B0604030504040204" pitchFamily="50" charset="-128"/>
                <a:ea typeface="Meiryo UI" panose="020B0604030504040204" pitchFamily="50" charset="-128"/>
              </a:rPr>
              <a:t>設定</a:t>
            </a:r>
            <a:r>
              <a:rPr kumimoji="1" lang="ja-JP" altLang="en-US" sz="1200" dirty="0">
                <a:solidFill>
                  <a:schemeClr val="bg1">
                    <a:lumMod val="50000"/>
                  </a:schemeClr>
                </a:solidFill>
                <a:latin typeface="Meiryo UI" panose="020B0604030504040204" pitchFamily="50" charset="-128"/>
                <a:ea typeface="Meiryo UI" panose="020B0604030504040204" pitchFamily="50" charset="-128"/>
              </a:rPr>
              <a:t>するプロファイルです。</a:t>
            </a:r>
            <a:r>
              <a:rPr kumimoji="1" lang="en-US" altLang="ja-JP" sz="1200" dirty="0">
                <a:solidFill>
                  <a:schemeClr val="bg1">
                    <a:lumMod val="50000"/>
                  </a:schemeClr>
                </a:solidFill>
                <a:latin typeface="Meiryo UI" panose="020B0604030504040204" pitchFamily="50" charset="-128"/>
                <a:ea typeface="Meiryo UI" panose="020B0604030504040204" pitchFamily="50" charset="-128"/>
              </a:rPr>
              <a:t>DEP</a:t>
            </a:r>
            <a:r>
              <a:rPr kumimoji="1" lang="ja-JP" altLang="en-US" sz="1200" dirty="0">
                <a:solidFill>
                  <a:schemeClr val="bg1">
                    <a:lumMod val="50000"/>
                  </a:schemeClr>
                </a:solidFill>
                <a:latin typeface="Meiryo UI" panose="020B0604030504040204" pitchFamily="50" charset="-128"/>
                <a:ea typeface="Meiryo UI" panose="020B0604030504040204" pitchFamily="50" charset="-128"/>
              </a:rPr>
              <a:t>を利用して設定した場合は「</a:t>
            </a:r>
            <a:r>
              <a:rPr kumimoji="1" lang="en-US" altLang="ja-JP" sz="1200" dirty="0">
                <a:solidFill>
                  <a:schemeClr val="bg1">
                    <a:lumMod val="50000"/>
                  </a:schemeClr>
                </a:solidFill>
                <a:latin typeface="Meiryo UI" panose="020B0604030504040204" pitchFamily="50" charset="-128"/>
                <a:ea typeface="Meiryo UI" panose="020B0604030504040204" pitchFamily="50" charset="-128"/>
              </a:rPr>
              <a:t>DEP</a:t>
            </a:r>
            <a:r>
              <a:rPr kumimoji="1" lang="ja-JP" altLang="en-US" sz="1200" dirty="0">
                <a:solidFill>
                  <a:schemeClr val="bg1">
                    <a:lumMod val="50000"/>
                  </a:schemeClr>
                </a:solidFill>
                <a:latin typeface="Meiryo UI" panose="020B0604030504040204" pitchFamily="50" charset="-128"/>
                <a:ea typeface="Meiryo UI" panose="020B0604030504040204" pitchFamily="50" charset="-128"/>
              </a:rPr>
              <a:t>プロファイル」と呼ばれます。</a:t>
            </a:r>
            <a:endParaRPr kumimoji="1" lang="en-US" altLang="ja-JP" sz="1200" dirty="0">
              <a:solidFill>
                <a:schemeClr val="bg1">
                  <a:lumMod val="50000"/>
                </a:schemeClr>
              </a:solidFill>
              <a:latin typeface="Meiryo UI" panose="020B0604030504040204" pitchFamily="50" charset="-128"/>
              <a:ea typeface="Meiryo UI" panose="020B0604030504040204" pitchFamily="50" charset="-128"/>
            </a:endParaRPr>
          </a:p>
          <a:p>
            <a:pPr algn="l">
              <a:spcBef>
                <a:spcPts val="200"/>
              </a:spcBef>
            </a:pPr>
            <a:r>
              <a:rPr kumimoji="1" lang="ja-JP" altLang="en-US" sz="1200" dirty="0">
                <a:solidFill>
                  <a:schemeClr val="bg1">
                    <a:lumMod val="50000"/>
                  </a:schemeClr>
                </a:solidFill>
                <a:latin typeface="Meiryo UI" panose="020B0604030504040204" pitchFamily="50" charset="-128"/>
                <a:ea typeface="Meiryo UI" panose="020B0604030504040204" pitchFamily="50" charset="-128"/>
              </a:rPr>
              <a:t>　 </a:t>
            </a:r>
            <a:r>
              <a:rPr lang="en-US" altLang="ja-JP" sz="1200" dirty="0">
                <a:solidFill>
                  <a:schemeClr val="bg1">
                    <a:lumMod val="50000"/>
                  </a:schemeClr>
                </a:solidFill>
                <a:latin typeface="Meiryo UI" panose="020B0604030504040204" pitchFamily="50" charset="-128"/>
                <a:ea typeface="Meiryo UI" panose="020B0604030504040204" pitchFamily="50" charset="-128"/>
              </a:rPr>
              <a:t>MDM</a:t>
            </a:r>
            <a:r>
              <a:rPr lang="ja-JP" altLang="en-US" sz="1200" dirty="0">
                <a:solidFill>
                  <a:schemeClr val="bg1">
                    <a:lumMod val="50000"/>
                  </a:schemeClr>
                </a:solidFill>
                <a:latin typeface="Meiryo UI" panose="020B0604030504040204" pitchFamily="50" charset="-128"/>
                <a:ea typeface="Meiryo UI" panose="020B0604030504040204" pitchFamily="50" charset="-128"/>
              </a:rPr>
              <a:t>プロファイル</a:t>
            </a:r>
            <a:r>
              <a:rPr lang="en-US" altLang="ja-JP" sz="1200" dirty="0">
                <a:solidFill>
                  <a:schemeClr val="bg1">
                    <a:lumMod val="50000"/>
                  </a:schemeClr>
                </a:solidFill>
                <a:latin typeface="Meiryo UI" panose="020B0604030504040204" pitchFamily="50" charset="-128"/>
                <a:ea typeface="Meiryo UI" panose="020B0604030504040204" pitchFamily="50" charset="-128"/>
              </a:rPr>
              <a:t>(DEP</a:t>
            </a:r>
            <a:r>
              <a:rPr lang="ja-JP" altLang="en-US" sz="1200" dirty="0">
                <a:solidFill>
                  <a:schemeClr val="bg1">
                    <a:lumMod val="50000"/>
                  </a:schemeClr>
                </a:solidFill>
                <a:latin typeface="Meiryo UI" panose="020B0604030504040204" pitchFamily="50" charset="-128"/>
                <a:ea typeface="Meiryo UI" panose="020B0604030504040204" pitchFamily="50" charset="-128"/>
              </a:rPr>
              <a:t>プロファイル</a:t>
            </a:r>
            <a:r>
              <a:rPr lang="en-US" altLang="ja-JP" sz="1200" dirty="0">
                <a:solidFill>
                  <a:schemeClr val="bg1">
                    <a:lumMod val="50000"/>
                  </a:schemeClr>
                </a:solidFill>
                <a:latin typeface="Meiryo UI" panose="020B0604030504040204" pitchFamily="50" charset="-128"/>
                <a:ea typeface="Meiryo UI" panose="020B0604030504040204" pitchFamily="50" charset="-128"/>
              </a:rPr>
              <a:t>)</a:t>
            </a:r>
            <a:r>
              <a:rPr lang="ja-JP" altLang="en-US" sz="1200" dirty="0">
                <a:solidFill>
                  <a:schemeClr val="bg1">
                    <a:lumMod val="50000"/>
                  </a:schemeClr>
                </a:solidFill>
                <a:latin typeface="Meiryo UI" panose="020B0604030504040204" pitchFamily="50" charset="-128"/>
                <a:ea typeface="Meiryo UI" panose="020B0604030504040204" pitchFamily="50" charset="-128"/>
              </a:rPr>
              <a:t>を削除すると</a:t>
            </a:r>
            <a:r>
              <a:rPr lang="en-US" altLang="ja-JP" sz="1200" dirty="0">
                <a:solidFill>
                  <a:schemeClr val="bg1">
                    <a:lumMod val="50000"/>
                  </a:schemeClr>
                </a:solidFill>
                <a:latin typeface="Meiryo UI" panose="020B0604030504040204" pitchFamily="50" charset="-128"/>
                <a:ea typeface="Meiryo UI" panose="020B0604030504040204" pitchFamily="50" charset="-128"/>
              </a:rPr>
              <a:t>MDM</a:t>
            </a:r>
            <a:r>
              <a:rPr lang="ja-JP" altLang="en-US" sz="1200" dirty="0">
                <a:solidFill>
                  <a:schemeClr val="bg1">
                    <a:lumMod val="50000"/>
                  </a:schemeClr>
                </a:solidFill>
                <a:latin typeface="Meiryo UI" panose="020B0604030504040204" pitchFamily="50" charset="-128"/>
                <a:ea typeface="Meiryo UI" panose="020B0604030504040204" pitchFamily="50" charset="-128"/>
              </a:rPr>
              <a:t>管理対象から外れます。</a:t>
            </a:r>
            <a:endParaRPr lang="en-US" altLang="ja-JP" sz="1200" dirty="0">
              <a:solidFill>
                <a:schemeClr val="bg1">
                  <a:lumMod val="50000"/>
                </a:schemeClr>
              </a:solidFill>
              <a:latin typeface="Meiryo UI" panose="020B0604030504040204" pitchFamily="50" charset="-128"/>
              <a:ea typeface="Meiryo UI" panose="020B0604030504040204" pitchFamily="50" charset="-128"/>
            </a:endParaRPr>
          </a:p>
        </p:txBody>
      </p:sp>
      <p:graphicFrame>
        <p:nvGraphicFramePr>
          <p:cNvPr id="21" name="Group 81">
            <a:extLst>
              <a:ext uri="{FF2B5EF4-FFF2-40B4-BE49-F238E27FC236}">
                <a16:creationId xmlns:a16="http://schemas.microsoft.com/office/drawing/2014/main" id="{1654E4A5-4CBA-4985-B115-232CC4001BFF}"/>
              </a:ext>
            </a:extLst>
          </p:cNvPr>
          <p:cNvGraphicFramePr>
            <a:graphicFrameLocks/>
          </p:cNvGraphicFramePr>
          <p:nvPr>
            <p:extLst>
              <p:ext uri="{D42A27DB-BD31-4B8C-83A1-F6EECF244321}">
                <p14:modId xmlns:p14="http://schemas.microsoft.com/office/powerpoint/2010/main" val="2403787858"/>
              </p:ext>
            </p:extLst>
          </p:nvPr>
        </p:nvGraphicFramePr>
        <p:xfrm>
          <a:off x="741600" y="5402817"/>
          <a:ext cx="11840978" cy="3763370"/>
        </p:xfrm>
        <a:graphic>
          <a:graphicData uri="http://schemas.openxmlformats.org/drawingml/2006/table">
            <a:tbl>
              <a:tblPr/>
              <a:tblGrid>
                <a:gridCol w="2375630">
                  <a:extLst>
                    <a:ext uri="{9D8B030D-6E8A-4147-A177-3AD203B41FA5}">
                      <a16:colId xmlns:a16="http://schemas.microsoft.com/office/drawing/2014/main" val="20000"/>
                    </a:ext>
                  </a:extLst>
                </a:gridCol>
                <a:gridCol w="3155116">
                  <a:extLst>
                    <a:ext uri="{9D8B030D-6E8A-4147-A177-3AD203B41FA5}">
                      <a16:colId xmlns:a16="http://schemas.microsoft.com/office/drawing/2014/main" val="20001"/>
                    </a:ext>
                  </a:extLst>
                </a:gridCol>
                <a:gridCol w="3155116">
                  <a:extLst>
                    <a:ext uri="{9D8B030D-6E8A-4147-A177-3AD203B41FA5}">
                      <a16:colId xmlns:a16="http://schemas.microsoft.com/office/drawing/2014/main" val="3289893031"/>
                    </a:ext>
                  </a:extLst>
                </a:gridCol>
                <a:gridCol w="3155116">
                  <a:extLst>
                    <a:ext uri="{9D8B030D-6E8A-4147-A177-3AD203B41FA5}">
                      <a16:colId xmlns:a16="http://schemas.microsoft.com/office/drawing/2014/main" val="1468945085"/>
                    </a:ext>
                  </a:extLst>
                </a:gridCol>
              </a:tblGrid>
              <a:tr h="959210">
                <a:tc rowSpan="2">
                  <a:txBody>
                    <a:bodyPr/>
                    <a:lstStyle/>
                    <a:p>
                      <a:pPr marL="144000" marR="0" lvl="0" indent="0" algn="l" defTabSz="914400" rtl="0" eaLnBrk="1" fontAlgn="base" latinLnBrk="0" hangingPunct="1">
                        <a:lnSpc>
                          <a:spcPct val="100000"/>
                        </a:lnSpc>
                        <a:spcBef>
                          <a:spcPts val="0"/>
                        </a:spcBef>
                        <a:spcAft>
                          <a:spcPct val="0"/>
                        </a:spcAft>
                        <a:buClrTx/>
                        <a:buSzTx/>
                        <a:buFontTx/>
                        <a:buNone/>
                        <a:tabLst/>
                      </a:pPr>
                      <a:r>
                        <a:rPr kumimoji="1" lang="ja-JP" altLang="en-US" sz="1600" b="0" i="0" u="none" strike="noStrike" kern="1200" cap="none" normalizeH="0" baseline="0" dirty="0">
                          <a:ln>
                            <a:noFill/>
                          </a:ln>
                          <a:solidFill>
                            <a:schemeClr val="tx1"/>
                          </a:solidFill>
                          <a:effectLst/>
                          <a:latin typeface="Meiryo UI" panose="020B0604030504040204" pitchFamily="50" charset="-128"/>
                          <a:ea typeface="Meiryo UI" panose="020B0604030504040204" pitchFamily="50" charset="-128"/>
                          <a:cs typeface="+mn-cs"/>
                        </a:rPr>
                        <a:t>アクティベーション時に</a:t>
                      </a:r>
                      <a:endParaRPr kumimoji="1" lang="en-US" altLang="ja-JP" sz="1600" b="0" i="0" u="none" strike="noStrike" kern="1200" cap="none" normalizeH="0" baseline="0" dirty="0">
                        <a:ln>
                          <a:noFill/>
                        </a:ln>
                        <a:solidFill>
                          <a:schemeClr val="tx1"/>
                        </a:solidFill>
                        <a:effectLst/>
                        <a:latin typeface="Meiryo UI" panose="020B0604030504040204" pitchFamily="50" charset="-128"/>
                        <a:ea typeface="Meiryo UI" panose="020B0604030504040204" pitchFamily="50" charset="-128"/>
                        <a:cs typeface="+mn-cs"/>
                      </a:endParaRPr>
                    </a:p>
                    <a:p>
                      <a:pPr marL="144000" marR="0" lvl="0" indent="0" algn="l" defTabSz="914400" rtl="0" eaLnBrk="1" fontAlgn="base" latinLnBrk="0" hangingPunct="1">
                        <a:lnSpc>
                          <a:spcPct val="100000"/>
                        </a:lnSpc>
                        <a:spcBef>
                          <a:spcPts val="0"/>
                        </a:spcBef>
                        <a:spcAft>
                          <a:spcPct val="0"/>
                        </a:spcAft>
                        <a:buClrTx/>
                        <a:buSzTx/>
                        <a:buFontTx/>
                        <a:buNone/>
                        <a:tabLst/>
                      </a:pPr>
                      <a:r>
                        <a:rPr kumimoji="1" lang="ja-JP" altLang="en-US" sz="1600" b="0" i="0" u="none" strike="noStrike" kern="1200" cap="none" normalizeH="0" baseline="0" dirty="0">
                          <a:ln>
                            <a:noFill/>
                          </a:ln>
                          <a:solidFill>
                            <a:schemeClr val="tx1"/>
                          </a:solidFill>
                          <a:effectLst/>
                          <a:latin typeface="Meiryo UI" panose="020B0604030504040204" pitchFamily="50" charset="-128"/>
                          <a:ea typeface="Meiryo UI" panose="020B0604030504040204" pitchFamily="50" charset="-128"/>
                          <a:cs typeface="+mn-cs"/>
                        </a:rPr>
                        <a:t>設定させる項目</a:t>
                      </a:r>
                    </a:p>
                  </a:txBody>
                  <a:tcPr marL="72000" marR="144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noFill/>
                  </a:tcPr>
                </a:tc>
                <a:tc gridSpan="3">
                  <a:txBody>
                    <a:bodyPr/>
                    <a:lstStyle/>
                    <a:p>
                      <a:pPr marL="144000" marR="0" lvl="0" indent="0" algn="l" defTabSz="914400" rtl="0" eaLnBrk="1" fontAlgn="base" latinLnBrk="0" hangingPunct="1">
                        <a:lnSpc>
                          <a:spcPct val="100000"/>
                        </a:lnSpc>
                        <a:spcBef>
                          <a:spcPts val="0"/>
                        </a:spcBef>
                        <a:spcAft>
                          <a:spcPts val="0"/>
                        </a:spcAft>
                        <a:buClrTx/>
                        <a:buSzTx/>
                        <a:buFont typeface="Arial" pitchFamily="34" charset="0"/>
                        <a:buNone/>
                        <a:tabLst/>
                      </a:pPr>
                      <a:r>
                        <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下記の項目について、アクティベーション時に設定を可能とするか、スキップさせるか設定可能です。</a:t>
                      </a:r>
                      <a:endParaRPr kumimoji="1" lang="en-US" altLang="ja-JP"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endParaRPr>
                    </a:p>
                  </a:txBody>
                  <a:tcPr marL="72000" marR="144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12700" cap="flat" cmpd="sng" algn="ctr">
                      <a:noFill/>
                      <a:prstDash val="sysDot"/>
                      <a:round/>
                      <a:headEnd type="none" w="med" len="med"/>
                      <a:tailEnd type="none" w="med" len="med"/>
                    </a:lnB>
                    <a:lnTlToBr>
                      <a:noFill/>
                    </a:lnTlToBr>
                    <a:lnBlToTr>
                      <a:noFill/>
                    </a:lnBlToTr>
                    <a:solidFill>
                      <a:schemeClr val="bg1"/>
                    </a:solidFill>
                  </a:tcPr>
                </a:tc>
                <a:tc hMerge="1">
                  <a:txBody>
                    <a:bodyPr/>
                    <a:lstStyle/>
                    <a:p>
                      <a:endParaRPr kumimoji="1" lang="ja-JP" altLang="en-US"/>
                    </a:p>
                  </a:txBody>
                  <a:tcPr/>
                </a:tc>
                <a:tc hMerge="1">
                  <a:txBody>
                    <a:bodyPr/>
                    <a:lstStyle/>
                    <a:p>
                      <a:pPr marL="144000" marR="0" lvl="0" indent="0" algn="l" defTabSz="914400" rtl="0" eaLnBrk="1" fontAlgn="base" latinLnBrk="0" hangingPunct="1">
                        <a:lnSpc>
                          <a:spcPct val="100000"/>
                        </a:lnSpc>
                        <a:spcBef>
                          <a:spcPts val="0"/>
                        </a:spcBef>
                        <a:spcAft>
                          <a:spcPts val="0"/>
                        </a:spcAft>
                        <a:buClrTx/>
                        <a:buSzTx/>
                        <a:buFont typeface="Arial" pitchFamily="34" charset="0"/>
                        <a:buNone/>
                        <a:tabLst/>
                      </a:pPr>
                      <a:endParaRPr kumimoji="1" lang="en-US" altLang="ja-JP"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endParaRPr>
                    </a:p>
                  </a:txBody>
                  <a:tcPr marL="72000" marR="144000" marT="0" marB="0" anchor="b"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12700" cap="flat" cmpd="sng" algn="ctr">
                      <a:noFill/>
                      <a:prstDash val="sysDot"/>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1843073">
                <a:tc vMerge="1">
                  <a:txBody>
                    <a:bodyPr/>
                    <a:lstStyle/>
                    <a:p>
                      <a:pPr marL="90488" marR="0" lvl="0" indent="0" algn="l" defTabSz="914400" rtl="0" eaLnBrk="1" fontAlgn="base" latinLnBrk="0" hangingPunct="1">
                        <a:lnSpc>
                          <a:spcPct val="100000"/>
                        </a:lnSpc>
                        <a:spcBef>
                          <a:spcPct val="20000"/>
                        </a:spcBef>
                        <a:spcAft>
                          <a:spcPct val="0"/>
                        </a:spcAft>
                        <a:buClrTx/>
                        <a:buSzTx/>
                        <a:buFontTx/>
                        <a:buNone/>
                        <a:tabLst/>
                      </a:pPr>
                      <a:endParaRPr kumimoji="1" lang="ja-JP" altLang="en-US" sz="1800" b="1" i="0" u="none" strike="noStrike" kern="1200" cap="none" normalizeH="0" baseline="0" dirty="0">
                        <a:ln>
                          <a:noFill/>
                        </a:ln>
                        <a:solidFill>
                          <a:schemeClr val="tx1"/>
                        </a:solidFill>
                        <a:effectLst/>
                        <a:latin typeface="Meiryo UI" panose="020B0604030504040204" pitchFamily="50" charset="-128"/>
                        <a:ea typeface="Meiryo UI" panose="020B0604030504040204" pitchFamily="50" charset="-128"/>
                        <a:cs typeface="+mn-cs"/>
                      </a:endParaRPr>
                    </a:p>
                  </a:txBody>
                  <a:tcPr marL="72000" marR="144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solidFill>
                      <a:schemeClr val="bg1">
                        <a:lumMod val="65000"/>
                      </a:schemeClr>
                    </a:solidFill>
                  </a:tcPr>
                </a:tc>
                <a:tc>
                  <a:txBody>
                    <a:bodyPr/>
                    <a:lstStyle/>
                    <a:p>
                      <a:pPr marL="144000" marR="0" lvl="0" indent="-144000" algn="l" defTabSz="914400" rtl="0" eaLnBrk="1" fontAlgn="base" latinLnBrk="0" hangingPunct="1">
                        <a:lnSpc>
                          <a:spcPct val="100000"/>
                        </a:lnSpc>
                        <a:spcBef>
                          <a:spcPts val="600"/>
                        </a:spcBef>
                        <a:spcAft>
                          <a:spcPct val="0"/>
                        </a:spcAft>
                        <a:buClrTx/>
                        <a:buSzTx/>
                        <a:buFont typeface="Arial" panose="020B0604020202020204" pitchFamily="34" charset="0"/>
                        <a:buChar char="•"/>
                        <a:tabLst/>
                      </a:pPr>
                      <a:r>
                        <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パスコード</a:t>
                      </a:r>
                      <a:endParaRPr kumimoji="1" lang="en-US" altLang="ja-JP"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endParaRPr>
                    </a:p>
                    <a:p>
                      <a:pPr marL="144000" marR="0" lvl="0" indent="-144000" algn="l" defTabSz="914400" rtl="0" eaLnBrk="1" fontAlgn="base" latinLnBrk="0" hangingPunct="1">
                        <a:lnSpc>
                          <a:spcPct val="100000"/>
                        </a:lnSpc>
                        <a:spcBef>
                          <a:spcPts val="600"/>
                        </a:spcBef>
                        <a:spcAft>
                          <a:spcPct val="0"/>
                        </a:spcAft>
                        <a:buClrTx/>
                        <a:buSzTx/>
                        <a:buFont typeface="Arial" panose="020B0604020202020204" pitchFamily="34" charset="0"/>
                        <a:buChar char="•"/>
                        <a:tabLst/>
                      </a:pPr>
                      <a:r>
                        <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位置情報</a:t>
                      </a:r>
                      <a:endParaRPr kumimoji="1" lang="en-US" altLang="ja-JP"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endParaRPr>
                    </a:p>
                    <a:p>
                      <a:pPr marL="144000" marR="0" lvl="0" indent="-144000" algn="l" defTabSz="914400" rtl="0" eaLnBrk="1" fontAlgn="base" latinLnBrk="0" hangingPunct="1">
                        <a:lnSpc>
                          <a:spcPct val="100000"/>
                        </a:lnSpc>
                        <a:spcBef>
                          <a:spcPts val="600"/>
                        </a:spcBef>
                        <a:spcAft>
                          <a:spcPct val="0"/>
                        </a:spcAft>
                        <a:buClrTx/>
                        <a:buSzTx/>
                        <a:buFont typeface="Arial" panose="020B0604020202020204" pitchFamily="34" charset="0"/>
                        <a:buChar char="•"/>
                        <a:tabLst/>
                      </a:pPr>
                      <a:r>
                        <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復元</a:t>
                      </a:r>
                      <a:endParaRPr kumimoji="1" lang="en-US" altLang="ja-JP"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endParaRPr>
                    </a:p>
                    <a:p>
                      <a:pPr marL="144000" marR="0" lvl="0" indent="-144000" algn="l" defTabSz="914400" rtl="0" eaLnBrk="1" fontAlgn="base" latinLnBrk="0" hangingPunct="1">
                        <a:lnSpc>
                          <a:spcPct val="100000"/>
                        </a:lnSpc>
                        <a:spcBef>
                          <a:spcPts val="600"/>
                        </a:spcBef>
                        <a:spcAft>
                          <a:spcPct val="0"/>
                        </a:spcAft>
                        <a:buClrTx/>
                        <a:buSzTx/>
                        <a:buFont typeface="Arial" panose="020B0604020202020204" pitchFamily="34" charset="0"/>
                        <a:buChar char="•"/>
                        <a:tabLst/>
                      </a:pPr>
                      <a:r>
                        <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復元にオプション</a:t>
                      </a:r>
                      <a:r>
                        <a:rPr kumimoji="1" lang="en-US" altLang="ja-JP"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(Android</a:t>
                      </a:r>
                      <a:r>
                        <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からの移行</a:t>
                      </a:r>
                      <a:r>
                        <a:rPr kumimoji="1" lang="en-US" altLang="ja-JP"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a:t>
                      </a:r>
                      <a:r>
                        <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を表示</a:t>
                      </a:r>
                      <a:endParaRPr kumimoji="1" lang="en-US" altLang="ja-JP"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endParaRPr>
                    </a:p>
                    <a:p>
                      <a:pPr marL="144000" marR="0" lvl="0" indent="-144000" algn="l" defTabSz="914400" rtl="0" eaLnBrk="1" fontAlgn="base" latinLnBrk="0" hangingPunct="1">
                        <a:lnSpc>
                          <a:spcPct val="100000"/>
                        </a:lnSpc>
                        <a:spcBef>
                          <a:spcPts val="600"/>
                        </a:spcBef>
                        <a:spcAft>
                          <a:spcPct val="0"/>
                        </a:spcAft>
                        <a:buClrTx/>
                        <a:buSzTx/>
                        <a:buFont typeface="Arial" panose="020B0604020202020204" pitchFamily="34" charset="0"/>
                        <a:buChar char="•"/>
                        <a:tabLst/>
                      </a:pPr>
                      <a:r>
                        <a:rPr kumimoji="1" lang="en-US" altLang="ja-JP"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Apple ID</a:t>
                      </a:r>
                    </a:p>
                    <a:p>
                      <a:pPr marL="144000" marR="0" lvl="0" indent="-144000" algn="l" defTabSz="914400" rtl="0" eaLnBrk="1" fontAlgn="base" latinLnBrk="0" hangingPunct="1">
                        <a:lnSpc>
                          <a:spcPct val="100000"/>
                        </a:lnSpc>
                        <a:spcBef>
                          <a:spcPts val="600"/>
                        </a:spcBef>
                        <a:spcAft>
                          <a:spcPct val="0"/>
                        </a:spcAft>
                        <a:buClrTx/>
                        <a:buSzTx/>
                        <a:buFont typeface="Arial" panose="020B0604020202020204" pitchFamily="34" charset="0"/>
                        <a:buChar char="•"/>
                        <a:tabLst/>
                      </a:pPr>
                      <a:r>
                        <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利用規約</a:t>
                      </a:r>
                      <a:endParaRPr kumimoji="1" lang="en-US" altLang="ja-JP"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endParaRPr>
                    </a:p>
                    <a:p>
                      <a:pPr marL="144000" marR="0" lvl="0" indent="-144000" algn="l" defTabSz="914400" rtl="0" eaLnBrk="1" fontAlgn="base" latinLnBrk="0" hangingPunct="1">
                        <a:lnSpc>
                          <a:spcPct val="100000"/>
                        </a:lnSpc>
                        <a:spcBef>
                          <a:spcPts val="600"/>
                        </a:spcBef>
                        <a:spcAft>
                          <a:spcPct val="0"/>
                        </a:spcAft>
                        <a:buClrTx/>
                        <a:buSzTx/>
                        <a:buFont typeface="Arial" panose="020B0604020202020204" pitchFamily="34" charset="0"/>
                        <a:buChar char="•"/>
                        <a:tabLst/>
                        <a:defRPr/>
                      </a:pPr>
                      <a:r>
                        <a:rPr kumimoji="1" lang="en-US" altLang="ja-JP"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Touch</a:t>
                      </a:r>
                      <a:r>
                        <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 </a:t>
                      </a:r>
                      <a:r>
                        <a:rPr kumimoji="1" lang="en-US" altLang="ja-JP"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ID</a:t>
                      </a:r>
                    </a:p>
                    <a:p>
                      <a:pPr marL="144000" marR="0" lvl="0" indent="-144000" algn="l" defTabSz="914400" rtl="0" eaLnBrk="1" fontAlgn="base" latinLnBrk="0" hangingPunct="1">
                        <a:lnSpc>
                          <a:spcPct val="100000"/>
                        </a:lnSpc>
                        <a:spcBef>
                          <a:spcPts val="600"/>
                        </a:spcBef>
                        <a:spcAft>
                          <a:spcPct val="0"/>
                        </a:spcAft>
                        <a:buClrTx/>
                        <a:buSzTx/>
                        <a:buFont typeface="Arial" panose="020B0604020202020204" pitchFamily="34" charset="0"/>
                        <a:buChar char="•"/>
                        <a:tabLst/>
                        <a:defRPr/>
                      </a:pPr>
                      <a:r>
                        <a:rPr kumimoji="1" lang="en-US" altLang="ja-JP"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Apple pay</a:t>
                      </a:r>
                    </a:p>
                  </a:txBody>
                  <a:tcPr marL="216000" marR="144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noFill/>
                      <a:prstDash val="solid"/>
                      <a:round/>
                      <a:headEnd type="none" w="med" len="med"/>
                      <a:tailEnd type="none" w="med" len="med"/>
                    </a:lnR>
                    <a:lnT w="12700" cap="flat" cmpd="sng" algn="ctr">
                      <a:noFill/>
                      <a:prstDash val="sysDot"/>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solidFill>
                      <a:schemeClr val="bg1"/>
                    </a:solidFill>
                  </a:tcPr>
                </a:tc>
                <a:tc>
                  <a:txBody>
                    <a:bodyPr/>
                    <a:lstStyle/>
                    <a:p>
                      <a:pPr marL="144000" marR="0" lvl="0" indent="-144000" algn="l" defTabSz="914400" rtl="0" eaLnBrk="1" fontAlgn="base" latinLnBrk="0" hangingPunct="1">
                        <a:lnSpc>
                          <a:spcPct val="100000"/>
                        </a:lnSpc>
                        <a:spcBef>
                          <a:spcPts val="600"/>
                        </a:spcBef>
                        <a:spcAft>
                          <a:spcPct val="0"/>
                        </a:spcAft>
                        <a:buClrTx/>
                        <a:buSzTx/>
                        <a:buFont typeface="Arial" panose="020B0604020202020204" pitchFamily="34" charset="0"/>
                        <a:buChar char="•"/>
                        <a:tabLst/>
                      </a:pPr>
                      <a:r>
                        <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画面ズーム</a:t>
                      </a:r>
                      <a:endParaRPr kumimoji="1" lang="en-US" altLang="ja-JP"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endParaRPr>
                    </a:p>
                    <a:p>
                      <a:pPr marL="144000" marR="0" lvl="0" indent="-144000" algn="l" defTabSz="914400" rtl="0" eaLnBrk="1" fontAlgn="base" latinLnBrk="0" hangingPunct="1">
                        <a:lnSpc>
                          <a:spcPct val="100000"/>
                        </a:lnSpc>
                        <a:spcBef>
                          <a:spcPts val="600"/>
                        </a:spcBef>
                        <a:spcAft>
                          <a:spcPct val="0"/>
                        </a:spcAft>
                        <a:buClrTx/>
                        <a:buSzTx/>
                        <a:buFont typeface="Arial" panose="020B0604020202020204" pitchFamily="34" charset="0"/>
                        <a:buChar char="•"/>
                        <a:tabLst/>
                      </a:pPr>
                      <a:r>
                        <a:rPr kumimoji="1" lang="en-US" altLang="ja-JP"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Siri</a:t>
                      </a:r>
                    </a:p>
                    <a:p>
                      <a:pPr marL="144000" marR="0" lvl="0" indent="-144000" algn="l" defTabSz="914400" rtl="0" eaLnBrk="1" fontAlgn="base" latinLnBrk="0" hangingPunct="1">
                        <a:lnSpc>
                          <a:spcPct val="100000"/>
                        </a:lnSpc>
                        <a:spcBef>
                          <a:spcPts val="600"/>
                        </a:spcBef>
                        <a:spcAft>
                          <a:spcPct val="0"/>
                        </a:spcAft>
                        <a:buClrTx/>
                        <a:buSzTx/>
                        <a:buFont typeface="Arial" panose="020B0604020202020204" pitchFamily="34" charset="0"/>
                        <a:buChar char="•"/>
                        <a:tabLst/>
                      </a:pPr>
                      <a:r>
                        <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診断</a:t>
                      </a:r>
                      <a:endParaRPr kumimoji="1" lang="en-US" altLang="ja-JP"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endParaRPr>
                    </a:p>
                    <a:p>
                      <a:pPr marL="144000" marR="0" lvl="0" indent="-144000" algn="l" defTabSz="914400" rtl="0" eaLnBrk="1" fontAlgn="base" latinLnBrk="0" hangingPunct="1">
                        <a:lnSpc>
                          <a:spcPct val="100000"/>
                        </a:lnSpc>
                        <a:spcBef>
                          <a:spcPts val="600"/>
                        </a:spcBef>
                        <a:spcAft>
                          <a:spcPct val="0"/>
                        </a:spcAft>
                        <a:buClrTx/>
                        <a:buSzTx/>
                        <a:buFont typeface="Arial" panose="020B0604020202020204" pitchFamily="34" charset="0"/>
                        <a:buChar char="•"/>
                        <a:tabLst/>
                      </a:pPr>
                      <a:r>
                        <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モバイル通信</a:t>
                      </a:r>
                      <a:endParaRPr kumimoji="1" lang="en-US" altLang="ja-JP"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endParaRPr>
                    </a:p>
                    <a:p>
                      <a:pPr marL="144000" marR="0" lvl="0" indent="-144000" algn="l" defTabSz="914400" rtl="0" eaLnBrk="1" fontAlgn="base" latinLnBrk="0" hangingPunct="1">
                        <a:lnSpc>
                          <a:spcPct val="100000"/>
                        </a:lnSpc>
                        <a:spcBef>
                          <a:spcPts val="600"/>
                        </a:spcBef>
                        <a:spcAft>
                          <a:spcPct val="0"/>
                        </a:spcAft>
                        <a:buClrTx/>
                        <a:buSzTx/>
                        <a:buFont typeface="Arial" panose="020B0604020202020204" pitchFamily="34" charset="0"/>
                        <a:buChar char="•"/>
                        <a:tabLst/>
                      </a:pPr>
                      <a:r>
                        <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データとプライバシー</a:t>
                      </a:r>
                      <a:endParaRPr kumimoji="1" lang="en-US" altLang="ja-JP"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endParaRPr>
                    </a:p>
                    <a:p>
                      <a:pPr marL="144000" marR="0" lvl="0" indent="-144000" algn="l" defTabSz="914400" rtl="0" eaLnBrk="1" fontAlgn="base" latinLnBrk="0" hangingPunct="1">
                        <a:lnSpc>
                          <a:spcPct val="100000"/>
                        </a:lnSpc>
                        <a:spcBef>
                          <a:spcPts val="600"/>
                        </a:spcBef>
                        <a:spcAft>
                          <a:spcPct val="0"/>
                        </a:spcAft>
                        <a:buClrTx/>
                        <a:buSzTx/>
                        <a:buFont typeface="Arial" panose="020B0604020202020204" pitchFamily="34" charset="0"/>
                        <a:buChar char="•"/>
                        <a:tabLst/>
                      </a:pPr>
                      <a:r>
                        <a:rPr kumimoji="1" lang="en-US" altLang="ja-JP"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OS</a:t>
                      </a:r>
                      <a:r>
                        <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自動アップデート</a:t>
                      </a:r>
                      <a:endParaRPr kumimoji="1" lang="en-US" altLang="ja-JP"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endParaRPr>
                    </a:p>
                    <a:p>
                      <a:pPr marL="144000" marR="0" lvl="0" indent="-144000" algn="l" defTabSz="914400" rtl="0" eaLnBrk="1" fontAlgn="base" latinLnBrk="0" hangingPunct="1">
                        <a:lnSpc>
                          <a:spcPct val="100000"/>
                        </a:lnSpc>
                        <a:spcBef>
                          <a:spcPts val="600"/>
                        </a:spcBef>
                        <a:spcAft>
                          <a:spcPct val="0"/>
                        </a:spcAft>
                        <a:buClrTx/>
                        <a:buSzTx/>
                        <a:buFont typeface="Arial" panose="020B0604020202020204" pitchFamily="34" charset="0"/>
                        <a:buChar char="•"/>
                        <a:tabLst/>
                      </a:pPr>
                      <a:r>
                        <a:rPr kumimoji="1" lang="en-US" altLang="ja-JP"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iMessage</a:t>
                      </a:r>
                      <a:r>
                        <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と</a:t>
                      </a:r>
                      <a:r>
                        <a:rPr kumimoji="1" lang="en-US" altLang="ja-JP" sz="1600" b="0" i="0" u="none" strike="noStrike" cap="none" normalizeH="0" baseline="0" dirty="0" err="1">
                          <a:ln>
                            <a:noFill/>
                          </a:ln>
                          <a:solidFill>
                            <a:schemeClr val="tx1"/>
                          </a:solidFill>
                          <a:effectLst/>
                          <a:latin typeface="Meiryo UI" panose="020B0604030504040204" pitchFamily="50" charset="-128"/>
                          <a:ea typeface="Meiryo UI" panose="020B0604030504040204" pitchFamily="50" charset="-128"/>
                        </a:rPr>
                        <a:t>FaceTime</a:t>
                      </a:r>
                      <a:endParaRPr kumimoji="1" lang="en-US" altLang="ja-JP"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endParaRPr>
                    </a:p>
                    <a:p>
                      <a:pPr marL="144000" marR="0" lvl="0" indent="-144000" algn="l" defTabSz="914400" rtl="0" eaLnBrk="1" fontAlgn="base" latinLnBrk="0" hangingPunct="1">
                        <a:lnSpc>
                          <a:spcPct val="100000"/>
                        </a:lnSpc>
                        <a:spcBef>
                          <a:spcPts val="600"/>
                        </a:spcBef>
                        <a:spcAft>
                          <a:spcPct val="0"/>
                        </a:spcAft>
                        <a:buClrTx/>
                        <a:buSzTx/>
                        <a:buFont typeface="Arial" panose="020B0604020202020204" pitchFamily="34" charset="0"/>
                        <a:buChar char="•"/>
                        <a:tabLst/>
                      </a:pPr>
                      <a:r>
                        <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スクリーンタイム</a:t>
                      </a:r>
                      <a:endParaRPr kumimoji="1" lang="en-US" altLang="ja-JP"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endParaRPr>
                    </a:p>
                  </a:txBody>
                  <a:tcPr marL="216000" marR="144000" marT="0" marB="0" anchor="ctr" horzOverflow="overflow">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noFill/>
                      <a:prstDash val="sysDot"/>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solidFill>
                      <a:schemeClr val="bg1"/>
                    </a:solidFill>
                  </a:tcPr>
                </a:tc>
                <a:tc>
                  <a:txBody>
                    <a:bodyPr/>
                    <a:lstStyle/>
                    <a:p>
                      <a:pPr marL="144000" marR="0" lvl="0" indent="-144000" algn="l" defTabSz="914400" rtl="0" eaLnBrk="1" fontAlgn="base" latinLnBrk="0" hangingPunct="1">
                        <a:lnSpc>
                          <a:spcPct val="100000"/>
                        </a:lnSpc>
                        <a:spcBef>
                          <a:spcPts val="600"/>
                        </a:spcBef>
                        <a:spcAft>
                          <a:spcPct val="0"/>
                        </a:spcAft>
                        <a:buClrTx/>
                        <a:buSzTx/>
                        <a:buFont typeface="Arial" panose="020B0604020202020204" pitchFamily="34" charset="0"/>
                        <a:buChar char="•"/>
                        <a:tabLst/>
                      </a:pPr>
                      <a:r>
                        <a:rPr kumimoji="1" lang="en-US" altLang="ja-JP"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Display Tone</a:t>
                      </a:r>
                    </a:p>
                    <a:p>
                      <a:pPr marL="144000" marR="0" lvl="0" indent="-144000" algn="l" defTabSz="914400" rtl="0" eaLnBrk="1" fontAlgn="base" latinLnBrk="0" hangingPunct="1">
                        <a:lnSpc>
                          <a:spcPct val="100000"/>
                        </a:lnSpc>
                        <a:spcBef>
                          <a:spcPts val="600"/>
                        </a:spcBef>
                        <a:spcAft>
                          <a:spcPct val="0"/>
                        </a:spcAft>
                        <a:buClrTx/>
                        <a:buSzTx/>
                        <a:buFont typeface="Arial" panose="020B0604020202020204" pitchFamily="34" charset="0"/>
                        <a:buChar char="•"/>
                        <a:tabLst/>
                      </a:pPr>
                      <a:r>
                        <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ホームボタン</a:t>
                      </a:r>
                      <a:endParaRPr kumimoji="1" lang="en-US" altLang="ja-JP"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endParaRPr>
                    </a:p>
                    <a:p>
                      <a:pPr marL="144000" marR="0" lvl="0" indent="-144000" algn="l" defTabSz="914400" rtl="0" eaLnBrk="1" fontAlgn="base" latinLnBrk="0" hangingPunct="1">
                        <a:lnSpc>
                          <a:spcPct val="100000"/>
                        </a:lnSpc>
                        <a:spcBef>
                          <a:spcPts val="600"/>
                        </a:spcBef>
                        <a:spcAft>
                          <a:spcPct val="0"/>
                        </a:spcAft>
                        <a:buClrTx/>
                        <a:buSzTx/>
                        <a:buFont typeface="Arial" panose="020B0604020202020204" pitchFamily="34" charset="0"/>
                        <a:buChar char="•"/>
                        <a:tabLst/>
                      </a:pPr>
                      <a:r>
                        <a:rPr kumimoji="1" lang="en-US" altLang="ja-JP" sz="1600" b="0" i="0" u="none" strike="noStrike" cap="none" normalizeH="0" baseline="0" dirty="0" err="1">
                          <a:ln>
                            <a:noFill/>
                          </a:ln>
                          <a:solidFill>
                            <a:schemeClr val="tx1"/>
                          </a:solidFill>
                          <a:effectLst/>
                          <a:latin typeface="Meiryo UI" panose="020B0604030504040204" pitchFamily="50" charset="-128"/>
                          <a:ea typeface="Meiryo UI" panose="020B0604030504040204" pitchFamily="50" charset="-128"/>
                        </a:rPr>
                        <a:t>AppleWatch</a:t>
                      </a:r>
                      <a:endParaRPr kumimoji="1" lang="en-US" altLang="ja-JP"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endParaRPr>
                    </a:p>
                    <a:p>
                      <a:pPr marL="144000" marR="0" lvl="0" indent="-144000" algn="l" defTabSz="914400" rtl="0" eaLnBrk="1" fontAlgn="base" latinLnBrk="0" hangingPunct="1">
                        <a:lnSpc>
                          <a:spcPct val="100000"/>
                        </a:lnSpc>
                        <a:spcBef>
                          <a:spcPts val="600"/>
                        </a:spcBef>
                        <a:spcAft>
                          <a:spcPct val="0"/>
                        </a:spcAft>
                        <a:buClrTx/>
                        <a:buSzTx/>
                        <a:buFont typeface="Arial" panose="020B0604020202020204" pitchFamily="34" charset="0"/>
                        <a:buChar char="•"/>
                        <a:tabLst/>
                      </a:pPr>
                      <a:r>
                        <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新機能概要</a:t>
                      </a:r>
                      <a:endParaRPr kumimoji="1" lang="en-US" altLang="ja-JP"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endParaRPr>
                    </a:p>
                    <a:p>
                      <a:pPr marL="144000" marR="0" lvl="0" indent="-144000" algn="l" defTabSz="914400" rtl="0" eaLnBrk="1" fontAlgn="base" latinLnBrk="0" hangingPunct="1">
                        <a:lnSpc>
                          <a:spcPct val="100000"/>
                        </a:lnSpc>
                        <a:spcBef>
                          <a:spcPts val="600"/>
                        </a:spcBef>
                        <a:spcAft>
                          <a:spcPct val="0"/>
                        </a:spcAft>
                        <a:buClrTx/>
                        <a:buSzTx/>
                        <a:buFont typeface="Arial" panose="020B0604020202020204" pitchFamily="34" charset="0"/>
                        <a:buChar char="•"/>
                        <a:tabLst/>
                      </a:pPr>
                      <a:r>
                        <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画面の外観</a:t>
                      </a:r>
                      <a:endParaRPr kumimoji="1" lang="en-US" altLang="ja-JP"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endParaRPr>
                    </a:p>
                    <a:p>
                      <a:pPr marL="144000" marR="0" lvl="0" indent="-144000" algn="l" defTabSz="914400" rtl="0" eaLnBrk="1" fontAlgn="base" latinLnBrk="0" hangingPunct="1">
                        <a:lnSpc>
                          <a:spcPct val="100000"/>
                        </a:lnSpc>
                        <a:spcBef>
                          <a:spcPts val="600"/>
                        </a:spcBef>
                        <a:spcAft>
                          <a:spcPct val="0"/>
                        </a:spcAft>
                        <a:buClrTx/>
                        <a:buSzTx/>
                        <a:buFont typeface="Arial" panose="020B0604020202020204" pitchFamily="34" charset="0"/>
                        <a:buChar char="•"/>
                        <a:tabLst/>
                      </a:pPr>
                      <a:r>
                        <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他の</a:t>
                      </a:r>
                      <a:r>
                        <a:rPr kumimoji="1" lang="en-US" altLang="ja-JP"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iOS</a:t>
                      </a:r>
                      <a:r>
                        <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端末から設定を移す</a:t>
                      </a:r>
                      <a:endParaRPr kumimoji="1" lang="en-US" altLang="ja-JP"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endParaRPr>
                    </a:p>
                    <a:p>
                      <a:pPr marL="144000" marR="0" lvl="0" indent="-144000" algn="l" defTabSz="914400" rtl="0" eaLnBrk="1" fontAlgn="base" latinLnBrk="0" hangingPunct="1">
                        <a:lnSpc>
                          <a:spcPct val="100000"/>
                        </a:lnSpc>
                        <a:spcBef>
                          <a:spcPts val="600"/>
                        </a:spcBef>
                        <a:spcAft>
                          <a:spcPct val="0"/>
                        </a:spcAft>
                        <a:buClrTx/>
                        <a:buSzTx/>
                        <a:buFont typeface="Arial" panose="020B0604020202020204" pitchFamily="34" charset="0"/>
                        <a:buChar char="•"/>
                        <a:tabLst/>
                      </a:pPr>
                      <a:r>
                        <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ようこそ</a:t>
                      </a:r>
                      <a:endParaRPr kumimoji="1" lang="en-US" altLang="ja-JP"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endParaRPr>
                    </a:p>
                    <a:p>
                      <a:pPr marL="144000" marR="0" lvl="0" indent="-144000" algn="l" defTabSz="914400" rtl="0" eaLnBrk="1" fontAlgn="base" latinLnBrk="0" hangingPunct="1">
                        <a:lnSpc>
                          <a:spcPct val="100000"/>
                        </a:lnSpc>
                        <a:spcBef>
                          <a:spcPts val="600"/>
                        </a:spcBef>
                        <a:spcAft>
                          <a:spcPct val="0"/>
                        </a:spcAft>
                        <a:buClrTx/>
                        <a:buSzTx/>
                        <a:buFont typeface="Arial" panose="020B0604020202020204" pitchFamily="34" charset="0"/>
                        <a:buChar char="•"/>
                        <a:tabLst/>
                      </a:pPr>
                      <a:r>
                        <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復元しました</a:t>
                      </a:r>
                      <a:endParaRPr kumimoji="1" lang="en-US" altLang="ja-JP"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endParaRPr>
                    </a:p>
                    <a:p>
                      <a:pPr marL="144000" marR="0" lvl="0" indent="-144000" algn="l" defTabSz="914400" rtl="0" eaLnBrk="1" fontAlgn="base" latinLnBrk="0" hangingPunct="1">
                        <a:lnSpc>
                          <a:spcPct val="100000"/>
                        </a:lnSpc>
                        <a:spcBef>
                          <a:spcPts val="600"/>
                        </a:spcBef>
                        <a:spcAft>
                          <a:spcPct val="0"/>
                        </a:spcAft>
                        <a:buClrTx/>
                        <a:buSzTx/>
                        <a:buFont typeface="Arial" panose="020B0604020202020204" pitchFamily="34" charset="0"/>
                        <a:buChar char="•"/>
                        <a:tabLst/>
                      </a:pPr>
                      <a:r>
                        <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アップデート完了しました</a:t>
                      </a:r>
                      <a:endParaRPr kumimoji="1" lang="en-US" altLang="ja-JP"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endParaRPr>
                    </a:p>
                  </a:txBody>
                  <a:tcPr marL="216000" marR="144000" marT="0" marB="0" anchor="ctr" horzOverflow="overflow">
                    <a:lnL w="9525" cap="flat" cmpd="sng" algn="ctr">
                      <a:no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noFill/>
                      <a:prstDash val="sysDot"/>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bl>
          </a:graphicData>
        </a:graphic>
      </p:graphicFrame>
      <p:sp>
        <p:nvSpPr>
          <p:cNvPr id="22" name="テキスト ボックス 21">
            <a:extLst>
              <a:ext uri="{FF2B5EF4-FFF2-40B4-BE49-F238E27FC236}">
                <a16:creationId xmlns:a16="http://schemas.microsoft.com/office/drawing/2014/main" id="{27F87E0C-EB76-4BFF-BC35-4F9CB25A757C}"/>
              </a:ext>
            </a:extLst>
          </p:cNvPr>
          <p:cNvSpPr txBox="1"/>
          <p:nvPr/>
        </p:nvSpPr>
        <p:spPr>
          <a:xfrm>
            <a:off x="741600" y="4876006"/>
            <a:ext cx="5363994" cy="446891"/>
          </a:xfrm>
          <a:prstGeom prst="rect">
            <a:avLst/>
          </a:prstGeom>
          <a:noFill/>
        </p:spPr>
        <p:txBody>
          <a:bodyPr wrap="square" lIns="0" tIns="0" rIns="0" bIns="0" rtlCol="0" anchor="ctr" anchorCtr="0">
            <a:noAutofit/>
          </a:bodyPr>
          <a:lstStyle/>
          <a:p>
            <a:pPr lvl="0" algn="l">
              <a:spcBef>
                <a:spcPts val="0"/>
              </a:spcBef>
            </a:pPr>
            <a:r>
              <a:rPr kumimoji="1" lang="ja-JP" altLang="en-US" sz="2400" dirty="0">
                <a:solidFill>
                  <a:schemeClr val="tx1"/>
                </a:solidFill>
                <a:latin typeface="Meiryo UI" panose="020B0604030504040204" pitchFamily="50" charset="-128"/>
                <a:ea typeface="Meiryo UI" panose="020B0604030504040204" pitchFamily="50" charset="-128"/>
              </a:rPr>
              <a:t>設定項目一覧</a:t>
            </a:r>
            <a:r>
              <a:rPr kumimoji="1" lang="ja-JP" altLang="en-US" sz="2400" b="1" dirty="0">
                <a:solidFill>
                  <a:schemeClr val="tx1"/>
                </a:solidFill>
                <a:latin typeface="Meiryo UI" panose="020B0604030504040204" pitchFamily="50" charset="-128"/>
                <a:ea typeface="Meiryo UI" panose="020B0604030504040204" pitchFamily="50" charset="-128"/>
              </a:rPr>
              <a:t>❷</a:t>
            </a:r>
            <a:endParaRPr kumimoji="1" lang="en-US" altLang="ja-JP" sz="2400" b="1" dirty="0">
              <a:solidFill>
                <a:schemeClr val="tx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685285833"/>
      </p:ext>
    </p:extLst>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AD3B984A-00E3-4326-BB7F-91A03C7ED240}"/>
              </a:ext>
            </a:extLst>
          </p:cNvPr>
          <p:cNvSpPr>
            <a:spLocks noGrp="1"/>
          </p:cNvSpPr>
          <p:nvPr>
            <p:ph type="sldNum" sz="quarter" idx="4"/>
          </p:nvPr>
        </p:nvSpPr>
        <p:spPr/>
        <p:txBody>
          <a:bodyPr/>
          <a:lstStyle/>
          <a:p>
            <a:fld id="{F1BF7F6E-0413-4353-995D-100289A07FF8}" type="slidenum">
              <a:rPr lang="en-US" altLang="ja-JP" smtClean="0"/>
              <a:pPr/>
              <a:t>47</a:t>
            </a:fld>
            <a:endParaRPr lang="en-US" altLang="ja-JP" dirty="0"/>
          </a:p>
        </p:txBody>
      </p:sp>
      <p:sp>
        <p:nvSpPr>
          <p:cNvPr id="4" name="タイトル 3">
            <a:extLst>
              <a:ext uri="{FF2B5EF4-FFF2-40B4-BE49-F238E27FC236}">
                <a16:creationId xmlns:a16="http://schemas.microsoft.com/office/drawing/2014/main" id="{C5C4F3FD-E291-477C-A4CD-6E01AA3E8B68}"/>
              </a:ext>
            </a:extLst>
          </p:cNvPr>
          <p:cNvSpPr>
            <a:spLocks noGrp="1"/>
          </p:cNvSpPr>
          <p:nvPr>
            <p:ph type="title"/>
          </p:nvPr>
        </p:nvSpPr>
        <p:spPr/>
        <p:txBody>
          <a:bodyPr/>
          <a:lstStyle/>
          <a:p>
            <a:r>
              <a:rPr kumimoji="1" lang="en-US" altLang="ja-JP" dirty="0">
                <a:latin typeface="Meiryo UI" panose="020B0604030504040204" pitchFamily="50" charset="-128"/>
                <a:ea typeface="Meiryo UI" panose="020B0604030504040204" pitchFamily="50" charset="-128"/>
              </a:rPr>
              <a:t>DEP</a:t>
            </a:r>
            <a:r>
              <a:rPr kumimoji="1" lang="ja-JP" altLang="en-US" dirty="0">
                <a:latin typeface="Meiryo UI" panose="020B0604030504040204" pitchFamily="50" charset="-128"/>
                <a:ea typeface="Meiryo UI" panose="020B0604030504040204" pitchFamily="50" charset="-128"/>
              </a:rPr>
              <a:t>利用</a:t>
            </a:r>
            <a:endParaRPr kumimoji="1" lang="ja-JP" altLang="en-US" dirty="0"/>
          </a:p>
        </p:txBody>
      </p:sp>
      <p:sp>
        <p:nvSpPr>
          <p:cNvPr id="5" name="角丸四角形 13">
            <a:extLst>
              <a:ext uri="{FF2B5EF4-FFF2-40B4-BE49-F238E27FC236}">
                <a16:creationId xmlns:a16="http://schemas.microsoft.com/office/drawing/2014/main" id="{95C2BD81-D3AD-4BCB-ACDD-688BCDDA7616}"/>
              </a:ext>
            </a:extLst>
          </p:cNvPr>
          <p:cNvSpPr/>
          <p:nvPr/>
        </p:nvSpPr>
        <p:spPr bwMode="auto">
          <a:xfrm>
            <a:off x="9022006" y="360000"/>
            <a:ext cx="1080000" cy="288000"/>
          </a:xfrm>
          <a:prstGeom prst="roundRect">
            <a:avLst>
              <a:gd name="adj" fmla="val 13229"/>
            </a:avLst>
          </a:prstGeom>
          <a:solidFill>
            <a:srgbClr val="898FC3"/>
          </a:solidFill>
          <a:ln w="285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defRPr/>
            </a:pPr>
            <a:r>
              <a:rPr kumimoji="1" lang="en-US" altLang="ja-JP" sz="1400" b="1" kern="0" dirty="0">
                <a:solidFill>
                  <a:srgbClr val="FFFFFF"/>
                </a:solidFill>
                <a:latin typeface="Meiryo UI" panose="020B0604030504040204" pitchFamily="50" charset="-128"/>
                <a:ea typeface="Meiryo UI" panose="020B0604030504040204" pitchFamily="50" charset="-128"/>
                <a:cs typeface="Verdana" panose="020B0604030504040204" pitchFamily="34" charset="0"/>
              </a:rPr>
              <a:t>iOS</a:t>
            </a:r>
            <a:endParaRPr kumimoji="1" lang="ja-JP" altLang="en-US" sz="1400" b="1" kern="0" dirty="0">
              <a:solidFill>
                <a:srgbClr val="FFFFFF"/>
              </a:solidFill>
              <a:latin typeface="Meiryo UI" panose="020B0604030504040204" pitchFamily="50" charset="-128"/>
              <a:ea typeface="Meiryo UI" panose="020B0604030504040204" pitchFamily="50" charset="-128"/>
              <a:cs typeface="Verdana" panose="020B0604030504040204" pitchFamily="34" charset="0"/>
            </a:endParaRPr>
          </a:p>
        </p:txBody>
      </p:sp>
      <p:sp>
        <p:nvSpPr>
          <p:cNvPr id="6" name="テキスト ボックス 5">
            <a:extLst>
              <a:ext uri="{FF2B5EF4-FFF2-40B4-BE49-F238E27FC236}">
                <a16:creationId xmlns:a16="http://schemas.microsoft.com/office/drawing/2014/main" id="{2DCCCF78-4214-4D93-997D-7AD0AF144432}"/>
              </a:ext>
            </a:extLst>
          </p:cNvPr>
          <p:cNvSpPr txBox="1"/>
          <p:nvPr/>
        </p:nvSpPr>
        <p:spPr>
          <a:xfrm>
            <a:off x="2685182" y="300904"/>
            <a:ext cx="1440160" cy="400110"/>
          </a:xfrm>
          <a:prstGeom prst="rect">
            <a:avLst/>
          </a:prstGeom>
          <a:noFill/>
          <a:ln w="12700">
            <a:solidFill>
              <a:srgbClr val="DE0000"/>
            </a:solidFill>
          </a:ln>
        </p:spPr>
        <p:txBody>
          <a:bodyPr wrap="square" rtlCol="0" anchor="ctr" anchorCtr="1">
            <a:spAutoFit/>
          </a:bodyPr>
          <a:lstStyle/>
          <a:p>
            <a:r>
              <a:rPr lang="ja-JP" altLang="en-US" sz="2000" b="1" dirty="0">
                <a:solidFill>
                  <a:srgbClr val="DE0000"/>
                </a:solidFill>
                <a:latin typeface="Meiryo UI" panose="020B0604030504040204" pitchFamily="50" charset="-128"/>
                <a:ea typeface="Meiryo UI" panose="020B0604030504040204" pitchFamily="50" charset="-128"/>
                <a:sym typeface="ヒラギノ角ゴ ProN W6" charset="0"/>
              </a:rPr>
              <a:t>注意事項</a:t>
            </a:r>
          </a:p>
        </p:txBody>
      </p:sp>
      <p:graphicFrame>
        <p:nvGraphicFramePr>
          <p:cNvPr id="23" name="Group 122">
            <a:extLst>
              <a:ext uri="{FF2B5EF4-FFF2-40B4-BE49-F238E27FC236}">
                <a16:creationId xmlns:a16="http://schemas.microsoft.com/office/drawing/2014/main" id="{D8535B0D-40C8-49C4-90A7-68C119EE62E7}"/>
              </a:ext>
            </a:extLst>
          </p:cNvPr>
          <p:cNvGraphicFramePr>
            <a:graphicFrameLocks/>
          </p:cNvGraphicFramePr>
          <p:nvPr>
            <p:extLst>
              <p:ext uri="{D42A27DB-BD31-4B8C-83A1-F6EECF244321}">
                <p14:modId xmlns:p14="http://schemas.microsoft.com/office/powerpoint/2010/main" val="3942624405"/>
              </p:ext>
            </p:extLst>
          </p:nvPr>
        </p:nvGraphicFramePr>
        <p:xfrm>
          <a:off x="812974" y="1636246"/>
          <a:ext cx="11449272" cy="5400000"/>
        </p:xfrm>
        <a:graphic>
          <a:graphicData uri="http://schemas.openxmlformats.org/drawingml/2006/table">
            <a:tbl>
              <a:tblPr/>
              <a:tblGrid>
                <a:gridCol w="2880320">
                  <a:extLst>
                    <a:ext uri="{9D8B030D-6E8A-4147-A177-3AD203B41FA5}">
                      <a16:colId xmlns:a16="http://schemas.microsoft.com/office/drawing/2014/main" val="20001"/>
                    </a:ext>
                  </a:extLst>
                </a:gridCol>
                <a:gridCol w="8568952">
                  <a:extLst>
                    <a:ext uri="{9D8B030D-6E8A-4147-A177-3AD203B41FA5}">
                      <a16:colId xmlns:a16="http://schemas.microsoft.com/office/drawing/2014/main" val="20002"/>
                    </a:ext>
                  </a:extLst>
                </a:gridCol>
              </a:tblGrid>
              <a:tr h="432000">
                <a:tc>
                  <a:txBody>
                    <a:bodyPr/>
                    <a:lstStyle>
                      <a:defPPr>
                        <a:defRPr lang="ja-JP"/>
                      </a:defPPr>
                      <a:lvl1pPr marL="0" algn="l" defTabSz="914400" rtl="0" eaLnBrk="1" latinLnBrk="0" hangingPunct="1">
                        <a:defRPr kumimoji="1" sz="1800" kern="1200">
                          <a:solidFill>
                            <a:schemeClr val="tx1"/>
                          </a:solidFill>
                          <a:latin typeface="Trebuchet MS"/>
                          <a:ea typeface="HGP創英角ｺﾞｼｯｸUB"/>
                        </a:defRPr>
                      </a:lvl1pPr>
                      <a:lvl2pPr marL="457200" algn="l" defTabSz="914400" rtl="0" eaLnBrk="1" latinLnBrk="0" hangingPunct="1">
                        <a:defRPr kumimoji="1" sz="1800" kern="1200">
                          <a:solidFill>
                            <a:schemeClr val="tx1"/>
                          </a:solidFill>
                          <a:latin typeface="Trebuchet MS"/>
                          <a:ea typeface="HGP創英角ｺﾞｼｯｸUB"/>
                        </a:defRPr>
                      </a:lvl2pPr>
                      <a:lvl3pPr marL="914400" algn="l" defTabSz="914400" rtl="0" eaLnBrk="1" latinLnBrk="0" hangingPunct="1">
                        <a:defRPr kumimoji="1" sz="1800" kern="1200">
                          <a:solidFill>
                            <a:schemeClr val="tx1"/>
                          </a:solidFill>
                          <a:latin typeface="Trebuchet MS"/>
                          <a:ea typeface="HGP創英角ｺﾞｼｯｸUB"/>
                        </a:defRPr>
                      </a:lvl3pPr>
                      <a:lvl4pPr marL="1371600" algn="l" defTabSz="914400" rtl="0" eaLnBrk="1" latinLnBrk="0" hangingPunct="1">
                        <a:defRPr kumimoji="1" sz="1800" kern="1200">
                          <a:solidFill>
                            <a:schemeClr val="tx1"/>
                          </a:solidFill>
                          <a:latin typeface="Trebuchet MS"/>
                          <a:ea typeface="HGP創英角ｺﾞｼｯｸUB"/>
                        </a:defRPr>
                      </a:lvl4pPr>
                      <a:lvl5pPr marL="1828800" algn="l" defTabSz="914400" rtl="0" eaLnBrk="1" latinLnBrk="0" hangingPunct="1">
                        <a:defRPr kumimoji="1" sz="1800" kern="1200">
                          <a:solidFill>
                            <a:schemeClr val="tx1"/>
                          </a:solidFill>
                          <a:latin typeface="Trebuchet MS"/>
                          <a:ea typeface="HGP創英角ｺﾞｼｯｸUB"/>
                        </a:defRPr>
                      </a:lvl5pPr>
                      <a:lvl6pPr marL="2286000" algn="l" defTabSz="914400" rtl="0" eaLnBrk="1" latinLnBrk="0" hangingPunct="1">
                        <a:defRPr kumimoji="1" sz="1800" kern="1200">
                          <a:solidFill>
                            <a:schemeClr val="tx1"/>
                          </a:solidFill>
                          <a:latin typeface="Trebuchet MS"/>
                          <a:ea typeface="HGP創英角ｺﾞｼｯｸUB"/>
                        </a:defRPr>
                      </a:lvl6pPr>
                      <a:lvl7pPr marL="2743200" algn="l" defTabSz="914400" rtl="0" eaLnBrk="1" latinLnBrk="0" hangingPunct="1">
                        <a:defRPr kumimoji="1" sz="1800" kern="1200">
                          <a:solidFill>
                            <a:schemeClr val="tx1"/>
                          </a:solidFill>
                          <a:latin typeface="Trebuchet MS"/>
                          <a:ea typeface="HGP創英角ｺﾞｼｯｸUB"/>
                        </a:defRPr>
                      </a:lvl7pPr>
                      <a:lvl8pPr marL="3200400" algn="l" defTabSz="914400" rtl="0" eaLnBrk="1" latinLnBrk="0" hangingPunct="1">
                        <a:defRPr kumimoji="1" sz="1800" kern="1200">
                          <a:solidFill>
                            <a:schemeClr val="tx1"/>
                          </a:solidFill>
                          <a:latin typeface="Trebuchet MS"/>
                          <a:ea typeface="HGP創英角ｺﾞｼｯｸUB"/>
                        </a:defRPr>
                      </a:lvl8pPr>
                      <a:lvl9pPr marL="3657600" algn="l" defTabSz="914400" rtl="0" eaLnBrk="1" latinLnBrk="0" hangingPunct="1">
                        <a:defRPr kumimoji="1" sz="1800" kern="1200">
                          <a:solidFill>
                            <a:schemeClr val="tx1"/>
                          </a:solidFill>
                          <a:latin typeface="Trebuchet MS"/>
                          <a:ea typeface="HGP創英角ｺﾞｼｯｸUB"/>
                        </a:defRPr>
                      </a:lvl9pPr>
                    </a:lstStyle>
                    <a:p>
                      <a:pPr marL="0" marR="0" lvl="0" indent="0" algn="ctr" defTabSz="914400" rtl="0" eaLnBrk="1" fontAlgn="base" latinLnBrk="0" hangingPunct="1">
                        <a:lnSpc>
                          <a:spcPct val="100000"/>
                        </a:lnSpc>
                        <a:spcBef>
                          <a:spcPts val="0"/>
                        </a:spcBef>
                        <a:spcAft>
                          <a:spcPct val="0"/>
                        </a:spcAft>
                        <a:buClrTx/>
                        <a:buSzTx/>
                        <a:buFontTx/>
                        <a:buNone/>
                        <a:tabLst/>
                      </a:pPr>
                      <a:r>
                        <a:rPr kumimoji="1" lang="ja-JP" altLang="en-US" sz="1800" b="1" i="0" u="none" strike="noStrike" cap="none" normalizeH="0" baseline="0" dirty="0">
                          <a:ln>
                            <a:noFill/>
                          </a:ln>
                          <a:solidFill>
                            <a:schemeClr val="bg1"/>
                          </a:solidFill>
                          <a:effectLst/>
                          <a:latin typeface="Meiryo UI" panose="020B0604030504040204" pitchFamily="50" charset="-128"/>
                          <a:ea typeface="Meiryo UI" panose="020B0604030504040204" pitchFamily="50" charset="-128"/>
                        </a:rPr>
                        <a:t>項　目</a:t>
                      </a:r>
                    </a:p>
                  </a:txBody>
                  <a:tcPr marL="0" marR="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solidFill>
                      <a:schemeClr val="bg1">
                        <a:lumMod val="65000"/>
                      </a:schemeClr>
                    </a:solidFill>
                  </a:tcPr>
                </a:tc>
                <a:tc>
                  <a:txBody>
                    <a:bodyPr/>
                    <a:lstStyle>
                      <a:defPPr>
                        <a:defRPr lang="ja-JP"/>
                      </a:defPPr>
                      <a:lvl1pPr marL="0" algn="l" defTabSz="914400" rtl="0" eaLnBrk="1" latinLnBrk="0" hangingPunct="1">
                        <a:defRPr kumimoji="1" sz="1800" kern="1200">
                          <a:solidFill>
                            <a:schemeClr val="tx1"/>
                          </a:solidFill>
                          <a:latin typeface="Trebuchet MS"/>
                          <a:ea typeface="HGP創英角ｺﾞｼｯｸUB"/>
                        </a:defRPr>
                      </a:lvl1pPr>
                      <a:lvl2pPr marL="457200" algn="l" defTabSz="914400" rtl="0" eaLnBrk="1" latinLnBrk="0" hangingPunct="1">
                        <a:defRPr kumimoji="1" sz="1800" kern="1200">
                          <a:solidFill>
                            <a:schemeClr val="tx1"/>
                          </a:solidFill>
                          <a:latin typeface="Trebuchet MS"/>
                          <a:ea typeface="HGP創英角ｺﾞｼｯｸUB"/>
                        </a:defRPr>
                      </a:lvl2pPr>
                      <a:lvl3pPr marL="914400" algn="l" defTabSz="914400" rtl="0" eaLnBrk="1" latinLnBrk="0" hangingPunct="1">
                        <a:defRPr kumimoji="1" sz="1800" kern="1200">
                          <a:solidFill>
                            <a:schemeClr val="tx1"/>
                          </a:solidFill>
                          <a:latin typeface="Trebuchet MS"/>
                          <a:ea typeface="HGP創英角ｺﾞｼｯｸUB"/>
                        </a:defRPr>
                      </a:lvl3pPr>
                      <a:lvl4pPr marL="1371600" algn="l" defTabSz="914400" rtl="0" eaLnBrk="1" latinLnBrk="0" hangingPunct="1">
                        <a:defRPr kumimoji="1" sz="1800" kern="1200">
                          <a:solidFill>
                            <a:schemeClr val="tx1"/>
                          </a:solidFill>
                          <a:latin typeface="Trebuchet MS"/>
                          <a:ea typeface="HGP創英角ｺﾞｼｯｸUB"/>
                        </a:defRPr>
                      </a:lvl4pPr>
                      <a:lvl5pPr marL="1828800" algn="l" defTabSz="914400" rtl="0" eaLnBrk="1" latinLnBrk="0" hangingPunct="1">
                        <a:defRPr kumimoji="1" sz="1800" kern="1200">
                          <a:solidFill>
                            <a:schemeClr val="tx1"/>
                          </a:solidFill>
                          <a:latin typeface="Trebuchet MS"/>
                          <a:ea typeface="HGP創英角ｺﾞｼｯｸUB"/>
                        </a:defRPr>
                      </a:lvl5pPr>
                      <a:lvl6pPr marL="2286000" algn="l" defTabSz="914400" rtl="0" eaLnBrk="1" latinLnBrk="0" hangingPunct="1">
                        <a:defRPr kumimoji="1" sz="1800" kern="1200">
                          <a:solidFill>
                            <a:schemeClr val="tx1"/>
                          </a:solidFill>
                          <a:latin typeface="Trebuchet MS"/>
                          <a:ea typeface="HGP創英角ｺﾞｼｯｸUB"/>
                        </a:defRPr>
                      </a:lvl6pPr>
                      <a:lvl7pPr marL="2743200" algn="l" defTabSz="914400" rtl="0" eaLnBrk="1" latinLnBrk="0" hangingPunct="1">
                        <a:defRPr kumimoji="1" sz="1800" kern="1200">
                          <a:solidFill>
                            <a:schemeClr val="tx1"/>
                          </a:solidFill>
                          <a:latin typeface="Trebuchet MS"/>
                          <a:ea typeface="HGP創英角ｺﾞｼｯｸUB"/>
                        </a:defRPr>
                      </a:lvl7pPr>
                      <a:lvl8pPr marL="3200400" algn="l" defTabSz="914400" rtl="0" eaLnBrk="1" latinLnBrk="0" hangingPunct="1">
                        <a:defRPr kumimoji="1" sz="1800" kern="1200">
                          <a:solidFill>
                            <a:schemeClr val="tx1"/>
                          </a:solidFill>
                          <a:latin typeface="Trebuchet MS"/>
                          <a:ea typeface="HGP創英角ｺﾞｼｯｸUB"/>
                        </a:defRPr>
                      </a:lvl8pPr>
                      <a:lvl9pPr marL="3657600" algn="l" defTabSz="914400" rtl="0" eaLnBrk="1" latinLnBrk="0" hangingPunct="1">
                        <a:defRPr kumimoji="1" sz="1800" kern="1200">
                          <a:solidFill>
                            <a:schemeClr val="tx1"/>
                          </a:solidFill>
                          <a:latin typeface="Trebuchet MS"/>
                          <a:ea typeface="HGP創英角ｺﾞｼｯｸUB"/>
                        </a:defRPr>
                      </a:lvl9pPr>
                    </a:lstStyle>
                    <a:p>
                      <a:pPr marL="0" marR="0" lvl="0" indent="0" algn="ctr" defTabSz="914400" rtl="0" eaLnBrk="1" fontAlgn="base" latinLnBrk="0" hangingPunct="1">
                        <a:lnSpc>
                          <a:spcPct val="100000"/>
                        </a:lnSpc>
                        <a:spcBef>
                          <a:spcPts val="0"/>
                        </a:spcBef>
                        <a:spcAft>
                          <a:spcPct val="0"/>
                        </a:spcAft>
                        <a:buClrTx/>
                        <a:buSzTx/>
                        <a:buFontTx/>
                        <a:buNone/>
                        <a:tabLst/>
                      </a:pPr>
                      <a:r>
                        <a:rPr kumimoji="1" lang="ja-JP" altLang="en-US" sz="1800" b="1" i="0" u="none" strike="noStrike" cap="none" normalizeH="0" baseline="0" dirty="0">
                          <a:ln>
                            <a:noFill/>
                          </a:ln>
                          <a:solidFill>
                            <a:schemeClr val="bg1"/>
                          </a:solidFill>
                          <a:effectLst/>
                          <a:latin typeface="Meiryo UI" panose="020B0604030504040204" pitchFamily="50" charset="-128"/>
                          <a:ea typeface="Meiryo UI" panose="020B0604030504040204" pitchFamily="50" charset="-128"/>
                        </a:rPr>
                        <a:t>内　容</a:t>
                      </a:r>
                    </a:p>
                  </a:txBody>
                  <a:tcPr marL="0" marR="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solidFill>
                      <a:schemeClr val="bg1">
                        <a:lumMod val="65000"/>
                      </a:schemeClr>
                    </a:solidFill>
                  </a:tcPr>
                </a:tc>
                <a:extLst>
                  <a:ext uri="{0D108BD9-81ED-4DB2-BD59-A6C34878D82A}">
                    <a16:rowId xmlns:a16="http://schemas.microsoft.com/office/drawing/2014/main" val="10000"/>
                  </a:ext>
                </a:extLst>
              </a:tr>
              <a:tr h="828000">
                <a:tc>
                  <a:txBody>
                    <a:bodyPr/>
                    <a:lstStyle/>
                    <a:p>
                      <a:pPr marL="144000" algn="l" fontAlgn="ctr">
                        <a:spcAft>
                          <a:spcPts val="0"/>
                        </a:spcAft>
                      </a:pPr>
                      <a:r>
                        <a:rPr lang="en-US" altLang="ja-JP" sz="1800" b="0" u="none" strike="noStrike" dirty="0">
                          <a:latin typeface="Meiryo UI" panose="020B0604030504040204" pitchFamily="50" charset="-128"/>
                          <a:ea typeface="Meiryo UI" panose="020B0604030504040204" pitchFamily="50" charset="-128"/>
                          <a:cs typeface="Verdana" panose="020B0604030504040204" pitchFamily="34" charset="0"/>
                        </a:rPr>
                        <a:t>ABM</a:t>
                      </a:r>
                      <a:r>
                        <a:rPr lang="ja-JP" altLang="en-US" sz="1800" b="0" u="none" strike="noStrike" dirty="0">
                          <a:latin typeface="Meiryo UI" panose="020B0604030504040204" pitchFamily="50" charset="-128"/>
                          <a:ea typeface="Meiryo UI" panose="020B0604030504040204" pitchFamily="50" charset="-128"/>
                          <a:cs typeface="Verdana" panose="020B0604030504040204" pitchFamily="34" charset="0"/>
                        </a:rPr>
                        <a:t>登録</a:t>
                      </a:r>
                    </a:p>
                  </a:txBody>
                  <a:tcPr marL="73532" marR="73532" marT="0" marB="0" anchor="ctr">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solidFill>
                      <a:schemeClr val="bg1">
                        <a:lumMod val="85000"/>
                      </a:schemeClr>
                    </a:solidFill>
                  </a:tcPr>
                </a:tc>
                <a:tc>
                  <a:txBody>
                    <a:bodyPr/>
                    <a:lstStyle/>
                    <a:p>
                      <a:pPr marL="144000" marR="0" lvl="0" indent="0" algn="l" defTabSz="914400" rtl="0" eaLnBrk="1" fontAlgn="base" latinLnBrk="0" hangingPunct="1">
                        <a:lnSpc>
                          <a:spcPct val="100000"/>
                        </a:lnSpc>
                        <a:spcBef>
                          <a:spcPts val="0"/>
                        </a:spcBef>
                        <a:spcAft>
                          <a:spcPct val="0"/>
                        </a:spcAft>
                        <a:buClrTx/>
                        <a:buSzTx/>
                        <a:buFontTx/>
                        <a:buNone/>
                        <a:tabLst/>
                        <a:defRPr/>
                      </a:pPr>
                      <a:r>
                        <a:rPr kumimoji="1" lang="ja-JP" altLang="en-US" sz="1600" b="0" dirty="0">
                          <a:solidFill>
                            <a:schemeClr val="tx1"/>
                          </a:solidFill>
                          <a:latin typeface="Meiryo UI" panose="020B0604030504040204" pitchFamily="50" charset="-128"/>
                          <a:ea typeface="Meiryo UI" panose="020B0604030504040204" pitchFamily="50" charset="-128"/>
                        </a:rPr>
                        <a:t>事前に</a:t>
                      </a:r>
                      <a:r>
                        <a:rPr kumimoji="1" lang="en-US" altLang="ja-JP" sz="1600" b="0" dirty="0">
                          <a:solidFill>
                            <a:schemeClr val="tx1"/>
                          </a:solidFill>
                          <a:latin typeface="Meiryo UI" panose="020B0604030504040204" pitchFamily="50" charset="-128"/>
                          <a:ea typeface="Meiryo UI" panose="020B0604030504040204" pitchFamily="50" charset="-128"/>
                        </a:rPr>
                        <a:t>Apple</a:t>
                      </a:r>
                      <a:r>
                        <a:rPr kumimoji="1" lang="ja-JP" altLang="en-US" sz="1600" b="0" dirty="0">
                          <a:solidFill>
                            <a:schemeClr val="tx1"/>
                          </a:solidFill>
                          <a:latin typeface="Meiryo UI" panose="020B0604030504040204" pitchFamily="50" charset="-128"/>
                          <a:ea typeface="Meiryo UI" panose="020B0604030504040204" pitchFamily="50" charset="-128"/>
                        </a:rPr>
                        <a:t> </a:t>
                      </a:r>
                      <a:r>
                        <a:rPr kumimoji="1" lang="en-US" altLang="ja-JP" sz="1600" b="0" dirty="0">
                          <a:solidFill>
                            <a:schemeClr val="tx1"/>
                          </a:solidFill>
                          <a:latin typeface="Meiryo UI" panose="020B0604030504040204" pitchFamily="50" charset="-128"/>
                          <a:ea typeface="Meiryo UI" panose="020B0604030504040204" pitchFamily="50" charset="-128"/>
                        </a:rPr>
                        <a:t>Business Manager</a:t>
                      </a:r>
                      <a:r>
                        <a:rPr kumimoji="1" lang="ja-JP" altLang="en-US" sz="1600" b="0" dirty="0" err="1">
                          <a:solidFill>
                            <a:schemeClr val="tx1"/>
                          </a:solidFill>
                          <a:latin typeface="Meiryo UI" panose="020B0604030504040204" pitchFamily="50" charset="-128"/>
                          <a:ea typeface="Meiryo UI" panose="020B0604030504040204" pitchFamily="50" charset="-128"/>
                        </a:rPr>
                        <a:t>への</a:t>
                      </a:r>
                      <a:r>
                        <a:rPr kumimoji="1" lang="ja-JP" altLang="en-US" sz="1600" b="0" dirty="0">
                          <a:solidFill>
                            <a:schemeClr val="tx1"/>
                          </a:solidFill>
                          <a:latin typeface="Meiryo UI" panose="020B0604030504040204" pitchFamily="50" charset="-128"/>
                          <a:ea typeface="Meiryo UI" panose="020B0604030504040204" pitchFamily="50" charset="-128"/>
                        </a:rPr>
                        <a:t>登録が必要となります。</a:t>
                      </a:r>
                    </a:p>
                  </a:txBody>
                  <a:tcPr marL="72000" marR="144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462130482"/>
                  </a:ext>
                </a:extLst>
              </a:tr>
              <a:tr h="828000">
                <a:tc>
                  <a:txBody>
                    <a:bodyPr/>
                    <a:lstStyle/>
                    <a:p>
                      <a:pPr marL="144000" algn="l" fontAlgn="ctr">
                        <a:spcAft>
                          <a:spcPts val="0"/>
                        </a:spcAft>
                      </a:pPr>
                      <a:r>
                        <a:rPr lang="en-US" altLang="ja-JP" sz="1800" b="0" u="none" strike="noStrike" dirty="0">
                          <a:latin typeface="Meiryo UI" panose="020B0604030504040204" pitchFamily="50" charset="-128"/>
                          <a:ea typeface="Meiryo UI" panose="020B0604030504040204" pitchFamily="50" charset="-128"/>
                          <a:cs typeface="Verdana" panose="020B0604030504040204" pitchFamily="34" charset="0"/>
                        </a:rPr>
                        <a:t>DEP</a:t>
                      </a:r>
                      <a:r>
                        <a:rPr lang="ja-JP" altLang="en-US" sz="1800" b="0" u="none" strike="noStrike" dirty="0">
                          <a:latin typeface="Meiryo UI" panose="020B0604030504040204" pitchFamily="50" charset="-128"/>
                          <a:ea typeface="Meiryo UI" panose="020B0604030504040204" pitchFamily="50" charset="-128"/>
                          <a:cs typeface="Verdana" panose="020B0604030504040204" pitchFamily="34" charset="0"/>
                        </a:rPr>
                        <a:t>対応端末</a:t>
                      </a:r>
                    </a:p>
                  </a:txBody>
                  <a:tcPr marL="73532" marR="73532" marT="0" marB="0" anchor="ctr">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solidFill>
                      <a:schemeClr val="bg1">
                        <a:lumMod val="85000"/>
                      </a:schemeClr>
                    </a:solidFill>
                  </a:tcPr>
                </a:tc>
                <a:tc>
                  <a:txBody>
                    <a:bodyPr/>
                    <a:lstStyle/>
                    <a:p>
                      <a:pPr marL="144000" marR="0" lvl="0" indent="0" algn="l" defTabSz="914400" rtl="0" eaLnBrk="1" fontAlgn="base" latinLnBrk="0" hangingPunct="1">
                        <a:lnSpc>
                          <a:spcPct val="100000"/>
                        </a:lnSpc>
                        <a:spcBef>
                          <a:spcPts val="0"/>
                        </a:spcBef>
                        <a:spcAft>
                          <a:spcPct val="0"/>
                        </a:spcAft>
                        <a:buClrTx/>
                        <a:buSzTx/>
                        <a:buFontTx/>
                        <a:buNone/>
                        <a:tabLst/>
                        <a:defRPr/>
                      </a:pPr>
                      <a:r>
                        <a:rPr kumimoji="1" lang="ja-JP" altLang="en-US" sz="1600" b="0" dirty="0">
                          <a:solidFill>
                            <a:schemeClr val="tx1"/>
                          </a:solidFill>
                          <a:latin typeface="Meiryo UI" panose="020B0604030504040204" pitchFamily="50" charset="-128"/>
                          <a:ea typeface="Meiryo UI" panose="020B0604030504040204" pitchFamily="50" charset="-128"/>
                        </a:rPr>
                        <a:t>購入した端末が</a:t>
                      </a:r>
                      <a:r>
                        <a:rPr kumimoji="1" lang="en-US" altLang="ja-JP" sz="1600" b="0" dirty="0">
                          <a:solidFill>
                            <a:schemeClr val="tx1"/>
                          </a:solidFill>
                          <a:latin typeface="Meiryo UI" panose="020B0604030504040204" pitchFamily="50" charset="-128"/>
                          <a:ea typeface="Meiryo UI" panose="020B0604030504040204" pitchFamily="50" charset="-128"/>
                        </a:rPr>
                        <a:t>DEP</a:t>
                      </a:r>
                      <a:r>
                        <a:rPr kumimoji="1" lang="ja-JP" altLang="en-US" sz="1600" b="0" dirty="0">
                          <a:solidFill>
                            <a:schemeClr val="tx1"/>
                          </a:solidFill>
                          <a:latin typeface="Meiryo UI" panose="020B0604030504040204" pitchFamily="50" charset="-128"/>
                          <a:ea typeface="Meiryo UI" panose="020B0604030504040204" pitchFamily="50" charset="-128"/>
                        </a:rPr>
                        <a:t>に対応している必要があります。詳しくは端末購入元にお問い合わせください。</a:t>
                      </a:r>
                    </a:p>
                  </a:txBody>
                  <a:tcPr marL="72000" marR="144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998200866"/>
                  </a:ext>
                </a:extLst>
              </a:tr>
              <a:tr h="828000">
                <a:tc>
                  <a:txBody>
                    <a:bodyPr/>
                    <a:lstStyle/>
                    <a:p>
                      <a:pPr marL="144000" algn="l" fontAlgn="ctr">
                        <a:spcAft>
                          <a:spcPts val="0"/>
                        </a:spcAft>
                      </a:pPr>
                      <a:r>
                        <a:rPr lang="en-US" altLang="ja-JP" sz="1800" b="0" u="none" strike="noStrike" dirty="0">
                          <a:latin typeface="Meiryo UI" panose="020B0604030504040204" pitchFamily="50" charset="-128"/>
                          <a:ea typeface="Meiryo UI" panose="020B0604030504040204" pitchFamily="50" charset="-128"/>
                          <a:cs typeface="Verdana" panose="020B0604030504040204" pitchFamily="34" charset="0"/>
                        </a:rPr>
                        <a:t>ID</a:t>
                      </a:r>
                      <a:r>
                        <a:rPr lang="ja-JP" altLang="en-US" sz="1800" b="0" u="none" strike="noStrike" dirty="0">
                          <a:latin typeface="Meiryo UI" panose="020B0604030504040204" pitchFamily="50" charset="-128"/>
                          <a:ea typeface="Meiryo UI" panose="020B0604030504040204" pitchFamily="50" charset="-128"/>
                          <a:cs typeface="Verdana" panose="020B0604030504040204" pitchFamily="34" charset="0"/>
                        </a:rPr>
                        <a:t>管理併用不可</a:t>
                      </a:r>
                    </a:p>
                  </a:txBody>
                  <a:tcPr marL="73532" marR="73532" marT="0" marB="0" anchor="ctr">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solidFill>
                      <a:schemeClr val="bg1">
                        <a:lumMod val="85000"/>
                      </a:schemeClr>
                    </a:solidFill>
                  </a:tcPr>
                </a:tc>
                <a:tc>
                  <a:txBody>
                    <a:bodyPr/>
                    <a:lstStyle/>
                    <a:p>
                      <a:pPr marL="144000" marR="0" lvl="0" indent="0" algn="l" defTabSz="914400" rtl="0" eaLnBrk="1" fontAlgn="base" latinLnBrk="0" hangingPunct="1">
                        <a:lnSpc>
                          <a:spcPct val="100000"/>
                        </a:lnSpc>
                        <a:spcBef>
                          <a:spcPts val="0"/>
                        </a:spcBef>
                        <a:spcAft>
                          <a:spcPct val="0"/>
                        </a:spcAft>
                        <a:buClrTx/>
                        <a:buSzTx/>
                        <a:buFontTx/>
                        <a:buNone/>
                        <a:tabLst/>
                        <a:defRPr/>
                      </a:pPr>
                      <a:r>
                        <a:rPr kumimoji="1" lang="ja-JP" altLang="en-US" sz="1600" b="0" dirty="0">
                          <a:solidFill>
                            <a:schemeClr val="tx1"/>
                          </a:solidFill>
                          <a:latin typeface="Meiryo UI" panose="020B0604030504040204" pitchFamily="50" charset="-128"/>
                          <a:ea typeface="Meiryo UI" panose="020B0604030504040204" pitchFamily="50" charset="-128"/>
                        </a:rPr>
                        <a:t>本機能と</a:t>
                      </a:r>
                      <a:r>
                        <a:rPr kumimoji="1" lang="en-US" altLang="ja-JP" sz="1600" b="0" dirty="0">
                          <a:solidFill>
                            <a:schemeClr val="tx1"/>
                          </a:solidFill>
                          <a:latin typeface="Meiryo UI" panose="020B0604030504040204" pitchFamily="50" charset="-128"/>
                          <a:ea typeface="Meiryo UI" panose="020B0604030504040204" pitchFamily="50" charset="-128"/>
                        </a:rPr>
                        <a:t>ID</a:t>
                      </a:r>
                      <a:r>
                        <a:rPr kumimoji="1" lang="ja-JP" altLang="en-US" sz="1600" b="0" dirty="0">
                          <a:solidFill>
                            <a:schemeClr val="tx1"/>
                          </a:solidFill>
                          <a:latin typeface="Meiryo UI" panose="020B0604030504040204" pitchFamily="50" charset="-128"/>
                          <a:ea typeface="Meiryo UI" panose="020B0604030504040204" pitchFamily="50" charset="-128"/>
                        </a:rPr>
                        <a:t>管理機能を同時に利用することはできません。</a:t>
                      </a:r>
                    </a:p>
                  </a:txBody>
                  <a:tcPr marL="72000" marR="144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4111080391"/>
                  </a:ext>
                </a:extLst>
              </a:tr>
              <a:tr h="828000">
                <a:tc>
                  <a:txBody>
                    <a:bodyPr/>
                    <a:lstStyle/>
                    <a:p>
                      <a:pPr marL="144000" algn="l" fontAlgn="ctr">
                        <a:spcAft>
                          <a:spcPts val="0"/>
                        </a:spcAft>
                      </a:pPr>
                      <a:r>
                        <a:rPr lang="en-US" altLang="ja-JP" sz="1800" b="0" u="none" strike="noStrike" dirty="0">
                          <a:latin typeface="Meiryo UI" panose="020B0604030504040204" pitchFamily="50" charset="-128"/>
                          <a:ea typeface="Meiryo UI" panose="020B0604030504040204" pitchFamily="50" charset="-128"/>
                          <a:cs typeface="Verdana" panose="020B0604030504040204" pitchFamily="34" charset="0"/>
                        </a:rPr>
                        <a:t>Apple Configurator</a:t>
                      </a:r>
                    </a:p>
                    <a:p>
                      <a:pPr marL="144000" algn="l" fontAlgn="ctr">
                        <a:spcAft>
                          <a:spcPts val="0"/>
                        </a:spcAft>
                      </a:pPr>
                      <a:r>
                        <a:rPr lang="ja-JP" altLang="en-US" sz="1800" b="0" u="none" strike="noStrike" dirty="0">
                          <a:latin typeface="Meiryo UI" panose="020B0604030504040204" pitchFamily="50" charset="-128"/>
                          <a:ea typeface="Meiryo UI" panose="020B0604030504040204" pitchFamily="50" charset="-128"/>
                          <a:cs typeface="Verdana" panose="020B0604030504040204" pitchFamily="34" charset="0"/>
                        </a:rPr>
                        <a:t>利用不可</a:t>
                      </a:r>
                    </a:p>
                  </a:txBody>
                  <a:tcPr marL="73532" marR="73532" marT="0" marB="0" anchor="ctr">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solidFill>
                      <a:schemeClr val="bg1">
                        <a:lumMod val="85000"/>
                      </a:schemeClr>
                    </a:solidFill>
                  </a:tcPr>
                </a:tc>
                <a:tc>
                  <a:txBody>
                    <a:bodyPr/>
                    <a:lstStyle/>
                    <a:p>
                      <a:pPr marL="144000" marR="0" lvl="0" indent="0" algn="l" defTabSz="914400" rtl="0" eaLnBrk="1" fontAlgn="base" latinLnBrk="0" hangingPunct="1">
                        <a:lnSpc>
                          <a:spcPct val="100000"/>
                        </a:lnSpc>
                        <a:spcBef>
                          <a:spcPts val="0"/>
                        </a:spcBef>
                        <a:spcAft>
                          <a:spcPct val="0"/>
                        </a:spcAft>
                        <a:buClrTx/>
                        <a:buSzTx/>
                        <a:buFontTx/>
                        <a:buNone/>
                        <a:tabLst/>
                        <a:defRPr/>
                      </a:pPr>
                      <a:r>
                        <a:rPr kumimoji="1" lang="en-US" altLang="ja-JP" sz="1600" b="0" strike="noStrike" dirty="0">
                          <a:solidFill>
                            <a:schemeClr val="tx1"/>
                          </a:solidFill>
                          <a:latin typeface="Meiryo UI" panose="020B0604030504040204" pitchFamily="50" charset="-128"/>
                          <a:ea typeface="Meiryo UI" panose="020B0604030504040204" pitchFamily="50" charset="-128"/>
                        </a:rPr>
                        <a:t>DEP</a:t>
                      </a:r>
                      <a:r>
                        <a:rPr kumimoji="1" lang="ja-JP" altLang="en-US" sz="1600" b="0" strike="noStrike" dirty="0">
                          <a:solidFill>
                            <a:schemeClr val="tx1"/>
                          </a:solidFill>
                          <a:latin typeface="Meiryo UI" panose="020B0604030504040204" pitchFamily="50" charset="-128"/>
                          <a:ea typeface="Meiryo UI" panose="020B0604030504040204" pitchFamily="50" charset="-128"/>
                        </a:rPr>
                        <a:t>端末は</a:t>
                      </a:r>
                      <a:r>
                        <a:rPr kumimoji="1" lang="en-US" altLang="ja-JP" sz="1600" b="0" strike="noStrike" dirty="0">
                          <a:solidFill>
                            <a:schemeClr val="tx1"/>
                          </a:solidFill>
                          <a:latin typeface="Meiryo UI" panose="020B0604030504040204" pitchFamily="50" charset="-128"/>
                          <a:ea typeface="Meiryo UI" panose="020B0604030504040204" pitchFamily="50" charset="-128"/>
                        </a:rPr>
                        <a:t>Apple</a:t>
                      </a:r>
                      <a:r>
                        <a:rPr kumimoji="1" lang="ja-JP" altLang="en-US" sz="1600" b="0" strike="noStrike" dirty="0">
                          <a:solidFill>
                            <a:schemeClr val="tx1"/>
                          </a:solidFill>
                          <a:latin typeface="Meiryo UI" panose="020B0604030504040204" pitchFamily="50" charset="-128"/>
                          <a:ea typeface="Meiryo UI" panose="020B0604030504040204" pitchFamily="50" charset="-128"/>
                        </a:rPr>
                        <a:t> </a:t>
                      </a:r>
                      <a:r>
                        <a:rPr kumimoji="1" lang="en-US" altLang="ja-JP" sz="1600" b="0" strike="noStrike" dirty="0">
                          <a:solidFill>
                            <a:schemeClr val="tx1"/>
                          </a:solidFill>
                          <a:latin typeface="Meiryo UI" panose="020B0604030504040204" pitchFamily="50" charset="-128"/>
                          <a:ea typeface="Meiryo UI" panose="020B0604030504040204" pitchFamily="50" charset="-128"/>
                        </a:rPr>
                        <a:t>Configurator</a:t>
                      </a:r>
                      <a:r>
                        <a:rPr kumimoji="1" lang="ja-JP" altLang="en-US" sz="1600" b="0" strike="noStrike" dirty="0">
                          <a:solidFill>
                            <a:schemeClr val="tx1"/>
                          </a:solidFill>
                          <a:latin typeface="Meiryo UI" panose="020B0604030504040204" pitchFamily="50" charset="-128"/>
                          <a:ea typeface="Meiryo UI" panose="020B0604030504040204" pitchFamily="50" charset="-128"/>
                        </a:rPr>
                        <a:t>を利用することができません。</a:t>
                      </a:r>
                    </a:p>
                  </a:txBody>
                  <a:tcPr marL="72000" marR="144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3700412430"/>
                  </a:ext>
                </a:extLst>
              </a:tr>
              <a:tr h="828000">
                <a:tc>
                  <a:txBody>
                    <a:bodyPr/>
                    <a:lstStyle/>
                    <a:p>
                      <a:pPr marL="144000" algn="l" fontAlgn="ctr">
                        <a:spcAft>
                          <a:spcPts val="0"/>
                        </a:spcAft>
                      </a:pPr>
                      <a:r>
                        <a:rPr lang="ja-JP" altLang="en-US" sz="1800" b="0" u="none" strike="noStrike" dirty="0">
                          <a:latin typeface="Meiryo UI" panose="020B0604030504040204" pitchFamily="50" charset="-128"/>
                          <a:ea typeface="Meiryo UI" panose="020B0604030504040204" pitchFamily="50" charset="-128"/>
                          <a:cs typeface="Verdana" panose="020B0604030504040204" pitchFamily="34" charset="0"/>
                        </a:rPr>
                        <a:t>スキップ項目</a:t>
                      </a:r>
                    </a:p>
                  </a:txBody>
                  <a:tcPr marL="73532" marR="73532" marT="0" marB="0" anchor="ctr">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solidFill>
                      <a:schemeClr val="bg1">
                        <a:lumMod val="85000"/>
                      </a:schemeClr>
                    </a:solidFill>
                  </a:tcPr>
                </a:tc>
                <a:tc>
                  <a:txBody>
                    <a:bodyPr/>
                    <a:lstStyle/>
                    <a:p>
                      <a:pPr marL="144000" marR="0" lvl="0" indent="0" algn="l" defTabSz="914400" rtl="0" eaLnBrk="1" fontAlgn="base" latinLnBrk="0" hangingPunct="1">
                        <a:lnSpc>
                          <a:spcPct val="100000"/>
                        </a:lnSpc>
                        <a:spcBef>
                          <a:spcPts val="0"/>
                        </a:spcBef>
                        <a:spcAft>
                          <a:spcPct val="0"/>
                        </a:spcAft>
                        <a:buClrTx/>
                        <a:buSzTx/>
                        <a:buFontTx/>
                        <a:buNone/>
                        <a:tabLst/>
                        <a:defRPr/>
                      </a:pPr>
                      <a:r>
                        <a:rPr kumimoji="1" lang="en-US" altLang="ja-JP" sz="1600" b="0" strike="noStrike" dirty="0">
                          <a:solidFill>
                            <a:schemeClr val="tx1"/>
                          </a:solidFill>
                          <a:latin typeface="Meiryo UI" panose="020B0604030504040204" pitchFamily="50" charset="-128"/>
                          <a:ea typeface="Meiryo UI" panose="020B0604030504040204" pitchFamily="50" charset="-128"/>
                        </a:rPr>
                        <a:t>DEP</a:t>
                      </a:r>
                      <a:r>
                        <a:rPr kumimoji="1" lang="ja-JP" altLang="en-US" sz="1600" b="0" strike="noStrike" dirty="0">
                          <a:solidFill>
                            <a:schemeClr val="tx1"/>
                          </a:solidFill>
                          <a:latin typeface="Meiryo UI" panose="020B0604030504040204" pitchFamily="50" charset="-128"/>
                          <a:ea typeface="Meiryo UI" panose="020B0604030504040204" pitchFamily="50" charset="-128"/>
                        </a:rPr>
                        <a:t>プロファイルでスキップできる項目は国または地域を選択で「日本」を選択した場合の項目になります。</a:t>
                      </a:r>
                    </a:p>
                  </a:txBody>
                  <a:tcPr marL="72000" marR="144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414479728"/>
                  </a:ext>
                </a:extLst>
              </a:tr>
              <a:tr h="828000">
                <a:tc>
                  <a:txBody>
                    <a:bodyPr/>
                    <a:lstStyle/>
                    <a:p>
                      <a:pPr marL="144000" algn="l" fontAlgn="ctr">
                        <a:spcAft>
                          <a:spcPts val="0"/>
                        </a:spcAft>
                      </a:pPr>
                      <a:r>
                        <a:rPr lang="ja-JP" altLang="en-US" sz="1800" b="0" u="none" strike="noStrike" dirty="0">
                          <a:latin typeface="Meiryo UI" panose="020B0604030504040204" pitchFamily="50" charset="-128"/>
                          <a:ea typeface="Meiryo UI" panose="020B0604030504040204" pitchFamily="50" charset="-128"/>
                          <a:cs typeface="Verdana" panose="020B0604030504040204" pitchFamily="34" charset="0"/>
                        </a:rPr>
                        <a:t>監理モードのみ有効な項目</a:t>
                      </a:r>
                    </a:p>
                  </a:txBody>
                  <a:tcPr marL="73532" marR="73532" marT="0" marB="0" anchor="ctr">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solidFill>
                      <a:schemeClr val="bg1">
                        <a:lumMod val="85000"/>
                      </a:schemeClr>
                    </a:solidFill>
                  </a:tcPr>
                </a:tc>
                <a:tc>
                  <a:txBody>
                    <a:bodyPr/>
                    <a:lstStyle/>
                    <a:p>
                      <a:pPr marL="144000" marR="0" lvl="0" indent="0" algn="l" defTabSz="914400" rtl="0" eaLnBrk="1" fontAlgn="base" latinLnBrk="0" hangingPunct="1">
                        <a:lnSpc>
                          <a:spcPct val="100000"/>
                        </a:lnSpc>
                        <a:spcBef>
                          <a:spcPts val="0"/>
                        </a:spcBef>
                        <a:spcAft>
                          <a:spcPct val="0"/>
                        </a:spcAft>
                        <a:buClrTx/>
                        <a:buSzTx/>
                        <a:buFontTx/>
                        <a:buNone/>
                        <a:tabLst/>
                        <a:defRPr/>
                      </a:pPr>
                      <a:r>
                        <a:rPr kumimoji="1" lang="ja-JP" altLang="en-US" sz="1600" b="0" strike="noStrike" dirty="0">
                          <a:solidFill>
                            <a:schemeClr val="tx1"/>
                          </a:solidFill>
                          <a:latin typeface="Meiryo UI" panose="020B0604030504040204" pitchFamily="50" charset="-128"/>
                          <a:ea typeface="Meiryo UI" panose="020B0604030504040204" pitchFamily="50" charset="-128"/>
                        </a:rPr>
                        <a:t>「</a:t>
                      </a:r>
                      <a:r>
                        <a:rPr kumimoji="1" lang="en-US" altLang="ja-JP" sz="1600" b="0" strike="noStrike" dirty="0">
                          <a:solidFill>
                            <a:schemeClr val="tx1"/>
                          </a:solidFill>
                          <a:latin typeface="Meiryo UI" panose="020B0604030504040204" pitchFamily="50" charset="-128"/>
                          <a:ea typeface="Meiryo UI" panose="020B0604030504040204" pitchFamily="50" charset="-128"/>
                        </a:rPr>
                        <a:t>MDM</a:t>
                      </a:r>
                      <a:r>
                        <a:rPr kumimoji="1" lang="ja-JP" altLang="en-US" sz="1600" b="0" strike="noStrike" dirty="0">
                          <a:solidFill>
                            <a:schemeClr val="tx1"/>
                          </a:solidFill>
                          <a:latin typeface="Meiryo UI" panose="020B0604030504040204" pitchFamily="50" charset="-128"/>
                          <a:ea typeface="Meiryo UI" panose="020B0604030504040204" pitchFamily="50" charset="-128"/>
                        </a:rPr>
                        <a:t>プロファイル削除禁止」「ホスト</a:t>
                      </a:r>
                      <a:r>
                        <a:rPr kumimoji="1" lang="en-US" altLang="ja-JP" sz="1600" b="0" strike="noStrike" dirty="0">
                          <a:solidFill>
                            <a:schemeClr val="tx1"/>
                          </a:solidFill>
                          <a:latin typeface="Meiryo UI" panose="020B0604030504040204" pitchFamily="50" charset="-128"/>
                          <a:ea typeface="Meiryo UI" panose="020B0604030504040204" pitchFamily="50" charset="-128"/>
                        </a:rPr>
                        <a:t>PC</a:t>
                      </a:r>
                      <a:r>
                        <a:rPr kumimoji="1" lang="ja-JP" altLang="en-US" sz="1600" b="0" strike="noStrike" dirty="0">
                          <a:solidFill>
                            <a:schemeClr val="tx1"/>
                          </a:solidFill>
                          <a:latin typeface="Meiryo UI" panose="020B0604030504040204" pitchFamily="50" charset="-128"/>
                          <a:ea typeface="Meiryo UI" panose="020B0604030504040204" pitchFamily="50" charset="-128"/>
                        </a:rPr>
                        <a:t>とのペアリング許可」は監理モードにしたときのみ有効となります。</a:t>
                      </a:r>
                    </a:p>
                  </a:txBody>
                  <a:tcPr marL="72000" marR="144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621716788"/>
                  </a:ext>
                </a:extLst>
              </a:tr>
            </a:tbl>
          </a:graphicData>
        </a:graphic>
      </p:graphicFrame>
    </p:spTree>
    <p:extLst>
      <p:ext uri="{BB962C8B-B14F-4D97-AF65-F5344CB8AC3E}">
        <p14:creationId xmlns:p14="http://schemas.microsoft.com/office/powerpoint/2010/main" val="2357840096"/>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9" name="直線コネクタ 28">
            <a:extLst>
              <a:ext uri="{FF2B5EF4-FFF2-40B4-BE49-F238E27FC236}">
                <a16:creationId xmlns:a16="http://schemas.microsoft.com/office/drawing/2014/main" id="{8E60B637-3AF8-4056-B7F9-695FE89C9DA3}"/>
              </a:ext>
            </a:extLst>
          </p:cNvPr>
          <p:cNvCxnSpPr/>
          <p:nvPr/>
        </p:nvCxnSpPr>
        <p:spPr bwMode="auto">
          <a:xfrm>
            <a:off x="8409545" y="3007021"/>
            <a:ext cx="0" cy="4821401"/>
          </a:xfrm>
          <a:prstGeom prst="line">
            <a:avLst/>
          </a:prstGeom>
          <a:solidFill>
            <a:srgbClr val="000000"/>
          </a:solidFill>
          <a:ln w="25400" cap="rnd" cmpd="sng" algn="ctr">
            <a:solidFill>
              <a:schemeClr val="bg1">
                <a:lumMod val="50000"/>
              </a:schemeClr>
            </a:solidFill>
            <a:prstDash val="sysDot"/>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75" name="グループ化 74">
            <a:extLst>
              <a:ext uri="{FF2B5EF4-FFF2-40B4-BE49-F238E27FC236}">
                <a16:creationId xmlns:a16="http://schemas.microsoft.com/office/drawing/2014/main" id="{E3EED95D-D77A-4274-B192-AD04235F90D7}"/>
              </a:ext>
            </a:extLst>
          </p:cNvPr>
          <p:cNvGrpSpPr/>
          <p:nvPr/>
        </p:nvGrpSpPr>
        <p:grpSpPr>
          <a:xfrm>
            <a:off x="4801402" y="5599221"/>
            <a:ext cx="7216293" cy="3453249"/>
            <a:chOff x="4801394" y="5599221"/>
            <a:chExt cx="7216293" cy="3453249"/>
          </a:xfrm>
          <a:effectLst>
            <a:outerShdw blurRad="50800" dist="38100" dir="2700000" algn="tl" rotWithShape="0">
              <a:prstClr val="black">
                <a:alpha val="40000"/>
              </a:prstClr>
            </a:outerShdw>
          </a:effectLst>
        </p:grpSpPr>
        <p:sp>
          <p:nvSpPr>
            <p:cNvPr id="70" name="四角形: 角を丸くする 69">
              <a:extLst>
                <a:ext uri="{FF2B5EF4-FFF2-40B4-BE49-F238E27FC236}">
                  <a16:creationId xmlns:a16="http://schemas.microsoft.com/office/drawing/2014/main" id="{0F006B0D-1589-4936-915C-47AD080B159B}"/>
                </a:ext>
              </a:extLst>
            </p:cNvPr>
            <p:cNvSpPr/>
            <p:nvPr/>
          </p:nvSpPr>
          <p:spPr bwMode="auto">
            <a:xfrm>
              <a:off x="4801394" y="5804445"/>
              <a:ext cx="7216293" cy="3248025"/>
            </a:xfrm>
            <a:prstGeom prst="roundRect">
              <a:avLst>
                <a:gd name="adj" fmla="val 3910"/>
              </a:avLst>
            </a:prstGeom>
            <a:solidFill>
              <a:schemeClr val="bg1"/>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74" name="二等辺三角形 73">
              <a:extLst>
                <a:ext uri="{FF2B5EF4-FFF2-40B4-BE49-F238E27FC236}">
                  <a16:creationId xmlns:a16="http://schemas.microsoft.com/office/drawing/2014/main" id="{F6A34236-7C86-480B-B82E-B0582EFFAA1E}"/>
                </a:ext>
              </a:extLst>
            </p:cNvPr>
            <p:cNvSpPr/>
            <p:nvPr/>
          </p:nvSpPr>
          <p:spPr bwMode="auto">
            <a:xfrm>
              <a:off x="5781526" y="5599221"/>
              <a:ext cx="874021" cy="403324"/>
            </a:xfrm>
            <a:prstGeom prst="triangle">
              <a:avLst/>
            </a:prstGeom>
            <a:solidFill>
              <a:schemeClr val="bg1"/>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dirty="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grpSp>
      <p:cxnSp>
        <p:nvCxnSpPr>
          <p:cNvPr id="28" name="直線コネクタ 27">
            <a:extLst>
              <a:ext uri="{FF2B5EF4-FFF2-40B4-BE49-F238E27FC236}">
                <a16:creationId xmlns:a16="http://schemas.microsoft.com/office/drawing/2014/main" id="{E6286FB2-DFBD-49CB-B4B6-CE0EBD289896}"/>
              </a:ext>
            </a:extLst>
          </p:cNvPr>
          <p:cNvCxnSpPr/>
          <p:nvPr/>
        </p:nvCxnSpPr>
        <p:spPr bwMode="auto">
          <a:xfrm>
            <a:off x="4593668" y="3007021"/>
            <a:ext cx="0" cy="6045449"/>
          </a:xfrm>
          <a:prstGeom prst="line">
            <a:avLst/>
          </a:prstGeom>
          <a:solidFill>
            <a:srgbClr val="000000"/>
          </a:solidFill>
          <a:ln w="25400" cap="rnd" cmpd="sng" algn="ctr">
            <a:solidFill>
              <a:schemeClr val="bg1">
                <a:lumMod val="50000"/>
              </a:schemeClr>
            </a:solidFill>
            <a:prstDash val="sysDot"/>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7" name="矢印: 右 36">
            <a:extLst>
              <a:ext uri="{FF2B5EF4-FFF2-40B4-BE49-F238E27FC236}">
                <a16:creationId xmlns:a16="http://schemas.microsoft.com/office/drawing/2014/main" id="{3C6A1C69-C11A-4C1A-9412-6975569CE896}"/>
              </a:ext>
            </a:extLst>
          </p:cNvPr>
          <p:cNvSpPr/>
          <p:nvPr/>
        </p:nvSpPr>
        <p:spPr bwMode="auto">
          <a:xfrm>
            <a:off x="3240477" y="4682655"/>
            <a:ext cx="2320595" cy="320732"/>
          </a:xfrm>
          <a:prstGeom prst="rightArrow">
            <a:avLst>
              <a:gd name="adj1" fmla="val 50000"/>
              <a:gd name="adj2" fmla="val 77134"/>
            </a:avLst>
          </a:prstGeom>
          <a:gradFill>
            <a:gsLst>
              <a:gs pos="0">
                <a:srgbClr val="00B050"/>
              </a:gs>
              <a:gs pos="100000">
                <a:srgbClr val="0070C0"/>
              </a:gs>
            </a:gsLst>
            <a:lin ang="0" scaled="0"/>
          </a:gra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3" name="スライド番号プレースホルダー 2">
            <a:extLst>
              <a:ext uri="{FF2B5EF4-FFF2-40B4-BE49-F238E27FC236}">
                <a16:creationId xmlns:a16="http://schemas.microsoft.com/office/drawing/2014/main" id="{A1E4969F-FDD6-436F-85F3-30ECD48622E3}"/>
              </a:ext>
            </a:extLst>
          </p:cNvPr>
          <p:cNvSpPr>
            <a:spLocks noGrp="1"/>
          </p:cNvSpPr>
          <p:nvPr>
            <p:ph type="sldNum" sz="quarter" idx="4"/>
          </p:nvPr>
        </p:nvSpPr>
        <p:spPr/>
        <p:txBody>
          <a:bodyPr/>
          <a:lstStyle/>
          <a:p>
            <a:fld id="{F1BF7F6E-0413-4353-995D-100289A07FF8}" type="slidenum">
              <a:rPr lang="en-US" altLang="ja-JP" smtClean="0"/>
              <a:pPr/>
              <a:t>48</a:t>
            </a:fld>
            <a:endParaRPr lang="en-US" altLang="ja-JP" dirty="0"/>
          </a:p>
        </p:txBody>
      </p:sp>
      <p:sp>
        <p:nvSpPr>
          <p:cNvPr id="4" name="タイトル 3">
            <a:extLst>
              <a:ext uri="{FF2B5EF4-FFF2-40B4-BE49-F238E27FC236}">
                <a16:creationId xmlns:a16="http://schemas.microsoft.com/office/drawing/2014/main" id="{EDBE64A2-0F03-44A0-8E21-1DC4C2EF3702}"/>
              </a:ext>
            </a:extLst>
          </p:cNvPr>
          <p:cNvSpPr>
            <a:spLocks noGrp="1"/>
          </p:cNvSpPr>
          <p:nvPr>
            <p:ph type="title"/>
          </p:nvPr>
        </p:nvSpPr>
        <p:spPr/>
        <p:txBody>
          <a:bodyPr/>
          <a:lstStyle/>
          <a:p>
            <a:r>
              <a:rPr lang="ja-JP" altLang="en-US" dirty="0">
                <a:latin typeface="Meiryo UI" panose="020B0604030504040204" pitchFamily="50" charset="-128"/>
                <a:ea typeface="Meiryo UI" panose="020B0604030504040204" pitchFamily="50" charset="-128"/>
                <a:cs typeface="ヒラギノ角ゴ ProN W6"/>
                <a:sym typeface="ヒラギノ角ゴ ProN W6"/>
              </a:rPr>
              <a:t>アプリカタログ機能</a:t>
            </a:r>
            <a:endParaRPr kumimoji="1" lang="ja-JP" altLang="en-US" dirty="0"/>
          </a:p>
        </p:txBody>
      </p:sp>
      <p:sp>
        <p:nvSpPr>
          <p:cNvPr id="5" name="角丸四角形 13">
            <a:extLst>
              <a:ext uri="{FF2B5EF4-FFF2-40B4-BE49-F238E27FC236}">
                <a16:creationId xmlns:a16="http://schemas.microsoft.com/office/drawing/2014/main" id="{3D27CE5E-E828-4C9D-ABA2-0A8BC2F89FE1}"/>
              </a:ext>
            </a:extLst>
          </p:cNvPr>
          <p:cNvSpPr/>
          <p:nvPr/>
        </p:nvSpPr>
        <p:spPr bwMode="auto">
          <a:xfrm>
            <a:off x="9022006" y="360000"/>
            <a:ext cx="1080000" cy="288000"/>
          </a:xfrm>
          <a:prstGeom prst="roundRect">
            <a:avLst>
              <a:gd name="adj" fmla="val 13229"/>
            </a:avLst>
          </a:prstGeom>
          <a:solidFill>
            <a:srgbClr val="898FC3"/>
          </a:solidFill>
          <a:ln w="285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defRPr/>
            </a:pPr>
            <a:r>
              <a:rPr kumimoji="1" lang="en-US" altLang="ja-JP" sz="1400" b="1" kern="0">
                <a:solidFill>
                  <a:srgbClr val="FFFFFF"/>
                </a:solidFill>
                <a:latin typeface="Meiryo UI" panose="020B0604030504040204" pitchFamily="50" charset="-128"/>
                <a:ea typeface="Meiryo UI" panose="020B0604030504040204" pitchFamily="50" charset="-128"/>
                <a:cs typeface="Verdana" panose="020B0604030504040204" pitchFamily="34" charset="0"/>
              </a:rPr>
              <a:t>iOS</a:t>
            </a:r>
            <a:endParaRPr kumimoji="1" lang="ja-JP" altLang="en-US" sz="1400" b="1" kern="0" dirty="0">
              <a:solidFill>
                <a:srgbClr val="FFFFFF"/>
              </a:solidFill>
              <a:latin typeface="Meiryo UI" panose="020B0604030504040204" pitchFamily="50" charset="-128"/>
              <a:ea typeface="Meiryo UI" panose="020B0604030504040204" pitchFamily="50" charset="-128"/>
              <a:cs typeface="Verdana" panose="020B0604030504040204" pitchFamily="34" charset="0"/>
            </a:endParaRPr>
          </a:p>
        </p:txBody>
      </p:sp>
      <p:sp>
        <p:nvSpPr>
          <p:cNvPr id="7" name="コンテンツ プレースホルダ 28">
            <a:extLst>
              <a:ext uri="{FF2B5EF4-FFF2-40B4-BE49-F238E27FC236}">
                <a16:creationId xmlns:a16="http://schemas.microsoft.com/office/drawing/2014/main" id="{2442BFD0-59F8-4547-AD1F-54A2C4E9ACCD}"/>
              </a:ext>
            </a:extLst>
          </p:cNvPr>
          <p:cNvSpPr txBox="1">
            <a:spLocks/>
          </p:cNvSpPr>
          <p:nvPr/>
        </p:nvSpPr>
        <p:spPr>
          <a:xfrm>
            <a:off x="360006" y="1257478"/>
            <a:ext cx="12283200" cy="1836000"/>
          </a:xfrm>
          <a:prstGeom prst="rect">
            <a:avLst/>
          </a:prstGeom>
        </p:spPr>
        <p:txBody>
          <a:bodyPr lIns="0" rIns="0" anchor="ctr" anchorCtr="0"/>
          <a:lstStyle>
            <a:lvl1pPr marL="215900" algn="l" rtl="0" fontAlgn="base">
              <a:spcBef>
                <a:spcPts val="2400"/>
              </a:spcBef>
              <a:spcAft>
                <a:spcPct val="0"/>
              </a:spcAft>
              <a:defRPr sz="4400">
                <a:solidFill>
                  <a:schemeClr val="tx1"/>
                </a:solidFill>
                <a:latin typeface="HGP創英角ｺﾞｼｯｸUB" panose="020B0900000000000000" pitchFamily="50" charset="-128"/>
                <a:ea typeface="HGP創英角ｺﾞｼｯｸUB" panose="020B0900000000000000" pitchFamily="50" charset="-128"/>
                <a:cs typeface="+mn-cs"/>
                <a:sym typeface="ヒラギノ角ゴ ProN W6" charset="0"/>
              </a:defRPr>
            </a:lvl1pPr>
            <a:lvl2pPr marL="1231900" indent="-571500" algn="l" rtl="0" fontAlgn="base">
              <a:spcBef>
                <a:spcPts val="2400"/>
              </a:spcBef>
              <a:spcAft>
                <a:spcPct val="0"/>
              </a:spcAft>
              <a:buClr>
                <a:srgbClr val="000000"/>
              </a:buClr>
              <a:buSzPct val="171000"/>
              <a:buFont typeface="ヒラギノ角ゴ ProN W3" charset="0"/>
              <a:buChar char="•"/>
              <a:defRPr sz="4400">
                <a:solidFill>
                  <a:schemeClr val="tx1"/>
                </a:solidFill>
                <a:latin typeface="HGP創英角ｺﾞｼｯｸUB" panose="020B0900000000000000" pitchFamily="50" charset="-128"/>
                <a:ea typeface="HGP創英角ｺﾞｼｯｸUB" panose="020B0900000000000000" pitchFamily="50" charset="-128"/>
                <a:cs typeface="+mn-cs"/>
                <a:sym typeface="ヒラギノ角ゴ ProN W6" charset="0"/>
              </a:defRPr>
            </a:lvl2pPr>
            <a:lvl3pPr marL="1676400" indent="-571500" algn="l" rtl="0" fontAlgn="base">
              <a:spcBef>
                <a:spcPts val="2400"/>
              </a:spcBef>
              <a:spcAft>
                <a:spcPct val="0"/>
              </a:spcAft>
              <a:buClr>
                <a:srgbClr val="000000"/>
              </a:buClr>
              <a:buSzPct val="171000"/>
              <a:buFont typeface="ヒラギノ角ゴ ProN W3" charset="0"/>
              <a:buChar char="•"/>
              <a:defRPr sz="4400">
                <a:solidFill>
                  <a:schemeClr val="tx1"/>
                </a:solidFill>
                <a:latin typeface="HGP創英角ｺﾞｼｯｸUB" panose="020B0900000000000000" pitchFamily="50" charset="-128"/>
                <a:ea typeface="HGP創英角ｺﾞｼｯｸUB" panose="020B0900000000000000" pitchFamily="50" charset="-128"/>
                <a:cs typeface="+mn-cs"/>
                <a:sym typeface="ヒラギノ角ゴ ProN W6" charset="0"/>
              </a:defRPr>
            </a:lvl3pPr>
            <a:lvl4pPr marL="2120900" indent="-571500" algn="l" rtl="0" fontAlgn="base">
              <a:spcBef>
                <a:spcPts val="2400"/>
              </a:spcBef>
              <a:spcAft>
                <a:spcPct val="0"/>
              </a:spcAft>
              <a:buClr>
                <a:srgbClr val="000000"/>
              </a:buClr>
              <a:buSzPct val="171000"/>
              <a:buFont typeface="ヒラギノ角ゴ ProN W3" charset="0"/>
              <a:buChar char="•"/>
              <a:defRPr sz="4400">
                <a:solidFill>
                  <a:schemeClr val="tx1"/>
                </a:solidFill>
                <a:latin typeface="HGP創英角ｺﾞｼｯｸUB" panose="020B0900000000000000" pitchFamily="50" charset="-128"/>
                <a:ea typeface="HGP創英角ｺﾞｼｯｸUB" panose="020B0900000000000000" pitchFamily="50" charset="-128"/>
                <a:cs typeface="+mn-cs"/>
                <a:sym typeface="ヒラギノ角ゴ ProN W6" charset="0"/>
              </a:defRPr>
            </a:lvl4pPr>
            <a:lvl5pPr marL="2565400" indent="-571500" algn="l" rtl="0" fontAlgn="base">
              <a:spcBef>
                <a:spcPts val="2400"/>
              </a:spcBef>
              <a:spcAft>
                <a:spcPct val="0"/>
              </a:spcAft>
              <a:buClr>
                <a:srgbClr val="000000"/>
              </a:buClr>
              <a:buSzPct val="171000"/>
              <a:buFont typeface="ヒラギノ角ゴ ProN W3" charset="0"/>
              <a:buChar char="•"/>
              <a:defRPr sz="4400">
                <a:solidFill>
                  <a:schemeClr val="tx1"/>
                </a:solidFill>
                <a:latin typeface="HGP創英角ｺﾞｼｯｸUB" panose="020B0900000000000000" pitchFamily="50" charset="-128"/>
                <a:ea typeface="HGP創英角ｺﾞｼｯｸUB" panose="020B0900000000000000" pitchFamily="50" charset="-128"/>
                <a:cs typeface="+mn-cs"/>
                <a:sym typeface="ヒラギノ角ゴ ProN W6" charset="0"/>
              </a:defRPr>
            </a:lvl5pPr>
            <a:lvl6pPr marL="3022600" indent="-571500" algn="l" rtl="0" fontAlgn="base">
              <a:spcBef>
                <a:spcPts val="2400"/>
              </a:spcBef>
              <a:spcAft>
                <a:spcPct val="0"/>
              </a:spcAft>
              <a:buClr>
                <a:srgbClr val="000000"/>
              </a:buClr>
              <a:buSzPct val="171000"/>
              <a:buFont typeface="ヒラギノ角ゴ ProN W3" charset="0"/>
              <a:buChar char="•"/>
              <a:defRPr sz="3800">
                <a:solidFill>
                  <a:schemeClr val="tx1"/>
                </a:solidFill>
                <a:latin typeface="+mn-lt"/>
                <a:ea typeface="+mn-ea"/>
                <a:cs typeface="+mn-cs"/>
                <a:sym typeface="ヒラギノ角ゴ ProN W6" charset="0"/>
              </a:defRPr>
            </a:lvl6pPr>
            <a:lvl7pPr marL="3479800" indent="-571500" algn="l" rtl="0" fontAlgn="base">
              <a:spcBef>
                <a:spcPts val="2400"/>
              </a:spcBef>
              <a:spcAft>
                <a:spcPct val="0"/>
              </a:spcAft>
              <a:buClr>
                <a:srgbClr val="000000"/>
              </a:buClr>
              <a:buSzPct val="171000"/>
              <a:buFont typeface="ヒラギノ角ゴ ProN W3" charset="0"/>
              <a:buChar char="•"/>
              <a:defRPr sz="3800">
                <a:solidFill>
                  <a:schemeClr val="tx1"/>
                </a:solidFill>
                <a:latin typeface="+mn-lt"/>
                <a:ea typeface="+mn-ea"/>
                <a:cs typeface="+mn-cs"/>
                <a:sym typeface="ヒラギノ角ゴ ProN W6" charset="0"/>
              </a:defRPr>
            </a:lvl7pPr>
            <a:lvl8pPr marL="3937000" indent="-571500" algn="l" rtl="0" fontAlgn="base">
              <a:spcBef>
                <a:spcPts val="2400"/>
              </a:spcBef>
              <a:spcAft>
                <a:spcPct val="0"/>
              </a:spcAft>
              <a:buClr>
                <a:srgbClr val="000000"/>
              </a:buClr>
              <a:buSzPct val="171000"/>
              <a:buFont typeface="ヒラギノ角ゴ ProN W3" charset="0"/>
              <a:buChar char="•"/>
              <a:defRPr sz="3800">
                <a:solidFill>
                  <a:schemeClr val="tx1"/>
                </a:solidFill>
                <a:latin typeface="+mn-lt"/>
                <a:ea typeface="+mn-ea"/>
                <a:cs typeface="+mn-cs"/>
                <a:sym typeface="ヒラギノ角ゴ ProN W6" charset="0"/>
              </a:defRPr>
            </a:lvl8pPr>
            <a:lvl9pPr marL="4394200" indent="-571500" algn="l" rtl="0" fontAlgn="base">
              <a:spcBef>
                <a:spcPts val="2400"/>
              </a:spcBef>
              <a:spcAft>
                <a:spcPct val="0"/>
              </a:spcAft>
              <a:buClr>
                <a:srgbClr val="000000"/>
              </a:buClr>
              <a:buSzPct val="171000"/>
              <a:buFont typeface="ヒラギノ角ゴ ProN W3" charset="0"/>
              <a:buChar char="•"/>
              <a:defRPr sz="3800">
                <a:solidFill>
                  <a:schemeClr val="tx1"/>
                </a:solidFill>
                <a:latin typeface="+mn-lt"/>
                <a:ea typeface="+mn-ea"/>
                <a:cs typeface="+mn-cs"/>
                <a:sym typeface="ヒラギノ角ゴ ProN W6" charset="0"/>
              </a:defRPr>
            </a:lvl9pPr>
          </a:lstStyle>
          <a:p>
            <a:pPr marL="0" algn="ctr" fontAlgn="auto">
              <a:spcBef>
                <a:spcPts val="200"/>
              </a:spcBef>
              <a:spcAft>
                <a:spcPts val="0"/>
              </a:spcAft>
              <a:defRPr/>
            </a:pPr>
            <a:r>
              <a:rPr lang="ja-JP" altLang="en-US" sz="3000" kern="0" dirty="0">
                <a:solidFill>
                  <a:sysClr val="windowText" lastClr="000000"/>
                </a:solidFill>
                <a:latin typeface="Meiryo UI" panose="020B0604030504040204" pitchFamily="50" charset="-128"/>
                <a:ea typeface="Meiryo UI" panose="020B0604030504040204" pitchFamily="50" charset="-128"/>
              </a:rPr>
              <a:t>インストールさせたいアプリケーションのみ表示させる</a:t>
            </a:r>
            <a:endParaRPr lang="en-US" altLang="ja-JP" sz="3000" kern="0" dirty="0">
              <a:solidFill>
                <a:sysClr val="windowText" lastClr="000000"/>
              </a:solidFill>
              <a:latin typeface="Meiryo UI" panose="020B0604030504040204" pitchFamily="50" charset="-128"/>
              <a:ea typeface="Meiryo UI" panose="020B0604030504040204" pitchFamily="50" charset="-128"/>
            </a:endParaRPr>
          </a:p>
          <a:p>
            <a:pPr marL="0" algn="ctr" fontAlgn="auto">
              <a:spcBef>
                <a:spcPts val="200"/>
              </a:spcBef>
              <a:spcAft>
                <a:spcPts val="0"/>
              </a:spcAft>
              <a:defRPr/>
            </a:pPr>
            <a:r>
              <a:rPr lang="ja-JP" altLang="en-US" sz="3000" kern="0" dirty="0">
                <a:solidFill>
                  <a:sysClr val="windowText" lastClr="000000"/>
                </a:solidFill>
                <a:latin typeface="Meiryo UI" panose="020B0604030504040204" pitchFamily="50" charset="-128"/>
                <a:ea typeface="Meiryo UI" panose="020B0604030504040204" pitchFamily="50" charset="-128"/>
              </a:rPr>
              <a:t>カタログ機能を提供</a:t>
            </a:r>
          </a:p>
        </p:txBody>
      </p:sp>
      <p:sp>
        <p:nvSpPr>
          <p:cNvPr id="9" name="四角形: 角を丸くする 8">
            <a:extLst>
              <a:ext uri="{FF2B5EF4-FFF2-40B4-BE49-F238E27FC236}">
                <a16:creationId xmlns:a16="http://schemas.microsoft.com/office/drawing/2014/main" id="{FFC6AC21-E79B-4F85-89D0-D1356F25D3CC}"/>
              </a:ext>
            </a:extLst>
          </p:cNvPr>
          <p:cNvSpPr/>
          <p:nvPr/>
        </p:nvSpPr>
        <p:spPr bwMode="auto">
          <a:xfrm>
            <a:off x="1263982" y="3007021"/>
            <a:ext cx="2843495" cy="593725"/>
          </a:xfrm>
          <a:prstGeom prst="roundRect">
            <a:avLst>
              <a:gd name="adj" fmla="val 10695"/>
            </a:avLst>
          </a:prstGeom>
          <a:solidFill>
            <a:schemeClr val="bg1">
              <a:lumMod val="95000"/>
            </a:schemeClr>
          </a:solidFill>
          <a:ln w="15875" cap="flat" cmpd="sng" algn="ctr">
            <a:solidFill>
              <a:schemeClr val="bg1">
                <a:lumMod val="50000"/>
              </a:schemeClr>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a:defRPr/>
            </a:pPr>
            <a:r>
              <a:rPr lang="en-US" altLang="ja-JP" sz="2000" dirty="0">
                <a:solidFill>
                  <a:schemeClr val="tx1"/>
                </a:solidFill>
                <a:latin typeface="Meiryo UI" panose="020B0604030504040204" pitchFamily="50" charset="-128"/>
                <a:ea typeface="Meiryo UI" panose="020B0604030504040204" pitchFamily="50" charset="-128"/>
              </a:rPr>
              <a:t>MDM</a:t>
            </a:r>
            <a:r>
              <a:rPr lang="ja-JP" altLang="en-US" sz="2000" dirty="0">
                <a:solidFill>
                  <a:schemeClr val="tx1"/>
                </a:solidFill>
                <a:latin typeface="Meiryo UI" panose="020B0604030504040204" pitchFamily="50" charset="-128"/>
                <a:ea typeface="Meiryo UI" panose="020B0604030504040204" pitchFamily="50" charset="-128"/>
              </a:rPr>
              <a:t>管理画面</a:t>
            </a:r>
          </a:p>
        </p:txBody>
      </p:sp>
      <p:sp>
        <p:nvSpPr>
          <p:cNvPr id="10" name="四角形: 角を丸くする 9">
            <a:extLst>
              <a:ext uri="{FF2B5EF4-FFF2-40B4-BE49-F238E27FC236}">
                <a16:creationId xmlns:a16="http://schemas.microsoft.com/office/drawing/2014/main" id="{3462DEBE-A7D2-4D1C-8684-C580E0182975}"/>
              </a:ext>
            </a:extLst>
          </p:cNvPr>
          <p:cNvSpPr/>
          <p:nvPr/>
        </p:nvSpPr>
        <p:spPr bwMode="auto">
          <a:xfrm>
            <a:off x="5079859" y="3007021"/>
            <a:ext cx="2843495" cy="592137"/>
          </a:xfrm>
          <a:prstGeom prst="roundRect">
            <a:avLst>
              <a:gd name="adj" fmla="val 10724"/>
            </a:avLst>
          </a:prstGeom>
          <a:solidFill>
            <a:schemeClr val="bg1">
              <a:lumMod val="95000"/>
            </a:schemeClr>
          </a:solidFill>
          <a:ln w="15875" cap="flat" cmpd="sng" algn="ctr">
            <a:solidFill>
              <a:schemeClr val="bg1">
                <a:lumMod val="50000"/>
              </a:schemeClr>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a:defRPr/>
            </a:pPr>
            <a:r>
              <a:rPr lang="ja-JP" altLang="en-US" sz="2000" dirty="0">
                <a:latin typeface="Meiryo UI" panose="020B0604030504040204" pitchFamily="50" charset="-128"/>
                <a:ea typeface="Meiryo UI" panose="020B0604030504040204" pitchFamily="50" charset="-128"/>
              </a:rPr>
              <a:t>アプリカタログ</a:t>
            </a:r>
          </a:p>
        </p:txBody>
      </p:sp>
      <p:sp>
        <p:nvSpPr>
          <p:cNvPr id="11" name="四角形: 角を丸くする 10">
            <a:extLst>
              <a:ext uri="{FF2B5EF4-FFF2-40B4-BE49-F238E27FC236}">
                <a16:creationId xmlns:a16="http://schemas.microsoft.com/office/drawing/2014/main" id="{E1141779-23F7-4D9B-B749-31C9E54D37F6}"/>
              </a:ext>
            </a:extLst>
          </p:cNvPr>
          <p:cNvSpPr/>
          <p:nvPr/>
        </p:nvSpPr>
        <p:spPr bwMode="auto">
          <a:xfrm>
            <a:off x="8895736" y="3007021"/>
            <a:ext cx="2843495" cy="592137"/>
          </a:xfrm>
          <a:prstGeom prst="roundRect">
            <a:avLst>
              <a:gd name="adj" fmla="val 10724"/>
            </a:avLst>
          </a:prstGeom>
          <a:solidFill>
            <a:schemeClr val="bg1">
              <a:lumMod val="95000"/>
            </a:schemeClr>
          </a:solidFill>
          <a:ln w="15875" cap="flat" cmpd="sng" algn="ctr">
            <a:solidFill>
              <a:schemeClr val="bg1">
                <a:lumMod val="50000"/>
              </a:schemeClr>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a:defRPr/>
            </a:pPr>
            <a:r>
              <a:rPr lang="en-US" altLang="ja-JP" sz="2000" dirty="0">
                <a:latin typeface="Meiryo UI" panose="020B0604030504040204" pitchFamily="50" charset="-128"/>
                <a:ea typeface="Meiryo UI" panose="020B0604030504040204" pitchFamily="50" charset="-128"/>
              </a:rPr>
              <a:t>AppStore</a:t>
            </a:r>
            <a:r>
              <a:rPr lang="ja-JP" altLang="en-US" sz="2000" dirty="0">
                <a:latin typeface="Meiryo UI" panose="020B0604030504040204" pitchFamily="50" charset="-128"/>
                <a:ea typeface="Meiryo UI" panose="020B0604030504040204" pitchFamily="50" charset="-128"/>
              </a:rPr>
              <a:t>など</a:t>
            </a:r>
          </a:p>
        </p:txBody>
      </p:sp>
      <p:grpSp>
        <p:nvGrpSpPr>
          <p:cNvPr id="31" name="グループ化 30">
            <a:extLst>
              <a:ext uri="{FF2B5EF4-FFF2-40B4-BE49-F238E27FC236}">
                <a16:creationId xmlns:a16="http://schemas.microsoft.com/office/drawing/2014/main" id="{18B03CD8-E87B-43E3-A3A5-BBABE4FBDB4E}"/>
              </a:ext>
            </a:extLst>
          </p:cNvPr>
          <p:cNvGrpSpPr/>
          <p:nvPr/>
        </p:nvGrpSpPr>
        <p:grpSpPr>
          <a:xfrm>
            <a:off x="1263982" y="3799021"/>
            <a:ext cx="2092169" cy="2092169"/>
            <a:chOff x="1533054" y="2643758"/>
            <a:chExt cx="2092169" cy="2092169"/>
          </a:xfrm>
        </p:grpSpPr>
        <p:sp>
          <p:nvSpPr>
            <p:cNvPr id="32" name="楕円 31">
              <a:extLst>
                <a:ext uri="{FF2B5EF4-FFF2-40B4-BE49-F238E27FC236}">
                  <a16:creationId xmlns:a16="http://schemas.microsoft.com/office/drawing/2014/main" id="{FD88839F-39ED-4226-AD65-C586C88A58FA}"/>
                </a:ext>
              </a:extLst>
            </p:cNvPr>
            <p:cNvSpPr/>
            <p:nvPr/>
          </p:nvSpPr>
          <p:spPr bwMode="auto">
            <a:xfrm>
              <a:off x="1533054" y="2643758"/>
              <a:ext cx="2092169" cy="2092169"/>
            </a:xfrm>
            <a:prstGeom prst="ellipse">
              <a:avLst/>
            </a:prstGeom>
            <a:solidFill>
              <a:schemeClr val="bg1">
                <a:lumMod val="85000"/>
              </a:schemeClr>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34" name="Text Box 19">
              <a:extLst>
                <a:ext uri="{FF2B5EF4-FFF2-40B4-BE49-F238E27FC236}">
                  <a16:creationId xmlns:a16="http://schemas.microsoft.com/office/drawing/2014/main" id="{DABF4ECF-CE2D-434D-B91A-7033F8CBDE27}"/>
                </a:ext>
              </a:extLst>
            </p:cNvPr>
            <p:cNvSpPr txBox="1">
              <a:spLocks noChangeArrowheads="1"/>
            </p:cNvSpPr>
            <p:nvPr/>
          </p:nvSpPr>
          <p:spPr bwMode="auto">
            <a:xfrm>
              <a:off x="2046587" y="4155926"/>
              <a:ext cx="1065102" cy="2880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nchor="ctr" anchorCtr="0">
              <a:spAutoFit/>
            </a:bodyPr>
            <a:lstStyle/>
            <a:p>
              <a:pPr>
                <a:lnSpc>
                  <a:spcPct val="90000"/>
                </a:lnSpc>
                <a:spcBef>
                  <a:spcPct val="50000"/>
                </a:spcBef>
              </a:pPr>
              <a:r>
                <a:rPr lang="ja-JP" altLang="en-US" sz="1400" dirty="0">
                  <a:solidFill>
                    <a:schemeClr val="tx1"/>
                  </a:solidFill>
                  <a:latin typeface="Meiryo UI" panose="020B0604030504040204" pitchFamily="50" charset="-128"/>
                  <a:ea typeface="Meiryo UI" panose="020B0604030504040204" pitchFamily="50" charset="-128"/>
                </a:rPr>
                <a:t>管理者様</a:t>
              </a:r>
            </a:p>
          </p:txBody>
        </p:sp>
      </p:grpSp>
      <p:pic>
        <p:nvPicPr>
          <p:cNvPr id="36" name="図 35">
            <a:extLst>
              <a:ext uri="{FF2B5EF4-FFF2-40B4-BE49-F238E27FC236}">
                <a16:creationId xmlns:a16="http://schemas.microsoft.com/office/drawing/2014/main" id="{3C5FA478-A9FC-47A0-974F-5A1BDF89C6FB}"/>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985517" y="6136628"/>
            <a:ext cx="3400425" cy="2915841"/>
          </a:xfrm>
          <a:prstGeom prst="rect">
            <a:avLst/>
          </a:prstGeom>
          <a:ln w="6350">
            <a:solidFill>
              <a:schemeClr val="bg1">
                <a:lumMod val="50000"/>
              </a:schemeClr>
            </a:solidFill>
          </a:ln>
          <a:effectLst>
            <a:outerShdw blurRad="50800" dist="38100" dir="2700000" algn="tl" rotWithShape="0">
              <a:prstClr val="black">
                <a:alpha val="40000"/>
              </a:prstClr>
            </a:outerShdw>
          </a:effectLst>
        </p:spPr>
      </p:pic>
      <p:grpSp>
        <p:nvGrpSpPr>
          <p:cNvPr id="54" name="グループ化 53">
            <a:extLst>
              <a:ext uri="{FF2B5EF4-FFF2-40B4-BE49-F238E27FC236}">
                <a16:creationId xmlns:a16="http://schemas.microsoft.com/office/drawing/2014/main" id="{101BAC4C-ACC2-4730-8BC3-1576D0B33C4A}"/>
              </a:ext>
            </a:extLst>
          </p:cNvPr>
          <p:cNvGrpSpPr/>
          <p:nvPr/>
        </p:nvGrpSpPr>
        <p:grpSpPr>
          <a:xfrm>
            <a:off x="6237600" y="3880176"/>
            <a:ext cx="1232383" cy="1601689"/>
            <a:chOff x="6198105" y="3896280"/>
            <a:chExt cx="1371400" cy="1782364"/>
          </a:xfrm>
        </p:grpSpPr>
        <p:pic>
          <p:nvPicPr>
            <p:cNvPr id="39" name="図 38">
              <a:extLst>
                <a:ext uri="{FF2B5EF4-FFF2-40B4-BE49-F238E27FC236}">
                  <a16:creationId xmlns:a16="http://schemas.microsoft.com/office/drawing/2014/main" id="{0EF48973-7FB4-42C3-B3B2-355F74DF1E4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198105" y="3896280"/>
              <a:ext cx="1371400" cy="1782364"/>
            </a:xfrm>
            <a:prstGeom prst="rect">
              <a:avLst/>
            </a:prstGeom>
          </p:spPr>
        </p:pic>
        <p:grpSp>
          <p:nvGrpSpPr>
            <p:cNvPr id="52" name="グループ化 51">
              <a:extLst>
                <a:ext uri="{FF2B5EF4-FFF2-40B4-BE49-F238E27FC236}">
                  <a16:creationId xmlns:a16="http://schemas.microsoft.com/office/drawing/2014/main" id="{552E46C4-3BE5-4AB7-B761-2B223CDA6667}"/>
                </a:ext>
              </a:extLst>
            </p:cNvPr>
            <p:cNvGrpSpPr/>
            <p:nvPr/>
          </p:nvGrpSpPr>
          <p:grpSpPr>
            <a:xfrm>
              <a:off x="6245111" y="3942530"/>
              <a:ext cx="1301184" cy="1688938"/>
              <a:chOff x="6245111" y="3942530"/>
              <a:chExt cx="1301184" cy="1688938"/>
            </a:xfrm>
          </p:grpSpPr>
          <p:sp>
            <p:nvSpPr>
              <p:cNvPr id="49" name="正方形/長方形 48">
                <a:extLst>
                  <a:ext uri="{FF2B5EF4-FFF2-40B4-BE49-F238E27FC236}">
                    <a16:creationId xmlns:a16="http://schemas.microsoft.com/office/drawing/2014/main" id="{D61AE05E-AF84-4DB1-95D6-C042FDF1D578}"/>
                  </a:ext>
                </a:extLst>
              </p:cNvPr>
              <p:cNvSpPr/>
              <p:nvPr/>
            </p:nvSpPr>
            <p:spPr bwMode="auto">
              <a:xfrm>
                <a:off x="6245111" y="3942530"/>
                <a:ext cx="1301184" cy="1688938"/>
              </a:xfrm>
              <a:prstGeom prst="rect">
                <a:avLst/>
              </a:prstGeom>
              <a:solidFill>
                <a:srgbClr val="000000"/>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pic>
            <p:nvPicPr>
              <p:cNvPr id="47" name="図 46">
                <a:extLst>
                  <a:ext uri="{FF2B5EF4-FFF2-40B4-BE49-F238E27FC236}">
                    <a16:creationId xmlns:a16="http://schemas.microsoft.com/office/drawing/2014/main" id="{F0214F14-A73B-4C0C-8A8D-74856D86ED5A}"/>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576319" y="4490336"/>
                <a:ext cx="605796" cy="605796"/>
              </a:xfrm>
              <a:prstGeom prst="rect">
                <a:avLst/>
              </a:prstGeom>
            </p:spPr>
          </p:pic>
        </p:grpSp>
      </p:grpSp>
      <p:grpSp>
        <p:nvGrpSpPr>
          <p:cNvPr id="53" name="グループ化 52">
            <a:extLst>
              <a:ext uri="{FF2B5EF4-FFF2-40B4-BE49-F238E27FC236}">
                <a16:creationId xmlns:a16="http://schemas.microsoft.com/office/drawing/2014/main" id="{A3C1CA60-9984-4917-9B3F-06C6C146782B}"/>
              </a:ext>
            </a:extLst>
          </p:cNvPr>
          <p:cNvGrpSpPr/>
          <p:nvPr/>
        </p:nvGrpSpPr>
        <p:grpSpPr>
          <a:xfrm>
            <a:off x="5583497" y="4444836"/>
            <a:ext cx="570777" cy="1112533"/>
            <a:chOff x="5470220" y="4547228"/>
            <a:chExt cx="635163" cy="1238029"/>
          </a:xfrm>
        </p:grpSpPr>
        <p:pic>
          <p:nvPicPr>
            <p:cNvPr id="38" name="Picture 2">
              <a:extLst>
                <a:ext uri="{FF2B5EF4-FFF2-40B4-BE49-F238E27FC236}">
                  <a16:creationId xmlns:a16="http://schemas.microsoft.com/office/drawing/2014/main" id="{4A96BB66-7AE6-466C-BB63-943F4ABC124C}"/>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tretch>
              <a:fillRect/>
            </a:stretch>
          </p:blipFill>
          <p:spPr bwMode="auto">
            <a:xfrm>
              <a:off x="5470220" y="4547228"/>
              <a:ext cx="635163" cy="1238029"/>
            </a:xfrm>
            <a:prstGeom prst="rect">
              <a:avLst/>
            </a:prstGeom>
            <a:noFill/>
            <a:extLst>
              <a:ext uri="{909E8E84-426E-40DD-AFC4-6F175D3DCCD1}">
                <a14:hiddenFill xmlns:a14="http://schemas.microsoft.com/office/drawing/2010/main">
                  <a:solidFill>
                    <a:srgbClr val="FFFFFF"/>
                  </a:solidFill>
                </a14:hiddenFill>
              </a:ext>
            </a:extLst>
          </p:spPr>
        </p:pic>
        <p:grpSp>
          <p:nvGrpSpPr>
            <p:cNvPr id="51" name="グループ化 50">
              <a:extLst>
                <a:ext uri="{FF2B5EF4-FFF2-40B4-BE49-F238E27FC236}">
                  <a16:creationId xmlns:a16="http://schemas.microsoft.com/office/drawing/2014/main" id="{86BB3040-CFFF-47AA-80E6-54C6A8C61681}"/>
                </a:ext>
              </a:extLst>
            </p:cNvPr>
            <p:cNvGrpSpPr/>
            <p:nvPr/>
          </p:nvGrpSpPr>
          <p:grpSpPr>
            <a:xfrm>
              <a:off x="5492272" y="4547228"/>
              <a:ext cx="553508" cy="1173591"/>
              <a:chOff x="5492272" y="4547228"/>
              <a:chExt cx="553508" cy="1173591"/>
            </a:xfrm>
          </p:grpSpPr>
          <p:sp>
            <p:nvSpPr>
              <p:cNvPr id="48" name="正方形/長方形 47">
                <a:extLst>
                  <a:ext uri="{FF2B5EF4-FFF2-40B4-BE49-F238E27FC236}">
                    <a16:creationId xmlns:a16="http://schemas.microsoft.com/office/drawing/2014/main" id="{62576248-3592-439B-BFCE-68DA952CEA84}"/>
                  </a:ext>
                </a:extLst>
              </p:cNvPr>
              <p:cNvSpPr/>
              <p:nvPr/>
            </p:nvSpPr>
            <p:spPr bwMode="auto">
              <a:xfrm>
                <a:off x="5492272" y="4547228"/>
                <a:ext cx="553508" cy="1173591"/>
              </a:xfrm>
              <a:prstGeom prst="rect">
                <a:avLst/>
              </a:prstGeom>
              <a:solidFill>
                <a:srgbClr val="000000"/>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pic>
            <p:nvPicPr>
              <p:cNvPr id="50" name="図 49">
                <a:extLst>
                  <a:ext uri="{FF2B5EF4-FFF2-40B4-BE49-F238E27FC236}">
                    <a16:creationId xmlns:a16="http://schemas.microsoft.com/office/drawing/2014/main" id="{7A173EDD-BAE9-449F-A9FF-6C658A49B2E4}"/>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610996" y="4985081"/>
                <a:ext cx="360000" cy="360000"/>
              </a:xfrm>
              <a:prstGeom prst="rect">
                <a:avLst/>
              </a:prstGeom>
            </p:spPr>
          </p:pic>
        </p:grpSp>
      </p:grpSp>
      <p:sp>
        <p:nvSpPr>
          <p:cNvPr id="55" name="矢印: 右 54">
            <a:extLst>
              <a:ext uri="{FF2B5EF4-FFF2-40B4-BE49-F238E27FC236}">
                <a16:creationId xmlns:a16="http://schemas.microsoft.com/office/drawing/2014/main" id="{0AACCB73-7931-4E43-A5AA-63036461ABD1}"/>
              </a:ext>
            </a:extLst>
          </p:cNvPr>
          <p:cNvSpPr/>
          <p:nvPr/>
        </p:nvSpPr>
        <p:spPr bwMode="auto">
          <a:xfrm flipH="1">
            <a:off x="7509718" y="4682655"/>
            <a:ext cx="2543332" cy="320732"/>
          </a:xfrm>
          <a:prstGeom prst="rightArrow">
            <a:avLst>
              <a:gd name="adj1" fmla="val 50000"/>
              <a:gd name="adj2" fmla="val 77134"/>
            </a:avLst>
          </a:prstGeom>
          <a:gradFill>
            <a:gsLst>
              <a:gs pos="0">
                <a:srgbClr val="FD7F01"/>
              </a:gs>
              <a:gs pos="100000">
                <a:srgbClr val="0070C0"/>
              </a:gs>
            </a:gsLst>
            <a:lin ang="0" scaled="0"/>
          </a:gra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grpSp>
        <p:nvGrpSpPr>
          <p:cNvPr id="43" name="グループ化 42">
            <a:extLst>
              <a:ext uri="{FF2B5EF4-FFF2-40B4-BE49-F238E27FC236}">
                <a16:creationId xmlns:a16="http://schemas.microsoft.com/office/drawing/2014/main" id="{56F73B62-5121-47E0-8D93-035D3C150C93}"/>
              </a:ext>
            </a:extLst>
          </p:cNvPr>
          <p:cNvGrpSpPr/>
          <p:nvPr/>
        </p:nvGrpSpPr>
        <p:grpSpPr>
          <a:xfrm>
            <a:off x="10009043" y="3799022"/>
            <a:ext cx="1730185" cy="1800200"/>
            <a:chOff x="9430739" y="3861529"/>
            <a:chExt cx="2047698" cy="2130561"/>
          </a:xfrm>
        </p:grpSpPr>
        <p:pic>
          <p:nvPicPr>
            <p:cNvPr id="40" name="Picture 115" descr="j0428969">
              <a:extLst>
                <a:ext uri="{FF2B5EF4-FFF2-40B4-BE49-F238E27FC236}">
                  <a16:creationId xmlns:a16="http://schemas.microsoft.com/office/drawing/2014/main" id="{B5B204AA-C6BB-4DC4-96AB-9719D4F61964}"/>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9430739" y="3861529"/>
              <a:ext cx="1420189" cy="1789530"/>
            </a:xfrm>
            <a:prstGeom prst="rect">
              <a:avLst/>
            </a:prstGeom>
            <a:noFill/>
            <a:ln w="9525">
              <a:noFill/>
              <a:miter lim="800000"/>
              <a:headEnd/>
              <a:tailEnd/>
            </a:ln>
          </p:spPr>
        </p:pic>
        <p:pic>
          <p:nvPicPr>
            <p:cNvPr id="42" name="Picture 115" descr="j0428969">
              <a:extLst>
                <a:ext uri="{FF2B5EF4-FFF2-40B4-BE49-F238E27FC236}">
                  <a16:creationId xmlns:a16="http://schemas.microsoft.com/office/drawing/2014/main" id="{5D72A654-44ED-4059-9CDD-04A2B6933387}"/>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10058248" y="4202560"/>
              <a:ext cx="1420189" cy="1789530"/>
            </a:xfrm>
            <a:prstGeom prst="rect">
              <a:avLst/>
            </a:prstGeom>
            <a:noFill/>
            <a:ln w="9525">
              <a:noFill/>
              <a:miter lim="800000"/>
              <a:headEnd/>
              <a:tailEnd/>
            </a:ln>
          </p:spPr>
        </p:pic>
      </p:grpSp>
      <p:grpSp>
        <p:nvGrpSpPr>
          <p:cNvPr id="56" name="グループ化 55">
            <a:extLst>
              <a:ext uri="{FF2B5EF4-FFF2-40B4-BE49-F238E27FC236}">
                <a16:creationId xmlns:a16="http://schemas.microsoft.com/office/drawing/2014/main" id="{A436885D-E4F1-4DB8-AB57-D64A93F64BB2}"/>
              </a:ext>
            </a:extLst>
          </p:cNvPr>
          <p:cNvGrpSpPr/>
          <p:nvPr/>
        </p:nvGrpSpPr>
        <p:grpSpPr>
          <a:xfrm>
            <a:off x="3641580" y="4083966"/>
            <a:ext cx="1458163" cy="591974"/>
            <a:chOff x="3706532" y="2913963"/>
            <a:chExt cx="1458163" cy="591974"/>
          </a:xfrm>
        </p:grpSpPr>
        <p:cxnSp>
          <p:nvCxnSpPr>
            <p:cNvPr id="57" name="直線コネクタ 56">
              <a:extLst>
                <a:ext uri="{FF2B5EF4-FFF2-40B4-BE49-F238E27FC236}">
                  <a16:creationId xmlns:a16="http://schemas.microsoft.com/office/drawing/2014/main" id="{B76AF188-4ABD-4137-AE2D-8DF89684DB19}"/>
                </a:ext>
              </a:extLst>
            </p:cNvPr>
            <p:cNvCxnSpPr/>
            <p:nvPr/>
          </p:nvCxnSpPr>
          <p:spPr bwMode="auto">
            <a:xfrm rot="10800000">
              <a:off x="4435613" y="3090956"/>
              <a:ext cx="0" cy="414981"/>
            </a:xfrm>
            <a:prstGeom prst="line">
              <a:avLst/>
            </a:prstGeom>
            <a:solidFill>
              <a:srgbClr val="000000"/>
            </a:solidFill>
            <a:ln w="19050" cap="flat" cmpd="sng" algn="ctr">
              <a:solidFill>
                <a:srgbClr val="00B050"/>
              </a:solidFill>
              <a:prstDash val="solid"/>
              <a:round/>
              <a:headEnd type="oval"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8" name="四角形: 角を丸くする 57">
              <a:extLst>
                <a:ext uri="{FF2B5EF4-FFF2-40B4-BE49-F238E27FC236}">
                  <a16:creationId xmlns:a16="http://schemas.microsoft.com/office/drawing/2014/main" id="{377EEDA2-1807-4D0C-BC31-242C337A2482}"/>
                </a:ext>
              </a:extLst>
            </p:cNvPr>
            <p:cNvSpPr/>
            <p:nvPr/>
          </p:nvSpPr>
          <p:spPr bwMode="auto">
            <a:xfrm>
              <a:off x="3706532" y="2913963"/>
              <a:ext cx="1458163" cy="432000"/>
            </a:xfrm>
            <a:prstGeom prst="roundRect">
              <a:avLst>
                <a:gd name="adj" fmla="val 14699"/>
              </a:avLst>
            </a:prstGeom>
            <a:solidFill>
              <a:schemeClr val="bg1">
                <a:lumMod val="95000"/>
              </a:schemeClr>
            </a:solidFill>
            <a:ln w="19050" cap="flat" cmpd="sng" algn="ctr">
              <a:solidFill>
                <a:srgbClr val="00B050"/>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a:defRPr/>
              </a:pPr>
              <a:r>
                <a:rPr lang="ja-JP" altLang="en-US" sz="2000" b="1" dirty="0">
                  <a:solidFill>
                    <a:srgbClr val="00B050"/>
                  </a:solidFill>
                  <a:latin typeface="Meiryo UI" panose="020B0604030504040204" pitchFamily="50" charset="-128"/>
                  <a:ea typeface="Meiryo UI" panose="020B0604030504040204" pitchFamily="50" charset="-128"/>
                </a:rPr>
                <a:t>作成</a:t>
              </a:r>
              <a:r>
                <a:rPr lang="en-US" altLang="ja-JP" sz="2000" b="1" dirty="0">
                  <a:solidFill>
                    <a:srgbClr val="00B050"/>
                  </a:solidFill>
                  <a:latin typeface="Meiryo UI" panose="020B0604030504040204" pitchFamily="50" charset="-128"/>
                  <a:ea typeface="Meiryo UI" panose="020B0604030504040204" pitchFamily="50" charset="-128"/>
                </a:rPr>
                <a:t>/</a:t>
              </a:r>
              <a:r>
                <a:rPr lang="ja-JP" altLang="en-US" sz="2000" b="1" dirty="0">
                  <a:solidFill>
                    <a:srgbClr val="00B050"/>
                  </a:solidFill>
                  <a:latin typeface="Meiryo UI" panose="020B0604030504040204" pitchFamily="50" charset="-128"/>
                  <a:ea typeface="Meiryo UI" panose="020B0604030504040204" pitchFamily="50" charset="-128"/>
                </a:rPr>
                <a:t>割当</a:t>
              </a:r>
            </a:p>
          </p:txBody>
        </p:sp>
      </p:grpSp>
      <p:grpSp>
        <p:nvGrpSpPr>
          <p:cNvPr id="66" name="グループ化 65">
            <a:extLst>
              <a:ext uri="{FF2B5EF4-FFF2-40B4-BE49-F238E27FC236}">
                <a16:creationId xmlns:a16="http://schemas.microsoft.com/office/drawing/2014/main" id="{C776F43F-E840-4D70-A117-E14C577FFA78}"/>
              </a:ext>
            </a:extLst>
          </p:cNvPr>
          <p:cNvGrpSpPr/>
          <p:nvPr/>
        </p:nvGrpSpPr>
        <p:grpSpPr>
          <a:xfrm>
            <a:off x="7677290" y="4083966"/>
            <a:ext cx="2124445" cy="591975"/>
            <a:chOff x="7669611" y="4083966"/>
            <a:chExt cx="2124445" cy="591975"/>
          </a:xfrm>
        </p:grpSpPr>
        <p:cxnSp>
          <p:nvCxnSpPr>
            <p:cNvPr id="62" name="直線コネクタ 61">
              <a:extLst>
                <a:ext uri="{FF2B5EF4-FFF2-40B4-BE49-F238E27FC236}">
                  <a16:creationId xmlns:a16="http://schemas.microsoft.com/office/drawing/2014/main" id="{9CAD4E94-B98D-4725-959C-B9642B63F3FC}"/>
                </a:ext>
              </a:extLst>
            </p:cNvPr>
            <p:cNvCxnSpPr>
              <a:cxnSpLocks/>
            </p:cNvCxnSpPr>
            <p:nvPr/>
          </p:nvCxnSpPr>
          <p:spPr bwMode="auto">
            <a:xfrm flipV="1">
              <a:off x="8731833" y="4260960"/>
              <a:ext cx="0" cy="414981"/>
            </a:xfrm>
            <a:prstGeom prst="line">
              <a:avLst/>
            </a:prstGeom>
            <a:solidFill>
              <a:srgbClr val="000000"/>
            </a:solidFill>
            <a:ln w="19050" cap="flat" cmpd="sng" algn="ctr">
              <a:solidFill>
                <a:srgbClr val="FD7F01"/>
              </a:solidFill>
              <a:prstDash val="solid"/>
              <a:round/>
              <a:headEnd type="oval"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3" name="四角形: 角を丸くする 62">
              <a:extLst>
                <a:ext uri="{FF2B5EF4-FFF2-40B4-BE49-F238E27FC236}">
                  <a16:creationId xmlns:a16="http://schemas.microsoft.com/office/drawing/2014/main" id="{A36D303A-5C41-4B95-943C-2CE8A726624C}"/>
                </a:ext>
              </a:extLst>
            </p:cNvPr>
            <p:cNvSpPr/>
            <p:nvPr/>
          </p:nvSpPr>
          <p:spPr bwMode="auto">
            <a:xfrm>
              <a:off x="7669611" y="4083966"/>
              <a:ext cx="2124445" cy="432000"/>
            </a:xfrm>
            <a:prstGeom prst="roundRect">
              <a:avLst>
                <a:gd name="adj" fmla="val 14699"/>
              </a:avLst>
            </a:prstGeom>
            <a:solidFill>
              <a:schemeClr val="bg1">
                <a:lumMod val="95000"/>
              </a:schemeClr>
            </a:solidFill>
            <a:ln w="19050" cap="flat" cmpd="sng" algn="ctr">
              <a:solidFill>
                <a:srgbClr val="FD7F0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a:defRPr/>
              </a:pPr>
              <a:r>
                <a:rPr lang="ja-JP" altLang="en-US" sz="2000" b="1" dirty="0">
                  <a:solidFill>
                    <a:srgbClr val="FD7F01"/>
                  </a:solidFill>
                  <a:latin typeface="Meiryo UI" panose="020B0604030504040204" pitchFamily="50" charset="-128"/>
                  <a:ea typeface="Meiryo UI" panose="020B0604030504040204" pitchFamily="50" charset="-128"/>
                </a:rPr>
                <a:t>アプリインストール</a:t>
              </a:r>
            </a:p>
          </p:txBody>
        </p:sp>
      </p:grpSp>
      <p:grpSp>
        <p:nvGrpSpPr>
          <p:cNvPr id="69" name="グループ化 68">
            <a:extLst>
              <a:ext uri="{FF2B5EF4-FFF2-40B4-BE49-F238E27FC236}">
                <a16:creationId xmlns:a16="http://schemas.microsoft.com/office/drawing/2014/main" id="{E881CD77-E651-4D07-94C0-72F52A8221A5}"/>
              </a:ext>
            </a:extLst>
          </p:cNvPr>
          <p:cNvGrpSpPr/>
          <p:nvPr/>
        </p:nvGrpSpPr>
        <p:grpSpPr>
          <a:xfrm>
            <a:off x="8111089" y="5010101"/>
            <a:ext cx="1256847" cy="537729"/>
            <a:chOff x="8293611" y="5221510"/>
            <a:chExt cx="1256847" cy="537729"/>
          </a:xfrm>
        </p:grpSpPr>
        <p:pic>
          <p:nvPicPr>
            <p:cNvPr id="67" name="Picture 6">
              <a:extLst>
                <a:ext uri="{FF2B5EF4-FFF2-40B4-BE49-F238E27FC236}">
                  <a16:creationId xmlns:a16="http://schemas.microsoft.com/office/drawing/2014/main" id="{C16190FE-BD34-4C6B-A31A-E612FE6B4F1D}"/>
                </a:ext>
              </a:extLst>
            </p:cNvPr>
            <p:cNvPicPr>
              <a:picLocks noChangeAspect="1" noChangeArrowheads="1"/>
            </p:cNvPicPr>
            <p:nvPr/>
          </p:nvPicPr>
          <p:blipFill>
            <a:blip r:embed="rId7" cstate="print"/>
            <a:srcRect/>
            <a:stretch>
              <a:fillRect/>
            </a:stretch>
          </p:blipFill>
          <p:spPr bwMode="auto">
            <a:xfrm>
              <a:off x="8990478" y="5245925"/>
              <a:ext cx="559980" cy="513314"/>
            </a:xfrm>
            <a:prstGeom prst="rect">
              <a:avLst/>
            </a:prstGeom>
            <a:noFill/>
            <a:ln w="9525">
              <a:noFill/>
              <a:miter lim="800000"/>
              <a:headEnd/>
              <a:tailEnd/>
            </a:ln>
          </p:spPr>
        </p:pic>
        <p:pic>
          <p:nvPicPr>
            <p:cNvPr id="68" name="Picture 39">
              <a:extLst>
                <a:ext uri="{FF2B5EF4-FFF2-40B4-BE49-F238E27FC236}">
                  <a16:creationId xmlns:a16="http://schemas.microsoft.com/office/drawing/2014/main" id="{0D24975E-77AE-47EB-9A0A-89914233A048}"/>
                </a:ext>
              </a:extLst>
            </p:cNvPr>
            <p:cNvPicPr>
              <a:picLocks noChangeAspect="1" noChangeArrowheads="1"/>
            </p:cNvPicPr>
            <p:nvPr/>
          </p:nvPicPr>
          <p:blipFill>
            <a:blip r:embed="rId8" cstate="print"/>
            <a:srcRect/>
            <a:stretch>
              <a:fillRect/>
            </a:stretch>
          </p:blipFill>
          <p:spPr bwMode="auto">
            <a:xfrm>
              <a:off x="8293611" y="5221510"/>
              <a:ext cx="559980" cy="537729"/>
            </a:xfrm>
            <a:prstGeom prst="rect">
              <a:avLst/>
            </a:prstGeom>
            <a:noFill/>
            <a:ln w="12700">
              <a:noFill/>
              <a:miter lim="800000"/>
              <a:headEnd/>
              <a:tailEnd/>
            </a:ln>
            <a:effectLst/>
          </p:spPr>
        </p:pic>
      </p:grpSp>
      <p:grpSp>
        <p:nvGrpSpPr>
          <p:cNvPr id="92" name="グループ化 91">
            <a:extLst>
              <a:ext uri="{FF2B5EF4-FFF2-40B4-BE49-F238E27FC236}">
                <a16:creationId xmlns:a16="http://schemas.microsoft.com/office/drawing/2014/main" id="{778207C6-63C5-4180-8BEE-F759AD5A6FD0}"/>
              </a:ext>
            </a:extLst>
          </p:cNvPr>
          <p:cNvGrpSpPr/>
          <p:nvPr/>
        </p:nvGrpSpPr>
        <p:grpSpPr>
          <a:xfrm>
            <a:off x="5034153" y="6286734"/>
            <a:ext cx="2283447" cy="2283447"/>
            <a:chOff x="5303399" y="6197695"/>
            <a:chExt cx="2283447" cy="2283447"/>
          </a:xfrm>
        </p:grpSpPr>
        <p:sp>
          <p:nvSpPr>
            <p:cNvPr id="85" name="楕円 84">
              <a:extLst>
                <a:ext uri="{FF2B5EF4-FFF2-40B4-BE49-F238E27FC236}">
                  <a16:creationId xmlns:a16="http://schemas.microsoft.com/office/drawing/2014/main" id="{6B04E68E-D93E-4DA0-81AF-36EC121653BF}"/>
                </a:ext>
              </a:extLst>
            </p:cNvPr>
            <p:cNvSpPr/>
            <p:nvPr/>
          </p:nvSpPr>
          <p:spPr bwMode="auto">
            <a:xfrm>
              <a:off x="5303399" y="6197695"/>
              <a:ext cx="2283447" cy="2283447"/>
            </a:xfrm>
            <a:prstGeom prst="ellipse">
              <a:avLst/>
            </a:prstGeom>
            <a:solidFill>
              <a:srgbClr val="0070C0">
                <a:alpha val="30000"/>
              </a:srgbClr>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dirty="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91" name="四角形: 角を丸くする 90">
              <a:extLst>
                <a:ext uri="{FF2B5EF4-FFF2-40B4-BE49-F238E27FC236}">
                  <a16:creationId xmlns:a16="http://schemas.microsoft.com/office/drawing/2014/main" id="{97F7E105-F653-4F57-AE35-49404F4777C3}"/>
                </a:ext>
              </a:extLst>
            </p:cNvPr>
            <p:cNvSpPr/>
            <p:nvPr/>
          </p:nvSpPr>
          <p:spPr bwMode="auto">
            <a:xfrm>
              <a:off x="5305429" y="6645642"/>
              <a:ext cx="2279386" cy="1387553"/>
            </a:xfrm>
            <a:prstGeom prst="roundRect">
              <a:avLst>
                <a:gd name="adj" fmla="val 14560"/>
              </a:avLst>
            </a:prstGeom>
            <a:noFill/>
            <a:ln w="19050" cap="flat" cmpd="sng" algn="ctr">
              <a:no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r>
                <a:rPr lang="ja-JP" altLang="en-US" sz="2000" dirty="0">
                  <a:solidFill>
                    <a:schemeClr val="tx1"/>
                  </a:solidFill>
                  <a:latin typeface="Meiryo UI" panose="020B0604030504040204" pitchFamily="50" charset="-128"/>
                  <a:ea typeface="Meiryo UI" panose="020B0604030504040204" pitchFamily="50" charset="-128"/>
                </a:rPr>
                <a:t>割当てられた</a:t>
              </a:r>
              <a:endParaRPr lang="en-US" altLang="ja-JP" sz="2000" dirty="0">
                <a:solidFill>
                  <a:schemeClr val="tx1"/>
                </a:solidFill>
                <a:latin typeface="Meiryo UI" panose="020B0604030504040204" pitchFamily="50" charset="-128"/>
                <a:ea typeface="Meiryo UI" panose="020B0604030504040204" pitchFamily="50" charset="-128"/>
              </a:endParaRPr>
            </a:p>
            <a:p>
              <a:r>
                <a:rPr lang="ja-JP" altLang="en-US" sz="2000" dirty="0">
                  <a:solidFill>
                    <a:schemeClr val="tx1"/>
                  </a:solidFill>
                  <a:latin typeface="Meiryo UI" panose="020B0604030504040204" pitchFamily="50" charset="-128"/>
                  <a:ea typeface="Meiryo UI" panose="020B0604030504040204" pitchFamily="50" charset="-128"/>
                </a:rPr>
                <a:t>アプリケーションを</a:t>
              </a:r>
              <a:endParaRPr lang="en-US" altLang="ja-JP" sz="2000" dirty="0">
                <a:solidFill>
                  <a:schemeClr val="tx1"/>
                </a:solidFill>
                <a:latin typeface="Meiryo UI" panose="020B0604030504040204" pitchFamily="50" charset="-128"/>
                <a:ea typeface="Meiryo UI" panose="020B0604030504040204" pitchFamily="50" charset="-128"/>
              </a:endParaRPr>
            </a:p>
            <a:p>
              <a:r>
                <a:rPr lang="ja-JP" altLang="en-US" sz="2000" dirty="0">
                  <a:solidFill>
                    <a:schemeClr val="tx1"/>
                  </a:solidFill>
                  <a:latin typeface="Meiryo UI" panose="020B0604030504040204" pitchFamily="50" charset="-128"/>
                  <a:ea typeface="Meiryo UI" panose="020B0604030504040204" pitchFamily="50" charset="-128"/>
                </a:rPr>
                <a:t>自由に</a:t>
              </a:r>
              <a:endParaRPr lang="en-US" altLang="ja-JP" sz="2000" dirty="0">
                <a:solidFill>
                  <a:schemeClr val="tx1"/>
                </a:solidFill>
                <a:latin typeface="Meiryo UI" panose="020B0604030504040204" pitchFamily="50" charset="-128"/>
                <a:ea typeface="Meiryo UI" panose="020B0604030504040204" pitchFamily="50" charset="-128"/>
              </a:endParaRPr>
            </a:p>
            <a:p>
              <a:r>
                <a:rPr lang="ja-JP" altLang="en-US" sz="2000" dirty="0">
                  <a:solidFill>
                    <a:schemeClr val="tx1"/>
                  </a:solidFill>
                  <a:latin typeface="Meiryo UI" panose="020B0604030504040204" pitchFamily="50" charset="-128"/>
                  <a:ea typeface="Meiryo UI" panose="020B0604030504040204" pitchFamily="50" charset="-128"/>
                </a:rPr>
                <a:t>インストール</a:t>
              </a:r>
            </a:p>
          </p:txBody>
        </p:sp>
      </p:grpSp>
      <p:cxnSp>
        <p:nvCxnSpPr>
          <p:cNvPr id="101" name="直線コネクタ 100">
            <a:extLst>
              <a:ext uri="{FF2B5EF4-FFF2-40B4-BE49-F238E27FC236}">
                <a16:creationId xmlns:a16="http://schemas.microsoft.com/office/drawing/2014/main" id="{AD7CFDB9-3DE4-4AEF-900B-C0A74A972901}"/>
              </a:ext>
            </a:extLst>
          </p:cNvPr>
          <p:cNvCxnSpPr/>
          <p:nvPr/>
        </p:nvCxnSpPr>
        <p:spPr bwMode="auto">
          <a:xfrm>
            <a:off x="777791" y="3007021"/>
            <a:ext cx="0" cy="6045449"/>
          </a:xfrm>
          <a:prstGeom prst="line">
            <a:avLst/>
          </a:prstGeom>
          <a:solidFill>
            <a:srgbClr val="000000"/>
          </a:solidFill>
          <a:ln w="25400" cap="rnd" cmpd="sng" algn="ctr">
            <a:solidFill>
              <a:schemeClr val="bg1">
                <a:lumMod val="50000"/>
              </a:schemeClr>
            </a:solidFill>
            <a:prstDash val="sysDot"/>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2" name="直線コネクタ 101">
            <a:extLst>
              <a:ext uri="{FF2B5EF4-FFF2-40B4-BE49-F238E27FC236}">
                <a16:creationId xmlns:a16="http://schemas.microsoft.com/office/drawing/2014/main" id="{3EE49F20-F997-4131-9ACA-EB937ACB07F3}"/>
              </a:ext>
            </a:extLst>
          </p:cNvPr>
          <p:cNvCxnSpPr/>
          <p:nvPr/>
        </p:nvCxnSpPr>
        <p:spPr bwMode="auto">
          <a:xfrm>
            <a:off x="12225422" y="3007021"/>
            <a:ext cx="0" cy="6045449"/>
          </a:xfrm>
          <a:prstGeom prst="line">
            <a:avLst/>
          </a:prstGeom>
          <a:solidFill>
            <a:srgbClr val="000000"/>
          </a:solidFill>
          <a:ln w="25400" cap="rnd" cmpd="sng" algn="ctr">
            <a:solidFill>
              <a:schemeClr val="bg1">
                <a:lumMod val="50000"/>
              </a:schemeClr>
            </a:solidFill>
            <a:prstDash val="sysDot"/>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59" name="pixta_32687266-22.png" descr="pixta_32687266-22.png">
            <a:extLst>
              <a:ext uri="{FF2B5EF4-FFF2-40B4-BE49-F238E27FC236}">
                <a16:creationId xmlns:a16="http://schemas.microsoft.com/office/drawing/2014/main" id="{23CBD73B-F647-431A-845A-3D051AEE29FE}"/>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1558936" y="4043210"/>
            <a:ext cx="1511331" cy="1278890"/>
          </a:xfrm>
          <a:prstGeom prst="rect">
            <a:avLst/>
          </a:prstGeom>
          <a:ln w="12700">
            <a:miter lim="400000"/>
          </a:ln>
        </p:spPr>
      </p:pic>
      <p:sp>
        <p:nvSpPr>
          <p:cNvPr id="97" name="正方形/長方形 96">
            <a:extLst>
              <a:ext uri="{FF2B5EF4-FFF2-40B4-BE49-F238E27FC236}">
                <a16:creationId xmlns:a16="http://schemas.microsoft.com/office/drawing/2014/main" id="{CA268361-DB5C-4D18-B02E-64EA568BD78C}"/>
              </a:ext>
            </a:extLst>
          </p:cNvPr>
          <p:cNvSpPr/>
          <p:nvPr/>
        </p:nvSpPr>
        <p:spPr bwMode="auto">
          <a:xfrm>
            <a:off x="7491170" y="6162656"/>
            <a:ext cx="1170271" cy="2534605"/>
          </a:xfrm>
          <a:custGeom>
            <a:avLst/>
            <a:gdLst>
              <a:gd name="connsiteX0" fmla="*/ 0 w 441765"/>
              <a:gd name="connsiteY0" fmla="*/ 0 h 1288609"/>
              <a:gd name="connsiteX1" fmla="*/ 441765 w 441765"/>
              <a:gd name="connsiteY1" fmla="*/ 0 h 1288609"/>
              <a:gd name="connsiteX2" fmla="*/ 441765 w 441765"/>
              <a:gd name="connsiteY2" fmla="*/ 1288609 h 1288609"/>
              <a:gd name="connsiteX3" fmla="*/ 0 w 441765"/>
              <a:gd name="connsiteY3" fmla="*/ 1288609 h 1288609"/>
              <a:gd name="connsiteX4" fmla="*/ 0 w 441765"/>
              <a:gd name="connsiteY4" fmla="*/ 0 h 1288609"/>
              <a:gd name="connsiteX0" fmla="*/ 0 w 753264"/>
              <a:gd name="connsiteY0" fmla="*/ 0 h 1353924"/>
              <a:gd name="connsiteX1" fmla="*/ 753264 w 753264"/>
              <a:gd name="connsiteY1" fmla="*/ 65315 h 1353924"/>
              <a:gd name="connsiteX2" fmla="*/ 753264 w 753264"/>
              <a:gd name="connsiteY2" fmla="*/ 1353924 h 1353924"/>
              <a:gd name="connsiteX3" fmla="*/ 311499 w 753264"/>
              <a:gd name="connsiteY3" fmla="*/ 1353924 h 1353924"/>
              <a:gd name="connsiteX4" fmla="*/ 0 w 753264"/>
              <a:gd name="connsiteY4" fmla="*/ 0 h 1353924"/>
              <a:gd name="connsiteX0" fmla="*/ 0 w 753264"/>
              <a:gd name="connsiteY0" fmla="*/ 0 h 1841269"/>
              <a:gd name="connsiteX1" fmla="*/ 753264 w 753264"/>
              <a:gd name="connsiteY1" fmla="*/ 65315 h 1841269"/>
              <a:gd name="connsiteX2" fmla="*/ 753264 w 753264"/>
              <a:gd name="connsiteY2" fmla="*/ 1353924 h 1841269"/>
              <a:gd name="connsiteX3" fmla="*/ 155749 w 753264"/>
              <a:gd name="connsiteY3" fmla="*/ 1841269 h 1841269"/>
              <a:gd name="connsiteX4" fmla="*/ 0 w 753264"/>
              <a:gd name="connsiteY4" fmla="*/ 0 h 1841269"/>
              <a:gd name="connsiteX0" fmla="*/ 0 w 1170271"/>
              <a:gd name="connsiteY0" fmla="*/ 0 h 2132671"/>
              <a:gd name="connsiteX1" fmla="*/ 753264 w 1170271"/>
              <a:gd name="connsiteY1" fmla="*/ 65315 h 2132671"/>
              <a:gd name="connsiteX2" fmla="*/ 1170271 w 1170271"/>
              <a:gd name="connsiteY2" fmla="*/ 2132671 h 2132671"/>
              <a:gd name="connsiteX3" fmla="*/ 155749 w 1170271"/>
              <a:gd name="connsiteY3" fmla="*/ 1841269 h 2132671"/>
              <a:gd name="connsiteX4" fmla="*/ 0 w 1170271"/>
              <a:gd name="connsiteY4" fmla="*/ 0 h 2132671"/>
              <a:gd name="connsiteX0" fmla="*/ 0 w 1170271"/>
              <a:gd name="connsiteY0" fmla="*/ 401934 h 2534605"/>
              <a:gd name="connsiteX1" fmla="*/ 1170270 w 1170271"/>
              <a:gd name="connsiteY1" fmla="*/ 0 h 2534605"/>
              <a:gd name="connsiteX2" fmla="*/ 1170271 w 1170271"/>
              <a:gd name="connsiteY2" fmla="*/ 2534605 h 2534605"/>
              <a:gd name="connsiteX3" fmla="*/ 155749 w 1170271"/>
              <a:gd name="connsiteY3" fmla="*/ 2243203 h 2534605"/>
              <a:gd name="connsiteX4" fmla="*/ 0 w 1170271"/>
              <a:gd name="connsiteY4" fmla="*/ 401934 h 2534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0271" h="2534605">
                <a:moveTo>
                  <a:pt x="0" y="401934"/>
                </a:moveTo>
                <a:lnTo>
                  <a:pt x="1170270" y="0"/>
                </a:lnTo>
                <a:cubicBezTo>
                  <a:pt x="1170270" y="844868"/>
                  <a:pt x="1170271" y="1689737"/>
                  <a:pt x="1170271" y="2534605"/>
                </a:cubicBezTo>
                <a:lnTo>
                  <a:pt x="155749" y="2243203"/>
                </a:lnTo>
                <a:lnTo>
                  <a:pt x="0" y="401934"/>
                </a:lnTo>
                <a:close/>
              </a:path>
            </a:pathLst>
          </a:custGeom>
          <a:gradFill>
            <a:gsLst>
              <a:gs pos="0">
                <a:schemeClr val="bg1">
                  <a:lumMod val="100000"/>
                  <a:alpha val="0"/>
                </a:schemeClr>
              </a:gs>
              <a:gs pos="100000">
                <a:srgbClr val="0070C0">
                  <a:alpha val="50000"/>
                </a:srgbClr>
              </a:gs>
            </a:gsLst>
            <a:lin ang="0" scaled="0"/>
          </a:gra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98" name="正方形/長方形 97">
            <a:extLst>
              <a:ext uri="{FF2B5EF4-FFF2-40B4-BE49-F238E27FC236}">
                <a16:creationId xmlns:a16="http://schemas.microsoft.com/office/drawing/2014/main" id="{59391B66-2714-42C1-8AA9-59F18B20982C}"/>
              </a:ext>
            </a:extLst>
          </p:cNvPr>
          <p:cNvSpPr/>
          <p:nvPr/>
        </p:nvSpPr>
        <p:spPr bwMode="auto">
          <a:xfrm>
            <a:off x="8665504" y="5691267"/>
            <a:ext cx="1610029" cy="3426816"/>
          </a:xfrm>
          <a:custGeom>
            <a:avLst/>
            <a:gdLst>
              <a:gd name="connsiteX0" fmla="*/ 0 w 962915"/>
              <a:gd name="connsiteY0" fmla="*/ 0 h 1696489"/>
              <a:gd name="connsiteX1" fmla="*/ 962915 w 962915"/>
              <a:gd name="connsiteY1" fmla="*/ 0 h 1696489"/>
              <a:gd name="connsiteX2" fmla="*/ 962915 w 962915"/>
              <a:gd name="connsiteY2" fmla="*/ 1696489 h 1696489"/>
              <a:gd name="connsiteX3" fmla="*/ 0 w 962915"/>
              <a:gd name="connsiteY3" fmla="*/ 1696489 h 1696489"/>
              <a:gd name="connsiteX4" fmla="*/ 0 w 962915"/>
              <a:gd name="connsiteY4" fmla="*/ 0 h 1696489"/>
              <a:gd name="connsiteX0" fmla="*/ 0 w 1652232"/>
              <a:gd name="connsiteY0" fmla="*/ 0 h 1970809"/>
              <a:gd name="connsiteX1" fmla="*/ 1652232 w 1652232"/>
              <a:gd name="connsiteY1" fmla="*/ 274320 h 1970809"/>
              <a:gd name="connsiteX2" fmla="*/ 1652232 w 1652232"/>
              <a:gd name="connsiteY2" fmla="*/ 1970809 h 1970809"/>
              <a:gd name="connsiteX3" fmla="*/ 689317 w 1652232"/>
              <a:gd name="connsiteY3" fmla="*/ 1970809 h 1970809"/>
              <a:gd name="connsiteX4" fmla="*/ 0 w 1652232"/>
              <a:gd name="connsiteY4" fmla="*/ 0 h 1970809"/>
              <a:gd name="connsiteX0" fmla="*/ 0 w 1652232"/>
              <a:gd name="connsiteY0" fmla="*/ 0 h 2554619"/>
              <a:gd name="connsiteX1" fmla="*/ 1652232 w 1652232"/>
              <a:gd name="connsiteY1" fmla="*/ 274320 h 2554619"/>
              <a:gd name="connsiteX2" fmla="*/ 1652232 w 1652232"/>
              <a:gd name="connsiteY2" fmla="*/ 1970809 h 2554619"/>
              <a:gd name="connsiteX3" fmla="*/ 0 w 1652232"/>
              <a:gd name="connsiteY3" fmla="*/ 2554619 h 2554619"/>
              <a:gd name="connsiteX4" fmla="*/ 0 w 1652232"/>
              <a:gd name="connsiteY4" fmla="*/ 0 h 2554619"/>
              <a:gd name="connsiteX0" fmla="*/ 0 w 1652232"/>
              <a:gd name="connsiteY0" fmla="*/ 471268 h 3025887"/>
              <a:gd name="connsiteX1" fmla="*/ 1610029 w 1652232"/>
              <a:gd name="connsiteY1" fmla="*/ 0 h 3025887"/>
              <a:gd name="connsiteX2" fmla="*/ 1652232 w 1652232"/>
              <a:gd name="connsiteY2" fmla="*/ 2442077 h 3025887"/>
              <a:gd name="connsiteX3" fmla="*/ 0 w 1652232"/>
              <a:gd name="connsiteY3" fmla="*/ 3025887 h 3025887"/>
              <a:gd name="connsiteX4" fmla="*/ 0 w 1652232"/>
              <a:gd name="connsiteY4" fmla="*/ 471268 h 3025887"/>
              <a:gd name="connsiteX0" fmla="*/ 0 w 1610029"/>
              <a:gd name="connsiteY0" fmla="*/ 471268 h 3426816"/>
              <a:gd name="connsiteX1" fmla="*/ 1610029 w 1610029"/>
              <a:gd name="connsiteY1" fmla="*/ 0 h 3426816"/>
              <a:gd name="connsiteX2" fmla="*/ 1307574 w 1610029"/>
              <a:gd name="connsiteY2" fmla="*/ 3426816 h 3426816"/>
              <a:gd name="connsiteX3" fmla="*/ 0 w 1610029"/>
              <a:gd name="connsiteY3" fmla="*/ 3025887 h 3426816"/>
              <a:gd name="connsiteX4" fmla="*/ 0 w 1610029"/>
              <a:gd name="connsiteY4" fmla="*/ 471268 h 3426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0029" h="3426816">
                <a:moveTo>
                  <a:pt x="0" y="471268"/>
                </a:moveTo>
                <a:lnTo>
                  <a:pt x="1610029" y="0"/>
                </a:lnTo>
                <a:lnTo>
                  <a:pt x="1307574" y="3426816"/>
                </a:lnTo>
                <a:lnTo>
                  <a:pt x="0" y="3025887"/>
                </a:lnTo>
                <a:lnTo>
                  <a:pt x="0" y="471268"/>
                </a:lnTo>
                <a:close/>
              </a:path>
            </a:pathLst>
          </a:custGeom>
          <a:gradFill>
            <a:gsLst>
              <a:gs pos="0">
                <a:schemeClr val="bg1">
                  <a:lumMod val="100000"/>
                  <a:alpha val="0"/>
                </a:schemeClr>
              </a:gs>
              <a:gs pos="100000">
                <a:srgbClr val="0070C0">
                  <a:alpha val="50000"/>
                </a:srgbClr>
              </a:gs>
            </a:gsLst>
            <a:lin ang="0" scaled="0"/>
          </a:gra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pic>
        <p:nvPicPr>
          <p:cNvPr id="12" name="図 11" descr="スクリーンショット が含まれている画像&#10;&#10;自動的に生成された説明">
            <a:extLst>
              <a:ext uri="{FF2B5EF4-FFF2-40B4-BE49-F238E27FC236}">
                <a16:creationId xmlns:a16="http://schemas.microsoft.com/office/drawing/2014/main" id="{16D363B4-E42D-468E-8C1E-8449796ECE71}"/>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8366162" y="6086884"/>
            <a:ext cx="1180419" cy="2556576"/>
          </a:xfrm>
          <a:prstGeom prst="rect">
            <a:avLst/>
          </a:prstGeom>
          <a:ln>
            <a:solidFill>
              <a:srgbClr val="595959"/>
            </a:solidFill>
          </a:ln>
          <a:effectLst>
            <a:outerShdw blurRad="50800" dist="38100" dir="2700000" algn="tl" rotWithShape="0">
              <a:prstClr val="black">
                <a:alpha val="40000"/>
              </a:prstClr>
            </a:outerShdw>
          </a:effectLst>
        </p:spPr>
      </p:pic>
      <p:pic>
        <p:nvPicPr>
          <p:cNvPr id="61" name="図 60"/>
          <p:cNvPicPr>
            <a:picLocks noChangeAspect="1"/>
          </p:cNvPicPr>
          <p:nvPr/>
        </p:nvPicPr>
        <p:blipFill rotWithShape="1">
          <a:blip r:embed="rId11"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rot="20827828">
            <a:off x="6890629" y="6264322"/>
            <a:ext cx="1292968" cy="2263576"/>
          </a:xfrm>
          <a:prstGeom prst="rect">
            <a:avLst/>
          </a:prstGeom>
        </p:spPr>
      </p:pic>
      <p:pic>
        <p:nvPicPr>
          <p:cNvPr id="65" name="図 64"/>
          <p:cNvPicPr>
            <a:picLocks noChangeAspect="1"/>
          </p:cNvPicPr>
          <p:nvPr/>
        </p:nvPicPr>
        <p:blipFill rotWithShape="1">
          <a:blip r:embed="rId12"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rot="744492">
            <a:off x="9604829" y="5781811"/>
            <a:ext cx="1929098" cy="3377237"/>
          </a:xfrm>
          <a:prstGeom prst="rect">
            <a:avLst/>
          </a:prstGeom>
        </p:spPr>
      </p:pic>
    </p:spTree>
    <p:extLst>
      <p:ext uri="{BB962C8B-B14F-4D97-AF65-F5344CB8AC3E}">
        <p14:creationId xmlns:p14="http://schemas.microsoft.com/office/powerpoint/2010/main" val="3243178875"/>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0" name="直線コネクタ 19">
            <a:extLst>
              <a:ext uri="{FF2B5EF4-FFF2-40B4-BE49-F238E27FC236}">
                <a16:creationId xmlns:a16="http://schemas.microsoft.com/office/drawing/2014/main" id="{09999BE6-4959-4FD9-878C-59FC67FE555D}"/>
              </a:ext>
            </a:extLst>
          </p:cNvPr>
          <p:cNvCxnSpPr/>
          <p:nvPr/>
        </p:nvCxnSpPr>
        <p:spPr bwMode="auto">
          <a:xfrm>
            <a:off x="8553091" y="3007021"/>
            <a:ext cx="0" cy="5613401"/>
          </a:xfrm>
          <a:prstGeom prst="line">
            <a:avLst/>
          </a:prstGeom>
          <a:solidFill>
            <a:srgbClr val="000000"/>
          </a:solidFill>
          <a:ln w="25400" cap="rnd" cmpd="sng" algn="ctr">
            <a:solidFill>
              <a:schemeClr val="bg1">
                <a:lumMod val="50000"/>
              </a:schemeClr>
            </a:solidFill>
            <a:prstDash val="sysDot"/>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99" name="グループ化 98">
            <a:extLst>
              <a:ext uri="{FF2B5EF4-FFF2-40B4-BE49-F238E27FC236}">
                <a16:creationId xmlns:a16="http://schemas.microsoft.com/office/drawing/2014/main" id="{D27ED837-A1C2-48E7-B550-A70FE1529F7D}"/>
              </a:ext>
            </a:extLst>
          </p:cNvPr>
          <p:cNvGrpSpPr/>
          <p:nvPr/>
        </p:nvGrpSpPr>
        <p:grpSpPr>
          <a:xfrm>
            <a:off x="8977217" y="6751048"/>
            <a:ext cx="2592283" cy="648000"/>
            <a:chOff x="8977217" y="6778167"/>
            <a:chExt cx="2592283" cy="648000"/>
          </a:xfrm>
        </p:grpSpPr>
        <p:sp>
          <p:nvSpPr>
            <p:cNvPr id="96" name="四角形: 角を丸くする 95">
              <a:extLst>
                <a:ext uri="{FF2B5EF4-FFF2-40B4-BE49-F238E27FC236}">
                  <a16:creationId xmlns:a16="http://schemas.microsoft.com/office/drawing/2014/main" id="{743EE21B-4229-486B-A18C-2D468078E42C}"/>
                </a:ext>
              </a:extLst>
            </p:cNvPr>
            <p:cNvSpPr/>
            <p:nvPr/>
          </p:nvSpPr>
          <p:spPr bwMode="auto">
            <a:xfrm>
              <a:off x="8977217" y="6778167"/>
              <a:ext cx="2592000" cy="648000"/>
            </a:xfrm>
            <a:prstGeom prst="roundRect">
              <a:avLst>
                <a:gd name="adj" fmla="val 9799"/>
              </a:avLst>
            </a:prstGeom>
            <a:solidFill>
              <a:schemeClr val="bg1"/>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97" name="角丸四角形 13">
              <a:extLst>
                <a:ext uri="{FF2B5EF4-FFF2-40B4-BE49-F238E27FC236}">
                  <a16:creationId xmlns:a16="http://schemas.microsoft.com/office/drawing/2014/main" id="{FBCDED38-0E0C-4545-9F58-3E21FB967EAE}"/>
                </a:ext>
              </a:extLst>
            </p:cNvPr>
            <p:cNvSpPr>
              <a:spLocks noChangeAspect="1"/>
            </p:cNvSpPr>
            <p:nvPr/>
          </p:nvSpPr>
          <p:spPr bwMode="auto">
            <a:xfrm>
              <a:off x="9071164" y="6850167"/>
              <a:ext cx="504000" cy="504000"/>
            </a:xfrm>
            <a:prstGeom prst="roundRect">
              <a:avLst>
                <a:gd name="adj" fmla="val 13229"/>
              </a:avLst>
            </a:prstGeom>
            <a:solidFill>
              <a:srgbClr val="898FC3"/>
            </a:solidFill>
            <a:ln w="285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defRPr/>
              </a:pPr>
              <a:r>
                <a:rPr kumimoji="1" lang="en-US" altLang="ja-JP" sz="1200" b="1" kern="0">
                  <a:solidFill>
                    <a:srgbClr val="FFFFFF"/>
                  </a:solidFill>
                  <a:latin typeface="Meiryo UI" panose="020B0604030504040204" pitchFamily="50" charset="-128"/>
                  <a:ea typeface="Meiryo UI" panose="020B0604030504040204" pitchFamily="50" charset="-128"/>
                  <a:cs typeface="Verdana" panose="020B0604030504040204" pitchFamily="34" charset="0"/>
                </a:rPr>
                <a:t>iOS</a:t>
              </a:r>
              <a:endParaRPr kumimoji="1" lang="ja-JP" altLang="en-US" sz="1200" b="1" kern="0" dirty="0">
                <a:solidFill>
                  <a:srgbClr val="FFFFFF"/>
                </a:solidFill>
                <a:latin typeface="Meiryo UI" panose="020B0604030504040204" pitchFamily="50" charset="-128"/>
                <a:ea typeface="Meiryo UI" panose="020B0604030504040204" pitchFamily="50" charset="-128"/>
                <a:cs typeface="Verdana" panose="020B0604030504040204" pitchFamily="34" charset="0"/>
              </a:endParaRPr>
            </a:p>
          </p:txBody>
        </p:sp>
        <p:sp>
          <p:nvSpPr>
            <p:cNvPr id="98" name="正方形/長方形 97">
              <a:extLst>
                <a:ext uri="{FF2B5EF4-FFF2-40B4-BE49-F238E27FC236}">
                  <a16:creationId xmlns:a16="http://schemas.microsoft.com/office/drawing/2014/main" id="{4B9A8520-01AD-440E-8456-7FB79D5B219D}"/>
                </a:ext>
              </a:extLst>
            </p:cNvPr>
            <p:cNvSpPr/>
            <p:nvPr/>
          </p:nvSpPr>
          <p:spPr>
            <a:xfrm>
              <a:off x="9666735" y="6948279"/>
              <a:ext cx="1902765" cy="307777"/>
            </a:xfrm>
            <a:prstGeom prst="rect">
              <a:avLst/>
            </a:prstGeom>
          </p:spPr>
          <p:txBody>
            <a:bodyPr wrap="none" lIns="0" tIns="0" rIns="0" bIns="0" anchor="ctr" anchorCtr="0">
              <a:spAutoFit/>
            </a:bodyPr>
            <a:lstStyle/>
            <a:p>
              <a:pPr algn="l"/>
              <a:r>
                <a:rPr kumimoji="1" lang="en-US" altLang="ja-JP" sz="1600" dirty="0">
                  <a:latin typeface="Meiryo UI" panose="020B0604030504040204" pitchFamily="50" charset="-128"/>
                  <a:ea typeface="Meiryo UI" panose="020B0604030504040204" pitchFamily="50" charset="-128"/>
                </a:rPr>
                <a:t>11.4.1 </a:t>
              </a:r>
              <a:r>
                <a:rPr kumimoji="1" lang="ja-JP" altLang="en-US" sz="1600" dirty="0">
                  <a:latin typeface="Meiryo UI" panose="020B0604030504040204" pitchFamily="50" charset="-128"/>
                  <a:ea typeface="Meiryo UI" panose="020B0604030504040204" pitchFamily="50" charset="-128"/>
                </a:rPr>
                <a:t>→</a:t>
              </a:r>
              <a:r>
                <a:rPr kumimoji="1" lang="ja-JP" altLang="en-US" sz="1800" dirty="0">
                  <a:latin typeface="Meiryo UI" panose="020B0604030504040204" pitchFamily="50" charset="-128"/>
                  <a:ea typeface="Meiryo UI" panose="020B0604030504040204" pitchFamily="50" charset="-128"/>
                </a:rPr>
                <a:t> </a:t>
              </a:r>
              <a:r>
                <a:rPr kumimoji="1" lang="ja-JP" altLang="en-US" sz="2000" b="1" dirty="0">
                  <a:solidFill>
                    <a:srgbClr val="0070C0"/>
                  </a:solidFill>
                  <a:latin typeface="Meiryo UI" panose="020B0604030504040204" pitchFamily="50" charset="-128"/>
                  <a:ea typeface="Meiryo UI" panose="020B0604030504040204" pitchFamily="50" charset="-128"/>
                </a:rPr>
                <a:t>最新</a:t>
              </a:r>
              <a:r>
                <a:rPr kumimoji="1" lang="en-US" altLang="ja-JP" sz="2000" b="1" dirty="0">
                  <a:solidFill>
                    <a:srgbClr val="0070C0"/>
                  </a:solidFill>
                  <a:latin typeface="Meiryo UI" panose="020B0604030504040204" pitchFamily="50" charset="-128"/>
                  <a:ea typeface="Meiryo UI" panose="020B0604030504040204" pitchFamily="50" charset="-128"/>
                </a:rPr>
                <a:t>OS</a:t>
              </a:r>
              <a:endParaRPr kumimoji="1" lang="ja-JP" altLang="en-US" sz="2000" b="1" dirty="0">
                <a:solidFill>
                  <a:srgbClr val="0070C0"/>
                </a:solidFill>
                <a:latin typeface="Meiryo UI" panose="020B0604030504040204" pitchFamily="50" charset="-128"/>
                <a:ea typeface="Meiryo UI" panose="020B0604030504040204" pitchFamily="50" charset="-128"/>
              </a:endParaRPr>
            </a:p>
          </p:txBody>
        </p:sp>
      </p:grpSp>
      <p:grpSp>
        <p:nvGrpSpPr>
          <p:cNvPr id="91" name="グループ化 90">
            <a:extLst>
              <a:ext uri="{FF2B5EF4-FFF2-40B4-BE49-F238E27FC236}">
                <a16:creationId xmlns:a16="http://schemas.microsoft.com/office/drawing/2014/main" id="{5BB5B400-B4BB-4CC8-8D7B-B7DD7CE3C555}"/>
              </a:ext>
            </a:extLst>
          </p:cNvPr>
          <p:cNvGrpSpPr/>
          <p:nvPr/>
        </p:nvGrpSpPr>
        <p:grpSpPr>
          <a:xfrm>
            <a:off x="9170035" y="5246300"/>
            <a:ext cx="2008349" cy="648000"/>
            <a:chOff x="9269999" y="4215457"/>
            <a:chExt cx="2008349" cy="648000"/>
          </a:xfrm>
        </p:grpSpPr>
        <p:sp>
          <p:nvSpPr>
            <p:cNvPr id="92" name="四角形: 角を丸くする 91">
              <a:extLst>
                <a:ext uri="{FF2B5EF4-FFF2-40B4-BE49-F238E27FC236}">
                  <a16:creationId xmlns:a16="http://schemas.microsoft.com/office/drawing/2014/main" id="{BD5232DB-547D-4E5C-8F1D-70CE1F8FCB68}"/>
                </a:ext>
              </a:extLst>
            </p:cNvPr>
            <p:cNvSpPr/>
            <p:nvPr/>
          </p:nvSpPr>
          <p:spPr bwMode="auto">
            <a:xfrm>
              <a:off x="9269999" y="4215457"/>
              <a:ext cx="2008349" cy="648000"/>
            </a:xfrm>
            <a:prstGeom prst="roundRect">
              <a:avLst>
                <a:gd name="adj" fmla="val 9799"/>
              </a:avLst>
            </a:prstGeom>
            <a:solidFill>
              <a:schemeClr val="bg1"/>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dirty="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93" name="角丸四角形 13">
              <a:extLst>
                <a:ext uri="{FF2B5EF4-FFF2-40B4-BE49-F238E27FC236}">
                  <a16:creationId xmlns:a16="http://schemas.microsoft.com/office/drawing/2014/main" id="{4DDA7D5E-666F-4CA8-AE3D-C7620A4A2F02}"/>
                </a:ext>
              </a:extLst>
            </p:cNvPr>
            <p:cNvSpPr>
              <a:spLocks noChangeAspect="1"/>
            </p:cNvSpPr>
            <p:nvPr/>
          </p:nvSpPr>
          <p:spPr bwMode="auto">
            <a:xfrm>
              <a:off x="9702439" y="4287457"/>
              <a:ext cx="504000" cy="504000"/>
            </a:xfrm>
            <a:prstGeom prst="roundRect">
              <a:avLst>
                <a:gd name="adj" fmla="val 13229"/>
              </a:avLst>
            </a:prstGeom>
            <a:solidFill>
              <a:srgbClr val="898FC3"/>
            </a:solidFill>
            <a:ln w="285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defRPr/>
              </a:pPr>
              <a:r>
                <a:rPr kumimoji="1" lang="en-US" altLang="ja-JP" sz="1200" b="1" kern="0">
                  <a:solidFill>
                    <a:srgbClr val="FFFFFF"/>
                  </a:solidFill>
                  <a:latin typeface="Meiryo UI" panose="020B0604030504040204" pitchFamily="50" charset="-128"/>
                  <a:ea typeface="Meiryo UI" panose="020B0604030504040204" pitchFamily="50" charset="-128"/>
                  <a:cs typeface="Verdana" panose="020B0604030504040204" pitchFamily="34" charset="0"/>
                </a:rPr>
                <a:t>iOS</a:t>
              </a:r>
              <a:endParaRPr kumimoji="1" lang="ja-JP" altLang="en-US" sz="1200" b="1" kern="0" dirty="0">
                <a:solidFill>
                  <a:srgbClr val="FFFFFF"/>
                </a:solidFill>
                <a:latin typeface="Meiryo UI" panose="020B0604030504040204" pitchFamily="50" charset="-128"/>
                <a:ea typeface="Meiryo UI" panose="020B0604030504040204" pitchFamily="50" charset="-128"/>
                <a:cs typeface="Verdana" panose="020B0604030504040204" pitchFamily="34" charset="0"/>
              </a:endParaRPr>
            </a:p>
          </p:txBody>
        </p:sp>
        <p:sp>
          <p:nvSpPr>
            <p:cNvPr id="94" name="正方形/長方形 93">
              <a:extLst>
                <a:ext uri="{FF2B5EF4-FFF2-40B4-BE49-F238E27FC236}">
                  <a16:creationId xmlns:a16="http://schemas.microsoft.com/office/drawing/2014/main" id="{1430D0F2-D0BF-4996-992C-0D8D21310549}"/>
                </a:ext>
              </a:extLst>
            </p:cNvPr>
            <p:cNvSpPr/>
            <p:nvPr/>
          </p:nvSpPr>
          <p:spPr>
            <a:xfrm>
              <a:off x="10298010" y="4385569"/>
              <a:ext cx="891270" cy="307777"/>
            </a:xfrm>
            <a:prstGeom prst="rect">
              <a:avLst/>
            </a:prstGeom>
          </p:spPr>
          <p:txBody>
            <a:bodyPr wrap="none" lIns="0" tIns="0" rIns="0" bIns="0" anchor="ctr" anchorCtr="0">
              <a:spAutoFit/>
            </a:bodyPr>
            <a:lstStyle/>
            <a:p>
              <a:pPr algn="l"/>
              <a:r>
                <a:rPr kumimoji="1" lang="ja-JP" altLang="en-US" sz="2000" b="1" dirty="0">
                  <a:solidFill>
                    <a:srgbClr val="0070C0"/>
                  </a:solidFill>
                  <a:latin typeface="Meiryo UI" panose="020B0604030504040204" pitchFamily="50" charset="-128"/>
                  <a:ea typeface="Meiryo UI" panose="020B0604030504040204" pitchFamily="50" charset="-128"/>
                </a:rPr>
                <a:t>最新</a:t>
              </a:r>
              <a:r>
                <a:rPr kumimoji="1" lang="en-US" altLang="ja-JP" sz="2000" b="1" dirty="0">
                  <a:solidFill>
                    <a:srgbClr val="0070C0"/>
                  </a:solidFill>
                  <a:latin typeface="Meiryo UI" panose="020B0604030504040204" pitchFamily="50" charset="-128"/>
                  <a:ea typeface="Meiryo UI" panose="020B0604030504040204" pitchFamily="50" charset="-128"/>
                </a:rPr>
                <a:t>OS</a:t>
              </a:r>
              <a:endParaRPr kumimoji="1" lang="ja-JP" altLang="en-US" sz="2000" b="1" dirty="0">
                <a:solidFill>
                  <a:srgbClr val="0070C0"/>
                </a:solidFill>
                <a:latin typeface="Meiryo UI" panose="020B0604030504040204" pitchFamily="50" charset="-128"/>
                <a:ea typeface="Meiryo UI" panose="020B0604030504040204" pitchFamily="50" charset="-128"/>
              </a:endParaRPr>
            </a:p>
          </p:txBody>
        </p:sp>
      </p:grpSp>
      <p:sp>
        <p:nvSpPr>
          <p:cNvPr id="90" name="正方形/長方形 89">
            <a:extLst>
              <a:ext uri="{FF2B5EF4-FFF2-40B4-BE49-F238E27FC236}">
                <a16:creationId xmlns:a16="http://schemas.microsoft.com/office/drawing/2014/main" id="{50C48C77-82F6-40E4-921D-A0A93959075C}"/>
              </a:ext>
            </a:extLst>
          </p:cNvPr>
          <p:cNvSpPr/>
          <p:nvPr/>
        </p:nvSpPr>
        <p:spPr bwMode="auto">
          <a:xfrm rot="16200000">
            <a:off x="7481061" y="6944337"/>
            <a:ext cx="79200" cy="1260000"/>
          </a:xfrm>
          <a:prstGeom prst="rect">
            <a:avLst/>
          </a:prstGeom>
          <a:solidFill>
            <a:srgbClr val="00B050"/>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grpSp>
        <p:nvGrpSpPr>
          <p:cNvPr id="84" name="グループ化 83">
            <a:extLst>
              <a:ext uri="{FF2B5EF4-FFF2-40B4-BE49-F238E27FC236}">
                <a16:creationId xmlns:a16="http://schemas.microsoft.com/office/drawing/2014/main" id="{F00BD53A-4E8C-4E4D-A4AB-262D84D5ACD2}"/>
              </a:ext>
            </a:extLst>
          </p:cNvPr>
          <p:cNvGrpSpPr/>
          <p:nvPr/>
        </p:nvGrpSpPr>
        <p:grpSpPr>
          <a:xfrm>
            <a:off x="9170036" y="7791602"/>
            <a:ext cx="2879124" cy="648000"/>
            <a:chOff x="9270000" y="4215457"/>
            <a:chExt cx="2879124" cy="648000"/>
          </a:xfrm>
        </p:grpSpPr>
        <p:sp>
          <p:nvSpPr>
            <p:cNvPr id="85" name="四角形: 角を丸くする 84">
              <a:extLst>
                <a:ext uri="{FF2B5EF4-FFF2-40B4-BE49-F238E27FC236}">
                  <a16:creationId xmlns:a16="http://schemas.microsoft.com/office/drawing/2014/main" id="{961E53D3-6971-4553-A26B-45B3465017BD}"/>
                </a:ext>
              </a:extLst>
            </p:cNvPr>
            <p:cNvSpPr/>
            <p:nvPr/>
          </p:nvSpPr>
          <p:spPr bwMode="auto">
            <a:xfrm>
              <a:off x="9270000" y="4215457"/>
              <a:ext cx="2879124" cy="648000"/>
            </a:xfrm>
            <a:prstGeom prst="roundRect">
              <a:avLst>
                <a:gd name="adj" fmla="val 9799"/>
              </a:avLst>
            </a:prstGeom>
            <a:solidFill>
              <a:schemeClr val="bg1"/>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86" name="角丸四角形 13">
              <a:extLst>
                <a:ext uri="{FF2B5EF4-FFF2-40B4-BE49-F238E27FC236}">
                  <a16:creationId xmlns:a16="http://schemas.microsoft.com/office/drawing/2014/main" id="{E6577191-F588-4ACF-8BCE-154B6DBDF7FE}"/>
                </a:ext>
              </a:extLst>
            </p:cNvPr>
            <p:cNvSpPr>
              <a:spLocks noChangeAspect="1"/>
            </p:cNvSpPr>
            <p:nvPr/>
          </p:nvSpPr>
          <p:spPr bwMode="auto">
            <a:xfrm>
              <a:off x="9702439" y="4287457"/>
              <a:ext cx="504000" cy="504000"/>
            </a:xfrm>
            <a:prstGeom prst="roundRect">
              <a:avLst>
                <a:gd name="adj" fmla="val 13229"/>
              </a:avLst>
            </a:prstGeom>
            <a:solidFill>
              <a:srgbClr val="898FC3"/>
            </a:solidFill>
            <a:ln w="285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defRPr/>
              </a:pPr>
              <a:r>
                <a:rPr kumimoji="1" lang="en-US" altLang="ja-JP" sz="1200" b="1" kern="0">
                  <a:solidFill>
                    <a:srgbClr val="FFFFFF"/>
                  </a:solidFill>
                  <a:latin typeface="Meiryo UI" panose="020B0604030504040204" pitchFamily="50" charset="-128"/>
                  <a:ea typeface="Meiryo UI" panose="020B0604030504040204" pitchFamily="50" charset="-128"/>
                  <a:cs typeface="Verdana" panose="020B0604030504040204" pitchFamily="34" charset="0"/>
                </a:rPr>
                <a:t>iOS</a:t>
              </a:r>
              <a:endParaRPr kumimoji="1" lang="ja-JP" altLang="en-US" sz="1200" b="1" kern="0" dirty="0">
                <a:solidFill>
                  <a:srgbClr val="FFFFFF"/>
                </a:solidFill>
                <a:latin typeface="Meiryo UI" panose="020B0604030504040204" pitchFamily="50" charset="-128"/>
                <a:ea typeface="Meiryo UI" panose="020B0604030504040204" pitchFamily="50" charset="-128"/>
                <a:cs typeface="Verdana" panose="020B0604030504040204" pitchFamily="34" charset="0"/>
              </a:endParaRPr>
            </a:p>
          </p:txBody>
        </p:sp>
        <p:sp>
          <p:nvSpPr>
            <p:cNvPr id="87" name="正方形/長方形 86">
              <a:extLst>
                <a:ext uri="{FF2B5EF4-FFF2-40B4-BE49-F238E27FC236}">
                  <a16:creationId xmlns:a16="http://schemas.microsoft.com/office/drawing/2014/main" id="{7C668684-565E-4F0B-918E-20C445FABE1F}"/>
                </a:ext>
              </a:extLst>
            </p:cNvPr>
            <p:cNvSpPr/>
            <p:nvPr/>
          </p:nvSpPr>
          <p:spPr>
            <a:xfrm>
              <a:off x="10298010" y="4385569"/>
              <a:ext cx="1702389" cy="307777"/>
            </a:xfrm>
            <a:prstGeom prst="rect">
              <a:avLst/>
            </a:prstGeom>
          </p:spPr>
          <p:txBody>
            <a:bodyPr wrap="none" lIns="0" tIns="0" rIns="0" bIns="0" anchor="ctr" anchorCtr="0">
              <a:spAutoFit/>
            </a:bodyPr>
            <a:lstStyle/>
            <a:p>
              <a:pPr algn="l"/>
              <a:r>
                <a:rPr kumimoji="1" lang="en-US" altLang="ja-JP" sz="1600" dirty="0">
                  <a:latin typeface="Meiryo UI" panose="020B0604030504040204" pitchFamily="50" charset="-128"/>
                  <a:ea typeface="Meiryo UI" panose="020B0604030504040204" pitchFamily="50" charset="-128"/>
                </a:rPr>
                <a:t>12.1 </a:t>
              </a:r>
              <a:r>
                <a:rPr kumimoji="1" lang="ja-JP" altLang="en-US" sz="1600" dirty="0">
                  <a:latin typeface="Meiryo UI" panose="020B0604030504040204" pitchFamily="50" charset="-128"/>
                  <a:ea typeface="Meiryo UI" panose="020B0604030504040204" pitchFamily="50" charset="-128"/>
                </a:rPr>
                <a:t>→</a:t>
              </a:r>
              <a:r>
                <a:rPr kumimoji="1" lang="ja-JP" altLang="en-US" sz="1800" dirty="0">
                  <a:latin typeface="Meiryo UI" panose="020B0604030504040204" pitchFamily="50" charset="-128"/>
                  <a:ea typeface="Meiryo UI" panose="020B0604030504040204" pitchFamily="50" charset="-128"/>
                </a:rPr>
                <a:t> </a:t>
              </a:r>
              <a:r>
                <a:rPr kumimoji="1" lang="ja-JP" altLang="en-US" sz="2000" b="1" dirty="0">
                  <a:solidFill>
                    <a:srgbClr val="0070C0"/>
                  </a:solidFill>
                  <a:latin typeface="Meiryo UI" panose="020B0604030504040204" pitchFamily="50" charset="-128"/>
                  <a:ea typeface="Meiryo UI" panose="020B0604030504040204" pitchFamily="50" charset="-128"/>
                </a:rPr>
                <a:t>最新</a:t>
              </a:r>
              <a:r>
                <a:rPr kumimoji="1" lang="en-US" altLang="ja-JP" sz="2000" b="1" dirty="0">
                  <a:solidFill>
                    <a:srgbClr val="0070C0"/>
                  </a:solidFill>
                  <a:latin typeface="Meiryo UI" panose="020B0604030504040204" pitchFamily="50" charset="-128"/>
                  <a:ea typeface="Meiryo UI" panose="020B0604030504040204" pitchFamily="50" charset="-128"/>
                </a:rPr>
                <a:t>OS</a:t>
              </a:r>
              <a:endParaRPr kumimoji="1" lang="ja-JP" altLang="en-US" sz="2000" b="1" dirty="0">
                <a:solidFill>
                  <a:srgbClr val="0070C0"/>
                </a:solidFill>
                <a:latin typeface="Meiryo UI" panose="020B0604030504040204" pitchFamily="50" charset="-128"/>
                <a:ea typeface="Meiryo UI" panose="020B0604030504040204" pitchFamily="50" charset="-128"/>
              </a:endParaRPr>
            </a:p>
          </p:txBody>
        </p:sp>
      </p:grpSp>
      <p:grpSp>
        <p:nvGrpSpPr>
          <p:cNvPr id="71" name="グループ化 70">
            <a:extLst>
              <a:ext uri="{FF2B5EF4-FFF2-40B4-BE49-F238E27FC236}">
                <a16:creationId xmlns:a16="http://schemas.microsoft.com/office/drawing/2014/main" id="{5AA2CA67-3CFF-45E1-AE77-81BB129AA610}"/>
              </a:ext>
            </a:extLst>
          </p:cNvPr>
          <p:cNvGrpSpPr/>
          <p:nvPr/>
        </p:nvGrpSpPr>
        <p:grpSpPr>
          <a:xfrm>
            <a:off x="9170035" y="4120722"/>
            <a:ext cx="2879125" cy="648000"/>
            <a:chOff x="9269999" y="4215457"/>
            <a:chExt cx="2879125" cy="648000"/>
          </a:xfrm>
        </p:grpSpPr>
        <p:sp>
          <p:nvSpPr>
            <p:cNvPr id="70" name="四角形: 角を丸くする 69">
              <a:extLst>
                <a:ext uri="{FF2B5EF4-FFF2-40B4-BE49-F238E27FC236}">
                  <a16:creationId xmlns:a16="http://schemas.microsoft.com/office/drawing/2014/main" id="{D5A10C00-496B-44B8-9B89-FEAE2F321C51}"/>
                </a:ext>
              </a:extLst>
            </p:cNvPr>
            <p:cNvSpPr/>
            <p:nvPr/>
          </p:nvSpPr>
          <p:spPr bwMode="auto">
            <a:xfrm>
              <a:off x="9269999" y="4215457"/>
              <a:ext cx="2879125" cy="648000"/>
            </a:xfrm>
            <a:prstGeom prst="roundRect">
              <a:avLst>
                <a:gd name="adj" fmla="val 9799"/>
              </a:avLst>
            </a:prstGeom>
            <a:solidFill>
              <a:schemeClr val="bg1"/>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67" name="角丸四角形 13">
              <a:extLst>
                <a:ext uri="{FF2B5EF4-FFF2-40B4-BE49-F238E27FC236}">
                  <a16:creationId xmlns:a16="http://schemas.microsoft.com/office/drawing/2014/main" id="{90CBA855-45FD-4129-8368-BFA3B05E62C5}"/>
                </a:ext>
              </a:extLst>
            </p:cNvPr>
            <p:cNvSpPr>
              <a:spLocks noChangeAspect="1"/>
            </p:cNvSpPr>
            <p:nvPr/>
          </p:nvSpPr>
          <p:spPr bwMode="auto">
            <a:xfrm>
              <a:off x="9702439" y="4287457"/>
              <a:ext cx="504000" cy="504000"/>
            </a:xfrm>
            <a:prstGeom prst="roundRect">
              <a:avLst>
                <a:gd name="adj" fmla="val 13229"/>
              </a:avLst>
            </a:prstGeom>
            <a:solidFill>
              <a:srgbClr val="898FC3"/>
            </a:solidFill>
            <a:ln w="285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defRPr/>
              </a:pPr>
              <a:r>
                <a:rPr kumimoji="1" lang="en-US" altLang="ja-JP" sz="1200" b="1" kern="0">
                  <a:solidFill>
                    <a:srgbClr val="FFFFFF"/>
                  </a:solidFill>
                  <a:latin typeface="Meiryo UI" panose="020B0604030504040204" pitchFamily="50" charset="-128"/>
                  <a:ea typeface="Meiryo UI" panose="020B0604030504040204" pitchFamily="50" charset="-128"/>
                  <a:cs typeface="Verdana" panose="020B0604030504040204" pitchFamily="34" charset="0"/>
                </a:rPr>
                <a:t>iOS</a:t>
              </a:r>
              <a:endParaRPr kumimoji="1" lang="ja-JP" altLang="en-US" sz="1200" b="1" kern="0" dirty="0">
                <a:solidFill>
                  <a:srgbClr val="FFFFFF"/>
                </a:solidFill>
                <a:latin typeface="Meiryo UI" panose="020B0604030504040204" pitchFamily="50" charset="-128"/>
                <a:ea typeface="Meiryo UI" panose="020B0604030504040204" pitchFamily="50" charset="-128"/>
                <a:cs typeface="Verdana" panose="020B0604030504040204" pitchFamily="34" charset="0"/>
              </a:endParaRPr>
            </a:p>
          </p:txBody>
        </p:sp>
        <p:sp>
          <p:nvSpPr>
            <p:cNvPr id="68" name="正方形/長方形 67">
              <a:extLst>
                <a:ext uri="{FF2B5EF4-FFF2-40B4-BE49-F238E27FC236}">
                  <a16:creationId xmlns:a16="http://schemas.microsoft.com/office/drawing/2014/main" id="{10B3637B-D8DB-4FE1-A2A8-E2021ACAAA0C}"/>
                </a:ext>
              </a:extLst>
            </p:cNvPr>
            <p:cNvSpPr/>
            <p:nvPr/>
          </p:nvSpPr>
          <p:spPr>
            <a:xfrm>
              <a:off x="10298010" y="4385569"/>
              <a:ext cx="1702389" cy="307777"/>
            </a:xfrm>
            <a:prstGeom prst="rect">
              <a:avLst/>
            </a:prstGeom>
          </p:spPr>
          <p:txBody>
            <a:bodyPr wrap="none" lIns="0" tIns="0" rIns="0" bIns="0" anchor="ctr" anchorCtr="0">
              <a:spAutoFit/>
            </a:bodyPr>
            <a:lstStyle/>
            <a:p>
              <a:pPr algn="l"/>
              <a:r>
                <a:rPr kumimoji="1" lang="en-US" altLang="ja-JP" sz="1600" dirty="0">
                  <a:latin typeface="Meiryo UI" panose="020B0604030504040204" pitchFamily="50" charset="-128"/>
                  <a:ea typeface="Meiryo UI" panose="020B0604030504040204" pitchFamily="50" charset="-128"/>
                </a:rPr>
                <a:t>11.4 </a:t>
              </a:r>
              <a:r>
                <a:rPr kumimoji="1" lang="ja-JP" altLang="en-US" sz="1600" dirty="0">
                  <a:latin typeface="Meiryo UI" panose="020B0604030504040204" pitchFamily="50" charset="-128"/>
                  <a:ea typeface="Meiryo UI" panose="020B0604030504040204" pitchFamily="50" charset="-128"/>
                </a:rPr>
                <a:t>→</a:t>
              </a:r>
              <a:r>
                <a:rPr kumimoji="1" lang="ja-JP" altLang="en-US" sz="1800" dirty="0">
                  <a:latin typeface="Meiryo UI" panose="020B0604030504040204" pitchFamily="50" charset="-128"/>
                  <a:ea typeface="Meiryo UI" panose="020B0604030504040204" pitchFamily="50" charset="-128"/>
                </a:rPr>
                <a:t> </a:t>
              </a:r>
              <a:r>
                <a:rPr kumimoji="1" lang="ja-JP" altLang="en-US" sz="2000" b="1" dirty="0">
                  <a:solidFill>
                    <a:srgbClr val="0070C0"/>
                  </a:solidFill>
                  <a:latin typeface="Meiryo UI" panose="020B0604030504040204" pitchFamily="50" charset="-128"/>
                  <a:ea typeface="Meiryo UI" panose="020B0604030504040204" pitchFamily="50" charset="-128"/>
                </a:rPr>
                <a:t>最新</a:t>
              </a:r>
              <a:r>
                <a:rPr kumimoji="1" lang="en-US" altLang="ja-JP" sz="2000" b="1" dirty="0">
                  <a:solidFill>
                    <a:srgbClr val="0070C0"/>
                  </a:solidFill>
                  <a:latin typeface="Meiryo UI" panose="020B0604030504040204" pitchFamily="50" charset="-128"/>
                  <a:ea typeface="Meiryo UI" panose="020B0604030504040204" pitchFamily="50" charset="-128"/>
                </a:rPr>
                <a:t>OS</a:t>
              </a:r>
              <a:endParaRPr kumimoji="1" lang="ja-JP" altLang="en-US" sz="2000" b="1" dirty="0">
                <a:solidFill>
                  <a:srgbClr val="0070C0"/>
                </a:solidFill>
                <a:latin typeface="Meiryo UI" panose="020B0604030504040204" pitchFamily="50" charset="-128"/>
                <a:ea typeface="Meiryo UI" panose="020B0604030504040204" pitchFamily="50" charset="-128"/>
              </a:endParaRPr>
            </a:p>
          </p:txBody>
        </p:sp>
      </p:grpSp>
      <p:sp>
        <p:nvSpPr>
          <p:cNvPr id="31" name="矢印: 右 30">
            <a:extLst>
              <a:ext uri="{FF2B5EF4-FFF2-40B4-BE49-F238E27FC236}">
                <a16:creationId xmlns:a16="http://schemas.microsoft.com/office/drawing/2014/main" id="{31FCFAC4-5300-49EB-9E48-3C532E4C375B}"/>
              </a:ext>
            </a:extLst>
          </p:cNvPr>
          <p:cNvSpPr/>
          <p:nvPr/>
        </p:nvSpPr>
        <p:spPr bwMode="auto">
          <a:xfrm>
            <a:off x="3333254" y="7482004"/>
            <a:ext cx="2528867" cy="184667"/>
          </a:xfrm>
          <a:prstGeom prst="rightArrow">
            <a:avLst>
              <a:gd name="adj1" fmla="val 45958"/>
              <a:gd name="adj2" fmla="val 129682"/>
            </a:avLst>
          </a:prstGeom>
          <a:solidFill>
            <a:srgbClr val="00B050"/>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16" name="矢印: 右 15">
            <a:extLst>
              <a:ext uri="{FF2B5EF4-FFF2-40B4-BE49-F238E27FC236}">
                <a16:creationId xmlns:a16="http://schemas.microsoft.com/office/drawing/2014/main" id="{F65264E9-48CE-4599-A6DD-BA352370774F}"/>
              </a:ext>
            </a:extLst>
          </p:cNvPr>
          <p:cNvSpPr/>
          <p:nvPr/>
        </p:nvSpPr>
        <p:spPr bwMode="auto">
          <a:xfrm>
            <a:off x="8120758" y="3242655"/>
            <a:ext cx="820673" cy="320732"/>
          </a:xfrm>
          <a:prstGeom prst="rightArrow">
            <a:avLst>
              <a:gd name="adj1" fmla="val 50000"/>
              <a:gd name="adj2" fmla="val 77134"/>
            </a:avLst>
          </a:prstGeom>
          <a:gradFill>
            <a:gsLst>
              <a:gs pos="0">
                <a:srgbClr val="00B050"/>
              </a:gs>
              <a:gs pos="100000">
                <a:srgbClr val="0070C0"/>
              </a:gs>
            </a:gsLst>
            <a:lin ang="0" scaled="0"/>
          </a:gra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15" name="矢印: 右 14">
            <a:extLst>
              <a:ext uri="{FF2B5EF4-FFF2-40B4-BE49-F238E27FC236}">
                <a16:creationId xmlns:a16="http://schemas.microsoft.com/office/drawing/2014/main" id="{6A5ADFD8-1172-483F-9C75-9E7AE9F146F9}"/>
              </a:ext>
            </a:extLst>
          </p:cNvPr>
          <p:cNvSpPr/>
          <p:nvPr/>
        </p:nvSpPr>
        <p:spPr bwMode="auto">
          <a:xfrm>
            <a:off x="3190042" y="3242655"/>
            <a:ext cx="1652099" cy="320732"/>
          </a:xfrm>
          <a:prstGeom prst="rightArrow">
            <a:avLst>
              <a:gd name="adj1" fmla="val 50000"/>
              <a:gd name="adj2" fmla="val 77134"/>
            </a:avLst>
          </a:prstGeom>
          <a:solidFill>
            <a:srgbClr val="00B050"/>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3" name="スライド番号プレースホルダー 2">
            <a:extLst>
              <a:ext uri="{FF2B5EF4-FFF2-40B4-BE49-F238E27FC236}">
                <a16:creationId xmlns:a16="http://schemas.microsoft.com/office/drawing/2014/main" id="{C8559C6F-3D68-474A-9F54-F7CFF526EF8C}"/>
              </a:ext>
            </a:extLst>
          </p:cNvPr>
          <p:cNvSpPr>
            <a:spLocks noGrp="1"/>
          </p:cNvSpPr>
          <p:nvPr>
            <p:ph type="sldNum" sz="quarter" idx="4"/>
          </p:nvPr>
        </p:nvSpPr>
        <p:spPr/>
        <p:txBody>
          <a:bodyPr/>
          <a:lstStyle/>
          <a:p>
            <a:fld id="{F1BF7F6E-0413-4353-995D-100289A07FF8}" type="slidenum">
              <a:rPr lang="en-US" altLang="ja-JP" smtClean="0"/>
              <a:pPr/>
              <a:t>49</a:t>
            </a:fld>
            <a:endParaRPr lang="en-US" altLang="ja-JP" dirty="0"/>
          </a:p>
        </p:txBody>
      </p:sp>
      <p:sp>
        <p:nvSpPr>
          <p:cNvPr id="4" name="タイトル 3">
            <a:extLst>
              <a:ext uri="{FF2B5EF4-FFF2-40B4-BE49-F238E27FC236}">
                <a16:creationId xmlns:a16="http://schemas.microsoft.com/office/drawing/2014/main" id="{5AABEE84-5971-4784-94A0-B6739398508C}"/>
              </a:ext>
            </a:extLst>
          </p:cNvPr>
          <p:cNvSpPr>
            <a:spLocks noGrp="1"/>
          </p:cNvSpPr>
          <p:nvPr>
            <p:ph type="title"/>
          </p:nvPr>
        </p:nvSpPr>
        <p:spPr/>
        <p:txBody>
          <a:bodyPr/>
          <a:lstStyle/>
          <a:p>
            <a:r>
              <a:rPr lang="ja-JP" altLang="en-US" dirty="0">
                <a:latin typeface="Meiryo UI" panose="020B0604030504040204" pitchFamily="50" charset="-128"/>
                <a:ea typeface="Meiryo UI" panose="020B0604030504040204" pitchFamily="50" charset="-128"/>
                <a:cs typeface="ヒラギノ角ゴ ProN W6"/>
                <a:sym typeface="ヒラギノ角ゴ ProN W6"/>
              </a:rPr>
              <a:t>強制</a:t>
            </a:r>
            <a:r>
              <a:rPr lang="en-US" altLang="ja-JP" dirty="0">
                <a:latin typeface="Meiryo UI" panose="020B0604030504040204" pitchFamily="50" charset="-128"/>
                <a:ea typeface="Meiryo UI" panose="020B0604030504040204" pitchFamily="50" charset="-128"/>
                <a:cs typeface="ヒラギノ角ゴ ProN W6"/>
                <a:sym typeface="ヒラギノ角ゴ ProN W6"/>
              </a:rPr>
              <a:t>OS</a:t>
            </a:r>
            <a:r>
              <a:rPr lang="ja-JP" altLang="en-US" dirty="0">
                <a:latin typeface="Meiryo UI" panose="020B0604030504040204" pitchFamily="50" charset="-128"/>
                <a:ea typeface="Meiryo UI" panose="020B0604030504040204" pitchFamily="50" charset="-128"/>
                <a:cs typeface="ヒラギノ角ゴ ProN W6"/>
                <a:sym typeface="ヒラギノ角ゴ ProN W6"/>
              </a:rPr>
              <a:t>アップデート機能</a:t>
            </a:r>
            <a:endParaRPr kumimoji="1" lang="ja-JP" altLang="en-US" dirty="0"/>
          </a:p>
        </p:txBody>
      </p:sp>
      <p:sp>
        <p:nvSpPr>
          <p:cNvPr id="5" name="角丸四角形 13">
            <a:extLst>
              <a:ext uri="{FF2B5EF4-FFF2-40B4-BE49-F238E27FC236}">
                <a16:creationId xmlns:a16="http://schemas.microsoft.com/office/drawing/2014/main" id="{DC9876AC-F729-4C14-9718-54D4FBFF4CDA}"/>
              </a:ext>
            </a:extLst>
          </p:cNvPr>
          <p:cNvSpPr/>
          <p:nvPr/>
        </p:nvSpPr>
        <p:spPr bwMode="auto">
          <a:xfrm>
            <a:off x="9022006" y="360000"/>
            <a:ext cx="1080000" cy="288000"/>
          </a:xfrm>
          <a:prstGeom prst="roundRect">
            <a:avLst>
              <a:gd name="adj" fmla="val 13229"/>
            </a:avLst>
          </a:prstGeom>
          <a:solidFill>
            <a:srgbClr val="898FC3"/>
          </a:solidFill>
          <a:ln w="285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defRPr/>
            </a:pPr>
            <a:r>
              <a:rPr kumimoji="1" lang="en-US" altLang="ja-JP" sz="1400" b="1" kern="0">
                <a:solidFill>
                  <a:srgbClr val="FFFFFF"/>
                </a:solidFill>
                <a:latin typeface="Meiryo UI" panose="020B0604030504040204" pitchFamily="50" charset="-128"/>
                <a:ea typeface="Meiryo UI" panose="020B0604030504040204" pitchFamily="50" charset="-128"/>
                <a:cs typeface="Verdana" panose="020B0604030504040204" pitchFamily="34" charset="0"/>
              </a:rPr>
              <a:t>iOS</a:t>
            </a:r>
            <a:endParaRPr kumimoji="1" lang="ja-JP" altLang="en-US" sz="1400" b="1" kern="0" dirty="0">
              <a:solidFill>
                <a:srgbClr val="FFFFFF"/>
              </a:solidFill>
              <a:latin typeface="Meiryo UI" panose="020B0604030504040204" pitchFamily="50" charset="-128"/>
              <a:ea typeface="Meiryo UI" panose="020B0604030504040204" pitchFamily="50" charset="-128"/>
              <a:cs typeface="Verdana" panose="020B0604030504040204" pitchFamily="34" charset="0"/>
            </a:endParaRPr>
          </a:p>
        </p:txBody>
      </p:sp>
      <p:sp>
        <p:nvSpPr>
          <p:cNvPr id="7" name="コンテンツ プレースホルダ 28">
            <a:extLst>
              <a:ext uri="{FF2B5EF4-FFF2-40B4-BE49-F238E27FC236}">
                <a16:creationId xmlns:a16="http://schemas.microsoft.com/office/drawing/2014/main" id="{EEE9A859-9207-4B2C-A586-E8781C6B68C8}"/>
              </a:ext>
            </a:extLst>
          </p:cNvPr>
          <p:cNvSpPr txBox="1">
            <a:spLocks/>
          </p:cNvSpPr>
          <p:nvPr/>
        </p:nvSpPr>
        <p:spPr>
          <a:xfrm>
            <a:off x="360006" y="1257478"/>
            <a:ext cx="12283200" cy="1836000"/>
          </a:xfrm>
          <a:prstGeom prst="rect">
            <a:avLst/>
          </a:prstGeom>
        </p:spPr>
        <p:txBody>
          <a:bodyPr lIns="0" rIns="0" anchor="ctr" anchorCtr="0"/>
          <a:lstStyle>
            <a:lvl1pPr marL="215900" algn="l" rtl="0" fontAlgn="base">
              <a:spcBef>
                <a:spcPts val="2400"/>
              </a:spcBef>
              <a:spcAft>
                <a:spcPct val="0"/>
              </a:spcAft>
              <a:defRPr sz="4400">
                <a:solidFill>
                  <a:schemeClr val="tx1"/>
                </a:solidFill>
                <a:latin typeface="HGP創英角ｺﾞｼｯｸUB" panose="020B0900000000000000" pitchFamily="50" charset="-128"/>
                <a:ea typeface="HGP創英角ｺﾞｼｯｸUB" panose="020B0900000000000000" pitchFamily="50" charset="-128"/>
                <a:cs typeface="+mn-cs"/>
                <a:sym typeface="ヒラギノ角ゴ ProN W6" charset="0"/>
              </a:defRPr>
            </a:lvl1pPr>
            <a:lvl2pPr marL="1231900" indent="-571500" algn="l" rtl="0" fontAlgn="base">
              <a:spcBef>
                <a:spcPts val="2400"/>
              </a:spcBef>
              <a:spcAft>
                <a:spcPct val="0"/>
              </a:spcAft>
              <a:buClr>
                <a:srgbClr val="000000"/>
              </a:buClr>
              <a:buSzPct val="171000"/>
              <a:buFont typeface="ヒラギノ角ゴ ProN W3" charset="0"/>
              <a:buChar char="•"/>
              <a:defRPr sz="4400">
                <a:solidFill>
                  <a:schemeClr val="tx1"/>
                </a:solidFill>
                <a:latin typeface="HGP創英角ｺﾞｼｯｸUB" panose="020B0900000000000000" pitchFamily="50" charset="-128"/>
                <a:ea typeface="HGP創英角ｺﾞｼｯｸUB" panose="020B0900000000000000" pitchFamily="50" charset="-128"/>
                <a:cs typeface="+mn-cs"/>
                <a:sym typeface="ヒラギノ角ゴ ProN W6" charset="0"/>
              </a:defRPr>
            </a:lvl2pPr>
            <a:lvl3pPr marL="1676400" indent="-571500" algn="l" rtl="0" fontAlgn="base">
              <a:spcBef>
                <a:spcPts val="2400"/>
              </a:spcBef>
              <a:spcAft>
                <a:spcPct val="0"/>
              </a:spcAft>
              <a:buClr>
                <a:srgbClr val="000000"/>
              </a:buClr>
              <a:buSzPct val="171000"/>
              <a:buFont typeface="ヒラギノ角ゴ ProN W3" charset="0"/>
              <a:buChar char="•"/>
              <a:defRPr sz="4400">
                <a:solidFill>
                  <a:schemeClr val="tx1"/>
                </a:solidFill>
                <a:latin typeface="HGP創英角ｺﾞｼｯｸUB" panose="020B0900000000000000" pitchFamily="50" charset="-128"/>
                <a:ea typeface="HGP創英角ｺﾞｼｯｸUB" panose="020B0900000000000000" pitchFamily="50" charset="-128"/>
                <a:cs typeface="+mn-cs"/>
                <a:sym typeface="ヒラギノ角ゴ ProN W6" charset="0"/>
              </a:defRPr>
            </a:lvl3pPr>
            <a:lvl4pPr marL="2120900" indent="-571500" algn="l" rtl="0" fontAlgn="base">
              <a:spcBef>
                <a:spcPts val="2400"/>
              </a:spcBef>
              <a:spcAft>
                <a:spcPct val="0"/>
              </a:spcAft>
              <a:buClr>
                <a:srgbClr val="000000"/>
              </a:buClr>
              <a:buSzPct val="171000"/>
              <a:buFont typeface="ヒラギノ角ゴ ProN W3" charset="0"/>
              <a:buChar char="•"/>
              <a:defRPr sz="4400">
                <a:solidFill>
                  <a:schemeClr val="tx1"/>
                </a:solidFill>
                <a:latin typeface="HGP創英角ｺﾞｼｯｸUB" panose="020B0900000000000000" pitchFamily="50" charset="-128"/>
                <a:ea typeface="HGP創英角ｺﾞｼｯｸUB" panose="020B0900000000000000" pitchFamily="50" charset="-128"/>
                <a:cs typeface="+mn-cs"/>
                <a:sym typeface="ヒラギノ角ゴ ProN W6" charset="0"/>
              </a:defRPr>
            </a:lvl4pPr>
            <a:lvl5pPr marL="2565400" indent="-571500" algn="l" rtl="0" fontAlgn="base">
              <a:spcBef>
                <a:spcPts val="2400"/>
              </a:spcBef>
              <a:spcAft>
                <a:spcPct val="0"/>
              </a:spcAft>
              <a:buClr>
                <a:srgbClr val="000000"/>
              </a:buClr>
              <a:buSzPct val="171000"/>
              <a:buFont typeface="ヒラギノ角ゴ ProN W3" charset="0"/>
              <a:buChar char="•"/>
              <a:defRPr sz="4400">
                <a:solidFill>
                  <a:schemeClr val="tx1"/>
                </a:solidFill>
                <a:latin typeface="HGP創英角ｺﾞｼｯｸUB" panose="020B0900000000000000" pitchFamily="50" charset="-128"/>
                <a:ea typeface="HGP創英角ｺﾞｼｯｸUB" panose="020B0900000000000000" pitchFamily="50" charset="-128"/>
                <a:cs typeface="+mn-cs"/>
                <a:sym typeface="ヒラギノ角ゴ ProN W6" charset="0"/>
              </a:defRPr>
            </a:lvl5pPr>
            <a:lvl6pPr marL="3022600" indent="-571500" algn="l" rtl="0" fontAlgn="base">
              <a:spcBef>
                <a:spcPts val="2400"/>
              </a:spcBef>
              <a:spcAft>
                <a:spcPct val="0"/>
              </a:spcAft>
              <a:buClr>
                <a:srgbClr val="000000"/>
              </a:buClr>
              <a:buSzPct val="171000"/>
              <a:buFont typeface="ヒラギノ角ゴ ProN W3" charset="0"/>
              <a:buChar char="•"/>
              <a:defRPr sz="3800">
                <a:solidFill>
                  <a:schemeClr val="tx1"/>
                </a:solidFill>
                <a:latin typeface="+mn-lt"/>
                <a:ea typeface="+mn-ea"/>
                <a:cs typeface="+mn-cs"/>
                <a:sym typeface="ヒラギノ角ゴ ProN W6" charset="0"/>
              </a:defRPr>
            </a:lvl6pPr>
            <a:lvl7pPr marL="3479800" indent="-571500" algn="l" rtl="0" fontAlgn="base">
              <a:spcBef>
                <a:spcPts val="2400"/>
              </a:spcBef>
              <a:spcAft>
                <a:spcPct val="0"/>
              </a:spcAft>
              <a:buClr>
                <a:srgbClr val="000000"/>
              </a:buClr>
              <a:buSzPct val="171000"/>
              <a:buFont typeface="ヒラギノ角ゴ ProN W3" charset="0"/>
              <a:buChar char="•"/>
              <a:defRPr sz="3800">
                <a:solidFill>
                  <a:schemeClr val="tx1"/>
                </a:solidFill>
                <a:latin typeface="+mn-lt"/>
                <a:ea typeface="+mn-ea"/>
                <a:cs typeface="+mn-cs"/>
                <a:sym typeface="ヒラギノ角ゴ ProN W6" charset="0"/>
              </a:defRPr>
            </a:lvl7pPr>
            <a:lvl8pPr marL="3937000" indent="-571500" algn="l" rtl="0" fontAlgn="base">
              <a:spcBef>
                <a:spcPts val="2400"/>
              </a:spcBef>
              <a:spcAft>
                <a:spcPct val="0"/>
              </a:spcAft>
              <a:buClr>
                <a:srgbClr val="000000"/>
              </a:buClr>
              <a:buSzPct val="171000"/>
              <a:buFont typeface="ヒラギノ角ゴ ProN W3" charset="0"/>
              <a:buChar char="•"/>
              <a:defRPr sz="3800">
                <a:solidFill>
                  <a:schemeClr val="tx1"/>
                </a:solidFill>
                <a:latin typeface="+mn-lt"/>
                <a:ea typeface="+mn-ea"/>
                <a:cs typeface="+mn-cs"/>
                <a:sym typeface="ヒラギノ角ゴ ProN W6" charset="0"/>
              </a:defRPr>
            </a:lvl8pPr>
            <a:lvl9pPr marL="4394200" indent="-571500" algn="l" rtl="0" fontAlgn="base">
              <a:spcBef>
                <a:spcPts val="2400"/>
              </a:spcBef>
              <a:spcAft>
                <a:spcPct val="0"/>
              </a:spcAft>
              <a:buClr>
                <a:srgbClr val="000000"/>
              </a:buClr>
              <a:buSzPct val="171000"/>
              <a:buFont typeface="ヒラギノ角ゴ ProN W3" charset="0"/>
              <a:buChar char="•"/>
              <a:defRPr sz="3800">
                <a:solidFill>
                  <a:schemeClr val="tx1"/>
                </a:solidFill>
                <a:latin typeface="+mn-lt"/>
                <a:ea typeface="+mn-ea"/>
                <a:cs typeface="+mn-cs"/>
                <a:sym typeface="ヒラギノ角ゴ ProN W6" charset="0"/>
              </a:defRPr>
            </a:lvl9pPr>
          </a:lstStyle>
          <a:p>
            <a:pPr marL="0" algn="ctr" fontAlgn="auto">
              <a:spcBef>
                <a:spcPts val="200"/>
              </a:spcBef>
              <a:spcAft>
                <a:spcPts val="0"/>
              </a:spcAft>
              <a:defRPr/>
            </a:pPr>
            <a:r>
              <a:rPr lang="ja-JP" altLang="en-US" sz="3000" kern="0" dirty="0">
                <a:solidFill>
                  <a:sysClr val="windowText" lastClr="000000"/>
                </a:solidFill>
                <a:latin typeface="Meiryo UI" panose="020B0604030504040204" pitchFamily="50" charset="-128"/>
                <a:ea typeface="Meiryo UI" panose="020B0604030504040204" pitchFamily="50" charset="-128"/>
              </a:rPr>
              <a:t>最新版</a:t>
            </a:r>
            <a:r>
              <a:rPr lang="en-US" altLang="ja-JP" sz="3000" kern="0" dirty="0">
                <a:solidFill>
                  <a:sysClr val="windowText" lastClr="000000"/>
                </a:solidFill>
                <a:latin typeface="Meiryo UI" panose="020B0604030504040204" pitchFamily="50" charset="-128"/>
                <a:ea typeface="Meiryo UI" panose="020B0604030504040204" pitchFamily="50" charset="-128"/>
              </a:rPr>
              <a:t>iOS</a:t>
            </a:r>
            <a:r>
              <a:rPr lang="ja-JP" altLang="en-US" sz="3000" kern="0" dirty="0">
                <a:solidFill>
                  <a:sysClr val="windowText" lastClr="000000"/>
                </a:solidFill>
                <a:latin typeface="Meiryo UI" panose="020B0604030504040204" pitchFamily="50" charset="-128"/>
                <a:ea typeface="Meiryo UI" panose="020B0604030504040204" pitchFamily="50" charset="-128"/>
              </a:rPr>
              <a:t>のダウンロードおよびインストールを</a:t>
            </a:r>
            <a:endParaRPr lang="en-US" altLang="ja-JP" sz="3000" kern="0" dirty="0">
              <a:solidFill>
                <a:sysClr val="windowText" lastClr="000000"/>
              </a:solidFill>
              <a:latin typeface="Meiryo UI" panose="020B0604030504040204" pitchFamily="50" charset="-128"/>
              <a:ea typeface="Meiryo UI" panose="020B0604030504040204" pitchFamily="50" charset="-128"/>
            </a:endParaRPr>
          </a:p>
          <a:p>
            <a:pPr marL="0" algn="ctr" fontAlgn="auto">
              <a:spcBef>
                <a:spcPts val="200"/>
              </a:spcBef>
              <a:spcAft>
                <a:spcPts val="0"/>
              </a:spcAft>
              <a:defRPr/>
            </a:pPr>
            <a:r>
              <a:rPr lang="ja-JP" altLang="en-US" sz="3000" kern="0" dirty="0">
                <a:solidFill>
                  <a:sysClr val="windowText" lastClr="000000"/>
                </a:solidFill>
                <a:latin typeface="Meiryo UI" panose="020B0604030504040204" pitchFamily="50" charset="-128"/>
                <a:ea typeface="Meiryo UI" panose="020B0604030504040204" pitchFamily="50" charset="-128"/>
              </a:rPr>
              <a:t>強制的に実施させることが可能</a:t>
            </a:r>
            <a:endParaRPr lang="en-US" altLang="ja-JP" sz="3000" kern="0" dirty="0">
              <a:solidFill>
                <a:sysClr val="windowText" lastClr="000000"/>
              </a:solidFill>
              <a:latin typeface="Meiryo UI" panose="020B0604030504040204" pitchFamily="50" charset="-128"/>
              <a:ea typeface="Meiryo UI" panose="020B0604030504040204" pitchFamily="50" charset="-128"/>
            </a:endParaRPr>
          </a:p>
        </p:txBody>
      </p:sp>
      <p:sp>
        <p:nvSpPr>
          <p:cNvPr id="10" name="正方形/長方形 9">
            <a:extLst>
              <a:ext uri="{FF2B5EF4-FFF2-40B4-BE49-F238E27FC236}">
                <a16:creationId xmlns:a16="http://schemas.microsoft.com/office/drawing/2014/main" id="{E0AAD0E5-921B-4EAC-978E-EA57A43B725A}"/>
              </a:ext>
            </a:extLst>
          </p:cNvPr>
          <p:cNvSpPr/>
          <p:nvPr/>
        </p:nvSpPr>
        <p:spPr>
          <a:xfrm>
            <a:off x="360005" y="9017530"/>
            <a:ext cx="12283200" cy="394980"/>
          </a:xfrm>
          <a:prstGeom prst="rect">
            <a:avLst/>
          </a:prstGeom>
        </p:spPr>
        <p:txBody>
          <a:bodyPr wrap="square" lIns="0" tIns="0" rIns="0" bIns="0" anchor="ctr" anchorCtr="0">
            <a:spAutoFit/>
          </a:bodyPr>
          <a:lstStyle/>
          <a:p>
            <a:pPr algn="l">
              <a:spcBef>
                <a:spcPts val="200"/>
              </a:spcBef>
            </a:pPr>
            <a:r>
              <a:rPr kumimoji="1" lang="en-US" altLang="ja-JP" sz="1200" dirty="0">
                <a:solidFill>
                  <a:schemeClr val="bg1">
                    <a:lumMod val="50000"/>
                  </a:schemeClr>
                </a:solidFill>
                <a:latin typeface="Meiryo UI" panose="020B0604030504040204" pitchFamily="50" charset="-128"/>
                <a:ea typeface="Meiryo UI" panose="020B0604030504040204" pitchFamily="50" charset="-128"/>
              </a:rPr>
              <a:t>※</a:t>
            </a:r>
            <a:r>
              <a:rPr kumimoji="1" lang="ja-JP" altLang="en-US" sz="1200" dirty="0">
                <a:solidFill>
                  <a:schemeClr val="bg1">
                    <a:lumMod val="50000"/>
                  </a:schemeClr>
                </a:solidFill>
                <a:latin typeface="Meiryo UI" panose="020B0604030504040204" pitchFamily="50" charset="-128"/>
                <a:ea typeface="Meiryo UI" panose="020B0604030504040204" pitchFamily="50" charset="-128"/>
              </a:rPr>
              <a:t>この機能のご利用には、あらかじめデバイスを監理モードにしておく必要があります。</a:t>
            </a:r>
            <a:endParaRPr kumimoji="1" lang="en-US" altLang="ja-JP" sz="1200" dirty="0">
              <a:solidFill>
                <a:schemeClr val="bg1">
                  <a:lumMod val="50000"/>
                </a:schemeClr>
              </a:solidFill>
              <a:latin typeface="Meiryo UI" panose="020B0604030504040204" pitchFamily="50" charset="-128"/>
              <a:ea typeface="Meiryo UI" panose="020B0604030504040204" pitchFamily="50" charset="-128"/>
            </a:endParaRPr>
          </a:p>
          <a:p>
            <a:pPr algn="l">
              <a:spcBef>
                <a:spcPts val="200"/>
              </a:spcBef>
            </a:pPr>
            <a:r>
              <a:rPr kumimoji="1" lang="en-US" altLang="ja-JP" sz="1200" dirty="0">
                <a:solidFill>
                  <a:schemeClr val="bg1">
                    <a:lumMod val="50000"/>
                  </a:schemeClr>
                </a:solidFill>
                <a:latin typeface="Meiryo UI" panose="020B0604030504040204" pitchFamily="50" charset="-128"/>
                <a:ea typeface="Meiryo UI" panose="020B0604030504040204" pitchFamily="50" charset="-128"/>
              </a:rPr>
              <a:t>※</a:t>
            </a:r>
            <a:r>
              <a:rPr kumimoji="1" lang="ja-JP" altLang="en-US" sz="1200" dirty="0">
                <a:solidFill>
                  <a:schemeClr val="bg1">
                    <a:lumMod val="50000"/>
                  </a:schemeClr>
                </a:solidFill>
                <a:latin typeface="Meiryo UI" panose="020B0604030504040204" pitchFamily="50" charset="-128"/>
                <a:ea typeface="Meiryo UI" panose="020B0604030504040204" pitchFamily="50" charset="-128"/>
              </a:rPr>
              <a:t>本機能はデバイスの</a:t>
            </a:r>
            <a:r>
              <a:rPr kumimoji="1" lang="en-US" altLang="ja-JP" sz="1200" dirty="0">
                <a:solidFill>
                  <a:schemeClr val="bg1">
                    <a:lumMod val="50000"/>
                  </a:schemeClr>
                </a:solidFill>
                <a:latin typeface="Meiryo UI" panose="020B0604030504040204" pitchFamily="50" charset="-128"/>
                <a:ea typeface="Meiryo UI" panose="020B0604030504040204" pitchFamily="50" charset="-128"/>
              </a:rPr>
              <a:t>iOS</a:t>
            </a:r>
            <a:r>
              <a:rPr kumimoji="1" lang="ja-JP" altLang="en-US" sz="1200" dirty="0">
                <a:solidFill>
                  <a:schemeClr val="bg1">
                    <a:lumMod val="50000"/>
                  </a:schemeClr>
                </a:solidFill>
                <a:latin typeface="Meiryo UI" panose="020B0604030504040204" pitchFamily="50" charset="-128"/>
                <a:ea typeface="Meiryo UI" panose="020B0604030504040204" pitchFamily="50" charset="-128"/>
              </a:rPr>
              <a:t>バージョンが</a:t>
            </a:r>
            <a:r>
              <a:rPr kumimoji="1" lang="en-US" altLang="ja-JP" sz="1200" dirty="0">
                <a:solidFill>
                  <a:schemeClr val="bg1">
                    <a:lumMod val="50000"/>
                  </a:schemeClr>
                </a:solidFill>
                <a:latin typeface="Meiryo UI" panose="020B0604030504040204" pitchFamily="50" charset="-128"/>
                <a:ea typeface="Meiryo UI" panose="020B0604030504040204" pitchFamily="50" charset="-128"/>
              </a:rPr>
              <a:t>11.4</a:t>
            </a:r>
            <a:r>
              <a:rPr kumimoji="1" lang="ja-JP" altLang="en-US" sz="1200" dirty="0">
                <a:solidFill>
                  <a:schemeClr val="bg1">
                    <a:lumMod val="50000"/>
                  </a:schemeClr>
                </a:solidFill>
                <a:latin typeface="Meiryo UI" panose="020B0604030504040204" pitchFamily="50" charset="-128"/>
                <a:ea typeface="Meiryo UI" panose="020B0604030504040204" pitchFamily="50" charset="-128"/>
              </a:rPr>
              <a:t>以降で有効になります。</a:t>
            </a:r>
            <a:endParaRPr kumimoji="1" lang="en-US" altLang="ja-JP" sz="1200" dirty="0">
              <a:solidFill>
                <a:schemeClr val="bg1">
                  <a:lumMod val="50000"/>
                </a:schemeClr>
              </a:solidFill>
              <a:latin typeface="Meiryo UI" panose="020B0604030504040204" pitchFamily="50" charset="-128"/>
              <a:ea typeface="Meiryo UI" panose="020B0604030504040204" pitchFamily="50" charset="-128"/>
            </a:endParaRPr>
          </a:p>
        </p:txBody>
      </p:sp>
      <p:sp>
        <p:nvSpPr>
          <p:cNvPr id="12" name="四角形: 角を丸くする 11">
            <a:extLst>
              <a:ext uri="{FF2B5EF4-FFF2-40B4-BE49-F238E27FC236}">
                <a16:creationId xmlns:a16="http://schemas.microsoft.com/office/drawing/2014/main" id="{635B2F91-C231-44A0-A2CB-D51136CCCD86}"/>
              </a:ext>
            </a:extLst>
          </p:cNvPr>
          <p:cNvSpPr/>
          <p:nvPr/>
        </p:nvSpPr>
        <p:spPr bwMode="auto">
          <a:xfrm>
            <a:off x="776092" y="3007021"/>
            <a:ext cx="3240000" cy="792000"/>
          </a:xfrm>
          <a:prstGeom prst="roundRect">
            <a:avLst>
              <a:gd name="adj" fmla="val 8018"/>
            </a:avLst>
          </a:prstGeom>
          <a:solidFill>
            <a:schemeClr val="bg1">
              <a:lumMod val="95000"/>
            </a:schemeClr>
          </a:solidFill>
          <a:ln w="15875" cap="flat" cmpd="sng" algn="ctr">
            <a:solidFill>
              <a:schemeClr val="bg1">
                <a:lumMod val="50000"/>
              </a:schemeClr>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252000" indent="-252000" algn="l"/>
            <a:r>
              <a:rPr kumimoji="1" lang="ja-JP" altLang="en-US" sz="2000" b="1" dirty="0">
                <a:solidFill>
                  <a:srgbClr val="00B050"/>
                </a:solidFill>
                <a:latin typeface="Meiryo UI" panose="020B0604030504040204" pitchFamily="50" charset="-128"/>
                <a:ea typeface="Meiryo UI" panose="020B0604030504040204" pitchFamily="50" charset="-128"/>
              </a:rPr>
              <a:t>❶</a:t>
            </a:r>
            <a:r>
              <a:rPr kumimoji="1" lang="ja-JP" altLang="en-US" sz="2000" dirty="0">
                <a:latin typeface="Meiryo UI" panose="020B0604030504040204" pitchFamily="50" charset="-128"/>
                <a:ea typeface="Meiryo UI" panose="020B0604030504040204" pitchFamily="50" charset="-128"/>
              </a:rPr>
              <a:t>デバイスの</a:t>
            </a:r>
            <a:r>
              <a:rPr kumimoji="1" lang="en-US" altLang="ja-JP" sz="2000" dirty="0">
                <a:latin typeface="Meiryo UI" panose="020B0604030504040204" pitchFamily="50" charset="-128"/>
                <a:ea typeface="Meiryo UI" panose="020B0604030504040204" pitchFamily="50" charset="-128"/>
              </a:rPr>
              <a:t>iOS</a:t>
            </a:r>
            <a:r>
              <a:rPr kumimoji="1" lang="ja-JP" altLang="en-US" sz="2000" dirty="0">
                <a:latin typeface="Meiryo UI" panose="020B0604030504040204" pitchFamily="50" charset="-128"/>
                <a:ea typeface="Meiryo UI" panose="020B0604030504040204" pitchFamily="50" charset="-128"/>
              </a:rPr>
              <a:t>バージョンと</a:t>
            </a:r>
            <a:br>
              <a:rPr kumimoji="1" lang="en-US" altLang="ja-JP" sz="2000" dirty="0">
                <a:latin typeface="Meiryo UI" panose="020B0604030504040204" pitchFamily="50" charset="-128"/>
                <a:ea typeface="Meiryo UI" panose="020B0604030504040204" pitchFamily="50" charset="-128"/>
              </a:rPr>
            </a:br>
            <a:r>
              <a:rPr kumimoji="1" lang="ja-JP" altLang="en-US" sz="2000" dirty="0">
                <a:latin typeface="Meiryo UI" panose="020B0604030504040204" pitchFamily="50" charset="-128"/>
                <a:ea typeface="Meiryo UI" panose="020B0604030504040204" pitchFamily="50" charset="-128"/>
              </a:rPr>
              <a:t>最新</a:t>
            </a:r>
            <a:r>
              <a:rPr kumimoji="1" lang="en-US" altLang="ja-JP" sz="2000" dirty="0">
                <a:latin typeface="Meiryo UI" panose="020B0604030504040204" pitchFamily="50" charset="-128"/>
                <a:ea typeface="Meiryo UI" panose="020B0604030504040204" pitchFamily="50" charset="-128"/>
              </a:rPr>
              <a:t>iOS</a:t>
            </a:r>
            <a:r>
              <a:rPr kumimoji="1" lang="ja-JP" altLang="en-US" sz="2000" dirty="0">
                <a:latin typeface="Meiryo UI" panose="020B0604030504040204" pitchFamily="50" charset="-128"/>
                <a:ea typeface="Meiryo UI" panose="020B0604030504040204" pitchFamily="50" charset="-128"/>
              </a:rPr>
              <a:t>バージョンを比較</a:t>
            </a:r>
          </a:p>
        </p:txBody>
      </p:sp>
      <p:sp>
        <p:nvSpPr>
          <p:cNvPr id="13" name="四角形: 角を丸くする 12">
            <a:extLst>
              <a:ext uri="{FF2B5EF4-FFF2-40B4-BE49-F238E27FC236}">
                <a16:creationId xmlns:a16="http://schemas.microsoft.com/office/drawing/2014/main" id="{2F267FB3-EE33-4436-8B12-EBC302776DDA}"/>
              </a:ext>
            </a:extLst>
          </p:cNvPr>
          <p:cNvSpPr/>
          <p:nvPr/>
        </p:nvSpPr>
        <p:spPr bwMode="auto">
          <a:xfrm>
            <a:off x="8987122" y="3007021"/>
            <a:ext cx="3239999" cy="792000"/>
          </a:xfrm>
          <a:prstGeom prst="roundRect">
            <a:avLst>
              <a:gd name="adj" fmla="val 8018"/>
            </a:avLst>
          </a:prstGeom>
          <a:solidFill>
            <a:schemeClr val="bg1">
              <a:lumMod val="95000"/>
            </a:schemeClr>
          </a:solidFill>
          <a:ln w="15875" cap="flat" cmpd="sng" algn="ctr">
            <a:solidFill>
              <a:schemeClr val="bg1">
                <a:lumMod val="50000"/>
              </a:schemeClr>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252000" indent="-252000" algn="l"/>
            <a:r>
              <a:rPr kumimoji="1" lang="ja-JP" altLang="en-US" sz="2000" b="1" dirty="0">
                <a:solidFill>
                  <a:srgbClr val="0070C0"/>
                </a:solidFill>
                <a:latin typeface="Meiryo UI" panose="020B0604030504040204" pitchFamily="50" charset="-128"/>
                <a:ea typeface="Meiryo UI" panose="020B0604030504040204" pitchFamily="50" charset="-128"/>
              </a:rPr>
              <a:t>❸</a:t>
            </a:r>
            <a:r>
              <a:rPr kumimoji="1" lang="en-US" altLang="ja-JP" sz="2000" dirty="0">
                <a:latin typeface="Meiryo UI" panose="020B0604030504040204" pitchFamily="50" charset="-128"/>
                <a:ea typeface="Meiryo UI" panose="020B0604030504040204" pitchFamily="50" charset="-128"/>
              </a:rPr>
              <a:t>iOS</a:t>
            </a:r>
            <a:r>
              <a:rPr kumimoji="1" lang="ja-JP" altLang="en-US" sz="2000" dirty="0">
                <a:latin typeface="Meiryo UI" panose="020B0604030504040204" pitchFamily="50" charset="-128"/>
                <a:ea typeface="Meiryo UI" panose="020B0604030504040204" pitchFamily="50" charset="-128"/>
              </a:rPr>
              <a:t>をインストールし、</a:t>
            </a:r>
            <a:br>
              <a:rPr kumimoji="1" lang="en-US" altLang="ja-JP" sz="2000" dirty="0">
                <a:latin typeface="Meiryo UI" panose="020B0604030504040204" pitchFamily="50" charset="-128"/>
                <a:ea typeface="Meiryo UI" panose="020B0604030504040204" pitchFamily="50" charset="-128"/>
              </a:rPr>
            </a:br>
            <a:r>
              <a:rPr kumimoji="1" lang="ja-JP" altLang="en-US" sz="2000" dirty="0">
                <a:latin typeface="Meiryo UI" panose="020B0604030504040204" pitchFamily="50" charset="-128"/>
                <a:ea typeface="Meiryo UI" panose="020B0604030504040204" pitchFamily="50" charset="-128"/>
              </a:rPr>
              <a:t>最新版で再起動</a:t>
            </a:r>
            <a:endParaRPr kumimoji="1" lang="en-US" altLang="ja-JP" sz="2000" dirty="0">
              <a:latin typeface="Meiryo UI" panose="020B0604030504040204" pitchFamily="50" charset="-128"/>
              <a:ea typeface="Meiryo UI" panose="020B0604030504040204" pitchFamily="50" charset="-128"/>
            </a:endParaRPr>
          </a:p>
        </p:txBody>
      </p:sp>
      <p:sp>
        <p:nvSpPr>
          <p:cNvPr id="14" name="四角形: 角を丸くする 13">
            <a:extLst>
              <a:ext uri="{FF2B5EF4-FFF2-40B4-BE49-F238E27FC236}">
                <a16:creationId xmlns:a16="http://schemas.microsoft.com/office/drawing/2014/main" id="{BA5BA64B-F2C5-4DCA-B436-D892C205F11E}"/>
              </a:ext>
            </a:extLst>
          </p:cNvPr>
          <p:cNvSpPr/>
          <p:nvPr/>
        </p:nvSpPr>
        <p:spPr bwMode="auto">
          <a:xfrm>
            <a:off x="4880758" y="3007021"/>
            <a:ext cx="3240000" cy="792000"/>
          </a:xfrm>
          <a:prstGeom prst="roundRect">
            <a:avLst>
              <a:gd name="adj" fmla="val 8018"/>
            </a:avLst>
          </a:prstGeom>
          <a:solidFill>
            <a:schemeClr val="bg1">
              <a:lumMod val="95000"/>
            </a:schemeClr>
          </a:solidFill>
          <a:ln w="15875" cap="flat" cmpd="sng" algn="ctr">
            <a:solidFill>
              <a:schemeClr val="bg1">
                <a:lumMod val="50000"/>
              </a:schemeClr>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252000" indent="-252000" algn="l"/>
            <a:r>
              <a:rPr kumimoji="1" lang="ja-JP" altLang="en-US" sz="2000" b="1" dirty="0">
                <a:solidFill>
                  <a:srgbClr val="00B050"/>
                </a:solidFill>
                <a:latin typeface="Meiryo UI" panose="020B0604030504040204" pitchFamily="50" charset="-128"/>
                <a:ea typeface="Meiryo UI" panose="020B0604030504040204" pitchFamily="50" charset="-128"/>
              </a:rPr>
              <a:t>❷</a:t>
            </a:r>
            <a:r>
              <a:rPr kumimoji="1" lang="ja-JP" altLang="en-US" sz="2000" dirty="0">
                <a:latin typeface="Meiryo UI" panose="020B0604030504040204" pitchFamily="50" charset="-128"/>
                <a:ea typeface="Meiryo UI" panose="020B0604030504040204" pitchFamily="50" charset="-128"/>
              </a:rPr>
              <a:t>デバイスに最新の</a:t>
            </a:r>
            <a:r>
              <a:rPr kumimoji="1" lang="en-US" altLang="ja-JP" sz="2000" dirty="0">
                <a:latin typeface="Meiryo UI" panose="020B0604030504040204" pitchFamily="50" charset="-128"/>
                <a:ea typeface="Meiryo UI" panose="020B0604030504040204" pitchFamily="50" charset="-128"/>
              </a:rPr>
              <a:t>iOS</a:t>
            </a:r>
            <a:br>
              <a:rPr kumimoji="1" lang="en-US" altLang="ja-JP" sz="2000" dirty="0">
                <a:latin typeface="Meiryo UI" panose="020B0604030504040204" pitchFamily="50" charset="-128"/>
                <a:ea typeface="Meiryo UI" panose="020B0604030504040204" pitchFamily="50" charset="-128"/>
              </a:rPr>
            </a:br>
            <a:r>
              <a:rPr kumimoji="1" lang="ja-JP" altLang="en-US" sz="2000" dirty="0">
                <a:latin typeface="Meiryo UI" panose="020B0604030504040204" pitchFamily="50" charset="-128"/>
                <a:ea typeface="Meiryo UI" panose="020B0604030504040204" pitchFamily="50" charset="-128"/>
              </a:rPr>
              <a:t>を強制的にダウンロード</a:t>
            </a:r>
            <a:endParaRPr kumimoji="1" lang="en-US" altLang="ja-JP" sz="2000" dirty="0">
              <a:latin typeface="Meiryo UI" panose="020B0604030504040204" pitchFamily="50" charset="-128"/>
              <a:ea typeface="Meiryo UI" panose="020B0604030504040204" pitchFamily="50" charset="-128"/>
            </a:endParaRPr>
          </a:p>
        </p:txBody>
      </p:sp>
      <p:grpSp>
        <p:nvGrpSpPr>
          <p:cNvPr id="22" name="グループ化 21">
            <a:extLst>
              <a:ext uri="{FF2B5EF4-FFF2-40B4-BE49-F238E27FC236}">
                <a16:creationId xmlns:a16="http://schemas.microsoft.com/office/drawing/2014/main" id="{4030F0FE-978D-45BA-8938-85ED5787168F}"/>
              </a:ext>
            </a:extLst>
          </p:cNvPr>
          <p:cNvGrpSpPr/>
          <p:nvPr/>
        </p:nvGrpSpPr>
        <p:grpSpPr>
          <a:xfrm>
            <a:off x="1654789" y="6528253"/>
            <a:ext cx="2092169" cy="2092169"/>
            <a:chOff x="1533054" y="2643758"/>
            <a:chExt cx="2092169" cy="2092169"/>
          </a:xfrm>
        </p:grpSpPr>
        <p:sp>
          <p:nvSpPr>
            <p:cNvPr id="23" name="楕円 22">
              <a:extLst>
                <a:ext uri="{FF2B5EF4-FFF2-40B4-BE49-F238E27FC236}">
                  <a16:creationId xmlns:a16="http://schemas.microsoft.com/office/drawing/2014/main" id="{AC5C9F3D-D6BB-46E8-87C4-247EFE9D51EF}"/>
                </a:ext>
              </a:extLst>
            </p:cNvPr>
            <p:cNvSpPr/>
            <p:nvPr/>
          </p:nvSpPr>
          <p:spPr bwMode="auto">
            <a:xfrm>
              <a:off x="1533054" y="2643758"/>
              <a:ext cx="2092169" cy="2092169"/>
            </a:xfrm>
            <a:prstGeom prst="ellipse">
              <a:avLst/>
            </a:prstGeom>
            <a:solidFill>
              <a:schemeClr val="bg1">
                <a:lumMod val="85000"/>
              </a:schemeClr>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25" name="Text Box 19">
              <a:extLst>
                <a:ext uri="{FF2B5EF4-FFF2-40B4-BE49-F238E27FC236}">
                  <a16:creationId xmlns:a16="http://schemas.microsoft.com/office/drawing/2014/main" id="{B3CF585A-9B84-4448-824D-EA3672BBBB4C}"/>
                </a:ext>
              </a:extLst>
            </p:cNvPr>
            <p:cNvSpPr txBox="1">
              <a:spLocks noChangeArrowheads="1"/>
            </p:cNvSpPr>
            <p:nvPr/>
          </p:nvSpPr>
          <p:spPr bwMode="auto">
            <a:xfrm>
              <a:off x="2046587" y="4155926"/>
              <a:ext cx="1065102" cy="2880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nchor="ctr" anchorCtr="0">
              <a:spAutoFit/>
            </a:bodyPr>
            <a:lstStyle/>
            <a:p>
              <a:pPr>
                <a:lnSpc>
                  <a:spcPct val="90000"/>
                </a:lnSpc>
                <a:spcBef>
                  <a:spcPct val="50000"/>
                </a:spcBef>
              </a:pPr>
              <a:r>
                <a:rPr lang="ja-JP" altLang="en-US" sz="1400" dirty="0">
                  <a:solidFill>
                    <a:schemeClr val="tx1"/>
                  </a:solidFill>
                  <a:latin typeface="Meiryo UI" panose="020B0604030504040204" pitchFamily="50" charset="-128"/>
                  <a:ea typeface="Meiryo UI" panose="020B0604030504040204" pitchFamily="50" charset="-128"/>
                </a:rPr>
                <a:t>管理者様</a:t>
              </a:r>
            </a:p>
          </p:txBody>
        </p:sp>
      </p:grpSp>
      <p:grpSp>
        <p:nvGrpSpPr>
          <p:cNvPr id="100" name="グループ化 99">
            <a:extLst>
              <a:ext uri="{FF2B5EF4-FFF2-40B4-BE49-F238E27FC236}">
                <a16:creationId xmlns:a16="http://schemas.microsoft.com/office/drawing/2014/main" id="{6E85393C-AE54-4F85-B892-A3FEA6D01863}"/>
              </a:ext>
            </a:extLst>
          </p:cNvPr>
          <p:cNvGrpSpPr/>
          <p:nvPr/>
        </p:nvGrpSpPr>
        <p:grpSpPr>
          <a:xfrm>
            <a:off x="5146704" y="4653661"/>
            <a:ext cx="2447999" cy="1817537"/>
            <a:chOff x="5146704" y="4653661"/>
            <a:chExt cx="2447999" cy="1817537"/>
          </a:xfrm>
        </p:grpSpPr>
        <p:sp>
          <p:nvSpPr>
            <p:cNvPr id="39" name="二等辺三角形 38">
              <a:extLst>
                <a:ext uri="{FF2B5EF4-FFF2-40B4-BE49-F238E27FC236}">
                  <a16:creationId xmlns:a16="http://schemas.microsoft.com/office/drawing/2014/main" id="{0C7C3F5C-5F5C-41CC-81F8-CFDD545924F1}"/>
                </a:ext>
              </a:extLst>
            </p:cNvPr>
            <p:cNvSpPr/>
            <p:nvPr/>
          </p:nvSpPr>
          <p:spPr bwMode="auto">
            <a:xfrm flipV="1">
              <a:off x="6204301" y="5822300"/>
              <a:ext cx="332805" cy="648898"/>
            </a:xfrm>
            <a:prstGeom prst="triangle">
              <a:avLst>
                <a:gd name="adj" fmla="val 100000"/>
              </a:avLst>
            </a:prstGeom>
            <a:solidFill>
              <a:srgbClr val="00B050"/>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40" name="四角形: 角を丸くする 39">
              <a:extLst>
                <a:ext uri="{FF2B5EF4-FFF2-40B4-BE49-F238E27FC236}">
                  <a16:creationId xmlns:a16="http://schemas.microsoft.com/office/drawing/2014/main" id="{1D6F8CE1-DC63-47F0-B7E2-83BDEC44296C}"/>
                </a:ext>
              </a:extLst>
            </p:cNvPr>
            <p:cNvSpPr/>
            <p:nvPr/>
          </p:nvSpPr>
          <p:spPr bwMode="auto">
            <a:xfrm>
              <a:off x="5146704" y="4653661"/>
              <a:ext cx="2447999" cy="1200482"/>
            </a:xfrm>
            <a:prstGeom prst="roundRect">
              <a:avLst>
                <a:gd name="adj" fmla="val 5290"/>
              </a:avLst>
            </a:prstGeom>
            <a:solidFill>
              <a:schemeClr val="bg1">
                <a:lumMod val="95000"/>
              </a:schemeClr>
            </a:solidFill>
            <a:ln w="19050" cap="flat" cmpd="sng" algn="ctr">
              <a:solidFill>
                <a:srgbClr val="00B050"/>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a:defRPr/>
              </a:pPr>
              <a:r>
                <a:rPr kumimoji="1" lang="ja-JP" altLang="en-US" sz="2000" b="1" kern="0" dirty="0">
                  <a:solidFill>
                    <a:srgbClr val="00B050"/>
                  </a:solidFill>
                  <a:latin typeface="Meiryo UI" panose="020B0604030504040204" pitchFamily="50" charset="-128"/>
                  <a:ea typeface="Meiryo UI" panose="020B0604030504040204" pitchFamily="50" charset="-128"/>
                </a:rPr>
                <a:t>最新版</a:t>
              </a:r>
              <a:r>
                <a:rPr kumimoji="1" lang="ja-JP" altLang="en-US" sz="2000" kern="0" dirty="0">
                  <a:solidFill>
                    <a:schemeClr val="tx1"/>
                  </a:solidFill>
                  <a:latin typeface="Meiryo UI" panose="020B0604030504040204" pitchFamily="50" charset="-128"/>
                  <a:ea typeface="Meiryo UI" panose="020B0604030504040204" pitchFamily="50" charset="-128"/>
                </a:rPr>
                <a:t>ダウンロード</a:t>
              </a:r>
              <a:endParaRPr kumimoji="1" lang="en-US" altLang="ja-JP" sz="2000" kern="0" dirty="0">
                <a:solidFill>
                  <a:schemeClr val="tx1"/>
                </a:solidFill>
                <a:latin typeface="Meiryo UI" panose="020B0604030504040204" pitchFamily="50" charset="-128"/>
                <a:ea typeface="Meiryo UI" panose="020B0604030504040204" pitchFamily="50" charset="-128"/>
              </a:endParaRPr>
            </a:p>
            <a:p>
              <a:pPr>
                <a:defRPr/>
              </a:pPr>
              <a:r>
                <a:rPr kumimoji="1" lang="en-US" altLang="ja-JP" sz="2000" kern="0" dirty="0">
                  <a:solidFill>
                    <a:schemeClr val="tx1"/>
                  </a:solidFill>
                  <a:latin typeface="Meiryo UI" panose="020B0604030504040204" pitchFamily="50" charset="-128"/>
                  <a:ea typeface="Meiryo UI" panose="020B0604030504040204" pitchFamily="50" charset="-128"/>
                </a:rPr>
                <a:t>&amp;</a:t>
              </a:r>
            </a:p>
            <a:p>
              <a:pPr>
                <a:defRPr/>
              </a:pPr>
              <a:r>
                <a:rPr kumimoji="1" lang="ja-JP" altLang="en-US" sz="2000" b="1" kern="0" dirty="0">
                  <a:solidFill>
                    <a:srgbClr val="00B050"/>
                  </a:solidFill>
                  <a:latin typeface="Meiryo UI" panose="020B0604030504040204" pitchFamily="50" charset="-128"/>
                  <a:ea typeface="Meiryo UI" panose="020B0604030504040204" pitchFamily="50" charset="-128"/>
                </a:rPr>
                <a:t>インストール</a:t>
              </a:r>
              <a:r>
                <a:rPr kumimoji="1" lang="ja-JP" altLang="en-US" sz="2000" kern="0" dirty="0">
                  <a:solidFill>
                    <a:schemeClr val="tx1"/>
                  </a:solidFill>
                  <a:latin typeface="Meiryo UI" panose="020B0604030504040204" pitchFamily="50" charset="-128"/>
                  <a:ea typeface="Meiryo UI" panose="020B0604030504040204" pitchFamily="50" charset="-128"/>
                </a:rPr>
                <a:t>指示</a:t>
              </a:r>
            </a:p>
          </p:txBody>
        </p:sp>
      </p:grpSp>
      <p:grpSp>
        <p:nvGrpSpPr>
          <p:cNvPr id="47" name="グループ化 46">
            <a:extLst>
              <a:ext uri="{FF2B5EF4-FFF2-40B4-BE49-F238E27FC236}">
                <a16:creationId xmlns:a16="http://schemas.microsoft.com/office/drawing/2014/main" id="{5AD726EA-96A1-44ED-B0F4-D53D35CE1744}"/>
              </a:ext>
            </a:extLst>
          </p:cNvPr>
          <p:cNvGrpSpPr/>
          <p:nvPr/>
        </p:nvGrpSpPr>
        <p:grpSpPr>
          <a:xfrm>
            <a:off x="1194516" y="5149886"/>
            <a:ext cx="2447999" cy="823943"/>
            <a:chOff x="1194516" y="5221894"/>
            <a:chExt cx="2447999" cy="823943"/>
          </a:xfrm>
        </p:grpSpPr>
        <p:sp>
          <p:nvSpPr>
            <p:cNvPr id="45" name="二等辺三角形 44">
              <a:extLst>
                <a:ext uri="{FF2B5EF4-FFF2-40B4-BE49-F238E27FC236}">
                  <a16:creationId xmlns:a16="http://schemas.microsoft.com/office/drawing/2014/main" id="{241B135C-9B01-4125-BF68-525C7A3ACF7F}"/>
                </a:ext>
              </a:extLst>
            </p:cNvPr>
            <p:cNvSpPr/>
            <p:nvPr/>
          </p:nvSpPr>
          <p:spPr bwMode="auto">
            <a:xfrm>
              <a:off x="2298043" y="5221894"/>
              <a:ext cx="240945" cy="336607"/>
            </a:xfrm>
            <a:prstGeom prst="triangle">
              <a:avLst/>
            </a:prstGeom>
            <a:solidFill>
              <a:srgbClr val="00B050"/>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46" name="四角形: 角を丸くする 45">
              <a:extLst>
                <a:ext uri="{FF2B5EF4-FFF2-40B4-BE49-F238E27FC236}">
                  <a16:creationId xmlns:a16="http://schemas.microsoft.com/office/drawing/2014/main" id="{7EFD9C08-D16D-4A95-8CC7-6FEEF973F55C}"/>
                </a:ext>
              </a:extLst>
            </p:cNvPr>
            <p:cNvSpPr/>
            <p:nvPr/>
          </p:nvSpPr>
          <p:spPr bwMode="auto">
            <a:xfrm>
              <a:off x="1194516" y="5480466"/>
              <a:ext cx="2447999" cy="565371"/>
            </a:xfrm>
            <a:prstGeom prst="roundRect">
              <a:avLst>
                <a:gd name="adj" fmla="val 11232"/>
              </a:avLst>
            </a:prstGeom>
            <a:solidFill>
              <a:schemeClr val="bg1">
                <a:lumMod val="95000"/>
              </a:schemeClr>
            </a:solidFill>
            <a:ln w="19050" cap="flat" cmpd="sng" algn="ctr">
              <a:solidFill>
                <a:srgbClr val="00B050"/>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a:defRPr/>
              </a:pPr>
              <a:r>
                <a:rPr kumimoji="1" lang="ja-JP" altLang="en-US" sz="2000" kern="0" dirty="0">
                  <a:solidFill>
                    <a:schemeClr val="tx1"/>
                  </a:solidFill>
                  <a:latin typeface="Meiryo UI" panose="020B0604030504040204" pitchFamily="50" charset="-128"/>
                  <a:ea typeface="Meiryo UI" panose="020B0604030504040204" pitchFamily="50" charset="-128"/>
                </a:rPr>
                <a:t>最新版は「</a:t>
              </a:r>
              <a:r>
                <a:rPr kumimoji="1" lang="en-US" altLang="ja-JP" sz="2000" b="1" kern="0" dirty="0">
                  <a:solidFill>
                    <a:srgbClr val="00B050"/>
                  </a:solidFill>
                  <a:latin typeface="Meiryo UI" panose="020B0604030504040204" pitchFamily="50" charset="-128"/>
                  <a:ea typeface="Meiryo UI" panose="020B0604030504040204" pitchFamily="50" charset="-128"/>
                </a:rPr>
                <a:t>11.4</a:t>
              </a:r>
              <a:r>
                <a:rPr kumimoji="1" lang="ja-JP" altLang="en-US" sz="2000" kern="0" dirty="0">
                  <a:solidFill>
                    <a:schemeClr val="tx1"/>
                  </a:solidFill>
                  <a:latin typeface="Meiryo UI" panose="020B0604030504040204" pitchFamily="50" charset="-128"/>
                  <a:ea typeface="Meiryo UI" panose="020B0604030504040204" pitchFamily="50" charset="-128"/>
                </a:rPr>
                <a:t>」</a:t>
              </a:r>
            </a:p>
          </p:txBody>
        </p:sp>
      </p:grpSp>
      <p:sp>
        <p:nvSpPr>
          <p:cNvPr id="60" name="矢印: 右 59">
            <a:extLst>
              <a:ext uri="{FF2B5EF4-FFF2-40B4-BE49-F238E27FC236}">
                <a16:creationId xmlns:a16="http://schemas.microsoft.com/office/drawing/2014/main" id="{16BB942A-2E96-45FB-8DD9-5830DE9796D4}"/>
              </a:ext>
            </a:extLst>
          </p:cNvPr>
          <p:cNvSpPr/>
          <p:nvPr/>
        </p:nvSpPr>
        <p:spPr bwMode="auto">
          <a:xfrm>
            <a:off x="8089432" y="4352389"/>
            <a:ext cx="864000" cy="184667"/>
          </a:xfrm>
          <a:prstGeom prst="rightArrow">
            <a:avLst>
              <a:gd name="adj1" fmla="val 45958"/>
              <a:gd name="adj2" fmla="val 129682"/>
            </a:avLst>
          </a:prstGeom>
          <a:gradFill>
            <a:gsLst>
              <a:gs pos="15000">
                <a:srgbClr val="00B050"/>
              </a:gs>
              <a:gs pos="100000">
                <a:srgbClr val="0070C0"/>
              </a:gs>
            </a:gsLst>
            <a:lin ang="0" scaled="0"/>
          </a:gra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62" name="矢印: 右 61">
            <a:extLst>
              <a:ext uri="{FF2B5EF4-FFF2-40B4-BE49-F238E27FC236}">
                <a16:creationId xmlns:a16="http://schemas.microsoft.com/office/drawing/2014/main" id="{0F1825F5-08AB-429A-8F1A-51962EE5BA58}"/>
              </a:ext>
            </a:extLst>
          </p:cNvPr>
          <p:cNvSpPr/>
          <p:nvPr/>
        </p:nvSpPr>
        <p:spPr bwMode="auto">
          <a:xfrm>
            <a:off x="8089434" y="6381059"/>
            <a:ext cx="3060000" cy="184667"/>
          </a:xfrm>
          <a:prstGeom prst="rightArrow">
            <a:avLst>
              <a:gd name="adj1" fmla="val 45958"/>
              <a:gd name="adj2" fmla="val 129682"/>
            </a:avLst>
          </a:prstGeom>
          <a:gradFill>
            <a:gsLst>
              <a:gs pos="0">
                <a:srgbClr val="00B050"/>
              </a:gs>
              <a:gs pos="100000">
                <a:srgbClr val="0070C0"/>
              </a:gs>
            </a:gsLst>
            <a:lin ang="0" scaled="0"/>
          </a:gra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grpSp>
        <p:nvGrpSpPr>
          <p:cNvPr id="41" name="グループ化 40">
            <a:extLst>
              <a:ext uri="{FF2B5EF4-FFF2-40B4-BE49-F238E27FC236}">
                <a16:creationId xmlns:a16="http://schemas.microsoft.com/office/drawing/2014/main" id="{AA377CBE-6527-468B-AFE0-A44D52E209E9}"/>
              </a:ext>
            </a:extLst>
          </p:cNvPr>
          <p:cNvGrpSpPr/>
          <p:nvPr/>
        </p:nvGrpSpPr>
        <p:grpSpPr>
          <a:xfrm>
            <a:off x="5276758" y="6528251"/>
            <a:ext cx="2448000" cy="2092171"/>
            <a:chOff x="5276758" y="6528251"/>
            <a:chExt cx="2448000" cy="2092171"/>
          </a:xfrm>
        </p:grpSpPr>
        <p:pic>
          <p:nvPicPr>
            <p:cNvPr id="28" name="Picture 6" descr="j0428969">
              <a:extLst>
                <a:ext uri="{FF2B5EF4-FFF2-40B4-BE49-F238E27FC236}">
                  <a16:creationId xmlns:a16="http://schemas.microsoft.com/office/drawing/2014/main" id="{3B91DDD8-1BB2-4D32-AB88-32DBC722BD15}"/>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5928810" y="6528251"/>
              <a:ext cx="1143896" cy="158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角丸四角形 51">
              <a:extLst>
                <a:ext uri="{FF2B5EF4-FFF2-40B4-BE49-F238E27FC236}">
                  <a16:creationId xmlns:a16="http://schemas.microsoft.com/office/drawing/2014/main" id="{C53F98B7-4DD3-4A8F-905C-CE3997387BD2}"/>
                </a:ext>
              </a:extLst>
            </p:cNvPr>
            <p:cNvSpPr/>
            <p:nvPr/>
          </p:nvSpPr>
          <p:spPr bwMode="auto">
            <a:xfrm>
              <a:off x="5276758" y="8169303"/>
              <a:ext cx="2448000" cy="451119"/>
            </a:xfrm>
            <a:prstGeom prst="roundRect">
              <a:avLst>
                <a:gd name="adj" fmla="val 14076"/>
              </a:avLst>
            </a:prstGeom>
            <a:solidFill>
              <a:srgbClr val="00B050"/>
            </a:solidFill>
            <a:ln>
              <a:solidFill>
                <a:srgbClr val="00B050"/>
              </a:solid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anchor="ctr" anchorCtr="0"/>
            <a:lstStyle/>
            <a:p>
              <a:r>
                <a:rPr lang="ja-JP" altLang="en-US" sz="1600" b="1" dirty="0">
                  <a:solidFill>
                    <a:schemeClr val="bg1"/>
                  </a:solidFill>
                  <a:latin typeface="Meiryo UI" panose="020B0604030504040204" pitchFamily="50" charset="-128"/>
                  <a:ea typeface="Meiryo UI" panose="020B0604030504040204" pitchFamily="50" charset="-128"/>
                  <a:cs typeface="Verdana" panose="020B0604030504040204" pitchFamily="34" charset="0"/>
                </a:rPr>
                <a:t>デバイスマネジメントサーバ</a:t>
              </a:r>
              <a:endParaRPr lang="en-US" altLang="ja-JP" sz="1600" b="1" dirty="0">
                <a:solidFill>
                  <a:schemeClr val="bg1"/>
                </a:solidFill>
                <a:latin typeface="Meiryo UI" panose="020B0604030504040204" pitchFamily="50" charset="-128"/>
                <a:ea typeface="Meiryo UI" panose="020B0604030504040204" pitchFamily="50" charset="-128"/>
                <a:cs typeface="Verdana" panose="020B0604030504040204" pitchFamily="34" charset="0"/>
              </a:endParaRPr>
            </a:p>
          </p:txBody>
        </p:sp>
      </p:grpSp>
      <p:sp>
        <p:nvSpPr>
          <p:cNvPr id="64" name="正方形/長方形 63">
            <a:extLst>
              <a:ext uri="{FF2B5EF4-FFF2-40B4-BE49-F238E27FC236}">
                <a16:creationId xmlns:a16="http://schemas.microsoft.com/office/drawing/2014/main" id="{EB794242-07F2-4653-B509-800226B271DF}"/>
              </a:ext>
            </a:extLst>
          </p:cNvPr>
          <p:cNvSpPr/>
          <p:nvPr/>
        </p:nvSpPr>
        <p:spPr bwMode="auto">
          <a:xfrm>
            <a:off x="8089432" y="4420468"/>
            <a:ext cx="79200" cy="3695897"/>
          </a:xfrm>
          <a:prstGeom prst="rect">
            <a:avLst/>
          </a:prstGeom>
          <a:solidFill>
            <a:srgbClr val="00B050"/>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88" name="矢印: 右 87">
            <a:extLst>
              <a:ext uri="{FF2B5EF4-FFF2-40B4-BE49-F238E27FC236}">
                <a16:creationId xmlns:a16="http://schemas.microsoft.com/office/drawing/2014/main" id="{7BE91F8C-D3F1-4EC2-B5EF-5E1AE3E88192}"/>
              </a:ext>
            </a:extLst>
          </p:cNvPr>
          <p:cNvSpPr/>
          <p:nvPr/>
        </p:nvSpPr>
        <p:spPr bwMode="auto">
          <a:xfrm>
            <a:off x="8089432" y="5477967"/>
            <a:ext cx="864000" cy="184667"/>
          </a:xfrm>
          <a:prstGeom prst="rightArrow">
            <a:avLst>
              <a:gd name="adj1" fmla="val 45958"/>
              <a:gd name="adj2" fmla="val 129682"/>
            </a:avLst>
          </a:prstGeom>
          <a:gradFill>
            <a:gsLst>
              <a:gs pos="15000">
                <a:srgbClr val="00B050"/>
              </a:gs>
              <a:gs pos="100000">
                <a:srgbClr val="0070C0"/>
              </a:gs>
            </a:gsLst>
            <a:lin ang="0" scaled="0"/>
          </a:gra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89" name="矢印: 右 88">
            <a:extLst>
              <a:ext uri="{FF2B5EF4-FFF2-40B4-BE49-F238E27FC236}">
                <a16:creationId xmlns:a16="http://schemas.microsoft.com/office/drawing/2014/main" id="{A1BFFD00-28EF-4D4D-92E2-D6BD73BCB7AD}"/>
              </a:ext>
            </a:extLst>
          </p:cNvPr>
          <p:cNvSpPr/>
          <p:nvPr/>
        </p:nvSpPr>
        <p:spPr bwMode="auto">
          <a:xfrm>
            <a:off x="8089432" y="8023269"/>
            <a:ext cx="864000" cy="184667"/>
          </a:xfrm>
          <a:prstGeom prst="rightArrow">
            <a:avLst>
              <a:gd name="adj1" fmla="val 45958"/>
              <a:gd name="adj2" fmla="val 129682"/>
            </a:avLst>
          </a:prstGeom>
          <a:gradFill>
            <a:gsLst>
              <a:gs pos="15000">
                <a:srgbClr val="00B050"/>
              </a:gs>
              <a:gs pos="100000">
                <a:srgbClr val="0070C0"/>
              </a:gs>
            </a:gsLst>
            <a:lin ang="0" scaled="0"/>
          </a:gra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57" name="正方形/長方形 56">
            <a:extLst>
              <a:ext uri="{FF2B5EF4-FFF2-40B4-BE49-F238E27FC236}">
                <a16:creationId xmlns:a16="http://schemas.microsoft.com/office/drawing/2014/main" id="{45E4A7A0-5AC6-4EAC-AFAF-51F0BE4CF14B}"/>
              </a:ext>
            </a:extLst>
          </p:cNvPr>
          <p:cNvSpPr/>
          <p:nvPr/>
        </p:nvSpPr>
        <p:spPr bwMode="auto">
          <a:xfrm>
            <a:off x="1908785" y="4454707"/>
            <a:ext cx="1584176" cy="535166"/>
          </a:xfrm>
          <a:prstGeom prst="rect">
            <a:avLst/>
          </a:prstGeom>
          <a:solidFill>
            <a:schemeClr val="bg1"/>
          </a:solidFill>
          <a:ln w="28575" algn="ctr">
            <a:solidFill>
              <a:srgbClr val="FF0000"/>
            </a:solidFill>
            <a:round/>
            <a:headEnd/>
            <a:tailEnd/>
          </a:ln>
        </p:spPr>
        <p:txBody>
          <a:bodyPr lIns="125675" tIns="62838" rIns="125675" bIns="62838" rtlCol="0" anchor="ctr"/>
          <a:lstStyle/>
          <a:p>
            <a:r>
              <a:rPr kumimoji="1" lang="ja-JP" altLang="en-US" sz="1600" b="1" dirty="0">
                <a:solidFill>
                  <a:srgbClr val="FF0000"/>
                </a:solidFill>
                <a:latin typeface="Meiryo UI" panose="020B0604030504040204" pitchFamily="50" charset="-128"/>
                <a:ea typeface="Meiryo UI" panose="020B0604030504040204" pitchFamily="50" charset="-128"/>
              </a:rPr>
              <a:t>納品後差替え</a:t>
            </a:r>
          </a:p>
        </p:txBody>
      </p:sp>
      <p:pic>
        <p:nvPicPr>
          <p:cNvPr id="61" name="pixta_32687266-22.png" descr="pixta_32687266-22.png">
            <a:extLst>
              <a:ext uri="{FF2B5EF4-FFF2-40B4-BE49-F238E27FC236}">
                <a16:creationId xmlns:a16="http://schemas.microsoft.com/office/drawing/2014/main" id="{40EF3AD9-0DA1-461B-8463-5AEADFB51C2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837620" y="6634507"/>
            <a:ext cx="1726505" cy="1460970"/>
          </a:xfrm>
          <a:prstGeom prst="rect">
            <a:avLst/>
          </a:prstGeom>
          <a:ln w="12700">
            <a:miter lim="400000"/>
          </a:ln>
        </p:spPr>
      </p:pic>
      <p:pic>
        <p:nvPicPr>
          <p:cNvPr id="8" name="図 7">
            <a:extLst>
              <a:ext uri="{FF2B5EF4-FFF2-40B4-BE49-F238E27FC236}">
                <a16:creationId xmlns:a16="http://schemas.microsoft.com/office/drawing/2014/main" id="{E588B649-6C47-4564-A16F-C168133D7FF2}"/>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776092" y="3962875"/>
            <a:ext cx="3896470" cy="2342606"/>
          </a:xfrm>
          <a:prstGeom prst="rect">
            <a:avLst/>
          </a:prstGeom>
          <a:ln>
            <a:solidFill>
              <a:srgbClr val="595959"/>
            </a:solidFill>
          </a:ln>
          <a:effectLst>
            <a:outerShdw blurRad="50800" dist="38100" dir="2700000" algn="tl" rotWithShape="0">
              <a:prstClr val="black">
                <a:alpha val="40000"/>
              </a:prstClr>
            </a:outerShdw>
          </a:effectLst>
        </p:spPr>
      </p:pic>
      <p:pic>
        <p:nvPicPr>
          <p:cNvPr id="56" name="iPhone_XS_正面.jpg">
            <a:extLst>
              <a:ext uri="{FF2B5EF4-FFF2-40B4-BE49-F238E27FC236}">
                <a16:creationId xmlns:a16="http://schemas.microsoft.com/office/drawing/2014/main" id="{2DF8477F-9147-430E-9056-F1FBACA9B9B4}"/>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995892" y="3938400"/>
            <a:ext cx="498469" cy="1011600"/>
          </a:xfrm>
          <a:prstGeom prst="rect">
            <a:avLst/>
          </a:prstGeom>
          <a:ln w="12700">
            <a:miter lim="400000"/>
          </a:ln>
        </p:spPr>
      </p:pic>
      <p:pic>
        <p:nvPicPr>
          <p:cNvPr id="63" name="iPhone_XS_正面.jpg">
            <a:extLst>
              <a:ext uri="{FF2B5EF4-FFF2-40B4-BE49-F238E27FC236}">
                <a16:creationId xmlns:a16="http://schemas.microsoft.com/office/drawing/2014/main" id="{2DF8477F-9147-430E-9056-F1FBACA9B9B4}"/>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988692" y="5065200"/>
            <a:ext cx="498469" cy="1011600"/>
          </a:xfrm>
          <a:prstGeom prst="rect">
            <a:avLst/>
          </a:prstGeom>
          <a:ln w="12700">
            <a:miter lim="400000"/>
          </a:ln>
        </p:spPr>
      </p:pic>
      <p:pic>
        <p:nvPicPr>
          <p:cNvPr id="65" name="iPhone_XS_正面.jpg">
            <a:extLst>
              <a:ext uri="{FF2B5EF4-FFF2-40B4-BE49-F238E27FC236}">
                <a16:creationId xmlns:a16="http://schemas.microsoft.com/office/drawing/2014/main" id="{2DF8477F-9147-430E-9056-F1FBACA9B9B4}"/>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995892" y="7610400"/>
            <a:ext cx="498469" cy="1011600"/>
          </a:xfrm>
          <a:prstGeom prst="rect">
            <a:avLst/>
          </a:prstGeom>
          <a:ln w="12700">
            <a:miter lim="400000"/>
          </a:ln>
        </p:spPr>
      </p:pic>
      <p:pic>
        <p:nvPicPr>
          <p:cNvPr id="55" name="イメージ" descr="イメージ"/>
          <p:cNvPicPr>
            <a:picLocks noChangeAspect="1"/>
          </p:cNvPicPr>
          <p:nvPr/>
        </p:nvPicPr>
        <p:blipFill>
          <a:blip r:embed="rId6" cstate="screen">
            <a:extLst>
              <a:ext uri="{28A0092B-C50C-407E-A947-70E740481C1C}">
                <a14:useLocalDpi xmlns:a14="http://schemas.microsoft.com/office/drawing/2010/main"/>
              </a:ext>
            </a:extLst>
          </a:blip>
          <a:srcRect/>
          <a:stretch>
            <a:fillRect/>
          </a:stretch>
        </p:blipFill>
        <p:spPr>
          <a:xfrm>
            <a:off x="11565729" y="5854143"/>
            <a:ext cx="1116693" cy="1605034"/>
          </a:xfrm>
          <a:custGeom>
            <a:avLst/>
            <a:gdLst/>
            <a:ahLst/>
            <a:cxnLst>
              <a:cxn ang="0">
                <a:pos x="wd2" y="hd2"/>
              </a:cxn>
              <a:cxn ang="5400000">
                <a:pos x="wd2" y="hd2"/>
              </a:cxn>
              <a:cxn ang="10800000">
                <a:pos x="wd2" y="hd2"/>
              </a:cxn>
              <a:cxn ang="16200000">
                <a:pos x="wd2" y="hd2"/>
              </a:cxn>
            </a:cxnLst>
            <a:rect l="0" t="0" r="r" b="b"/>
            <a:pathLst>
              <a:path w="21571" h="21595" extrusionOk="0">
                <a:moveTo>
                  <a:pt x="10802" y="0"/>
                </a:moveTo>
                <a:cubicBezTo>
                  <a:pt x="1025" y="0"/>
                  <a:pt x="791" y="3"/>
                  <a:pt x="517" y="153"/>
                </a:cubicBezTo>
                <a:cubicBezTo>
                  <a:pt x="363" y="237"/>
                  <a:pt x="177" y="404"/>
                  <a:pt x="106" y="523"/>
                </a:cubicBezTo>
                <a:cubicBezTo>
                  <a:pt x="10" y="684"/>
                  <a:pt x="-15" y="3366"/>
                  <a:pt x="7" y="10881"/>
                </a:cubicBezTo>
                <a:cubicBezTo>
                  <a:pt x="35" y="20399"/>
                  <a:pt x="53" y="21035"/>
                  <a:pt x="237" y="21231"/>
                </a:cubicBezTo>
                <a:cubicBezTo>
                  <a:pt x="346" y="21346"/>
                  <a:pt x="597" y="21473"/>
                  <a:pt x="797" y="21513"/>
                </a:cubicBezTo>
                <a:cubicBezTo>
                  <a:pt x="1009" y="21556"/>
                  <a:pt x="5189" y="21590"/>
                  <a:pt x="10846" y="21594"/>
                </a:cubicBezTo>
                <a:cubicBezTo>
                  <a:pt x="19854" y="21600"/>
                  <a:pt x="20553" y="21591"/>
                  <a:pt x="20916" y="21464"/>
                </a:cubicBezTo>
                <a:cubicBezTo>
                  <a:pt x="21131" y="21389"/>
                  <a:pt x="21371" y="21242"/>
                  <a:pt x="21448" y="21135"/>
                </a:cubicBezTo>
                <a:cubicBezTo>
                  <a:pt x="21559" y="20981"/>
                  <a:pt x="21585" y="18788"/>
                  <a:pt x="21564" y="10697"/>
                </a:cubicBezTo>
                <a:lnTo>
                  <a:pt x="21536" y="455"/>
                </a:lnTo>
                <a:lnTo>
                  <a:pt x="21169" y="229"/>
                </a:lnTo>
                <a:lnTo>
                  <a:pt x="20807" y="0"/>
                </a:lnTo>
                <a:lnTo>
                  <a:pt x="10802" y="0"/>
                </a:lnTo>
                <a:close/>
              </a:path>
            </a:pathLst>
          </a:custGeom>
          <a:ln w="12700">
            <a:miter lim="400000"/>
          </a:ln>
          <a:effectLst>
            <a:outerShdw blurRad="165100" dir="5400000" rotWithShape="0">
              <a:srgbClr val="000000">
                <a:alpha val="50000"/>
              </a:srgbClr>
            </a:outerShdw>
          </a:effectLst>
        </p:spPr>
      </p:pic>
      <p:pic>
        <p:nvPicPr>
          <p:cNvPr id="58" name="図 57"/>
          <p:cNvPicPr>
            <a:picLocks noChangeAspect="1"/>
          </p:cNvPicPr>
          <p:nvPr/>
        </p:nvPicPr>
        <p:blipFill rotWithShape="1">
          <a:blip r:embed="rId7"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8897708" y="3866646"/>
            <a:ext cx="658981" cy="1153667"/>
          </a:xfrm>
          <a:prstGeom prst="rect">
            <a:avLst/>
          </a:prstGeom>
        </p:spPr>
      </p:pic>
      <p:pic>
        <p:nvPicPr>
          <p:cNvPr id="59" name="図 58"/>
          <p:cNvPicPr>
            <a:picLocks noChangeAspect="1"/>
          </p:cNvPicPr>
          <p:nvPr/>
        </p:nvPicPr>
        <p:blipFill rotWithShape="1">
          <a:blip r:embed="rId7"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8880070" y="5001024"/>
            <a:ext cx="658981" cy="1153667"/>
          </a:xfrm>
          <a:prstGeom prst="rect">
            <a:avLst/>
          </a:prstGeom>
        </p:spPr>
      </p:pic>
      <p:pic>
        <p:nvPicPr>
          <p:cNvPr id="69" name="図 68"/>
          <p:cNvPicPr>
            <a:picLocks noChangeAspect="1"/>
          </p:cNvPicPr>
          <p:nvPr/>
        </p:nvPicPr>
        <p:blipFill rotWithShape="1">
          <a:blip r:embed="rId7"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8925067" y="7537604"/>
            <a:ext cx="658981" cy="1153667"/>
          </a:xfrm>
          <a:prstGeom prst="rect">
            <a:avLst/>
          </a:prstGeom>
        </p:spPr>
      </p:pic>
    </p:spTree>
    <p:extLst>
      <p:ext uri="{BB962C8B-B14F-4D97-AF65-F5344CB8AC3E}">
        <p14:creationId xmlns:p14="http://schemas.microsoft.com/office/powerpoint/2010/main" val="3844190827"/>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9FF90056-58A4-4CB6-9F88-E72555229698}"/>
              </a:ext>
            </a:extLst>
          </p:cNvPr>
          <p:cNvPicPr>
            <a:picLocks noChangeAspect="1"/>
          </p:cNvPicPr>
          <p:nvPr/>
        </p:nvPicPr>
        <p:blipFill rotWithShape="1">
          <a:blip r:embed="rId2" cstate="screen">
            <a:alphaModFix amt="30000"/>
            <a:extLst>
              <a:ext uri="{28A0092B-C50C-407E-A947-70E740481C1C}">
                <a14:useLocalDpi xmlns:a14="http://schemas.microsoft.com/office/drawing/2010/main"/>
              </a:ext>
            </a:extLst>
          </a:blip>
          <a:srcRect t="-2143" b="8653"/>
          <a:stretch/>
        </p:blipFill>
        <p:spPr>
          <a:xfrm>
            <a:off x="0" y="4679006"/>
            <a:ext cx="13003213" cy="5073007"/>
          </a:xfrm>
          <a:prstGeom prst="rect">
            <a:avLst/>
          </a:prstGeom>
        </p:spPr>
      </p:pic>
      <p:sp>
        <p:nvSpPr>
          <p:cNvPr id="12" name="正方形/長方形 11">
            <a:extLst>
              <a:ext uri="{FF2B5EF4-FFF2-40B4-BE49-F238E27FC236}">
                <a16:creationId xmlns:a16="http://schemas.microsoft.com/office/drawing/2014/main" id="{52F2E261-A9F3-4974-B244-AFBDFD1F9845}"/>
              </a:ext>
            </a:extLst>
          </p:cNvPr>
          <p:cNvSpPr/>
          <p:nvPr/>
        </p:nvSpPr>
        <p:spPr bwMode="auto">
          <a:xfrm>
            <a:off x="633606" y="2283718"/>
            <a:ext cx="11736000" cy="6912767"/>
          </a:xfrm>
          <a:prstGeom prst="rect">
            <a:avLst/>
          </a:prstGeom>
          <a:solidFill>
            <a:schemeClr val="bg1"/>
          </a:solidFill>
          <a:ln w="28575" algn="ctr">
            <a:noFill/>
            <a:round/>
            <a:headEnd/>
            <a:tailEnd/>
          </a:ln>
        </p:spPr>
        <p:txBody>
          <a:bodyPr lIns="125675" tIns="62838" rIns="125675" bIns="62838" rtlCol="0" anchor="ctr"/>
          <a:lstStyle/>
          <a:p>
            <a:pPr algn="l"/>
            <a:r>
              <a:rPr kumimoji="1" lang="ja-JP" altLang="en-US" sz="2700" b="1" dirty="0">
                <a:latin typeface="Meiryo UI" panose="020B0604030504040204" pitchFamily="50" charset="-128"/>
                <a:ea typeface="Meiryo UI" panose="020B0604030504040204" pitchFamily="50" charset="-128"/>
              </a:rPr>
              <a:t>　</a:t>
            </a:r>
          </a:p>
        </p:txBody>
      </p:sp>
      <p:sp>
        <p:nvSpPr>
          <p:cNvPr id="3" name="スライド番号プレースホルダー 2">
            <a:extLst>
              <a:ext uri="{FF2B5EF4-FFF2-40B4-BE49-F238E27FC236}">
                <a16:creationId xmlns:a16="http://schemas.microsoft.com/office/drawing/2014/main" id="{CAADA43F-55F4-4F2D-AB62-BEE3D4FE2BC9}"/>
              </a:ext>
            </a:extLst>
          </p:cNvPr>
          <p:cNvSpPr>
            <a:spLocks noGrp="1"/>
          </p:cNvSpPr>
          <p:nvPr>
            <p:ph type="sldNum" sz="quarter" idx="4"/>
          </p:nvPr>
        </p:nvSpPr>
        <p:spPr/>
        <p:txBody>
          <a:bodyPr/>
          <a:lstStyle/>
          <a:p>
            <a:fld id="{F1BF7F6E-0413-4353-995D-100289A07FF8}" type="slidenum">
              <a:rPr lang="en-US" altLang="ja-JP" smtClean="0"/>
              <a:pPr/>
              <a:t>5</a:t>
            </a:fld>
            <a:endParaRPr lang="en-US" altLang="ja-JP" dirty="0"/>
          </a:p>
        </p:txBody>
      </p:sp>
      <p:sp>
        <p:nvSpPr>
          <p:cNvPr id="4" name="タイトル 3">
            <a:extLst>
              <a:ext uri="{FF2B5EF4-FFF2-40B4-BE49-F238E27FC236}">
                <a16:creationId xmlns:a16="http://schemas.microsoft.com/office/drawing/2014/main" id="{AEA039D0-1A89-4A71-BD2E-D0218D3A62C3}"/>
              </a:ext>
            </a:extLst>
          </p:cNvPr>
          <p:cNvSpPr>
            <a:spLocks noGrp="1"/>
          </p:cNvSpPr>
          <p:nvPr>
            <p:ph type="title"/>
          </p:nvPr>
        </p:nvSpPr>
        <p:spPr/>
        <p:txBody>
          <a:bodyPr/>
          <a:lstStyle/>
          <a:p>
            <a:r>
              <a:rPr lang="ja-JP" altLang="en-US" dirty="0">
                <a:solidFill>
                  <a:srgbClr val="191919"/>
                </a:solidFill>
                <a:latin typeface="Meiryo UI" panose="020B0604030504040204" pitchFamily="50" charset="-128"/>
                <a:ea typeface="Meiryo UI" panose="020B0604030504040204" pitchFamily="50" charset="-128"/>
                <a:sym typeface="ヒラギノ角ゴ ProN W6" charset="0"/>
              </a:rPr>
              <a:t>シェア</a:t>
            </a:r>
            <a:r>
              <a:rPr lang="en-US" altLang="ja-JP" dirty="0">
                <a:solidFill>
                  <a:srgbClr val="191919"/>
                </a:solidFill>
                <a:latin typeface="Meiryo UI" panose="020B0604030504040204" pitchFamily="50" charset="-128"/>
                <a:ea typeface="Meiryo UI" panose="020B0604030504040204" pitchFamily="50" charset="-128"/>
                <a:sym typeface="ヒラギノ角ゴ ProN W6" charset="0"/>
              </a:rPr>
              <a:t>No.1</a:t>
            </a:r>
            <a:endParaRPr kumimoji="1" lang="ja-JP" altLang="en-US" dirty="0"/>
          </a:p>
        </p:txBody>
      </p:sp>
      <p:sp>
        <p:nvSpPr>
          <p:cNvPr id="6" name="正方形/長方形 5">
            <a:extLst>
              <a:ext uri="{FF2B5EF4-FFF2-40B4-BE49-F238E27FC236}">
                <a16:creationId xmlns:a16="http://schemas.microsoft.com/office/drawing/2014/main" id="{34A0D62C-1885-475E-8C5D-8AE62755B673}"/>
              </a:ext>
            </a:extLst>
          </p:cNvPr>
          <p:cNvSpPr/>
          <p:nvPr/>
        </p:nvSpPr>
        <p:spPr>
          <a:xfrm>
            <a:off x="0" y="1347614"/>
            <a:ext cx="13003213" cy="618375"/>
          </a:xfrm>
          <a:prstGeom prst="rect">
            <a:avLst/>
          </a:prstGeom>
        </p:spPr>
        <p:txBody>
          <a:bodyPr wrap="square" lIns="90000" tIns="46800" rIns="90000" bIns="46800">
            <a:spAutoFit/>
          </a:bodyPr>
          <a:lstStyle/>
          <a:p>
            <a:pPr>
              <a:lnSpc>
                <a:spcPts val="4600"/>
              </a:lnSpc>
            </a:pPr>
            <a:r>
              <a:rPr lang="ja-JP" altLang="en-US" sz="3200" dirty="0">
                <a:latin typeface="Meiryo UI" panose="020B0604030504040204" pitchFamily="50" charset="-128"/>
                <a:ea typeface="Meiryo UI" panose="020B0604030504040204" pitchFamily="50" charset="-128"/>
              </a:rPr>
              <a:t>ビジネス・コンシェル デバイスマネジメントは国内シェア</a:t>
            </a:r>
            <a:r>
              <a:rPr lang="en-US" altLang="ja-JP" sz="3200" dirty="0">
                <a:latin typeface="Meiryo UI" panose="020B0604030504040204" pitchFamily="50" charset="-128"/>
                <a:ea typeface="Meiryo UI" panose="020B0604030504040204" pitchFamily="50" charset="-128"/>
              </a:rPr>
              <a:t>No.1</a:t>
            </a:r>
            <a:endParaRPr lang="ja-JP" altLang="en-US" sz="3200" dirty="0">
              <a:latin typeface="Meiryo UI" panose="020B0604030504040204" pitchFamily="50" charset="-128"/>
              <a:ea typeface="Meiryo UI" panose="020B0604030504040204" pitchFamily="50" charset="-128"/>
            </a:endParaRPr>
          </a:p>
        </p:txBody>
      </p:sp>
      <p:sp>
        <p:nvSpPr>
          <p:cNvPr id="8" name="テキスト ボックス 7">
            <a:extLst>
              <a:ext uri="{FF2B5EF4-FFF2-40B4-BE49-F238E27FC236}">
                <a16:creationId xmlns:a16="http://schemas.microsoft.com/office/drawing/2014/main" id="{BDB00B1D-DA41-4831-A5F9-C09B20672444}"/>
              </a:ext>
            </a:extLst>
          </p:cNvPr>
          <p:cNvSpPr txBox="1"/>
          <p:nvPr/>
        </p:nvSpPr>
        <p:spPr>
          <a:xfrm>
            <a:off x="812974" y="8626132"/>
            <a:ext cx="4884222" cy="394980"/>
          </a:xfrm>
          <a:prstGeom prst="rect">
            <a:avLst/>
          </a:prstGeom>
          <a:noFill/>
        </p:spPr>
        <p:txBody>
          <a:bodyPr wrap="none" lIns="0" tIns="0" rIns="0" bIns="0" rtlCol="0">
            <a:spAutoFit/>
          </a:bodyPr>
          <a:lstStyle/>
          <a:p>
            <a:pPr algn="l">
              <a:spcBef>
                <a:spcPts val="200"/>
              </a:spcBef>
            </a:pPr>
            <a:r>
              <a:rPr lang="ja-JP" altLang="en-US" sz="1200" dirty="0">
                <a:solidFill>
                  <a:schemeClr val="bg1">
                    <a:lumMod val="50000"/>
                  </a:schemeClr>
                </a:solidFill>
                <a:latin typeface="Meiryo UI" panose="020B0604030504040204" pitchFamily="50" charset="-128"/>
                <a:ea typeface="Meiryo UI" panose="020B0604030504040204" pitchFamily="50" charset="-128"/>
              </a:rPr>
              <a:t>ユニファイド・エンドポイント管理市場：ベンダー別売上金額シェア（</a:t>
            </a:r>
            <a:r>
              <a:rPr lang="en-US" altLang="ja-JP" sz="1200" dirty="0">
                <a:solidFill>
                  <a:schemeClr val="bg1">
                    <a:lumMod val="50000"/>
                  </a:schemeClr>
                </a:solidFill>
                <a:latin typeface="Meiryo UI" panose="020B0604030504040204" pitchFamily="50" charset="-128"/>
                <a:ea typeface="Meiryo UI" panose="020B0604030504040204" pitchFamily="50" charset="-128"/>
              </a:rPr>
              <a:t>2017</a:t>
            </a:r>
            <a:r>
              <a:rPr lang="ja-JP" altLang="en-US" sz="1200" dirty="0">
                <a:solidFill>
                  <a:schemeClr val="bg1">
                    <a:lumMod val="50000"/>
                  </a:schemeClr>
                </a:solidFill>
                <a:latin typeface="Meiryo UI" panose="020B0604030504040204" pitchFamily="50" charset="-128"/>
                <a:ea typeface="Meiryo UI" panose="020B0604030504040204" pitchFamily="50" charset="-128"/>
              </a:rPr>
              <a:t>年度）</a:t>
            </a:r>
            <a:endParaRPr kumimoji="1" lang="ja-JP" altLang="en-US" sz="1200" dirty="0">
              <a:solidFill>
                <a:schemeClr val="bg1">
                  <a:lumMod val="50000"/>
                </a:schemeClr>
              </a:solidFill>
              <a:latin typeface="Meiryo UI" panose="020B0604030504040204" pitchFamily="50" charset="-128"/>
              <a:ea typeface="Meiryo UI" panose="020B0604030504040204" pitchFamily="50" charset="-128"/>
            </a:endParaRPr>
          </a:p>
          <a:p>
            <a:pPr algn="l">
              <a:spcBef>
                <a:spcPts val="200"/>
              </a:spcBef>
            </a:pPr>
            <a:r>
              <a:rPr kumimoji="1" lang="ja-JP" altLang="en-US" sz="1200" dirty="0">
                <a:solidFill>
                  <a:schemeClr val="bg1">
                    <a:lumMod val="50000"/>
                  </a:schemeClr>
                </a:solidFill>
                <a:latin typeface="Meiryo UI" panose="020B0604030504040204" pitchFamily="50" charset="-128"/>
                <a:ea typeface="Meiryo UI" panose="020B0604030504040204" pitchFamily="50" charset="-128"/>
              </a:rPr>
              <a:t>出典：</a:t>
            </a:r>
            <a:r>
              <a:rPr kumimoji="1" lang="en-US" altLang="ja-JP" sz="1200" dirty="0">
                <a:solidFill>
                  <a:schemeClr val="bg1">
                    <a:lumMod val="50000"/>
                  </a:schemeClr>
                </a:solidFill>
                <a:latin typeface="Meiryo UI" panose="020B0604030504040204" pitchFamily="50" charset="-128"/>
                <a:ea typeface="Meiryo UI" panose="020B0604030504040204" pitchFamily="50" charset="-128"/>
              </a:rPr>
              <a:t>ITR</a:t>
            </a:r>
            <a:r>
              <a:rPr kumimoji="1" lang="ja-JP" altLang="en-US" sz="1200" dirty="0">
                <a:solidFill>
                  <a:schemeClr val="bg1">
                    <a:lumMod val="50000"/>
                  </a:schemeClr>
                </a:solidFill>
                <a:latin typeface="Meiryo UI" panose="020B0604030504040204" pitchFamily="50" charset="-128"/>
                <a:ea typeface="Meiryo UI" panose="020B0604030504040204" pitchFamily="50" charset="-128"/>
              </a:rPr>
              <a:t>「</a:t>
            </a:r>
            <a:r>
              <a:rPr lang="en-US" altLang="ja-JP" sz="1200" dirty="0">
                <a:solidFill>
                  <a:schemeClr val="bg1">
                    <a:lumMod val="50000"/>
                  </a:schemeClr>
                </a:solidFill>
                <a:latin typeface="Meiryo UI" panose="020B0604030504040204" pitchFamily="50" charset="-128"/>
                <a:ea typeface="Meiryo UI" panose="020B0604030504040204" pitchFamily="50" charset="-128"/>
              </a:rPr>
              <a:t>ITR MARKET VIEW </a:t>
            </a:r>
            <a:r>
              <a:rPr lang="ja-JP" altLang="en-US" sz="1200" dirty="0">
                <a:solidFill>
                  <a:schemeClr val="bg1">
                    <a:lumMod val="50000"/>
                  </a:schemeClr>
                </a:solidFill>
                <a:latin typeface="Meiryo UI" panose="020B0604030504040204" pitchFamily="50" charset="-128"/>
                <a:ea typeface="Meiryo UI" panose="020B0604030504040204" pitchFamily="50" charset="-128"/>
              </a:rPr>
              <a:t>ユニファイド・エンドポイント管理市場</a:t>
            </a:r>
            <a:r>
              <a:rPr lang="en-US" altLang="ja-JP" sz="1200" dirty="0">
                <a:solidFill>
                  <a:schemeClr val="bg1">
                    <a:lumMod val="50000"/>
                  </a:schemeClr>
                </a:solidFill>
                <a:latin typeface="Meiryo UI" panose="020B0604030504040204" pitchFamily="50" charset="-128"/>
                <a:ea typeface="Meiryo UI" panose="020B0604030504040204" pitchFamily="50" charset="-128"/>
              </a:rPr>
              <a:t>2018</a:t>
            </a:r>
            <a:r>
              <a:rPr kumimoji="1" lang="ja-JP" altLang="en-US" sz="1200" dirty="0">
                <a:solidFill>
                  <a:schemeClr val="bg1">
                    <a:lumMod val="50000"/>
                  </a:schemeClr>
                </a:solidFill>
                <a:latin typeface="Meiryo UI" panose="020B0604030504040204" pitchFamily="50" charset="-128"/>
                <a:ea typeface="Meiryo UI" panose="020B0604030504040204" pitchFamily="50" charset="-128"/>
              </a:rPr>
              <a:t>」</a:t>
            </a:r>
          </a:p>
        </p:txBody>
      </p:sp>
      <p:grpSp>
        <p:nvGrpSpPr>
          <p:cNvPr id="20" name="グループ化 19">
            <a:extLst>
              <a:ext uri="{FF2B5EF4-FFF2-40B4-BE49-F238E27FC236}">
                <a16:creationId xmlns:a16="http://schemas.microsoft.com/office/drawing/2014/main" id="{DFF252A2-EFB3-4175-85F8-464724A2445E}"/>
              </a:ext>
            </a:extLst>
          </p:cNvPr>
          <p:cNvGrpSpPr/>
          <p:nvPr/>
        </p:nvGrpSpPr>
        <p:grpSpPr>
          <a:xfrm>
            <a:off x="6789378" y="2149227"/>
            <a:ext cx="4968552" cy="827242"/>
            <a:chOff x="6789378" y="2149227"/>
            <a:chExt cx="4968552" cy="827242"/>
          </a:xfrm>
        </p:grpSpPr>
        <p:grpSp>
          <p:nvGrpSpPr>
            <p:cNvPr id="19" name="グループ化 18">
              <a:extLst>
                <a:ext uri="{FF2B5EF4-FFF2-40B4-BE49-F238E27FC236}">
                  <a16:creationId xmlns:a16="http://schemas.microsoft.com/office/drawing/2014/main" id="{42F6CFC6-CAAA-425A-BE02-8114DD22B0EF}"/>
                </a:ext>
              </a:extLst>
            </p:cNvPr>
            <p:cNvGrpSpPr/>
            <p:nvPr/>
          </p:nvGrpSpPr>
          <p:grpSpPr>
            <a:xfrm>
              <a:off x="6789378" y="2149227"/>
              <a:ext cx="4968552" cy="827242"/>
              <a:chOff x="6789378" y="2149227"/>
              <a:chExt cx="4968552" cy="827242"/>
            </a:xfrm>
            <a:effectLst>
              <a:outerShdw blurRad="50800" dist="38100" dir="2700000" algn="tl" rotWithShape="0">
                <a:prstClr val="black">
                  <a:alpha val="40000"/>
                </a:prstClr>
              </a:outerShdw>
            </a:effectLst>
          </p:grpSpPr>
          <p:sp>
            <p:nvSpPr>
              <p:cNvPr id="18" name="二等辺三角形 17">
                <a:extLst>
                  <a:ext uri="{FF2B5EF4-FFF2-40B4-BE49-F238E27FC236}">
                    <a16:creationId xmlns:a16="http://schemas.microsoft.com/office/drawing/2014/main" id="{D9951136-73F2-4C44-9F62-0E0430FD7F88}"/>
                  </a:ext>
                </a:extLst>
              </p:cNvPr>
              <p:cNvSpPr/>
              <p:nvPr/>
            </p:nvSpPr>
            <p:spPr bwMode="auto">
              <a:xfrm rot="10800000">
                <a:off x="9000006" y="2598591"/>
                <a:ext cx="336205" cy="377878"/>
              </a:xfrm>
              <a:custGeom>
                <a:avLst/>
                <a:gdLst>
                  <a:gd name="connsiteX0" fmla="*/ 0 w 324296"/>
                  <a:gd name="connsiteY0" fmla="*/ 468434 h 468434"/>
                  <a:gd name="connsiteX1" fmla="*/ 162148 w 324296"/>
                  <a:gd name="connsiteY1" fmla="*/ 0 h 468434"/>
                  <a:gd name="connsiteX2" fmla="*/ 324296 w 324296"/>
                  <a:gd name="connsiteY2" fmla="*/ 468434 h 468434"/>
                  <a:gd name="connsiteX3" fmla="*/ 0 w 324296"/>
                  <a:gd name="connsiteY3" fmla="*/ 468434 h 468434"/>
                  <a:gd name="connsiteX0" fmla="*/ 0 w 438774"/>
                  <a:gd name="connsiteY0" fmla="*/ 430014 h 430014"/>
                  <a:gd name="connsiteX1" fmla="*/ 438774 w 438774"/>
                  <a:gd name="connsiteY1" fmla="*/ 0 h 430014"/>
                  <a:gd name="connsiteX2" fmla="*/ 324296 w 438774"/>
                  <a:gd name="connsiteY2" fmla="*/ 430014 h 430014"/>
                  <a:gd name="connsiteX3" fmla="*/ 0 w 438774"/>
                  <a:gd name="connsiteY3" fmla="*/ 430014 h 430014"/>
                </a:gdLst>
                <a:ahLst/>
                <a:cxnLst>
                  <a:cxn ang="0">
                    <a:pos x="connsiteX0" y="connsiteY0"/>
                  </a:cxn>
                  <a:cxn ang="0">
                    <a:pos x="connsiteX1" y="connsiteY1"/>
                  </a:cxn>
                  <a:cxn ang="0">
                    <a:pos x="connsiteX2" y="connsiteY2"/>
                  </a:cxn>
                  <a:cxn ang="0">
                    <a:pos x="connsiteX3" y="connsiteY3"/>
                  </a:cxn>
                </a:cxnLst>
                <a:rect l="l" t="t" r="r" b="b"/>
                <a:pathLst>
                  <a:path w="438774" h="430014">
                    <a:moveTo>
                      <a:pt x="0" y="430014"/>
                    </a:moveTo>
                    <a:lnTo>
                      <a:pt x="438774" y="0"/>
                    </a:lnTo>
                    <a:lnTo>
                      <a:pt x="324296" y="430014"/>
                    </a:lnTo>
                    <a:lnTo>
                      <a:pt x="0" y="430014"/>
                    </a:lnTo>
                    <a:close/>
                  </a:path>
                </a:pathLst>
              </a:custGeom>
              <a:solidFill>
                <a:schemeClr val="bg1">
                  <a:lumMod val="50000"/>
                </a:schemeClr>
              </a:solidFill>
              <a:ln w="28575" algn="ctr">
                <a:noFill/>
                <a:round/>
                <a:headEnd/>
                <a:tailEnd/>
              </a:ln>
            </p:spPr>
            <p:txBody>
              <a:bodyPr lIns="125675" tIns="62838" rIns="125675" bIns="62838" rtlCol="0" anchor="ctr"/>
              <a:lstStyle/>
              <a:p>
                <a:pPr algn="l"/>
                <a:endParaRPr kumimoji="1" lang="ja-JP" altLang="en-US" sz="2700" b="1">
                  <a:latin typeface="Meiryo UI" panose="020B0604030504040204" pitchFamily="50" charset="-128"/>
                  <a:ea typeface="Meiryo UI" panose="020B0604030504040204" pitchFamily="50" charset="-128"/>
                </a:endParaRPr>
              </a:p>
            </p:txBody>
          </p:sp>
          <p:sp>
            <p:nvSpPr>
              <p:cNvPr id="13" name="四角形: 角を丸くする 12">
                <a:extLst>
                  <a:ext uri="{FF2B5EF4-FFF2-40B4-BE49-F238E27FC236}">
                    <a16:creationId xmlns:a16="http://schemas.microsoft.com/office/drawing/2014/main" id="{0D3514A2-BFF8-4AE4-9EA3-2C29620AFD0A}"/>
                  </a:ext>
                </a:extLst>
              </p:cNvPr>
              <p:cNvSpPr/>
              <p:nvPr/>
            </p:nvSpPr>
            <p:spPr bwMode="auto">
              <a:xfrm>
                <a:off x="6789378" y="2149227"/>
                <a:ext cx="4968552" cy="486036"/>
              </a:xfrm>
              <a:prstGeom prst="roundRect">
                <a:avLst>
                  <a:gd name="adj" fmla="val 13065"/>
                </a:avLst>
              </a:prstGeom>
              <a:solidFill>
                <a:schemeClr val="bg1"/>
              </a:solidFill>
              <a:ln w="12700" algn="ctr">
                <a:solidFill>
                  <a:schemeClr val="bg1">
                    <a:lumMod val="50000"/>
                  </a:schemeClr>
                </a:solidFill>
                <a:round/>
                <a:headEnd/>
                <a:tailEnd/>
              </a:ln>
              <a:effectLst/>
            </p:spPr>
            <p:txBody>
              <a:bodyPr lIns="125675" tIns="62838" rIns="125675" bIns="62838" rtlCol="0" anchor="ctr"/>
              <a:lstStyle/>
              <a:p>
                <a:pPr algn="l"/>
                <a:endParaRPr kumimoji="1" lang="ja-JP" altLang="en-US" sz="2700" b="1">
                  <a:latin typeface="Meiryo UI" panose="020B0604030504040204" pitchFamily="50" charset="-128"/>
                  <a:ea typeface="Meiryo UI" panose="020B0604030504040204" pitchFamily="50" charset="-128"/>
                </a:endParaRPr>
              </a:p>
            </p:txBody>
          </p:sp>
        </p:grpSp>
        <p:pic>
          <p:nvPicPr>
            <p:cNvPr id="9" name="図 8">
              <a:extLst>
                <a:ext uri="{FF2B5EF4-FFF2-40B4-BE49-F238E27FC236}">
                  <a16:creationId xmlns:a16="http://schemas.microsoft.com/office/drawing/2014/main" id="{B19A6A19-42F1-4465-966A-34343A154E8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933654" y="2238818"/>
              <a:ext cx="4680000" cy="306854"/>
            </a:xfrm>
            <a:prstGeom prst="rect">
              <a:avLst/>
            </a:prstGeom>
          </p:spPr>
        </p:pic>
      </p:grpSp>
      <p:pic>
        <p:nvPicPr>
          <p:cNvPr id="22" name="図 21" descr="テーブル が含まれている画像&#10;&#10;自動的に生成された説明">
            <a:extLst>
              <a:ext uri="{FF2B5EF4-FFF2-40B4-BE49-F238E27FC236}">
                <a16:creationId xmlns:a16="http://schemas.microsoft.com/office/drawing/2014/main" id="{E95EC45A-0BE2-4200-BE58-110B236F816D}"/>
              </a:ext>
            </a:extLst>
          </p:cNvPr>
          <p:cNvPicPr>
            <a:picLocks noChangeAspect="1"/>
          </p:cNvPicPr>
          <p:nvPr/>
        </p:nvPicPr>
        <p:blipFill rotWithShape="1">
          <a:blip r:embed="rId4" cstate="screen">
            <a:alphaModFix/>
            <a:extLst>
              <a:ext uri="{28A0092B-C50C-407E-A947-70E740481C1C}">
                <a14:useLocalDpi xmlns:a14="http://schemas.microsoft.com/office/drawing/2010/main"/>
              </a:ext>
            </a:extLst>
          </a:blip>
          <a:srcRect/>
          <a:stretch/>
        </p:blipFill>
        <p:spPr>
          <a:xfrm>
            <a:off x="0" y="2499743"/>
            <a:ext cx="12162798" cy="7252270"/>
          </a:xfrm>
          <a:prstGeom prst="rect">
            <a:avLst/>
          </a:prstGeom>
        </p:spPr>
      </p:pic>
      <p:sp>
        <p:nvSpPr>
          <p:cNvPr id="2" name="正方形/長方形 1">
            <a:extLst>
              <a:ext uri="{FF2B5EF4-FFF2-40B4-BE49-F238E27FC236}">
                <a16:creationId xmlns:a16="http://schemas.microsoft.com/office/drawing/2014/main" id="{2B50973B-D716-49BE-829B-E9CF33F2F79A}"/>
              </a:ext>
            </a:extLst>
          </p:cNvPr>
          <p:cNvSpPr/>
          <p:nvPr/>
        </p:nvSpPr>
        <p:spPr bwMode="auto">
          <a:xfrm>
            <a:off x="9453934" y="3341702"/>
            <a:ext cx="1440160" cy="486036"/>
          </a:xfrm>
          <a:prstGeom prst="rect">
            <a:avLst/>
          </a:prstGeom>
          <a:solidFill>
            <a:schemeClr val="bg1"/>
          </a:solidFill>
          <a:ln w="28575" algn="ctr">
            <a:noFill/>
            <a:round/>
            <a:headEnd/>
            <a:tailEnd/>
          </a:ln>
        </p:spPr>
        <p:txBody>
          <a:bodyPr lIns="125675" tIns="62838" rIns="125675" bIns="62838" rtlCol="0" anchor="ctr"/>
          <a:lstStyle/>
          <a:p>
            <a:pPr algn="l"/>
            <a:endParaRPr kumimoji="1" lang="ja-JP" altLang="en-US" sz="2700" b="1">
              <a:latin typeface="Meiryo UI" panose="020B0604030504040204" pitchFamily="50" charset="-128"/>
              <a:ea typeface="Meiryo UI" panose="020B0604030504040204" pitchFamily="50" charset="-128"/>
            </a:endParaRPr>
          </a:p>
        </p:txBody>
      </p:sp>
      <p:sp>
        <p:nvSpPr>
          <p:cNvPr id="7" name="テキスト ボックス 6">
            <a:extLst>
              <a:ext uri="{FF2B5EF4-FFF2-40B4-BE49-F238E27FC236}">
                <a16:creationId xmlns:a16="http://schemas.microsoft.com/office/drawing/2014/main" id="{7BCD2BD7-E4E9-4468-9592-734FDCF0853C}"/>
              </a:ext>
            </a:extLst>
          </p:cNvPr>
          <p:cNvSpPr txBox="1"/>
          <p:nvPr/>
        </p:nvSpPr>
        <p:spPr>
          <a:xfrm>
            <a:off x="9545355" y="3349418"/>
            <a:ext cx="1458805" cy="523220"/>
          </a:xfrm>
          <a:prstGeom prst="rect">
            <a:avLst/>
          </a:prstGeom>
          <a:noFill/>
        </p:spPr>
        <p:txBody>
          <a:bodyPr wrap="square" rtlCol="0">
            <a:spAutoFit/>
          </a:bodyPr>
          <a:lstStyle/>
          <a:p>
            <a:r>
              <a:rPr kumimoji="1" lang="en-US" altLang="ja-JP" sz="2800" b="1" dirty="0">
                <a:solidFill>
                  <a:srgbClr val="00B050"/>
                </a:solidFill>
                <a:latin typeface="Meiryo UI" panose="020B0604030504040204" pitchFamily="50" charset="-128"/>
                <a:ea typeface="Meiryo UI" panose="020B0604030504040204" pitchFamily="50" charset="-128"/>
              </a:rPr>
              <a:t>20.1%</a:t>
            </a:r>
            <a:endParaRPr kumimoji="1" lang="ja-JP" altLang="en-US" sz="2800" b="1" dirty="0">
              <a:solidFill>
                <a:srgbClr val="00B050"/>
              </a:solidFill>
              <a:latin typeface="Meiryo UI" panose="020B0604030504040204" pitchFamily="50" charset="-128"/>
              <a:ea typeface="Meiryo UI" panose="020B0604030504040204" pitchFamily="50" charset="-128"/>
            </a:endParaRPr>
          </a:p>
        </p:txBody>
      </p:sp>
      <p:sp>
        <p:nvSpPr>
          <p:cNvPr id="16" name="正方形/長方形 15">
            <a:extLst>
              <a:ext uri="{FF2B5EF4-FFF2-40B4-BE49-F238E27FC236}">
                <a16:creationId xmlns:a16="http://schemas.microsoft.com/office/drawing/2014/main" id="{B9C997A3-04FF-4AE5-BEBE-4B9B577ED98C}"/>
              </a:ext>
            </a:extLst>
          </p:cNvPr>
          <p:cNvSpPr/>
          <p:nvPr/>
        </p:nvSpPr>
        <p:spPr bwMode="auto">
          <a:xfrm>
            <a:off x="806634" y="8535076"/>
            <a:ext cx="4884221" cy="461665"/>
          </a:xfrm>
          <a:prstGeom prst="rect">
            <a:avLst/>
          </a:prstGeom>
          <a:solidFill>
            <a:schemeClr val="bg1"/>
          </a:solidFill>
          <a:ln w="28575" algn="ctr">
            <a:noFill/>
            <a:round/>
            <a:headEnd/>
            <a:tailEnd/>
          </a:ln>
        </p:spPr>
        <p:txBody>
          <a:bodyPr lIns="125675" tIns="62838" rIns="125675" bIns="62838" rtlCol="0" anchor="ctr"/>
          <a:lstStyle/>
          <a:p>
            <a:pPr algn="l"/>
            <a:endParaRPr kumimoji="1" lang="ja-JP" altLang="en-US" sz="2700" b="1">
              <a:latin typeface="Meiryo UI" panose="020B0604030504040204" pitchFamily="50" charset="-128"/>
              <a:ea typeface="Meiryo UI" panose="020B0604030504040204" pitchFamily="50" charset="-128"/>
            </a:endParaRPr>
          </a:p>
        </p:txBody>
      </p:sp>
      <p:sp>
        <p:nvSpPr>
          <p:cNvPr id="17" name="テキスト ボックス 16">
            <a:extLst>
              <a:ext uri="{FF2B5EF4-FFF2-40B4-BE49-F238E27FC236}">
                <a16:creationId xmlns:a16="http://schemas.microsoft.com/office/drawing/2014/main" id="{84A011D1-CCB8-4679-8043-E0F22BD03871}"/>
              </a:ext>
            </a:extLst>
          </p:cNvPr>
          <p:cNvSpPr txBox="1"/>
          <p:nvPr/>
        </p:nvSpPr>
        <p:spPr>
          <a:xfrm>
            <a:off x="673672" y="8571013"/>
            <a:ext cx="6289278" cy="461665"/>
          </a:xfrm>
          <a:prstGeom prst="rect">
            <a:avLst/>
          </a:prstGeom>
          <a:noFill/>
        </p:spPr>
        <p:txBody>
          <a:bodyPr wrap="square" rtlCol="0">
            <a:spAutoFit/>
          </a:bodyPr>
          <a:lstStyle/>
          <a:p>
            <a:pPr algn="l"/>
            <a:r>
              <a:rPr lang="ja-JP" altLang="en-US" sz="1200" dirty="0">
                <a:solidFill>
                  <a:schemeClr val="bg1">
                    <a:lumMod val="50000"/>
                  </a:schemeClr>
                </a:solidFill>
                <a:latin typeface="+mn-ea"/>
                <a:ea typeface="+mn-ea"/>
              </a:rPr>
              <a:t>ユニファイド・エンドポイント管理市場：ベンダー別売上金額シェア（</a:t>
            </a:r>
            <a:r>
              <a:rPr lang="en-US" altLang="ja-JP" sz="1200" dirty="0">
                <a:solidFill>
                  <a:schemeClr val="bg1">
                    <a:lumMod val="50000"/>
                  </a:schemeClr>
                </a:solidFill>
                <a:latin typeface="+mn-ea"/>
                <a:ea typeface="+mn-ea"/>
              </a:rPr>
              <a:t>2019</a:t>
            </a:r>
            <a:r>
              <a:rPr lang="ja-JP" altLang="en-US" sz="1200" dirty="0">
                <a:solidFill>
                  <a:schemeClr val="bg1">
                    <a:lumMod val="50000"/>
                  </a:schemeClr>
                </a:solidFill>
                <a:latin typeface="+mn-ea"/>
                <a:ea typeface="+mn-ea"/>
              </a:rPr>
              <a:t>年度）</a:t>
            </a:r>
            <a:endParaRPr lang="en-US" altLang="ja-JP" sz="1200" dirty="0">
              <a:solidFill>
                <a:schemeClr val="bg1">
                  <a:lumMod val="50000"/>
                </a:schemeClr>
              </a:solidFill>
              <a:latin typeface="+mn-ea"/>
              <a:ea typeface="+mn-ea"/>
            </a:endParaRPr>
          </a:p>
          <a:p>
            <a:pPr algn="l"/>
            <a:r>
              <a:rPr lang="ja-JP" altLang="en-US" sz="1200" dirty="0">
                <a:solidFill>
                  <a:schemeClr val="bg1">
                    <a:lumMod val="50000"/>
                  </a:schemeClr>
                </a:solidFill>
                <a:latin typeface="+mn-ea"/>
                <a:ea typeface="+mn-ea"/>
              </a:rPr>
              <a:t>出典：</a:t>
            </a:r>
            <a:r>
              <a:rPr lang="en-US" altLang="ja-JP" sz="1200" dirty="0">
                <a:solidFill>
                  <a:schemeClr val="bg1">
                    <a:lumMod val="50000"/>
                  </a:schemeClr>
                </a:solidFill>
                <a:latin typeface="+mn-ea"/>
                <a:ea typeface="+mn-ea"/>
              </a:rPr>
              <a:t>ITR</a:t>
            </a:r>
            <a:r>
              <a:rPr lang="ja-JP" altLang="en-US" sz="1200" dirty="0">
                <a:solidFill>
                  <a:schemeClr val="bg1">
                    <a:lumMod val="50000"/>
                  </a:schemeClr>
                </a:solidFill>
                <a:latin typeface="+mn-ea"/>
                <a:ea typeface="+mn-ea"/>
              </a:rPr>
              <a:t>「</a:t>
            </a:r>
            <a:r>
              <a:rPr lang="en-US" altLang="ja-JP" sz="1200" dirty="0">
                <a:solidFill>
                  <a:schemeClr val="bg1">
                    <a:lumMod val="50000"/>
                  </a:schemeClr>
                </a:solidFill>
                <a:latin typeface="+mn-ea"/>
                <a:ea typeface="+mn-ea"/>
              </a:rPr>
              <a:t>ITR Market View</a:t>
            </a:r>
            <a:r>
              <a:rPr lang="ja-JP" altLang="en-US" sz="1200" dirty="0">
                <a:solidFill>
                  <a:schemeClr val="bg1">
                    <a:lumMod val="50000"/>
                  </a:schemeClr>
                </a:solidFill>
                <a:latin typeface="+mn-ea"/>
                <a:ea typeface="+mn-ea"/>
              </a:rPr>
              <a:t> ユニファイド・エンドポイント管理市場</a:t>
            </a:r>
            <a:r>
              <a:rPr lang="en-US" altLang="ja-JP" sz="1200" dirty="0">
                <a:solidFill>
                  <a:schemeClr val="bg1">
                    <a:lumMod val="50000"/>
                  </a:schemeClr>
                </a:solidFill>
                <a:latin typeface="+mn-ea"/>
                <a:ea typeface="+mn-ea"/>
              </a:rPr>
              <a:t>2020</a:t>
            </a:r>
            <a:r>
              <a:rPr lang="ja-JP" altLang="en-US" sz="1200" dirty="0">
                <a:solidFill>
                  <a:schemeClr val="bg1">
                    <a:lumMod val="50000"/>
                  </a:schemeClr>
                </a:solidFill>
                <a:latin typeface="+mn-ea"/>
                <a:ea typeface="+mn-ea"/>
              </a:rPr>
              <a:t>」</a:t>
            </a:r>
            <a:endParaRPr kumimoji="1" lang="ja-JP" altLang="en-US" sz="900" b="1" dirty="0">
              <a:solidFill>
                <a:schemeClr val="bg1">
                  <a:lumMod val="50000"/>
                </a:schemeClr>
              </a:solidFill>
              <a:latin typeface="+mn-ea"/>
              <a:ea typeface="+mn-ea"/>
            </a:endParaRPr>
          </a:p>
        </p:txBody>
      </p:sp>
    </p:spTree>
    <p:extLst>
      <p:ext uri="{BB962C8B-B14F-4D97-AF65-F5344CB8AC3E}">
        <p14:creationId xmlns:p14="http://schemas.microsoft.com/office/powerpoint/2010/main" val="1916628402"/>
      </p:ext>
    </p:extLst>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2FF297E8-A317-4C43-A0C6-85EF88CB205B}"/>
              </a:ext>
            </a:extLst>
          </p:cNvPr>
          <p:cNvSpPr>
            <a:spLocks noGrp="1"/>
          </p:cNvSpPr>
          <p:nvPr>
            <p:ph type="sldNum" sz="quarter" idx="4"/>
          </p:nvPr>
        </p:nvSpPr>
        <p:spPr/>
        <p:txBody>
          <a:bodyPr/>
          <a:lstStyle/>
          <a:p>
            <a:fld id="{F1BF7F6E-0413-4353-995D-100289A07FF8}" type="slidenum">
              <a:rPr lang="en-US" altLang="ja-JP" smtClean="0"/>
              <a:pPr/>
              <a:t>50</a:t>
            </a:fld>
            <a:endParaRPr lang="en-US" altLang="ja-JP" dirty="0"/>
          </a:p>
        </p:txBody>
      </p:sp>
      <p:sp>
        <p:nvSpPr>
          <p:cNvPr id="5" name="角丸四角形 13">
            <a:extLst>
              <a:ext uri="{FF2B5EF4-FFF2-40B4-BE49-F238E27FC236}">
                <a16:creationId xmlns:a16="http://schemas.microsoft.com/office/drawing/2014/main" id="{42A0C39F-7CF5-4B17-AC73-387E34AFBAAF}"/>
              </a:ext>
            </a:extLst>
          </p:cNvPr>
          <p:cNvSpPr/>
          <p:nvPr/>
        </p:nvSpPr>
        <p:spPr bwMode="auto">
          <a:xfrm>
            <a:off x="9022006" y="360000"/>
            <a:ext cx="1080000" cy="288000"/>
          </a:xfrm>
          <a:prstGeom prst="roundRect">
            <a:avLst>
              <a:gd name="adj" fmla="val 13229"/>
            </a:avLst>
          </a:prstGeom>
          <a:solidFill>
            <a:srgbClr val="898FC3"/>
          </a:solidFill>
          <a:ln w="285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defRPr/>
            </a:pPr>
            <a:r>
              <a:rPr kumimoji="1" lang="en-US" altLang="ja-JP" sz="1400" b="1" kern="0" dirty="0">
                <a:solidFill>
                  <a:srgbClr val="FFFFFF"/>
                </a:solidFill>
                <a:latin typeface="Meiryo UI" panose="020B0604030504040204" pitchFamily="50" charset="-128"/>
                <a:ea typeface="Meiryo UI" panose="020B0604030504040204" pitchFamily="50" charset="-128"/>
                <a:cs typeface="Verdana" panose="020B0604030504040204" pitchFamily="34" charset="0"/>
              </a:rPr>
              <a:t>iOS</a:t>
            </a:r>
            <a:endParaRPr kumimoji="1" lang="ja-JP" altLang="en-US" sz="1400" b="1" kern="0" dirty="0">
              <a:solidFill>
                <a:srgbClr val="FFFFFF"/>
              </a:solidFill>
              <a:latin typeface="Meiryo UI" panose="020B0604030504040204" pitchFamily="50" charset="-128"/>
              <a:ea typeface="Meiryo UI" panose="020B0604030504040204" pitchFamily="50" charset="-128"/>
              <a:cs typeface="Verdana" panose="020B0604030504040204" pitchFamily="34" charset="0"/>
            </a:endParaRPr>
          </a:p>
        </p:txBody>
      </p:sp>
      <p:sp>
        <p:nvSpPr>
          <p:cNvPr id="6" name="テキスト ボックス 5">
            <a:extLst>
              <a:ext uri="{FF2B5EF4-FFF2-40B4-BE49-F238E27FC236}">
                <a16:creationId xmlns:a16="http://schemas.microsoft.com/office/drawing/2014/main" id="{60AD6752-62BA-4824-9508-B33A0710F5DE}"/>
              </a:ext>
            </a:extLst>
          </p:cNvPr>
          <p:cNvSpPr txBox="1"/>
          <p:nvPr/>
        </p:nvSpPr>
        <p:spPr>
          <a:xfrm>
            <a:off x="1533054" y="300904"/>
            <a:ext cx="1440160" cy="400110"/>
          </a:xfrm>
          <a:prstGeom prst="rect">
            <a:avLst/>
          </a:prstGeom>
          <a:noFill/>
          <a:ln w="12700">
            <a:solidFill>
              <a:srgbClr val="DE0000"/>
            </a:solidFill>
          </a:ln>
        </p:spPr>
        <p:txBody>
          <a:bodyPr wrap="square" rtlCol="0" anchor="ctr" anchorCtr="1">
            <a:spAutoFit/>
          </a:bodyPr>
          <a:lstStyle/>
          <a:p>
            <a:r>
              <a:rPr lang="ja-JP" altLang="en-US" sz="2000" b="1" dirty="0">
                <a:solidFill>
                  <a:srgbClr val="DE0000"/>
                </a:solidFill>
                <a:latin typeface="Meiryo UI" panose="020B0604030504040204" pitchFamily="50" charset="-128"/>
                <a:ea typeface="Meiryo UI" panose="020B0604030504040204" pitchFamily="50" charset="-128"/>
                <a:sym typeface="ヒラギノ角ゴ ProN W6" charset="0"/>
              </a:rPr>
              <a:t>注意事項</a:t>
            </a:r>
          </a:p>
        </p:txBody>
      </p:sp>
      <p:graphicFrame>
        <p:nvGraphicFramePr>
          <p:cNvPr id="7" name="Group 122">
            <a:extLst>
              <a:ext uri="{FF2B5EF4-FFF2-40B4-BE49-F238E27FC236}">
                <a16:creationId xmlns:a16="http://schemas.microsoft.com/office/drawing/2014/main" id="{47A85AC3-086C-4134-B828-7BB783BB2A82}"/>
              </a:ext>
            </a:extLst>
          </p:cNvPr>
          <p:cNvGraphicFramePr>
            <a:graphicFrameLocks/>
          </p:cNvGraphicFramePr>
          <p:nvPr>
            <p:extLst>
              <p:ext uri="{D42A27DB-BD31-4B8C-83A1-F6EECF244321}">
                <p14:modId xmlns:p14="http://schemas.microsoft.com/office/powerpoint/2010/main" val="2982312478"/>
              </p:ext>
            </p:extLst>
          </p:nvPr>
        </p:nvGraphicFramePr>
        <p:xfrm>
          <a:off x="740966" y="1634400"/>
          <a:ext cx="11520000" cy="7344000"/>
        </p:xfrm>
        <a:graphic>
          <a:graphicData uri="http://schemas.openxmlformats.org/drawingml/2006/table">
            <a:tbl>
              <a:tblPr/>
              <a:tblGrid>
                <a:gridCol w="4104000">
                  <a:extLst>
                    <a:ext uri="{9D8B030D-6E8A-4147-A177-3AD203B41FA5}">
                      <a16:colId xmlns:a16="http://schemas.microsoft.com/office/drawing/2014/main" val="20000"/>
                    </a:ext>
                  </a:extLst>
                </a:gridCol>
                <a:gridCol w="7416000">
                  <a:extLst>
                    <a:ext uri="{9D8B030D-6E8A-4147-A177-3AD203B41FA5}">
                      <a16:colId xmlns:a16="http://schemas.microsoft.com/office/drawing/2014/main" val="20001"/>
                    </a:ext>
                  </a:extLst>
                </a:gridCol>
              </a:tblGrid>
              <a:tr h="432000">
                <a:tc>
                  <a:txBody>
                    <a:bodyPr/>
                    <a:lstStyle>
                      <a:defPPr>
                        <a:defRPr lang="ja-JP"/>
                      </a:defPPr>
                      <a:lvl1pPr marL="0" algn="l" defTabSz="914400" rtl="0" eaLnBrk="1" latinLnBrk="0" hangingPunct="1">
                        <a:defRPr kumimoji="1" sz="1800" kern="1200">
                          <a:solidFill>
                            <a:schemeClr val="tx1"/>
                          </a:solidFill>
                          <a:latin typeface="Trebuchet MS"/>
                          <a:ea typeface="HGP創英角ｺﾞｼｯｸUB"/>
                        </a:defRPr>
                      </a:lvl1pPr>
                      <a:lvl2pPr marL="457200" algn="l" defTabSz="914400" rtl="0" eaLnBrk="1" latinLnBrk="0" hangingPunct="1">
                        <a:defRPr kumimoji="1" sz="1800" kern="1200">
                          <a:solidFill>
                            <a:schemeClr val="tx1"/>
                          </a:solidFill>
                          <a:latin typeface="Trebuchet MS"/>
                          <a:ea typeface="HGP創英角ｺﾞｼｯｸUB"/>
                        </a:defRPr>
                      </a:lvl2pPr>
                      <a:lvl3pPr marL="914400" algn="l" defTabSz="914400" rtl="0" eaLnBrk="1" latinLnBrk="0" hangingPunct="1">
                        <a:defRPr kumimoji="1" sz="1800" kern="1200">
                          <a:solidFill>
                            <a:schemeClr val="tx1"/>
                          </a:solidFill>
                          <a:latin typeface="Trebuchet MS"/>
                          <a:ea typeface="HGP創英角ｺﾞｼｯｸUB"/>
                        </a:defRPr>
                      </a:lvl3pPr>
                      <a:lvl4pPr marL="1371600" algn="l" defTabSz="914400" rtl="0" eaLnBrk="1" latinLnBrk="0" hangingPunct="1">
                        <a:defRPr kumimoji="1" sz="1800" kern="1200">
                          <a:solidFill>
                            <a:schemeClr val="tx1"/>
                          </a:solidFill>
                          <a:latin typeface="Trebuchet MS"/>
                          <a:ea typeface="HGP創英角ｺﾞｼｯｸUB"/>
                        </a:defRPr>
                      </a:lvl4pPr>
                      <a:lvl5pPr marL="1828800" algn="l" defTabSz="914400" rtl="0" eaLnBrk="1" latinLnBrk="0" hangingPunct="1">
                        <a:defRPr kumimoji="1" sz="1800" kern="1200">
                          <a:solidFill>
                            <a:schemeClr val="tx1"/>
                          </a:solidFill>
                          <a:latin typeface="Trebuchet MS"/>
                          <a:ea typeface="HGP創英角ｺﾞｼｯｸUB"/>
                        </a:defRPr>
                      </a:lvl5pPr>
                      <a:lvl6pPr marL="2286000" algn="l" defTabSz="914400" rtl="0" eaLnBrk="1" latinLnBrk="0" hangingPunct="1">
                        <a:defRPr kumimoji="1" sz="1800" kern="1200">
                          <a:solidFill>
                            <a:schemeClr val="tx1"/>
                          </a:solidFill>
                          <a:latin typeface="Trebuchet MS"/>
                          <a:ea typeface="HGP創英角ｺﾞｼｯｸUB"/>
                        </a:defRPr>
                      </a:lvl6pPr>
                      <a:lvl7pPr marL="2743200" algn="l" defTabSz="914400" rtl="0" eaLnBrk="1" latinLnBrk="0" hangingPunct="1">
                        <a:defRPr kumimoji="1" sz="1800" kern="1200">
                          <a:solidFill>
                            <a:schemeClr val="tx1"/>
                          </a:solidFill>
                          <a:latin typeface="Trebuchet MS"/>
                          <a:ea typeface="HGP創英角ｺﾞｼｯｸUB"/>
                        </a:defRPr>
                      </a:lvl7pPr>
                      <a:lvl8pPr marL="3200400" algn="l" defTabSz="914400" rtl="0" eaLnBrk="1" latinLnBrk="0" hangingPunct="1">
                        <a:defRPr kumimoji="1" sz="1800" kern="1200">
                          <a:solidFill>
                            <a:schemeClr val="tx1"/>
                          </a:solidFill>
                          <a:latin typeface="Trebuchet MS"/>
                          <a:ea typeface="HGP創英角ｺﾞｼｯｸUB"/>
                        </a:defRPr>
                      </a:lvl8pPr>
                      <a:lvl9pPr marL="3657600" algn="l" defTabSz="914400" rtl="0" eaLnBrk="1" latinLnBrk="0" hangingPunct="1">
                        <a:defRPr kumimoji="1" sz="1800" kern="1200">
                          <a:solidFill>
                            <a:schemeClr val="tx1"/>
                          </a:solidFill>
                          <a:latin typeface="Trebuchet MS"/>
                          <a:ea typeface="HGP創英角ｺﾞｼｯｸUB"/>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ja-JP" altLang="en-US" sz="1800" b="1" kern="1200" dirty="0">
                          <a:solidFill>
                            <a:schemeClr val="bg1"/>
                          </a:solidFill>
                          <a:latin typeface="Meiryo UI" panose="020B0604030504040204" pitchFamily="50" charset="-128"/>
                          <a:ea typeface="Meiryo UI" panose="020B0604030504040204" pitchFamily="50" charset="-128"/>
                          <a:cs typeface="+mn-cs"/>
                        </a:rPr>
                        <a:t>事　項</a:t>
                      </a:r>
                    </a:p>
                  </a:txBody>
                  <a:tcPr marL="0" marR="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solidFill>
                      <a:schemeClr val="bg1">
                        <a:lumMod val="65000"/>
                      </a:schemeClr>
                    </a:solidFill>
                  </a:tcPr>
                </a:tc>
                <a:tc>
                  <a:txBody>
                    <a:bodyPr/>
                    <a:lstStyle>
                      <a:defPPr>
                        <a:defRPr lang="ja-JP"/>
                      </a:defPPr>
                      <a:lvl1pPr marL="0" algn="l" defTabSz="914400" rtl="0" eaLnBrk="1" latinLnBrk="0" hangingPunct="1">
                        <a:defRPr kumimoji="1" sz="1800" kern="1200">
                          <a:solidFill>
                            <a:schemeClr val="tx1"/>
                          </a:solidFill>
                          <a:latin typeface="Trebuchet MS"/>
                          <a:ea typeface="HGP創英角ｺﾞｼｯｸUB"/>
                        </a:defRPr>
                      </a:lvl1pPr>
                      <a:lvl2pPr marL="457200" algn="l" defTabSz="914400" rtl="0" eaLnBrk="1" latinLnBrk="0" hangingPunct="1">
                        <a:defRPr kumimoji="1" sz="1800" kern="1200">
                          <a:solidFill>
                            <a:schemeClr val="tx1"/>
                          </a:solidFill>
                          <a:latin typeface="Trebuchet MS"/>
                          <a:ea typeface="HGP創英角ｺﾞｼｯｸUB"/>
                        </a:defRPr>
                      </a:lvl2pPr>
                      <a:lvl3pPr marL="914400" algn="l" defTabSz="914400" rtl="0" eaLnBrk="1" latinLnBrk="0" hangingPunct="1">
                        <a:defRPr kumimoji="1" sz="1800" kern="1200">
                          <a:solidFill>
                            <a:schemeClr val="tx1"/>
                          </a:solidFill>
                          <a:latin typeface="Trebuchet MS"/>
                          <a:ea typeface="HGP創英角ｺﾞｼｯｸUB"/>
                        </a:defRPr>
                      </a:lvl3pPr>
                      <a:lvl4pPr marL="1371600" algn="l" defTabSz="914400" rtl="0" eaLnBrk="1" latinLnBrk="0" hangingPunct="1">
                        <a:defRPr kumimoji="1" sz="1800" kern="1200">
                          <a:solidFill>
                            <a:schemeClr val="tx1"/>
                          </a:solidFill>
                          <a:latin typeface="Trebuchet MS"/>
                          <a:ea typeface="HGP創英角ｺﾞｼｯｸUB"/>
                        </a:defRPr>
                      </a:lvl4pPr>
                      <a:lvl5pPr marL="1828800" algn="l" defTabSz="914400" rtl="0" eaLnBrk="1" latinLnBrk="0" hangingPunct="1">
                        <a:defRPr kumimoji="1" sz="1800" kern="1200">
                          <a:solidFill>
                            <a:schemeClr val="tx1"/>
                          </a:solidFill>
                          <a:latin typeface="Trebuchet MS"/>
                          <a:ea typeface="HGP創英角ｺﾞｼｯｸUB"/>
                        </a:defRPr>
                      </a:lvl5pPr>
                      <a:lvl6pPr marL="2286000" algn="l" defTabSz="914400" rtl="0" eaLnBrk="1" latinLnBrk="0" hangingPunct="1">
                        <a:defRPr kumimoji="1" sz="1800" kern="1200">
                          <a:solidFill>
                            <a:schemeClr val="tx1"/>
                          </a:solidFill>
                          <a:latin typeface="Trebuchet MS"/>
                          <a:ea typeface="HGP創英角ｺﾞｼｯｸUB"/>
                        </a:defRPr>
                      </a:lvl6pPr>
                      <a:lvl7pPr marL="2743200" algn="l" defTabSz="914400" rtl="0" eaLnBrk="1" latinLnBrk="0" hangingPunct="1">
                        <a:defRPr kumimoji="1" sz="1800" kern="1200">
                          <a:solidFill>
                            <a:schemeClr val="tx1"/>
                          </a:solidFill>
                          <a:latin typeface="Trebuchet MS"/>
                          <a:ea typeface="HGP創英角ｺﾞｼｯｸUB"/>
                        </a:defRPr>
                      </a:lvl7pPr>
                      <a:lvl8pPr marL="3200400" algn="l" defTabSz="914400" rtl="0" eaLnBrk="1" latinLnBrk="0" hangingPunct="1">
                        <a:defRPr kumimoji="1" sz="1800" kern="1200">
                          <a:solidFill>
                            <a:schemeClr val="tx1"/>
                          </a:solidFill>
                          <a:latin typeface="Trebuchet MS"/>
                          <a:ea typeface="HGP創英角ｺﾞｼｯｸUB"/>
                        </a:defRPr>
                      </a:lvl8pPr>
                      <a:lvl9pPr marL="3657600" algn="l" defTabSz="914400" rtl="0" eaLnBrk="1" latinLnBrk="0" hangingPunct="1">
                        <a:defRPr kumimoji="1" sz="1800" kern="1200">
                          <a:solidFill>
                            <a:schemeClr val="tx1"/>
                          </a:solidFill>
                          <a:latin typeface="Trebuchet MS"/>
                          <a:ea typeface="HGP創英角ｺﾞｼｯｸUB"/>
                        </a:defRPr>
                      </a:lvl9pPr>
                    </a:lstStyle>
                    <a:p>
                      <a:pPr marL="0" marR="0" lvl="0" indent="0" algn="ctr" defTabSz="914400" rtl="0" eaLnBrk="1" fontAlgn="base" latinLnBrk="0" hangingPunct="1">
                        <a:lnSpc>
                          <a:spcPct val="100000"/>
                        </a:lnSpc>
                        <a:spcBef>
                          <a:spcPts val="0"/>
                        </a:spcBef>
                        <a:spcAft>
                          <a:spcPct val="0"/>
                        </a:spcAft>
                        <a:buClrTx/>
                        <a:buSzTx/>
                        <a:buFontTx/>
                        <a:buNone/>
                        <a:tabLst/>
                      </a:pPr>
                      <a:r>
                        <a:rPr kumimoji="1" lang="ja-JP" altLang="en-US" sz="1800" b="1" i="0" u="none" strike="noStrike" cap="none" normalizeH="0" baseline="0" dirty="0">
                          <a:ln>
                            <a:noFill/>
                          </a:ln>
                          <a:solidFill>
                            <a:schemeClr val="bg1"/>
                          </a:solidFill>
                          <a:effectLst/>
                          <a:latin typeface="Meiryo UI" panose="020B0604030504040204" pitchFamily="50" charset="-128"/>
                          <a:ea typeface="Meiryo UI" panose="020B0604030504040204" pitchFamily="50" charset="-128"/>
                        </a:rPr>
                        <a:t>詳　細</a:t>
                      </a:r>
                      <a:endParaRPr kumimoji="1" lang="en-US" altLang="ja-JP" sz="1800" b="1" i="0" u="none" strike="noStrike" cap="none" normalizeH="0" baseline="0" dirty="0">
                        <a:ln>
                          <a:noFill/>
                        </a:ln>
                        <a:solidFill>
                          <a:schemeClr val="bg1"/>
                        </a:solidFill>
                        <a:effectLst/>
                        <a:latin typeface="Meiryo UI" panose="020B0604030504040204" pitchFamily="50" charset="-128"/>
                        <a:ea typeface="Meiryo UI" panose="020B0604030504040204" pitchFamily="50" charset="-128"/>
                      </a:endParaRPr>
                    </a:p>
                  </a:txBody>
                  <a:tcPr marL="0" marR="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solidFill>
                      <a:schemeClr val="bg1">
                        <a:lumMod val="65000"/>
                      </a:schemeClr>
                    </a:solidFill>
                  </a:tcPr>
                </a:tc>
                <a:extLst>
                  <a:ext uri="{0D108BD9-81ED-4DB2-BD59-A6C34878D82A}">
                    <a16:rowId xmlns:a16="http://schemas.microsoft.com/office/drawing/2014/main" val="10000"/>
                  </a:ext>
                </a:extLst>
              </a:tr>
              <a:tr h="828000">
                <a:tc>
                  <a:txBody>
                    <a:bodyPr/>
                    <a:lstStyle>
                      <a:defPPr>
                        <a:defRPr lang="ja-JP"/>
                      </a:defPPr>
                      <a:lvl1pPr marL="0" algn="l" defTabSz="914400" rtl="0" eaLnBrk="1" latinLnBrk="0" hangingPunct="1">
                        <a:defRPr kumimoji="1" sz="1800" kern="1200">
                          <a:solidFill>
                            <a:schemeClr val="tx1"/>
                          </a:solidFill>
                          <a:latin typeface="Trebuchet MS"/>
                          <a:ea typeface="HGP創英角ｺﾞｼｯｸUB"/>
                        </a:defRPr>
                      </a:lvl1pPr>
                      <a:lvl2pPr marL="457200" algn="l" defTabSz="914400" rtl="0" eaLnBrk="1" latinLnBrk="0" hangingPunct="1">
                        <a:defRPr kumimoji="1" sz="1800" kern="1200">
                          <a:solidFill>
                            <a:schemeClr val="tx1"/>
                          </a:solidFill>
                          <a:latin typeface="Trebuchet MS"/>
                          <a:ea typeface="HGP創英角ｺﾞｼｯｸUB"/>
                        </a:defRPr>
                      </a:lvl2pPr>
                      <a:lvl3pPr marL="914400" algn="l" defTabSz="914400" rtl="0" eaLnBrk="1" latinLnBrk="0" hangingPunct="1">
                        <a:defRPr kumimoji="1" sz="1800" kern="1200">
                          <a:solidFill>
                            <a:schemeClr val="tx1"/>
                          </a:solidFill>
                          <a:latin typeface="Trebuchet MS"/>
                          <a:ea typeface="HGP創英角ｺﾞｼｯｸUB"/>
                        </a:defRPr>
                      </a:lvl3pPr>
                      <a:lvl4pPr marL="1371600" algn="l" defTabSz="914400" rtl="0" eaLnBrk="1" latinLnBrk="0" hangingPunct="1">
                        <a:defRPr kumimoji="1" sz="1800" kern="1200">
                          <a:solidFill>
                            <a:schemeClr val="tx1"/>
                          </a:solidFill>
                          <a:latin typeface="Trebuchet MS"/>
                          <a:ea typeface="HGP創英角ｺﾞｼｯｸUB"/>
                        </a:defRPr>
                      </a:lvl4pPr>
                      <a:lvl5pPr marL="1828800" algn="l" defTabSz="914400" rtl="0" eaLnBrk="1" latinLnBrk="0" hangingPunct="1">
                        <a:defRPr kumimoji="1" sz="1800" kern="1200">
                          <a:solidFill>
                            <a:schemeClr val="tx1"/>
                          </a:solidFill>
                          <a:latin typeface="Trebuchet MS"/>
                          <a:ea typeface="HGP創英角ｺﾞｼｯｸUB"/>
                        </a:defRPr>
                      </a:lvl5pPr>
                      <a:lvl6pPr marL="2286000" algn="l" defTabSz="914400" rtl="0" eaLnBrk="1" latinLnBrk="0" hangingPunct="1">
                        <a:defRPr kumimoji="1" sz="1800" kern="1200">
                          <a:solidFill>
                            <a:schemeClr val="tx1"/>
                          </a:solidFill>
                          <a:latin typeface="Trebuchet MS"/>
                          <a:ea typeface="HGP創英角ｺﾞｼｯｸUB"/>
                        </a:defRPr>
                      </a:lvl6pPr>
                      <a:lvl7pPr marL="2743200" algn="l" defTabSz="914400" rtl="0" eaLnBrk="1" latinLnBrk="0" hangingPunct="1">
                        <a:defRPr kumimoji="1" sz="1800" kern="1200">
                          <a:solidFill>
                            <a:schemeClr val="tx1"/>
                          </a:solidFill>
                          <a:latin typeface="Trebuchet MS"/>
                          <a:ea typeface="HGP創英角ｺﾞｼｯｸUB"/>
                        </a:defRPr>
                      </a:lvl7pPr>
                      <a:lvl8pPr marL="3200400" algn="l" defTabSz="914400" rtl="0" eaLnBrk="1" latinLnBrk="0" hangingPunct="1">
                        <a:defRPr kumimoji="1" sz="1800" kern="1200">
                          <a:solidFill>
                            <a:schemeClr val="tx1"/>
                          </a:solidFill>
                          <a:latin typeface="Trebuchet MS"/>
                          <a:ea typeface="HGP創英角ｺﾞｼｯｸUB"/>
                        </a:defRPr>
                      </a:lvl8pPr>
                      <a:lvl9pPr marL="3657600" algn="l" defTabSz="914400" rtl="0" eaLnBrk="1" latinLnBrk="0" hangingPunct="1">
                        <a:defRPr kumimoji="1" sz="1800" kern="1200">
                          <a:solidFill>
                            <a:schemeClr val="tx1"/>
                          </a:solidFill>
                          <a:latin typeface="Trebuchet MS"/>
                          <a:ea typeface="HGP創英角ｺﾞｼｯｸUB"/>
                        </a:defRPr>
                      </a:lvl9pPr>
                    </a:lstStyle>
                    <a:p>
                      <a:pPr marL="144000" algn="l"/>
                      <a:r>
                        <a:rPr lang="ja-JP" altLang="en-US" sz="1800" b="0" dirty="0">
                          <a:solidFill>
                            <a:schemeClr val="tx1"/>
                          </a:solidFill>
                          <a:latin typeface="Meiryo UI" panose="020B0604030504040204" pitchFamily="50" charset="-128"/>
                          <a:ea typeface="Meiryo UI" panose="020B0604030504040204" pitchFamily="50" charset="-128"/>
                        </a:rPr>
                        <a:t>初期設定</a:t>
                      </a:r>
                      <a:endParaRPr lang="en-US" altLang="ja-JP" sz="1800" b="0" dirty="0">
                        <a:solidFill>
                          <a:schemeClr val="tx1"/>
                        </a:solidFill>
                        <a:latin typeface="Meiryo UI" panose="020B0604030504040204" pitchFamily="50" charset="-128"/>
                        <a:ea typeface="Meiryo UI" panose="020B0604030504040204" pitchFamily="50" charset="-128"/>
                      </a:endParaRPr>
                    </a:p>
                  </a:txBody>
                  <a:tcPr marL="72000" marR="72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noFill/>
                  </a:tcPr>
                </a:tc>
                <a:tc>
                  <a:txBody>
                    <a:bodyPr/>
                    <a:lstStyle>
                      <a:defPPr>
                        <a:defRPr lang="ja-JP"/>
                      </a:defPPr>
                      <a:lvl1pPr marL="0" algn="l" defTabSz="914400" rtl="0" eaLnBrk="1" latinLnBrk="0" hangingPunct="1">
                        <a:defRPr kumimoji="1" sz="1800" kern="1200">
                          <a:solidFill>
                            <a:schemeClr val="tx1"/>
                          </a:solidFill>
                          <a:latin typeface="Trebuchet MS"/>
                          <a:ea typeface="HGP創英角ｺﾞｼｯｸUB"/>
                        </a:defRPr>
                      </a:lvl1pPr>
                      <a:lvl2pPr marL="457200" algn="l" defTabSz="914400" rtl="0" eaLnBrk="1" latinLnBrk="0" hangingPunct="1">
                        <a:defRPr kumimoji="1" sz="1800" kern="1200">
                          <a:solidFill>
                            <a:schemeClr val="tx1"/>
                          </a:solidFill>
                          <a:latin typeface="Trebuchet MS"/>
                          <a:ea typeface="HGP創英角ｺﾞｼｯｸUB"/>
                        </a:defRPr>
                      </a:lvl2pPr>
                      <a:lvl3pPr marL="914400" algn="l" defTabSz="914400" rtl="0" eaLnBrk="1" latinLnBrk="0" hangingPunct="1">
                        <a:defRPr kumimoji="1" sz="1800" kern="1200">
                          <a:solidFill>
                            <a:schemeClr val="tx1"/>
                          </a:solidFill>
                          <a:latin typeface="Trebuchet MS"/>
                          <a:ea typeface="HGP創英角ｺﾞｼｯｸUB"/>
                        </a:defRPr>
                      </a:lvl3pPr>
                      <a:lvl4pPr marL="1371600" algn="l" defTabSz="914400" rtl="0" eaLnBrk="1" latinLnBrk="0" hangingPunct="1">
                        <a:defRPr kumimoji="1" sz="1800" kern="1200">
                          <a:solidFill>
                            <a:schemeClr val="tx1"/>
                          </a:solidFill>
                          <a:latin typeface="Trebuchet MS"/>
                          <a:ea typeface="HGP創英角ｺﾞｼｯｸUB"/>
                        </a:defRPr>
                      </a:lvl4pPr>
                      <a:lvl5pPr marL="1828800" algn="l" defTabSz="914400" rtl="0" eaLnBrk="1" latinLnBrk="0" hangingPunct="1">
                        <a:defRPr kumimoji="1" sz="1800" kern="1200">
                          <a:solidFill>
                            <a:schemeClr val="tx1"/>
                          </a:solidFill>
                          <a:latin typeface="Trebuchet MS"/>
                          <a:ea typeface="HGP創英角ｺﾞｼｯｸUB"/>
                        </a:defRPr>
                      </a:lvl5pPr>
                      <a:lvl6pPr marL="2286000" algn="l" defTabSz="914400" rtl="0" eaLnBrk="1" latinLnBrk="0" hangingPunct="1">
                        <a:defRPr kumimoji="1" sz="1800" kern="1200">
                          <a:solidFill>
                            <a:schemeClr val="tx1"/>
                          </a:solidFill>
                          <a:latin typeface="Trebuchet MS"/>
                          <a:ea typeface="HGP創英角ｺﾞｼｯｸUB"/>
                        </a:defRPr>
                      </a:lvl6pPr>
                      <a:lvl7pPr marL="2743200" algn="l" defTabSz="914400" rtl="0" eaLnBrk="1" latinLnBrk="0" hangingPunct="1">
                        <a:defRPr kumimoji="1" sz="1800" kern="1200">
                          <a:solidFill>
                            <a:schemeClr val="tx1"/>
                          </a:solidFill>
                          <a:latin typeface="Trebuchet MS"/>
                          <a:ea typeface="HGP創英角ｺﾞｼｯｸUB"/>
                        </a:defRPr>
                      </a:lvl7pPr>
                      <a:lvl8pPr marL="3200400" algn="l" defTabSz="914400" rtl="0" eaLnBrk="1" latinLnBrk="0" hangingPunct="1">
                        <a:defRPr kumimoji="1" sz="1800" kern="1200">
                          <a:solidFill>
                            <a:schemeClr val="tx1"/>
                          </a:solidFill>
                          <a:latin typeface="Trebuchet MS"/>
                          <a:ea typeface="HGP創英角ｺﾞｼｯｸUB"/>
                        </a:defRPr>
                      </a:lvl8pPr>
                      <a:lvl9pPr marL="3657600" algn="l" defTabSz="914400" rtl="0" eaLnBrk="1" latinLnBrk="0" hangingPunct="1">
                        <a:defRPr kumimoji="1" sz="1800" kern="1200">
                          <a:solidFill>
                            <a:schemeClr val="tx1"/>
                          </a:solidFill>
                          <a:latin typeface="Trebuchet MS"/>
                          <a:ea typeface="HGP創英角ｺﾞｼｯｸUB"/>
                        </a:defRPr>
                      </a:lvl9pPr>
                    </a:lstStyle>
                    <a:p>
                      <a:pPr marL="144000" marR="0" lvl="0" indent="0" algn="l" defTabSz="914400" rtl="0" eaLnBrk="1" fontAlgn="base" latinLnBrk="0" hangingPunct="1">
                        <a:lnSpc>
                          <a:spcPct val="100000"/>
                        </a:lnSpc>
                        <a:spcBef>
                          <a:spcPts val="0"/>
                        </a:spcBef>
                        <a:spcAft>
                          <a:spcPts val="0"/>
                        </a:spcAft>
                        <a:buClrTx/>
                        <a:buSzTx/>
                        <a:buFontTx/>
                        <a:buNone/>
                        <a:tabLst/>
                      </a:pPr>
                      <a:r>
                        <a:rPr kumimoji="1" lang="en-US" altLang="ja-JP"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MDM</a:t>
                      </a:r>
                      <a:r>
                        <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証明書取得には、</a:t>
                      </a:r>
                      <a:r>
                        <a:rPr kumimoji="1" lang="en-US" altLang="ja-JP"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Safari</a:t>
                      </a:r>
                      <a:r>
                        <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をご用意ください。</a:t>
                      </a:r>
                      <a:endParaRPr kumimoji="1" lang="en-US" altLang="ja-JP"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endParaRPr>
                    </a:p>
                    <a:p>
                      <a:pPr marL="144000" marR="0" lvl="0" indent="0" algn="l" defTabSz="914400" rtl="0" eaLnBrk="1" fontAlgn="base" latinLnBrk="0" hangingPunct="1">
                        <a:lnSpc>
                          <a:spcPct val="100000"/>
                        </a:lnSpc>
                        <a:spcBef>
                          <a:spcPts val="0"/>
                        </a:spcBef>
                        <a:spcAft>
                          <a:spcPts val="0"/>
                        </a:spcAft>
                        <a:buClrTx/>
                        <a:buSzTx/>
                        <a:buFontTx/>
                        <a:buNone/>
                        <a:tabLst/>
                      </a:pPr>
                      <a:r>
                        <a:rPr kumimoji="1" lang="en-US" altLang="ja-JP"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(Windows</a:t>
                      </a:r>
                      <a:r>
                        <a:rPr kumimoji="1" lang="ja-JP" altLang="en-US" sz="1600" b="0" i="0" u="none" strike="noStrike" cap="none" normalizeH="0" baseline="0" dirty="0" err="1">
                          <a:ln>
                            <a:noFill/>
                          </a:ln>
                          <a:solidFill>
                            <a:schemeClr val="tx1"/>
                          </a:solidFill>
                          <a:effectLst/>
                          <a:latin typeface="Meiryo UI" panose="020B0604030504040204" pitchFamily="50" charset="-128"/>
                          <a:ea typeface="Meiryo UI" panose="020B0604030504040204" pitchFamily="50" charset="-128"/>
                        </a:rPr>
                        <a:t>にて</a:t>
                      </a:r>
                      <a:r>
                        <a:rPr kumimoji="1" lang="en-US" altLang="ja-JP"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Google Chrome</a:t>
                      </a:r>
                      <a:r>
                        <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使用でも可</a:t>
                      </a:r>
                      <a:r>
                        <a:rPr kumimoji="1" lang="en-US" altLang="ja-JP"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a:t>
                      </a:r>
                    </a:p>
                    <a:p>
                      <a:pPr marL="144000" marR="0" lvl="0" indent="0" algn="l" defTabSz="914400" rtl="0" eaLnBrk="1" fontAlgn="base" latinLnBrk="0" hangingPunct="1">
                        <a:lnSpc>
                          <a:spcPct val="100000"/>
                        </a:lnSpc>
                        <a:spcBef>
                          <a:spcPts val="0"/>
                        </a:spcBef>
                        <a:spcAft>
                          <a:spcPts val="0"/>
                        </a:spcAft>
                        <a:buClrTx/>
                        <a:buSzTx/>
                        <a:buFontTx/>
                        <a:buNone/>
                        <a:tabLst/>
                      </a:pPr>
                      <a:r>
                        <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なお、</a:t>
                      </a:r>
                      <a:r>
                        <a:rPr kumimoji="1" lang="en-US" altLang="ja-JP"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MDM</a:t>
                      </a:r>
                      <a:r>
                        <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証明書は</a:t>
                      </a:r>
                      <a:r>
                        <a:rPr kumimoji="1" lang="en-US" altLang="ja-JP"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Internet Explorer</a:t>
                      </a:r>
                      <a:r>
                        <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からでは取得できません。</a:t>
                      </a:r>
                    </a:p>
                  </a:txBody>
                  <a:tcPr marL="72000" marR="144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828000">
                <a:tc>
                  <a:txBody>
                    <a:bodyPr/>
                    <a:lstStyle>
                      <a:defPPr>
                        <a:defRPr lang="ja-JP"/>
                      </a:defPPr>
                      <a:lvl1pPr marL="0" algn="l" defTabSz="914400" rtl="0" eaLnBrk="1" latinLnBrk="0" hangingPunct="1">
                        <a:defRPr kumimoji="1" sz="1800" kern="1200">
                          <a:solidFill>
                            <a:schemeClr val="tx1"/>
                          </a:solidFill>
                          <a:latin typeface="Trebuchet MS"/>
                          <a:ea typeface="HGP創英角ｺﾞｼｯｸUB"/>
                        </a:defRPr>
                      </a:lvl1pPr>
                      <a:lvl2pPr marL="457200" algn="l" defTabSz="914400" rtl="0" eaLnBrk="1" latinLnBrk="0" hangingPunct="1">
                        <a:defRPr kumimoji="1" sz="1800" kern="1200">
                          <a:solidFill>
                            <a:schemeClr val="tx1"/>
                          </a:solidFill>
                          <a:latin typeface="Trebuchet MS"/>
                          <a:ea typeface="HGP創英角ｺﾞｼｯｸUB"/>
                        </a:defRPr>
                      </a:lvl2pPr>
                      <a:lvl3pPr marL="914400" algn="l" defTabSz="914400" rtl="0" eaLnBrk="1" latinLnBrk="0" hangingPunct="1">
                        <a:defRPr kumimoji="1" sz="1800" kern="1200">
                          <a:solidFill>
                            <a:schemeClr val="tx1"/>
                          </a:solidFill>
                          <a:latin typeface="Trebuchet MS"/>
                          <a:ea typeface="HGP創英角ｺﾞｼｯｸUB"/>
                        </a:defRPr>
                      </a:lvl3pPr>
                      <a:lvl4pPr marL="1371600" algn="l" defTabSz="914400" rtl="0" eaLnBrk="1" latinLnBrk="0" hangingPunct="1">
                        <a:defRPr kumimoji="1" sz="1800" kern="1200">
                          <a:solidFill>
                            <a:schemeClr val="tx1"/>
                          </a:solidFill>
                          <a:latin typeface="Trebuchet MS"/>
                          <a:ea typeface="HGP創英角ｺﾞｼｯｸUB"/>
                        </a:defRPr>
                      </a:lvl4pPr>
                      <a:lvl5pPr marL="1828800" algn="l" defTabSz="914400" rtl="0" eaLnBrk="1" latinLnBrk="0" hangingPunct="1">
                        <a:defRPr kumimoji="1" sz="1800" kern="1200">
                          <a:solidFill>
                            <a:schemeClr val="tx1"/>
                          </a:solidFill>
                          <a:latin typeface="Trebuchet MS"/>
                          <a:ea typeface="HGP創英角ｺﾞｼｯｸUB"/>
                        </a:defRPr>
                      </a:lvl5pPr>
                      <a:lvl6pPr marL="2286000" algn="l" defTabSz="914400" rtl="0" eaLnBrk="1" latinLnBrk="0" hangingPunct="1">
                        <a:defRPr kumimoji="1" sz="1800" kern="1200">
                          <a:solidFill>
                            <a:schemeClr val="tx1"/>
                          </a:solidFill>
                          <a:latin typeface="Trebuchet MS"/>
                          <a:ea typeface="HGP創英角ｺﾞｼｯｸUB"/>
                        </a:defRPr>
                      </a:lvl6pPr>
                      <a:lvl7pPr marL="2743200" algn="l" defTabSz="914400" rtl="0" eaLnBrk="1" latinLnBrk="0" hangingPunct="1">
                        <a:defRPr kumimoji="1" sz="1800" kern="1200">
                          <a:solidFill>
                            <a:schemeClr val="tx1"/>
                          </a:solidFill>
                          <a:latin typeface="Trebuchet MS"/>
                          <a:ea typeface="HGP創英角ｺﾞｼｯｸUB"/>
                        </a:defRPr>
                      </a:lvl7pPr>
                      <a:lvl8pPr marL="3200400" algn="l" defTabSz="914400" rtl="0" eaLnBrk="1" latinLnBrk="0" hangingPunct="1">
                        <a:defRPr kumimoji="1" sz="1800" kern="1200">
                          <a:solidFill>
                            <a:schemeClr val="tx1"/>
                          </a:solidFill>
                          <a:latin typeface="Trebuchet MS"/>
                          <a:ea typeface="HGP創英角ｺﾞｼｯｸUB"/>
                        </a:defRPr>
                      </a:lvl8pPr>
                      <a:lvl9pPr marL="3657600" algn="l" defTabSz="914400" rtl="0" eaLnBrk="1" latinLnBrk="0" hangingPunct="1">
                        <a:defRPr kumimoji="1" sz="1800" kern="1200">
                          <a:solidFill>
                            <a:schemeClr val="tx1"/>
                          </a:solidFill>
                          <a:latin typeface="Trebuchet MS"/>
                          <a:ea typeface="HGP創英角ｺﾞｼｯｸUB"/>
                        </a:defRPr>
                      </a:lvl9pPr>
                    </a:lstStyle>
                    <a:p>
                      <a:pPr marL="144000" algn="l"/>
                      <a:r>
                        <a:rPr lang="ja-JP" altLang="en-US" sz="1800" b="0" dirty="0">
                          <a:solidFill>
                            <a:schemeClr val="tx1"/>
                          </a:solidFill>
                          <a:latin typeface="Meiryo UI" panose="020B0604030504040204" pitchFamily="50" charset="-128"/>
                          <a:ea typeface="Meiryo UI" panose="020B0604030504040204" pitchFamily="50" charset="-128"/>
                        </a:rPr>
                        <a:t>詳細な機能制限</a:t>
                      </a:r>
                      <a:endParaRPr lang="en-US" altLang="ja-JP" sz="1800" b="0" dirty="0">
                        <a:solidFill>
                          <a:schemeClr val="tx1"/>
                        </a:solidFill>
                        <a:latin typeface="Meiryo UI" panose="020B0604030504040204" pitchFamily="50" charset="-128"/>
                        <a:ea typeface="Meiryo UI" panose="020B0604030504040204" pitchFamily="50" charset="-128"/>
                      </a:endParaRPr>
                    </a:p>
                  </a:txBody>
                  <a:tcPr marL="72000" marR="72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noFill/>
                  </a:tcPr>
                </a:tc>
                <a:tc>
                  <a:txBody>
                    <a:bodyPr/>
                    <a:lstStyle>
                      <a:defPPr>
                        <a:defRPr lang="ja-JP"/>
                      </a:defPPr>
                      <a:lvl1pPr marL="0" algn="l" defTabSz="914400" rtl="0" eaLnBrk="1" latinLnBrk="0" hangingPunct="1">
                        <a:defRPr kumimoji="1" sz="1800" kern="1200">
                          <a:solidFill>
                            <a:schemeClr val="tx1"/>
                          </a:solidFill>
                          <a:latin typeface="Trebuchet MS"/>
                          <a:ea typeface="HGP創英角ｺﾞｼｯｸUB"/>
                        </a:defRPr>
                      </a:lvl1pPr>
                      <a:lvl2pPr marL="457200" algn="l" defTabSz="914400" rtl="0" eaLnBrk="1" latinLnBrk="0" hangingPunct="1">
                        <a:defRPr kumimoji="1" sz="1800" kern="1200">
                          <a:solidFill>
                            <a:schemeClr val="tx1"/>
                          </a:solidFill>
                          <a:latin typeface="Trebuchet MS"/>
                          <a:ea typeface="HGP創英角ｺﾞｼｯｸUB"/>
                        </a:defRPr>
                      </a:lvl2pPr>
                      <a:lvl3pPr marL="914400" algn="l" defTabSz="914400" rtl="0" eaLnBrk="1" latinLnBrk="0" hangingPunct="1">
                        <a:defRPr kumimoji="1" sz="1800" kern="1200">
                          <a:solidFill>
                            <a:schemeClr val="tx1"/>
                          </a:solidFill>
                          <a:latin typeface="Trebuchet MS"/>
                          <a:ea typeface="HGP創英角ｺﾞｼｯｸUB"/>
                        </a:defRPr>
                      </a:lvl3pPr>
                      <a:lvl4pPr marL="1371600" algn="l" defTabSz="914400" rtl="0" eaLnBrk="1" latinLnBrk="0" hangingPunct="1">
                        <a:defRPr kumimoji="1" sz="1800" kern="1200">
                          <a:solidFill>
                            <a:schemeClr val="tx1"/>
                          </a:solidFill>
                          <a:latin typeface="Trebuchet MS"/>
                          <a:ea typeface="HGP創英角ｺﾞｼｯｸUB"/>
                        </a:defRPr>
                      </a:lvl4pPr>
                      <a:lvl5pPr marL="1828800" algn="l" defTabSz="914400" rtl="0" eaLnBrk="1" latinLnBrk="0" hangingPunct="1">
                        <a:defRPr kumimoji="1" sz="1800" kern="1200">
                          <a:solidFill>
                            <a:schemeClr val="tx1"/>
                          </a:solidFill>
                          <a:latin typeface="Trebuchet MS"/>
                          <a:ea typeface="HGP創英角ｺﾞｼｯｸUB"/>
                        </a:defRPr>
                      </a:lvl5pPr>
                      <a:lvl6pPr marL="2286000" algn="l" defTabSz="914400" rtl="0" eaLnBrk="1" latinLnBrk="0" hangingPunct="1">
                        <a:defRPr kumimoji="1" sz="1800" kern="1200">
                          <a:solidFill>
                            <a:schemeClr val="tx1"/>
                          </a:solidFill>
                          <a:latin typeface="Trebuchet MS"/>
                          <a:ea typeface="HGP創英角ｺﾞｼｯｸUB"/>
                        </a:defRPr>
                      </a:lvl6pPr>
                      <a:lvl7pPr marL="2743200" algn="l" defTabSz="914400" rtl="0" eaLnBrk="1" latinLnBrk="0" hangingPunct="1">
                        <a:defRPr kumimoji="1" sz="1800" kern="1200">
                          <a:solidFill>
                            <a:schemeClr val="tx1"/>
                          </a:solidFill>
                          <a:latin typeface="Trebuchet MS"/>
                          <a:ea typeface="HGP創英角ｺﾞｼｯｸUB"/>
                        </a:defRPr>
                      </a:lvl7pPr>
                      <a:lvl8pPr marL="3200400" algn="l" defTabSz="914400" rtl="0" eaLnBrk="1" latinLnBrk="0" hangingPunct="1">
                        <a:defRPr kumimoji="1" sz="1800" kern="1200">
                          <a:solidFill>
                            <a:schemeClr val="tx1"/>
                          </a:solidFill>
                          <a:latin typeface="Trebuchet MS"/>
                          <a:ea typeface="HGP創英角ｺﾞｼｯｸUB"/>
                        </a:defRPr>
                      </a:lvl8pPr>
                      <a:lvl9pPr marL="3657600" algn="l" defTabSz="914400" rtl="0" eaLnBrk="1" latinLnBrk="0" hangingPunct="1">
                        <a:defRPr kumimoji="1" sz="1800" kern="1200">
                          <a:solidFill>
                            <a:schemeClr val="tx1"/>
                          </a:solidFill>
                          <a:latin typeface="Trebuchet MS"/>
                          <a:ea typeface="HGP創英角ｺﾞｼｯｸUB"/>
                        </a:defRPr>
                      </a:lvl9pPr>
                    </a:lstStyle>
                    <a:p>
                      <a:pPr marL="144000" marR="0" lvl="0" indent="0" algn="l" defTabSz="914400" rtl="0" eaLnBrk="1" fontAlgn="base" latinLnBrk="0" hangingPunct="1">
                        <a:lnSpc>
                          <a:spcPct val="100000"/>
                        </a:lnSpc>
                        <a:spcBef>
                          <a:spcPts val="0"/>
                        </a:spcBef>
                        <a:spcAft>
                          <a:spcPts val="0"/>
                        </a:spcAft>
                        <a:buClrTx/>
                        <a:buSzTx/>
                        <a:buFontTx/>
                        <a:buNone/>
                        <a:tabLst/>
                      </a:pPr>
                      <a:r>
                        <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かんたん一括設定の対象項目外の機能制限や設定を行いたい場合は</a:t>
                      </a:r>
                      <a:r>
                        <a:rPr kumimoji="1" lang="en-US" altLang="ja-JP"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Apple Configurator</a:t>
                      </a:r>
                      <a:r>
                        <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を利用可能な</a:t>
                      </a:r>
                      <a:r>
                        <a:rPr kumimoji="1" lang="en-US" altLang="ja-JP"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Mac</a:t>
                      </a:r>
                      <a:r>
                        <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が必要となります</a:t>
                      </a:r>
                      <a:endParaRPr kumimoji="1" lang="en-US" altLang="ja-JP"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endParaRPr>
                    </a:p>
                  </a:txBody>
                  <a:tcPr marL="72000" marR="144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1044000">
                <a:tc>
                  <a:txBody>
                    <a:bodyPr/>
                    <a:lstStyle>
                      <a:defPPr>
                        <a:defRPr lang="ja-JP"/>
                      </a:defPPr>
                      <a:lvl1pPr marL="0" algn="l" defTabSz="914400" rtl="0" eaLnBrk="1" latinLnBrk="0" hangingPunct="1">
                        <a:defRPr kumimoji="1" sz="1800" kern="1200">
                          <a:solidFill>
                            <a:schemeClr val="tx1"/>
                          </a:solidFill>
                          <a:latin typeface="Trebuchet MS"/>
                          <a:ea typeface="HGP創英角ｺﾞｼｯｸUB"/>
                        </a:defRPr>
                      </a:lvl1pPr>
                      <a:lvl2pPr marL="457200" algn="l" defTabSz="914400" rtl="0" eaLnBrk="1" latinLnBrk="0" hangingPunct="1">
                        <a:defRPr kumimoji="1" sz="1800" kern="1200">
                          <a:solidFill>
                            <a:schemeClr val="tx1"/>
                          </a:solidFill>
                          <a:latin typeface="Trebuchet MS"/>
                          <a:ea typeface="HGP創英角ｺﾞｼｯｸUB"/>
                        </a:defRPr>
                      </a:lvl2pPr>
                      <a:lvl3pPr marL="914400" algn="l" defTabSz="914400" rtl="0" eaLnBrk="1" latinLnBrk="0" hangingPunct="1">
                        <a:defRPr kumimoji="1" sz="1800" kern="1200">
                          <a:solidFill>
                            <a:schemeClr val="tx1"/>
                          </a:solidFill>
                          <a:latin typeface="Trebuchet MS"/>
                          <a:ea typeface="HGP創英角ｺﾞｼｯｸUB"/>
                        </a:defRPr>
                      </a:lvl3pPr>
                      <a:lvl4pPr marL="1371600" algn="l" defTabSz="914400" rtl="0" eaLnBrk="1" latinLnBrk="0" hangingPunct="1">
                        <a:defRPr kumimoji="1" sz="1800" kern="1200">
                          <a:solidFill>
                            <a:schemeClr val="tx1"/>
                          </a:solidFill>
                          <a:latin typeface="Trebuchet MS"/>
                          <a:ea typeface="HGP創英角ｺﾞｼｯｸUB"/>
                        </a:defRPr>
                      </a:lvl4pPr>
                      <a:lvl5pPr marL="1828800" algn="l" defTabSz="914400" rtl="0" eaLnBrk="1" latinLnBrk="0" hangingPunct="1">
                        <a:defRPr kumimoji="1" sz="1800" kern="1200">
                          <a:solidFill>
                            <a:schemeClr val="tx1"/>
                          </a:solidFill>
                          <a:latin typeface="Trebuchet MS"/>
                          <a:ea typeface="HGP創英角ｺﾞｼｯｸUB"/>
                        </a:defRPr>
                      </a:lvl5pPr>
                      <a:lvl6pPr marL="2286000" algn="l" defTabSz="914400" rtl="0" eaLnBrk="1" latinLnBrk="0" hangingPunct="1">
                        <a:defRPr kumimoji="1" sz="1800" kern="1200">
                          <a:solidFill>
                            <a:schemeClr val="tx1"/>
                          </a:solidFill>
                          <a:latin typeface="Trebuchet MS"/>
                          <a:ea typeface="HGP創英角ｺﾞｼｯｸUB"/>
                        </a:defRPr>
                      </a:lvl6pPr>
                      <a:lvl7pPr marL="2743200" algn="l" defTabSz="914400" rtl="0" eaLnBrk="1" latinLnBrk="0" hangingPunct="1">
                        <a:defRPr kumimoji="1" sz="1800" kern="1200">
                          <a:solidFill>
                            <a:schemeClr val="tx1"/>
                          </a:solidFill>
                          <a:latin typeface="Trebuchet MS"/>
                          <a:ea typeface="HGP創英角ｺﾞｼｯｸUB"/>
                        </a:defRPr>
                      </a:lvl7pPr>
                      <a:lvl8pPr marL="3200400" algn="l" defTabSz="914400" rtl="0" eaLnBrk="1" latinLnBrk="0" hangingPunct="1">
                        <a:defRPr kumimoji="1" sz="1800" kern="1200">
                          <a:solidFill>
                            <a:schemeClr val="tx1"/>
                          </a:solidFill>
                          <a:latin typeface="Trebuchet MS"/>
                          <a:ea typeface="HGP創英角ｺﾞｼｯｸUB"/>
                        </a:defRPr>
                      </a:lvl8pPr>
                      <a:lvl9pPr marL="3657600" algn="l" defTabSz="914400" rtl="0" eaLnBrk="1" latinLnBrk="0" hangingPunct="1">
                        <a:defRPr kumimoji="1" sz="1800" kern="1200">
                          <a:solidFill>
                            <a:schemeClr val="tx1"/>
                          </a:solidFill>
                          <a:latin typeface="Trebuchet MS"/>
                          <a:ea typeface="HGP創英角ｺﾞｼｯｸUB"/>
                        </a:defRPr>
                      </a:lvl9pPr>
                    </a:lstStyle>
                    <a:p>
                      <a:pPr marL="144000" algn="l"/>
                      <a:r>
                        <a:rPr lang="en-US" altLang="ja-JP" sz="1800" b="0" dirty="0">
                          <a:solidFill>
                            <a:schemeClr val="tx1"/>
                          </a:solidFill>
                          <a:latin typeface="Meiryo UI" panose="020B0604030504040204" pitchFamily="50" charset="-128"/>
                          <a:ea typeface="Meiryo UI" panose="020B0604030504040204" pitchFamily="50" charset="-128"/>
                        </a:rPr>
                        <a:t>MDM</a:t>
                      </a:r>
                      <a:r>
                        <a:rPr lang="ja-JP" altLang="en-US" sz="1800" b="0" dirty="0">
                          <a:solidFill>
                            <a:schemeClr val="tx1"/>
                          </a:solidFill>
                          <a:latin typeface="Meiryo UI" panose="020B0604030504040204" pitchFamily="50" charset="-128"/>
                          <a:ea typeface="Meiryo UI" panose="020B0604030504040204" pitchFamily="50" charset="-128"/>
                        </a:rPr>
                        <a:t>証明書の更新</a:t>
                      </a:r>
                      <a:endParaRPr lang="en-US" altLang="ja-JP" sz="1800" b="0" dirty="0">
                        <a:solidFill>
                          <a:schemeClr val="tx1"/>
                        </a:solidFill>
                        <a:latin typeface="Meiryo UI" panose="020B0604030504040204" pitchFamily="50" charset="-128"/>
                        <a:ea typeface="Meiryo UI" panose="020B0604030504040204" pitchFamily="50" charset="-128"/>
                      </a:endParaRPr>
                    </a:p>
                  </a:txBody>
                  <a:tcPr marL="72000" marR="72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noFill/>
                  </a:tcPr>
                </a:tc>
                <a:tc>
                  <a:txBody>
                    <a:bodyPr/>
                    <a:lstStyle>
                      <a:defPPr>
                        <a:defRPr lang="ja-JP"/>
                      </a:defPPr>
                      <a:lvl1pPr marL="0" algn="l" defTabSz="914400" rtl="0" eaLnBrk="1" latinLnBrk="0" hangingPunct="1">
                        <a:defRPr kumimoji="1" sz="1800" kern="1200">
                          <a:solidFill>
                            <a:schemeClr val="tx1"/>
                          </a:solidFill>
                          <a:latin typeface="Trebuchet MS"/>
                          <a:ea typeface="HGP創英角ｺﾞｼｯｸUB"/>
                        </a:defRPr>
                      </a:lvl1pPr>
                      <a:lvl2pPr marL="457200" algn="l" defTabSz="914400" rtl="0" eaLnBrk="1" latinLnBrk="0" hangingPunct="1">
                        <a:defRPr kumimoji="1" sz="1800" kern="1200">
                          <a:solidFill>
                            <a:schemeClr val="tx1"/>
                          </a:solidFill>
                          <a:latin typeface="Trebuchet MS"/>
                          <a:ea typeface="HGP創英角ｺﾞｼｯｸUB"/>
                        </a:defRPr>
                      </a:lvl2pPr>
                      <a:lvl3pPr marL="914400" algn="l" defTabSz="914400" rtl="0" eaLnBrk="1" latinLnBrk="0" hangingPunct="1">
                        <a:defRPr kumimoji="1" sz="1800" kern="1200">
                          <a:solidFill>
                            <a:schemeClr val="tx1"/>
                          </a:solidFill>
                          <a:latin typeface="Trebuchet MS"/>
                          <a:ea typeface="HGP創英角ｺﾞｼｯｸUB"/>
                        </a:defRPr>
                      </a:lvl3pPr>
                      <a:lvl4pPr marL="1371600" algn="l" defTabSz="914400" rtl="0" eaLnBrk="1" latinLnBrk="0" hangingPunct="1">
                        <a:defRPr kumimoji="1" sz="1800" kern="1200">
                          <a:solidFill>
                            <a:schemeClr val="tx1"/>
                          </a:solidFill>
                          <a:latin typeface="Trebuchet MS"/>
                          <a:ea typeface="HGP創英角ｺﾞｼｯｸUB"/>
                        </a:defRPr>
                      </a:lvl4pPr>
                      <a:lvl5pPr marL="1828800" algn="l" defTabSz="914400" rtl="0" eaLnBrk="1" latinLnBrk="0" hangingPunct="1">
                        <a:defRPr kumimoji="1" sz="1800" kern="1200">
                          <a:solidFill>
                            <a:schemeClr val="tx1"/>
                          </a:solidFill>
                          <a:latin typeface="Trebuchet MS"/>
                          <a:ea typeface="HGP創英角ｺﾞｼｯｸUB"/>
                        </a:defRPr>
                      </a:lvl5pPr>
                      <a:lvl6pPr marL="2286000" algn="l" defTabSz="914400" rtl="0" eaLnBrk="1" latinLnBrk="0" hangingPunct="1">
                        <a:defRPr kumimoji="1" sz="1800" kern="1200">
                          <a:solidFill>
                            <a:schemeClr val="tx1"/>
                          </a:solidFill>
                          <a:latin typeface="Trebuchet MS"/>
                          <a:ea typeface="HGP創英角ｺﾞｼｯｸUB"/>
                        </a:defRPr>
                      </a:lvl6pPr>
                      <a:lvl7pPr marL="2743200" algn="l" defTabSz="914400" rtl="0" eaLnBrk="1" latinLnBrk="0" hangingPunct="1">
                        <a:defRPr kumimoji="1" sz="1800" kern="1200">
                          <a:solidFill>
                            <a:schemeClr val="tx1"/>
                          </a:solidFill>
                          <a:latin typeface="Trebuchet MS"/>
                          <a:ea typeface="HGP創英角ｺﾞｼｯｸUB"/>
                        </a:defRPr>
                      </a:lvl7pPr>
                      <a:lvl8pPr marL="3200400" algn="l" defTabSz="914400" rtl="0" eaLnBrk="1" latinLnBrk="0" hangingPunct="1">
                        <a:defRPr kumimoji="1" sz="1800" kern="1200">
                          <a:solidFill>
                            <a:schemeClr val="tx1"/>
                          </a:solidFill>
                          <a:latin typeface="Trebuchet MS"/>
                          <a:ea typeface="HGP創英角ｺﾞｼｯｸUB"/>
                        </a:defRPr>
                      </a:lvl8pPr>
                      <a:lvl9pPr marL="3657600" algn="l" defTabSz="914400" rtl="0" eaLnBrk="1" latinLnBrk="0" hangingPunct="1">
                        <a:defRPr kumimoji="1" sz="1800" kern="1200">
                          <a:solidFill>
                            <a:schemeClr val="tx1"/>
                          </a:solidFill>
                          <a:latin typeface="Trebuchet MS"/>
                          <a:ea typeface="HGP創英角ｺﾞｼｯｸUB"/>
                        </a:defRPr>
                      </a:lvl9pPr>
                    </a:lstStyle>
                    <a:p>
                      <a:pPr marL="144000" indent="0" algn="l">
                        <a:spcBef>
                          <a:spcPts val="0"/>
                        </a:spcBef>
                        <a:spcAft>
                          <a:spcPts val="0"/>
                        </a:spcAft>
                      </a:pPr>
                      <a:r>
                        <a:rPr lang="ja-JP" altLang="en-US" sz="1600" b="0" dirty="0">
                          <a:latin typeface="Meiryo UI" panose="020B0604030504040204" pitchFamily="50" charset="-128"/>
                          <a:ea typeface="Meiryo UI" panose="020B0604030504040204" pitchFamily="50" charset="-128"/>
                        </a:rPr>
                        <a:t>１年に１回、</a:t>
                      </a:r>
                      <a:r>
                        <a:rPr lang="en-US" altLang="ja-JP" sz="1600" b="0" dirty="0">
                          <a:latin typeface="Meiryo UI" panose="020B0604030504040204" pitchFamily="50" charset="-128"/>
                          <a:ea typeface="Meiryo UI" panose="020B0604030504040204" pitchFamily="50" charset="-128"/>
                        </a:rPr>
                        <a:t>MDM</a:t>
                      </a:r>
                      <a:r>
                        <a:rPr lang="ja-JP" altLang="en-US" sz="1600" b="0" dirty="0">
                          <a:latin typeface="Meiryo UI" panose="020B0604030504040204" pitchFamily="50" charset="-128"/>
                          <a:ea typeface="Meiryo UI" panose="020B0604030504040204" pitchFamily="50" charset="-128"/>
                        </a:rPr>
                        <a:t>証明書の有効期限が切れる前に更新が必要となります。</a:t>
                      </a:r>
                      <a:r>
                        <a:rPr kumimoji="1" lang="ja-JP" altLang="en-US" sz="1600" b="0" kern="1200" dirty="0">
                          <a:solidFill>
                            <a:schemeClr val="tx1"/>
                          </a:solidFill>
                          <a:latin typeface="Meiryo UI" panose="020B0604030504040204" pitchFamily="50" charset="-128"/>
                          <a:ea typeface="Meiryo UI" panose="020B0604030504040204" pitchFamily="50" charset="-128"/>
                          <a:cs typeface="+mn-cs"/>
                        </a:rPr>
                        <a:t>その際、申請時に使用した</a:t>
                      </a:r>
                      <a:r>
                        <a:rPr kumimoji="1" lang="en-US" altLang="ja-JP" sz="1600" b="0" kern="1200" dirty="0">
                          <a:solidFill>
                            <a:schemeClr val="tx1"/>
                          </a:solidFill>
                          <a:latin typeface="Meiryo UI" panose="020B0604030504040204" pitchFamily="50" charset="-128"/>
                          <a:ea typeface="Meiryo UI" panose="020B0604030504040204" pitchFamily="50" charset="-128"/>
                          <a:cs typeface="+mn-cs"/>
                        </a:rPr>
                        <a:t>Apple ID</a:t>
                      </a:r>
                      <a:r>
                        <a:rPr kumimoji="1" lang="ja-JP" altLang="en-US" sz="1600" b="0" kern="1200" dirty="0">
                          <a:solidFill>
                            <a:schemeClr val="tx1"/>
                          </a:solidFill>
                          <a:latin typeface="Meiryo UI" panose="020B0604030504040204" pitchFamily="50" charset="-128"/>
                          <a:ea typeface="Meiryo UI" panose="020B0604030504040204" pitchFamily="50" charset="-128"/>
                          <a:cs typeface="+mn-cs"/>
                        </a:rPr>
                        <a:t>とパスワードが必要となりますので、忘れないように管理して下さい。有効期限切れ前に</a:t>
                      </a:r>
                      <a:r>
                        <a:rPr lang="ja-JP" altLang="en-US" sz="1600" b="0" dirty="0">
                          <a:latin typeface="Meiryo UI" panose="020B0604030504040204" pitchFamily="50" charset="-128"/>
                          <a:ea typeface="Meiryo UI" panose="020B0604030504040204" pitchFamily="50" charset="-128"/>
                        </a:rPr>
                        <a:t>更新を行わないと、デバイス登録を再度行う必要があります。</a:t>
                      </a:r>
                      <a:endParaRPr lang="en-US" altLang="ja-JP" sz="1600" b="0" dirty="0">
                        <a:latin typeface="Meiryo UI" panose="020B0604030504040204" pitchFamily="50" charset="-128"/>
                        <a:ea typeface="Meiryo UI" panose="020B0604030504040204" pitchFamily="50" charset="-128"/>
                      </a:endParaRPr>
                    </a:p>
                  </a:txBody>
                  <a:tcPr marL="72000" marR="144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r h="1044000">
                <a:tc>
                  <a:txBody>
                    <a:bodyPr/>
                    <a:lstStyle>
                      <a:defPPr>
                        <a:defRPr lang="ja-JP"/>
                      </a:defPPr>
                      <a:lvl1pPr marL="0" algn="l" defTabSz="914400" rtl="0" eaLnBrk="1" latinLnBrk="0" hangingPunct="1">
                        <a:defRPr kumimoji="1" sz="1800" kern="1200">
                          <a:solidFill>
                            <a:schemeClr val="tx1"/>
                          </a:solidFill>
                          <a:latin typeface="Trebuchet MS"/>
                          <a:ea typeface="HGP創英角ｺﾞｼｯｸUB"/>
                        </a:defRPr>
                      </a:lvl1pPr>
                      <a:lvl2pPr marL="457200" algn="l" defTabSz="914400" rtl="0" eaLnBrk="1" latinLnBrk="0" hangingPunct="1">
                        <a:defRPr kumimoji="1" sz="1800" kern="1200">
                          <a:solidFill>
                            <a:schemeClr val="tx1"/>
                          </a:solidFill>
                          <a:latin typeface="Trebuchet MS"/>
                          <a:ea typeface="HGP創英角ｺﾞｼｯｸUB"/>
                        </a:defRPr>
                      </a:lvl2pPr>
                      <a:lvl3pPr marL="914400" algn="l" defTabSz="914400" rtl="0" eaLnBrk="1" latinLnBrk="0" hangingPunct="1">
                        <a:defRPr kumimoji="1" sz="1800" kern="1200">
                          <a:solidFill>
                            <a:schemeClr val="tx1"/>
                          </a:solidFill>
                          <a:latin typeface="Trebuchet MS"/>
                          <a:ea typeface="HGP創英角ｺﾞｼｯｸUB"/>
                        </a:defRPr>
                      </a:lvl3pPr>
                      <a:lvl4pPr marL="1371600" algn="l" defTabSz="914400" rtl="0" eaLnBrk="1" latinLnBrk="0" hangingPunct="1">
                        <a:defRPr kumimoji="1" sz="1800" kern="1200">
                          <a:solidFill>
                            <a:schemeClr val="tx1"/>
                          </a:solidFill>
                          <a:latin typeface="Trebuchet MS"/>
                          <a:ea typeface="HGP創英角ｺﾞｼｯｸUB"/>
                        </a:defRPr>
                      </a:lvl4pPr>
                      <a:lvl5pPr marL="1828800" algn="l" defTabSz="914400" rtl="0" eaLnBrk="1" latinLnBrk="0" hangingPunct="1">
                        <a:defRPr kumimoji="1" sz="1800" kern="1200">
                          <a:solidFill>
                            <a:schemeClr val="tx1"/>
                          </a:solidFill>
                          <a:latin typeface="Trebuchet MS"/>
                          <a:ea typeface="HGP創英角ｺﾞｼｯｸUB"/>
                        </a:defRPr>
                      </a:lvl5pPr>
                      <a:lvl6pPr marL="2286000" algn="l" defTabSz="914400" rtl="0" eaLnBrk="1" latinLnBrk="0" hangingPunct="1">
                        <a:defRPr kumimoji="1" sz="1800" kern="1200">
                          <a:solidFill>
                            <a:schemeClr val="tx1"/>
                          </a:solidFill>
                          <a:latin typeface="Trebuchet MS"/>
                          <a:ea typeface="HGP創英角ｺﾞｼｯｸUB"/>
                        </a:defRPr>
                      </a:lvl6pPr>
                      <a:lvl7pPr marL="2743200" algn="l" defTabSz="914400" rtl="0" eaLnBrk="1" latinLnBrk="0" hangingPunct="1">
                        <a:defRPr kumimoji="1" sz="1800" kern="1200">
                          <a:solidFill>
                            <a:schemeClr val="tx1"/>
                          </a:solidFill>
                          <a:latin typeface="Trebuchet MS"/>
                          <a:ea typeface="HGP創英角ｺﾞｼｯｸUB"/>
                        </a:defRPr>
                      </a:lvl7pPr>
                      <a:lvl8pPr marL="3200400" algn="l" defTabSz="914400" rtl="0" eaLnBrk="1" latinLnBrk="0" hangingPunct="1">
                        <a:defRPr kumimoji="1" sz="1800" kern="1200">
                          <a:solidFill>
                            <a:schemeClr val="tx1"/>
                          </a:solidFill>
                          <a:latin typeface="Trebuchet MS"/>
                          <a:ea typeface="HGP創英角ｺﾞｼｯｸUB"/>
                        </a:defRPr>
                      </a:lvl8pPr>
                      <a:lvl9pPr marL="3657600" algn="l" defTabSz="914400" rtl="0" eaLnBrk="1" latinLnBrk="0" hangingPunct="1">
                        <a:defRPr kumimoji="1" sz="1800" kern="1200">
                          <a:solidFill>
                            <a:schemeClr val="tx1"/>
                          </a:solidFill>
                          <a:latin typeface="Trebuchet MS"/>
                          <a:ea typeface="HGP創英角ｺﾞｼｯｸUB"/>
                        </a:defRPr>
                      </a:lvl9pPr>
                    </a:lstStyle>
                    <a:p>
                      <a:pPr marL="144000" algn="l"/>
                      <a:r>
                        <a:rPr lang="en-US" altLang="ja-JP" sz="1800" b="0" dirty="0">
                          <a:solidFill>
                            <a:schemeClr val="tx1"/>
                          </a:solidFill>
                          <a:latin typeface="Meiryo UI" panose="020B0604030504040204" pitchFamily="50" charset="-128"/>
                          <a:ea typeface="Meiryo UI" panose="020B0604030504040204" pitchFamily="50" charset="-128"/>
                        </a:rPr>
                        <a:t>MDM</a:t>
                      </a:r>
                      <a:r>
                        <a:rPr lang="ja-JP" altLang="en-US" sz="1800" b="0" dirty="0">
                          <a:solidFill>
                            <a:schemeClr val="tx1"/>
                          </a:solidFill>
                          <a:latin typeface="Meiryo UI" panose="020B0604030504040204" pitchFamily="50" charset="-128"/>
                          <a:ea typeface="Meiryo UI" panose="020B0604030504040204" pitchFamily="50" charset="-128"/>
                        </a:rPr>
                        <a:t>証明書用の</a:t>
                      </a:r>
                      <a:r>
                        <a:rPr lang="en-US" altLang="ja-JP" sz="1800" b="0" dirty="0">
                          <a:solidFill>
                            <a:schemeClr val="tx1"/>
                          </a:solidFill>
                          <a:latin typeface="Meiryo UI" panose="020B0604030504040204" pitchFamily="50" charset="-128"/>
                          <a:ea typeface="Meiryo UI" panose="020B0604030504040204" pitchFamily="50" charset="-128"/>
                        </a:rPr>
                        <a:t>Apple</a:t>
                      </a:r>
                      <a:r>
                        <a:rPr lang="ja-JP" altLang="en-US" sz="1800" b="0" baseline="0" dirty="0">
                          <a:solidFill>
                            <a:schemeClr val="tx1"/>
                          </a:solidFill>
                          <a:latin typeface="Meiryo UI" panose="020B0604030504040204" pitchFamily="50" charset="-128"/>
                          <a:ea typeface="Meiryo UI" panose="020B0604030504040204" pitchFamily="50" charset="-128"/>
                        </a:rPr>
                        <a:t> </a:t>
                      </a:r>
                      <a:r>
                        <a:rPr lang="en-US" altLang="ja-JP" sz="1800" b="0" baseline="0" dirty="0">
                          <a:solidFill>
                            <a:schemeClr val="tx1"/>
                          </a:solidFill>
                          <a:latin typeface="Meiryo UI" panose="020B0604030504040204" pitchFamily="50" charset="-128"/>
                          <a:ea typeface="Meiryo UI" panose="020B0604030504040204" pitchFamily="50" charset="-128"/>
                        </a:rPr>
                        <a:t>ID</a:t>
                      </a:r>
                      <a:r>
                        <a:rPr lang="ja-JP" altLang="en-US" sz="1800" b="0" dirty="0">
                          <a:solidFill>
                            <a:schemeClr val="tx1"/>
                          </a:solidFill>
                          <a:latin typeface="Meiryo UI" panose="020B0604030504040204" pitchFamily="50" charset="-128"/>
                          <a:ea typeface="Meiryo UI" panose="020B0604030504040204" pitchFamily="50" charset="-128"/>
                        </a:rPr>
                        <a:t>取得</a:t>
                      </a:r>
                    </a:p>
                  </a:txBody>
                  <a:tcPr marL="72000" marR="72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noFill/>
                  </a:tcPr>
                </a:tc>
                <a:tc>
                  <a:txBody>
                    <a:bodyPr/>
                    <a:lstStyle>
                      <a:defPPr>
                        <a:defRPr lang="ja-JP"/>
                      </a:defPPr>
                      <a:lvl1pPr marL="0" algn="l" defTabSz="914400" rtl="0" eaLnBrk="1" latinLnBrk="0" hangingPunct="1">
                        <a:defRPr kumimoji="1" sz="1800" kern="1200">
                          <a:solidFill>
                            <a:schemeClr val="tx1"/>
                          </a:solidFill>
                          <a:latin typeface="Trebuchet MS"/>
                          <a:ea typeface="HGP創英角ｺﾞｼｯｸUB"/>
                        </a:defRPr>
                      </a:lvl1pPr>
                      <a:lvl2pPr marL="457200" algn="l" defTabSz="914400" rtl="0" eaLnBrk="1" latinLnBrk="0" hangingPunct="1">
                        <a:defRPr kumimoji="1" sz="1800" kern="1200">
                          <a:solidFill>
                            <a:schemeClr val="tx1"/>
                          </a:solidFill>
                          <a:latin typeface="Trebuchet MS"/>
                          <a:ea typeface="HGP創英角ｺﾞｼｯｸUB"/>
                        </a:defRPr>
                      </a:lvl2pPr>
                      <a:lvl3pPr marL="914400" algn="l" defTabSz="914400" rtl="0" eaLnBrk="1" latinLnBrk="0" hangingPunct="1">
                        <a:defRPr kumimoji="1" sz="1800" kern="1200">
                          <a:solidFill>
                            <a:schemeClr val="tx1"/>
                          </a:solidFill>
                          <a:latin typeface="Trebuchet MS"/>
                          <a:ea typeface="HGP創英角ｺﾞｼｯｸUB"/>
                        </a:defRPr>
                      </a:lvl3pPr>
                      <a:lvl4pPr marL="1371600" algn="l" defTabSz="914400" rtl="0" eaLnBrk="1" latinLnBrk="0" hangingPunct="1">
                        <a:defRPr kumimoji="1" sz="1800" kern="1200">
                          <a:solidFill>
                            <a:schemeClr val="tx1"/>
                          </a:solidFill>
                          <a:latin typeface="Trebuchet MS"/>
                          <a:ea typeface="HGP創英角ｺﾞｼｯｸUB"/>
                        </a:defRPr>
                      </a:lvl4pPr>
                      <a:lvl5pPr marL="1828800" algn="l" defTabSz="914400" rtl="0" eaLnBrk="1" latinLnBrk="0" hangingPunct="1">
                        <a:defRPr kumimoji="1" sz="1800" kern="1200">
                          <a:solidFill>
                            <a:schemeClr val="tx1"/>
                          </a:solidFill>
                          <a:latin typeface="Trebuchet MS"/>
                          <a:ea typeface="HGP創英角ｺﾞｼｯｸUB"/>
                        </a:defRPr>
                      </a:lvl5pPr>
                      <a:lvl6pPr marL="2286000" algn="l" defTabSz="914400" rtl="0" eaLnBrk="1" latinLnBrk="0" hangingPunct="1">
                        <a:defRPr kumimoji="1" sz="1800" kern="1200">
                          <a:solidFill>
                            <a:schemeClr val="tx1"/>
                          </a:solidFill>
                          <a:latin typeface="Trebuchet MS"/>
                          <a:ea typeface="HGP創英角ｺﾞｼｯｸUB"/>
                        </a:defRPr>
                      </a:lvl6pPr>
                      <a:lvl7pPr marL="2743200" algn="l" defTabSz="914400" rtl="0" eaLnBrk="1" latinLnBrk="0" hangingPunct="1">
                        <a:defRPr kumimoji="1" sz="1800" kern="1200">
                          <a:solidFill>
                            <a:schemeClr val="tx1"/>
                          </a:solidFill>
                          <a:latin typeface="Trebuchet MS"/>
                          <a:ea typeface="HGP創英角ｺﾞｼｯｸUB"/>
                        </a:defRPr>
                      </a:lvl7pPr>
                      <a:lvl8pPr marL="3200400" algn="l" defTabSz="914400" rtl="0" eaLnBrk="1" latinLnBrk="0" hangingPunct="1">
                        <a:defRPr kumimoji="1" sz="1800" kern="1200">
                          <a:solidFill>
                            <a:schemeClr val="tx1"/>
                          </a:solidFill>
                          <a:latin typeface="Trebuchet MS"/>
                          <a:ea typeface="HGP創英角ｺﾞｼｯｸUB"/>
                        </a:defRPr>
                      </a:lvl8pPr>
                      <a:lvl9pPr marL="3657600" algn="l" defTabSz="914400" rtl="0" eaLnBrk="1" latinLnBrk="0" hangingPunct="1">
                        <a:defRPr kumimoji="1" sz="1800" kern="1200">
                          <a:solidFill>
                            <a:schemeClr val="tx1"/>
                          </a:solidFill>
                          <a:latin typeface="Trebuchet MS"/>
                          <a:ea typeface="HGP創英角ｺﾞｼｯｸUB"/>
                        </a:defRPr>
                      </a:lvl9pPr>
                    </a:lstStyle>
                    <a:p>
                      <a:pPr marL="144000" indent="0" algn="l">
                        <a:spcBef>
                          <a:spcPts val="0"/>
                        </a:spcBef>
                        <a:spcAft>
                          <a:spcPts val="0"/>
                        </a:spcAft>
                      </a:pPr>
                      <a:r>
                        <a:rPr kumimoji="1" lang="ja-JP" altLang="en-US" sz="1600" b="0" i="0" kern="1200" dirty="0">
                          <a:solidFill>
                            <a:schemeClr val="tx1"/>
                          </a:solidFill>
                          <a:latin typeface="Meiryo UI" panose="020B0604030504040204" pitchFamily="50" charset="-128"/>
                          <a:ea typeface="Meiryo UI" panose="020B0604030504040204" pitchFamily="50" charset="-128"/>
                          <a:cs typeface="+mn-cs"/>
                        </a:rPr>
                        <a:t>個人の</a:t>
                      </a:r>
                      <a:r>
                        <a:rPr kumimoji="1" lang="en-US" altLang="ja-JP" sz="1600" b="0" i="0" kern="1200" dirty="0">
                          <a:solidFill>
                            <a:schemeClr val="tx1"/>
                          </a:solidFill>
                          <a:latin typeface="Meiryo UI" panose="020B0604030504040204" pitchFamily="50" charset="-128"/>
                          <a:ea typeface="Meiryo UI" panose="020B0604030504040204" pitchFamily="50" charset="-128"/>
                          <a:cs typeface="+mn-cs"/>
                        </a:rPr>
                        <a:t>Apple</a:t>
                      </a:r>
                      <a:r>
                        <a:rPr kumimoji="1" lang="en-US" altLang="ja-JP" sz="1600" b="0" i="0" kern="1200" baseline="0" dirty="0">
                          <a:solidFill>
                            <a:schemeClr val="tx1"/>
                          </a:solidFill>
                          <a:latin typeface="Meiryo UI" panose="020B0604030504040204" pitchFamily="50" charset="-128"/>
                          <a:ea typeface="Meiryo UI" panose="020B0604030504040204" pitchFamily="50" charset="-128"/>
                          <a:cs typeface="+mn-cs"/>
                        </a:rPr>
                        <a:t> ID</a:t>
                      </a:r>
                      <a:r>
                        <a:rPr kumimoji="1" lang="ja-JP" altLang="en-US" sz="1600" b="0" i="0" kern="1200" baseline="0" dirty="0">
                          <a:solidFill>
                            <a:schemeClr val="tx1"/>
                          </a:solidFill>
                          <a:latin typeface="Meiryo UI" panose="020B0604030504040204" pitchFamily="50" charset="-128"/>
                          <a:ea typeface="Meiryo UI" panose="020B0604030504040204" pitchFamily="50" charset="-128"/>
                          <a:cs typeface="+mn-cs"/>
                        </a:rPr>
                        <a:t>を使用すると、</a:t>
                      </a:r>
                      <a:r>
                        <a:rPr kumimoji="1" lang="ja-JP" altLang="en-US" sz="1600" b="0" i="0" kern="1200" dirty="0">
                          <a:solidFill>
                            <a:schemeClr val="tx1"/>
                          </a:solidFill>
                          <a:latin typeface="Meiryo UI" panose="020B0604030504040204" pitchFamily="50" charset="-128"/>
                          <a:ea typeface="Meiryo UI" panose="020B0604030504040204" pitchFamily="50" charset="-128"/>
                          <a:cs typeface="+mn-cs"/>
                        </a:rPr>
                        <a:t>管理者が変更になった等の理由から</a:t>
                      </a:r>
                      <a:r>
                        <a:rPr kumimoji="1" lang="en-US" altLang="ja-JP" sz="1600" b="0" i="0" kern="1200" baseline="0" dirty="0">
                          <a:solidFill>
                            <a:schemeClr val="tx1"/>
                          </a:solidFill>
                          <a:latin typeface="Meiryo UI" panose="020B0604030504040204" pitchFamily="50" charset="-128"/>
                          <a:ea typeface="Meiryo UI" panose="020B0604030504040204" pitchFamily="50" charset="-128"/>
                          <a:cs typeface="+mn-cs"/>
                        </a:rPr>
                        <a:t>MDM</a:t>
                      </a:r>
                      <a:r>
                        <a:rPr kumimoji="1" lang="ja-JP" altLang="en-US" sz="1600" b="0" i="0" kern="1200" baseline="0" dirty="0">
                          <a:solidFill>
                            <a:schemeClr val="tx1"/>
                          </a:solidFill>
                          <a:latin typeface="Meiryo UI" panose="020B0604030504040204" pitchFamily="50" charset="-128"/>
                          <a:ea typeface="Meiryo UI" panose="020B0604030504040204" pitchFamily="50" charset="-128"/>
                          <a:cs typeface="+mn-cs"/>
                        </a:rPr>
                        <a:t>証明書の更新が煩雑になる懸念があります。</a:t>
                      </a:r>
                      <a:endParaRPr kumimoji="1" lang="en-US" altLang="ja-JP" sz="1600" b="0" i="0" kern="1200" baseline="0" dirty="0">
                        <a:solidFill>
                          <a:schemeClr val="tx1"/>
                        </a:solidFill>
                        <a:latin typeface="Meiryo UI" panose="020B0604030504040204" pitchFamily="50" charset="-128"/>
                        <a:ea typeface="Meiryo UI" panose="020B0604030504040204" pitchFamily="50" charset="-128"/>
                        <a:cs typeface="+mn-cs"/>
                      </a:endParaRPr>
                    </a:p>
                    <a:p>
                      <a:pPr marL="144000" indent="0" algn="l">
                        <a:spcBef>
                          <a:spcPts val="0"/>
                        </a:spcBef>
                        <a:spcAft>
                          <a:spcPts val="0"/>
                        </a:spcAft>
                      </a:pPr>
                      <a:r>
                        <a:rPr kumimoji="1" lang="ja-JP" altLang="en-US" sz="1600" b="0" i="0" kern="1200" baseline="0" dirty="0">
                          <a:solidFill>
                            <a:schemeClr val="tx1"/>
                          </a:solidFill>
                          <a:latin typeface="Meiryo UI" panose="020B0604030504040204" pitchFamily="50" charset="-128"/>
                          <a:ea typeface="Meiryo UI" panose="020B0604030504040204" pitchFamily="50" charset="-128"/>
                          <a:cs typeface="+mn-cs"/>
                        </a:rPr>
                        <a:t>その為、</a:t>
                      </a:r>
                      <a:r>
                        <a:rPr kumimoji="1" lang="en-US" altLang="ja-JP" sz="1600" b="0" i="0" kern="1200" baseline="0" dirty="0">
                          <a:solidFill>
                            <a:schemeClr val="tx1"/>
                          </a:solidFill>
                          <a:latin typeface="Meiryo UI" panose="020B0604030504040204" pitchFamily="50" charset="-128"/>
                          <a:ea typeface="Meiryo UI" panose="020B0604030504040204" pitchFamily="50" charset="-128"/>
                          <a:cs typeface="+mn-cs"/>
                        </a:rPr>
                        <a:t>MDM</a:t>
                      </a:r>
                      <a:r>
                        <a:rPr kumimoji="1" lang="ja-JP" altLang="en-US" sz="1600" b="0" i="0" kern="1200" baseline="0" dirty="0">
                          <a:solidFill>
                            <a:schemeClr val="tx1"/>
                          </a:solidFill>
                          <a:latin typeface="Meiryo UI" panose="020B0604030504040204" pitchFamily="50" charset="-128"/>
                          <a:ea typeface="Meiryo UI" panose="020B0604030504040204" pitchFamily="50" charset="-128"/>
                          <a:cs typeface="+mn-cs"/>
                        </a:rPr>
                        <a:t>証明書専用の</a:t>
                      </a:r>
                      <a:r>
                        <a:rPr kumimoji="1" lang="en-US" altLang="ja-JP" sz="1600" b="0" i="0" kern="1200" baseline="0" dirty="0">
                          <a:solidFill>
                            <a:schemeClr val="tx1"/>
                          </a:solidFill>
                          <a:latin typeface="Meiryo UI" panose="020B0604030504040204" pitchFamily="50" charset="-128"/>
                          <a:ea typeface="Meiryo UI" panose="020B0604030504040204" pitchFamily="50" charset="-128"/>
                          <a:cs typeface="+mn-cs"/>
                        </a:rPr>
                        <a:t>Apple ID</a:t>
                      </a:r>
                      <a:r>
                        <a:rPr kumimoji="1" lang="ja-JP" altLang="en-US" sz="1600" b="0" i="0" kern="1200" baseline="0" dirty="0">
                          <a:solidFill>
                            <a:schemeClr val="tx1"/>
                          </a:solidFill>
                          <a:latin typeface="Meiryo UI" panose="020B0604030504040204" pitchFamily="50" charset="-128"/>
                          <a:ea typeface="Meiryo UI" panose="020B0604030504040204" pitchFamily="50" charset="-128"/>
                          <a:cs typeface="+mn-cs"/>
                        </a:rPr>
                        <a:t>を新しく取得することを推奨します。</a:t>
                      </a:r>
                      <a:endParaRPr kumimoji="1" lang="en-US" altLang="ja-JP" sz="1600" b="0" i="0" kern="1200" baseline="0" dirty="0">
                        <a:solidFill>
                          <a:schemeClr val="tx1"/>
                        </a:solidFill>
                        <a:latin typeface="Meiryo UI" panose="020B0604030504040204" pitchFamily="50" charset="-128"/>
                        <a:ea typeface="Meiryo UI" panose="020B0604030504040204" pitchFamily="50" charset="-128"/>
                        <a:cs typeface="+mn-cs"/>
                      </a:endParaRPr>
                    </a:p>
                  </a:txBody>
                  <a:tcPr marL="72000" marR="144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4"/>
                  </a:ext>
                </a:extLst>
              </a:tr>
              <a:tr h="1044000">
                <a:tc>
                  <a:txBody>
                    <a:bodyPr/>
                    <a:lstStyle/>
                    <a:p>
                      <a:pPr marL="144000" algn="l"/>
                      <a:r>
                        <a:rPr lang="en-US" altLang="ja-JP" sz="1800" b="0" dirty="0">
                          <a:solidFill>
                            <a:schemeClr val="tx1"/>
                          </a:solidFill>
                          <a:latin typeface="Meiryo UI" panose="020B0604030504040204" pitchFamily="50" charset="-128"/>
                          <a:ea typeface="Meiryo UI" panose="020B0604030504040204" pitchFamily="50" charset="-128"/>
                        </a:rPr>
                        <a:t>MDM</a:t>
                      </a:r>
                      <a:r>
                        <a:rPr lang="ja-JP" altLang="en-US" sz="1800" b="0" dirty="0">
                          <a:solidFill>
                            <a:schemeClr val="tx1"/>
                          </a:solidFill>
                          <a:latin typeface="Meiryo UI" panose="020B0604030504040204" pitchFamily="50" charset="-128"/>
                          <a:ea typeface="Meiryo UI" panose="020B0604030504040204" pitchFamily="50" charset="-128"/>
                        </a:rPr>
                        <a:t>証明書の無効化</a:t>
                      </a:r>
                      <a:endParaRPr lang="en-US" altLang="ja-JP" sz="1800" b="0" dirty="0">
                        <a:solidFill>
                          <a:schemeClr val="tx1"/>
                        </a:solidFill>
                        <a:latin typeface="Meiryo UI" panose="020B0604030504040204" pitchFamily="50" charset="-128"/>
                        <a:ea typeface="Meiryo UI" panose="020B0604030504040204" pitchFamily="50" charset="-128"/>
                      </a:endParaRPr>
                    </a:p>
                  </a:txBody>
                  <a:tcPr marL="72000" marR="72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noFill/>
                  </a:tcPr>
                </a:tc>
                <a:tc>
                  <a:txBody>
                    <a:bodyPr/>
                    <a:lstStyle/>
                    <a:p>
                      <a:pPr marL="144000" indent="0">
                        <a:spcBef>
                          <a:spcPts val="0"/>
                        </a:spcBef>
                        <a:spcAft>
                          <a:spcPts val="0"/>
                        </a:spcAft>
                      </a:pPr>
                      <a:r>
                        <a:rPr kumimoji="1" lang="ja-JP" altLang="ja-JP" sz="1600" kern="1200" dirty="0">
                          <a:solidFill>
                            <a:schemeClr val="tx1"/>
                          </a:solidFill>
                          <a:effectLst/>
                          <a:latin typeface="+mn-lt"/>
                          <a:ea typeface="+mn-ea"/>
                          <a:cs typeface="+mn-cs"/>
                        </a:rPr>
                        <a:t>作成した</a:t>
                      </a:r>
                      <a:r>
                        <a:rPr kumimoji="1" lang="en-US" altLang="ja-JP" sz="1600" kern="1200" dirty="0">
                          <a:solidFill>
                            <a:schemeClr val="tx1"/>
                          </a:solidFill>
                          <a:effectLst/>
                          <a:latin typeface="+mn-lt"/>
                          <a:ea typeface="+mn-ea"/>
                          <a:cs typeface="+mn-cs"/>
                        </a:rPr>
                        <a:t>MDM</a:t>
                      </a:r>
                      <a:r>
                        <a:rPr kumimoji="1" lang="ja-JP" altLang="ja-JP" sz="1600" kern="1200" dirty="0">
                          <a:solidFill>
                            <a:schemeClr val="tx1"/>
                          </a:solidFill>
                          <a:effectLst/>
                          <a:latin typeface="+mn-lt"/>
                          <a:ea typeface="+mn-ea"/>
                          <a:cs typeface="+mn-cs"/>
                        </a:rPr>
                        <a:t>証明書は絶対に無効化（</a:t>
                      </a:r>
                      <a:r>
                        <a:rPr kumimoji="1" lang="en-US" altLang="ja-JP" sz="1600" kern="1200" dirty="0">
                          <a:solidFill>
                            <a:schemeClr val="tx1"/>
                          </a:solidFill>
                          <a:effectLst/>
                          <a:latin typeface="+mn-lt"/>
                          <a:ea typeface="+mn-ea"/>
                          <a:cs typeface="+mn-cs"/>
                        </a:rPr>
                        <a:t>Revoke</a:t>
                      </a:r>
                      <a:r>
                        <a:rPr kumimoji="1" lang="ja-JP" altLang="ja-JP" sz="1600" kern="1200" dirty="0">
                          <a:solidFill>
                            <a:schemeClr val="tx1"/>
                          </a:solidFill>
                          <a:effectLst/>
                          <a:latin typeface="+mn-lt"/>
                          <a:ea typeface="+mn-ea"/>
                          <a:cs typeface="+mn-cs"/>
                        </a:rPr>
                        <a:t>）しないでください。無効化すると、</a:t>
                      </a:r>
                      <a:endParaRPr kumimoji="1" lang="en-US" altLang="ja-JP" sz="1600" kern="1200" dirty="0">
                        <a:solidFill>
                          <a:schemeClr val="tx1"/>
                        </a:solidFill>
                        <a:effectLst/>
                        <a:latin typeface="+mn-lt"/>
                        <a:ea typeface="+mn-ea"/>
                        <a:cs typeface="+mn-cs"/>
                      </a:endParaRPr>
                    </a:p>
                    <a:p>
                      <a:pPr marL="144000" indent="0">
                        <a:spcBef>
                          <a:spcPts val="0"/>
                        </a:spcBef>
                        <a:spcAft>
                          <a:spcPts val="0"/>
                        </a:spcAft>
                      </a:pPr>
                      <a:r>
                        <a:rPr kumimoji="1" lang="ja-JP" altLang="ja-JP" sz="1600" kern="1200" dirty="0">
                          <a:solidFill>
                            <a:schemeClr val="tx1"/>
                          </a:solidFill>
                          <a:effectLst/>
                          <a:latin typeface="+mn-lt"/>
                          <a:ea typeface="+mn-ea"/>
                          <a:cs typeface="+mn-cs"/>
                        </a:rPr>
                        <a:t>全ての導入作業を最初からやり直す必要があります。</a:t>
                      </a:r>
                      <a:endParaRPr kumimoji="1" lang="ja-JP" altLang="en-US" sz="1600" b="0" i="0" kern="1200" dirty="0">
                        <a:solidFill>
                          <a:schemeClr val="tx1"/>
                        </a:solidFill>
                        <a:latin typeface="Meiryo UI" panose="020B0604030504040204" pitchFamily="50" charset="-128"/>
                        <a:ea typeface="Meiryo UI" panose="020B0604030504040204" pitchFamily="50" charset="-128"/>
                        <a:cs typeface="+mn-cs"/>
                      </a:endParaRPr>
                    </a:p>
                  </a:txBody>
                  <a:tcPr marL="72000" marR="144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524519383"/>
                  </a:ext>
                </a:extLst>
              </a:tr>
              <a:tr h="1296000">
                <a:tc>
                  <a:txBody>
                    <a:bodyPr/>
                    <a:lstStyle>
                      <a:defPPr>
                        <a:defRPr lang="ja-JP"/>
                      </a:defPPr>
                      <a:lvl1pPr marL="0" algn="l" defTabSz="914400" rtl="0" eaLnBrk="1" latinLnBrk="0" hangingPunct="1">
                        <a:defRPr kumimoji="1" sz="1800" kern="1200">
                          <a:solidFill>
                            <a:schemeClr val="tx1"/>
                          </a:solidFill>
                          <a:latin typeface="Trebuchet MS"/>
                          <a:ea typeface="HGP創英角ｺﾞｼｯｸUB"/>
                        </a:defRPr>
                      </a:lvl1pPr>
                      <a:lvl2pPr marL="457200" algn="l" defTabSz="914400" rtl="0" eaLnBrk="1" latinLnBrk="0" hangingPunct="1">
                        <a:defRPr kumimoji="1" sz="1800" kern="1200">
                          <a:solidFill>
                            <a:schemeClr val="tx1"/>
                          </a:solidFill>
                          <a:latin typeface="Trebuchet MS"/>
                          <a:ea typeface="HGP創英角ｺﾞｼｯｸUB"/>
                        </a:defRPr>
                      </a:lvl2pPr>
                      <a:lvl3pPr marL="914400" algn="l" defTabSz="914400" rtl="0" eaLnBrk="1" latinLnBrk="0" hangingPunct="1">
                        <a:defRPr kumimoji="1" sz="1800" kern="1200">
                          <a:solidFill>
                            <a:schemeClr val="tx1"/>
                          </a:solidFill>
                          <a:latin typeface="Trebuchet MS"/>
                          <a:ea typeface="HGP創英角ｺﾞｼｯｸUB"/>
                        </a:defRPr>
                      </a:lvl3pPr>
                      <a:lvl4pPr marL="1371600" algn="l" defTabSz="914400" rtl="0" eaLnBrk="1" latinLnBrk="0" hangingPunct="1">
                        <a:defRPr kumimoji="1" sz="1800" kern="1200">
                          <a:solidFill>
                            <a:schemeClr val="tx1"/>
                          </a:solidFill>
                          <a:latin typeface="Trebuchet MS"/>
                          <a:ea typeface="HGP創英角ｺﾞｼｯｸUB"/>
                        </a:defRPr>
                      </a:lvl4pPr>
                      <a:lvl5pPr marL="1828800" algn="l" defTabSz="914400" rtl="0" eaLnBrk="1" latinLnBrk="0" hangingPunct="1">
                        <a:defRPr kumimoji="1" sz="1800" kern="1200">
                          <a:solidFill>
                            <a:schemeClr val="tx1"/>
                          </a:solidFill>
                          <a:latin typeface="Trebuchet MS"/>
                          <a:ea typeface="HGP創英角ｺﾞｼｯｸUB"/>
                        </a:defRPr>
                      </a:lvl5pPr>
                      <a:lvl6pPr marL="2286000" algn="l" defTabSz="914400" rtl="0" eaLnBrk="1" latinLnBrk="0" hangingPunct="1">
                        <a:defRPr kumimoji="1" sz="1800" kern="1200">
                          <a:solidFill>
                            <a:schemeClr val="tx1"/>
                          </a:solidFill>
                          <a:latin typeface="Trebuchet MS"/>
                          <a:ea typeface="HGP創英角ｺﾞｼｯｸUB"/>
                        </a:defRPr>
                      </a:lvl6pPr>
                      <a:lvl7pPr marL="2743200" algn="l" defTabSz="914400" rtl="0" eaLnBrk="1" latinLnBrk="0" hangingPunct="1">
                        <a:defRPr kumimoji="1" sz="1800" kern="1200">
                          <a:solidFill>
                            <a:schemeClr val="tx1"/>
                          </a:solidFill>
                          <a:latin typeface="Trebuchet MS"/>
                          <a:ea typeface="HGP創英角ｺﾞｼｯｸUB"/>
                        </a:defRPr>
                      </a:lvl7pPr>
                      <a:lvl8pPr marL="3200400" algn="l" defTabSz="914400" rtl="0" eaLnBrk="1" latinLnBrk="0" hangingPunct="1">
                        <a:defRPr kumimoji="1" sz="1800" kern="1200">
                          <a:solidFill>
                            <a:schemeClr val="tx1"/>
                          </a:solidFill>
                          <a:latin typeface="Trebuchet MS"/>
                          <a:ea typeface="HGP創英角ｺﾞｼｯｸUB"/>
                        </a:defRPr>
                      </a:lvl8pPr>
                      <a:lvl9pPr marL="3657600" algn="l" defTabSz="914400" rtl="0" eaLnBrk="1" latinLnBrk="0" hangingPunct="1">
                        <a:defRPr kumimoji="1" sz="1800" kern="1200">
                          <a:solidFill>
                            <a:schemeClr val="tx1"/>
                          </a:solidFill>
                          <a:latin typeface="Trebuchet MS"/>
                          <a:ea typeface="HGP創英角ｺﾞｼｯｸUB"/>
                        </a:defRPr>
                      </a:lvl9pPr>
                    </a:lstStyle>
                    <a:p>
                      <a:pPr marL="144000" algn="l"/>
                      <a:r>
                        <a:rPr lang="ja-JP" altLang="en-US" sz="1800" b="0" dirty="0">
                          <a:solidFill>
                            <a:schemeClr val="tx1"/>
                          </a:solidFill>
                          <a:latin typeface="Meiryo UI" panose="020B0604030504040204" pitchFamily="50" charset="-128"/>
                          <a:ea typeface="Meiryo UI" panose="020B0604030504040204" pitchFamily="50" charset="-128"/>
                        </a:rPr>
                        <a:t>初回ログイン時に管理者メールアドレスの</a:t>
                      </a:r>
                      <a:endParaRPr lang="en-US" altLang="ja-JP" sz="1800" b="0" dirty="0">
                        <a:solidFill>
                          <a:schemeClr val="tx1"/>
                        </a:solidFill>
                        <a:latin typeface="Meiryo UI" panose="020B0604030504040204" pitchFamily="50" charset="-128"/>
                        <a:ea typeface="Meiryo UI" panose="020B0604030504040204" pitchFamily="50" charset="-128"/>
                      </a:endParaRPr>
                    </a:p>
                    <a:p>
                      <a:pPr marL="144000" algn="l"/>
                      <a:r>
                        <a:rPr lang="ja-JP" altLang="en-US" sz="1800" b="0" dirty="0">
                          <a:solidFill>
                            <a:schemeClr val="tx1"/>
                          </a:solidFill>
                          <a:latin typeface="Meiryo UI" panose="020B0604030504040204" pitchFamily="50" charset="-128"/>
                          <a:ea typeface="Meiryo UI" panose="020B0604030504040204" pitchFamily="50" charset="-128"/>
                        </a:rPr>
                        <a:t>メーリングリスト設定</a:t>
                      </a:r>
                      <a:endParaRPr lang="en-US" altLang="ja-JP" sz="1800" b="0" dirty="0">
                        <a:solidFill>
                          <a:schemeClr val="tx1"/>
                        </a:solidFill>
                        <a:latin typeface="Meiryo UI" panose="020B0604030504040204" pitchFamily="50" charset="-128"/>
                        <a:ea typeface="Meiryo UI" panose="020B0604030504040204" pitchFamily="50" charset="-128"/>
                      </a:endParaRPr>
                    </a:p>
                  </a:txBody>
                  <a:tcPr marL="72000" marR="72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noFill/>
                  </a:tcPr>
                </a:tc>
                <a:tc>
                  <a:txBody>
                    <a:bodyPr/>
                    <a:lstStyle>
                      <a:defPPr>
                        <a:defRPr lang="ja-JP"/>
                      </a:defPPr>
                      <a:lvl1pPr marL="0" algn="l" defTabSz="914400" rtl="0" eaLnBrk="1" latinLnBrk="0" hangingPunct="1">
                        <a:defRPr kumimoji="1" sz="1800" kern="1200">
                          <a:solidFill>
                            <a:schemeClr val="tx1"/>
                          </a:solidFill>
                          <a:latin typeface="Trebuchet MS"/>
                          <a:ea typeface="HGP創英角ｺﾞｼｯｸUB"/>
                        </a:defRPr>
                      </a:lvl1pPr>
                      <a:lvl2pPr marL="457200" algn="l" defTabSz="914400" rtl="0" eaLnBrk="1" latinLnBrk="0" hangingPunct="1">
                        <a:defRPr kumimoji="1" sz="1800" kern="1200">
                          <a:solidFill>
                            <a:schemeClr val="tx1"/>
                          </a:solidFill>
                          <a:latin typeface="Trebuchet MS"/>
                          <a:ea typeface="HGP創英角ｺﾞｼｯｸUB"/>
                        </a:defRPr>
                      </a:lvl2pPr>
                      <a:lvl3pPr marL="914400" algn="l" defTabSz="914400" rtl="0" eaLnBrk="1" latinLnBrk="0" hangingPunct="1">
                        <a:defRPr kumimoji="1" sz="1800" kern="1200">
                          <a:solidFill>
                            <a:schemeClr val="tx1"/>
                          </a:solidFill>
                          <a:latin typeface="Trebuchet MS"/>
                          <a:ea typeface="HGP創英角ｺﾞｼｯｸUB"/>
                        </a:defRPr>
                      </a:lvl3pPr>
                      <a:lvl4pPr marL="1371600" algn="l" defTabSz="914400" rtl="0" eaLnBrk="1" latinLnBrk="0" hangingPunct="1">
                        <a:defRPr kumimoji="1" sz="1800" kern="1200">
                          <a:solidFill>
                            <a:schemeClr val="tx1"/>
                          </a:solidFill>
                          <a:latin typeface="Trebuchet MS"/>
                          <a:ea typeface="HGP創英角ｺﾞｼｯｸUB"/>
                        </a:defRPr>
                      </a:lvl4pPr>
                      <a:lvl5pPr marL="1828800" algn="l" defTabSz="914400" rtl="0" eaLnBrk="1" latinLnBrk="0" hangingPunct="1">
                        <a:defRPr kumimoji="1" sz="1800" kern="1200">
                          <a:solidFill>
                            <a:schemeClr val="tx1"/>
                          </a:solidFill>
                          <a:latin typeface="Trebuchet MS"/>
                          <a:ea typeface="HGP創英角ｺﾞｼｯｸUB"/>
                        </a:defRPr>
                      </a:lvl5pPr>
                      <a:lvl6pPr marL="2286000" algn="l" defTabSz="914400" rtl="0" eaLnBrk="1" latinLnBrk="0" hangingPunct="1">
                        <a:defRPr kumimoji="1" sz="1800" kern="1200">
                          <a:solidFill>
                            <a:schemeClr val="tx1"/>
                          </a:solidFill>
                          <a:latin typeface="Trebuchet MS"/>
                          <a:ea typeface="HGP創英角ｺﾞｼｯｸUB"/>
                        </a:defRPr>
                      </a:lvl6pPr>
                      <a:lvl7pPr marL="2743200" algn="l" defTabSz="914400" rtl="0" eaLnBrk="1" latinLnBrk="0" hangingPunct="1">
                        <a:defRPr kumimoji="1" sz="1800" kern="1200">
                          <a:solidFill>
                            <a:schemeClr val="tx1"/>
                          </a:solidFill>
                          <a:latin typeface="Trebuchet MS"/>
                          <a:ea typeface="HGP創英角ｺﾞｼｯｸUB"/>
                        </a:defRPr>
                      </a:lvl7pPr>
                      <a:lvl8pPr marL="3200400" algn="l" defTabSz="914400" rtl="0" eaLnBrk="1" latinLnBrk="0" hangingPunct="1">
                        <a:defRPr kumimoji="1" sz="1800" kern="1200">
                          <a:solidFill>
                            <a:schemeClr val="tx1"/>
                          </a:solidFill>
                          <a:latin typeface="Trebuchet MS"/>
                          <a:ea typeface="HGP創英角ｺﾞｼｯｸUB"/>
                        </a:defRPr>
                      </a:lvl8pPr>
                      <a:lvl9pPr marL="3657600" algn="l" defTabSz="914400" rtl="0" eaLnBrk="1" latinLnBrk="0" hangingPunct="1">
                        <a:defRPr kumimoji="1" sz="1800" kern="1200">
                          <a:solidFill>
                            <a:schemeClr val="tx1"/>
                          </a:solidFill>
                          <a:latin typeface="Trebuchet MS"/>
                          <a:ea typeface="HGP創英角ｺﾞｼｯｸUB"/>
                        </a:defRPr>
                      </a:lvl9pPr>
                    </a:lstStyle>
                    <a:p>
                      <a:pPr marL="144000" indent="0">
                        <a:spcBef>
                          <a:spcPts val="0"/>
                        </a:spcBef>
                        <a:spcAft>
                          <a:spcPts val="0"/>
                        </a:spcAft>
                      </a:pPr>
                      <a:r>
                        <a:rPr kumimoji="1" lang="ja-JP" altLang="en-US" sz="1600" b="0" i="0" kern="1200" dirty="0">
                          <a:solidFill>
                            <a:schemeClr val="tx1"/>
                          </a:solidFill>
                          <a:latin typeface="Meiryo UI" panose="020B0604030504040204" pitchFamily="50" charset="-128"/>
                          <a:ea typeface="Meiryo UI" panose="020B0604030504040204" pitchFamily="50" charset="-128"/>
                          <a:cs typeface="+mn-cs"/>
                        </a:rPr>
                        <a:t>ポリシー違反通知や</a:t>
                      </a:r>
                      <a:r>
                        <a:rPr kumimoji="1" lang="en-US" altLang="ja-JP" sz="1600" b="0" i="0" kern="1200" dirty="0">
                          <a:solidFill>
                            <a:schemeClr val="tx1"/>
                          </a:solidFill>
                          <a:latin typeface="Meiryo UI" panose="020B0604030504040204" pitchFamily="50" charset="-128"/>
                          <a:ea typeface="Meiryo UI" panose="020B0604030504040204" pitchFamily="50" charset="-128"/>
                          <a:cs typeface="+mn-cs"/>
                        </a:rPr>
                        <a:t>MDM</a:t>
                      </a:r>
                      <a:r>
                        <a:rPr kumimoji="1" lang="ja-JP" altLang="en-US" sz="1600" b="0" i="0" kern="1200" dirty="0">
                          <a:solidFill>
                            <a:schemeClr val="tx1"/>
                          </a:solidFill>
                          <a:latin typeface="Meiryo UI" panose="020B0604030504040204" pitchFamily="50" charset="-128"/>
                          <a:ea typeface="Meiryo UI" panose="020B0604030504040204" pitchFamily="50" charset="-128"/>
                          <a:cs typeface="+mn-cs"/>
                        </a:rPr>
                        <a:t>証明書有効期限通知のメールは、設定された管理者メールアドレスに送信されます。</a:t>
                      </a:r>
                      <a:endParaRPr kumimoji="1" lang="en-US" altLang="ja-JP" sz="1600" b="0" i="0" kern="1200" dirty="0">
                        <a:solidFill>
                          <a:schemeClr val="tx1"/>
                        </a:solidFill>
                        <a:latin typeface="Meiryo UI" panose="020B0604030504040204" pitchFamily="50" charset="-128"/>
                        <a:ea typeface="Meiryo UI" panose="020B0604030504040204" pitchFamily="50" charset="-128"/>
                        <a:cs typeface="+mn-cs"/>
                      </a:endParaRPr>
                    </a:p>
                    <a:p>
                      <a:pPr marL="144000" indent="0">
                        <a:spcBef>
                          <a:spcPts val="0"/>
                        </a:spcBef>
                        <a:spcAft>
                          <a:spcPts val="0"/>
                        </a:spcAft>
                      </a:pPr>
                      <a:r>
                        <a:rPr kumimoji="1" lang="ja-JP" altLang="en-US" sz="1600" b="0" i="0" kern="1200" dirty="0">
                          <a:solidFill>
                            <a:schemeClr val="tx1"/>
                          </a:solidFill>
                          <a:latin typeface="Meiryo UI" panose="020B0604030504040204" pitchFamily="50" charset="-128"/>
                          <a:ea typeface="Meiryo UI" panose="020B0604030504040204" pitchFamily="50" charset="-128"/>
                          <a:cs typeface="+mn-cs"/>
                        </a:rPr>
                        <a:t>そのため初回ログイン時に、管理者メールアドレスを関係者が含まれたメーリングリストに設定しておくことを推奨します。</a:t>
                      </a:r>
                    </a:p>
                  </a:txBody>
                  <a:tcPr marL="72000" marR="144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5"/>
                  </a:ext>
                </a:extLst>
              </a:tr>
              <a:tr h="828000">
                <a:tc>
                  <a:txBody>
                    <a:bodyPr/>
                    <a:lstStyle>
                      <a:defPPr>
                        <a:defRPr lang="ja-JP"/>
                      </a:defPPr>
                      <a:lvl1pPr marL="0" algn="l" defTabSz="914400" rtl="0" eaLnBrk="1" latinLnBrk="0" hangingPunct="1">
                        <a:defRPr kumimoji="1" sz="1800" kern="1200">
                          <a:solidFill>
                            <a:schemeClr val="tx1"/>
                          </a:solidFill>
                          <a:latin typeface="Trebuchet MS"/>
                          <a:ea typeface="HGP創英角ｺﾞｼｯｸUB"/>
                        </a:defRPr>
                      </a:lvl1pPr>
                      <a:lvl2pPr marL="457200" algn="l" defTabSz="914400" rtl="0" eaLnBrk="1" latinLnBrk="0" hangingPunct="1">
                        <a:defRPr kumimoji="1" sz="1800" kern="1200">
                          <a:solidFill>
                            <a:schemeClr val="tx1"/>
                          </a:solidFill>
                          <a:latin typeface="Trebuchet MS"/>
                          <a:ea typeface="HGP創英角ｺﾞｼｯｸUB"/>
                        </a:defRPr>
                      </a:lvl2pPr>
                      <a:lvl3pPr marL="914400" algn="l" defTabSz="914400" rtl="0" eaLnBrk="1" latinLnBrk="0" hangingPunct="1">
                        <a:defRPr kumimoji="1" sz="1800" kern="1200">
                          <a:solidFill>
                            <a:schemeClr val="tx1"/>
                          </a:solidFill>
                          <a:latin typeface="Trebuchet MS"/>
                          <a:ea typeface="HGP創英角ｺﾞｼｯｸUB"/>
                        </a:defRPr>
                      </a:lvl3pPr>
                      <a:lvl4pPr marL="1371600" algn="l" defTabSz="914400" rtl="0" eaLnBrk="1" latinLnBrk="0" hangingPunct="1">
                        <a:defRPr kumimoji="1" sz="1800" kern="1200">
                          <a:solidFill>
                            <a:schemeClr val="tx1"/>
                          </a:solidFill>
                          <a:latin typeface="Trebuchet MS"/>
                          <a:ea typeface="HGP創英角ｺﾞｼｯｸUB"/>
                        </a:defRPr>
                      </a:lvl4pPr>
                      <a:lvl5pPr marL="1828800" algn="l" defTabSz="914400" rtl="0" eaLnBrk="1" latinLnBrk="0" hangingPunct="1">
                        <a:defRPr kumimoji="1" sz="1800" kern="1200">
                          <a:solidFill>
                            <a:schemeClr val="tx1"/>
                          </a:solidFill>
                          <a:latin typeface="Trebuchet MS"/>
                          <a:ea typeface="HGP創英角ｺﾞｼｯｸUB"/>
                        </a:defRPr>
                      </a:lvl5pPr>
                      <a:lvl6pPr marL="2286000" algn="l" defTabSz="914400" rtl="0" eaLnBrk="1" latinLnBrk="0" hangingPunct="1">
                        <a:defRPr kumimoji="1" sz="1800" kern="1200">
                          <a:solidFill>
                            <a:schemeClr val="tx1"/>
                          </a:solidFill>
                          <a:latin typeface="Trebuchet MS"/>
                          <a:ea typeface="HGP創英角ｺﾞｼｯｸUB"/>
                        </a:defRPr>
                      </a:lvl6pPr>
                      <a:lvl7pPr marL="2743200" algn="l" defTabSz="914400" rtl="0" eaLnBrk="1" latinLnBrk="0" hangingPunct="1">
                        <a:defRPr kumimoji="1" sz="1800" kern="1200">
                          <a:solidFill>
                            <a:schemeClr val="tx1"/>
                          </a:solidFill>
                          <a:latin typeface="Trebuchet MS"/>
                          <a:ea typeface="HGP創英角ｺﾞｼｯｸUB"/>
                        </a:defRPr>
                      </a:lvl7pPr>
                      <a:lvl8pPr marL="3200400" algn="l" defTabSz="914400" rtl="0" eaLnBrk="1" latinLnBrk="0" hangingPunct="1">
                        <a:defRPr kumimoji="1" sz="1800" kern="1200">
                          <a:solidFill>
                            <a:schemeClr val="tx1"/>
                          </a:solidFill>
                          <a:latin typeface="Trebuchet MS"/>
                          <a:ea typeface="HGP創英角ｺﾞｼｯｸUB"/>
                        </a:defRPr>
                      </a:lvl8pPr>
                      <a:lvl9pPr marL="3657600" algn="l" defTabSz="914400" rtl="0" eaLnBrk="1" latinLnBrk="0" hangingPunct="1">
                        <a:defRPr kumimoji="1" sz="1800" kern="1200">
                          <a:solidFill>
                            <a:schemeClr val="tx1"/>
                          </a:solidFill>
                          <a:latin typeface="Trebuchet MS"/>
                          <a:ea typeface="HGP創英角ｺﾞｼｯｸUB"/>
                        </a:defRPr>
                      </a:lvl9pPr>
                    </a:lstStyle>
                    <a:p>
                      <a:pPr marL="144000" algn="l"/>
                      <a:r>
                        <a:rPr kumimoji="1" lang="en-US" altLang="ja-JP" sz="1800" b="0" kern="1200" dirty="0">
                          <a:solidFill>
                            <a:schemeClr val="tx1"/>
                          </a:solidFill>
                          <a:latin typeface="Meiryo UI" panose="020B0604030504040204" pitchFamily="50" charset="-128"/>
                          <a:ea typeface="Meiryo UI" panose="020B0604030504040204" pitchFamily="50" charset="-128"/>
                          <a:cs typeface="+mn-cs"/>
                        </a:rPr>
                        <a:t>Ver1.3.2</a:t>
                      </a:r>
                      <a:r>
                        <a:rPr kumimoji="1" lang="ja-JP" altLang="en-US" sz="1800" b="0" kern="1200" dirty="0">
                          <a:solidFill>
                            <a:schemeClr val="tx1"/>
                          </a:solidFill>
                          <a:latin typeface="Meiryo UI" panose="020B0604030504040204" pitchFamily="50" charset="-128"/>
                          <a:ea typeface="Meiryo UI" panose="020B0604030504040204" pitchFamily="50" charset="-128"/>
                          <a:cs typeface="+mn-cs"/>
                        </a:rPr>
                        <a:t>以降の</a:t>
                      </a:r>
                      <a:r>
                        <a:rPr kumimoji="1" lang="en-US" altLang="ja-JP" sz="1800" b="0" kern="1200" dirty="0" err="1">
                          <a:solidFill>
                            <a:schemeClr val="tx1"/>
                          </a:solidFill>
                          <a:latin typeface="Meiryo UI" panose="020B0604030504040204" pitchFamily="50" charset="-128"/>
                          <a:ea typeface="Meiryo UI" panose="020B0604030504040204" pitchFamily="50" charset="-128"/>
                          <a:cs typeface="+mn-cs"/>
                        </a:rPr>
                        <a:t>BizConPlace</a:t>
                      </a:r>
                      <a:endParaRPr kumimoji="1" lang="en-US" altLang="ja-JP" sz="1800" b="0" kern="1200" dirty="0">
                        <a:solidFill>
                          <a:schemeClr val="tx1"/>
                        </a:solidFill>
                        <a:latin typeface="Meiryo UI" panose="020B0604030504040204" pitchFamily="50" charset="-128"/>
                        <a:ea typeface="Meiryo UI" panose="020B0604030504040204" pitchFamily="50" charset="-128"/>
                        <a:cs typeface="+mn-cs"/>
                      </a:endParaRPr>
                    </a:p>
                  </a:txBody>
                  <a:tcPr marL="72000" marR="72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noFill/>
                  </a:tcPr>
                </a:tc>
                <a:tc>
                  <a:txBody>
                    <a:bodyPr/>
                    <a:lstStyle>
                      <a:defPPr>
                        <a:defRPr lang="ja-JP"/>
                      </a:defPPr>
                      <a:lvl1pPr marL="0" algn="l" defTabSz="914400" rtl="0" eaLnBrk="1" latinLnBrk="0" hangingPunct="1">
                        <a:defRPr kumimoji="1" sz="1800" kern="1200">
                          <a:solidFill>
                            <a:schemeClr val="tx1"/>
                          </a:solidFill>
                          <a:latin typeface="Trebuchet MS"/>
                          <a:ea typeface="HGP創英角ｺﾞｼｯｸUB"/>
                        </a:defRPr>
                      </a:lvl1pPr>
                      <a:lvl2pPr marL="457200" algn="l" defTabSz="914400" rtl="0" eaLnBrk="1" latinLnBrk="0" hangingPunct="1">
                        <a:defRPr kumimoji="1" sz="1800" kern="1200">
                          <a:solidFill>
                            <a:schemeClr val="tx1"/>
                          </a:solidFill>
                          <a:latin typeface="Trebuchet MS"/>
                          <a:ea typeface="HGP創英角ｺﾞｼｯｸUB"/>
                        </a:defRPr>
                      </a:lvl2pPr>
                      <a:lvl3pPr marL="914400" algn="l" defTabSz="914400" rtl="0" eaLnBrk="1" latinLnBrk="0" hangingPunct="1">
                        <a:defRPr kumimoji="1" sz="1800" kern="1200">
                          <a:solidFill>
                            <a:schemeClr val="tx1"/>
                          </a:solidFill>
                          <a:latin typeface="Trebuchet MS"/>
                          <a:ea typeface="HGP創英角ｺﾞｼｯｸUB"/>
                        </a:defRPr>
                      </a:lvl3pPr>
                      <a:lvl4pPr marL="1371600" algn="l" defTabSz="914400" rtl="0" eaLnBrk="1" latinLnBrk="0" hangingPunct="1">
                        <a:defRPr kumimoji="1" sz="1800" kern="1200">
                          <a:solidFill>
                            <a:schemeClr val="tx1"/>
                          </a:solidFill>
                          <a:latin typeface="Trebuchet MS"/>
                          <a:ea typeface="HGP創英角ｺﾞｼｯｸUB"/>
                        </a:defRPr>
                      </a:lvl4pPr>
                      <a:lvl5pPr marL="1828800" algn="l" defTabSz="914400" rtl="0" eaLnBrk="1" latinLnBrk="0" hangingPunct="1">
                        <a:defRPr kumimoji="1" sz="1800" kern="1200">
                          <a:solidFill>
                            <a:schemeClr val="tx1"/>
                          </a:solidFill>
                          <a:latin typeface="Trebuchet MS"/>
                          <a:ea typeface="HGP創英角ｺﾞｼｯｸUB"/>
                        </a:defRPr>
                      </a:lvl5pPr>
                      <a:lvl6pPr marL="2286000" algn="l" defTabSz="914400" rtl="0" eaLnBrk="1" latinLnBrk="0" hangingPunct="1">
                        <a:defRPr kumimoji="1" sz="1800" kern="1200">
                          <a:solidFill>
                            <a:schemeClr val="tx1"/>
                          </a:solidFill>
                          <a:latin typeface="Trebuchet MS"/>
                          <a:ea typeface="HGP創英角ｺﾞｼｯｸUB"/>
                        </a:defRPr>
                      </a:lvl6pPr>
                      <a:lvl7pPr marL="2743200" algn="l" defTabSz="914400" rtl="0" eaLnBrk="1" latinLnBrk="0" hangingPunct="1">
                        <a:defRPr kumimoji="1" sz="1800" kern="1200">
                          <a:solidFill>
                            <a:schemeClr val="tx1"/>
                          </a:solidFill>
                          <a:latin typeface="Trebuchet MS"/>
                          <a:ea typeface="HGP創英角ｺﾞｼｯｸUB"/>
                        </a:defRPr>
                      </a:lvl7pPr>
                      <a:lvl8pPr marL="3200400" algn="l" defTabSz="914400" rtl="0" eaLnBrk="1" latinLnBrk="0" hangingPunct="1">
                        <a:defRPr kumimoji="1" sz="1800" kern="1200">
                          <a:solidFill>
                            <a:schemeClr val="tx1"/>
                          </a:solidFill>
                          <a:latin typeface="Trebuchet MS"/>
                          <a:ea typeface="HGP創英角ｺﾞｼｯｸUB"/>
                        </a:defRPr>
                      </a:lvl8pPr>
                      <a:lvl9pPr marL="3657600" algn="l" defTabSz="914400" rtl="0" eaLnBrk="1" latinLnBrk="0" hangingPunct="1">
                        <a:defRPr kumimoji="1" sz="1800" kern="1200">
                          <a:solidFill>
                            <a:schemeClr val="tx1"/>
                          </a:solidFill>
                          <a:latin typeface="Trebuchet MS"/>
                          <a:ea typeface="HGP創英角ｺﾞｼｯｸUB"/>
                        </a:defRPr>
                      </a:lvl9pPr>
                    </a:lstStyle>
                    <a:p>
                      <a:pPr marL="144000" marR="0" lvl="0" indent="0" algn="l" defTabSz="914400" rtl="0" eaLnBrk="1" fontAlgn="base" latinLnBrk="0" hangingPunct="1">
                        <a:lnSpc>
                          <a:spcPct val="100000"/>
                        </a:lnSpc>
                        <a:spcBef>
                          <a:spcPts val="0"/>
                        </a:spcBef>
                        <a:spcAft>
                          <a:spcPts val="0"/>
                        </a:spcAft>
                        <a:buClrTx/>
                        <a:buSzTx/>
                        <a:buFontTx/>
                        <a:buNone/>
                        <a:tabLst/>
                      </a:pPr>
                      <a:r>
                        <a:rPr lang="ja-JP" altLang="en-US" sz="1600" b="0" dirty="0">
                          <a:latin typeface="Meiryo UI" panose="020B0604030504040204" pitchFamily="50" charset="-128"/>
                          <a:ea typeface="Meiryo UI" panose="020B0604030504040204" pitchFamily="50" charset="-128"/>
                        </a:rPr>
                        <a:t>位置情報の定期取得には、</a:t>
                      </a:r>
                      <a:r>
                        <a:rPr kumimoji="1" lang="en-US" altLang="ja-JP"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Ver1.3.2</a:t>
                      </a:r>
                      <a:r>
                        <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以降の</a:t>
                      </a:r>
                      <a:r>
                        <a:rPr kumimoji="1" lang="en-US" altLang="ja-JP" sz="1600" b="0" i="0" u="none" strike="noStrike" cap="none" normalizeH="0" baseline="0" dirty="0" err="1">
                          <a:ln>
                            <a:noFill/>
                          </a:ln>
                          <a:solidFill>
                            <a:schemeClr val="tx1"/>
                          </a:solidFill>
                          <a:effectLst/>
                          <a:latin typeface="Meiryo UI" panose="020B0604030504040204" pitchFamily="50" charset="-128"/>
                          <a:ea typeface="Meiryo UI" panose="020B0604030504040204" pitchFamily="50" charset="-128"/>
                        </a:rPr>
                        <a:t>BizConPlace</a:t>
                      </a:r>
                      <a:r>
                        <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が必要となります。</a:t>
                      </a:r>
                    </a:p>
                  </a:txBody>
                  <a:tcPr marL="72000" marR="144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6"/>
                  </a:ext>
                </a:extLst>
              </a:tr>
            </a:tbl>
          </a:graphicData>
        </a:graphic>
      </p:graphicFrame>
      <p:sp>
        <p:nvSpPr>
          <p:cNvPr id="8" name="タイトル 3">
            <a:extLst>
              <a:ext uri="{FF2B5EF4-FFF2-40B4-BE49-F238E27FC236}">
                <a16:creationId xmlns:a16="http://schemas.microsoft.com/office/drawing/2014/main" id="{50D733BE-544D-435E-9ADF-5BD1908C91E7}"/>
              </a:ext>
            </a:extLst>
          </p:cNvPr>
          <p:cNvSpPr>
            <a:spLocks noGrp="1"/>
          </p:cNvSpPr>
          <p:nvPr>
            <p:ph type="title"/>
          </p:nvPr>
        </p:nvSpPr>
        <p:spPr>
          <a:xfrm>
            <a:off x="360006" y="216000"/>
            <a:ext cx="8640000" cy="576000"/>
          </a:xfrm>
        </p:spPr>
        <p:txBody>
          <a:bodyPr/>
          <a:lstStyle/>
          <a:p>
            <a:r>
              <a:rPr kumimoji="1" lang="ja-JP" altLang="en-US" dirty="0">
                <a:latin typeface="Meiryo UI" panose="020B0604030504040204" pitchFamily="50" charset="-128"/>
                <a:ea typeface="Meiryo UI" panose="020B0604030504040204" pitchFamily="50" charset="-128"/>
                <a:sym typeface="ヒラギノ角ゴ ProN W6"/>
              </a:rPr>
              <a:t>その他</a:t>
            </a:r>
            <a:endParaRPr kumimoji="1" lang="ja-JP" altLang="en-US" dirty="0"/>
          </a:p>
        </p:txBody>
      </p:sp>
    </p:spTree>
    <p:extLst>
      <p:ext uri="{BB962C8B-B14F-4D97-AF65-F5344CB8AC3E}">
        <p14:creationId xmlns:p14="http://schemas.microsoft.com/office/powerpoint/2010/main" val="765054612"/>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0D7E6CD0-FB4E-48C0-8D55-62367C26D2F6}"/>
              </a:ext>
            </a:extLst>
          </p:cNvPr>
          <p:cNvSpPr txBox="1"/>
          <p:nvPr/>
        </p:nvSpPr>
        <p:spPr>
          <a:xfrm>
            <a:off x="4372658" y="3944982"/>
            <a:ext cx="4257896" cy="1862048"/>
          </a:xfrm>
          <a:prstGeom prst="rect">
            <a:avLst/>
          </a:prstGeom>
          <a:noFill/>
        </p:spPr>
        <p:txBody>
          <a:bodyPr wrap="none" rtlCol="0" anchor="ctr" anchorCtr="1">
            <a:spAutoFit/>
          </a:bodyPr>
          <a:lstStyle/>
          <a:p>
            <a:pPr lvl="0">
              <a:spcBef>
                <a:spcPts val="600"/>
              </a:spcBef>
            </a:pPr>
            <a:r>
              <a:rPr lang="ja-JP" altLang="en-US" sz="5500" dirty="0">
                <a:solidFill>
                  <a:schemeClr val="bg1"/>
                </a:solidFill>
                <a:latin typeface="Meiryo UI" panose="020B0604030504040204" pitchFamily="50" charset="-128"/>
                <a:ea typeface="Meiryo UI" panose="020B0604030504040204" pitchFamily="50" charset="-128"/>
              </a:rPr>
              <a:t>基本サービス</a:t>
            </a:r>
            <a:endParaRPr lang="en-US" altLang="ja-JP" sz="5500" dirty="0">
              <a:solidFill>
                <a:schemeClr val="bg1"/>
              </a:solidFill>
              <a:latin typeface="Meiryo UI" panose="020B0604030504040204" pitchFamily="50" charset="-128"/>
              <a:ea typeface="Meiryo UI" panose="020B0604030504040204" pitchFamily="50" charset="-128"/>
            </a:endParaRPr>
          </a:p>
          <a:p>
            <a:pPr lvl="0">
              <a:spcBef>
                <a:spcPts val="600"/>
              </a:spcBef>
            </a:pPr>
            <a:r>
              <a:rPr lang="ja-JP" altLang="en-US" sz="5500" dirty="0">
                <a:solidFill>
                  <a:schemeClr val="bg1"/>
                </a:solidFill>
                <a:latin typeface="Meiryo UI" panose="020B0604030504040204" pitchFamily="50" charset="-128"/>
                <a:ea typeface="Meiryo UI" panose="020B0604030504040204" pitchFamily="50" charset="-128"/>
              </a:rPr>
              <a:t>［</a:t>
            </a:r>
            <a:r>
              <a:rPr lang="en-US" altLang="ja-JP" sz="5500" dirty="0">
                <a:solidFill>
                  <a:schemeClr val="bg1"/>
                </a:solidFill>
                <a:latin typeface="Meiryo UI" panose="020B0604030504040204" pitchFamily="50" charset="-128"/>
                <a:ea typeface="Meiryo UI" panose="020B0604030504040204" pitchFamily="50" charset="-128"/>
              </a:rPr>
              <a:t>Android</a:t>
            </a:r>
            <a:r>
              <a:rPr lang="ja-JP" altLang="en-US" sz="5500" dirty="0">
                <a:solidFill>
                  <a:schemeClr val="bg1"/>
                </a:solidFill>
                <a:latin typeface="Meiryo UI" panose="020B0604030504040204" pitchFamily="50" charset="-128"/>
                <a:ea typeface="Meiryo UI" panose="020B0604030504040204" pitchFamily="50" charset="-128"/>
              </a:rPr>
              <a:t>］</a:t>
            </a:r>
          </a:p>
        </p:txBody>
      </p:sp>
    </p:spTree>
    <p:extLst>
      <p:ext uri="{BB962C8B-B14F-4D97-AF65-F5344CB8AC3E}">
        <p14:creationId xmlns:p14="http://schemas.microsoft.com/office/powerpoint/2010/main" val="2476840884"/>
      </p:ext>
    </p:extLst>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9A23C4B0-C3AA-4B87-8BA9-64EF8767EA30}"/>
              </a:ext>
            </a:extLst>
          </p:cNvPr>
          <p:cNvSpPr>
            <a:spLocks noGrp="1"/>
          </p:cNvSpPr>
          <p:nvPr>
            <p:ph type="sldNum" sz="quarter" idx="4"/>
          </p:nvPr>
        </p:nvSpPr>
        <p:spPr/>
        <p:txBody>
          <a:bodyPr/>
          <a:lstStyle/>
          <a:p>
            <a:fld id="{F1BF7F6E-0413-4353-995D-100289A07FF8}" type="slidenum">
              <a:rPr lang="en-US" altLang="ja-JP" smtClean="0"/>
              <a:pPr/>
              <a:t>52</a:t>
            </a:fld>
            <a:endParaRPr lang="en-US" altLang="ja-JP" dirty="0"/>
          </a:p>
        </p:txBody>
      </p:sp>
      <p:sp>
        <p:nvSpPr>
          <p:cNvPr id="4" name="タイトル 3">
            <a:extLst>
              <a:ext uri="{FF2B5EF4-FFF2-40B4-BE49-F238E27FC236}">
                <a16:creationId xmlns:a16="http://schemas.microsoft.com/office/drawing/2014/main" id="{4B5F53E6-10DD-4A46-BEA0-FF5B1321617E}"/>
              </a:ext>
            </a:extLst>
          </p:cNvPr>
          <p:cNvSpPr>
            <a:spLocks noGrp="1"/>
          </p:cNvSpPr>
          <p:nvPr>
            <p:ph type="title"/>
          </p:nvPr>
        </p:nvSpPr>
        <p:spPr/>
        <p:txBody>
          <a:bodyPr/>
          <a:lstStyle/>
          <a:p>
            <a:r>
              <a:rPr lang="ja-JP" altLang="en-US" dirty="0">
                <a:latin typeface="Meiryo UI" panose="020B0604030504040204" pitchFamily="50" charset="-128"/>
                <a:ea typeface="Meiryo UI" panose="020B0604030504040204" pitchFamily="50" charset="-128"/>
              </a:rPr>
              <a:t>対象デバイスの設定情報収集</a:t>
            </a:r>
            <a:endParaRPr kumimoji="1" lang="ja-JP" altLang="en-US" dirty="0"/>
          </a:p>
        </p:txBody>
      </p:sp>
      <p:sp>
        <p:nvSpPr>
          <p:cNvPr id="5" name="角丸四角形 13">
            <a:extLst>
              <a:ext uri="{FF2B5EF4-FFF2-40B4-BE49-F238E27FC236}">
                <a16:creationId xmlns:a16="http://schemas.microsoft.com/office/drawing/2014/main" id="{FAD47576-8596-43B0-9078-6A6075DB725D}"/>
              </a:ext>
            </a:extLst>
          </p:cNvPr>
          <p:cNvSpPr/>
          <p:nvPr/>
        </p:nvSpPr>
        <p:spPr bwMode="auto">
          <a:xfrm>
            <a:off x="9022006" y="360000"/>
            <a:ext cx="1080000" cy="288000"/>
          </a:xfrm>
          <a:prstGeom prst="roundRect">
            <a:avLst>
              <a:gd name="adj" fmla="val 13229"/>
            </a:avLst>
          </a:prstGeom>
          <a:solidFill>
            <a:srgbClr val="92D050"/>
          </a:solidFill>
          <a:ln w="285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defRPr/>
            </a:pPr>
            <a:r>
              <a:rPr lang="en-US" altLang="ja-JP" sz="1400" b="1" kern="0" dirty="0">
                <a:solidFill>
                  <a:srgbClr val="FFFFFF"/>
                </a:solidFill>
                <a:latin typeface="Meiryo UI" panose="020B0604030504040204" pitchFamily="50" charset="-128"/>
                <a:ea typeface="Meiryo UI" panose="020B0604030504040204" pitchFamily="50" charset="-128"/>
                <a:cs typeface="Verdana" panose="020B0604030504040204" pitchFamily="34" charset="0"/>
              </a:rPr>
              <a:t>Android</a:t>
            </a:r>
            <a:endParaRPr kumimoji="1" lang="ja-JP" altLang="en-US" sz="1400" b="1" kern="0" dirty="0">
              <a:solidFill>
                <a:srgbClr val="FFFFFF"/>
              </a:solidFill>
              <a:latin typeface="Meiryo UI" panose="020B0604030504040204" pitchFamily="50" charset="-128"/>
              <a:ea typeface="Meiryo UI" panose="020B0604030504040204" pitchFamily="50" charset="-128"/>
              <a:cs typeface="Verdana" panose="020B0604030504040204" pitchFamily="34" charset="0"/>
            </a:endParaRPr>
          </a:p>
        </p:txBody>
      </p:sp>
      <p:sp>
        <p:nvSpPr>
          <p:cNvPr id="7" name="テキスト ボックス 6">
            <a:extLst>
              <a:ext uri="{FF2B5EF4-FFF2-40B4-BE49-F238E27FC236}">
                <a16:creationId xmlns:a16="http://schemas.microsoft.com/office/drawing/2014/main" id="{9CCBCE73-A9C6-44BF-89FE-D6A53AA4A345}"/>
              </a:ext>
            </a:extLst>
          </p:cNvPr>
          <p:cNvSpPr txBox="1"/>
          <p:nvPr/>
        </p:nvSpPr>
        <p:spPr>
          <a:xfrm>
            <a:off x="360005" y="8807216"/>
            <a:ext cx="12345772" cy="605294"/>
          </a:xfrm>
          <a:prstGeom prst="rect">
            <a:avLst/>
          </a:prstGeom>
          <a:noFill/>
        </p:spPr>
        <p:txBody>
          <a:bodyPr wrap="square" lIns="0" tIns="0" rIns="0" bIns="0" rtlCol="0" anchor="ctr" anchorCtr="0">
            <a:spAutoFit/>
          </a:bodyPr>
          <a:lstStyle/>
          <a:p>
            <a:pPr lvl="0" algn="l">
              <a:spcBef>
                <a:spcPts val="200"/>
              </a:spcBef>
            </a:pPr>
            <a:r>
              <a:rPr kumimoji="1" lang="en-US" altLang="ja-JP" sz="1200" dirty="0">
                <a:solidFill>
                  <a:schemeClr val="bg1">
                    <a:lumMod val="50000"/>
                  </a:schemeClr>
                </a:solidFill>
                <a:latin typeface="Meiryo UI" panose="020B0604030504040204" pitchFamily="50" charset="-128"/>
                <a:ea typeface="Meiryo UI" panose="020B0604030504040204" pitchFamily="50" charset="-128"/>
              </a:rPr>
              <a:t>※1 APN</a:t>
            </a:r>
            <a:r>
              <a:rPr kumimoji="1" lang="ja-JP" altLang="en-US" sz="1200" dirty="0">
                <a:solidFill>
                  <a:schemeClr val="bg1">
                    <a:lumMod val="50000"/>
                  </a:schemeClr>
                </a:solidFill>
                <a:latin typeface="Meiryo UI" panose="020B0604030504040204" pitchFamily="50" charset="-128"/>
                <a:ea typeface="Meiryo UI" panose="020B0604030504040204" pitchFamily="50" charset="-128"/>
              </a:rPr>
              <a:t>名および利用状況は</a:t>
            </a:r>
            <a:r>
              <a:rPr kumimoji="1" lang="en-US" altLang="ja-JP" sz="1200" dirty="0">
                <a:solidFill>
                  <a:schemeClr val="bg1">
                    <a:lumMod val="50000"/>
                  </a:schemeClr>
                </a:solidFill>
                <a:latin typeface="Meiryo UI" panose="020B0604030504040204" pitchFamily="50" charset="-128"/>
                <a:ea typeface="Meiryo UI" panose="020B0604030504040204" pitchFamily="50" charset="-128"/>
              </a:rPr>
              <a:t>OS4.2</a:t>
            </a:r>
            <a:r>
              <a:rPr kumimoji="1" lang="ja-JP" altLang="en-US" sz="1200" dirty="0">
                <a:solidFill>
                  <a:schemeClr val="bg1">
                    <a:lumMod val="50000"/>
                  </a:schemeClr>
                </a:solidFill>
                <a:latin typeface="Meiryo UI" panose="020B0604030504040204" pitchFamily="50" charset="-128"/>
                <a:ea typeface="Meiryo UI" panose="020B0604030504040204" pitchFamily="50" charset="-128"/>
              </a:rPr>
              <a:t>以降では取得できません。</a:t>
            </a:r>
            <a:endParaRPr kumimoji="1" lang="en-US" altLang="ja-JP" sz="1200" dirty="0">
              <a:solidFill>
                <a:schemeClr val="bg1">
                  <a:lumMod val="50000"/>
                </a:schemeClr>
              </a:solidFill>
              <a:latin typeface="Meiryo UI" panose="020B0604030504040204" pitchFamily="50" charset="-128"/>
              <a:ea typeface="Meiryo UI" panose="020B0604030504040204" pitchFamily="50" charset="-128"/>
            </a:endParaRPr>
          </a:p>
          <a:p>
            <a:pPr lvl="0" algn="l">
              <a:spcBef>
                <a:spcPts val="200"/>
              </a:spcBef>
            </a:pPr>
            <a:r>
              <a:rPr kumimoji="1" lang="en-US" altLang="ja-JP" sz="1200" dirty="0">
                <a:solidFill>
                  <a:schemeClr val="bg1">
                    <a:lumMod val="50000"/>
                  </a:schemeClr>
                </a:solidFill>
                <a:latin typeface="Meiryo UI" panose="020B0604030504040204" pitchFamily="50" charset="-128"/>
                <a:ea typeface="Meiryo UI" panose="020B0604030504040204" pitchFamily="50" charset="-128"/>
              </a:rPr>
              <a:t>※2 </a:t>
            </a:r>
            <a:r>
              <a:rPr kumimoji="1" lang="ja-JP" altLang="en-US" sz="1200" dirty="0">
                <a:solidFill>
                  <a:schemeClr val="bg1">
                    <a:lumMod val="50000"/>
                  </a:schemeClr>
                </a:solidFill>
                <a:latin typeface="Meiryo UI" panose="020B0604030504040204" pitchFamily="50" charset="-128"/>
                <a:ea typeface="Meiryo UI" panose="020B0604030504040204" pitchFamily="50" charset="-128"/>
              </a:rPr>
              <a:t>デバイス情報の</a:t>
            </a:r>
            <a:r>
              <a:rPr lang="en-US" altLang="ja-JP" sz="1200" dirty="0">
                <a:solidFill>
                  <a:schemeClr val="bg1">
                    <a:lumMod val="50000"/>
                  </a:schemeClr>
                </a:solidFill>
                <a:latin typeface="Meiryo UI" panose="020B0604030504040204" pitchFamily="50" charset="-128"/>
                <a:ea typeface="Meiryo UI" panose="020B0604030504040204" pitchFamily="50" charset="-128"/>
              </a:rPr>
              <a:t>Wi-Fi</a:t>
            </a:r>
            <a:r>
              <a:rPr lang="ja-JP" altLang="en-US" sz="1200" dirty="0">
                <a:solidFill>
                  <a:schemeClr val="bg1">
                    <a:lumMod val="50000"/>
                  </a:schemeClr>
                </a:solidFill>
                <a:latin typeface="Meiryo UI" panose="020B0604030504040204" pitchFamily="50" charset="-128"/>
                <a:ea typeface="Meiryo UI" panose="020B0604030504040204" pitchFamily="50" charset="-128"/>
              </a:rPr>
              <a:t>の</a:t>
            </a:r>
            <a:r>
              <a:rPr lang="en-US" altLang="ja-JP" sz="1200" dirty="0">
                <a:solidFill>
                  <a:schemeClr val="bg1">
                    <a:lumMod val="50000"/>
                  </a:schemeClr>
                </a:solidFill>
                <a:latin typeface="Meiryo UI" panose="020B0604030504040204" pitchFamily="50" charset="-128"/>
                <a:ea typeface="Meiryo UI" panose="020B0604030504040204" pitchFamily="50" charset="-128"/>
              </a:rPr>
              <a:t>MAC</a:t>
            </a:r>
            <a:r>
              <a:rPr lang="ja-JP" altLang="en-US" sz="1200" dirty="0">
                <a:solidFill>
                  <a:schemeClr val="bg1">
                    <a:lumMod val="50000"/>
                  </a:schemeClr>
                </a:solidFill>
                <a:latin typeface="Meiryo UI" panose="020B0604030504040204" pitchFamily="50" charset="-128"/>
                <a:ea typeface="Meiryo UI" panose="020B0604030504040204" pitchFamily="50" charset="-128"/>
              </a:rPr>
              <a:t>アドレスは</a:t>
            </a:r>
            <a:r>
              <a:rPr lang="en-US" altLang="ja-JP" sz="1200" dirty="0">
                <a:solidFill>
                  <a:schemeClr val="bg1">
                    <a:lumMod val="50000"/>
                  </a:schemeClr>
                </a:solidFill>
                <a:latin typeface="Meiryo UI" panose="020B0604030504040204" pitchFamily="50" charset="-128"/>
                <a:ea typeface="Meiryo UI" panose="020B0604030504040204" pitchFamily="50" charset="-128"/>
              </a:rPr>
              <a:t>Android</a:t>
            </a:r>
            <a:r>
              <a:rPr lang="ja-JP" altLang="en-US" sz="1200" dirty="0">
                <a:solidFill>
                  <a:schemeClr val="bg1">
                    <a:lumMod val="50000"/>
                  </a:schemeClr>
                </a:solidFill>
                <a:latin typeface="Meiryo UI" panose="020B0604030504040204" pitchFamily="50" charset="-128"/>
                <a:ea typeface="Meiryo UI" panose="020B0604030504040204" pitchFamily="50" charset="-128"/>
              </a:rPr>
              <a:t> </a:t>
            </a:r>
            <a:r>
              <a:rPr lang="en-US" altLang="ja-JP" sz="1200" dirty="0">
                <a:solidFill>
                  <a:schemeClr val="bg1">
                    <a:lumMod val="50000"/>
                  </a:schemeClr>
                </a:solidFill>
                <a:latin typeface="Meiryo UI" panose="020B0604030504040204" pitchFamily="50" charset="-128"/>
                <a:ea typeface="Meiryo UI" panose="020B0604030504040204" pitchFamily="50" charset="-128"/>
              </a:rPr>
              <a:t>6.0</a:t>
            </a:r>
            <a:r>
              <a:rPr lang="ja-JP" altLang="en-US" sz="1200" dirty="0">
                <a:solidFill>
                  <a:schemeClr val="bg1">
                    <a:lumMod val="50000"/>
                  </a:schemeClr>
                </a:solidFill>
                <a:latin typeface="Meiryo UI" panose="020B0604030504040204" pitchFamily="50" charset="-128"/>
                <a:ea typeface="Meiryo UI" panose="020B0604030504040204" pitchFamily="50" charset="-128"/>
              </a:rPr>
              <a:t>以降は取得できません。</a:t>
            </a:r>
            <a:endParaRPr lang="en-US" altLang="ja-JP" sz="1200" dirty="0">
              <a:solidFill>
                <a:schemeClr val="bg1">
                  <a:lumMod val="50000"/>
                </a:schemeClr>
              </a:solidFill>
              <a:latin typeface="Meiryo UI" panose="020B0604030504040204" pitchFamily="50" charset="-128"/>
              <a:ea typeface="Meiryo UI" panose="020B0604030504040204" pitchFamily="50" charset="-128"/>
            </a:endParaRPr>
          </a:p>
          <a:p>
            <a:pPr lvl="0" algn="l">
              <a:spcBef>
                <a:spcPts val="200"/>
              </a:spcBef>
            </a:pPr>
            <a:r>
              <a:rPr lang="en-US" altLang="ja-JP" sz="1200" dirty="0">
                <a:solidFill>
                  <a:schemeClr val="bg1">
                    <a:lumMod val="50000"/>
                  </a:schemeClr>
                </a:solidFill>
                <a:latin typeface="Meiryo UI" panose="020B0604030504040204" pitchFamily="50" charset="-128"/>
                <a:ea typeface="Meiryo UI" panose="020B0604030504040204" pitchFamily="50" charset="-128"/>
              </a:rPr>
              <a:t>※3</a:t>
            </a:r>
            <a:r>
              <a:rPr lang="ja-JP" altLang="en-US" sz="1200" dirty="0">
                <a:solidFill>
                  <a:schemeClr val="bg1">
                    <a:lumMod val="50000"/>
                  </a:schemeClr>
                </a:solidFill>
                <a:latin typeface="Meiryo UI" panose="020B0604030504040204" pitchFamily="50" charset="-128"/>
                <a:ea typeface="Meiryo UI" panose="020B0604030504040204" pitchFamily="50" charset="-128"/>
              </a:rPr>
              <a:t>　</a:t>
            </a:r>
            <a:r>
              <a:rPr lang="en-US" altLang="ja-JP" sz="1200" dirty="0">
                <a:solidFill>
                  <a:schemeClr val="bg1">
                    <a:lumMod val="50000"/>
                  </a:schemeClr>
                </a:solidFill>
                <a:latin typeface="Meiryo UI" panose="020B0604030504040204" pitchFamily="50" charset="-128"/>
                <a:ea typeface="Meiryo UI" panose="020B0604030504040204" pitchFamily="50" charset="-128"/>
              </a:rPr>
              <a:t>Android Enterprise</a:t>
            </a:r>
            <a:r>
              <a:rPr lang="ja-JP" altLang="en-US" sz="1200" dirty="0">
                <a:solidFill>
                  <a:schemeClr val="bg1">
                    <a:lumMod val="50000"/>
                  </a:schemeClr>
                </a:solidFill>
                <a:latin typeface="Meiryo UI" panose="020B0604030504040204" pitchFamily="50" charset="-128"/>
                <a:ea typeface="Meiryo UI" panose="020B0604030504040204" pitchFamily="50" charset="-128"/>
              </a:rPr>
              <a:t>登録デバイスのみ取得します。</a:t>
            </a:r>
            <a:endParaRPr lang="en-US" altLang="ja-JP" sz="1200" dirty="0">
              <a:solidFill>
                <a:schemeClr val="bg1">
                  <a:lumMod val="50000"/>
                </a:schemeClr>
              </a:solidFill>
              <a:latin typeface="Meiryo UI" panose="020B0604030504040204" pitchFamily="50" charset="-128"/>
              <a:ea typeface="Meiryo UI" panose="020B0604030504040204" pitchFamily="50" charset="-128"/>
            </a:endParaRPr>
          </a:p>
        </p:txBody>
      </p:sp>
      <p:graphicFrame>
        <p:nvGraphicFramePr>
          <p:cNvPr id="9" name="Group 55">
            <a:extLst>
              <a:ext uri="{FF2B5EF4-FFF2-40B4-BE49-F238E27FC236}">
                <a16:creationId xmlns:a16="http://schemas.microsoft.com/office/drawing/2014/main" id="{4D06846B-6027-44C1-B081-B715C9F8E1CD}"/>
              </a:ext>
            </a:extLst>
          </p:cNvPr>
          <p:cNvGraphicFramePr>
            <a:graphicFrameLocks/>
          </p:cNvGraphicFramePr>
          <p:nvPr>
            <p:extLst>
              <p:ext uri="{D42A27DB-BD31-4B8C-83A1-F6EECF244321}">
                <p14:modId xmlns:p14="http://schemas.microsoft.com/office/powerpoint/2010/main" val="3194941069"/>
              </p:ext>
            </p:extLst>
          </p:nvPr>
        </p:nvGraphicFramePr>
        <p:xfrm>
          <a:off x="741600" y="2062800"/>
          <a:ext cx="11520000" cy="6629510"/>
        </p:xfrm>
        <a:graphic>
          <a:graphicData uri="http://schemas.openxmlformats.org/drawingml/2006/table">
            <a:tbl>
              <a:tblPr/>
              <a:tblGrid>
                <a:gridCol w="2340000">
                  <a:extLst>
                    <a:ext uri="{9D8B030D-6E8A-4147-A177-3AD203B41FA5}">
                      <a16:colId xmlns:a16="http://schemas.microsoft.com/office/drawing/2014/main" val="20000"/>
                    </a:ext>
                  </a:extLst>
                </a:gridCol>
                <a:gridCol w="2916000">
                  <a:extLst>
                    <a:ext uri="{9D8B030D-6E8A-4147-A177-3AD203B41FA5}">
                      <a16:colId xmlns:a16="http://schemas.microsoft.com/office/drawing/2014/main" val="20001"/>
                    </a:ext>
                  </a:extLst>
                </a:gridCol>
                <a:gridCol w="3420000">
                  <a:extLst>
                    <a:ext uri="{9D8B030D-6E8A-4147-A177-3AD203B41FA5}">
                      <a16:colId xmlns:a16="http://schemas.microsoft.com/office/drawing/2014/main" val="3260503958"/>
                    </a:ext>
                  </a:extLst>
                </a:gridCol>
                <a:gridCol w="2844000">
                  <a:extLst>
                    <a:ext uri="{9D8B030D-6E8A-4147-A177-3AD203B41FA5}">
                      <a16:colId xmlns:a16="http://schemas.microsoft.com/office/drawing/2014/main" val="1319811593"/>
                    </a:ext>
                  </a:extLst>
                </a:gridCol>
              </a:tblGrid>
              <a:tr h="1944000">
                <a:tc>
                  <a:txBody>
                    <a:bodyPr/>
                    <a:lstStyle/>
                    <a:p>
                      <a:pPr marL="144000" marR="0" lvl="0" indent="0" algn="l" defTabSz="914400" rtl="0" eaLnBrk="1" fontAlgn="base" latinLnBrk="0" hangingPunct="1">
                        <a:lnSpc>
                          <a:spcPct val="100000"/>
                        </a:lnSpc>
                        <a:spcBef>
                          <a:spcPts val="0"/>
                        </a:spcBef>
                        <a:spcAft>
                          <a:spcPct val="0"/>
                        </a:spcAft>
                        <a:buClrTx/>
                        <a:buSzTx/>
                        <a:buFontTx/>
                        <a:buNone/>
                        <a:tabLst/>
                        <a:defRPr/>
                      </a:pPr>
                      <a:r>
                        <a:rPr kumimoji="1" lang="ja-JP" altLang="en-US" sz="18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デバイス情報</a:t>
                      </a:r>
                    </a:p>
                  </a:txBody>
                  <a:tcPr marL="72000" marR="144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noFill/>
                  </a:tcPr>
                </a:tc>
                <a:tc>
                  <a:txBody>
                    <a:bodyPr/>
                    <a:lstStyle/>
                    <a:p>
                      <a:pPr marL="144000" marR="0" lvl="0" indent="-144000" algn="l" defTabSz="914400" rtl="0" eaLnBrk="1" fontAlgn="base" latinLnBrk="0" hangingPunct="1">
                        <a:lnSpc>
                          <a:spcPct val="100000"/>
                        </a:lnSpc>
                        <a:spcBef>
                          <a:spcPts val="400"/>
                        </a:spcBef>
                        <a:spcAft>
                          <a:spcPts val="0"/>
                        </a:spcAft>
                        <a:buClrTx/>
                        <a:buSzTx/>
                        <a:buFont typeface="Arial" panose="020B0604020202020204" pitchFamily="34" charset="0"/>
                        <a:buChar char="•"/>
                        <a:tabLst/>
                      </a:pPr>
                      <a:r>
                        <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デバイス名</a:t>
                      </a:r>
                    </a:p>
                    <a:p>
                      <a:pPr marL="144000" marR="0" lvl="0" indent="-144000" algn="l" defTabSz="914400" rtl="0" eaLnBrk="1" fontAlgn="base" latinLnBrk="0" hangingPunct="1">
                        <a:lnSpc>
                          <a:spcPct val="100000"/>
                        </a:lnSpc>
                        <a:spcBef>
                          <a:spcPts val="400"/>
                        </a:spcBef>
                        <a:spcAft>
                          <a:spcPts val="0"/>
                        </a:spcAft>
                        <a:buClrTx/>
                        <a:buSzTx/>
                        <a:buFont typeface="Arial" panose="020B0604020202020204" pitchFamily="34" charset="0"/>
                        <a:buChar char="•"/>
                        <a:tabLst/>
                      </a:pPr>
                      <a:r>
                        <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モデル名</a:t>
                      </a:r>
                      <a:endParaRPr kumimoji="1" lang="en-US" altLang="ja-JP"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endParaRPr>
                    </a:p>
                    <a:p>
                      <a:pPr marL="144000" marR="0" lvl="0" indent="-144000" algn="l" defTabSz="914400" rtl="0" eaLnBrk="1" fontAlgn="base" latinLnBrk="0" hangingPunct="1">
                        <a:lnSpc>
                          <a:spcPct val="100000"/>
                        </a:lnSpc>
                        <a:spcBef>
                          <a:spcPts val="400"/>
                        </a:spcBef>
                        <a:spcAft>
                          <a:spcPts val="0"/>
                        </a:spcAft>
                        <a:buClrTx/>
                        <a:buSzTx/>
                        <a:buFont typeface="Arial" panose="020B0604020202020204" pitchFamily="34" charset="0"/>
                        <a:buChar char="•"/>
                        <a:tabLst/>
                      </a:pPr>
                      <a:r>
                        <a:rPr kumimoji="1" lang="en-US" altLang="ja-JP"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SIM</a:t>
                      </a:r>
                      <a:r>
                        <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キャリアのネットワーク</a:t>
                      </a:r>
                      <a:endParaRPr kumimoji="1" lang="en-US" altLang="ja-JP"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endParaRPr>
                    </a:p>
                    <a:p>
                      <a:pPr marL="144000" marR="0" lvl="0" indent="-144000" algn="l" defTabSz="914400" rtl="0" eaLnBrk="1" fontAlgn="base" latinLnBrk="0" hangingPunct="1">
                        <a:lnSpc>
                          <a:spcPct val="100000"/>
                        </a:lnSpc>
                        <a:spcBef>
                          <a:spcPts val="400"/>
                        </a:spcBef>
                        <a:spcAft>
                          <a:spcPts val="0"/>
                        </a:spcAft>
                        <a:buClrTx/>
                        <a:buSzTx/>
                        <a:buFont typeface="Arial" panose="020B0604020202020204" pitchFamily="34" charset="0"/>
                        <a:buChar char="•"/>
                        <a:tabLst/>
                      </a:pPr>
                      <a:r>
                        <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現在のキャリアのネットワーク</a:t>
                      </a:r>
                      <a:endParaRPr kumimoji="1" lang="en-US" altLang="ja-JP"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endParaRPr>
                    </a:p>
                    <a:p>
                      <a:pPr marL="144000" marR="0" lvl="0" indent="-144000" algn="l" defTabSz="914400" rtl="0" eaLnBrk="1" fontAlgn="base" latinLnBrk="0" hangingPunct="1">
                        <a:lnSpc>
                          <a:spcPct val="100000"/>
                        </a:lnSpc>
                        <a:spcBef>
                          <a:spcPts val="400"/>
                        </a:spcBef>
                        <a:spcAft>
                          <a:spcPts val="0"/>
                        </a:spcAft>
                        <a:buClrTx/>
                        <a:buSzTx/>
                        <a:buFont typeface="Arial" panose="020B0604020202020204" pitchFamily="34" charset="0"/>
                        <a:buChar char="•"/>
                        <a:tabLst/>
                        <a:defRPr/>
                      </a:pPr>
                      <a:r>
                        <a:rPr lang="en-US" altLang="ja-JP" sz="1600" b="0" dirty="0">
                          <a:solidFill>
                            <a:schemeClr val="tx1"/>
                          </a:solidFill>
                          <a:latin typeface="Meiryo UI" panose="020B0604030504040204" pitchFamily="50" charset="-128"/>
                          <a:ea typeface="Meiryo UI" panose="020B0604030504040204" pitchFamily="50" charset="-128"/>
                        </a:rPr>
                        <a:t>ICCID</a:t>
                      </a:r>
                    </a:p>
                    <a:p>
                      <a:pPr marL="144000" marR="0" lvl="0" indent="-144000" algn="l" defTabSz="914400" rtl="0" eaLnBrk="1" fontAlgn="base" latinLnBrk="0" hangingPunct="1">
                        <a:lnSpc>
                          <a:spcPct val="100000"/>
                        </a:lnSpc>
                        <a:spcBef>
                          <a:spcPts val="400"/>
                        </a:spcBef>
                        <a:spcAft>
                          <a:spcPts val="0"/>
                        </a:spcAft>
                        <a:buClrTx/>
                        <a:buSzTx/>
                        <a:buFont typeface="Arial" panose="020B0604020202020204" pitchFamily="34" charset="0"/>
                        <a:buChar char="•"/>
                        <a:tabLst/>
                        <a:defRPr/>
                      </a:pPr>
                      <a:r>
                        <a:rPr lang="ja-JP" altLang="en-US" sz="1600" b="0" dirty="0">
                          <a:latin typeface="Meiryo UI" panose="020B0604030504040204" pitchFamily="50" charset="-128"/>
                          <a:ea typeface="Meiryo UI" panose="020B0604030504040204" pitchFamily="50" charset="-128"/>
                        </a:rPr>
                        <a:t>電話番号</a:t>
                      </a:r>
                    </a:p>
                  </a:txBody>
                  <a:tcPr marL="216000" marR="144000" marT="0" marB="0" anchor="ctr" horzOverflow="overflow">
                    <a:lnL w="9525" cap="flat" cmpd="sng" algn="ctr">
                      <a:solidFill>
                        <a:schemeClr val="tx1">
                          <a:lumMod val="65000"/>
                          <a:lumOff val="35000"/>
                        </a:schemeClr>
                      </a:solid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solidFill>
                      <a:schemeClr val="bg1"/>
                    </a:solidFill>
                  </a:tcPr>
                </a:tc>
                <a:tc>
                  <a:txBody>
                    <a:bodyPr/>
                    <a:lstStyle/>
                    <a:p>
                      <a:pPr marL="144000" indent="-144000" algn="l">
                        <a:spcBef>
                          <a:spcPts val="400"/>
                        </a:spcBef>
                        <a:spcAft>
                          <a:spcPts val="0"/>
                        </a:spcAft>
                        <a:buFont typeface="Arial" panose="020B0604020202020204" pitchFamily="34" charset="0"/>
                        <a:buChar char="•"/>
                      </a:pPr>
                      <a:r>
                        <a:rPr lang="en-US" altLang="ja-JP" sz="1600" dirty="0">
                          <a:latin typeface="Meiryo UI" panose="020B0604030504040204" pitchFamily="50" charset="-128"/>
                          <a:ea typeface="Meiryo UI" panose="020B0604030504040204" pitchFamily="50" charset="-128"/>
                        </a:rPr>
                        <a:t>IMEI</a:t>
                      </a:r>
                    </a:p>
                    <a:p>
                      <a:pPr marL="144000" indent="-144000" algn="l">
                        <a:spcBef>
                          <a:spcPts val="400"/>
                        </a:spcBef>
                        <a:spcAft>
                          <a:spcPts val="0"/>
                        </a:spcAft>
                        <a:buFont typeface="Arial" panose="020B0604020202020204" pitchFamily="34" charset="0"/>
                        <a:buChar char="•"/>
                      </a:pPr>
                      <a:r>
                        <a:rPr lang="en-US" altLang="ja-JP" sz="1600" dirty="0">
                          <a:latin typeface="Meiryo UI" panose="020B0604030504040204" pitchFamily="50" charset="-128"/>
                          <a:ea typeface="Meiryo UI" panose="020B0604030504040204" pitchFamily="50" charset="-128"/>
                        </a:rPr>
                        <a:t>Android OS</a:t>
                      </a:r>
                      <a:r>
                        <a:rPr lang="ja-JP" altLang="en-US" sz="1600" dirty="0">
                          <a:latin typeface="Meiryo UI" panose="020B0604030504040204" pitchFamily="50" charset="-128"/>
                          <a:ea typeface="Meiryo UI" panose="020B0604030504040204" pitchFamily="50" charset="-128"/>
                        </a:rPr>
                        <a:t>バージョン</a:t>
                      </a:r>
                      <a:endParaRPr lang="en-US" altLang="ja-JP" sz="1600" dirty="0">
                        <a:latin typeface="Meiryo UI" panose="020B0604030504040204" pitchFamily="50" charset="-128"/>
                        <a:ea typeface="Meiryo UI" panose="020B0604030504040204" pitchFamily="50" charset="-128"/>
                      </a:endParaRPr>
                    </a:p>
                    <a:p>
                      <a:pPr marL="144000" lvl="0" indent="-144000" algn="l">
                        <a:spcBef>
                          <a:spcPts val="400"/>
                        </a:spcBef>
                        <a:spcAft>
                          <a:spcPts val="0"/>
                        </a:spcAft>
                        <a:buFont typeface="Arial" panose="020B0604020202020204" pitchFamily="34" charset="0"/>
                        <a:buChar char="•"/>
                      </a:pPr>
                      <a:r>
                        <a:rPr lang="en-US" altLang="ja-JP" sz="1600" dirty="0">
                          <a:latin typeface="Meiryo UI" panose="020B0604030504040204" pitchFamily="50" charset="-128"/>
                          <a:ea typeface="Meiryo UI" panose="020B0604030504040204" pitchFamily="50" charset="-128"/>
                        </a:rPr>
                        <a:t>Wi-Fi</a:t>
                      </a:r>
                      <a:r>
                        <a:rPr lang="ja-JP" altLang="en-US" sz="1600" dirty="0">
                          <a:latin typeface="Meiryo UI" panose="020B0604030504040204" pitchFamily="50" charset="-128"/>
                          <a:ea typeface="Meiryo UI" panose="020B0604030504040204" pitchFamily="50" charset="-128"/>
                        </a:rPr>
                        <a:t>の</a:t>
                      </a:r>
                      <a:r>
                        <a:rPr lang="en-US" altLang="ja-JP" sz="1600" dirty="0">
                          <a:latin typeface="Meiryo UI" panose="020B0604030504040204" pitchFamily="50" charset="-128"/>
                          <a:ea typeface="Meiryo UI" panose="020B0604030504040204" pitchFamily="50" charset="-128"/>
                        </a:rPr>
                        <a:t>MAC</a:t>
                      </a:r>
                      <a:r>
                        <a:rPr lang="ja-JP" altLang="en-US" sz="1600" dirty="0">
                          <a:latin typeface="Meiryo UI" panose="020B0604030504040204" pitchFamily="50" charset="-128"/>
                          <a:ea typeface="Meiryo UI" panose="020B0604030504040204" pitchFamily="50" charset="-128"/>
                        </a:rPr>
                        <a:t>アドレス</a:t>
                      </a:r>
                      <a:r>
                        <a:rPr lang="en-US" altLang="ja-JP" sz="1600" dirty="0">
                          <a:latin typeface="Meiryo UI" panose="020B0604030504040204" pitchFamily="50" charset="-128"/>
                          <a:ea typeface="Meiryo UI" panose="020B0604030504040204" pitchFamily="50" charset="-128"/>
                        </a:rPr>
                        <a:t>/UUI</a:t>
                      </a:r>
                      <a:r>
                        <a:rPr lang="ja-JP" altLang="en-US" sz="1200" dirty="0">
                          <a:latin typeface="Meiryo UI" panose="020B0604030504040204" pitchFamily="50" charset="-128"/>
                          <a:ea typeface="Meiryo UI" panose="020B0604030504040204" pitchFamily="50" charset="-128"/>
                        </a:rPr>
                        <a:t>（</a:t>
                      </a:r>
                      <a:r>
                        <a:rPr lang="en-US" altLang="ja-JP" sz="1200" dirty="0">
                          <a:latin typeface="Meiryo UI" panose="020B0604030504040204" pitchFamily="50" charset="-128"/>
                          <a:ea typeface="Meiryo UI" panose="020B0604030504040204" pitchFamily="50" charset="-128"/>
                        </a:rPr>
                        <a:t>※2</a:t>
                      </a:r>
                      <a:r>
                        <a:rPr lang="ja-JP" altLang="en-US" sz="1200" dirty="0">
                          <a:latin typeface="Meiryo UI" panose="020B0604030504040204" pitchFamily="50" charset="-128"/>
                          <a:ea typeface="Meiryo UI" panose="020B0604030504040204" pitchFamily="50" charset="-128"/>
                        </a:rPr>
                        <a:t>）</a:t>
                      </a:r>
                      <a:endParaRPr lang="en-US" altLang="ja-JP" sz="1200" dirty="0">
                        <a:latin typeface="Meiryo UI" panose="020B0604030504040204" pitchFamily="50" charset="-128"/>
                        <a:ea typeface="Meiryo UI" panose="020B0604030504040204" pitchFamily="50" charset="-128"/>
                      </a:endParaRPr>
                    </a:p>
                    <a:p>
                      <a:pPr marL="144000" indent="-144000" algn="l">
                        <a:spcBef>
                          <a:spcPts val="400"/>
                        </a:spcBef>
                        <a:spcAft>
                          <a:spcPts val="0"/>
                        </a:spcAft>
                        <a:buFont typeface="Arial" panose="020B0604020202020204" pitchFamily="34" charset="0"/>
                        <a:buChar char="•"/>
                      </a:pPr>
                      <a:r>
                        <a:rPr lang="en-US" altLang="ja-JP" sz="1600" dirty="0">
                          <a:latin typeface="Meiryo UI" panose="020B0604030504040204" pitchFamily="50" charset="-128"/>
                          <a:ea typeface="Meiryo UI" panose="020B0604030504040204" pitchFamily="50" charset="-128"/>
                        </a:rPr>
                        <a:t>Bluetooth</a:t>
                      </a:r>
                      <a:r>
                        <a:rPr lang="ja-JP" altLang="en-US" sz="1600" dirty="0">
                          <a:latin typeface="Meiryo UI" panose="020B0604030504040204" pitchFamily="50" charset="-128"/>
                          <a:ea typeface="Meiryo UI" panose="020B0604030504040204" pitchFamily="50" charset="-128"/>
                        </a:rPr>
                        <a:t>の</a:t>
                      </a:r>
                      <a:r>
                        <a:rPr lang="en-US" altLang="ja-JP" sz="1600" dirty="0">
                          <a:latin typeface="Meiryo UI" panose="020B0604030504040204" pitchFamily="50" charset="-128"/>
                          <a:ea typeface="Meiryo UI" panose="020B0604030504040204" pitchFamily="50" charset="-128"/>
                        </a:rPr>
                        <a:t>MAC</a:t>
                      </a:r>
                      <a:r>
                        <a:rPr lang="ja-JP" altLang="en-US" sz="1600" dirty="0">
                          <a:latin typeface="Meiryo UI" panose="020B0604030504040204" pitchFamily="50" charset="-128"/>
                          <a:ea typeface="Meiryo UI" panose="020B0604030504040204" pitchFamily="50" charset="-128"/>
                        </a:rPr>
                        <a:t>アドレス</a:t>
                      </a:r>
                      <a:endParaRPr lang="en-US" altLang="ja-JP" sz="1600" dirty="0">
                        <a:latin typeface="Meiryo UI" panose="020B0604030504040204" pitchFamily="50" charset="-128"/>
                        <a:ea typeface="Meiryo UI" panose="020B0604030504040204" pitchFamily="50" charset="-128"/>
                      </a:endParaRPr>
                    </a:p>
                    <a:p>
                      <a:pPr marL="144000" indent="-144000" algn="l">
                        <a:spcBef>
                          <a:spcPts val="400"/>
                        </a:spcBef>
                        <a:spcAft>
                          <a:spcPts val="0"/>
                        </a:spcAft>
                        <a:buFont typeface="Arial" panose="020B0604020202020204" pitchFamily="34" charset="0"/>
                        <a:buChar char="•"/>
                      </a:pPr>
                      <a:r>
                        <a:rPr lang="en-US" altLang="ja-JP" sz="1600" dirty="0">
                          <a:latin typeface="Meiryo UI" panose="020B0604030504040204" pitchFamily="50" charset="-128"/>
                          <a:ea typeface="Meiryo UI" panose="020B0604030504040204" pitchFamily="50" charset="-128"/>
                        </a:rPr>
                        <a:t>C2DM/GCM/FCM</a:t>
                      </a:r>
                      <a:r>
                        <a:rPr lang="ja-JP" altLang="en-US" sz="1600" dirty="0">
                          <a:latin typeface="Meiryo UI" panose="020B0604030504040204" pitchFamily="50" charset="-128"/>
                          <a:ea typeface="Meiryo UI" panose="020B0604030504040204" pitchFamily="50" charset="-128"/>
                        </a:rPr>
                        <a:t>の利用状況</a:t>
                      </a:r>
                      <a:endParaRPr lang="en-US" altLang="ja-JP" sz="1600" dirty="0">
                        <a:latin typeface="Meiryo UI" panose="020B0604030504040204" pitchFamily="50" charset="-128"/>
                        <a:ea typeface="Meiryo UI" panose="020B0604030504040204" pitchFamily="50" charset="-128"/>
                      </a:endParaRPr>
                    </a:p>
                    <a:p>
                      <a:pPr marL="144000" marR="0" lvl="0" indent="-144000" algn="l" defTabSz="914400" rtl="0" eaLnBrk="1" fontAlgn="auto" latinLnBrk="0" hangingPunct="1">
                        <a:lnSpc>
                          <a:spcPct val="100000"/>
                        </a:lnSpc>
                        <a:spcBef>
                          <a:spcPts val="400"/>
                        </a:spcBef>
                        <a:spcAft>
                          <a:spcPts val="0"/>
                        </a:spcAft>
                        <a:buClrTx/>
                        <a:buSzTx/>
                        <a:buFont typeface="Arial" panose="020B0604020202020204" pitchFamily="34" charset="0"/>
                        <a:buChar char="•"/>
                        <a:tabLst/>
                        <a:defRPr/>
                      </a:pPr>
                      <a:r>
                        <a:rPr lang="en-US" altLang="ja-JP" sz="1600" dirty="0">
                          <a:latin typeface="Meiryo UI" panose="020B0604030504040204" pitchFamily="50" charset="-128"/>
                          <a:ea typeface="Meiryo UI" panose="020B0604030504040204" pitchFamily="50" charset="-128"/>
                        </a:rPr>
                        <a:t>APN</a:t>
                      </a:r>
                      <a:r>
                        <a:rPr lang="ja-JP" altLang="en-US" sz="1600" dirty="0">
                          <a:latin typeface="Meiryo UI" panose="020B0604030504040204" pitchFamily="50" charset="-128"/>
                          <a:ea typeface="Meiryo UI" panose="020B0604030504040204" pitchFamily="50" charset="-128"/>
                        </a:rPr>
                        <a:t>名および利用状況</a:t>
                      </a:r>
                      <a:r>
                        <a:rPr lang="ja-JP" altLang="en-US" sz="1200" dirty="0">
                          <a:latin typeface="Meiryo UI" panose="020B0604030504040204" pitchFamily="50" charset="-128"/>
                          <a:ea typeface="Meiryo UI" panose="020B0604030504040204" pitchFamily="50" charset="-128"/>
                        </a:rPr>
                        <a:t>（</a:t>
                      </a:r>
                      <a:r>
                        <a:rPr lang="en-US" altLang="ja-JP" sz="1200" dirty="0">
                          <a:latin typeface="Meiryo UI" panose="020B0604030504040204" pitchFamily="50" charset="-128"/>
                          <a:ea typeface="Meiryo UI" panose="020B0604030504040204" pitchFamily="50" charset="-128"/>
                        </a:rPr>
                        <a:t>※1</a:t>
                      </a:r>
                      <a:r>
                        <a:rPr lang="ja-JP" altLang="en-US" sz="1200" dirty="0">
                          <a:latin typeface="Meiryo UI" panose="020B0604030504040204" pitchFamily="50" charset="-128"/>
                          <a:ea typeface="Meiryo UI" panose="020B0604030504040204" pitchFamily="50" charset="-128"/>
                        </a:rPr>
                        <a:t>）</a:t>
                      </a:r>
                      <a:endParaRPr lang="en-US" altLang="ja-JP" sz="1600" dirty="0">
                        <a:solidFill>
                          <a:srgbClr val="000000"/>
                        </a:solidFill>
                        <a:latin typeface="Meiryo UI" panose="020B0604030504040204" pitchFamily="50" charset="-128"/>
                        <a:ea typeface="Meiryo UI" panose="020B0604030504040204" pitchFamily="50" charset="-128"/>
                      </a:endParaRPr>
                    </a:p>
                  </a:txBody>
                  <a:tcPr marL="216000" marR="144000" marT="0" marB="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solidFill>
                      <a:schemeClr val="bg1"/>
                    </a:solidFill>
                  </a:tcPr>
                </a:tc>
                <a:tc>
                  <a:txBody>
                    <a:bodyPr/>
                    <a:lstStyle/>
                    <a:p>
                      <a:pPr marL="144000" lvl="0" indent="-144000" algn="l">
                        <a:spcBef>
                          <a:spcPts val="400"/>
                        </a:spcBef>
                        <a:spcAft>
                          <a:spcPts val="0"/>
                        </a:spcAft>
                        <a:buFont typeface="Arial" panose="020B0604020202020204" pitchFamily="34" charset="0"/>
                        <a:buChar char="•"/>
                      </a:pPr>
                      <a:r>
                        <a:rPr lang="ja-JP" altLang="en-US" sz="1600" dirty="0">
                          <a:solidFill>
                            <a:srgbClr val="000000"/>
                          </a:solidFill>
                          <a:latin typeface="Meiryo UI" panose="020B0604030504040204" pitchFamily="50" charset="-128"/>
                          <a:ea typeface="Meiryo UI" panose="020B0604030504040204" pitchFamily="50" charset="-128"/>
                        </a:rPr>
                        <a:t>エージェントバージョン</a:t>
                      </a:r>
                      <a:endParaRPr lang="en-US" altLang="ja-JP" sz="1600" dirty="0">
                        <a:solidFill>
                          <a:srgbClr val="000000"/>
                        </a:solidFill>
                        <a:latin typeface="Meiryo UI" panose="020B0604030504040204" pitchFamily="50" charset="-128"/>
                        <a:ea typeface="Meiryo UI" panose="020B0604030504040204" pitchFamily="50" charset="-128"/>
                      </a:endParaRPr>
                    </a:p>
                    <a:p>
                      <a:pPr marL="144000" indent="-144000" algn="l">
                        <a:spcBef>
                          <a:spcPts val="400"/>
                        </a:spcBef>
                        <a:spcAft>
                          <a:spcPts val="0"/>
                        </a:spcAft>
                        <a:buFont typeface="Arial" panose="020B0604020202020204" pitchFamily="34" charset="0"/>
                        <a:buChar char="•"/>
                      </a:pPr>
                      <a:r>
                        <a:rPr lang="en-US" altLang="ja-JP" sz="1600" dirty="0">
                          <a:latin typeface="Meiryo UI" panose="020B0604030504040204" pitchFamily="50" charset="-128"/>
                          <a:ea typeface="Meiryo UI" panose="020B0604030504040204" pitchFamily="50" charset="-128"/>
                        </a:rPr>
                        <a:t>Google</a:t>
                      </a:r>
                      <a:r>
                        <a:rPr lang="ja-JP" altLang="en-US" sz="1600" dirty="0">
                          <a:latin typeface="Meiryo UI" panose="020B0604030504040204" pitchFamily="50" charset="-128"/>
                          <a:ea typeface="Meiryo UI" panose="020B0604030504040204" pitchFamily="50" charset="-128"/>
                        </a:rPr>
                        <a:t>アカウント</a:t>
                      </a:r>
                      <a:r>
                        <a:rPr lang="ja-JP" altLang="en-US" sz="1200" dirty="0">
                          <a:latin typeface="Meiryo UI" panose="020B0604030504040204" pitchFamily="50" charset="-128"/>
                          <a:ea typeface="Meiryo UI" panose="020B0604030504040204" pitchFamily="50" charset="-128"/>
                        </a:rPr>
                        <a:t>（</a:t>
                      </a:r>
                      <a:r>
                        <a:rPr lang="en-US" altLang="ja-JP" sz="1200" dirty="0">
                          <a:latin typeface="Meiryo UI" panose="020B0604030504040204" pitchFamily="50" charset="-128"/>
                          <a:ea typeface="Meiryo UI" panose="020B0604030504040204" pitchFamily="50" charset="-128"/>
                        </a:rPr>
                        <a:t>※3</a:t>
                      </a:r>
                      <a:r>
                        <a:rPr lang="ja-JP" altLang="en-US" sz="1200" dirty="0">
                          <a:latin typeface="Meiryo UI" panose="020B0604030504040204" pitchFamily="50" charset="-128"/>
                          <a:ea typeface="Meiryo UI" panose="020B0604030504040204" pitchFamily="50" charset="-128"/>
                        </a:rPr>
                        <a:t>）</a:t>
                      </a:r>
                      <a:endParaRPr lang="en-US" altLang="ja-JP" sz="1200" dirty="0">
                        <a:latin typeface="Meiryo UI" panose="020B0604030504040204" pitchFamily="50" charset="-128"/>
                        <a:ea typeface="Meiryo UI" panose="020B0604030504040204" pitchFamily="50" charset="-128"/>
                      </a:endParaRPr>
                    </a:p>
                    <a:p>
                      <a:pPr marL="144000" lvl="0" indent="-144000" algn="l">
                        <a:spcBef>
                          <a:spcPts val="400"/>
                        </a:spcBef>
                        <a:spcAft>
                          <a:spcPts val="0"/>
                        </a:spcAft>
                        <a:buFont typeface="Arial" panose="020B0604020202020204" pitchFamily="34" charset="0"/>
                        <a:buChar char="•"/>
                      </a:pPr>
                      <a:r>
                        <a:rPr lang="en-US" altLang="ja-JP" sz="1600" dirty="0">
                          <a:latin typeface="Meiryo UI" panose="020B0604030504040204" pitchFamily="50" charset="-128"/>
                          <a:ea typeface="Meiryo UI" panose="020B0604030504040204" pitchFamily="50" charset="-128"/>
                        </a:rPr>
                        <a:t>Android Enterprise</a:t>
                      </a:r>
                    </a:p>
                    <a:p>
                      <a:pPr marL="144000" lvl="0" indent="-144000" algn="l">
                        <a:spcBef>
                          <a:spcPts val="400"/>
                        </a:spcBef>
                        <a:spcAft>
                          <a:spcPts val="0"/>
                        </a:spcAft>
                        <a:buFont typeface="Arial" panose="020B0604020202020204" pitchFamily="34" charset="0"/>
                        <a:buChar char="•"/>
                      </a:pPr>
                      <a:r>
                        <a:rPr lang="ja-JP" altLang="en-US" sz="1600" dirty="0">
                          <a:latin typeface="Meiryo UI" panose="020B0604030504040204" pitchFamily="50" charset="-128"/>
                          <a:ea typeface="Meiryo UI" panose="020B0604030504040204" pitchFamily="50" charset="-128"/>
                        </a:rPr>
                        <a:t>ビルド番号</a:t>
                      </a:r>
                      <a:endParaRPr lang="en-US" altLang="ja-JP" sz="1600" dirty="0">
                        <a:latin typeface="Meiryo UI" panose="020B0604030504040204" pitchFamily="50" charset="-128"/>
                        <a:ea typeface="Meiryo UI" panose="020B0604030504040204" pitchFamily="50" charset="-128"/>
                      </a:endParaRPr>
                    </a:p>
                    <a:p>
                      <a:pPr marL="144000" marR="0" lvl="0" indent="-144000" algn="l" defTabSz="914400" rtl="0" eaLnBrk="1" fontAlgn="auto" latinLnBrk="0" hangingPunct="1">
                        <a:lnSpc>
                          <a:spcPct val="100000"/>
                        </a:lnSpc>
                        <a:spcBef>
                          <a:spcPts val="400"/>
                        </a:spcBef>
                        <a:spcAft>
                          <a:spcPts val="0"/>
                        </a:spcAft>
                        <a:buClrTx/>
                        <a:buSzTx/>
                        <a:buFont typeface="Arial" panose="020B0604020202020204" pitchFamily="34" charset="0"/>
                        <a:buChar char="•"/>
                        <a:tabLst/>
                        <a:defRPr/>
                      </a:pPr>
                      <a:r>
                        <a:rPr lang="en-US" altLang="ja-JP" sz="1600" dirty="0">
                          <a:latin typeface="Meiryo UI" panose="020B0604030504040204" pitchFamily="50" charset="-128"/>
                          <a:ea typeface="Meiryo UI" panose="020B0604030504040204" pitchFamily="50" charset="-128"/>
                        </a:rPr>
                        <a:t>SafetyNet</a:t>
                      </a:r>
                      <a:r>
                        <a:rPr lang="ja-JP" altLang="en-US" sz="1600" dirty="0">
                          <a:latin typeface="Meiryo UI" panose="020B0604030504040204" pitchFamily="50" charset="-128"/>
                          <a:ea typeface="Meiryo UI" panose="020B0604030504040204" pitchFamily="50" charset="-128"/>
                        </a:rPr>
                        <a:t>検知</a:t>
                      </a:r>
                      <a:r>
                        <a:rPr lang="ja-JP" altLang="en-US" sz="1200" dirty="0">
                          <a:latin typeface="Meiryo UI" panose="020B0604030504040204" pitchFamily="50" charset="-128"/>
                          <a:ea typeface="Meiryo UI" panose="020B0604030504040204" pitchFamily="50" charset="-128"/>
                        </a:rPr>
                        <a:t>（</a:t>
                      </a:r>
                      <a:r>
                        <a:rPr lang="en-US" altLang="ja-JP" sz="1200" dirty="0">
                          <a:latin typeface="Meiryo UI" panose="020B0604030504040204" pitchFamily="50" charset="-128"/>
                          <a:ea typeface="Meiryo UI" panose="020B0604030504040204" pitchFamily="50" charset="-128"/>
                        </a:rPr>
                        <a:t>※3</a:t>
                      </a:r>
                      <a:r>
                        <a:rPr lang="ja-JP" altLang="en-US" sz="1200" dirty="0">
                          <a:latin typeface="Meiryo UI" panose="020B0604030504040204" pitchFamily="50" charset="-128"/>
                          <a:ea typeface="Meiryo UI" panose="020B0604030504040204" pitchFamily="50" charset="-128"/>
                        </a:rPr>
                        <a:t>）</a:t>
                      </a:r>
                      <a:endParaRPr lang="en-US" altLang="ja-JP" sz="1200" dirty="0">
                        <a:latin typeface="Meiryo UI" panose="020B0604030504040204" pitchFamily="50" charset="-128"/>
                        <a:ea typeface="Meiryo UI" panose="020B0604030504040204" pitchFamily="50" charset="-128"/>
                      </a:endParaRPr>
                    </a:p>
                    <a:p>
                      <a:pPr marL="144000" marR="0" lvl="0" indent="-144000" algn="l" defTabSz="914400" rtl="0" eaLnBrk="1" fontAlgn="auto" latinLnBrk="0" hangingPunct="1">
                        <a:lnSpc>
                          <a:spcPct val="100000"/>
                        </a:lnSpc>
                        <a:spcBef>
                          <a:spcPts val="400"/>
                        </a:spcBef>
                        <a:spcAft>
                          <a:spcPts val="0"/>
                        </a:spcAft>
                        <a:buClrTx/>
                        <a:buSzTx/>
                        <a:buFont typeface="Arial" panose="020B0604020202020204" pitchFamily="34" charset="0"/>
                        <a:buChar char="•"/>
                        <a:tabLst/>
                        <a:defRPr/>
                      </a:pPr>
                      <a:endParaRPr lang="en-US" altLang="ja-JP" sz="1600" dirty="0">
                        <a:latin typeface="Meiryo UI" panose="020B0604030504040204" pitchFamily="50" charset="-128"/>
                        <a:ea typeface="Meiryo UI" panose="020B0604030504040204" pitchFamily="50" charset="-128"/>
                      </a:endParaRPr>
                    </a:p>
                  </a:txBody>
                  <a:tcPr marL="216000" marR="144000" marT="0" marB="0" anchor="ctr" horzOverflow="overflow">
                    <a:lnL w="12700" cap="flat" cmpd="sng" algn="ctr">
                      <a:no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468000">
                <a:tc>
                  <a:txBody>
                    <a:bodyPr/>
                    <a:lstStyle/>
                    <a:p>
                      <a:pPr marL="144000" marR="0" lvl="0" indent="0" algn="l" defTabSz="914400" rtl="0" eaLnBrk="1" fontAlgn="base" latinLnBrk="0" hangingPunct="1">
                        <a:lnSpc>
                          <a:spcPct val="100000"/>
                        </a:lnSpc>
                        <a:spcBef>
                          <a:spcPts val="0"/>
                        </a:spcBef>
                        <a:spcAft>
                          <a:spcPct val="0"/>
                        </a:spcAft>
                        <a:buClrTx/>
                        <a:buSzTx/>
                        <a:buFontTx/>
                        <a:buNone/>
                        <a:tabLst/>
                      </a:pPr>
                      <a:r>
                        <a:rPr kumimoji="1" lang="ja-JP" altLang="en-US" sz="18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リモート設定情報</a:t>
                      </a:r>
                    </a:p>
                  </a:txBody>
                  <a:tcPr marL="72000" marR="144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noFill/>
                  </a:tcPr>
                </a:tc>
                <a:tc gridSpan="3">
                  <a:txBody>
                    <a:bodyPr/>
                    <a:lstStyle/>
                    <a:p>
                      <a:pPr marL="144000" marR="0" lvl="0" indent="-144000" algn="l" defTabSz="914400" rtl="0" eaLnBrk="1" fontAlgn="base" latinLnBrk="0" hangingPunct="1">
                        <a:lnSpc>
                          <a:spcPct val="100000"/>
                        </a:lnSpc>
                        <a:spcBef>
                          <a:spcPts val="400"/>
                        </a:spcBef>
                        <a:spcAft>
                          <a:spcPts val="0"/>
                        </a:spcAft>
                        <a:buClrTx/>
                        <a:buSzTx/>
                        <a:buFont typeface="Arial" panose="020B0604020202020204" pitchFamily="34" charset="0"/>
                        <a:buChar char="•"/>
                        <a:tabLst/>
                      </a:pPr>
                      <a:r>
                        <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ポリシー名および適用日時</a:t>
                      </a:r>
                    </a:p>
                  </a:txBody>
                  <a:tcPr marL="216000" marR="144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solidFill>
                      <a:schemeClr val="bg1"/>
                    </a:solidFill>
                  </a:tcPr>
                </a:tc>
                <a:tc hMerge="1">
                  <a:txBody>
                    <a:bodyPr/>
                    <a:lstStyle/>
                    <a:p>
                      <a:pPr marL="0" marR="0" lvl="0" indent="0" algn="l" defTabSz="914400" rtl="0" eaLnBrk="1" fontAlgn="base" latinLnBrk="0" hangingPunct="1">
                        <a:lnSpc>
                          <a:spcPct val="100000"/>
                        </a:lnSpc>
                        <a:spcBef>
                          <a:spcPts val="200"/>
                        </a:spcBef>
                        <a:spcAft>
                          <a:spcPct val="0"/>
                        </a:spcAft>
                        <a:buClrTx/>
                        <a:buSzTx/>
                        <a:buFontTx/>
                        <a:buNone/>
                        <a:tabLst/>
                      </a:pPr>
                      <a:endPar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endParaRPr>
                    </a:p>
                  </a:txBody>
                  <a:tcPr marL="123344" marR="123344" marT="64139" marB="64139"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606060"/>
                      </a:solidFill>
                      <a:prstDash val="sysDot"/>
                      <a:round/>
                      <a:headEnd type="none" w="med" len="med"/>
                      <a:tailEnd type="none" w="med" len="med"/>
                    </a:lnT>
                    <a:lnB w="12700" cap="flat" cmpd="sng" algn="ctr">
                      <a:solidFill>
                        <a:srgbClr val="606060"/>
                      </a:solidFill>
                      <a:prstDash val="sysDot"/>
                      <a:round/>
                      <a:headEnd type="none" w="med" len="med"/>
                      <a:tailEnd type="none" w="med" len="med"/>
                    </a:lnB>
                    <a:lnTlToBr>
                      <a:noFill/>
                    </a:lnTlToBr>
                    <a:lnBlToTr>
                      <a:noFill/>
                    </a:lnBlToTr>
                    <a:solidFill>
                      <a:schemeClr val="bg1"/>
                    </a:solidFill>
                  </a:tcPr>
                </a:tc>
                <a:tc hMerge="1">
                  <a:txBody>
                    <a:bodyPr/>
                    <a:lstStyle/>
                    <a:p>
                      <a:pPr marL="0" marR="0" lvl="0" indent="0" algn="l" defTabSz="914400" rtl="0" eaLnBrk="1" fontAlgn="base" latinLnBrk="0" hangingPunct="1">
                        <a:lnSpc>
                          <a:spcPct val="100000"/>
                        </a:lnSpc>
                        <a:spcBef>
                          <a:spcPts val="200"/>
                        </a:spcBef>
                        <a:spcAft>
                          <a:spcPct val="0"/>
                        </a:spcAft>
                        <a:buClrTx/>
                        <a:buSzTx/>
                        <a:buFontTx/>
                        <a:buNone/>
                        <a:tabLst/>
                      </a:pPr>
                      <a:endPar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endParaRPr>
                    </a:p>
                  </a:txBody>
                  <a:tcPr marL="123344" marR="123344" marT="64139" marB="64139"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606060"/>
                      </a:solidFill>
                      <a:prstDash val="sysDot"/>
                      <a:round/>
                      <a:headEnd type="none" w="med" len="med"/>
                      <a:tailEnd type="none" w="med" len="med"/>
                    </a:lnT>
                    <a:lnB w="12700" cap="flat" cmpd="sng" algn="ctr">
                      <a:solidFill>
                        <a:srgbClr val="606060"/>
                      </a:solidFill>
                      <a:prstDash val="sysDot"/>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1944000">
                <a:tc>
                  <a:txBody>
                    <a:bodyPr/>
                    <a:lstStyle/>
                    <a:p>
                      <a:pPr marL="144000" marR="0" lvl="0" indent="0" algn="l" defTabSz="914400" rtl="0" eaLnBrk="1" fontAlgn="base" latinLnBrk="0" hangingPunct="1">
                        <a:lnSpc>
                          <a:spcPct val="100000"/>
                        </a:lnSpc>
                        <a:spcBef>
                          <a:spcPts val="0"/>
                        </a:spcBef>
                        <a:spcAft>
                          <a:spcPct val="0"/>
                        </a:spcAft>
                        <a:buClrTx/>
                        <a:buSzTx/>
                        <a:buFontTx/>
                        <a:buNone/>
                        <a:tabLst/>
                      </a:pPr>
                      <a:r>
                        <a:rPr kumimoji="1" lang="ja-JP" altLang="en-US" sz="18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セキュリティ情報</a:t>
                      </a:r>
                    </a:p>
                  </a:txBody>
                  <a:tcPr marL="72000" marR="144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noFill/>
                  </a:tcPr>
                </a:tc>
                <a:tc>
                  <a:txBody>
                    <a:bodyPr/>
                    <a:lstStyle/>
                    <a:p>
                      <a:pPr marL="144000" marR="0" lvl="0" indent="-144000" algn="l" defTabSz="914400" rtl="0" eaLnBrk="1" fontAlgn="base" latinLnBrk="0" hangingPunct="1">
                        <a:lnSpc>
                          <a:spcPct val="100000"/>
                        </a:lnSpc>
                        <a:spcBef>
                          <a:spcPts val="400"/>
                        </a:spcBef>
                        <a:spcAft>
                          <a:spcPts val="0"/>
                        </a:spcAft>
                        <a:buClrTx/>
                        <a:buSzTx/>
                        <a:buFont typeface="Arial" panose="020B0604020202020204" pitchFamily="34" charset="0"/>
                        <a:buChar char="•"/>
                        <a:tabLst/>
                      </a:pPr>
                      <a:r>
                        <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パスコードの義務化</a:t>
                      </a:r>
                    </a:p>
                    <a:p>
                      <a:pPr marL="144000" marR="0" lvl="0" indent="-144000" algn="l" defTabSz="914400" rtl="0" eaLnBrk="1" fontAlgn="base" latinLnBrk="0" hangingPunct="1">
                        <a:lnSpc>
                          <a:spcPct val="100000"/>
                        </a:lnSpc>
                        <a:spcBef>
                          <a:spcPts val="400"/>
                        </a:spcBef>
                        <a:spcAft>
                          <a:spcPts val="0"/>
                        </a:spcAft>
                        <a:buClrTx/>
                        <a:buSzTx/>
                        <a:buFont typeface="Arial" panose="020B0604020202020204" pitchFamily="34" charset="0"/>
                        <a:buChar char="•"/>
                        <a:tabLst/>
                      </a:pPr>
                      <a:r>
                        <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パスコードの種類</a:t>
                      </a:r>
                    </a:p>
                    <a:p>
                      <a:pPr marL="144000" marR="0" lvl="0" indent="-144000" algn="l" defTabSz="914400" rtl="0" eaLnBrk="1" fontAlgn="base" latinLnBrk="0" hangingPunct="1">
                        <a:lnSpc>
                          <a:spcPct val="100000"/>
                        </a:lnSpc>
                        <a:spcBef>
                          <a:spcPts val="400"/>
                        </a:spcBef>
                        <a:spcAft>
                          <a:spcPts val="0"/>
                        </a:spcAft>
                        <a:buClrTx/>
                        <a:buSzTx/>
                        <a:buFont typeface="Arial" panose="020B0604020202020204" pitchFamily="34" charset="0"/>
                        <a:buChar char="•"/>
                        <a:tabLst/>
                      </a:pPr>
                      <a:r>
                        <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最小のパスコード長</a:t>
                      </a:r>
                    </a:p>
                    <a:p>
                      <a:pPr marL="144000" marR="0" lvl="0" indent="-144000" algn="l" defTabSz="914400" rtl="0" eaLnBrk="1" fontAlgn="base" latinLnBrk="0" hangingPunct="1">
                        <a:lnSpc>
                          <a:spcPct val="100000"/>
                        </a:lnSpc>
                        <a:spcBef>
                          <a:spcPts val="400"/>
                        </a:spcBef>
                        <a:spcAft>
                          <a:spcPts val="0"/>
                        </a:spcAft>
                        <a:buClrTx/>
                        <a:buSzTx/>
                        <a:buFont typeface="Arial" panose="020B0604020202020204" pitchFamily="34" charset="0"/>
                        <a:buChar char="•"/>
                        <a:tabLst/>
                      </a:pPr>
                      <a:r>
                        <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カメラの使用情報</a:t>
                      </a:r>
                      <a:endParaRPr kumimoji="1" lang="en-US" altLang="ja-JP"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endParaRPr>
                    </a:p>
                    <a:p>
                      <a:pPr marL="144000" marR="0" lvl="0" indent="-144000" algn="l" defTabSz="914400" rtl="0" eaLnBrk="1" fontAlgn="base" latinLnBrk="0" hangingPunct="1">
                        <a:lnSpc>
                          <a:spcPct val="100000"/>
                        </a:lnSpc>
                        <a:spcBef>
                          <a:spcPts val="400"/>
                        </a:spcBef>
                        <a:spcAft>
                          <a:spcPts val="0"/>
                        </a:spcAft>
                        <a:buClrTx/>
                        <a:buSzTx/>
                        <a:buFont typeface="Arial" panose="020B0604020202020204" pitchFamily="34" charset="0"/>
                        <a:buChar char="•"/>
                        <a:tabLst/>
                        <a:defRPr/>
                      </a:pPr>
                      <a:r>
                        <a:rPr lang="en-US" altLang="ja-JP" sz="1600" b="0" dirty="0">
                          <a:solidFill>
                            <a:schemeClr val="tx1"/>
                          </a:solidFill>
                          <a:latin typeface="Meiryo UI" panose="020B0604030504040204" pitchFamily="50" charset="-128"/>
                          <a:ea typeface="Meiryo UI" panose="020B0604030504040204" pitchFamily="50" charset="-128"/>
                        </a:rPr>
                        <a:t>Wi-Fi</a:t>
                      </a:r>
                      <a:r>
                        <a:rPr lang="ja-JP" altLang="en-US" sz="1600" b="0" dirty="0">
                          <a:solidFill>
                            <a:schemeClr val="tx1"/>
                          </a:solidFill>
                          <a:latin typeface="Meiryo UI" panose="020B0604030504040204" pitchFamily="50" charset="-128"/>
                          <a:ea typeface="Meiryo UI" panose="020B0604030504040204" pitchFamily="50" charset="-128"/>
                        </a:rPr>
                        <a:t>の使用情報</a:t>
                      </a:r>
                      <a:endParaRPr lang="en-US" altLang="ja-JP" sz="1600" b="0" dirty="0">
                        <a:solidFill>
                          <a:schemeClr val="tx1"/>
                        </a:solidFill>
                        <a:latin typeface="Meiryo UI" panose="020B0604030504040204" pitchFamily="50" charset="-128"/>
                        <a:ea typeface="Meiryo UI" panose="020B0604030504040204" pitchFamily="50" charset="-128"/>
                      </a:endParaRPr>
                    </a:p>
                    <a:p>
                      <a:pPr marL="144000" lvl="0" indent="-144000" algn="l">
                        <a:spcBef>
                          <a:spcPts val="400"/>
                        </a:spcBef>
                        <a:spcAft>
                          <a:spcPts val="0"/>
                        </a:spcAft>
                        <a:buFont typeface="Arial" panose="020B0604020202020204" pitchFamily="34" charset="0"/>
                        <a:buChar char="•"/>
                        <a:defRPr/>
                      </a:pPr>
                      <a:r>
                        <a:rPr lang="en-US" altLang="ja-JP" sz="1600" b="0" dirty="0">
                          <a:solidFill>
                            <a:schemeClr val="tx1"/>
                          </a:solidFill>
                          <a:latin typeface="Meiryo UI" panose="020B0604030504040204" pitchFamily="50" charset="-128"/>
                          <a:ea typeface="Meiryo UI" panose="020B0604030504040204" pitchFamily="50" charset="-128"/>
                        </a:rPr>
                        <a:t>Bluetooth</a:t>
                      </a:r>
                      <a:r>
                        <a:rPr lang="ja-JP" altLang="en-US" sz="1600" b="0" dirty="0">
                          <a:solidFill>
                            <a:schemeClr val="tx1"/>
                          </a:solidFill>
                          <a:latin typeface="Meiryo UI" panose="020B0604030504040204" pitchFamily="50" charset="-128"/>
                          <a:ea typeface="Meiryo UI" panose="020B0604030504040204" pitchFamily="50" charset="-128"/>
                        </a:rPr>
                        <a:t>の利用情報</a:t>
                      </a:r>
                      <a:endParaRPr lang="en-US" altLang="ja-JP" sz="1600" b="0" dirty="0">
                        <a:solidFill>
                          <a:schemeClr val="tx1"/>
                        </a:solidFill>
                        <a:latin typeface="Meiryo UI" panose="020B0604030504040204" pitchFamily="50" charset="-128"/>
                        <a:ea typeface="Meiryo UI" panose="020B0604030504040204" pitchFamily="50" charset="-128"/>
                      </a:endParaRPr>
                    </a:p>
                  </a:txBody>
                  <a:tcPr marL="216000" marR="144000" marT="0" marB="0" anchor="ctr" horzOverflow="overflow">
                    <a:lnL w="9525" cap="flat" cmpd="sng" algn="ctr">
                      <a:solidFill>
                        <a:schemeClr val="tx1">
                          <a:lumMod val="65000"/>
                          <a:lumOff val="35000"/>
                        </a:schemeClr>
                      </a:solidFill>
                      <a:prstDash val="solid"/>
                      <a:round/>
                      <a:headEnd type="none" w="med" len="med"/>
                      <a:tailEnd type="none" w="med" len="med"/>
                    </a:lnL>
                    <a:lnR w="12700" cap="flat" cmpd="sng" algn="ctr">
                      <a:noFill/>
                      <a:prstDash val="sysDot"/>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solidFill>
                      <a:schemeClr val="bg1"/>
                    </a:solidFill>
                  </a:tcPr>
                </a:tc>
                <a:tc>
                  <a:txBody>
                    <a:bodyPr/>
                    <a:lstStyle/>
                    <a:p>
                      <a:pPr marL="144000" lvl="0" indent="-144000" algn="l">
                        <a:spcBef>
                          <a:spcPts val="400"/>
                        </a:spcBef>
                        <a:spcAft>
                          <a:spcPts val="0"/>
                        </a:spcAft>
                        <a:buFont typeface="Arial" panose="020B0604020202020204" pitchFamily="34" charset="0"/>
                        <a:buChar char="•"/>
                        <a:defRPr/>
                      </a:pPr>
                      <a:r>
                        <a:rPr lang="ja-JP" altLang="en-US" sz="1600" dirty="0">
                          <a:latin typeface="Meiryo UI" panose="020B0604030504040204" pitchFamily="50" charset="-128"/>
                          <a:ea typeface="Meiryo UI" panose="020B0604030504040204" pitchFamily="50" charset="-128"/>
                        </a:rPr>
                        <a:t>外部メモリの使用情報</a:t>
                      </a:r>
                      <a:endParaRPr lang="en-US" altLang="ja-JP" sz="1600" dirty="0">
                        <a:latin typeface="Meiryo UI" panose="020B0604030504040204" pitchFamily="50" charset="-128"/>
                        <a:ea typeface="Meiryo UI" panose="020B0604030504040204" pitchFamily="50" charset="-128"/>
                      </a:endParaRPr>
                    </a:p>
                    <a:p>
                      <a:pPr marL="144000" lvl="0" indent="-144000" algn="l">
                        <a:spcBef>
                          <a:spcPts val="400"/>
                        </a:spcBef>
                        <a:spcAft>
                          <a:spcPts val="0"/>
                        </a:spcAft>
                        <a:buFont typeface="Arial" panose="020B0604020202020204" pitchFamily="34" charset="0"/>
                        <a:buChar char="•"/>
                        <a:defRPr/>
                      </a:pPr>
                      <a:r>
                        <a:rPr lang="ja-JP" altLang="en-US" sz="1600" dirty="0">
                          <a:latin typeface="Meiryo UI" panose="020B0604030504040204" pitchFamily="50" charset="-128"/>
                          <a:ea typeface="Meiryo UI" panose="020B0604030504040204" pitchFamily="50" charset="-128"/>
                        </a:rPr>
                        <a:t>テザリングの利用情報</a:t>
                      </a:r>
                      <a:endParaRPr lang="en-US" altLang="ja-JP" sz="1600" dirty="0">
                        <a:latin typeface="Meiryo UI" panose="020B0604030504040204" pitchFamily="50" charset="-128"/>
                        <a:ea typeface="Meiryo UI" panose="020B0604030504040204" pitchFamily="50" charset="-128"/>
                      </a:endParaRPr>
                    </a:p>
                    <a:p>
                      <a:pPr marL="144000" indent="-144000" algn="l">
                        <a:spcBef>
                          <a:spcPts val="400"/>
                        </a:spcBef>
                        <a:spcAft>
                          <a:spcPts val="0"/>
                        </a:spcAft>
                        <a:buFont typeface="Arial" panose="020B0604020202020204" pitchFamily="34" charset="0"/>
                        <a:buChar char="•"/>
                      </a:pPr>
                      <a:r>
                        <a:rPr lang="ja-JP" altLang="en-US" sz="1600" dirty="0">
                          <a:latin typeface="Meiryo UI" panose="020B0604030504040204" pitchFamily="50" charset="-128"/>
                          <a:ea typeface="Meiryo UI" panose="020B0604030504040204" pitchFamily="50" charset="-128"/>
                        </a:rPr>
                        <a:t>ローカルロック</a:t>
                      </a:r>
                      <a:endParaRPr lang="en-US" altLang="ja-JP" sz="1600" dirty="0">
                        <a:latin typeface="Meiryo UI" panose="020B0604030504040204" pitchFamily="50" charset="-128"/>
                        <a:ea typeface="Meiryo UI" panose="020B0604030504040204" pitchFamily="50" charset="-128"/>
                      </a:endParaRPr>
                    </a:p>
                    <a:p>
                      <a:pPr marL="144000" indent="-144000" algn="l">
                        <a:spcBef>
                          <a:spcPts val="400"/>
                        </a:spcBef>
                        <a:spcAft>
                          <a:spcPts val="0"/>
                        </a:spcAft>
                        <a:buFont typeface="Arial" panose="020B0604020202020204" pitchFamily="34" charset="0"/>
                        <a:buChar char="•"/>
                      </a:pPr>
                      <a:r>
                        <a:rPr lang="ja-JP" altLang="en-US" sz="1600" dirty="0">
                          <a:latin typeface="Meiryo UI" panose="020B0604030504040204" pitchFamily="50" charset="-128"/>
                          <a:ea typeface="Meiryo UI" panose="020B0604030504040204" pitchFamily="50" charset="-128"/>
                        </a:rPr>
                        <a:t>外部メモリ消去</a:t>
                      </a:r>
                      <a:endParaRPr lang="en-US" altLang="ja-JP" sz="1600" dirty="0">
                        <a:latin typeface="Meiryo UI" panose="020B0604030504040204" pitchFamily="50" charset="-128"/>
                        <a:ea typeface="Meiryo UI" panose="020B0604030504040204" pitchFamily="50" charset="-128"/>
                      </a:endParaRPr>
                    </a:p>
                    <a:p>
                      <a:pPr marL="144000" indent="-144000" algn="l">
                        <a:spcBef>
                          <a:spcPts val="400"/>
                        </a:spcBef>
                        <a:spcAft>
                          <a:spcPts val="0"/>
                        </a:spcAft>
                        <a:buFont typeface="Arial" panose="020B0604020202020204" pitchFamily="34" charset="0"/>
                        <a:buChar char="•"/>
                      </a:pPr>
                      <a:r>
                        <a:rPr lang="ja-JP" altLang="en-US" sz="1600" dirty="0">
                          <a:latin typeface="Meiryo UI" panose="020B0604030504040204" pitchFamily="50" charset="-128"/>
                          <a:ea typeface="Meiryo UI" panose="020B0604030504040204" pitchFamily="50" charset="-128"/>
                        </a:rPr>
                        <a:t>ローカルワイプ</a:t>
                      </a:r>
                      <a:endParaRPr lang="en-US" altLang="ja-JP" sz="1600" dirty="0">
                        <a:latin typeface="Meiryo UI" panose="020B0604030504040204" pitchFamily="50" charset="-128"/>
                        <a:ea typeface="Meiryo UI" panose="020B0604030504040204" pitchFamily="50" charset="-128"/>
                      </a:endParaRPr>
                    </a:p>
                    <a:p>
                      <a:pPr marL="144000" lvl="0" indent="-144000" algn="l">
                        <a:spcBef>
                          <a:spcPts val="400"/>
                        </a:spcBef>
                        <a:spcAft>
                          <a:spcPts val="0"/>
                        </a:spcAft>
                        <a:buFont typeface="Arial" panose="020B0604020202020204" pitchFamily="34" charset="0"/>
                        <a:buChar char="•"/>
                      </a:pPr>
                      <a:r>
                        <a:rPr lang="ja-JP" altLang="en-US" sz="1600" dirty="0">
                          <a:solidFill>
                            <a:srgbClr val="000000"/>
                          </a:solidFill>
                          <a:latin typeface="Meiryo UI" panose="020B0604030504040204" pitchFamily="50" charset="-128"/>
                          <a:ea typeface="Meiryo UI" panose="020B0604030504040204" pitchFamily="50" charset="-128"/>
                        </a:rPr>
                        <a:t>位置情報取得情報</a:t>
                      </a:r>
                      <a:endParaRPr lang="en-US" altLang="ja-JP" sz="1600" dirty="0">
                        <a:solidFill>
                          <a:srgbClr val="000000"/>
                        </a:solidFill>
                        <a:latin typeface="Meiryo UI" panose="020B0604030504040204" pitchFamily="50" charset="-128"/>
                        <a:ea typeface="Meiryo UI" panose="020B0604030504040204" pitchFamily="50" charset="-128"/>
                      </a:endParaRPr>
                    </a:p>
                  </a:txBody>
                  <a:tcPr marL="216000" marR="144000" marT="0" marB="0" anchor="ctr" horzOverflow="overflow">
                    <a:lnL w="12700" cap="flat" cmpd="sng" algn="ctr">
                      <a:noFill/>
                      <a:prstDash val="sysDot"/>
                      <a:round/>
                      <a:headEnd type="none" w="med" len="med"/>
                      <a:tailEnd type="none" w="med" len="med"/>
                    </a:lnL>
                    <a:lnR w="12700" cap="flat" cmpd="sng" algn="ctr">
                      <a:noFill/>
                      <a:prstDash val="sysDot"/>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solidFill>
                      <a:schemeClr val="bg1"/>
                    </a:solidFill>
                  </a:tcPr>
                </a:tc>
                <a:tc>
                  <a:txBody>
                    <a:bodyPr/>
                    <a:lstStyle/>
                    <a:p>
                      <a:pPr marL="144000" indent="-144000" algn="l">
                        <a:spcBef>
                          <a:spcPts val="400"/>
                        </a:spcBef>
                        <a:buFont typeface="Arial" panose="020B0604020202020204" pitchFamily="34" charset="0"/>
                        <a:buChar char="•"/>
                      </a:pPr>
                      <a:r>
                        <a:rPr lang="en-US" altLang="ja-JP" sz="1600" dirty="0">
                          <a:solidFill>
                            <a:srgbClr val="000000"/>
                          </a:solidFill>
                          <a:latin typeface="Meiryo UI" panose="020B0604030504040204" pitchFamily="50" charset="-128"/>
                          <a:ea typeface="Meiryo UI" panose="020B0604030504040204" pitchFamily="50" charset="-128"/>
                        </a:rPr>
                        <a:t>Wi-Fi/</a:t>
                      </a:r>
                      <a:r>
                        <a:rPr lang="ja-JP" altLang="en-US" sz="1600" dirty="0">
                          <a:solidFill>
                            <a:srgbClr val="000000"/>
                          </a:solidFill>
                          <a:latin typeface="Meiryo UI" panose="020B0604030504040204" pitchFamily="50" charset="-128"/>
                          <a:ea typeface="Meiryo UI" panose="020B0604030504040204" pitchFamily="50" charset="-128"/>
                        </a:rPr>
                        <a:t>モバイル接続時の</a:t>
                      </a:r>
                      <a:br>
                        <a:rPr lang="en-US" altLang="ja-JP" sz="1600" dirty="0">
                          <a:solidFill>
                            <a:srgbClr val="000000"/>
                          </a:solidFill>
                          <a:latin typeface="Meiryo UI" panose="020B0604030504040204" pitchFamily="50" charset="-128"/>
                          <a:ea typeface="Meiryo UI" panose="020B0604030504040204" pitchFamily="50" charset="-128"/>
                        </a:rPr>
                      </a:br>
                      <a:r>
                        <a:rPr lang="ja-JP" altLang="en-US" sz="1600" dirty="0">
                          <a:solidFill>
                            <a:srgbClr val="000000"/>
                          </a:solidFill>
                          <a:latin typeface="Meiryo UI" panose="020B0604030504040204" pitchFamily="50" charset="-128"/>
                          <a:ea typeface="Meiryo UI" panose="020B0604030504040204" pitchFamily="50" charset="-128"/>
                        </a:rPr>
                        <a:t>位置情報の義務化</a:t>
                      </a:r>
                      <a:endParaRPr lang="en-US" altLang="ja-JP" sz="1600" dirty="0">
                        <a:solidFill>
                          <a:srgbClr val="000000"/>
                        </a:solidFill>
                        <a:latin typeface="Meiryo UI" panose="020B0604030504040204" pitchFamily="50" charset="-128"/>
                        <a:ea typeface="Meiryo UI" panose="020B0604030504040204" pitchFamily="50" charset="-128"/>
                      </a:endParaRPr>
                    </a:p>
                    <a:p>
                      <a:pPr marL="144000" lvl="0" indent="-144000" algn="l">
                        <a:spcBef>
                          <a:spcPts val="800"/>
                        </a:spcBef>
                        <a:buFont typeface="Arial" panose="020B0604020202020204" pitchFamily="34" charset="0"/>
                        <a:buChar char="•"/>
                      </a:pPr>
                      <a:r>
                        <a:rPr lang="en-US" altLang="ja-JP" sz="1600" dirty="0">
                          <a:solidFill>
                            <a:srgbClr val="000000"/>
                          </a:solidFill>
                          <a:latin typeface="Meiryo UI" panose="020B0604030504040204" pitchFamily="50" charset="-128"/>
                          <a:ea typeface="Meiryo UI" panose="020B0604030504040204" pitchFamily="50" charset="-128"/>
                        </a:rPr>
                        <a:t>GPS</a:t>
                      </a:r>
                      <a:r>
                        <a:rPr lang="ja-JP" altLang="en-US" sz="1600" dirty="0">
                          <a:solidFill>
                            <a:srgbClr val="000000"/>
                          </a:solidFill>
                          <a:latin typeface="Meiryo UI" panose="020B0604030504040204" pitchFamily="50" charset="-128"/>
                          <a:ea typeface="Meiryo UI" panose="020B0604030504040204" pitchFamily="50" charset="-128"/>
                        </a:rPr>
                        <a:t>設定義務化情報</a:t>
                      </a:r>
                      <a:endParaRPr lang="en-US" altLang="ja-JP" sz="1600" dirty="0">
                        <a:solidFill>
                          <a:srgbClr val="000000"/>
                        </a:solidFill>
                        <a:latin typeface="Meiryo UI" panose="020B0604030504040204" pitchFamily="50" charset="-128"/>
                        <a:ea typeface="Meiryo UI" panose="020B0604030504040204" pitchFamily="50" charset="-128"/>
                      </a:endParaRPr>
                    </a:p>
                    <a:p>
                      <a:pPr marL="144000" lvl="0" indent="-144000" algn="l">
                        <a:spcBef>
                          <a:spcPts val="400"/>
                        </a:spcBef>
                        <a:buFont typeface="Arial" panose="020B0604020202020204" pitchFamily="34" charset="0"/>
                        <a:buChar char="•"/>
                      </a:pPr>
                      <a:r>
                        <a:rPr lang="ja-JP" altLang="en-US" sz="1600" dirty="0">
                          <a:solidFill>
                            <a:srgbClr val="000000"/>
                          </a:solidFill>
                          <a:latin typeface="Meiryo UI" panose="020B0604030504040204" pitchFamily="50" charset="-128"/>
                          <a:ea typeface="Meiryo UI" panose="020B0604030504040204" pitchFamily="50" charset="-128"/>
                        </a:rPr>
                        <a:t>ポーリング間隔時間</a:t>
                      </a:r>
                      <a:endParaRPr lang="en-US" altLang="ja-JP" sz="1600" dirty="0">
                        <a:solidFill>
                          <a:srgbClr val="000000"/>
                        </a:solidFill>
                        <a:latin typeface="Meiryo UI" panose="020B0604030504040204" pitchFamily="50" charset="-128"/>
                        <a:ea typeface="Meiryo UI" panose="020B0604030504040204" pitchFamily="50" charset="-128"/>
                      </a:endParaRPr>
                    </a:p>
                    <a:p>
                      <a:pPr marL="144000" lvl="0" indent="-144000" algn="l">
                        <a:spcBef>
                          <a:spcPts val="400"/>
                        </a:spcBef>
                        <a:buFont typeface="Arial" panose="020B0604020202020204" pitchFamily="34" charset="0"/>
                        <a:buChar char="•"/>
                      </a:pPr>
                      <a:endParaRPr lang="en-US" altLang="ja-JP" sz="1600" dirty="0">
                        <a:solidFill>
                          <a:srgbClr val="000000"/>
                        </a:solidFill>
                        <a:latin typeface="Meiryo UI" panose="020B0604030504040204" pitchFamily="50" charset="-128"/>
                        <a:ea typeface="Meiryo UI" panose="020B0604030504040204" pitchFamily="50" charset="-128"/>
                      </a:endParaRPr>
                    </a:p>
                    <a:p>
                      <a:pPr marL="144000" lvl="0" indent="-144000" algn="l">
                        <a:spcBef>
                          <a:spcPts val="400"/>
                        </a:spcBef>
                        <a:buFont typeface="Arial" panose="020B0604020202020204" pitchFamily="34" charset="0"/>
                        <a:buChar char="•"/>
                      </a:pPr>
                      <a:endParaRPr lang="en-US" altLang="ja-JP" sz="1600" dirty="0">
                        <a:solidFill>
                          <a:srgbClr val="000000"/>
                        </a:solidFill>
                        <a:latin typeface="Meiryo UI" panose="020B0604030504040204" pitchFamily="50" charset="-128"/>
                        <a:ea typeface="Meiryo UI" panose="020B0604030504040204" pitchFamily="50" charset="-128"/>
                      </a:endParaRPr>
                    </a:p>
                  </a:txBody>
                  <a:tcPr marL="216000" marR="144000" marT="0" marB="0" anchor="ctr" horzOverflow="overflow">
                    <a:lnL w="12700" cap="flat" cmpd="sng" algn="ctr">
                      <a:noFill/>
                      <a:prstDash val="sysDot"/>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r h="468000">
                <a:tc>
                  <a:txBody>
                    <a:bodyPr/>
                    <a:lstStyle/>
                    <a:p>
                      <a:pPr marL="144000" marR="0" lvl="0" indent="0" algn="l" defTabSz="914400" rtl="0" eaLnBrk="1" fontAlgn="base" latinLnBrk="0" hangingPunct="1">
                        <a:lnSpc>
                          <a:spcPct val="100000"/>
                        </a:lnSpc>
                        <a:spcBef>
                          <a:spcPts val="0"/>
                        </a:spcBef>
                        <a:spcAft>
                          <a:spcPct val="0"/>
                        </a:spcAft>
                        <a:buClrTx/>
                        <a:buSzTx/>
                        <a:buFontTx/>
                        <a:buNone/>
                        <a:tabLst/>
                      </a:pPr>
                      <a:r>
                        <a:rPr kumimoji="1" lang="ja-JP" altLang="en-US" sz="18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アプリケーション情報</a:t>
                      </a:r>
                    </a:p>
                  </a:txBody>
                  <a:tcPr marL="72000" marR="144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noFill/>
                  </a:tcPr>
                </a:tc>
                <a:tc gridSpan="3">
                  <a:txBody>
                    <a:bodyPr/>
                    <a:lstStyle/>
                    <a:p>
                      <a:pPr marL="144000" marR="0" lvl="0" indent="-144000" algn="l" defTabSz="914400" rtl="0" eaLnBrk="1" fontAlgn="base" latinLnBrk="0" hangingPunct="1">
                        <a:lnSpc>
                          <a:spcPct val="100000"/>
                        </a:lnSpc>
                        <a:spcBef>
                          <a:spcPts val="400"/>
                        </a:spcBef>
                        <a:spcAft>
                          <a:spcPts val="0"/>
                        </a:spcAft>
                        <a:buClrTx/>
                        <a:buSzTx/>
                        <a:buFont typeface="Arial" panose="020B0604020202020204" pitchFamily="34" charset="0"/>
                        <a:buChar char="•"/>
                        <a:tabLst/>
                      </a:pPr>
                      <a:r>
                        <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インストールされているアプリケーション（名前、バージョン、パッケージ名）</a:t>
                      </a:r>
                      <a:endParaRPr kumimoji="1" lang="en-US" altLang="ja-JP"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endParaRPr>
                    </a:p>
                  </a:txBody>
                  <a:tcPr marL="216000" marR="144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solidFill>
                      <a:schemeClr val="bg1"/>
                    </a:solidFill>
                  </a:tcPr>
                </a:tc>
                <a:tc hMerge="1">
                  <a:txBody>
                    <a:bodyPr/>
                    <a:lstStyle/>
                    <a:p>
                      <a:pPr marL="144000" marR="0" lvl="0" indent="-144000" algn="l" defTabSz="914400" rtl="0" eaLnBrk="1" fontAlgn="base" latinLnBrk="0" hangingPunct="1">
                        <a:lnSpc>
                          <a:spcPct val="100000"/>
                        </a:lnSpc>
                        <a:spcBef>
                          <a:spcPts val="200"/>
                        </a:spcBef>
                        <a:spcAft>
                          <a:spcPct val="0"/>
                        </a:spcAft>
                        <a:buClrTx/>
                        <a:buSzTx/>
                        <a:buFont typeface="Arial" panose="020B0604020202020204" pitchFamily="34" charset="0"/>
                        <a:buChar char="•"/>
                        <a:tabLst/>
                      </a:pPr>
                      <a:endParaRPr kumimoji="1" lang="en-US" altLang="ja-JP"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endParaRPr>
                    </a:p>
                  </a:txBody>
                  <a:tcPr marL="144000" marR="0" marT="0" marB="0" anchor="ctr" horzOverflow="overflow">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ysDot"/>
                      <a:round/>
                      <a:headEnd type="none" w="med" len="med"/>
                      <a:tailEnd type="none" w="med" len="med"/>
                    </a:lnT>
                    <a:lnB w="12700" cap="flat" cmpd="sng" algn="ctr">
                      <a:solidFill>
                        <a:schemeClr val="bg1">
                          <a:lumMod val="50000"/>
                        </a:schemeClr>
                      </a:solidFill>
                      <a:prstDash val="sysDot"/>
                      <a:round/>
                      <a:headEnd type="none" w="med" len="med"/>
                      <a:tailEnd type="none" w="med" len="med"/>
                    </a:lnB>
                    <a:lnTlToBr>
                      <a:noFill/>
                    </a:lnTlToBr>
                    <a:lnBlToTr>
                      <a:noFill/>
                    </a:lnBlToTr>
                    <a:solidFill>
                      <a:schemeClr val="bg1"/>
                    </a:solidFill>
                  </a:tcPr>
                </a:tc>
                <a:tc hMerge="1">
                  <a:txBody>
                    <a:bodyPr/>
                    <a:lstStyle/>
                    <a:p>
                      <a:pPr marL="144000" marR="0" lvl="0" indent="-144000" algn="l" defTabSz="914400" rtl="0" eaLnBrk="1" fontAlgn="base" latinLnBrk="0" hangingPunct="1">
                        <a:lnSpc>
                          <a:spcPct val="100000"/>
                        </a:lnSpc>
                        <a:spcBef>
                          <a:spcPts val="200"/>
                        </a:spcBef>
                        <a:spcAft>
                          <a:spcPct val="0"/>
                        </a:spcAft>
                        <a:buClrTx/>
                        <a:buSzTx/>
                        <a:buFont typeface="Arial" panose="020B0604020202020204" pitchFamily="34" charset="0"/>
                        <a:buChar char="•"/>
                        <a:tabLst/>
                      </a:pPr>
                      <a:endParaRPr kumimoji="1" lang="en-US" altLang="ja-JP"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endParaRPr>
                    </a:p>
                  </a:txBody>
                  <a:tcPr marL="144000" marR="0" marT="0" marB="0" anchor="ctr" horzOverflow="overflow">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ysDot"/>
                      <a:round/>
                      <a:headEnd type="none" w="med" len="med"/>
                      <a:tailEnd type="none" w="med" len="med"/>
                    </a:lnT>
                    <a:lnB w="12700" cap="flat" cmpd="sng" algn="ctr">
                      <a:solidFill>
                        <a:schemeClr val="bg1">
                          <a:lumMod val="50000"/>
                        </a:schemeClr>
                      </a:solidFill>
                      <a:prstDash val="sysDot"/>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4"/>
                  </a:ext>
                </a:extLst>
              </a:tr>
              <a:tr h="725510">
                <a:tc>
                  <a:txBody>
                    <a:bodyPr/>
                    <a:lstStyle/>
                    <a:p>
                      <a:pPr marL="144000" marR="0" lvl="0" indent="0" algn="l" defTabSz="914400" rtl="0" eaLnBrk="1" fontAlgn="base" latinLnBrk="0" hangingPunct="1">
                        <a:lnSpc>
                          <a:spcPct val="100000"/>
                        </a:lnSpc>
                        <a:spcBef>
                          <a:spcPts val="0"/>
                        </a:spcBef>
                        <a:spcAft>
                          <a:spcPct val="0"/>
                        </a:spcAft>
                        <a:buClrTx/>
                        <a:buSzTx/>
                        <a:buFontTx/>
                        <a:buNone/>
                        <a:tabLst/>
                      </a:pPr>
                      <a:r>
                        <a:rPr kumimoji="1" lang="ja-JP" altLang="en-US" sz="18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位置情報</a:t>
                      </a:r>
                    </a:p>
                  </a:txBody>
                  <a:tcPr marL="72000" marR="144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noFill/>
                  </a:tcPr>
                </a:tc>
                <a:tc>
                  <a:txBody>
                    <a:bodyPr/>
                    <a:lstStyle/>
                    <a:p>
                      <a:pPr marL="144000" marR="0" lvl="0" indent="-144000" algn="l" defTabSz="914400" rtl="0" eaLnBrk="1" fontAlgn="base" latinLnBrk="0" hangingPunct="1">
                        <a:lnSpc>
                          <a:spcPct val="100000"/>
                        </a:lnSpc>
                        <a:spcBef>
                          <a:spcPts val="400"/>
                        </a:spcBef>
                        <a:spcAft>
                          <a:spcPts val="0"/>
                        </a:spcAft>
                        <a:buClrTx/>
                        <a:buSzTx/>
                        <a:buFont typeface="Arial" panose="020B0604020202020204" pitchFamily="34" charset="0"/>
                        <a:buChar char="•"/>
                        <a:tabLst/>
                      </a:pPr>
                      <a:r>
                        <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位置情報</a:t>
                      </a:r>
                      <a:endParaRPr kumimoji="1" lang="en-US" altLang="ja-JP"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endParaRPr>
                    </a:p>
                    <a:p>
                      <a:pPr marL="144000" marR="0" lvl="0" indent="-144000" algn="l" defTabSz="914400" rtl="0" eaLnBrk="1" fontAlgn="base" latinLnBrk="0" hangingPunct="1">
                        <a:lnSpc>
                          <a:spcPct val="100000"/>
                        </a:lnSpc>
                        <a:spcBef>
                          <a:spcPts val="400"/>
                        </a:spcBef>
                        <a:spcAft>
                          <a:spcPts val="0"/>
                        </a:spcAft>
                        <a:buClrTx/>
                        <a:buSzTx/>
                        <a:buFont typeface="Arial" panose="020B0604020202020204" pitchFamily="34" charset="0"/>
                        <a:buChar char="•"/>
                        <a:tabLst/>
                      </a:pPr>
                      <a:r>
                        <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経度</a:t>
                      </a:r>
                    </a:p>
                  </a:txBody>
                  <a:tcPr marL="216000" marR="144000" marT="0" marB="0" anchor="ctr" horzOverflow="overflow">
                    <a:lnL w="9525" cap="flat" cmpd="sng" algn="ctr">
                      <a:solidFill>
                        <a:schemeClr val="tx1">
                          <a:lumMod val="65000"/>
                          <a:lumOff val="35000"/>
                        </a:schemeClr>
                      </a:solidFill>
                      <a:prstDash val="solid"/>
                      <a:round/>
                      <a:headEnd type="none" w="med" len="med"/>
                      <a:tailEnd type="none" w="med" len="med"/>
                    </a:lnL>
                    <a:lnR w="12700" cap="flat" cmpd="sng" algn="ctr">
                      <a:noFill/>
                      <a:prstDash val="sysDot"/>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solidFill>
                      <a:schemeClr val="bg1"/>
                    </a:solidFill>
                  </a:tcPr>
                </a:tc>
                <a:tc>
                  <a:txBody>
                    <a:bodyPr/>
                    <a:lstStyle/>
                    <a:p>
                      <a:pPr marL="144000" marR="0" lvl="0" indent="-144000" algn="l" defTabSz="914400" rtl="0" eaLnBrk="1" fontAlgn="base" latinLnBrk="0" hangingPunct="1">
                        <a:lnSpc>
                          <a:spcPct val="100000"/>
                        </a:lnSpc>
                        <a:spcBef>
                          <a:spcPts val="400"/>
                        </a:spcBef>
                        <a:spcAft>
                          <a:spcPts val="0"/>
                        </a:spcAft>
                        <a:buClrTx/>
                        <a:buSzTx/>
                        <a:buFont typeface="Arial" panose="020B0604020202020204" pitchFamily="34" charset="0"/>
                        <a:buChar char="•"/>
                        <a:tabLst/>
                        <a:defRPr/>
                      </a:pPr>
                      <a:r>
                        <a:rPr lang="ja-JP" altLang="en-US" sz="1600" dirty="0">
                          <a:latin typeface="Meiryo UI" panose="020B0604030504040204" pitchFamily="50" charset="-128"/>
                          <a:ea typeface="Meiryo UI" panose="020B0604030504040204" pitchFamily="50" charset="-128"/>
                        </a:rPr>
                        <a:t>位置情報の取得日時</a:t>
                      </a:r>
                      <a:endParaRPr lang="en-US" altLang="ja-JP" sz="1600" dirty="0">
                        <a:latin typeface="Meiryo UI" panose="020B0604030504040204" pitchFamily="50" charset="-128"/>
                        <a:ea typeface="Meiryo UI" panose="020B0604030504040204" pitchFamily="50" charset="-128"/>
                      </a:endParaRPr>
                    </a:p>
                    <a:p>
                      <a:pPr marL="0" marR="0" lvl="0" indent="0" algn="l" defTabSz="914400" rtl="0" eaLnBrk="1" fontAlgn="base" latinLnBrk="0" hangingPunct="1">
                        <a:lnSpc>
                          <a:spcPct val="100000"/>
                        </a:lnSpc>
                        <a:spcBef>
                          <a:spcPts val="400"/>
                        </a:spcBef>
                        <a:spcAft>
                          <a:spcPts val="0"/>
                        </a:spcAft>
                        <a:buClrTx/>
                        <a:buSzTx/>
                        <a:buFont typeface="Arial" panose="020B0604020202020204" pitchFamily="34" charset="0"/>
                        <a:buNone/>
                        <a:tabLst/>
                        <a:defRPr/>
                      </a:pPr>
                      <a:endParaRPr lang="en-US" altLang="ja-JP" sz="1600" dirty="0">
                        <a:solidFill>
                          <a:srgbClr val="FF0000"/>
                        </a:solidFill>
                        <a:latin typeface="Meiryo UI" panose="020B0604030504040204" pitchFamily="50" charset="-128"/>
                        <a:ea typeface="Meiryo UI" panose="020B0604030504040204" pitchFamily="50" charset="-128"/>
                      </a:endParaRPr>
                    </a:p>
                  </a:txBody>
                  <a:tcPr marL="216000" marR="144000" marT="0" marB="0" anchor="ctr" horzOverflow="overflow">
                    <a:lnL w="12700" cap="flat" cmpd="sng" algn="ctr">
                      <a:noFill/>
                      <a:prstDash val="sysDot"/>
                      <a:round/>
                      <a:headEnd type="none" w="med" len="med"/>
                      <a:tailEnd type="none" w="med" len="med"/>
                    </a:lnL>
                    <a:lnR w="12700" cap="flat" cmpd="sng" algn="ctr">
                      <a:noFill/>
                      <a:prstDash val="sysDot"/>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solidFill>
                      <a:schemeClr val="bg1"/>
                    </a:solidFill>
                  </a:tcPr>
                </a:tc>
                <a:tc>
                  <a:txBody>
                    <a:bodyPr/>
                    <a:lstStyle/>
                    <a:p>
                      <a:pPr marL="144000" marR="0" lvl="0" indent="-144000" algn="l" defTabSz="914400" rtl="0" eaLnBrk="1" fontAlgn="base" latinLnBrk="0" hangingPunct="1">
                        <a:lnSpc>
                          <a:spcPct val="100000"/>
                        </a:lnSpc>
                        <a:spcBef>
                          <a:spcPts val="400"/>
                        </a:spcBef>
                        <a:spcAft>
                          <a:spcPct val="0"/>
                        </a:spcAft>
                        <a:buClrTx/>
                        <a:buSzTx/>
                        <a:buFont typeface="Arial" panose="020B0604020202020204" pitchFamily="34" charset="0"/>
                        <a:buChar char="•"/>
                        <a:tabLst/>
                      </a:pPr>
                      <a:r>
                        <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緯度</a:t>
                      </a:r>
                      <a:endParaRPr kumimoji="1" lang="en-US" altLang="ja-JP"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endParaRPr>
                    </a:p>
                    <a:p>
                      <a:pPr marL="0" marR="0" lvl="0" indent="0" algn="l" defTabSz="914400" rtl="0" eaLnBrk="1" fontAlgn="base" latinLnBrk="0" hangingPunct="1">
                        <a:lnSpc>
                          <a:spcPct val="100000"/>
                        </a:lnSpc>
                        <a:spcBef>
                          <a:spcPts val="400"/>
                        </a:spcBef>
                        <a:spcAft>
                          <a:spcPct val="0"/>
                        </a:spcAft>
                        <a:buClrTx/>
                        <a:buSzTx/>
                        <a:buFont typeface="Arial" panose="020B0604020202020204" pitchFamily="34" charset="0"/>
                        <a:buNone/>
                        <a:tabLst/>
                      </a:pPr>
                      <a:endParaRPr kumimoji="1" lang="en-US" altLang="ja-JP"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endParaRPr>
                    </a:p>
                  </a:txBody>
                  <a:tcPr marL="216000" marR="144000" marT="0" marB="0" anchor="ctr" horzOverflow="overflow">
                    <a:lnL w="12700" cap="flat" cmpd="sng" algn="ctr">
                      <a:noFill/>
                      <a:prstDash val="sysDot"/>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5"/>
                  </a:ext>
                </a:extLst>
              </a:tr>
              <a:tr h="1080000">
                <a:tc>
                  <a:txBody>
                    <a:bodyPr/>
                    <a:lstStyle/>
                    <a:p>
                      <a:pPr marL="144000" marR="0" lvl="0" indent="0" algn="l" defTabSz="914400" rtl="0" eaLnBrk="1" fontAlgn="base" latinLnBrk="0" hangingPunct="1">
                        <a:lnSpc>
                          <a:spcPct val="100000"/>
                        </a:lnSpc>
                        <a:spcBef>
                          <a:spcPts val="0"/>
                        </a:spcBef>
                        <a:spcAft>
                          <a:spcPct val="0"/>
                        </a:spcAft>
                        <a:buClrTx/>
                        <a:buSzTx/>
                        <a:buFontTx/>
                        <a:buNone/>
                        <a:tabLst/>
                      </a:pPr>
                      <a:r>
                        <a:rPr kumimoji="1" lang="ja-JP" altLang="en-US" sz="18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アンチウイルス</a:t>
                      </a:r>
                    </a:p>
                  </a:txBody>
                  <a:tcPr marL="72000" marR="144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noFill/>
                  </a:tcPr>
                </a:tc>
                <a:tc>
                  <a:txBody>
                    <a:bodyPr/>
                    <a:lstStyle/>
                    <a:p>
                      <a:pPr marL="144000" marR="0" lvl="0" indent="-144000" algn="l" defTabSz="914400" rtl="0" eaLnBrk="1" fontAlgn="base" latinLnBrk="0" hangingPunct="1">
                        <a:lnSpc>
                          <a:spcPct val="100000"/>
                        </a:lnSpc>
                        <a:spcBef>
                          <a:spcPts val="400"/>
                        </a:spcBef>
                        <a:spcAft>
                          <a:spcPts val="0"/>
                        </a:spcAft>
                        <a:buClrTx/>
                        <a:buSzTx/>
                        <a:buFont typeface="Arial" panose="020B0604020202020204" pitchFamily="34" charset="0"/>
                        <a:buChar char="•"/>
                        <a:tabLst/>
                      </a:pPr>
                      <a:r>
                        <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ソフトウェアバージョン</a:t>
                      </a:r>
                      <a:endParaRPr kumimoji="1" lang="en-US" altLang="ja-JP"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endParaRPr>
                    </a:p>
                    <a:p>
                      <a:pPr marL="144000" marR="0" lvl="0" indent="-144000" algn="l" defTabSz="914400" rtl="0" eaLnBrk="1" fontAlgn="base" latinLnBrk="0" hangingPunct="1">
                        <a:lnSpc>
                          <a:spcPct val="100000"/>
                        </a:lnSpc>
                        <a:spcBef>
                          <a:spcPts val="400"/>
                        </a:spcBef>
                        <a:spcAft>
                          <a:spcPts val="0"/>
                        </a:spcAft>
                        <a:buClrTx/>
                        <a:buSzTx/>
                        <a:buFont typeface="Arial" panose="020B0604020202020204" pitchFamily="34" charset="0"/>
                        <a:buChar char="•"/>
                        <a:tabLst/>
                      </a:pPr>
                      <a:r>
                        <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パターンファイルバージョン</a:t>
                      </a:r>
                      <a:endParaRPr kumimoji="1" lang="en-US" altLang="ja-JP"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endParaRPr>
                    </a:p>
                    <a:p>
                      <a:pPr marL="144000" marR="0" lvl="0" indent="-144000" algn="l" defTabSz="914400" rtl="0" eaLnBrk="1" fontAlgn="base" latinLnBrk="0" hangingPunct="1">
                        <a:lnSpc>
                          <a:spcPct val="100000"/>
                        </a:lnSpc>
                        <a:spcBef>
                          <a:spcPts val="400"/>
                        </a:spcBef>
                        <a:spcAft>
                          <a:spcPts val="0"/>
                        </a:spcAft>
                        <a:buClrTx/>
                        <a:buSzTx/>
                        <a:buFont typeface="Arial" panose="020B0604020202020204" pitchFamily="34" charset="0"/>
                        <a:buChar char="•"/>
                        <a:tabLst/>
                      </a:pPr>
                      <a:r>
                        <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パターンファイル更新日時</a:t>
                      </a:r>
                    </a:p>
                  </a:txBody>
                  <a:tcPr marL="216000" marR="144000" marT="0" marB="0" anchor="ctr" horzOverflow="overflow">
                    <a:lnL w="9525" cap="flat" cmpd="sng" algn="ctr">
                      <a:solidFill>
                        <a:schemeClr val="tx1">
                          <a:lumMod val="65000"/>
                          <a:lumOff val="35000"/>
                        </a:schemeClr>
                      </a:solidFill>
                      <a:prstDash val="solid"/>
                      <a:round/>
                      <a:headEnd type="none" w="med" len="med"/>
                      <a:tailEnd type="none" w="med" len="med"/>
                    </a:lnL>
                    <a:lnR w="12700" cap="flat" cmpd="sng" algn="ctr">
                      <a:noFill/>
                      <a:prstDash val="sysDot"/>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solidFill>
                      <a:schemeClr val="bg1"/>
                    </a:solidFill>
                  </a:tcPr>
                </a:tc>
                <a:tc>
                  <a:txBody>
                    <a:bodyPr/>
                    <a:lstStyle/>
                    <a:p>
                      <a:pPr marL="144000" marR="0" lvl="0" indent="-144000" algn="l" defTabSz="914400" rtl="0" eaLnBrk="1" fontAlgn="base" latinLnBrk="0" hangingPunct="1">
                        <a:lnSpc>
                          <a:spcPct val="100000"/>
                        </a:lnSpc>
                        <a:spcBef>
                          <a:spcPts val="400"/>
                        </a:spcBef>
                        <a:spcAft>
                          <a:spcPts val="0"/>
                        </a:spcAft>
                        <a:buClrTx/>
                        <a:buSzTx/>
                        <a:buFont typeface="Arial" panose="020B0604020202020204" pitchFamily="34" charset="0"/>
                        <a:buChar char="•"/>
                        <a:tabLst/>
                        <a:defRPr/>
                      </a:pPr>
                      <a:r>
                        <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前回通知日時</a:t>
                      </a:r>
                      <a:endParaRPr kumimoji="1" lang="en-US" altLang="ja-JP"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endParaRPr>
                    </a:p>
                    <a:p>
                      <a:pPr marL="144000" lvl="0" indent="-144000" algn="l">
                        <a:spcBef>
                          <a:spcPts val="400"/>
                        </a:spcBef>
                        <a:spcAft>
                          <a:spcPts val="0"/>
                        </a:spcAft>
                        <a:buFont typeface="Arial" panose="020B0604020202020204" pitchFamily="34" charset="0"/>
                        <a:buChar char="•"/>
                      </a:pPr>
                      <a:r>
                        <a:rPr lang="ja-JP" altLang="en-US" sz="1600" dirty="0">
                          <a:latin typeface="Meiryo UI" panose="020B0604030504040204" pitchFamily="50" charset="-128"/>
                          <a:ea typeface="Meiryo UI" panose="020B0604030504040204" pitchFamily="50" charset="-128"/>
                        </a:rPr>
                        <a:t>前回通知からの時間</a:t>
                      </a:r>
                      <a:endParaRPr lang="en-US" altLang="ja-JP" sz="1600" dirty="0">
                        <a:latin typeface="Meiryo UI" panose="020B0604030504040204" pitchFamily="50" charset="-128"/>
                        <a:ea typeface="Meiryo UI" panose="020B0604030504040204" pitchFamily="50" charset="-128"/>
                      </a:endParaRPr>
                    </a:p>
                    <a:p>
                      <a:pPr marL="144000" lvl="0" indent="-144000" algn="l">
                        <a:spcBef>
                          <a:spcPts val="400"/>
                        </a:spcBef>
                        <a:spcAft>
                          <a:spcPts val="0"/>
                        </a:spcAft>
                        <a:buFont typeface="Arial" panose="020B0604020202020204" pitchFamily="34" charset="0"/>
                        <a:buChar char="•"/>
                      </a:pPr>
                      <a:r>
                        <a:rPr lang="en-US" altLang="ja-JP" sz="1600" dirty="0">
                          <a:latin typeface="Meiryo UI" panose="020B0604030504040204" pitchFamily="50" charset="-128"/>
                          <a:ea typeface="Meiryo UI" panose="020B0604030504040204" pitchFamily="50" charset="-128"/>
                        </a:rPr>
                        <a:t>Root</a:t>
                      </a:r>
                      <a:r>
                        <a:rPr lang="ja-JP" altLang="en-US" sz="1600" dirty="0">
                          <a:latin typeface="Meiryo UI" panose="020B0604030504040204" pitchFamily="50" charset="-128"/>
                          <a:ea typeface="Meiryo UI" panose="020B0604030504040204" pitchFamily="50" charset="-128"/>
                        </a:rPr>
                        <a:t>化検知情報および検知日時</a:t>
                      </a:r>
                      <a:endParaRPr lang="en-US" altLang="ja-JP" sz="1600" dirty="0">
                        <a:latin typeface="Meiryo UI" panose="020B0604030504040204" pitchFamily="50" charset="-128"/>
                        <a:ea typeface="Meiryo UI" panose="020B0604030504040204" pitchFamily="50" charset="-128"/>
                      </a:endParaRPr>
                    </a:p>
                  </a:txBody>
                  <a:tcPr marL="216000" marR="144000" marT="0" marB="0" anchor="ctr" horzOverflow="overflow">
                    <a:lnL w="12700" cap="flat" cmpd="sng" algn="ctr">
                      <a:noFill/>
                      <a:prstDash val="sysDot"/>
                      <a:round/>
                      <a:headEnd type="none" w="med" len="med"/>
                      <a:tailEnd type="none" w="med" len="med"/>
                    </a:lnL>
                    <a:lnR w="12700" cap="flat" cmpd="sng" algn="ctr">
                      <a:noFill/>
                      <a:prstDash val="sysDot"/>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solidFill>
                      <a:schemeClr val="bg1"/>
                    </a:solidFill>
                  </a:tcPr>
                </a:tc>
                <a:tc>
                  <a:txBody>
                    <a:bodyPr/>
                    <a:lstStyle/>
                    <a:p>
                      <a:pPr marL="144000" marR="0" lvl="0" indent="-144000" algn="l" defTabSz="914400" rtl="0" eaLnBrk="1" fontAlgn="base" latinLnBrk="0" hangingPunct="1">
                        <a:lnSpc>
                          <a:spcPct val="100000"/>
                        </a:lnSpc>
                        <a:spcBef>
                          <a:spcPts val="400"/>
                        </a:spcBef>
                        <a:spcAft>
                          <a:spcPct val="0"/>
                        </a:spcAft>
                        <a:buClrTx/>
                        <a:buSzTx/>
                        <a:buFont typeface="Arial" panose="020B0604020202020204" pitchFamily="34" charset="0"/>
                        <a:buChar char="•"/>
                        <a:tabLst/>
                        <a:defRPr/>
                      </a:pPr>
                      <a:r>
                        <a:rPr lang="ja-JP" altLang="en-US" sz="1600" dirty="0">
                          <a:latin typeface="Meiryo UI" panose="020B0604030504040204" pitchFamily="50" charset="-128"/>
                          <a:ea typeface="Meiryo UI" panose="020B0604030504040204" pitchFamily="50" charset="-128"/>
                        </a:rPr>
                        <a:t>ウィルス検知情報および</a:t>
                      </a:r>
                      <a:br>
                        <a:rPr lang="en-US" altLang="ja-JP" sz="1600" dirty="0">
                          <a:latin typeface="Meiryo UI" panose="020B0604030504040204" pitchFamily="50" charset="-128"/>
                          <a:ea typeface="Meiryo UI" panose="020B0604030504040204" pitchFamily="50" charset="-128"/>
                        </a:rPr>
                      </a:br>
                      <a:r>
                        <a:rPr lang="ja-JP" altLang="en-US" sz="1600" dirty="0">
                          <a:latin typeface="Meiryo UI" panose="020B0604030504040204" pitchFamily="50" charset="-128"/>
                          <a:ea typeface="Meiryo UI" panose="020B0604030504040204" pitchFamily="50" charset="-128"/>
                        </a:rPr>
                        <a:t>検知日時</a:t>
                      </a:r>
                      <a:endParaRPr lang="en-US" altLang="ja-JP" sz="1600" dirty="0">
                        <a:latin typeface="Meiryo UI" panose="020B0604030504040204" pitchFamily="50" charset="-128"/>
                        <a:ea typeface="Meiryo UI" panose="020B0604030504040204" pitchFamily="50" charset="-128"/>
                      </a:endParaRPr>
                    </a:p>
                    <a:p>
                      <a:pPr marL="0" marR="0" lvl="0" indent="0" algn="l" defTabSz="914400" rtl="0" eaLnBrk="1" fontAlgn="base" latinLnBrk="0" hangingPunct="1">
                        <a:lnSpc>
                          <a:spcPct val="100000"/>
                        </a:lnSpc>
                        <a:spcBef>
                          <a:spcPts val="800"/>
                        </a:spcBef>
                        <a:spcAft>
                          <a:spcPct val="0"/>
                        </a:spcAft>
                        <a:buClrTx/>
                        <a:buSzTx/>
                        <a:buFont typeface="Arial" panose="020B0604020202020204" pitchFamily="34" charset="0"/>
                        <a:buNone/>
                        <a:tabLst/>
                      </a:pPr>
                      <a:endParaRPr kumimoji="1" lang="en-US" altLang="ja-JP"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endParaRPr>
                    </a:p>
                  </a:txBody>
                  <a:tcPr marL="216000" marR="144000" marT="0" marB="0" anchor="ctr" horzOverflow="overflow">
                    <a:lnL w="12700" cap="flat" cmpd="sng" algn="ctr">
                      <a:noFill/>
                      <a:prstDash val="sysDot"/>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6"/>
                  </a:ext>
                </a:extLst>
              </a:tr>
            </a:tbl>
          </a:graphicData>
        </a:graphic>
      </p:graphicFrame>
      <p:sp>
        <p:nvSpPr>
          <p:cNvPr id="17" name="テキスト ボックス 16">
            <a:extLst>
              <a:ext uri="{FF2B5EF4-FFF2-40B4-BE49-F238E27FC236}">
                <a16:creationId xmlns:a16="http://schemas.microsoft.com/office/drawing/2014/main" id="{E8EBA5D3-6491-4B85-AF4C-3BB1CA9C4B3E}"/>
              </a:ext>
            </a:extLst>
          </p:cNvPr>
          <p:cNvSpPr txBox="1"/>
          <p:nvPr/>
        </p:nvSpPr>
        <p:spPr>
          <a:xfrm>
            <a:off x="777606" y="1512000"/>
            <a:ext cx="6516088" cy="446891"/>
          </a:xfrm>
          <a:prstGeom prst="rect">
            <a:avLst/>
          </a:prstGeom>
          <a:noFill/>
        </p:spPr>
        <p:txBody>
          <a:bodyPr wrap="square" lIns="0" tIns="0" rIns="0" bIns="0" rtlCol="0" anchor="ctr" anchorCtr="0">
            <a:noAutofit/>
          </a:bodyPr>
          <a:lstStyle/>
          <a:p>
            <a:pPr lvl="0" algn="l">
              <a:spcBef>
                <a:spcPts val="0"/>
              </a:spcBef>
            </a:pPr>
            <a:r>
              <a:rPr kumimoji="1" lang="ja-JP" altLang="en-US" sz="2400" dirty="0">
                <a:solidFill>
                  <a:schemeClr val="tx1"/>
                </a:solidFill>
                <a:latin typeface="Meiryo UI" panose="020B0604030504040204" pitchFamily="50" charset="-128"/>
                <a:ea typeface="Meiryo UI" panose="020B0604030504040204" pitchFamily="50" charset="-128"/>
              </a:rPr>
              <a:t>収集可能なデバイス情報の項目一覧：</a:t>
            </a:r>
            <a:r>
              <a:rPr kumimoji="1" lang="en-US" altLang="ja-JP" sz="2400" dirty="0">
                <a:solidFill>
                  <a:schemeClr val="tx1"/>
                </a:solidFill>
                <a:latin typeface="Meiryo UI" panose="020B0604030504040204" pitchFamily="50" charset="-128"/>
                <a:ea typeface="Meiryo UI" panose="020B0604030504040204" pitchFamily="50" charset="-128"/>
              </a:rPr>
              <a:t>Android</a:t>
            </a:r>
          </a:p>
        </p:txBody>
      </p:sp>
    </p:spTree>
    <p:extLst>
      <p:ext uri="{BB962C8B-B14F-4D97-AF65-F5344CB8AC3E}">
        <p14:creationId xmlns:p14="http://schemas.microsoft.com/office/powerpoint/2010/main" val="3693034759"/>
      </p:ext>
    </p:extLst>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グループ化 8">
            <a:extLst>
              <a:ext uri="{FF2B5EF4-FFF2-40B4-BE49-F238E27FC236}">
                <a16:creationId xmlns:a16="http://schemas.microsoft.com/office/drawing/2014/main" id="{C5C1A17F-0FB6-43CC-95AE-1C6755DFA40D}"/>
              </a:ext>
            </a:extLst>
          </p:cNvPr>
          <p:cNvGrpSpPr/>
          <p:nvPr/>
        </p:nvGrpSpPr>
        <p:grpSpPr>
          <a:xfrm>
            <a:off x="3808363" y="4060752"/>
            <a:ext cx="2238394" cy="4826929"/>
            <a:chOff x="2403964" y="3821845"/>
            <a:chExt cx="2451674" cy="5286851"/>
          </a:xfrm>
        </p:grpSpPr>
        <p:pic>
          <p:nvPicPr>
            <p:cNvPr id="30" name="イメージ" descr="イメージ">
              <a:extLst>
                <a:ext uri="{FF2B5EF4-FFF2-40B4-BE49-F238E27FC236}">
                  <a16:creationId xmlns:a16="http://schemas.microsoft.com/office/drawing/2014/main" id="{E4C2660A-03BC-47C1-A99A-335DC523CD1D}"/>
                </a:ext>
              </a:extLst>
            </p:cNvPr>
            <p:cNvPicPr>
              <a:picLocks noChangeAspect="1"/>
            </p:cNvPicPr>
            <p:nvPr/>
          </p:nvPicPr>
          <p:blipFill>
            <a:blip r:embed="rId2" cstate="print">
              <a:extLst>
                <a:ext uri="{28A0092B-C50C-407E-A947-70E740481C1C}">
                  <a14:useLocalDpi xmlns:a14="http://schemas.microsoft.com/office/drawing/2010/main"/>
                </a:ext>
              </a:extLst>
            </a:blip>
            <a:srcRect/>
            <a:stretch>
              <a:fillRect/>
            </a:stretch>
          </p:blipFill>
          <p:spPr>
            <a:xfrm>
              <a:off x="2403964" y="3821845"/>
              <a:ext cx="2451674" cy="5286851"/>
            </a:xfrm>
            <a:custGeom>
              <a:avLst/>
              <a:gdLst/>
              <a:ahLst/>
              <a:cxnLst>
                <a:cxn ang="0">
                  <a:pos x="wd2" y="hd2"/>
                </a:cxn>
                <a:cxn ang="5400000">
                  <a:pos x="wd2" y="hd2"/>
                </a:cxn>
                <a:cxn ang="10800000">
                  <a:pos x="wd2" y="hd2"/>
                </a:cxn>
                <a:cxn ang="16200000">
                  <a:pos x="wd2" y="hd2"/>
                </a:cxn>
              </a:cxnLst>
              <a:rect l="0" t="0" r="r" b="b"/>
              <a:pathLst>
                <a:path w="21585" h="21575" extrusionOk="0">
                  <a:moveTo>
                    <a:pt x="10323" y="4"/>
                  </a:moveTo>
                  <a:lnTo>
                    <a:pt x="1782" y="25"/>
                  </a:lnTo>
                  <a:lnTo>
                    <a:pt x="1204" y="207"/>
                  </a:lnTo>
                  <a:cubicBezTo>
                    <a:pt x="885" y="307"/>
                    <a:pt x="485" y="521"/>
                    <a:pt x="313" y="683"/>
                  </a:cubicBezTo>
                  <a:cubicBezTo>
                    <a:pt x="7" y="974"/>
                    <a:pt x="0" y="1152"/>
                    <a:pt x="0" y="10766"/>
                  </a:cubicBezTo>
                  <a:cubicBezTo>
                    <a:pt x="0" y="17504"/>
                    <a:pt x="52" y="20615"/>
                    <a:pt x="167" y="20756"/>
                  </a:cubicBezTo>
                  <a:cubicBezTo>
                    <a:pt x="388" y="21026"/>
                    <a:pt x="1064" y="21354"/>
                    <a:pt x="1650" y="21475"/>
                  </a:cubicBezTo>
                  <a:cubicBezTo>
                    <a:pt x="2024" y="21552"/>
                    <a:pt x="3873" y="21574"/>
                    <a:pt x="10681" y="21575"/>
                  </a:cubicBezTo>
                  <a:cubicBezTo>
                    <a:pt x="20421" y="21576"/>
                    <a:pt x="20137" y="21591"/>
                    <a:pt x="20997" y="20989"/>
                  </a:cubicBezTo>
                  <a:lnTo>
                    <a:pt x="21439" y="20681"/>
                  </a:lnTo>
                  <a:lnTo>
                    <a:pt x="21533" y="15187"/>
                  </a:lnTo>
                  <a:cubicBezTo>
                    <a:pt x="21585" y="12165"/>
                    <a:pt x="21600" y="7763"/>
                    <a:pt x="21568" y="5404"/>
                  </a:cubicBezTo>
                  <a:cubicBezTo>
                    <a:pt x="21505" y="696"/>
                    <a:pt x="21504" y="688"/>
                    <a:pt x="20559" y="320"/>
                  </a:cubicBezTo>
                  <a:cubicBezTo>
                    <a:pt x="20302" y="220"/>
                    <a:pt x="19814" y="103"/>
                    <a:pt x="19476" y="61"/>
                  </a:cubicBezTo>
                  <a:cubicBezTo>
                    <a:pt x="19073" y="10"/>
                    <a:pt x="15937" y="-9"/>
                    <a:pt x="10323" y="4"/>
                  </a:cubicBezTo>
                  <a:close/>
                </a:path>
              </a:pathLst>
            </a:custGeom>
            <a:ln w="12700">
              <a:miter lim="400000"/>
            </a:ln>
          </p:spPr>
        </p:pic>
        <p:pic>
          <p:nvPicPr>
            <p:cNvPr id="8" name="図 7" descr="スクリーンショット が含まれている画像&#10;&#10;自動的に生成された説明">
              <a:extLst>
                <a:ext uri="{FF2B5EF4-FFF2-40B4-BE49-F238E27FC236}">
                  <a16:creationId xmlns:a16="http://schemas.microsoft.com/office/drawing/2014/main" id="{ED230CB6-405D-49F5-8F70-55FA6477FF4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541166" y="4227934"/>
              <a:ext cx="2171677" cy="4464000"/>
            </a:xfrm>
            <a:prstGeom prst="rect">
              <a:avLst/>
            </a:prstGeom>
          </p:spPr>
        </p:pic>
      </p:grpSp>
      <p:sp>
        <p:nvSpPr>
          <p:cNvPr id="3" name="スライド番号プレースホルダー 2">
            <a:extLst>
              <a:ext uri="{FF2B5EF4-FFF2-40B4-BE49-F238E27FC236}">
                <a16:creationId xmlns:a16="http://schemas.microsoft.com/office/drawing/2014/main" id="{D02C7D99-B9BE-4694-B7FB-2F27F0652BDF}"/>
              </a:ext>
            </a:extLst>
          </p:cNvPr>
          <p:cNvSpPr>
            <a:spLocks noGrp="1"/>
          </p:cNvSpPr>
          <p:nvPr>
            <p:ph type="sldNum" sz="quarter" idx="4"/>
          </p:nvPr>
        </p:nvSpPr>
        <p:spPr/>
        <p:txBody>
          <a:bodyPr/>
          <a:lstStyle/>
          <a:p>
            <a:fld id="{F1BF7F6E-0413-4353-995D-100289A07FF8}" type="slidenum">
              <a:rPr lang="en-US" altLang="ja-JP" smtClean="0"/>
              <a:pPr/>
              <a:t>53</a:t>
            </a:fld>
            <a:endParaRPr lang="en-US" altLang="ja-JP" dirty="0"/>
          </a:p>
        </p:txBody>
      </p:sp>
      <p:sp>
        <p:nvSpPr>
          <p:cNvPr id="4" name="タイトル 3">
            <a:extLst>
              <a:ext uri="{FF2B5EF4-FFF2-40B4-BE49-F238E27FC236}">
                <a16:creationId xmlns:a16="http://schemas.microsoft.com/office/drawing/2014/main" id="{E152E670-F538-4901-9633-601B35C7D433}"/>
              </a:ext>
            </a:extLst>
          </p:cNvPr>
          <p:cNvSpPr>
            <a:spLocks noGrp="1"/>
          </p:cNvSpPr>
          <p:nvPr>
            <p:ph type="title"/>
          </p:nvPr>
        </p:nvSpPr>
        <p:spPr/>
        <p:txBody>
          <a:bodyPr/>
          <a:lstStyle/>
          <a:p>
            <a:r>
              <a:rPr kumimoji="1" lang="ja-JP" altLang="en-US" dirty="0">
                <a:latin typeface="Meiryo UI" panose="020B0604030504040204" pitchFamily="50" charset="-128"/>
                <a:ea typeface="Meiryo UI" panose="020B0604030504040204" pitchFamily="50" charset="-128"/>
                <a:sym typeface="ヒラギノ角ゴ ProN W6" charset="0"/>
              </a:rPr>
              <a:t>管理タイプ</a:t>
            </a:r>
            <a:endParaRPr kumimoji="1" lang="ja-JP" altLang="en-US" dirty="0"/>
          </a:p>
        </p:txBody>
      </p:sp>
      <p:sp>
        <p:nvSpPr>
          <p:cNvPr id="5" name="角丸四角形 13">
            <a:extLst>
              <a:ext uri="{FF2B5EF4-FFF2-40B4-BE49-F238E27FC236}">
                <a16:creationId xmlns:a16="http://schemas.microsoft.com/office/drawing/2014/main" id="{B90C9C17-E903-4C8D-8B72-A5F18DF0256B}"/>
              </a:ext>
            </a:extLst>
          </p:cNvPr>
          <p:cNvSpPr/>
          <p:nvPr/>
        </p:nvSpPr>
        <p:spPr bwMode="auto">
          <a:xfrm>
            <a:off x="9022006" y="360000"/>
            <a:ext cx="1080000" cy="288000"/>
          </a:xfrm>
          <a:prstGeom prst="roundRect">
            <a:avLst>
              <a:gd name="adj" fmla="val 13229"/>
            </a:avLst>
          </a:prstGeom>
          <a:solidFill>
            <a:srgbClr val="92D050"/>
          </a:solidFill>
          <a:ln w="285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defRPr/>
            </a:pPr>
            <a:r>
              <a:rPr lang="en-US" altLang="ja-JP" sz="1400" b="1" kern="0" dirty="0">
                <a:solidFill>
                  <a:srgbClr val="FFFFFF"/>
                </a:solidFill>
                <a:latin typeface="Meiryo UI" panose="020B0604030504040204" pitchFamily="50" charset="-128"/>
                <a:ea typeface="Meiryo UI" panose="020B0604030504040204" pitchFamily="50" charset="-128"/>
                <a:cs typeface="Verdana" panose="020B0604030504040204" pitchFamily="34" charset="0"/>
              </a:rPr>
              <a:t>Android</a:t>
            </a:r>
            <a:endParaRPr kumimoji="1" lang="ja-JP" altLang="en-US" sz="1400" b="1" kern="0" dirty="0">
              <a:solidFill>
                <a:srgbClr val="FFFFFF"/>
              </a:solidFill>
              <a:latin typeface="Meiryo UI" panose="020B0604030504040204" pitchFamily="50" charset="-128"/>
              <a:ea typeface="Meiryo UI" panose="020B0604030504040204" pitchFamily="50" charset="-128"/>
              <a:cs typeface="Verdana" panose="020B0604030504040204" pitchFamily="34" charset="0"/>
            </a:endParaRPr>
          </a:p>
        </p:txBody>
      </p:sp>
      <p:sp>
        <p:nvSpPr>
          <p:cNvPr id="6" name="コンテンツ プレースホルダ 28">
            <a:extLst>
              <a:ext uri="{FF2B5EF4-FFF2-40B4-BE49-F238E27FC236}">
                <a16:creationId xmlns:a16="http://schemas.microsoft.com/office/drawing/2014/main" id="{098F5FC8-B588-41E9-870C-19BFF7883045}"/>
              </a:ext>
            </a:extLst>
          </p:cNvPr>
          <p:cNvSpPr txBox="1">
            <a:spLocks/>
          </p:cNvSpPr>
          <p:nvPr/>
        </p:nvSpPr>
        <p:spPr>
          <a:xfrm>
            <a:off x="360006" y="1257478"/>
            <a:ext cx="12283200" cy="1368000"/>
          </a:xfrm>
          <a:prstGeom prst="rect">
            <a:avLst/>
          </a:prstGeom>
        </p:spPr>
        <p:txBody>
          <a:bodyPr lIns="0" rIns="0" anchor="ctr" anchorCtr="0"/>
          <a:lstStyle>
            <a:lvl1pPr marL="215900" algn="l" rtl="0" fontAlgn="base">
              <a:spcBef>
                <a:spcPts val="2400"/>
              </a:spcBef>
              <a:spcAft>
                <a:spcPct val="0"/>
              </a:spcAft>
              <a:defRPr sz="4400">
                <a:solidFill>
                  <a:schemeClr val="tx1"/>
                </a:solidFill>
                <a:latin typeface="HGP創英角ｺﾞｼｯｸUB" panose="020B0900000000000000" pitchFamily="50" charset="-128"/>
                <a:ea typeface="HGP創英角ｺﾞｼｯｸUB" panose="020B0900000000000000" pitchFamily="50" charset="-128"/>
                <a:cs typeface="+mn-cs"/>
                <a:sym typeface="ヒラギノ角ゴ ProN W6" charset="0"/>
              </a:defRPr>
            </a:lvl1pPr>
            <a:lvl2pPr marL="1231900" indent="-571500" algn="l" rtl="0" fontAlgn="base">
              <a:spcBef>
                <a:spcPts val="2400"/>
              </a:spcBef>
              <a:spcAft>
                <a:spcPct val="0"/>
              </a:spcAft>
              <a:buClr>
                <a:srgbClr val="000000"/>
              </a:buClr>
              <a:buSzPct val="171000"/>
              <a:buFont typeface="ヒラギノ角ゴ ProN W3" charset="0"/>
              <a:buChar char="•"/>
              <a:defRPr sz="4400">
                <a:solidFill>
                  <a:schemeClr val="tx1"/>
                </a:solidFill>
                <a:latin typeface="HGP創英角ｺﾞｼｯｸUB" panose="020B0900000000000000" pitchFamily="50" charset="-128"/>
                <a:ea typeface="HGP創英角ｺﾞｼｯｸUB" panose="020B0900000000000000" pitchFamily="50" charset="-128"/>
                <a:cs typeface="+mn-cs"/>
                <a:sym typeface="ヒラギノ角ゴ ProN W6" charset="0"/>
              </a:defRPr>
            </a:lvl2pPr>
            <a:lvl3pPr marL="1676400" indent="-571500" algn="l" rtl="0" fontAlgn="base">
              <a:spcBef>
                <a:spcPts val="2400"/>
              </a:spcBef>
              <a:spcAft>
                <a:spcPct val="0"/>
              </a:spcAft>
              <a:buClr>
                <a:srgbClr val="000000"/>
              </a:buClr>
              <a:buSzPct val="171000"/>
              <a:buFont typeface="ヒラギノ角ゴ ProN W3" charset="0"/>
              <a:buChar char="•"/>
              <a:defRPr sz="4400">
                <a:solidFill>
                  <a:schemeClr val="tx1"/>
                </a:solidFill>
                <a:latin typeface="HGP創英角ｺﾞｼｯｸUB" panose="020B0900000000000000" pitchFamily="50" charset="-128"/>
                <a:ea typeface="HGP創英角ｺﾞｼｯｸUB" panose="020B0900000000000000" pitchFamily="50" charset="-128"/>
                <a:cs typeface="+mn-cs"/>
                <a:sym typeface="ヒラギノ角ゴ ProN W6" charset="0"/>
              </a:defRPr>
            </a:lvl3pPr>
            <a:lvl4pPr marL="2120900" indent="-571500" algn="l" rtl="0" fontAlgn="base">
              <a:spcBef>
                <a:spcPts val="2400"/>
              </a:spcBef>
              <a:spcAft>
                <a:spcPct val="0"/>
              </a:spcAft>
              <a:buClr>
                <a:srgbClr val="000000"/>
              </a:buClr>
              <a:buSzPct val="171000"/>
              <a:buFont typeface="ヒラギノ角ゴ ProN W3" charset="0"/>
              <a:buChar char="•"/>
              <a:defRPr sz="4400">
                <a:solidFill>
                  <a:schemeClr val="tx1"/>
                </a:solidFill>
                <a:latin typeface="HGP創英角ｺﾞｼｯｸUB" panose="020B0900000000000000" pitchFamily="50" charset="-128"/>
                <a:ea typeface="HGP創英角ｺﾞｼｯｸUB" panose="020B0900000000000000" pitchFamily="50" charset="-128"/>
                <a:cs typeface="+mn-cs"/>
                <a:sym typeface="ヒラギノ角ゴ ProN W6" charset="0"/>
              </a:defRPr>
            </a:lvl4pPr>
            <a:lvl5pPr marL="2565400" indent="-571500" algn="l" rtl="0" fontAlgn="base">
              <a:spcBef>
                <a:spcPts val="2400"/>
              </a:spcBef>
              <a:spcAft>
                <a:spcPct val="0"/>
              </a:spcAft>
              <a:buClr>
                <a:srgbClr val="000000"/>
              </a:buClr>
              <a:buSzPct val="171000"/>
              <a:buFont typeface="ヒラギノ角ゴ ProN W3" charset="0"/>
              <a:buChar char="•"/>
              <a:defRPr sz="4400">
                <a:solidFill>
                  <a:schemeClr val="tx1"/>
                </a:solidFill>
                <a:latin typeface="HGP創英角ｺﾞｼｯｸUB" panose="020B0900000000000000" pitchFamily="50" charset="-128"/>
                <a:ea typeface="HGP創英角ｺﾞｼｯｸUB" panose="020B0900000000000000" pitchFamily="50" charset="-128"/>
                <a:cs typeface="+mn-cs"/>
                <a:sym typeface="ヒラギノ角ゴ ProN W6" charset="0"/>
              </a:defRPr>
            </a:lvl5pPr>
            <a:lvl6pPr marL="3022600" indent="-571500" algn="l" rtl="0" fontAlgn="base">
              <a:spcBef>
                <a:spcPts val="2400"/>
              </a:spcBef>
              <a:spcAft>
                <a:spcPct val="0"/>
              </a:spcAft>
              <a:buClr>
                <a:srgbClr val="000000"/>
              </a:buClr>
              <a:buSzPct val="171000"/>
              <a:buFont typeface="ヒラギノ角ゴ ProN W3" charset="0"/>
              <a:buChar char="•"/>
              <a:defRPr sz="3800">
                <a:solidFill>
                  <a:schemeClr val="tx1"/>
                </a:solidFill>
                <a:latin typeface="+mn-lt"/>
                <a:ea typeface="+mn-ea"/>
                <a:cs typeface="+mn-cs"/>
                <a:sym typeface="ヒラギノ角ゴ ProN W6" charset="0"/>
              </a:defRPr>
            </a:lvl6pPr>
            <a:lvl7pPr marL="3479800" indent="-571500" algn="l" rtl="0" fontAlgn="base">
              <a:spcBef>
                <a:spcPts val="2400"/>
              </a:spcBef>
              <a:spcAft>
                <a:spcPct val="0"/>
              </a:spcAft>
              <a:buClr>
                <a:srgbClr val="000000"/>
              </a:buClr>
              <a:buSzPct val="171000"/>
              <a:buFont typeface="ヒラギノ角ゴ ProN W3" charset="0"/>
              <a:buChar char="•"/>
              <a:defRPr sz="3800">
                <a:solidFill>
                  <a:schemeClr val="tx1"/>
                </a:solidFill>
                <a:latin typeface="+mn-lt"/>
                <a:ea typeface="+mn-ea"/>
                <a:cs typeface="+mn-cs"/>
                <a:sym typeface="ヒラギノ角ゴ ProN W6" charset="0"/>
              </a:defRPr>
            </a:lvl7pPr>
            <a:lvl8pPr marL="3937000" indent="-571500" algn="l" rtl="0" fontAlgn="base">
              <a:spcBef>
                <a:spcPts val="2400"/>
              </a:spcBef>
              <a:spcAft>
                <a:spcPct val="0"/>
              </a:spcAft>
              <a:buClr>
                <a:srgbClr val="000000"/>
              </a:buClr>
              <a:buSzPct val="171000"/>
              <a:buFont typeface="ヒラギノ角ゴ ProN W3" charset="0"/>
              <a:buChar char="•"/>
              <a:defRPr sz="3800">
                <a:solidFill>
                  <a:schemeClr val="tx1"/>
                </a:solidFill>
                <a:latin typeface="+mn-lt"/>
                <a:ea typeface="+mn-ea"/>
                <a:cs typeface="+mn-cs"/>
                <a:sym typeface="ヒラギノ角ゴ ProN W6" charset="0"/>
              </a:defRPr>
            </a:lvl8pPr>
            <a:lvl9pPr marL="4394200" indent="-571500" algn="l" rtl="0" fontAlgn="base">
              <a:spcBef>
                <a:spcPts val="2400"/>
              </a:spcBef>
              <a:spcAft>
                <a:spcPct val="0"/>
              </a:spcAft>
              <a:buClr>
                <a:srgbClr val="000000"/>
              </a:buClr>
              <a:buSzPct val="171000"/>
              <a:buFont typeface="ヒラギノ角ゴ ProN W3" charset="0"/>
              <a:buChar char="•"/>
              <a:defRPr sz="3800">
                <a:solidFill>
                  <a:schemeClr val="tx1"/>
                </a:solidFill>
                <a:latin typeface="+mn-lt"/>
                <a:ea typeface="+mn-ea"/>
                <a:cs typeface="+mn-cs"/>
                <a:sym typeface="ヒラギノ角ゴ ProN W6" charset="0"/>
              </a:defRPr>
            </a:lvl9pPr>
          </a:lstStyle>
          <a:p>
            <a:pPr marL="0" algn="ctr" fontAlgn="auto">
              <a:spcBef>
                <a:spcPts val="0"/>
              </a:spcBef>
              <a:spcAft>
                <a:spcPts val="0"/>
              </a:spcAft>
              <a:defRPr/>
            </a:pPr>
            <a:r>
              <a:rPr lang="en-US" altLang="ja-JP" sz="3000" kern="0" dirty="0">
                <a:solidFill>
                  <a:sysClr val="windowText" lastClr="000000"/>
                </a:solidFill>
                <a:latin typeface="Meiryo UI" panose="020B0604030504040204" pitchFamily="50" charset="-128"/>
                <a:ea typeface="Meiryo UI" panose="020B0604030504040204" pitchFamily="50" charset="-128"/>
              </a:rPr>
              <a:t>Android</a:t>
            </a:r>
            <a:r>
              <a:rPr lang="ja-JP" altLang="en-US" sz="3000" kern="0" dirty="0">
                <a:solidFill>
                  <a:sysClr val="windowText" lastClr="000000"/>
                </a:solidFill>
                <a:latin typeface="Meiryo UI" panose="020B0604030504040204" pitchFamily="50" charset="-128"/>
                <a:ea typeface="Meiryo UI" panose="020B0604030504040204" pitchFamily="50" charset="-128"/>
              </a:rPr>
              <a:t>は</a:t>
            </a:r>
            <a:r>
              <a:rPr lang="en-US" altLang="ja-JP" sz="3000" kern="0" dirty="0">
                <a:solidFill>
                  <a:sysClr val="windowText" lastClr="000000"/>
                </a:solidFill>
                <a:latin typeface="Meiryo UI" panose="020B0604030504040204" pitchFamily="50" charset="-128"/>
                <a:ea typeface="Meiryo UI" panose="020B0604030504040204" pitchFamily="50" charset="-128"/>
              </a:rPr>
              <a:t>2</a:t>
            </a:r>
            <a:r>
              <a:rPr lang="ja-JP" altLang="en-US" sz="3000" kern="0" dirty="0">
                <a:solidFill>
                  <a:sysClr val="windowText" lastClr="000000"/>
                </a:solidFill>
                <a:latin typeface="Meiryo UI" panose="020B0604030504040204" pitchFamily="50" charset="-128"/>
                <a:ea typeface="Meiryo UI" panose="020B0604030504040204" pitchFamily="50" charset="-128"/>
              </a:rPr>
              <a:t>つ管理タイプから選択が可能</a:t>
            </a:r>
          </a:p>
        </p:txBody>
      </p:sp>
      <p:sp>
        <p:nvSpPr>
          <p:cNvPr id="2" name="正方形/長方形 1">
            <a:extLst>
              <a:ext uri="{FF2B5EF4-FFF2-40B4-BE49-F238E27FC236}">
                <a16:creationId xmlns:a16="http://schemas.microsoft.com/office/drawing/2014/main" id="{54ADF733-7B53-4136-ADAA-2DFE1630D401}"/>
              </a:ext>
            </a:extLst>
          </p:cNvPr>
          <p:cNvSpPr/>
          <p:nvPr/>
        </p:nvSpPr>
        <p:spPr>
          <a:xfrm>
            <a:off x="777792" y="3393398"/>
            <a:ext cx="5723814" cy="276999"/>
          </a:xfrm>
          <a:prstGeom prst="rect">
            <a:avLst/>
          </a:prstGeom>
        </p:spPr>
        <p:txBody>
          <a:bodyPr wrap="square" lIns="0" tIns="0" rIns="0" bIns="0">
            <a:spAutoFit/>
          </a:bodyPr>
          <a:lstStyle/>
          <a:p>
            <a:pPr eaLnBrk="1" fontAlgn="auto" hangingPunct="1">
              <a:spcBef>
                <a:spcPts val="0"/>
              </a:spcBef>
              <a:spcAft>
                <a:spcPts val="0"/>
              </a:spcAft>
              <a:defRPr/>
            </a:pPr>
            <a:r>
              <a:rPr lang="ja-JP" altLang="en-US" sz="1800" kern="0" dirty="0">
                <a:latin typeface="Meiryo UI" panose="020B0604030504040204" pitchFamily="50" charset="-128"/>
                <a:ea typeface="Meiryo UI" panose="020B0604030504040204" pitchFamily="50" charset="-128"/>
              </a:rPr>
              <a:t>デバイスに個人領域と仕事領域を構成</a:t>
            </a:r>
            <a:endParaRPr lang="en-US" altLang="ja-JP" sz="1800" kern="0" dirty="0">
              <a:latin typeface="Meiryo UI" panose="020B0604030504040204" pitchFamily="50" charset="-128"/>
              <a:ea typeface="Meiryo UI" panose="020B0604030504040204" pitchFamily="50" charset="-128"/>
            </a:endParaRPr>
          </a:p>
        </p:txBody>
      </p:sp>
      <p:sp>
        <p:nvSpPr>
          <p:cNvPr id="82" name="正方形/長方形 81">
            <a:extLst>
              <a:ext uri="{FF2B5EF4-FFF2-40B4-BE49-F238E27FC236}">
                <a16:creationId xmlns:a16="http://schemas.microsoft.com/office/drawing/2014/main" id="{4BBA65BB-FF1E-4F7B-96E5-31DC189C436F}"/>
              </a:ext>
            </a:extLst>
          </p:cNvPr>
          <p:cNvSpPr/>
          <p:nvPr/>
        </p:nvSpPr>
        <p:spPr>
          <a:xfrm>
            <a:off x="6501606" y="3393398"/>
            <a:ext cx="5723807" cy="276999"/>
          </a:xfrm>
          <a:prstGeom prst="rect">
            <a:avLst/>
          </a:prstGeom>
        </p:spPr>
        <p:txBody>
          <a:bodyPr wrap="square" lIns="0" tIns="0" rIns="0" bIns="0">
            <a:spAutoFit/>
          </a:bodyPr>
          <a:lstStyle/>
          <a:p>
            <a:pPr eaLnBrk="1" fontAlgn="auto" hangingPunct="1">
              <a:spcBef>
                <a:spcPts val="0"/>
              </a:spcBef>
              <a:spcAft>
                <a:spcPts val="0"/>
              </a:spcAft>
              <a:defRPr/>
            </a:pPr>
            <a:r>
              <a:rPr lang="ja-JP" altLang="en-US" sz="1800" kern="0" dirty="0">
                <a:latin typeface="Meiryo UI" panose="020B0604030504040204" pitchFamily="50" charset="-128"/>
                <a:ea typeface="Meiryo UI" panose="020B0604030504040204" pitchFamily="50" charset="-128"/>
              </a:rPr>
              <a:t>デバイスを仕事専用端末として構成</a:t>
            </a:r>
            <a:endParaRPr lang="en-US" altLang="ja-JP" sz="1800" kern="0" dirty="0">
              <a:latin typeface="Meiryo UI" panose="020B0604030504040204" pitchFamily="50" charset="-128"/>
              <a:ea typeface="Meiryo UI" panose="020B0604030504040204" pitchFamily="50" charset="-128"/>
            </a:endParaRPr>
          </a:p>
        </p:txBody>
      </p:sp>
      <p:cxnSp>
        <p:nvCxnSpPr>
          <p:cNvPr id="21" name="直線コネクタ 20">
            <a:extLst>
              <a:ext uri="{FF2B5EF4-FFF2-40B4-BE49-F238E27FC236}">
                <a16:creationId xmlns:a16="http://schemas.microsoft.com/office/drawing/2014/main" id="{F857FE00-5726-41F5-AA07-3168033E8589}"/>
              </a:ext>
            </a:extLst>
          </p:cNvPr>
          <p:cNvCxnSpPr/>
          <p:nvPr/>
        </p:nvCxnSpPr>
        <p:spPr bwMode="auto">
          <a:xfrm>
            <a:off x="777791" y="2625478"/>
            <a:ext cx="0" cy="6426992"/>
          </a:xfrm>
          <a:prstGeom prst="line">
            <a:avLst/>
          </a:prstGeom>
          <a:solidFill>
            <a:srgbClr val="000000"/>
          </a:solidFill>
          <a:ln w="25400" cap="rnd" cmpd="sng" algn="ctr">
            <a:solidFill>
              <a:schemeClr val="bg1">
                <a:lumMod val="50000"/>
              </a:schemeClr>
            </a:solidFill>
            <a:prstDash val="sysDot"/>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2" name="四角形: 角を丸くする 21">
            <a:extLst>
              <a:ext uri="{FF2B5EF4-FFF2-40B4-BE49-F238E27FC236}">
                <a16:creationId xmlns:a16="http://schemas.microsoft.com/office/drawing/2014/main" id="{9F8F51C0-8294-419A-B9A2-8D4FF6EBF58B}"/>
              </a:ext>
            </a:extLst>
          </p:cNvPr>
          <p:cNvSpPr/>
          <p:nvPr/>
        </p:nvSpPr>
        <p:spPr bwMode="auto">
          <a:xfrm>
            <a:off x="2019698" y="2591999"/>
            <a:ext cx="3240000" cy="593725"/>
          </a:xfrm>
          <a:prstGeom prst="roundRect">
            <a:avLst>
              <a:gd name="adj" fmla="val 10695"/>
            </a:avLst>
          </a:prstGeom>
          <a:solidFill>
            <a:schemeClr val="bg1">
              <a:lumMod val="95000"/>
            </a:schemeClr>
          </a:solidFill>
          <a:ln w="15875" cap="flat" cmpd="sng" algn="ctr">
            <a:solidFill>
              <a:schemeClr val="bg1">
                <a:lumMod val="50000"/>
              </a:schemeClr>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defTabSz="1225968">
              <a:defRPr/>
            </a:pPr>
            <a:r>
              <a:rPr kumimoji="1" lang="en-US" altLang="ja-JP" sz="2000" dirty="0">
                <a:solidFill>
                  <a:schemeClr val="tx1"/>
                </a:solidFill>
                <a:latin typeface="Meiryo UI" panose="020B0604030504040204" pitchFamily="50" charset="-128"/>
                <a:ea typeface="Meiryo UI" panose="020B0604030504040204" pitchFamily="50" charset="-128"/>
              </a:rPr>
              <a:t>Work</a:t>
            </a:r>
            <a:r>
              <a:rPr kumimoji="1" lang="ja-JP" altLang="en-US" sz="2000" dirty="0">
                <a:solidFill>
                  <a:schemeClr val="tx1"/>
                </a:solidFill>
                <a:latin typeface="Meiryo UI" panose="020B0604030504040204" pitchFamily="50" charset="-128"/>
                <a:ea typeface="Meiryo UI" panose="020B0604030504040204" pitchFamily="50" charset="-128"/>
              </a:rPr>
              <a:t> </a:t>
            </a:r>
            <a:r>
              <a:rPr kumimoji="1" lang="en-US" altLang="ja-JP" sz="2000" dirty="0">
                <a:solidFill>
                  <a:schemeClr val="tx1"/>
                </a:solidFill>
                <a:latin typeface="Meiryo UI" panose="020B0604030504040204" pitchFamily="50" charset="-128"/>
                <a:ea typeface="Meiryo UI" panose="020B0604030504040204" pitchFamily="50" charset="-128"/>
              </a:rPr>
              <a:t>Profile</a:t>
            </a:r>
          </a:p>
        </p:txBody>
      </p:sp>
      <p:cxnSp>
        <p:nvCxnSpPr>
          <p:cNvPr id="27" name="直線コネクタ 26">
            <a:extLst>
              <a:ext uri="{FF2B5EF4-FFF2-40B4-BE49-F238E27FC236}">
                <a16:creationId xmlns:a16="http://schemas.microsoft.com/office/drawing/2014/main" id="{59321A0D-A456-42FB-A3A3-BC7734B08E3A}"/>
              </a:ext>
            </a:extLst>
          </p:cNvPr>
          <p:cNvCxnSpPr>
            <a:stCxn id="6" idx="2"/>
          </p:cNvCxnSpPr>
          <p:nvPr/>
        </p:nvCxnSpPr>
        <p:spPr bwMode="auto">
          <a:xfrm>
            <a:off x="6501606" y="2625478"/>
            <a:ext cx="0" cy="6426992"/>
          </a:xfrm>
          <a:prstGeom prst="line">
            <a:avLst/>
          </a:prstGeom>
          <a:solidFill>
            <a:srgbClr val="000000"/>
          </a:solidFill>
          <a:ln w="25400" cap="rnd" cmpd="sng" algn="ctr">
            <a:solidFill>
              <a:schemeClr val="bg1">
                <a:lumMod val="50000"/>
              </a:schemeClr>
            </a:solidFill>
            <a:prstDash val="sysDot"/>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8" name="直線コネクタ 27">
            <a:extLst>
              <a:ext uri="{FF2B5EF4-FFF2-40B4-BE49-F238E27FC236}">
                <a16:creationId xmlns:a16="http://schemas.microsoft.com/office/drawing/2014/main" id="{0CBB677F-4FB2-464E-BC82-701C57137327}"/>
              </a:ext>
            </a:extLst>
          </p:cNvPr>
          <p:cNvCxnSpPr/>
          <p:nvPr/>
        </p:nvCxnSpPr>
        <p:spPr bwMode="auto">
          <a:xfrm>
            <a:off x="12225422" y="2625478"/>
            <a:ext cx="0" cy="6426992"/>
          </a:xfrm>
          <a:prstGeom prst="line">
            <a:avLst/>
          </a:prstGeom>
          <a:solidFill>
            <a:srgbClr val="000000"/>
          </a:solidFill>
          <a:ln w="25400" cap="rnd" cmpd="sng" algn="ctr">
            <a:solidFill>
              <a:schemeClr val="bg1">
                <a:lumMod val="50000"/>
              </a:schemeClr>
            </a:solidFill>
            <a:prstDash val="sysDot"/>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9" name="四角形: 角を丸くする 28">
            <a:extLst>
              <a:ext uri="{FF2B5EF4-FFF2-40B4-BE49-F238E27FC236}">
                <a16:creationId xmlns:a16="http://schemas.microsoft.com/office/drawing/2014/main" id="{4EF910E8-D85B-405E-83B7-0E6E4DCE6C9F}"/>
              </a:ext>
            </a:extLst>
          </p:cNvPr>
          <p:cNvSpPr/>
          <p:nvPr/>
        </p:nvSpPr>
        <p:spPr bwMode="auto">
          <a:xfrm>
            <a:off x="7743514" y="2591999"/>
            <a:ext cx="3240000" cy="593725"/>
          </a:xfrm>
          <a:prstGeom prst="roundRect">
            <a:avLst>
              <a:gd name="adj" fmla="val 10695"/>
            </a:avLst>
          </a:prstGeom>
          <a:solidFill>
            <a:schemeClr val="bg1">
              <a:lumMod val="95000"/>
            </a:schemeClr>
          </a:solidFill>
          <a:ln w="15875" cap="flat" cmpd="sng" algn="ctr">
            <a:solidFill>
              <a:schemeClr val="bg1">
                <a:lumMod val="50000"/>
              </a:schemeClr>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defTabSz="1225968">
              <a:defRPr/>
            </a:pPr>
            <a:r>
              <a:rPr kumimoji="1" lang="en-US" altLang="ja-JP" sz="2000" dirty="0">
                <a:solidFill>
                  <a:schemeClr val="tx1"/>
                </a:solidFill>
                <a:latin typeface="Meiryo UI" panose="020B0604030504040204" pitchFamily="50" charset="-128"/>
                <a:ea typeface="Meiryo UI" panose="020B0604030504040204" pitchFamily="50" charset="-128"/>
              </a:rPr>
              <a:t>Fully managed device</a:t>
            </a:r>
          </a:p>
        </p:txBody>
      </p:sp>
      <p:grpSp>
        <p:nvGrpSpPr>
          <p:cNvPr id="18" name="グループ化 17">
            <a:extLst>
              <a:ext uri="{FF2B5EF4-FFF2-40B4-BE49-F238E27FC236}">
                <a16:creationId xmlns:a16="http://schemas.microsoft.com/office/drawing/2014/main" id="{3B0C43C7-DD2C-45E3-8CBB-568E317B3A11}"/>
              </a:ext>
            </a:extLst>
          </p:cNvPr>
          <p:cNvGrpSpPr/>
          <p:nvPr/>
        </p:nvGrpSpPr>
        <p:grpSpPr>
          <a:xfrm>
            <a:off x="4494789" y="6361228"/>
            <a:ext cx="1184736" cy="747026"/>
            <a:chOff x="5063001" y="5260642"/>
            <a:chExt cx="1184736" cy="747026"/>
          </a:xfrm>
        </p:grpSpPr>
        <p:cxnSp>
          <p:nvCxnSpPr>
            <p:cNvPr id="32" name="直線コネクタ 31">
              <a:extLst>
                <a:ext uri="{FF2B5EF4-FFF2-40B4-BE49-F238E27FC236}">
                  <a16:creationId xmlns:a16="http://schemas.microsoft.com/office/drawing/2014/main" id="{13044B55-3933-4DDC-9DEB-314B3D9E6288}"/>
                </a:ext>
              </a:extLst>
            </p:cNvPr>
            <p:cNvCxnSpPr>
              <a:cxnSpLocks/>
            </p:cNvCxnSpPr>
            <p:nvPr/>
          </p:nvCxnSpPr>
          <p:spPr bwMode="auto">
            <a:xfrm flipH="1">
              <a:off x="5354491" y="5260642"/>
              <a:ext cx="3737" cy="646009"/>
            </a:xfrm>
            <a:prstGeom prst="line">
              <a:avLst/>
            </a:prstGeom>
            <a:solidFill>
              <a:srgbClr val="000000"/>
            </a:solidFill>
            <a:ln w="19050" cap="flat" cmpd="sng" algn="ctr">
              <a:solidFill>
                <a:srgbClr val="00B050"/>
              </a:solidFill>
              <a:prstDash val="solid"/>
              <a:round/>
              <a:headEnd type="oval"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3" name="四角形: 角を丸くする 32">
              <a:extLst>
                <a:ext uri="{FF2B5EF4-FFF2-40B4-BE49-F238E27FC236}">
                  <a16:creationId xmlns:a16="http://schemas.microsoft.com/office/drawing/2014/main" id="{781FCE73-FB9C-4E39-A31E-C74ED5ACCCE6}"/>
                </a:ext>
              </a:extLst>
            </p:cNvPr>
            <p:cNvSpPr/>
            <p:nvPr/>
          </p:nvSpPr>
          <p:spPr bwMode="auto">
            <a:xfrm>
              <a:off x="5063001" y="5476666"/>
              <a:ext cx="1184736" cy="531002"/>
            </a:xfrm>
            <a:prstGeom prst="roundRect">
              <a:avLst>
                <a:gd name="adj" fmla="val 11959"/>
              </a:avLst>
            </a:prstGeom>
            <a:solidFill>
              <a:schemeClr val="bg1">
                <a:lumMod val="95000"/>
              </a:schemeClr>
            </a:solidFill>
            <a:ln w="19050" cap="flat" cmpd="sng" algn="ctr">
              <a:solidFill>
                <a:srgbClr val="00B050"/>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a:buClr>
                  <a:srgbClr val="929292"/>
                </a:buClr>
                <a:buFont typeface="Trebuchet MS" panose="020B0603020202020204" pitchFamily="34" charset="0"/>
                <a:buNone/>
              </a:pPr>
              <a:r>
                <a:rPr lang="ja-JP" altLang="en-US" sz="1800" b="1" dirty="0">
                  <a:solidFill>
                    <a:srgbClr val="00B050"/>
                  </a:solidFill>
                  <a:latin typeface="Meiryo UI" panose="020B0604030504040204" pitchFamily="50" charset="-128"/>
                  <a:ea typeface="Meiryo UI" panose="020B0604030504040204" pitchFamily="50" charset="-128"/>
                  <a:cs typeface="Trebuchet MS Bold" panose="020B0703020202020204" pitchFamily="34" charset="0"/>
                  <a:sym typeface="Trebuchet MS Bold" panose="020B0703020202020204" pitchFamily="34" charset="0"/>
                </a:rPr>
                <a:t>仕事領域</a:t>
              </a:r>
              <a:endParaRPr lang="ja-JP" altLang="ja-JP" sz="1800" b="1" dirty="0">
                <a:solidFill>
                  <a:srgbClr val="00B050"/>
                </a:solidFill>
                <a:latin typeface="Meiryo UI" panose="020B0604030504040204" pitchFamily="50" charset="-128"/>
                <a:ea typeface="Meiryo UI" panose="020B0604030504040204" pitchFamily="50" charset="-128"/>
                <a:cs typeface="Trebuchet MS Bold" panose="020B0703020202020204" pitchFamily="34" charset="0"/>
                <a:sym typeface="Trebuchet MS Bold" panose="020B0703020202020204" pitchFamily="34" charset="0"/>
              </a:endParaRPr>
            </a:p>
          </p:txBody>
        </p:sp>
      </p:grpSp>
      <p:grpSp>
        <p:nvGrpSpPr>
          <p:cNvPr id="12" name="グループ化 11">
            <a:extLst>
              <a:ext uri="{FF2B5EF4-FFF2-40B4-BE49-F238E27FC236}">
                <a16:creationId xmlns:a16="http://schemas.microsoft.com/office/drawing/2014/main" id="{459CDFDC-1761-420C-B85F-B462187E7CCC}"/>
              </a:ext>
            </a:extLst>
          </p:cNvPr>
          <p:cNvGrpSpPr/>
          <p:nvPr/>
        </p:nvGrpSpPr>
        <p:grpSpPr>
          <a:xfrm>
            <a:off x="1232641" y="4060752"/>
            <a:ext cx="2238394" cy="4826929"/>
            <a:chOff x="1154139" y="4060752"/>
            <a:chExt cx="2238394" cy="4826929"/>
          </a:xfrm>
        </p:grpSpPr>
        <p:pic>
          <p:nvPicPr>
            <p:cNvPr id="31" name="イメージ" descr="イメージ">
              <a:extLst>
                <a:ext uri="{FF2B5EF4-FFF2-40B4-BE49-F238E27FC236}">
                  <a16:creationId xmlns:a16="http://schemas.microsoft.com/office/drawing/2014/main" id="{96FC5858-E4FC-47A1-A3A5-06138CCB1AE8}"/>
                </a:ext>
              </a:extLst>
            </p:cNvPr>
            <p:cNvPicPr>
              <a:picLocks noChangeAspect="1"/>
            </p:cNvPicPr>
            <p:nvPr/>
          </p:nvPicPr>
          <p:blipFill>
            <a:blip r:embed="rId2" cstate="print">
              <a:extLst>
                <a:ext uri="{28A0092B-C50C-407E-A947-70E740481C1C}">
                  <a14:useLocalDpi xmlns:a14="http://schemas.microsoft.com/office/drawing/2010/main"/>
                </a:ext>
              </a:extLst>
            </a:blip>
            <a:srcRect/>
            <a:stretch>
              <a:fillRect/>
            </a:stretch>
          </p:blipFill>
          <p:spPr>
            <a:xfrm>
              <a:off x="1154139" y="4060752"/>
              <a:ext cx="2238394" cy="4826929"/>
            </a:xfrm>
            <a:custGeom>
              <a:avLst/>
              <a:gdLst/>
              <a:ahLst/>
              <a:cxnLst>
                <a:cxn ang="0">
                  <a:pos x="wd2" y="hd2"/>
                </a:cxn>
                <a:cxn ang="5400000">
                  <a:pos x="wd2" y="hd2"/>
                </a:cxn>
                <a:cxn ang="10800000">
                  <a:pos x="wd2" y="hd2"/>
                </a:cxn>
                <a:cxn ang="16200000">
                  <a:pos x="wd2" y="hd2"/>
                </a:cxn>
              </a:cxnLst>
              <a:rect l="0" t="0" r="r" b="b"/>
              <a:pathLst>
                <a:path w="21585" h="21575" extrusionOk="0">
                  <a:moveTo>
                    <a:pt x="10323" y="4"/>
                  </a:moveTo>
                  <a:lnTo>
                    <a:pt x="1782" y="25"/>
                  </a:lnTo>
                  <a:lnTo>
                    <a:pt x="1204" y="207"/>
                  </a:lnTo>
                  <a:cubicBezTo>
                    <a:pt x="885" y="307"/>
                    <a:pt x="485" y="521"/>
                    <a:pt x="313" y="683"/>
                  </a:cubicBezTo>
                  <a:cubicBezTo>
                    <a:pt x="7" y="974"/>
                    <a:pt x="0" y="1152"/>
                    <a:pt x="0" y="10766"/>
                  </a:cubicBezTo>
                  <a:cubicBezTo>
                    <a:pt x="0" y="17504"/>
                    <a:pt x="52" y="20615"/>
                    <a:pt x="167" y="20756"/>
                  </a:cubicBezTo>
                  <a:cubicBezTo>
                    <a:pt x="388" y="21026"/>
                    <a:pt x="1064" y="21354"/>
                    <a:pt x="1650" y="21475"/>
                  </a:cubicBezTo>
                  <a:cubicBezTo>
                    <a:pt x="2024" y="21552"/>
                    <a:pt x="3873" y="21574"/>
                    <a:pt x="10681" y="21575"/>
                  </a:cubicBezTo>
                  <a:cubicBezTo>
                    <a:pt x="20421" y="21576"/>
                    <a:pt x="20137" y="21591"/>
                    <a:pt x="20997" y="20989"/>
                  </a:cubicBezTo>
                  <a:lnTo>
                    <a:pt x="21439" y="20681"/>
                  </a:lnTo>
                  <a:lnTo>
                    <a:pt x="21533" y="15187"/>
                  </a:lnTo>
                  <a:cubicBezTo>
                    <a:pt x="21585" y="12165"/>
                    <a:pt x="21600" y="7763"/>
                    <a:pt x="21568" y="5404"/>
                  </a:cubicBezTo>
                  <a:cubicBezTo>
                    <a:pt x="21505" y="696"/>
                    <a:pt x="21504" y="688"/>
                    <a:pt x="20559" y="320"/>
                  </a:cubicBezTo>
                  <a:cubicBezTo>
                    <a:pt x="20302" y="220"/>
                    <a:pt x="19814" y="103"/>
                    <a:pt x="19476" y="61"/>
                  </a:cubicBezTo>
                  <a:cubicBezTo>
                    <a:pt x="19073" y="10"/>
                    <a:pt x="15937" y="-9"/>
                    <a:pt x="10323" y="4"/>
                  </a:cubicBezTo>
                  <a:close/>
                </a:path>
              </a:pathLst>
            </a:custGeom>
            <a:ln w="12700">
              <a:miter lim="400000"/>
            </a:ln>
          </p:spPr>
        </p:pic>
        <p:pic>
          <p:nvPicPr>
            <p:cNvPr id="11" name="図 10" descr="スクリーンショット が含まれている画像&#10;&#10;自動的に生成された説明">
              <a:extLst>
                <a:ext uri="{FF2B5EF4-FFF2-40B4-BE49-F238E27FC236}">
                  <a16:creationId xmlns:a16="http://schemas.microsoft.com/office/drawing/2014/main" id="{B1CDCBAC-BFCF-4B90-9BB0-081FF7ACCF1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288482" y="4431514"/>
              <a:ext cx="1982755" cy="4075661"/>
            </a:xfrm>
            <a:prstGeom prst="rect">
              <a:avLst/>
            </a:prstGeom>
          </p:spPr>
        </p:pic>
      </p:grpSp>
      <p:sp>
        <p:nvSpPr>
          <p:cNvPr id="83" name="正方形/長方形 82">
            <a:extLst>
              <a:ext uri="{FF2B5EF4-FFF2-40B4-BE49-F238E27FC236}">
                <a16:creationId xmlns:a16="http://schemas.microsoft.com/office/drawing/2014/main" id="{3C98DF28-9ACA-4BF7-A5D9-E56461101CA0}"/>
              </a:ext>
            </a:extLst>
          </p:cNvPr>
          <p:cNvSpPr/>
          <p:nvPr/>
        </p:nvSpPr>
        <p:spPr>
          <a:xfrm>
            <a:off x="3991688" y="5721591"/>
            <a:ext cx="1869680" cy="568062"/>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latin typeface="Meiryo UI" panose="020B0604030504040204" pitchFamily="50" charset="-128"/>
              <a:ea typeface="Meiryo UI" panose="020B0604030504040204" pitchFamily="50" charset="-128"/>
            </a:endParaRPr>
          </a:p>
        </p:txBody>
      </p:sp>
      <p:grpSp>
        <p:nvGrpSpPr>
          <p:cNvPr id="23" name="グループ化 22">
            <a:extLst>
              <a:ext uri="{FF2B5EF4-FFF2-40B4-BE49-F238E27FC236}">
                <a16:creationId xmlns:a16="http://schemas.microsoft.com/office/drawing/2014/main" id="{1E39DE8D-D84B-40E5-872C-40123670ACB4}"/>
              </a:ext>
            </a:extLst>
          </p:cNvPr>
          <p:cNvGrpSpPr/>
          <p:nvPr/>
        </p:nvGrpSpPr>
        <p:grpSpPr>
          <a:xfrm>
            <a:off x="8246877" y="4060752"/>
            <a:ext cx="2238394" cy="4826929"/>
            <a:chOff x="9626165" y="4060752"/>
            <a:chExt cx="2238394" cy="4826929"/>
          </a:xfrm>
        </p:grpSpPr>
        <p:pic>
          <p:nvPicPr>
            <p:cNvPr id="42" name="イメージ" descr="イメージ">
              <a:extLst>
                <a:ext uri="{FF2B5EF4-FFF2-40B4-BE49-F238E27FC236}">
                  <a16:creationId xmlns:a16="http://schemas.microsoft.com/office/drawing/2014/main" id="{93029EB7-7932-4EEF-B400-2E2AA63BBE03}"/>
                </a:ext>
              </a:extLst>
            </p:cNvPr>
            <p:cNvPicPr>
              <a:picLocks noChangeAspect="1"/>
            </p:cNvPicPr>
            <p:nvPr/>
          </p:nvPicPr>
          <p:blipFill>
            <a:blip r:embed="rId2" cstate="print">
              <a:extLst>
                <a:ext uri="{28A0092B-C50C-407E-A947-70E740481C1C}">
                  <a14:useLocalDpi xmlns:a14="http://schemas.microsoft.com/office/drawing/2010/main"/>
                </a:ext>
              </a:extLst>
            </a:blip>
            <a:srcRect/>
            <a:stretch>
              <a:fillRect/>
            </a:stretch>
          </p:blipFill>
          <p:spPr>
            <a:xfrm>
              <a:off x="9626165" y="4060752"/>
              <a:ext cx="2238394" cy="4826929"/>
            </a:xfrm>
            <a:custGeom>
              <a:avLst/>
              <a:gdLst/>
              <a:ahLst/>
              <a:cxnLst>
                <a:cxn ang="0">
                  <a:pos x="wd2" y="hd2"/>
                </a:cxn>
                <a:cxn ang="5400000">
                  <a:pos x="wd2" y="hd2"/>
                </a:cxn>
                <a:cxn ang="10800000">
                  <a:pos x="wd2" y="hd2"/>
                </a:cxn>
                <a:cxn ang="16200000">
                  <a:pos x="wd2" y="hd2"/>
                </a:cxn>
              </a:cxnLst>
              <a:rect l="0" t="0" r="r" b="b"/>
              <a:pathLst>
                <a:path w="21585" h="21575" extrusionOk="0">
                  <a:moveTo>
                    <a:pt x="10323" y="4"/>
                  </a:moveTo>
                  <a:lnTo>
                    <a:pt x="1782" y="25"/>
                  </a:lnTo>
                  <a:lnTo>
                    <a:pt x="1204" y="207"/>
                  </a:lnTo>
                  <a:cubicBezTo>
                    <a:pt x="885" y="307"/>
                    <a:pt x="485" y="521"/>
                    <a:pt x="313" y="683"/>
                  </a:cubicBezTo>
                  <a:cubicBezTo>
                    <a:pt x="7" y="974"/>
                    <a:pt x="0" y="1152"/>
                    <a:pt x="0" y="10766"/>
                  </a:cubicBezTo>
                  <a:cubicBezTo>
                    <a:pt x="0" y="17504"/>
                    <a:pt x="52" y="20615"/>
                    <a:pt x="167" y="20756"/>
                  </a:cubicBezTo>
                  <a:cubicBezTo>
                    <a:pt x="388" y="21026"/>
                    <a:pt x="1064" y="21354"/>
                    <a:pt x="1650" y="21475"/>
                  </a:cubicBezTo>
                  <a:cubicBezTo>
                    <a:pt x="2024" y="21552"/>
                    <a:pt x="3873" y="21574"/>
                    <a:pt x="10681" y="21575"/>
                  </a:cubicBezTo>
                  <a:cubicBezTo>
                    <a:pt x="20421" y="21576"/>
                    <a:pt x="20137" y="21591"/>
                    <a:pt x="20997" y="20989"/>
                  </a:cubicBezTo>
                  <a:lnTo>
                    <a:pt x="21439" y="20681"/>
                  </a:lnTo>
                  <a:lnTo>
                    <a:pt x="21533" y="15187"/>
                  </a:lnTo>
                  <a:cubicBezTo>
                    <a:pt x="21585" y="12165"/>
                    <a:pt x="21600" y="7763"/>
                    <a:pt x="21568" y="5404"/>
                  </a:cubicBezTo>
                  <a:cubicBezTo>
                    <a:pt x="21505" y="696"/>
                    <a:pt x="21504" y="688"/>
                    <a:pt x="20559" y="320"/>
                  </a:cubicBezTo>
                  <a:cubicBezTo>
                    <a:pt x="20302" y="220"/>
                    <a:pt x="19814" y="103"/>
                    <a:pt x="19476" y="61"/>
                  </a:cubicBezTo>
                  <a:cubicBezTo>
                    <a:pt x="19073" y="10"/>
                    <a:pt x="15937" y="-9"/>
                    <a:pt x="10323" y="4"/>
                  </a:cubicBezTo>
                  <a:close/>
                </a:path>
              </a:pathLst>
            </a:custGeom>
            <a:ln w="12700">
              <a:miter lim="400000"/>
            </a:ln>
          </p:spPr>
        </p:pic>
        <p:pic>
          <p:nvPicPr>
            <p:cNvPr id="15" name="図 14" descr="スクリーンショット が含まれている画像&#10;&#10;自動的に生成された説明">
              <a:extLst>
                <a:ext uri="{FF2B5EF4-FFF2-40B4-BE49-F238E27FC236}">
                  <a16:creationId xmlns:a16="http://schemas.microsoft.com/office/drawing/2014/main" id="{F0459664-8E20-4073-8EFB-27B764478AC5}"/>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753987" y="4410720"/>
              <a:ext cx="1982750" cy="4075652"/>
            </a:xfrm>
            <a:prstGeom prst="rect">
              <a:avLst/>
            </a:prstGeom>
          </p:spPr>
        </p:pic>
      </p:grpSp>
      <p:sp>
        <p:nvSpPr>
          <p:cNvPr id="52" name="正方形/長方形 51">
            <a:extLst>
              <a:ext uri="{FF2B5EF4-FFF2-40B4-BE49-F238E27FC236}">
                <a16:creationId xmlns:a16="http://schemas.microsoft.com/office/drawing/2014/main" id="{BD803D95-2CB1-46CE-AF17-8521E84C7908}"/>
              </a:ext>
            </a:extLst>
          </p:cNvPr>
          <p:cNvSpPr/>
          <p:nvPr/>
        </p:nvSpPr>
        <p:spPr>
          <a:xfrm>
            <a:off x="8374699" y="4387974"/>
            <a:ext cx="1996355" cy="4111650"/>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latin typeface="Meiryo UI" panose="020B0604030504040204" pitchFamily="50" charset="-128"/>
              <a:ea typeface="Meiryo UI" panose="020B0604030504040204" pitchFamily="50" charset="-128"/>
            </a:endParaRPr>
          </a:p>
        </p:txBody>
      </p:sp>
      <p:grpSp>
        <p:nvGrpSpPr>
          <p:cNvPr id="47" name="グループ化 46">
            <a:extLst>
              <a:ext uri="{FF2B5EF4-FFF2-40B4-BE49-F238E27FC236}">
                <a16:creationId xmlns:a16="http://schemas.microsoft.com/office/drawing/2014/main" id="{A7D29DD6-46ED-4C14-8C12-EB8A2A161E59}"/>
              </a:ext>
            </a:extLst>
          </p:cNvPr>
          <p:cNvGrpSpPr/>
          <p:nvPr/>
        </p:nvGrpSpPr>
        <p:grpSpPr>
          <a:xfrm>
            <a:off x="10136155" y="6535247"/>
            <a:ext cx="1908854" cy="531002"/>
            <a:chOff x="4338883" y="5641148"/>
            <a:chExt cx="1908854" cy="531002"/>
          </a:xfrm>
        </p:grpSpPr>
        <p:cxnSp>
          <p:nvCxnSpPr>
            <p:cNvPr id="48" name="直線コネクタ 47">
              <a:extLst>
                <a:ext uri="{FF2B5EF4-FFF2-40B4-BE49-F238E27FC236}">
                  <a16:creationId xmlns:a16="http://schemas.microsoft.com/office/drawing/2014/main" id="{E9D06F2D-8D62-4D9E-B3C1-3B018B29F9C3}"/>
                </a:ext>
              </a:extLst>
            </p:cNvPr>
            <p:cNvCxnSpPr>
              <a:cxnSpLocks/>
            </p:cNvCxnSpPr>
            <p:nvPr/>
          </p:nvCxnSpPr>
          <p:spPr bwMode="auto">
            <a:xfrm>
              <a:off x="4338883" y="5906651"/>
              <a:ext cx="1713908" cy="0"/>
            </a:xfrm>
            <a:prstGeom prst="line">
              <a:avLst/>
            </a:prstGeom>
            <a:solidFill>
              <a:srgbClr val="000000"/>
            </a:solidFill>
            <a:ln w="19050" cap="flat" cmpd="sng" algn="ctr">
              <a:solidFill>
                <a:srgbClr val="00B050"/>
              </a:solidFill>
              <a:prstDash val="solid"/>
              <a:round/>
              <a:headEnd type="oval"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9" name="四角形: 角を丸くする 48">
              <a:extLst>
                <a:ext uri="{FF2B5EF4-FFF2-40B4-BE49-F238E27FC236}">
                  <a16:creationId xmlns:a16="http://schemas.microsoft.com/office/drawing/2014/main" id="{09E992CD-9F2A-428E-9485-F458ECE35F95}"/>
                </a:ext>
              </a:extLst>
            </p:cNvPr>
            <p:cNvSpPr/>
            <p:nvPr/>
          </p:nvSpPr>
          <p:spPr bwMode="auto">
            <a:xfrm>
              <a:off x="5063001" y="5641148"/>
              <a:ext cx="1184736" cy="531002"/>
            </a:xfrm>
            <a:prstGeom prst="roundRect">
              <a:avLst>
                <a:gd name="adj" fmla="val 11959"/>
              </a:avLst>
            </a:prstGeom>
            <a:solidFill>
              <a:schemeClr val="bg1">
                <a:lumMod val="95000"/>
              </a:schemeClr>
            </a:solidFill>
            <a:ln w="19050" cap="flat" cmpd="sng" algn="ctr">
              <a:solidFill>
                <a:srgbClr val="00B050"/>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a:buClr>
                  <a:srgbClr val="929292"/>
                </a:buClr>
                <a:buFont typeface="Trebuchet MS" panose="020B0603020202020204" pitchFamily="34" charset="0"/>
                <a:buNone/>
              </a:pPr>
              <a:r>
                <a:rPr lang="ja-JP" altLang="en-US" sz="1800" b="1" dirty="0">
                  <a:solidFill>
                    <a:srgbClr val="00B050"/>
                  </a:solidFill>
                  <a:latin typeface="Meiryo UI" panose="020B0604030504040204" pitchFamily="50" charset="-128"/>
                  <a:ea typeface="Meiryo UI" panose="020B0604030504040204" pitchFamily="50" charset="-128"/>
                  <a:cs typeface="Trebuchet MS Bold" panose="020B0703020202020204" pitchFamily="34" charset="0"/>
                  <a:sym typeface="Trebuchet MS Bold" panose="020B0703020202020204" pitchFamily="34" charset="0"/>
                </a:rPr>
                <a:t>仕事領域</a:t>
              </a:r>
              <a:endParaRPr lang="ja-JP" altLang="ja-JP" sz="1800" b="1" dirty="0">
                <a:solidFill>
                  <a:srgbClr val="00B050"/>
                </a:solidFill>
                <a:latin typeface="Meiryo UI" panose="020B0604030504040204" pitchFamily="50" charset="-128"/>
                <a:ea typeface="Meiryo UI" panose="020B0604030504040204" pitchFamily="50" charset="-128"/>
                <a:cs typeface="Trebuchet MS Bold" panose="020B0703020202020204" pitchFamily="34" charset="0"/>
                <a:sym typeface="Trebuchet MS Bold" panose="020B0703020202020204" pitchFamily="34" charset="0"/>
              </a:endParaRPr>
            </a:p>
          </p:txBody>
        </p:sp>
      </p:grpSp>
    </p:spTree>
    <p:extLst>
      <p:ext uri="{BB962C8B-B14F-4D97-AF65-F5344CB8AC3E}">
        <p14:creationId xmlns:p14="http://schemas.microsoft.com/office/powerpoint/2010/main" val="1461579430"/>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四角形: 角を丸くする 1">
            <a:extLst>
              <a:ext uri="{FF2B5EF4-FFF2-40B4-BE49-F238E27FC236}">
                <a16:creationId xmlns:a16="http://schemas.microsoft.com/office/drawing/2014/main" id="{B39332B9-63C5-4461-A1F9-4A30676B3222}"/>
              </a:ext>
            </a:extLst>
          </p:cNvPr>
          <p:cNvSpPr/>
          <p:nvPr/>
        </p:nvSpPr>
        <p:spPr bwMode="auto">
          <a:xfrm>
            <a:off x="8403537" y="3007021"/>
            <a:ext cx="3823582" cy="2556756"/>
          </a:xfrm>
          <a:prstGeom prst="roundRect">
            <a:avLst>
              <a:gd name="adj" fmla="val 4967"/>
            </a:avLst>
          </a:prstGeom>
          <a:solidFill>
            <a:schemeClr val="bg1"/>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pic>
        <p:nvPicPr>
          <p:cNvPr id="23" name="図 22">
            <a:extLst>
              <a:ext uri="{FF2B5EF4-FFF2-40B4-BE49-F238E27FC236}">
                <a16:creationId xmlns:a16="http://schemas.microsoft.com/office/drawing/2014/main" id="{9C41C6A6-9ACA-4D50-A513-35D0399D6922}"/>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0721521" y="3138861"/>
            <a:ext cx="941792" cy="871811"/>
          </a:xfrm>
          <a:prstGeom prst="rect">
            <a:avLst/>
          </a:prstGeom>
        </p:spPr>
      </p:pic>
      <p:sp>
        <p:nvSpPr>
          <p:cNvPr id="53" name="四角形: 角を丸くする 52">
            <a:extLst>
              <a:ext uri="{FF2B5EF4-FFF2-40B4-BE49-F238E27FC236}">
                <a16:creationId xmlns:a16="http://schemas.microsoft.com/office/drawing/2014/main" id="{AFF62AE4-1171-4F23-960A-547C3ABA6CEF}"/>
              </a:ext>
            </a:extLst>
          </p:cNvPr>
          <p:cNvSpPr/>
          <p:nvPr/>
        </p:nvSpPr>
        <p:spPr bwMode="auto">
          <a:xfrm>
            <a:off x="8403537" y="5920285"/>
            <a:ext cx="3823581" cy="2556756"/>
          </a:xfrm>
          <a:prstGeom prst="roundRect">
            <a:avLst>
              <a:gd name="adj" fmla="val 4967"/>
            </a:avLst>
          </a:prstGeom>
          <a:solidFill>
            <a:schemeClr val="bg1"/>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74" name="矢印: 右 73">
            <a:extLst>
              <a:ext uri="{FF2B5EF4-FFF2-40B4-BE49-F238E27FC236}">
                <a16:creationId xmlns:a16="http://schemas.microsoft.com/office/drawing/2014/main" id="{C39298A2-CE43-4800-825C-429932A083F5}"/>
              </a:ext>
            </a:extLst>
          </p:cNvPr>
          <p:cNvSpPr/>
          <p:nvPr/>
        </p:nvSpPr>
        <p:spPr bwMode="auto">
          <a:xfrm>
            <a:off x="8005633" y="3850927"/>
            <a:ext cx="530604" cy="184667"/>
          </a:xfrm>
          <a:prstGeom prst="rightArrow">
            <a:avLst>
              <a:gd name="adj1" fmla="val 45958"/>
              <a:gd name="adj2" fmla="val 129682"/>
            </a:avLst>
          </a:prstGeom>
          <a:gradFill>
            <a:gsLst>
              <a:gs pos="20000">
                <a:srgbClr val="00B050"/>
              </a:gs>
              <a:gs pos="100000">
                <a:srgbClr val="0070C0"/>
              </a:gs>
            </a:gsLst>
            <a:lin ang="0" scaled="0"/>
          </a:gra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75" name="矢印: 右 74">
            <a:extLst>
              <a:ext uri="{FF2B5EF4-FFF2-40B4-BE49-F238E27FC236}">
                <a16:creationId xmlns:a16="http://schemas.microsoft.com/office/drawing/2014/main" id="{79F2EC7E-0F14-4B2B-B04B-C7D743463440}"/>
              </a:ext>
            </a:extLst>
          </p:cNvPr>
          <p:cNvSpPr/>
          <p:nvPr/>
        </p:nvSpPr>
        <p:spPr bwMode="auto">
          <a:xfrm>
            <a:off x="8005633" y="7307620"/>
            <a:ext cx="530604" cy="184667"/>
          </a:xfrm>
          <a:prstGeom prst="rightArrow">
            <a:avLst>
              <a:gd name="adj1" fmla="val 45958"/>
              <a:gd name="adj2" fmla="val 129682"/>
            </a:avLst>
          </a:prstGeom>
          <a:gradFill>
            <a:gsLst>
              <a:gs pos="20000">
                <a:srgbClr val="00B050"/>
              </a:gs>
              <a:gs pos="100000">
                <a:srgbClr val="0070C0"/>
              </a:gs>
            </a:gsLst>
            <a:lin ang="0" scaled="0"/>
          </a:gra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63" name="矢印: 右 62">
            <a:extLst>
              <a:ext uri="{FF2B5EF4-FFF2-40B4-BE49-F238E27FC236}">
                <a16:creationId xmlns:a16="http://schemas.microsoft.com/office/drawing/2014/main" id="{FE276B8C-8AC1-458F-B658-B02152A17F39}"/>
              </a:ext>
            </a:extLst>
          </p:cNvPr>
          <p:cNvSpPr/>
          <p:nvPr/>
        </p:nvSpPr>
        <p:spPr bwMode="auto">
          <a:xfrm>
            <a:off x="4179813" y="3850927"/>
            <a:ext cx="955481" cy="184667"/>
          </a:xfrm>
          <a:prstGeom prst="rightArrow">
            <a:avLst>
              <a:gd name="adj1" fmla="val 45958"/>
              <a:gd name="adj2" fmla="val 129682"/>
            </a:avLst>
          </a:prstGeom>
          <a:solidFill>
            <a:srgbClr val="00B050"/>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64" name="矢印: 右 63">
            <a:extLst>
              <a:ext uri="{FF2B5EF4-FFF2-40B4-BE49-F238E27FC236}">
                <a16:creationId xmlns:a16="http://schemas.microsoft.com/office/drawing/2014/main" id="{5A7443FD-FC4A-4105-8686-8927D4D1B7FB}"/>
              </a:ext>
            </a:extLst>
          </p:cNvPr>
          <p:cNvSpPr/>
          <p:nvPr/>
        </p:nvSpPr>
        <p:spPr bwMode="auto">
          <a:xfrm>
            <a:off x="4179813" y="7307620"/>
            <a:ext cx="955481" cy="184667"/>
          </a:xfrm>
          <a:prstGeom prst="rightArrow">
            <a:avLst>
              <a:gd name="adj1" fmla="val 45958"/>
              <a:gd name="adj2" fmla="val 129682"/>
            </a:avLst>
          </a:prstGeom>
          <a:solidFill>
            <a:srgbClr val="00B050"/>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65" name="正方形/長方形 64">
            <a:extLst>
              <a:ext uri="{FF2B5EF4-FFF2-40B4-BE49-F238E27FC236}">
                <a16:creationId xmlns:a16="http://schemas.microsoft.com/office/drawing/2014/main" id="{51786D62-795E-4DA0-8687-281B2C133B9F}"/>
              </a:ext>
            </a:extLst>
          </p:cNvPr>
          <p:cNvSpPr/>
          <p:nvPr/>
        </p:nvSpPr>
        <p:spPr bwMode="auto">
          <a:xfrm>
            <a:off x="4179813" y="3939901"/>
            <a:ext cx="79200" cy="3460051"/>
          </a:xfrm>
          <a:prstGeom prst="rect">
            <a:avLst/>
          </a:prstGeom>
          <a:solidFill>
            <a:srgbClr val="00B050"/>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57" name="矢印: 右 56">
            <a:extLst>
              <a:ext uri="{FF2B5EF4-FFF2-40B4-BE49-F238E27FC236}">
                <a16:creationId xmlns:a16="http://schemas.microsoft.com/office/drawing/2014/main" id="{FB11D499-97D7-4E10-BFB7-DE1D726BADCD}"/>
              </a:ext>
            </a:extLst>
          </p:cNvPr>
          <p:cNvSpPr/>
          <p:nvPr/>
        </p:nvSpPr>
        <p:spPr bwMode="auto">
          <a:xfrm>
            <a:off x="2517549" y="5909237"/>
            <a:ext cx="830518" cy="184667"/>
          </a:xfrm>
          <a:prstGeom prst="rightArrow">
            <a:avLst>
              <a:gd name="adj1" fmla="val 45958"/>
              <a:gd name="adj2" fmla="val 129682"/>
            </a:avLst>
          </a:prstGeom>
          <a:solidFill>
            <a:srgbClr val="00B050"/>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3" name="スライド番号プレースホルダー 2">
            <a:extLst>
              <a:ext uri="{FF2B5EF4-FFF2-40B4-BE49-F238E27FC236}">
                <a16:creationId xmlns:a16="http://schemas.microsoft.com/office/drawing/2014/main" id="{F58F34B3-1DEF-41BB-97CD-D70804A66CCC}"/>
              </a:ext>
            </a:extLst>
          </p:cNvPr>
          <p:cNvSpPr>
            <a:spLocks noGrp="1"/>
          </p:cNvSpPr>
          <p:nvPr>
            <p:ph type="sldNum" sz="quarter" idx="4"/>
          </p:nvPr>
        </p:nvSpPr>
        <p:spPr/>
        <p:txBody>
          <a:bodyPr/>
          <a:lstStyle/>
          <a:p>
            <a:fld id="{F1BF7F6E-0413-4353-995D-100289A07FF8}" type="slidenum">
              <a:rPr lang="en-US" altLang="ja-JP" smtClean="0"/>
              <a:pPr/>
              <a:t>54</a:t>
            </a:fld>
            <a:endParaRPr lang="en-US" altLang="ja-JP" dirty="0"/>
          </a:p>
        </p:txBody>
      </p:sp>
      <p:sp>
        <p:nvSpPr>
          <p:cNvPr id="4" name="タイトル 3">
            <a:extLst>
              <a:ext uri="{FF2B5EF4-FFF2-40B4-BE49-F238E27FC236}">
                <a16:creationId xmlns:a16="http://schemas.microsoft.com/office/drawing/2014/main" id="{635D3CA0-2959-43D9-8869-2EA5E57C93AD}"/>
              </a:ext>
            </a:extLst>
          </p:cNvPr>
          <p:cNvSpPr>
            <a:spLocks noGrp="1"/>
          </p:cNvSpPr>
          <p:nvPr>
            <p:ph type="title"/>
          </p:nvPr>
        </p:nvSpPr>
        <p:spPr/>
        <p:txBody>
          <a:bodyPr/>
          <a:lstStyle/>
          <a:p>
            <a:r>
              <a:rPr kumimoji="1" lang="ja-JP" altLang="en-US" dirty="0"/>
              <a:t>遠隔設定</a:t>
            </a:r>
          </a:p>
        </p:txBody>
      </p:sp>
      <p:sp>
        <p:nvSpPr>
          <p:cNvPr id="5" name="角丸四角形 13">
            <a:extLst>
              <a:ext uri="{FF2B5EF4-FFF2-40B4-BE49-F238E27FC236}">
                <a16:creationId xmlns:a16="http://schemas.microsoft.com/office/drawing/2014/main" id="{02C9C0C6-2233-48E9-B671-89B872F434E5}"/>
              </a:ext>
            </a:extLst>
          </p:cNvPr>
          <p:cNvSpPr/>
          <p:nvPr/>
        </p:nvSpPr>
        <p:spPr bwMode="auto">
          <a:xfrm>
            <a:off x="9022006" y="360000"/>
            <a:ext cx="1080000" cy="288000"/>
          </a:xfrm>
          <a:prstGeom prst="roundRect">
            <a:avLst>
              <a:gd name="adj" fmla="val 13229"/>
            </a:avLst>
          </a:prstGeom>
          <a:solidFill>
            <a:srgbClr val="92D050"/>
          </a:solidFill>
          <a:ln w="285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defRPr/>
            </a:pPr>
            <a:r>
              <a:rPr lang="en-US" altLang="ja-JP" sz="1400" b="1" kern="0" dirty="0">
                <a:solidFill>
                  <a:srgbClr val="FFFFFF"/>
                </a:solidFill>
                <a:latin typeface="Meiryo UI" panose="020B0604030504040204" pitchFamily="50" charset="-128"/>
                <a:ea typeface="Meiryo UI" panose="020B0604030504040204" pitchFamily="50" charset="-128"/>
                <a:cs typeface="Verdana" panose="020B0604030504040204" pitchFamily="34" charset="0"/>
              </a:rPr>
              <a:t>Android</a:t>
            </a:r>
            <a:endParaRPr kumimoji="1" lang="ja-JP" altLang="en-US" sz="1400" b="1" kern="0" dirty="0">
              <a:solidFill>
                <a:srgbClr val="FFFFFF"/>
              </a:solidFill>
              <a:latin typeface="Meiryo UI" panose="020B0604030504040204" pitchFamily="50" charset="-128"/>
              <a:ea typeface="Meiryo UI" panose="020B0604030504040204" pitchFamily="50" charset="-128"/>
              <a:cs typeface="Verdana" panose="020B0604030504040204" pitchFamily="34" charset="0"/>
            </a:endParaRPr>
          </a:p>
        </p:txBody>
      </p:sp>
      <p:sp>
        <p:nvSpPr>
          <p:cNvPr id="6" name="コンテンツ プレースホルダ 28">
            <a:extLst>
              <a:ext uri="{FF2B5EF4-FFF2-40B4-BE49-F238E27FC236}">
                <a16:creationId xmlns:a16="http://schemas.microsoft.com/office/drawing/2014/main" id="{3CE4B3EE-D830-455A-B48F-94EB24D93E3B}"/>
              </a:ext>
            </a:extLst>
          </p:cNvPr>
          <p:cNvSpPr txBox="1">
            <a:spLocks/>
          </p:cNvSpPr>
          <p:nvPr/>
        </p:nvSpPr>
        <p:spPr>
          <a:xfrm>
            <a:off x="360006" y="1275606"/>
            <a:ext cx="12283200" cy="1313720"/>
          </a:xfrm>
          <a:prstGeom prst="rect">
            <a:avLst/>
          </a:prstGeom>
        </p:spPr>
        <p:txBody>
          <a:bodyPr lIns="0" rIns="0" anchor="ctr" anchorCtr="0"/>
          <a:lstStyle>
            <a:lvl1pPr marL="215900" algn="l" rtl="0" fontAlgn="base">
              <a:spcBef>
                <a:spcPts val="2400"/>
              </a:spcBef>
              <a:spcAft>
                <a:spcPct val="0"/>
              </a:spcAft>
              <a:defRPr sz="4400">
                <a:solidFill>
                  <a:schemeClr val="tx1"/>
                </a:solidFill>
                <a:latin typeface="HGP創英角ｺﾞｼｯｸUB" panose="020B0900000000000000" pitchFamily="50" charset="-128"/>
                <a:ea typeface="HGP創英角ｺﾞｼｯｸUB" panose="020B0900000000000000" pitchFamily="50" charset="-128"/>
                <a:cs typeface="+mn-cs"/>
                <a:sym typeface="ヒラギノ角ゴ ProN W6" charset="0"/>
              </a:defRPr>
            </a:lvl1pPr>
            <a:lvl2pPr marL="1231900" indent="-571500" algn="l" rtl="0" fontAlgn="base">
              <a:spcBef>
                <a:spcPts val="2400"/>
              </a:spcBef>
              <a:spcAft>
                <a:spcPct val="0"/>
              </a:spcAft>
              <a:buClr>
                <a:srgbClr val="000000"/>
              </a:buClr>
              <a:buSzPct val="171000"/>
              <a:buFont typeface="ヒラギノ角ゴ ProN W3" charset="0"/>
              <a:buChar char="•"/>
              <a:defRPr sz="4400">
                <a:solidFill>
                  <a:schemeClr val="tx1"/>
                </a:solidFill>
                <a:latin typeface="HGP創英角ｺﾞｼｯｸUB" panose="020B0900000000000000" pitchFamily="50" charset="-128"/>
                <a:ea typeface="HGP創英角ｺﾞｼｯｸUB" panose="020B0900000000000000" pitchFamily="50" charset="-128"/>
                <a:cs typeface="+mn-cs"/>
                <a:sym typeface="ヒラギノ角ゴ ProN W6" charset="0"/>
              </a:defRPr>
            </a:lvl2pPr>
            <a:lvl3pPr marL="1676400" indent="-571500" algn="l" rtl="0" fontAlgn="base">
              <a:spcBef>
                <a:spcPts val="2400"/>
              </a:spcBef>
              <a:spcAft>
                <a:spcPct val="0"/>
              </a:spcAft>
              <a:buClr>
                <a:srgbClr val="000000"/>
              </a:buClr>
              <a:buSzPct val="171000"/>
              <a:buFont typeface="ヒラギノ角ゴ ProN W3" charset="0"/>
              <a:buChar char="•"/>
              <a:defRPr sz="4400">
                <a:solidFill>
                  <a:schemeClr val="tx1"/>
                </a:solidFill>
                <a:latin typeface="HGP創英角ｺﾞｼｯｸUB" panose="020B0900000000000000" pitchFamily="50" charset="-128"/>
                <a:ea typeface="HGP創英角ｺﾞｼｯｸUB" panose="020B0900000000000000" pitchFamily="50" charset="-128"/>
                <a:cs typeface="+mn-cs"/>
                <a:sym typeface="ヒラギノ角ゴ ProN W6" charset="0"/>
              </a:defRPr>
            </a:lvl3pPr>
            <a:lvl4pPr marL="2120900" indent="-571500" algn="l" rtl="0" fontAlgn="base">
              <a:spcBef>
                <a:spcPts val="2400"/>
              </a:spcBef>
              <a:spcAft>
                <a:spcPct val="0"/>
              </a:spcAft>
              <a:buClr>
                <a:srgbClr val="000000"/>
              </a:buClr>
              <a:buSzPct val="171000"/>
              <a:buFont typeface="ヒラギノ角ゴ ProN W3" charset="0"/>
              <a:buChar char="•"/>
              <a:defRPr sz="4400">
                <a:solidFill>
                  <a:schemeClr val="tx1"/>
                </a:solidFill>
                <a:latin typeface="HGP創英角ｺﾞｼｯｸUB" panose="020B0900000000000000" pitchFamily="50" charset="-128"/>
                <a:ea typeface="HGP創英角ｺﾞｼｯｸUB" panose="020B0900000000000000" pitchFamily="50" charset="-128"/>
                <a:cs typeface="+mn-cs"/>
                <a:sym typeface="ヒラギノ角ゴ ProN W6" charset="0"/>
              </a:defRPr>
            </a:lvl4pPr>
            <a:lvl5pPr marL="2565400" indent="-571500" algn="l" rtl="0" fontAlgn="base">
              <a:spcBef>
                <a:spcPts val="2400"/>
              </a:spcBef>
              <a:spcAft>
                <a:spcPct val="0"/>
              </a:spcAft>
              <a:buClr>
                <a:srgbClr val="000000"/>
              </a:buClr>
              <a:buSzPct val="171000"/>
              <a:buFont typeface="ヒラギノ角ゴ ProN W3" charset="0"/>
              <a:buChar char="•"/>
              <a:defRPr sz="4400">
                <a:solidFill>
                  <a:schemeClr val="tx1"/>
                </a:solidFill>
                <a:latin typeface="HGP創英角ｺﾞｼｯｸUB" panose="020B0900000000000000" pitchFamily="50" charset="-128"/>
                <a:ea typeface="HGP創英角ｺﾞｼｯｸUB" panose="020B0900000000000000" pitchFamily="50" charset="-128"/>
                <a:cs typeface="+mn-cs"/>
                <a:sym typeface="ヒラギノ角ゴ ProN W6" charset="0"/>
              </a:defRPr>
            </a:lvl5pPr>
            <a:lvl6pPr marL="3022600" indent="-571500" algn="l" rtl="0" fontAlgn="base">
              <a:spcBef>
                <a:spcPts val="2400"/>
              </a:spcBef>
              <a:spcAft>
                <a:spcPct val="0"/>
              </a:spcAft>
              <a:buClr>
                <a:srgbClr val="000000"/>
              </a:buClr>
              <a:buSzPct val="171000"/>
              <a:buFont typeface="ヒラギノ角ゴ ProN W3" charset="0"/>
              <a:buChar char="•"/>
              <a:defRPr sz="3800">
                <a:solidFill>
                  <a:schemeClr val="tx1"/>
                </a:solidFill>
                <a:latin typeface="+mn-lt"/>
                <a:ea typeface="+mn-ea"/>
                <a:cs typeface="+mn-cs"/>
                <a:sym typeface="ヒラギノ角ゴ ProN W6" charset="0"/>
              </a:defRPr>
            </a:lvl6pPr>
            <a:lvl7pPr marL="3479800" indent="-571500" algn="l" rtl="0" fontAlgn="base">
              <a:spcBef>
                <a:spcPts val="2400"/>
              </a:spcBef>
              <a:spcAft>
                <a:spcPct val="0"/>
              </a:spcAft>
              <a:buClr>
                <a:srgbClr val="000000"/>
              </a:buClr>
              <a:buSzPct val="171000"/>
              <a:buFont typeface="ヒラギノ角ゴ ProN W3" charset="0"/>
              <a:buChar char="•"/>
              <a:defRPr sz="3800">
                <a:solidFill>
                  <a:schemeClr val="tx1"/>
                </a:solidFill>
                <a:latin typeface="+mn-lt"/>
                <a:ea typeface="+mn-ea"/>
                <a:cs typeface="+mn-cs"/>
                <a:sym typeface="ヒラギノ角ゴ ProN W6" charset="0"/>
              </a:defRPr>
            </a:lvl7pPr>
            <a:lvl8pPr marL="3937000" indent="-571500" algn="l" rtl="0" fontAlgn="base">
              <a:spcBef>
                <a:spcPts val="2400"/>
              </a:spcBef>
              <a:spcAft>
                <a:spcPct val="0"/>
              </a:spcAft>
              <a:buClr>
                <a:srgbClr val="000000"/>
              </a:buClr>
              <a:buSzPct val="171000"/>
              <a:buFont typeface="ヒラギノ角ゴ ProN W3" charset="0"/>
              <a:buChar char="•"/>
              <a:defRPr sz="3800">
                <a:solidFill>
                  <a:schemeClr val="tx1"/>
                </a:solidFill>
                <a:latin typeface="+mn-lt"/>
                <a:ea typeface="+mn-ea"/>
                <a:cs typeface="+mn-cs"/>
                <a:sym typeface="ヒラギノ角ゴ ProN W6" charset="0"/>
              </a:defRPr>
            </a:lvl8pPr>
            <a:lvl9pPr marL="4394200" indent="-571500" algn="l" rtl="0" fontAlgn="base">
              <a:spcBef>
                <a:spcPts val="2400"/>
              </a:spcBef>
              <a:spcAft>
                <a:spcPct val="0"/>
              </a:spcAft>
              <a:buClr>
                <a:srgbClr val="000000"/>
              </a:buClr>
              <a:buSzPct val="171000"/>
              <a:buFont typeface="ヒラギノ角ゴ ProN W3" charset="0"/>
              <a:buChar char="•"/>
              <a:defRPr sz="3800">
                <a:solidFill>
                  <a:schemeClr val="tx1"/>
                </a:solidFill>
                <a:latin typeface="+mn-lt"/>
                <a:ea typeface="+mn-ea"/>
                <a:cs typeface="+mn-cs"/>
                <a:sym typeface="ヒラギノ角ゴ ProN W6" charset="0"/>
              </a:defRPr>
            </a:lvl9pPr>
          </a:lstStyle>
          <a:p>
            <a:pPr marL="0" algn="ctr" defTabSz="1225968">
              <a:spcBef>
                <a:spcPts val="200"/>
              </a:spcBef>
              <a:defRPr/>
            </a:pPr>
            <a:r>
              <a:rPr kumimoji="1" lang="ja-JP" altLang="en-US" sz="3000" dirty="0">
                <a:latin typeface="Meiryo UI" panose="020B0604030504040204" pitchFamily="50" charset="-128"/>
                <a:ea typeface="Meiryo UI" panose="020B0604030504040204" pitchFamily="50" charset="-128"/>
              </a:rPr>
              <a:t>管理タイプごとに適した制限ポリシーを遠隔から適用可能</a:t>
            </a:r>
            <a:endParaRPr kumimoji="1" lang="en-US" altLang="ja-JP" sz="3000" dirty="0">
              <a:latin typeface="Meiryo UI" panose="020B0604030504040204" pitchFamily="50" charset="-128"/>
              <a:ea typeface="Meiryo UI" panose="020B0604030504040204" pitchFamily="50" charset="-128"/>
            </a:endParaRPr>
          </a:p>
        </p:txBody>
      </p:sp>
      <p:sp>
        <p:nvSpPr>
          <p:cNvPr id="10" name="正方形/長方形 9">
            <a:extLst>
              <a:ext uri="{FF2B5EF4-FFF2-40B4-BE49-F238E27FC236}">
                <a16:creationId xmlns:a16="http://schemas.microsoft.com/office/drawing/2014/main" id="{515FF97B-1E85-4EB8-9FCE-60BD53734221}"/>
              </a:ext>
            </a:extLst>
          </p:cNvPr>
          <p:cNvSpPr/>
          <p:nvPr/>
        </p:nvSpPr>
        <p:spPr>
          <a:xfrm>
            <a:off x="360005" y="9122687"/>
            <a:ext cx="12283200" cy="184666"/>
          </a:xfrm>
          <a:prstGeom prst="rect">
            <a:avLst/>
          </a:prstGeom>
        </p:spPr>
        <p:txBody>
          <a:bodyPr wrap="square" lIns="0" tIns="0" rIns="0" bIns="0" anchor="ctr" anchorCtr="0">
            <a:spAutoFit/>
          </a:bodyPr>
          <a:lstStyle/>
          <a:p>
            <a:pPr algn="l" defTabSz="1092309" eaLnBrk="0" hangingPunct="0">
              <a:spcBef>
                <a:spcPts val="200"/>
              </a:spcBef>
              <a:defRPr/>
            </a:pPr>
            <a:r>
              <a:rPr kumimoji="1" lang="en-US" altLang="ja-JP" sz="1200" dirty="0">
                <a:solidFill>
                  <a:schemeClr val="bg1">
                    <a:lumMod val="50000"/>
                  </a:schemeClr>
                </a:solidFill>
                <a:latin typeface="Meiryo UI" panose="020B0604030504040204" pitchFamily="50" charset="-128"/>
                <a:ea typeface="Meiryo UI" panose="020B0604030504040204" pitchFamily="50" charset="-128"/>
              </a:rPr>
              <a:t>※</a:t>
            </a:r>
            <a:r>
              <a:rPr kumimoji="1" lang="ja-JP" altLang="en-US" sz="1200" dirty="0">
                <a:solidFill>
                  <a:schemeClr val="bg1">
                    <a:lumMod val="50000"/>
                  </a:schemeClr>
                </a:solidFill>
                <a:latin typeface="Meiryo UI" panose="020B0604030504040204" pitchFamily="50" charset="-128"/>
                <a:ea typeface="Meiryo UI" panose="020B0604030504040204" pitchFamily="50" charset="-128"/>
              </a:rPr>
              <a:t>機能制限ポリシーの一覧は</a:t>
            </a:r>
            <a:r>
              <a:rPr kumimoji="1" lang="en-US" altLang="ja-JP" sz="1200" dirty="0">
                <a:solidFill>
                  <a:schemeClr val="bg1">
                    <a:lumMod val="50000"/>
                  </a:schemeClr>
                </a:solidFill>
                <a:latin typeface="Meiryo UI" panose="020B0604030504040204" pitchFamily="50" charset="-128"/>
                <a:ea typeface="Meiryo UI" panose="020B0604030504040204" pitchFamily="50" charset="-128"/>
              </a:rPr>
              <a:t>Appendix</a:t>
            </a:r>
            <a:r>
              <a:rPr kumimoji="1" lang="ja-JP" altLang="en-US" sz="1200" dirty="0">
                <a:solidFill>
                  <a:schemeClr val="bg1">
                    <a:lumMod val="50000"/>
                  </a:schemeClr>
                </a:solidFill>
                <a:latin typeface="Meiryo UI" panose="020B0604030504040204" pitchFamily="50" charset="-128"/>
                <a:ea typeface="Meiryo UI" panose="020B0604030504040204" pitchFamily="50" charset="-128"/>
              </a:rPr>
              <a:t>を参照してください。</a:t>
            </a:r>
            <a:endParaRPr kumimoji="1" lang="en-US" altLang="ja-JP" sz="1200" dirty="0">
              <a:solidFill>
                <a:schemeClr val="bg1">
                  <a:lumMod val="50000"/>
                </a:schemeClr>
              </a:solidFill>
              <a:latin typeface="Meiryo UI" panose="020B0604030504040204" pitchFamily="50" charset="-128"/>
              <a:ea typeface="Meiryo UI" panose="020B0604030504040204" pitchFamily="50" charset="-128"/>
            </a:endParaRPr>
          </a:p>
        </p:txBody>
      </p:sp>
      <p:pic>
        <p:nvPicPr>
          <p:cNvPr id="13" name="図 14">
            <a:extLst>
              <a:ext uri="{FF2B5EF4-FFF2-40B4-BE49-F238E27FC236}">
                <a16:creationId xmlns:a16="http://schemas.microsoft.com/office/drawing/2014/main" id="{064D5554-F908-4DFD-B86B-48CA10162FB9}"/>
              </a:ext>
            </a:extLst>
          </p:cNvPr>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502707" y="3107214"/>
            <a:ext cx="2403448" cy="1815481"/>
          </a:xfrm>
          <a:prstGeom prst="rect">
            <a:avLst/>
          </a:prstGeom>
          <a:noFill/>
          <a:ln>
            <a:noFill/>
          </a:ln>
          <a:effectLst>
            <a:softEdge rad="1270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2" name="グループ化 41">
            <a:extLst>
              <a:ext uri="{FF2B5EF4-FFF2-40B4-BE49-F238E27FC236}">
                <a16:creationId xmlns:a16="http://schemas.microsoft.com/office/drawing/2014/main" id="{BAE99B79-9CF5-4905-A252-63952A9B2654}"/>
              </a:ext>
            </a:extLst>
          </p:cNvPr>
          <p:cNvGrpSpPr/>
          <p:nvPr/>
        </p:nvGrpSpPr>
        <p:grpSpPr>
          <a:xfrm>
            <a:off x="776091" y="4955486"/>
            <a:ext cx="2092169" cy="2092169"/>
            <a:chOff x="1533054" y="2643758"/>
            <a:chExt cx="2092169" cy="2092169"/>
          </a:xfrm>
        </p:grpSpPr>
        <p:sp>
          <p:nvSpPr>
            <p:cNvPr id="43" name="楕円 42">
              <a:extLst>
                <a:ext uri="{FF2B5EF4-FFF2-40B4-BE49-F238E27FC236}">
                  <a16:creationId xmlns:a16="http://schemas.microsoft.com/office/drawing/2014/main" id="{0B55C64A-A43D-4C1B-BE23-20ED782AC12F}"/>
                </a:ext>
              </a:extLst>
            </p:cNvPr>
            <p:cNvSpPr/>
            <p:nvPr/>
          </p:nvSpPr>
          <p:spPr bwMode="auto">
            <a:xfrm>
              <a:off x="1533054" y="2643758"/>
              <a:ext cx="2092169" cy="2092169"/>
            </a:xfrm>
            <a:prstGeom prst="ellipse">
              <a:avLst/>
            </a:prstGeom>
            <a:solidFill>
              <a:schemeClr val="bg1">
                <a:lumMod val="85000"/>
              </a:schemeClr>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45" name="Text Box 19">
              <a:extLst>
                <a:ext uri="{FF2B5EF4-FFF2-40B4-BE49-F238E27FC236}">
                  <a16:creationId xmlns:a16="http://schemas.microsoft.com/office/drawing/2014/main" id="{3BC5662E-E2EC-4466-BB3C-F2CF63DC9E3D}"/>
                </a:ext>
              </a:extLst>
            </p:cNvPr>
            <p:cNvSpPr txBox="1">
              <a:spLocks noChangeArrowheads="1"/>
            </p:cNvSpPr>
            <p:nvPr/>
          </p:nvSpPr>
          <p:spPr bwMode="auto">
            <a:xfrm>
              <a:off x="2046587" y="4155926"/>
              <a:ext cx="1065102" cy="2880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nchor="ctr" anchorCtr="0">
              <a:spAutoFit/>
            </a:bodyPr>
            <a:lstStyle/>
            <a:p>
              <a:pPr>
                <a:lnSpc>
                  <a:spcPct val="90000"/>
                </a:lnSpc>
                <a:spcBef>
                  <a:spcPct val="50000"/>
                </a:spcBef>
              </a:pPr>
              <a:r>
                <a:rPr lang="ja-JP" altLang="en-US" sz="1400" dirty="0">
                  <a:solidFill>
                    <a:schemeClr val="tx1"/>
                  </a:solidFill>
                  <a:latin typeface="Meiryo UI" panose="020B0604030504040204" pitchFamily="50" charset="-128"/>
                  <a:ea typeface="Meiryo UI" panose="020B0604030504040204" pitchFamily="50" charset="-128"/>
                </a:rPr>
                <a:t>管理者様</a:t>
              </a:r>
            </a:p>
          </p:txBody>
        </p:sp>
      </p:grpSp>
      <p:grpSp>
        <p:nvGrpSpPr>
          <p:cNvPr id="77" name="グループ化 76">
            <a:extLst>
              <a:ext uri="{FF2B5EF4-FFF2-40B4-BE49-F238E27FC236}">
                <a16:creationId xmlns:a16="http://schemas.microsoft.com/office/drawing/2014/main" id="{C39359DB-025B-4A1E-8D8C-2307CD98045E}"/>
              </a:ext>
            </a:extLst>
          </p:cNvPr>
          <p:cNvGrpSpPr/>
          <p:nvPr/>
        </p:nvGrpSpPr>
        <p:grpSpPr>
          <a:xfrm>
            <a:off x="2960424" y="4580201"/>
            <a:ext cx="2016087" cy="2213369"/>
            <a:chOff x="3079605" y="4580201"/>
            <a:chExt cx="2016087" cy="2213369"/>
          </a:xfrm>
        </p:grpSpPr>
        <p:pic>
          <p:nvPicPr>
            <p:cNvPr id="47" name="Picture 6" descr="j0428969">
              <a:extLst>
                <a:ext uri="{FF2B5EF4-FFF2-40B4-BE49-F238E27FC236}">
                  <a16:creationId xmlns:a16="http://schemas.microsoft.com/office/drawing/2014/main" id="{5FE6E1FB-5CE2-4337-B5A5-ABAD2D5608F6}"/>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3515700" y="5209570"/>
              <a:ext cx="1143896" cy="158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 name="角丸四角形 51">
              <a:extLst>
                <a:ext uri="{FF2B5EF4-FFF2-40B4-BE49-F238E27FC236}">
                  <a16:creationId xmlns:a16="http://schemas.microsoft.com/office/drawing/2014/main" id="{918CFDA1-CA70-4FF1-B2BE-190ACFAC41DC}"/>
                </a:ext>
              </a:extLst>
            </p:cNvPr>
            <p:cNvSpPr/>
            <p:nvPr/>
          </p:nvSpPr>
          <p:spPr bwMode="auto">
            <a:xfrm>
              <a:off x="3079605" y="4580201"/>
              <a:ext cx="2016087" cy="718416"/>
            </a:xfrm>
            <a:prstGeom prst="roundRect">
              <a:avLst>
                <a:gd name="adj" fmla="val 8839"/>
              </a:avLst>
            </a:prstGeom>
            <a:solidFill>
              <a:srgbClr val="00B050"/>
            </a:solidFill>
            <a:ln>
              <a:solidFill>
                <a:srgbClr val="00B050"/>
              </a:solid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anchor="ctr" anchorCtr="0"/>
            <a:lstStyle/>
            <a:p>
              <a:r>
                <a:rPr lang="ja-JP" altLang="en-US" sz="1600" b="1" dirty="0">
                  <a:solidFill>
                    <a:schemeClr val="bg1"/>
                  </a:solidFill>
                  <a:latin typeface="Meiryo UI" panose="020B0604030504040204" pitchFamily="50" charset="-128"/>
                  <a:ea typeface="Meiryo UI" panose="020B0604030504040204" pitchFamily="50" charset="-128"/>
                  <a:cs typeface="Verdana" panose="020B0604030504040204" pitchFamily="34" charset="0"/>
                </a:rPr>
                <a:t>デバイスマネジメント</a:t>
              </a:r>
              <a:endParaRPr lang="en-US" altLang="ja-JP" sz="1600" b="1" dirty="0">
                <a:solidFill>
                  <a:schemeClr val="bg1"/>
                </a:solidFill>
                <a:latin typeface="Meiryo UI" panose="020B0604030504040204" pitchFamily="50" charset="-128"/>
                <a:ea typeface="Meiryo UI" panose="020B0604030504040204" pitchFamily="50" charset="-128"/>
                <a:cs typeface="Verdana" panose="020B0604030504040204" pitchFamily="34" charset="0"/>
              </a:endParaRPr>
            </a:p>
            <a:p>
              <a:r>
                <a:rPr lang="ja-JP" altLang="en-US" sz="1600" b="1" dirty="0">
                  <a:solidFill>
                    <a:schemeClr val="bg1"/>
                  </a:solidFill>
                  <a:latin typeface="Meiryo UI" panose="020B0604030504040204" pitchFamily="50" charset="-128"/>
                  <a:ea typeface="Meiryo UI" panose="020B0604030504040204" pitchFamily="50" charset="-128"/>
                  <a:cs typeface="Verdana" panose="020B0604030504040204" pitchFamily="34" charset="0"/>
                </a:rPr>
                <a:t>サーバ</a:t>
              </a:r>
              <a:endParaRPr lang="en-US" altLang="ja-JP" sz="1600" b="1" dirty="0">
                <a:solidFill>
                  <a:schemeClr val="bg1"/>
                </a:solidFill>
                <a:latin typeface="Meiryo UI" panose="020B0604030504040204" pitchFamily="50" charset="-128"/>
                <a:ea typeface="Meiryo UI" panose="020B0604030504040204" pitchFamily="50" charset="-128"/>
                <a:cs typeface="Verdana" panose="020B0604030504040204" pitchFamily="34" charset="0"/>
              </a:endParaRPr>
            </a:p>
          </p:txBody>
        </p:sp>
      </p:grpSp>
      <p:grpSp>
        <p:nvGrpSpPr>
          <p:cNvPr id="62" name="グループ化 61">
            <a:extLst>
              <a:ext uri="{FF2B5EF4-FFF2-40B4-BE49-F238E27FC236}">
                <a16:creationId xmlns:a16="http://schemas.microsoft.com/office/drawing/2014/main" id="{84AEE36D-589F-4193-A54C-E6B0C8CA3145}"/>
              </a:ext>
            </a:extLst>
          </p:cNvPr>
          <p:cNvGrpSpPr/>
          <p:nvPr/>
        </p:nvGrpSpPr>
        <p:grpSpPr>
          <a:xfrm>
            <a:off x="1000841" y="6180481"/>
            <a:ext cx="2967627" cy="1853840"/>
            <a:chOff x="878921" y="6147691"/>
            <a:chExt cx="2967627" cy="1853840"/>
          </a:xfrm>
        </p:grpSpPr>
        <p:cxnSp>
          <p:nvCxnSpPr>
            <p:cNvPr id="59" name="直線コネクタ 58">
              <a:extLst>
                <a:ext uri="{FF2B5EF4-FFF2-40B4-BE49-F238E27FC236}">
                  <a16:creationId xmlns:a16="http://schemas.microsoft.com/office/drawing/2014/main" id="{ADD97B03-8081-481D-B0A5-C9EBB56CF25A}"/>
                </a:ext>
              </a:extLst>
            </p:cNvPr>
            <p:cNvCxnSpPr/>
            <p:nvPr/>
          </p:nvCxnSpPr>
          <p:spPr bwMode="auto">
            <a:xfrm>
              <a:off x="3001568" y="6147691"/>
              <a:ext cx="0" cy="1291758"/>
            </a:xfrm>
            <a:prstGeom prst="line">
              <a:avLst/>
            </a:prstGeom>
            <a:solidFill>
              <a:srgbClr val="000000"/>
            </a:solidFill>
            <a:ln w="19050" cap="flat" cmpd="sng" algn="ctr">
              <a:solidFill>
                <a:schemeClr val="bg1">
                  <a:lumMod val="50000"/>
                </a:schemeClr>
              </a:solidFill>
              <a:prstDash val="solid"/>
              <a:round/>
              <a:headEnd type="oval"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0" name="四角形: 角を丸くする 59">
              <a:extLst>
                <a:ext uri="{FF2B5EF4-FFF2-40B4-BE49-F238E27FC236}">
                  <a16:creationId xmlns:a16="http://schemas.microsoft.com/office/drawing/2014/main" id="{3FAD1B42-2445-4DD9-8A4C-17956FEFC4D4}"/>
                </a:ext>
              </a:extLst>
            </p:cNvPr>
            <p:cNvSpPr/>
            <p:nvPr/>
          </p:nvSpPr>
          <p:spPr bwMode="auto">
            <a:xfrm>
              <a:off x="878921" y="7209531"/>
              <a:ext cx="2967627" cy="792000"/>
            </a:xfrm>
            <a:prstGeom prst="roundRect">
              <a:avLst>
                <a:gd name="adj" fmla="val 8018"/>
              </a:avLst>
            </a:prstGeom>
            <a:solidFill>
              <a:schemeClr val="bg1">
                <a:lumMod val="95000"/>
              </a:schemeClr>
            </a:solidFill>
            <a:ln w="15875" cap="flat" cmpd="sng" algn="ctr">
              <a:solidFill>
                <a:schemeClr val="bg1">
                  <a:lumMod val="50000"/>
                </a:schemeClr>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algn="l"/>
              <a:r>
                <a:rPr lang="ja-JP" altLang="en-US" sz="2000" dirty="0">
                  <a:latin typeface="Meiryo UI" panose="020B0604030504040204" pitchFamily="50" charset="-128"/>
                  <a:ea typeface="Meiryo UI" panose="020B0604030504040204" pitchFamily="50" charset="-128"/>
                </a:rPr>
                <a:t>管理タイプを選択し、</a:t>
              </a:r>
              <a:endParaRPr lang="en-US" altLang="ja-JP" sz="2000" dirty="0">
                <a:latin typeface="Meiryo UI" panose="020B0604030504040204" pitchFamily="50" charset="-128"/>
                <a:ea typeface="Meiryo UI" panose="020B0604030504040204" pitchFamily="50" charset="-128"/>
              </a:endParaRPr>
            </a:p>
            <a:p>
              <a:pPr algn="l"/>
              <a:r>
                <a:rPr lang="ja-JP" altLang="en-US" sz="2000" dirty="0">
                  <a:latin typeface="Meiryo UI" panose="020B0604030504040204" pitchFamily="50" charset="-128"/>
                  <a:ea typeface="Meiryo UI" panose="020B0604030504040204" pitchFamily="50" charset="-128"/>
                </a:rPr>
                <a:t>機能制限ポリシーを作成</a:t>
              </a:r>
              <a:endParaRPr lang="en-US" altLang="ja-JP" sz="2000" dirty="0">
                <a:latin typeface="Meiryo UI" panose="020B0604030504040204" pitchFamily="50" charset="-128"/>
                <a:ea typeface="Meiryo UI" panose="020B0604030504040204" pitchFamily="50" charset="-128"/>
              </a:endParaRPr>
            </a:p>
          </p:txBody>
        </p:sp>
      </p:grpSp>
      <p:sp>
        <p:nvSpPr>
          <p:cNvPr id="83" name="四角形: 角を丸くする 82">
            <a:extLst>
              <a:ext uri="{FF2B5EF4-FFF2-40B4-BE49-F238E27FC236}">
                <a16:creationId xmlns:a16="http://schemas.microsoft.com/office/drawing/2014/main" id="{4FDC7894-F718-48F4-B37A-CDE88A3A15E9}"/>
              </a:ext>
            </a:extLst>
          </p:cNvPr>
          <p:cNvSpPr/>
          <p:nvPr/>
        </p:nvSpPr>
        <p:spPr bwMode="auto">
          <a:xfrm>
            <a:off x="9856997" y="7181355"/>
            <a:ext cx="2670840" cy="1652193"/>
          </a:xfrm>
          <a:prstGeom prst="roundRect">
            <a:avLst>
              <a:gd name="adj" fmla="val 2845"/>
            </a:avLst>
          </a:prstGeom>
          <a:solidFill>
            <a:srgbClr val="0070C0">
              <a:alpha val="30000"/>
            </a:srgbClr>
          </a:solidFill>
          <a:ln w="25400" cap="flat" cmpd="sng" algn="ctr">
            <a:noFill/>
            <a:prstDash val="solid"/>
            <a:round/>
            <a:headEnd type="none" w="med" len="med"/>
            <a:tailEnd type="none" w="med" len="med"/>
          </a:ln>
          <a:effectLst/>
        </p:spPr>
        <p:txBody>
          <a:bodyPr vert="horz" wrap="square" lIns="108000" tIns="0" rIns="108000" bIns="0" numCol="1" rtlCol="0" anchor="ctr" anchorCtr="1" compatLnSpc="1">
            <a:prstTxWarp prst="textNoShape">
              <a:avLst/>
            </a:prstTxWarp>
          </a:bodyPr>
          <a:lstStyle/>
          <a:p>
            <a:pPr marL="144000" indent="-144000" algn="l" defTabSz="1225968">
              <a:spcBef>
                <a:spcPts val="200"/>
              </a:spcBef>
              <a:buFont typeface="Arial" panose="020B0604020202020204" pitchFamily="34" charset="0"/>
              <a:buChar char="•"/>
              <a:defRPr/>
            </a:pPr>
            <a:r>
              <a:rPr kumimoji="1" lang="ja-JP" altLang="en-US" sz="1600" dirty="0">
                <a:solidFill>
                  <a:schemeClr val="tx1"/>
                </a:solidFill>
                <a:latin typeface="Meiryo UI" panose="020B0604030504040204" pitchFamily="50" charset="-128"/>
                <a:ea typeface="Meiryo UI" panose="020B0604030504040204" pitchFamily="50" charset="-128"/>
              </a:rPr>
              <a:t>スクリーンキャプチャの禁止</a:t>
            </a:r>
            <a:endParaRPr kumimoji="1" lang="en-US" altLang="ja-JP" sz="1600" dirty="0">
              <a:solidFill>
                <a:schemeClr val="tx1"/>
              </a:solidFill>
              <a:latin typeface="Meiryo UI" panose="020B0604030504040204" pitchFamily="50" charset="-128"/>
              <a:ea typeface="Meiryo UI" panose="020B0604030504040204" pitchFamily="50" charset="-128"/>
            </a:endParaRPr>
          </a:p>
          <a:p>
            <a:pPr marL="144000" indent="-144000" algn="l" defTabSz="1225968">
              <a:spcBef>
                <a:spcPts val="200"/>
              </a:spcBef>
              <a:buFont typeface="Arial" panose="020B0604020202020204" pitchFamily="34" charset="0"/>
              <a:buChar char="•"/>
              <a:defRPr/>
            </a:pPr>
            <a:r>
              <a:rPr kumimoji="1" lang="ja-JP" altLang="en-US" sz="1600" dirty="0">
                <a:solidFill>
                  <a:schemeClr val="tx1"/>
                </a:solidFill>
                <a:latin typeface="Meiryo UI" panose="020B0604030504040204" pitchFamily="50" charset="-128"/>
                <a:ea typeface="Meiryo UI" panose="020B0604030504040204" pitchFamily="50" charset="-128"/>
              </a:rPr>
              <a:t>電話発信を禁止</a:t>
            </a:r>
            <a:endParaRPr kumimoji="1" lang="en-US" altLang="ja-JP" sz="1600" dirty="0">
              <a:solidFill>
                <a:schemeClr val="tx1"/>
              </a:solidFill>
              <a:latin typeface="Meiryo UI" panose="020B0604030504040204" pitchFamily="50" charset="-128"/>
              <a:ea typeface="Meiryo UI" panose="020B0604030504040204" pitchFamily="50" charset="-128"/>
            </a:endParaRPr>
          </a:p>
          <a:p>
            <a:pPr marL="144000" indent="-144000" algn="l" defTabSz="1225968">
              <a:spcBef>
                <a:spcPts val="200"/>
              </a:spcBef>
              <a:buFont typeface="Arial" panose="020B0604020202020204" pitchFamily="34" charset="0"/>
              <a:buChar char="•"/>
              <a:defRPr/>
            </a:pPr>
            <a:r>
              <a:rPr kumimoji="1" lang="ja-JP" altLang="en-US" sz="1600" dirty="0">
                <a:solidFill>
                  <a:schemeClr val="tx1"/>
                </a:solidFill>
                <a:latin typeface="Meiryo UI" panose="020B0604030504040204" pitchFamily="50" charset="-128"/>
                <a:ea typeface="Meiryo UI" panose="020B0604030504040204" pitchFamily="50" charset="-128"/>
              </a:rPr>
              <a:t>アカウント追加・削除を禁止</a:t>
            </a:r>
            <a:endParaRPr kumimoji="1" lang="en-US" altLang="ja-JP" sz="1600" dirty="0">
              <a:solidFill>
                <a:schemeClr val="tx1"/>
              </a:solidFill>
              <a:latin typeface="Meiryo UI" panose="020B0604030504040204" pitchFamily="50" charset="-128"/>
              <a:ea typeface="Meiryo UI" panose="020B0604030504040204" pitchFamily="50" charset="-128"/>
            </a:endParaRPr>
          </a:p>
          <a:p>
            <a:pPr marL="144000" indent="-144000" algn="l" defTabSz="1225968">
              <a:spcBef>
                <a:spcPts val="200"/>
              </a:spcBef>
              <a:buFont typeface="Arial" panose="020B0604020202020204" pitchFamily="34" charset="0"/>
              <a:buChar char="•"/>
              <a:defRPr/>
            </a:pPr>
            <a:r>
              <a:rPr kumimoji="1" lang="ja-JP" altLang="en-US" sz="1600" dirty="0">
                <a:solidFill>
                  <a:schemeClr val="tx1"/>
                </a:solidFill>
                <a:latin typeface="Meiryo UI" panose="020B0604030504040204" pitchFamily="50" charset="-128"/>
                <a:ea typeface="Meiryo UI" panose="020B0604030504040204" pitchFamily="50" charset="-128"/>
              </a:rPr>
              <a:t>アプリケーション制御　</a:t>
            </a:r>
            <a:endParaRPr kumimoji="1" lang="en-US" altLang="ja-JP" sz="1600" dirty="0">
              <a:solidFill>
                <a:schemeClr val="tx1"/>
              </a:solidFill>
              <a:latin typeface="Meiryo UI" panose="020B0604030504040204" pitchFamily="50" charset="-128"/>
              <a:ea typeface="Meiryo UI" panose="020B0604030504040204" pitchFamily="50" charset="-128"/>
            </a:endParaRPr>
          </a:p>
          <a:p>
            <a:pPr marL="144000" indent="-144000" algn="l" defTabSz="1225968">
              <a:spcBef>
                <a:spcPts val="200"/>
              </a:spcBef>
              <a:buFont typeface="Arial" panose="020B0604020202020204" pitchFamily="34" charset="0"/>
              <a:buChar char="•"/>
              <a:defRPr/>
            </a:pPr>
            <a:r>
              <a:rPr kumimoji="1" lang="ja-JP" altLang="en-US" sz="1600" dirty="0">
                <a:solidFill>
                  <a:schemeClr val="tx1"/>
                </a:solidFill>
                <a:latin typeface="Meiryo UI" panose="020B0604030504040204" pitchFamily="50" charset="-128"/>
                <a:ea typeface="Meiryo UI" panose="020B0604030504040204" pitchFamily="50" charset="-128"/>
              </a:rPr>
              <a:t>証明書リモート配信</a:t>
            </a:r>
            <a:endParaRPr kumimoji="1" lang="en-US" altLang="ja-JP" sz="1600" dirty="0">
              <a:solidFill>
                <a:schemeClr val="tx1"/>
              </a:solidFill>
              <a:latin typeface="Meiryo UI" panose="020B0604030504040204" pitchFamily="50" charset="-128"/>
              <a:ea typeface="Meiryo UI" panose="020B0604030504040204" pitchFamily="50" charset="-128"/>
            </a:endParaRPr>
          </a:p>
          <a:p>
            <a:pPr algn="l" defTabSz="1225968">
              <a:spcBef>
                <a:spcPts val="200"/>
              </a:spcBef>
              <a:defRPr/>
            </a:pPr>
            <a:r>
              <a:rPr kumimoji="1" lang="ja-JP" altLang="en-US" sz="1600" dirty="0">
                <a:solidFill>
                  <a:schemeClr val="tx1"/>
                </a:solidFill>
                <a:latin typeface="Meiryo UI" panose="020B0604030504040204" pitchFamily="50" charset="-128"/>
                <a:ea typeface="Meiryo UI" panose="020B0604030504040204" pitchFamily="50" charset="-128"/>
              </a:rPr>
              <a:t>　　　　　　　・・・他約</a:t>
            </a:r>
            <a:r>
              <a:rPr kumimoji="1" lang="en-US" altLang="ja-JP" sz="1600" dirty="0">
                <a:solidFill>
                  <a:schemeClr val="tx1"/>
                </a:solidFill>
                <a:latin typeface="Meiryo UI" panose="020B0604030504040204" pitchFamily="50" charset="-128"/>
                <a:ea typeface="Meiryo UI" panose="020B0604030504040204" pitchFamily="50" charset="-128"/>
              </a:rPr>
              <a:t>30</a:t>
            </a:r>
            <a:r>
              <a:rPr kumimoji="1" lang="ja-JP" altLang="en-US" sz="1600" dirty="0">
                <a:solidFill>
                  <a:schemeClr val="tx1"/>
                </a:solidFill>
                <a:latin typeface="Meiryo UI" panose="020B0604030504040204" pitchFamily="50" charset="-128"/>
                <a:ea typeface="Meiryo UI" panose="020B0604030504040204" pitchFamily="50" charset="-128"/>
              </a:rPr>
              <a:t>項目</a:t>
            </a:r>
          </a:p>
        </p:txBody>
      </p:sp>
      <p:sp>
        <p:nvSpPr>
          <p:cNvPr id="82" name="矢印: 右 81">
            <a:extLst>
              <a:ext uri="{FF2B5EF4-FFF2-40B4-BE49-F238E27FC236}">
                <a16:creationId xmlns:a16="http://schemas.microsoft.com/office/drawing/2014/main" id="{5B38C938-98A2-41CA-9C18-74AF31FA0E2C}"/>
              </a:ext>
            </a:extLst>
          </p:cNvPr>
          <p:cNvSpPr/>
          <p:nvPr/>
        </p:nvSpPr>
        <p:spPr bwMode="auto">
          <a:xfrm>
            <a:off x="9495616" y="3755880"/>
            <a:ext cx="1008111" cy="374762"/>
          </a:xfrm>
          <a:prstGeom prst="rightArrow">
            <a:avLst>
              <a:gd name="adj1" fmla="val 45958"/>
              <a:gd name="adj2" fmla="val 110998"/>
            </a:avLst>
          </a:prstGeom>
          <a:solidFill>
            <a:srgbClr val="0070C0"/>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dirty="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66" name="角丸四角形 51">
            <a:extLst>
              <a:ext uri="{FF2B5EF4-FFF2-40B4-BE49-F238E27FC236}">
                <a16:creationId xmlns:a16="http://schemas.microsoft.com/office/drawing/2014/main" id="{1136BBCE-E6B4-42CB-9B1B-1767AEA356BD}"/>
              </a:ext>
            </a:extLst>
          </p:cNvPr>
          <p:cNvSpPr/>
          <p:nvPr/>
        </p:nvSpPr>
        <p:spPr bwMode="auto">
          <a:xfrm>
            <a:off x="5158273" y="2589326"/>
            <a:ext cx="2880000" cy="360000"/>
          </a:xfrm>
          <a:prstGeom prst="roundRect">
            <a:avLst>
              <a:gd name="adj" fmla="val 17639"/>
            </a:avLst>
          </a:prstGeom>
          <a:solidFill>
            <a:schemeClr val="bg1"/>
          </a:solidFill>
          <a:ln w="15875">
            <a:solidFill>
              <a:schemeClr val="bg1">
                <a:lumMod val="50000"/>
              </a:schemeClr>
            </a:solid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anchor="ctr" anchorCtr="1"/>
          <a:lstStyle/>
          <a:p>
            <a:pPr defTabSz="1225968">
              <a:defRPr/>
            </a:pPr>
            <a:r>
              <a:rPr kumimoji="1" lang="en-US" altLang="ja-JP" sz="1600" dirty="0">
                <a:solidFill>
                  <a:schemeClr val="tx1"/>
                </a:solidFill>
                <a:latin typeface="Meiryo UI" panose="020B0604030504040204" pitchFamily="50" charset="-128"/>
                <a:ea typeface="Meiryo UI" panose="020B0604030504040204" pitchFamily="50" charset="-128"/>
              </a:rPr>
              <a:t>Work</a:t>
            </a:r>
            <a:r>
              <a:rPr kumimoji="1" lang="ja-JP" altLang="en-US" sz="1600" dirty="0">
                <a:solidFill>
                  <a:schemeClr val="tx1"/>
                </a:solidFill>
                <a:latin typeface="Meiryo UI" panose="020B0604030504040204" pitchFamily="50" charset="-128"/>
                <a:ea typeface="Meiryo UI" panose="020B0604030504040204" pitchFamily="50" charset="-128"/>
              </a:rPr>
              <a:t> </a:t>
            </a:r>
            <a:r>
              <a:rPr kumimoji="1" lang="en-US" altLang="ja-JP" sz="1600" dirty="0">
                <a:solidFill>
                  <a:schemeClr val="tx1"/>
                </a:solidFill>
                <a:latin typeface="Meiryo UI" panose="020B0604030504040204" pitchFamily="50" charset="-128"/>
                <a:ea typeface="Meiryo UI" panose="020B0604030504040204" pitchFamily="50" charset="-128"/>
              </a:rPr>
              <a:t>Profile</a:t>
            </a:r>
          </a:p>
        </p:txBody>
      </p:sp>
      <p:sp>
        <p:nvSpPr>
          <p:cNvPr id="67" name="角丸四角形 51">
            <a:extLst>
              <a:ext uri="{FF2B5EF4-FFF2-40B4-BE49-F238E27FC236}">
                <a16:creationId xmlns:a16="http://schemas.microsoft.com/office/drawing/2014/main" id="{DD8152EC-2548-44EE-A7FB-287EED8D9094}"/>
              </a:ext>
            </a:extLst>
          </p:cNvPr>
          <p:cNvSpPr/>
          <p:nvPr/>
        </p:nvSpPr>
        <p:spPr bwMode="auto">
          <a:xfrm>
            <a:off x="5179779" y="5817678"/>
            <a:ext cx="2880000" cy="360000"/>
          </a:xfrm>
          <a:prstGeom prst="roundRect">
            <a:avLst>
              <a:gd name="adj" fmla="val 17639"/>
            </a:avLst>
          </a:prstGeom>
          <a:solidFill>
            <a:schemeClr val="bg1"/>
          </a:solidFill>
          <a:ln w="15875">
            <a:solidFill>
              <a:schemeClr val="bg1">
                <a:lumMod val="50000"/>
              </a:schemeClr>
            </a:solid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anchor="ctr" anchorCtr="1"/>
          <a:lstStyle/>
          <a:p>
            <a:pPr defTabSz="1225968">
              <a:defRPr/>
            </a:pPr>
            <a:r>
              <a:rPr kumimoji="1" lang="en-US" altLang="ja-JP" sz="1600" dirty="0">
                <a:solidFill>
                  <a:schemeClr val="tx1"/>
                </a:solidFill>
                <a:latin typeface="Meiryo UI" panose="020B0604030504040204" pitchFamily="50" charset="-128"/>
                <a:ea typeface="Meiryo UI" panose="020B0604030504040204" pitchFamily="50" charset="-128"/>
              </a:rPr>
              <a:t>Fully managed device</a:t>
            </a:r>
          </a:p>
        </p:txBody>
      </p:sp>
      <p:pic>
        <p:nvPicPr>
          <p:cNvPr id="51" name="pixta_32687266-22.png" descr="pixta_32687266-22.png">
            <a:extLst>
              <a:ext uri="{FF2B5EF4-FFF2-40B4-BE49-F238E27FC236}">
                <a16:creationId xmlns:a16="http://schemas.microsoft.com/office/drawing/2014/main" id="{C07DAEE9-5544-4C24-969B-FC8ECC194ECD}"/>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24912" y="5012940"/>
            <a:ext cx="1788726" cy="1513622"/>
          </a:xfrm>
          <a:prstGeom prst="rect">
            <a:avLst/>
          </a:prstGeom>
          <a:ln w="12700">
            <a:miter lim="400000"/>
          </a:ln>
        </p:spPr>
      </p:pic>
      <p:grpSp>
        <p:nvGrpSpPr>
          <p:cNvPr id="46" name="グループ化 45">
            <a:extLst>
              <a:ext uri="{FF2B5EF4-FFF2-40B4-BE49-F238E27FC236}">
                <a16:creationId xmlns:a16="http://schemas.microsoft.com/office/drawing/2014/main" id="{A87EF405-3A5D-45E7-9A9A-0D3DC06B509F}"/>
              </a:ext>
            </a:extLst>
          </p:cNvPr>
          <p:cNvGrpSpPr/>
          <p:nvPr/>
        </p:nvGrpSpPr>
        <p:grpSpPr>
          <a:xfrm>
            <a:off x="8547378" y="3192519"/>
            <a:ext cx="1009557" cy="2177033"/>
            <a:chOff x="2403964" y="3821845"/>
            <a:chExt cx="2451674" cy="5286851"/>
          </a:xfrm>
        </p:grpSpPr>
        <p:pic>
          <p:nvPicPr>
            <p:cNvPr id="52" name="イメージ" descr="イメージ">
              <a:extLst>
                <a:ext uri="{FF2B5EF4-FFF2-40B4-BE49-F238E27FC236}">
                  <a16:creationId xmlns:a16="http://schemas.microsoft.com/office/drawing/2014/main" id="{933FC658-1325-4350-BD5A-6BF61CFD5878}"/>
                </a:ext>
              </a:extLst>
            </p:cNvPr>
            <p:cNvPicPr>
              <a:picLocks noChangeAspect="1"/>
            </p:cNvPicPr>
            <p:nvPr/>
          </p:nvPicPr>
          <p:blipFill>
            <a:blip r:embed="rId6" cstate="screen">
              <a:extLst>
                <a:ext uri="{28A0092B-C50C-407E-A947-70E740481C1C}">
                  <a14:useLocalDpi xmlns:a14="http://schemas.microsoft.com/office/drawing/2010/main"/>
                </a:ext>
              </a:extLst>
            </a:blip>
            <a:srcRect/>
            <a:stretch>
              <a:fillRect/>
            </a:stretch>
          </p:blipFill>
          <p:spPr>
            <a:xfrm>
              <a:off x="2403964" y="3821845"/>
              <a:ext cx="2451674" cy="5286851"/>
            </a:xfrm>
            <a:custGeom>
              <a:avLst/>
              <a:gdLst/>
              <a:ahLst/>
              <a:cxnLst>
                <a:cxn ang="0">
                  <a:pos x="wd2" y="hd2"/>
                </a:cxn>
                <a:cxn ang="5400000">
                  <a:pos x="wd2" y="hd2"/>
                </a:cxn>
                <a:cxn ang="10800000">
                  <a:pos x="wd2" y="hd2"/>
                </a:cxn>
                <a:cxn ang="16200000">
                  <a:pos x="wd2" y="hd2"/>
                </a:cxn>
              </a:cxnLst>
              <a:rect l="0" t="0" r="r" b="b"/>
              <a:pathLst>
                <a:path w="21585" h="21575" extrusionOk="0">
                  <a:moveTo>
                    <a:pt x="10323" y="4"/>
                  </a:moveTo>
                  <a:lnTo>
                    <a:pt x="1782" y="25"/>
                  </a:lnTo>
                  <a:lnTo>
                    <a:pt x="1204" y="207"/>
                  </a:lnTo>
                  <a:cubicBezTo>
                    <a:pt x="885" y="307"/>
                    <a:pt x="485" y="521"/>
                    <a:pt x="313" y="683"/>
                  </a:cubicBezTo>
                  <a:cubicBezTo>
                    <a:pt x="7" y="974"/>
                    <a:pt x="0" y="1152"/>
                    <a:pt x="0" y="10766"/>
                  </a:cubicBezTo>
                  <a:cubicBezTo>
                    <a:pt x="0" y="17504"/>
                    <a:pt x="52" y="20615"/>
                    <a:pt x="167" y="20756"/>
                  </a:cubicBezTo>
                  <a:cubicBezTo>
                    <a:pt x="388" y="21026"/>
                    <a:pt x="1064" y="21354"/>
                    <a:pt x="1650" y="21475"/>
                  </a:cubicBezTo>
                  <a:cubicBezTo>
                    <a:pt x="2024" y="21552"/>
                    <a:pt x="3873" y="21574"/>
                    <a:pt x="10681" y="21575"/>
                  </a:cubicBezTo>
                  <a:cubicBezTo>
                    <a:pt x="20421" y="21576"/>
                    <a:pt x="20137" y="21591"/>
                    <a:pt x="20997" y="20989"/>
                  </a:cubicBezTo>
                  <a:lnTo>
                    <a:pt x="21439" y="20681"/>
                  </a:lnTo>
                  <a:lnTo>
                    <a:pt x="21533" y="15187"/>
                  </a:lnTo>
                  <a:cubicBezTo>
                    <a:pt x="21585" y="12165"/>
                    <a:pt x="21600" y="7763"/>
                    <a:pt x="21568" y="5404"/>
                  </a:cubicBezTo>
                  <a:cubicBezTo>
                    <a:pt x="21505" y="696"/>
                    <a:pt x="21504" y="688"/>
                    <a:pt x="20559" y="320"/>
                  </a:cubicBezTo>
                  <a:cubicBezTo>
                    <a:pt x="20302" y="220"/>
                    <a:pt x="19814" y="103"/>
                    <a:pt x="19476" y="61"/>
                  </a:cubicBezTo>
                  <a:cubicBezTo>
                    <a:pt x="19073" y="10"/>
                    <a:pt x="15937" y="-9"/>
                    <a:pt x="10323" y="4"/>
                  </a:cubicBezTo>
                  <a:close/>
                </a:path>
              </a:pathLst>
            </a:custGeom>
            <a:ln w="12700">
              <a:miter lim="400000"/>
            </a:ln>
          </p:spPr>
        </p:pic>
        <p:pic>
          <p:nvPicPr>
            <p:cNvPr id="55" name="図 54" descr="スクリーンショット が含まれている画像&#10;&#10;自動的に生成された説明">
              <a:extLst>
                <a:ext uri="{FF2B5EF4-FFF2-40B4-BE49-F238E27FC236}">
                  <a16:creationId xmlns:a16="http://schemas.microsoft.com/office/drawing/2014/main" id="{A414E2CD-4DF6-42AB-87CF-E0F25A9DBFB5}"/>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2541166" y="4227934"/>
              <a:ext cx="2171677" cy="4464000"/>
            </a:xfrm>
            <a:prstGeom prst="rect">
              <a:avLst/>
            </a:prstGeom>
          </p:spPr>
        </p:pic>
      </p:grpSp>
      <p:grpSp>
        <p:nvGrpSpPr>
          <p:cNvPr id="12" name="グループ化 11">
            <a:extLst>
              <a:ext uri="{FF2B5EF4-FFF2-40B4-BE49-F238E27FC236}">
                <a16:creationId xmlns:a16="http://schemas.microsoft.com/office/drawing/2014/main" id="{0FE2E061-277A-4B30-BEAF-002A4FFFC3A9}"/>
              </a:ext>
            </a:extLst>
          </p:cNvPr>
          <p:cNvGrpSpPr/>
          <p:nvPr/>
        </p:nvGrpSpPr>
        <p:grpSpPr>
          <a:xfrm>
            <a:off x="8579663" y="6133890"/>
            <a:ext cx="1009557" cy="2177033"/>
            <a:chOff x="-1602670" y="4820720"/>
            <a:chExt cx="1009557" cy="2177033"/>
          </a:xfrm>
        </p:grpSpPr>
        <p:pic>
          <p:nvPicPr>
            <p:cNvPr id="58" name="イメージ" descr="イメージ">
              <a:extLst>
                <a:ext uri="{FF2B5EF4-FFF2-40B4-BE49-F238E27FC236}">
                  <a16:creationId xmlns:a16="http://schemas.microsoft.com/office/drawing/2014/main" id="{49313766-1502-4CEE-81CC-030B958A02A2}"/>
                </a:ext>
              </a:extLst>
            </p:cNvPr>
            <p:cNvPicPr>
              <a:picLocks noChangeAspect="1"/>
            </p:cNvPicPr>
            <p:nvPr/>
          </p:nvPicPr>
          <p:blipFill>
            <a:blip r:embed="rId6" cstate="screen">
              <a:extLst>
                <a:ext uri="{28A0092B-C50C-407E-A947-70E740481C1C}">
                  <a14:useLocalDpi xmlns:a14="http://schemas.microsoft.com/office/drawing/2010/main"/>
                </a:ext>
              </a:extLst>
            </a:blip>
            <a:srcRect/>
            <a:stretch>
              <a:fillRect/>
            </a:stretch>
          </p:blipFill>
          <p:spPr>
            <a:xfrm>
              <a:off x="-1602670" y="4820720"/>
              <a:ext cx="1009557" cy="2177033"/>
            </a:xfrm>
            <a:custGeom>
              <a:avLst/>
              <a:gdLst/>
              <a:ahLst/>
              <a:cxnLst>
                <a:cxn ang="0">
                  <a:pos x="wd2" y="hd2"/>
                </a:cxn>
                <a:cxn ang="5400000">
                  <a:pos x="wd2" y="hd2"/>
                </a:cxn>
                <a:cxn ang="10800000">
                  <a:pos x="wd2" y="hd2"/>
                </a:cxn>
                <a:cxn ang="16200000">
                  <a:pos x="wd2" y="hd2"/>
                </a:cxn>
              </a:cxnLst>
              <a:rect l="0" t="0" r="r" b="b"/>
              <a:pathLst>
                <a:path w="21585" h="21575" extrusionOk="0">
                  <a:moveTo>
                    <a:pt x="10323" y="4"/>
                  </a:moveTo>
                  <a:lnTo>
                    <a:pt x="1782" y="25"/>
                  </a:lnTo>
                  <a:lnTo>
                    <a:pt x="1204" y="207"/>
                  </a:lnTo>
                  <a:cubicBezTo>
                    <a:pt x="885" y="307"/>
                    <a:pt x="485" y="521"/>
                    <a:pt x="313" y="683"/>
                  </a:cubicBezTo>
                  <a:cubicBezTo>
                    <a:pt x="7" y="974"/>
                    <a:pt x="0" y="1152"/>
                    <a:pt x="0" y="10766"/>
                  </a:cubicBezTo>
                  <a:cubicBezTo>
                    <a:pt x="0" y="17504"/>
                    <a:pt x="52" y="20615"/>
                    <a:pt x="167" y="20756"/>
                  </a:cubicBezTo>
                  <a:cubicBezTo>
                    <a:pt x="388" y="21026"/>
                    <a:pt x="1064" y="21354"/>
                    <a:pt x="1650" y="21475"/>
                  </a:cubicBezTo>
                  <a:cubicBezTo>
                    <a:pt x="2024" y="21552"/>
                    <a:pt x="3873" y="21574"/>
                    <a:pt x="10681" y="21575"/>
                  </a:cubicBezTo>
                  <a:cubicBezTo>
                    <a:pt x="20421" y="21576"/>
                    <a:pt x="20137" y="21591"/>
                    <a:pt x="20997" y="20989"/>
                  </a:cubicBezTo>
                  <a:lnTo>
                    <a:pt x="21439" y="20681"/>
                  </a:lnTo>
                  <a:lnTo>
                    <a:pt x="21533" y="15187"/>
                  </a:lnTo>
                  <a:cubicBezTo>
                    <a:pt x="21585" y="12165"/>
                    <a:pt x="21600" y="7763"/>
                    <a:pt x="21568" y="5404"/>
                  </a:cubicBezTo>
                  <a:cubicBezTo>
                    <a:pt x="21505" y="696"/>
                    <a:pt x="21504" y="688"/>
                    <a:pt x="20559" y="320"/>
                  </a:cubicBezTo>
                  <a:cubicBezTo>
                    <a:pt x="20302" y="220"/>
                    <a:pt x="19814" y="103"/>
                    <a:pt x="19476" y="61"/>
                  </a:cubicBezTo>
                  <a:cubicBezTo>
                    <a:pt x="19073" y="10"/>
                    <a:pt x="15937" y="-9"/>
                    <a:pt x="10323" y="4"/>
                  </a:cubicBezTo>
                  <a:close/>
                </a:path>
              </a:pathLst>
            </a:custGeom>
            <a:ln w="12700">
              <a:miter lim="400000"/>
            </a:ln>
          </p:spPr>
        </p:pic>
        <p:pic>
          <p:nvPicPr>
            <p:cNvPr id="11" name="図 10" descr="スクリーンショット が含まれている画像&#10;&#10;自動的に生成された説明">
              <a:extLst>
                <a:ext uri="{FF2B5EF4-FFF2-40B4-BE49-F238E27FC236}">
                  <a16:creationId xmlns:a16="http://schemas.microsoft.com/office/drawing/2014/main" id="{F63241ED-E48D-4C2B-A2E9-8406438CA3B0}"/>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1542345" y="4987770"/>
              <a:ext cx="878675" cy="1811580"/>
            </a:xfrm>
            <a:prstGeom prst="rect">
              <a:avLst/>
            </a:prstGeom>
          </p:spPr>
        </p:pic>
      </p:grpSp>
      <p:sp>
        <p:nvSpPr>
          <p:cNvPr id="87" name="矢印: 右 86">
            <a:extLst>
              <a:ext uri="{FF2B5EF4-FFF2-40B4-BE49-F238E27FC236}">
                <a16:creationId xmlns:a16="http://schemas.microsoft.com/office/drawing/2014/main" id="{3BE1AE12-633F-49AF-BB17-106DD6F8FDCF}"/>
              </a:ext>
            </a:extLst>
          </p:cNvPr>
          <p:cNvSpPr/>
          <p:nvPr/>
        </p:nvSpPr>
        <p:spPr bwMode="auto">
          <a:xfrm rot="10800000">
            <a:off x="9219793" y="6720312"/>
            <a:ext cx="1006631" cy="184667"/>
          </a:xfrm>
          <a:prstGeom prst="rightArrow">
            <a:avLst>
              <a:gd name="adj1" fmla="val 45958"/>
              <a:gd name="adj2" fmla="val 129682"/>
            </a:avLst>
          </a:prstGeom>
          <a:solidFill>
            <a:srgbClr val="0070C0"/>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19" name="正方形/長方形 18">
            <a:extLst>
              <a:ext uri="{FF2B5EF4-FFF2-40B4-BE49-F238E27FC236}">
                <a16:creationId xmlns:a16="http://schemas.microsoft.com/office/drawing/2014/main" id="{F3C60CDD-5C68-4AE9-A668-E5C4308B51C9}"/>
              </a:ext>
            </a:extLst>
          </p:cNvPr>
          <p:cNvSpPr/>
          <p:nvPr/>
        </p:nvSpPr>
        <p:spPr>
          <a:xfrm>
            <a:off x="9970402" y="6089507"/>
            <a:ext cx="2003811" cy="979962"/>
          </a:xfrm>
          <a:prstGeom prst="rect">
            <a:avLst/>
          </a:prstGeom>
          <a:solidFill>
            <a:srgbClr val="FFFFFF"/>
          </a:solidFill>
          <a:ln w="19050">
            <a:solidFill>
              <a:srgbClr val="0070C0"/>
            </a:solidFill>
          </a:ln>
          <a:effectLst/>
        </p:spPr>
        <p:style>
          <a:lnRef idx="1">
            <a:schemeClr val="accent1"/>
          </a:lnRef>
          <a:fillRef idx="3">
            <a:schemeClr val="accent1"/>
          </a:fillRef>
          <a:effectRef idx="2">
            <a:schemeClr val="accent1"/>
          </a:effectRef>
          <a:fontRef idx="minor">
            <a:schemeClr val="lt1"/>
          </a:fontRef>
        </p:style>
        <p:txBody>
          <a:bodyPr lIns="144000" tIns="0" rIns="144000" bIns="0" anchor="ctr" anchorCtr="1"/>
          <a:lstStyle/>
          <a:p>
            <a:pPr algn="l" defTabSz="1225968">
              <a:defRPr/>
            </a:pPr>
            <a:r>
              <a:rPr kumimoji="1" lang="ja-JP" altLang="en-US" sz="1600" dirty="0">
                <a:solidFill>
                  <a:srgbClr val="0070C0"/>
                </a:solidFill>
                <a:latin typeface="Meiryo UI" panose="020B0604030504040204" pitchFamily="50" charset="-128"/>
                <a:ea typeface="Meiryo UI" panose="020B0604030504040204" pitchFamily="50" charset="-128"/>
              </a:rPr>
              <a:t>アプリケーション制御</a:t>
            </a:r>
            <a:endParaRPr kumimoji="1" lang="en-US" altLang="ja-JP" sz="1600" dirty="0">
              <a:solidFill>
                <a:srgbClr val="0070C0"/>
              </a:solidFill>
              <a:latin typeface="Meiryo UI" panose="020B0604030504040204" pitchFamily="50" charset="-128"/>
              <a:ea typeface="Meiryo UI" panose="020B0604030504040204" pitchFamily="50" charset="-128"/>
            </a:endParaRPr>
          </a:p>
          <a:p>
            <a:pPr algn="l" defTabSz="1225968">
              <a:defRPr/>
            </a:pPr>
            <a:r>
              <a:rPr kumimoji="1" lang="ja-JP" altLang="en-US" sz="1600" dirty="0">
                <a:solidFill>
                  <a:srgbClr val="0070C0"/>
                </a:solidFill>
                <a:latin typeface="Meiryo UI" panose="020B0604030504040204" pitchFamily="50" charset="-128"/>
                <a:ea typeface="Meiryo UI" panose="020B0604030504040204" pitchFamily="50" charset="-128"/>
              </a:rPr>
              <a:t>ポリシーによりアプリの利用不可</a:t>
            </a:r>
            <a:endParaRPr kumimoji="1" lang="en-US" altLang="ja-JP" sz="1600" dirty="0">
              <a:solidFill>
                <a:srgbClr val="0070C0"/>
              </a:solidFill>
              <a:latin typeface="Meiryo UI" panose="020B0604030504040204" pitchFamily="50" charset="-128"/>
              <a:ea typeface="Meiryo UI" panose="020B0604030504040204" pitchFamily="50" charset="-128"/>
            </a:endParaRPr>
          </a:p>
        </p:txBody>
      </p:sp>
      <p:sp>
        <p:nvSpPr>
          <p:cNvPr id="80" name="四角形: 角を丸くする 79">
            <a:extLst>
              <a:ext uri="{FF2B5EF4-FFF2-40B4-BE49-F238E27FC236}">
                <a16:creationId xmlns:a16="http://schemas.microsoft.com/office/drawing/2014/main" id="{BFC6D881-F53B-467C-B8B4-7751BCABF36A}"/>
              </a:ext>
            </a:extLst>
          </p:cNvPr>
          <p:cNvSpPr/>
          <p:nvPr/>
        </p:nvSpPr>
        <p:spPr bwMode="auto">
          <a:xfrm>
            <a:off x="9847054" y="4010672"/>
            <a:ext cx="2670840" cy="1476000"/>
          </a:xfrm>
          <a:prstGeom prst="roundRect">
            <a:avLst>
              <a:gd name="adj" fmla="val 2845"/>
            </a:avLst>
          </a:prstGeom>
          <a:solidFill>
            <a:srgbClr val="0070C0">
              <a:alpha val="30000"/>
            </a:srgbClr>
          </a:solidFill>
          <a:ln w="25400" cap="flat" cmpd="sng" algn="ctr">
            <a:noFill/>
            <a:prstDash val="solid"/>
            <a:round/>
            <a:headEnd type="none" w="med" len="med"/>
            <a:tailEnd type="none" w="med" len="med"/>
          </a:ln>
          <a:effectLst/>
        </p:spPr>
        <p:txBody>
          <a:bodyPr vert="horz" wrap="square" lIns="108000" tIns="0" rIns="108000" bIns="0" numCol="1" rtlCol="0" anchor="ctr" anchorCtr="1" compatLnSpc="1">
            <a:prstTxWarp prst="textNoShape">
              <a:avLst/>
            </a:prstTxWarp>
          </a:bodyPr>
          <a:lstStyle/>
          <a:p>
            <a:pPr marL="144000" indent="-144000" algn="l" defTabSz="1225968">
              <a:spcBef>
                <a:spcPts val="200"/>
              </a:spcBef>
              <a:buFont typeface="Arial" panose="020B0604020202020204" pitchFamily="34" charset="0"/>
              <a:buChar char="•"/>
              <a:defRPr/>
            </a:pPr>
            <a:r>
              <a:rPr kumimoji="1" lang="ja-JP" altLang="en-US" sz="1600" dirty="0">
                <a:solidFill>
                  <a:schemeClr val="tx1"/>
                </a:solidFill>
                <a:latin typeface="Meiryo UI" panose="020B0604030504040204" pitchFamily="50" charset="-128"/>
                <a:ea typeface="Meiryo UI" panose="020B0604030504040204" pitchFamily="50" charset="-128"/>
              </a:rPr>
              <a:t>スクリーンキャプチャの禁止</a:t>
            </a:r>
            <a:endParaRPr kumimoji="1" lang="en-US" altLang="ja-JP" sz="1600" dirty="0">
              <a:solidFill>
                <a:schemeClr val="tx1"/>
              </a:solidFill>
              <a:latin typeface="Meiryo UI" panose="020B0604030504040204" pitchFamily="50" charset="-128"/>
              <a:ea typeface="Meiryo UI" panose="020B0604030504040204" pitchFamily="50" charset="-128"/>
            </a:endParaRPr>
          </a:p>
          <a:p>
            <a:pPr marL="144000" indent="-144000" algn="l" defTabSz="1225968">
              <a:spcBef>
                <a:spcPts val="200"/>
              </a:spcBef>
              <a:buFont typeface="Arial" panose="020B0604020202020204" pitchFamily="34" charset="0"/>
              <a:buChar char="•"/>
              <a:defRPr/>
            </a:pPr>
            <a:r>
              <a:rPr kumimoji="1" lang="ja-JP" altLang="en-US" sz="1600" dirty="0">
                <a:solidFill>
                  <a:schemeClr val="tx1"/>
                </a:solidFill>
                <a:latin typeface="Meiryo UI" panose="020B0604030504040204" pitchFamily="50" charset="-128"/>
                <a:ea typeface="Meiryo UI" panose="020B0604030504040204" pitchFamily="50" charset="-128"/>
              </a:rPr>
              <a:t>プロファイル間のコピー＆</a:t>
            </a:r>
            <a:br>
              <a:rPr kumimoji="1" lang="en-US" altLang="ja-JP" sz="1600" dirty="0">
                <a:solidFill>
                  <a:schemeClr val="tx1"/>
                </a:solidFill>
                <a:latin typeface="Meiryo UI" panose="020B0604030504040204" pitchFamily="50" charset="-128"/>
                <a:ea typeface="Meiryo UI" panose="020B0604030504040204" pitchFamily="50" charset="-128"/>
              </a:rPr>
            </a:br>
            <a:r>
              <a:rPr kumimoji="1" lang="ja-JP" altLang="en-US" sz="1600" dirty="0">
                <a:solidFill>
                  <a:schemeClr val="tx1"/>
                </a:solidFill>
                <a:latin typeface="Meiryo UI" panose="020B0604030504040204" pitchFamily="50" charset="-128"/>
                <a:ea typeface="Meiryo UI" panose="020B0604030504040204" pitchFamily="50" charset="-128"/>
              </a:rPr>
              <a:t>ペーストを禁止</a:t>
            </a:r>
            <a:endParaRPr kumimoji="1" lang="en-US" altLang="ja-JP" sz="1600" dirty="0">
              <a:solidFill>
                <a:schemeClr val="tx1"/>
              </a:solidFill>
              <a:latin typeface="Meiryo UI" panose="020B0604030504040204" pitchFamily="50" charset="-128"/>
              <a:ea typeface="Meiryo UI" panose="020B0604030504040204" pitchFamily="50" charset="-128"/>
            </a:endParaRPr>
          </a:p>
          <a:p>
            <a:pPr marL="144000" indent="-144000" algn="l" defTabSz="1225968">
              <a:spcBef>
                <a:spcPts val="200"/>
              </a:spcBef>
              <a:buFont typeface="Arial" panose="020B0604020202020204" pitchFamily="34" charset="0"/>
              <a:buChar char="•"/>
              <a:defRPr/>
            </a:pPr>
            <a:r>
              <a:rPr kumimoji="1" lang="ja-JP" altLang="en-US" sz="1600" dirty="0">
                <a:solidFill>
                  <a:schemeClr val="tx1"/>
                </a:solidFill>
                <a:latin typeface="Meiryo UI" panose="020B0604030504040204" pitchFamily="50" charset="-128"/>
                <a:ea typeface="Meiryo UI" panose="020B0604030504040204" pitchFamily="50" charset="-128"/>
              </a:rPr>
              <a:t>アカウント追加・削除を禁止</a:t>
            </a:r>
            <a:endParaRPr kumimoji="1" lang="en-US" altLang="ja-JP" sz="1600" dirty="0">
              <a:solidFill>
                <a:schemeClr val="tx1"/>
              </a:solidFill>
              <a:latin typeface="Meiryo UI" panose="020B0604030504040204" pitchFamily="50" charset="-128"/>
              <a:ea typeface="Meiryo UI" panose="020B0604030504040204" pitchFamily="50" charset="-128"/>
            </a:endParaRPr>
          </a:p>
          <a:p>
            <a:pPr marL="144000" indent="-144000" algn="l" defTabSz="1225968">
              <a:spcBef>
                <a:spcPts val="200"/>
              </a:spcBef>
              <a:buFont typeface="Arial" panose="020B0604020202020204" pitchFamily="34" charset="0"/>
              <a:buChar char="•"/>
              <a:defRPr/>
            </a:pPr>
            <a:r>
              <a:rPr kumimoji="1" lang="ja-JP" altLang="en-US" sz="1600" dirty="0">
                <a:solidFill>
                  <a:schemeClr val="tx1"/>
                </a:solidFill>
                <a:latin typeface="Meiryo UI" panose="020B0604030504040204" pitchFamily="50" charset="-128"/>
                <a:ea typeface="Meiryo UI" panose="020B0604030504040204" pitchFamily="50" charset="-128"/>
              </a:rPr>
              <a:t>アプリケーション制御</a:t>
            </a:r>
            <a:endParaRPr kumimoji="0" lang="ja-JP" altLang="en-US" sz="1600" b="0" i="0" u="none" strike="noStrike" cap="none" normalizeH="0" baseline="0" dirty="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pic>
        <p:nvPicPr>
          <p:cNvPr id="9" name="図 8">
            <a:extLst>
              <a:ext uri="{FF2B5EF4-FFF2-40B4-BE49-F238E27FC236}">
                <a16:creationId xmlns:a16="http://schemas.microsoft.com/office/drawing/2014/main" id="{F0DA9F97-39CD-4879-80A4-4EE5B9ECE158}"/>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5208616" y="6276825"/>
            <a:ext cx="2868140" cy="2392830"/>
          </a:xfrm>
          <a:prstGeom prst="rect">
            <a:avLst/>
          </a:prstGeom>
          <a:noFill/>
          <a:ln w="3175" cap="sq">
            <a:solidFill>
              <a:schemeClr val="bg1">
                <a:lumMod val="50000"/>
              </a:schemeClr>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5" name="図 14">
            <a:extLst>
              <a:ext uri="{FF2B5EF4-FFF2-40B4-BE49-F238E27FC236}">
                <a16:creationId xmlns:a16="http://schemas.microsoft.com/office/drawing/2014/main" id="{53D674CA-DB78-44A9-AFA6-C46E1516B1DA}"/>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5194305" y="3040254"/>
            <a:ext cx="2889777" cy="2430261"/>
          </a:xfrm>
          <a:prstGeom prst="rect">
            <a:avLst/>
          </a:prstGeom>
          <a:solidFill>
            <a:srgbClr val="FFFFFF">
              <a:shade val="85000"/>
            </a:srgbClr>
          </a:solidFill>
          <a:ln w="9525" cap="sq">
            <a:solidFill>
              <a:schemeClr val="bg1">
                <a:lumMod val="50000"/>
              </a:schemeClr>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528519643"/>
      </p:ext>
    </p:extLst>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四角形: 角を丸くする 56">
            <a:extLst>
              <a:ext uri="{FF2B5EF4-FFF2-40B4-BE49-F238E27FC236}">
                <a16:creationId xmlns:a16="http://schemas.microsoft.com/office/drawing/2014/main" id="{115A0AA9-3103-463A-A2E5-737BD5A9D91D}"/>
              </a:ext>
            </a:extLst>
          </p:cNvPr>
          <p:cNvSpPr/>
          <p:nvPr/>
        </p:nvSpPr>
        <p:spPr bwMode="auto">
          <a:xfrm>
            <a:off x="5074343" y="3832374"/>
            <a:ext cx="2849008" cy="4356000"/>
          </a:xfrm>
          <a:prstGeom prst="roundRect">
            <a:avLst>
              <a:gd name="adj" fmla="val 4458"/>
            </a:avLst>
          </a:prstGeom>
          <a:solidFill>
            <a:srgbClr val="FD7F01">
              <a:alpha val="30000"/>
            </a:srgbClr>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cxnSp>
        <p:nvCxnSpPr>
          <p:cNvPr id="18" name="直線コネクタ 17">
            <a:extLst>
              <a:ext uri="{FF2B5EF4-FFF2-40B4-BE49-F238E27FC236}">
                <a16:creationId xmlns:a16="http://schemas.microsoft.com/office/drawing/2014/main" id="{46A15DF7-F03D-4636-B157-8CE2AB6257E4}"/>
              </a:ext>
            </a:extLst>
          </p:cNvPr>
          <p:cNvCxnSpPr/>
          <p:nvPr/>
        </p:nvCxnSpPr>
        <p:spPr bwMode="auto">
          <a:xfrm>
            <a:off x="4593668" y="3007021"/>
            <a:ext cx="0" cy="5181353"/>
          </a:xfrm>
          <a:prstGeom prst="line">
            <a:avLst/>
          </a:prstGeom>
          <a:solidFill>
            <a:srgbClr val="000000"/>
          </a:solidFill>
          <a:ln w="25400" cap="rnd" cmpd="sng" algn="ctr">
            <a:solidFill>
              <a:schemeClr val="bg1">
                <a:lumMod val="50000"/>
              </a:schemeClr>
            </a:solidFill>
            <a:prstDash val="sysDot"/>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 name="直線コネクタ 18">
            <a:extLst>
              <a:ext uri="{FF2B5EF4-FFF2-40B4-BE49-F238E27FC236}">
                <a16:creationId xmlns:a16="http://schemas.microsoft.com/office/drawing/2014/main" id="{B615BAF2-1ABE-438C-AFA0-D8F385ABF0B8}"/>
              </a:ext>
            </a:extLst>
          </p:cNvPr>
          <p:cNvCxnSpPr/>
          <p:nvPr/>
        </p:nvCxnSpPr>
        <p:spPr bwMode="auto">
          <a:xfrm>
            <a:off x="8409545" y="3007021"/>
            <a:ext cx="0" cy="5181353"/>
          </a:xfrm>
          <a:prstGeom prst="line">
            <a:avLst/>
          </a:prstGeom>
          <a:solidFill>
            <a:srgbClr val="000000"/>
          </a:solidFill>
          <a:ln w="25400" cap="rnd" cmpd="sng" algn="ctr">
            <a:solidFill>
              <a:schemeClr val="bg1">
                <a:lumMod val="50000"/>
              </a:schemeClr>
            </a:solidFill>
            <a:prstDash val="sysDot"/>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5" name="矢印: 右 44">
            <a:extLst>
              <a:ext uri="{FF2B5EF4-FFF2-40B4-BE49-F238E27FC236}">
                <a16:creationId xmlns:a16="http://schemas.microsoft.com/office/drawing/2014/main" id="{31C30AFF-039A-4ECA-9500-28DBA754B0E2}"/>
              </a:ext>
            </a:extLst>
          </p:cNvPr>
          <p:cNvSpPr/>
          <p:nvPr/>
        </p:nvSpPr>
        <p:spPr bwMode="auto">
          <a:xfrm>
            <a:off x="4395729" y="6237091"/>
            <a:ext cx="637266" cy="509914"/>
          </a:xfrm>
          <a:prstGeom prst="rightArrow">
            <a:avLst>
              <a:gd name="adj1" fmla="val 53669"/>
              <a:gd name="adj2" fmla="val 57564"/>
            </a:avLst>
          </a:prstGeom>
          <a:gradFill>
            <a:gsLst>
              <a:gs pos="0">
                <a:srgbClr val="00B050"/>
              </a:gs>
              <a:gs pos="100000">
                <a:srgbClr val="FD7F01"/>
              </a:gs>
            </a:gsLst>
            <a:lin ang="0" scaled="0"/>
          </a:gra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33" name="四角形: 角を丸くする 32">
            <a:extLst>
              <a:ext uri="{FF2B5EF4-FFF2-40B4-BE49-F238E27FC236}">
                <a16:creationId xmlns:a16="http://schemas.microsoft.com/office/drawing/2014/main" id="{D74DEFAB-0FD0-4423-A15A-7F23C1CAB7DF}"/>
              </a:ext>
            </a:extLst>
          </p:cNvPr>
          <p:cNvSpPr/>
          <p:nvPr/>
        </p:nvSpPr>
        <p:spPr bwMode="auto">
          <a:xfrm>
            <a:off x="975730" y="5236046"/>
            <a:ext cx="3420000" cy="2952328"/>
          </a:xfrm>
          <a:prstGeom prst="roundRect">
            <a:avLst>
              <a:gd name="adj" fmla="val 4302"/>
            </a:avLst>
          </a:prstGeom>
          <a:solidFill>
            <a:schemeClr val="bg1"/>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3" name="スライド番号プレースホルダー 2">
            <a:extLst>
              <a:ext uri="{FF2B5EF4-FFF2-40B4-BE49-F238E27FC236}">
                <a16:creationId xmlns:a16="http://schemas.microsoft.com/office/drawing/2014/main" id="{38D9E82A-10D5-42DE-9C07-7B105FD00C9E}"/>
              </a:ext>
            </a:extLst>
          </p:cNvPr>
          <p:cNvSpPr>
            <a:spLocks noGrp="1"/>
          </p:cNvSpPr>
          <p:nvPr>
            <p:ph type="sldNum" sz="quarter" idx="4"/>
          </p:nvPr>
        </p:nvSpPr>
        <p:spPr/>
        <p:txBody>
          <a:bodyPr/>
          <a:lstStyle/>
          <a:p>
            <a:fld id="{F1BF7F6E-0413-4353-995D-100289A07FF8}" type="slidenum">
              <a:rPr lang="en-US" altLang="ja-JP" smtClean="0"/>
              <a:pPr/>
              <a:t>55</a:t>
            </a:fld>
            <a:endParaRPr lang="en-US" altLang="ja-JP" dirty="0"/>
          </a:p>
        </p:txBody>
      </p:sp>
      <p:sp>
        <p:nvSpPr>
          <p:cNvPr id="4" name="タイトル 3">
            <a:extLst>
              <a:ext uri="{FF2B5EF4-FFF2-40B4-BE49-F238E27FC236}">
                <a16:creationId xmlns:a16="http://schemas.microsoft.com/office/drawing/2014/main" id="{7DC3A150-62CD-4B8E-B15C-BDF3771ADFCD}"/>
              </a:ext>
            </a:extLst>
          </p:cNvPr>
          <p:cNvSpPr>
            <a:spLocks noGrp="1"/>
          </p:cNvSpPr>
          <p:nvPr>
            <p:ph type="title"/>
          </p:nvPr>
        </p:nvSpPr>
        <p:spPr/>
        <p:txBody>
          <a:bodyPr/>
          <a:lstStyle/>
          <a:p>
            <a:r>
              <a:rPr lang="en-US" altLang="ja-JP" dirty="0">
                <a:latin typeface="Meiryo UI" panose="020B0604030504040204" pitchFamily="50" charset="-128"/>
                <a:ea typeface="Meiryo UI" panose="020B0604030504040204" pitchFamily="50" charset="-128"/>
              </a:rPr>
              <a:t>Play</a:t>
            </a:r>
            <a:r>
              <a:rPr lang="ja-JP" altLang="en-US" dirty="0">
                <a:latin typeface="Meiryo UI" panose="020B0604030504040204" pitchFamily="50" charset="-128"/>
                <a:ea typeface="Meiryo UI" panose="020B0604030504040204" pitchFamily="50" charset="-128"/>
              </a:rPr>
              <a:t>ストアのホワイトリスト化</a:t>
            </a:r>
            <a:endParaRPr kumimoji="1" lang="ja-JP" altLang="en-US" dirty="0"/>
          </a:p>
        </p:txBody>
      </p:sp>
      <p:sp>
        <p:nvSpPr>
          <p:cNvPr id="5" name="角丸四角形 13">
            <a:extLst>
              <a:ext uri="{FF2B5EF4-FFF2-40B4-BE49-F238E27FC236}">
                <a16:creationId xmlns:a16="http://schemas.microsoft.com/office/drawing/2014/main" id="{26C7CF98-1887-4F97-87BE-B9A9E3A9FE6D}"/>
              </a:ext>
            </a:extLst>
          </p:cNvPr>
          <p:cNvSpPr/>
          <p:nvPr/>
        </p:nvSpPr>
        <p:spPr bwMode="auto">
          <a:xfrm>
            <a:off x="9022006" y="360000"/>
            <a:ext cx="1080000" cy="288000"/>
          </a:xfrm>
          <a:prstGeom prst="roundRect">
            <a:avLst>
              <a:gd name="adj" fmla="val 13229"/>
            </a:avLst>
          </a:prstGeom>
          <a:solidFill>
            <a:srgbClr val="92D050"/>
          </a:solidFill>
          <a:ln w="285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defRPr/>
            </a:pPr>
            <a:r>
              <a:rPr lang="en-US" altLang="ja-JP" sz="1400" b="1" kern="0" dirty="0">
                <a:solidFill>
                  <a:srgbClr val="FFFFFF"/>
                </a:solidFill>
                <a:latin typeface="Meiryo UI" panose="020B0604030504040204" pitchFamily="50" charset="-128"/>
                <a:ea typeface="Meiryo UI" panose="020B0604030504040204" pitchFamily="50" charset="-128"/>
                <a:cs typeface="Verdana" panose="020B0604030504040204" pitchFamily="34" charset="0"/>
              </a:rPr>
              <a:t>Android</a:t>
            </a:r>
            <a:endParaRPr kumimoji="1" lang="ja-JP" altLang="en-US" sz="1400" b="1" kern="0" dirty="0">
              <a:solidFill>
                <a:srgbClr val="FFFFFF"/>
              </a:solidFill>
              <a:latin typeface="Meiryo UI" panose="020B0604030504040204" pitchFamily="50" charset="-128"/>
              <a:ea typeface="Meiryo UI" panose="020B0604030504040204" pitchFamily="50" charset="-128"/>
              <a:cs typeface="Verdana" panose="020B0604030504040204" pitchFamily="34" charset="0"/>
            </a:endParaRPr>
          </a:p>
        </p:txBody>
      </p:sp>
      <p:sp>
        <p:nvSpPr>
          <p:cNvPr id="7" name="コンテンツ プレースホルダ 28">
            <a:extLst>
              <a:ext uri="{FF2B5EF4-FFF2-40B4-BE49-F238E27FC236}">
                <a16:creationId xmlns:a16="http://schemas.microsoft.com/office/drawing/2014/main" id="{0E6732F4-7926-4D18-ACF7-8C14A0FED99C}"/>
              </a:ext>
            </a:extLst>
          </p:cNvPr>
          <p:cNvSpPr txBox="1">
            <a:spLocks/>
          </p:cNvSpPr>
          <p:nvPr/>
        </p:nvSpPr>
        <p:spPr>
          <a:xfrm>
            <a:off x="360006" y="1257478"/>
            <a:ext cx="12283200" cy="1836000"/>
          </a:xfrm>
          <a:prstGeom prst="rect">
            <a:avLst/>
          </a:prstGeom>
        </p:spPr>
        <p:txBody>
          <a:bodyPr lIns="0" rIns="0" anchor="ctr" anchorCtr="0"/>
          <a:lstStyle>
            <a:lvl1pPr marL="215900" algn="l" rtl="0" fontAlgn="base">
              <a:spcBef>
                <a:spcPts val="2400"/>
              </a:spcBef>
              <a:spcAft>
                <a:spcPct val="0"/>
              </a:spcAft>
              <a:defRPr sz="4400">
                <a:solidFill>
                  <a:schemeClr val="tx1"/>
                </a:solidFill>
                <a:latin typeface="HGP創英角ｺﾞｼｯｸUB" panose="020B0900000000000000" pitchFamily="50" charset="-128"/>
                <a:ea typeface="HGP創英角ｺﾞｼｯｸUB" panose="020B0900000000000000" pitchFamily="50" charset="-128"/>
                <a:cs typeface="+mn-cs"/>
                <a:sym typeface="ヒラギノ角ゴ ProN W6" charset="0"/>
              </a:defRPr>
            </a:lvl1pPr>
            <a:lvl2pPr marL="1231900" indent="-571500" algn="l" rtl="0" fontAlgn="base">
              <a:spcBef>
                <a:spcPts val="2400"/>
              </a:spcBef>
              <a:spcAft>
                <a:spcPct val="0"/>
              </a:spcAft>
              <a:buClr>
                <a:srgbClr val="000000"/>
              </a:buClr>
              <a:buSzPct val="171000"/>
              <a:buFont typeface="ヒラギノ角ゴ ProN W3" charset="0"/>
              <a:buChar char="•"/>
              <a:defRPr sz="4400">
                <a:solidFill>
                  <a:schemeClr val="tx1"/>
                </a:solidFill>
                <a:latin typeface="HGP創英角ｺﾞｼｯｸUB" panose="020B0900000000000000" pitchFamily="50" charset="-128"/>
                <a:ea typeface="HGP創英角ｺﾞｼｯｸUB" panose="020B0900000000000000" pitchFamily="50" charset="-128"/>
                <a:cs typeface="+mn-cs"/>
                <a:sym typeface="ヒラギノ角ゴ ProN W6" charset="0"/>
              </a:defRPr>
            </a:lvl2pPr>
            <a:lvl3pPr marL="1676400" indent="-571500" algn="l" rtl="0" fontAlgn="base">
              <a:spcBef>
                <a:spcPts val="2400"/>
              </a:spcBef>
              <a:spcAft>
                <a:spcPct val="0"/>
              </a:spcAft>
              <a:buClr>
                <a:srgbClr val="000000"/>
              </a:buClr>
              <a:buSzPct val="171000"/>
              <a:buFont typeface="ヒラギノ角ゴ ProN W3" charset="0"/>
              <a:buChar char="•"/>
              <a:defRPr sz="4400">
                <a:solidFill>
                  <a:schemeClr val="tx1"/>
                </a:solidFill>
                <a:latin typeface="HGP創英角ｺﾞｼｯｸUB" panose="020B0900000000000000" pitchFamily="50" charset="-128"/>
                <a:ea typeface="HGP創英角ｺﾞｼｯｸUB" panose="020B0900000000000000" pitchFamily="50" charset="-128"/>
                <a:cs typeface="+mn-cs"/>
                <a:sym typeface="ヒラギノ角ゴ ProN W6" charset="0"/>
              </a:defRPr>
            </a:lvl3pPr>
            <a:lvl4pPr marL="2120900" indent="-571500" algn="l" rtl="0" fontAlgn="base">
              <a:spcBef>
                <a:spcPts val="2400"/>
              </a:spcBef>
              <a:spcAft>
                <a:spcPct val="0"/>
              </a:spcAft>
              <a:buClr>
                <a:srgbClr val="000000"/>
              </a:buClr>
              <a:buSzPct val="171000"/>
              <a:buFont typeface="ヒラギノ角ゴ ProN W3" charset="0"/>
              <a:buChar char="•"/>
              <a:defRPr sz="4400">
                <a:solidFill>
                  <a:schemeClr val="tx1"/>
                </a:solidFill>
                <a:latin typeface="HGP創英角ｺﾞｼｯｸUB" panose="020B0900000000000000" pitchFamily="50" charset="-128"/>
                <a:ea typeface="HGP創英角ｺﾞｼｯｸUB" panose="020B0900000000000000" pitchFamily="50" charset="-128"/>
                <a:cs typeface="+mn-cs"/>
                <a:sym typeface="ヒラギノ角ゴ ProN W6" charset="0"/>
              </a:defRPr>
            </a:lvl4pPr>
            <a:lvl5pPr marL="2565400" indent="-571500" algn="l" rtl="0" fontAlgn="base">
              <a:spcBef>
                <a:spcPts val="2400"/>
              </a:spcBef>
              <a:spcAft>
                <a:spcPct val="0"/>
              </a:spcAft>
              <a:buClr>
                <a:srgbClr val="000000"/>
              </a:buClr>
              <a:buSzPct val="171000"/>
              <a:buFont typeface="ヒラギノ角ゴ ProN W3" charset="0"/>
              <a:buChar char="•"/>
              <a:defRPr sz="4400">
                <a:solidFill>
                  <a:schemeClr val="tx1"/>
                </a:solidFill>
                <a:latin typeface="HGP創英角ｺﾞｼｯｸUB" panose="020B0900000000000000" pitchFamily="50" charset="-128"/>
                <a:ea typeface="HGP創英角ｺﾞｼｯｸUB" panose="020B0900000000000000" pitchFamily="50" charset="-128"/>
                <a:cs typeface="+mn-cs"/>
                <a:sym typeface="ヒラギノ角ゴ ProN W6" charset="0"/>
              </a:defRPr>
            </a:lvl5pPr>
            <a:lvl6pPr marL="3022600" indent="-571500" algn="l" rtl="0" fontAlgn="base">
              <a:spcBef>
                <a:spcPts val="2400"/>
              </a:spcBef>
              <a:spcAft>
                <a:spcPct val="0"/>
              </a:spcAft>
              <a:buClr>
                <a:srgbClr val="000000"/>
              </a:buClr>
              <a:buSzPct val="171000"/>
              <a:buFont typeface="ヒラギノ角ゴ ProN W3" charset="0"/>
              <a:buChar char="•"/>
              <a:defRPr sz="3800">
                <a:solidFill>
                  <a:schemeClr val="tx1"/>
                </a:solidFill>
                <a:latin typeface="+mn-lt"/>
                <a:ea typeface="+mn-ea"/>
                <a:cs typeface="+mn-cs"/>
                <a:sym typeface="ヒラギノ角ゴ ProN W6" charset="0"/>
              </a:defRPr>
            </a:lvl6pPr>
            <a:lvl7pPr marL="3479800" indent="-571500" algn="l" rtl="0" fontAlgn="base">
              <a:spcBef>
                <a:spcPts val="2400"/>
              </a:spcBef>
              <a:spcAft>
                <a:spcPct val="0"/>
              </a:spcAft>
              <a:buClr>
                <a:srgbClr val="000000"/>
              </a:buClr>
              <a:buSzPct val="171000"/>
              <a:buFont typeface="ヒラギノ角ゴ ProN W3" charset="0"/>
              <a:buChar char="•"/>
              <a:defRPr sz="3800">
                <a:solidFill>
                  <a:schemeClr val="tx1"/>
                </a:solidFill>
                <a:latin typeface="+mn-lt"/>
                <a:ea typeface="+mn-ea"/>
                <a:cs typeface="+mn-cs"/>
                <a:sym typeface="ヒラギノ角ゴ ProN W6" charset="0"/>
              </a:defRPr>
            </a:lvl7pPr>
            <a:lvl8pPr marL="3937000" indent="-571500" algn="l" rtl="0" fontAlgn="base">
              <a:spcBef>
                <a:spcPts val="2400"/>
              </a:spcBef>
              <a:spcAft>
                <a:spcPct val="0"/>
              </a:spcAft>
              <a:buClr>
                <a:srgbClr val="000000"/>
              </a:buClr>
              <a:buSzPct val="171000"/>
              <a:buFont typeface="ヒラギノ角ゴ ProN W3" charset="0"/>
              <a:buChar char="•"/>
              <a:defRPr sz="3800">
                <a:solidFill>
                  <a:schemeClr val="tx1"/>
                </a:solidFill>
                <a:latin typeface="+mn-lt"/>
                <a:ea typeface="+mn-ea"/>
                <a:cs typeface="+mn-cs"/>
                <a:sym typeface="ヒラギノ角ゴ ProN W6" charset="0"/>
              </a:defRPr>
            </a:lvl8pPr>
            <a:lvl9pPr marL="4394200" indent="-571500" algn="l" rtl="0" fontAlgn="base">
              <a:spcBef>
                <a:spcPts val="2400"/>
              </a:spcBef>
              <a:spcAft>
                <a:spcPct val="0"/>
              </a:spcAft>
              <a:buClr>
                <a:srgbClr val="000000"/>
              </a:buClr>
              <a:buSzPct val="171000"/>
              <a:buFont typeface="ヒラギノ角ゴ ProN W3" charset="0"/>
              <a:buChar char="•"/>
              <a:defRPr sz="3800">
                <a:solidFill>
                  <a:schemeClr val="tx1"/>
                </a:solidFill>
                <a:latin typeface="+mn-lt"/>
                <a:ea typeface="+mn-ea"/>
                <a:cs typeface="+mn-cs"/>
                <a:sym typeface="ヒラギノ角ゴ ProN W6" charset="0"/>
              </a:defRPr>
            </a:lvl9pPr>
          </a:lstStyle>
          <a:p>
            <a:pPr marL="0" algn="ctr" defTabSz="1225968">
              <a:spcBef>
                <a:spcPts val="200"/>
              </a:spcBef>
              <a:defRPr/>
            </a:pPr>
            <a:r>
              <a:rPr kumimoji="1" lang="en-US" altLang="ja-JP" sz="3000" dirty="0">
                <a:latin typeface="Meiryo UI" panose="020B0604030504040204" pitchFamily="50" charset="-128"/>
                <a:ea typeface="Meiryo UI" panose="020B0604030504040204" pitchFamily="50" charset="-128"/>
              </a:rPr>
              <a:t>Google Play</a:t>
            </a:r>
            <a:r>
              <a:rPr kumimoji="1" lang="ja-JP" altLang="en-US" sz="3000" dirty="0">
                <a:latin typeface="Meiryo UI" panose="020B0604030504040204" pitchFamily="50" charset="-128"/>
                <a:ea typeface="Meiryo UI" panose="020B0604030504040204" pitchFamily="50" charset="-128"/>
              </a:rPr>
              <a:t>アプリのサイレントインストールが可能</a:t>
            </a:r>
            <a:endParaRPr kumimoji="1" lang="en-US" altLang="ja-JP" sz="3000" dirty="0">
              <a:latin typeface="Meiryo UI" panose="020B0604030504040204" pitchFamily="50" charset="-128"/>
              <a:ea typeface="Meiryo UI" panose="020B0604030504040204" pitchFamily="50" charset="-128"/>
            </a:endParaRPr>
          </a:p>
          <a:p>
            <a:pPr marL="0" algn="ctr" defTabSz="1225968">
              <a:spcBef>
                <a:spcPts val="200"/>
              </a:spcBef>
              <a:defRPr/>
            </a:pPr>
            <a:r>
              <a:rPr kumimoji="1" lang="en-US" altLang="ja-JP" sz="3000" dirty="0">
                <a:latin typeface="Meiryo UI" panose="020B0604030504040204" pitchFamily="50" charset="-128"/>
                <a:ea typeface="Meiryo UI" panose="020B0604030504040204" pitchFamily="50" charset="-128"/>
              </a:rPr>
              <a:t>Play</a:t>
            </a:r>
            <a:r>
              <a:rPr kumimoji="1" lang="ja-JP" altLang="en-US" sz="3000" dirty="0">
                <a:latin typeface="Meiryo UI" panose="020B0604030504040204" pitchFamily="50" charset="-128"/>
                <a:ea typeface="Meiryo UI" panose="020B0604030504040204" pitchFamily="50" charset="-128"/>
              </a:rPr>
              <a:t>ストアにも管理者が承認したアプリのみ表示</a:t>
            </a:r>
            <a:endParaRPr kumimoji="1" lang="en-US" altLang="ja-JP" sz="3000" dirty="0">
              <a:latin typeface="Meiryo UI" panose="020B0604030504040204" pitchFamily="50" charset="-128"/>
              <a:ea typeface="Meiryo UI" panose="020B0604030504040204" pitchFamily="50" charset="-128"/>
            </a:endParaRPr>
          </a:p>
        </p:txBody>
      </p:sp>
      <p:sp>
        <p:nvSpPr>
          <p:cNvPr id="10" name="正方形/長方形 9">
            <a:extLst>
              <a:ext uri="{FF2B5EF4-FFF2-40B4-BE49-F238E27FC236}">
                <a16:creationId xmlns:a16="http://schemas.microsoft.com/office/drawing/2014/main" id="{48FB92C0-9D5E-4DCD-800F-4304D66ABA32}"/>
              </a:ext>
            </a:extLst>
          </p:cNvPr>
          <p:cNvSpPr/>
          <p:nvPr/>
        </p:nvSpPr>
        <p:spPr>
          <a:xfrm>
            <a:off x="360005" y="8596902"/>
            <a:ext cx="12283200" cy="815608"/>
          </a:xfrm>
          <a:prstGeom prst="rect">
            <a:avLst/>
          </a:prstGeom>
        </p:spPr>
        <p:txBody>
          <a:bodyPr wrap="square" lIns="0" tIns="0" rIns="0" bIns="0" anchor="ctr" anchorCtr="0">
            <a:spAutoFit/>
          </a:bodyPr>
          <a:lstStyle/>
          <a:p>
            <a:pPr algn="l" defTabSz="1225968">
              <a:spcBef>
                <a:spcPts val="200"/>
              </a:spcBef>
              <a:defRPr/>
            </a:pPr>
            <a:r>
              <a:rPr kumimoji="1" lang="en-US" altLang="ja-JP" sz="1200" dirty="0">
                <a:solidFill>
                  <a:schemeClr val="bg1">
                    <a:lumMod val="50000"/>
                  </a:schemeClr>
                </a:solidFill>
                <a:latin typeface="Meiryo UI" panose="020B0604030504040204" pitchFamily="50" charset="-128"/>
                <a:ea typeface="Meiryo UI" panose="020B0604030504040204" pitchFamily="50" charset="-128"/>
              </a:rPr>
              <a:t>※</a:t>
            </a:r>
            <a:r>
              <a:rPr kumimoji="1" lang="en-US" altLang="ja-JP" sz="1200" dirty="0" err="1">
                <a:solidFill>
                  <a:schemeClr val="bg1">
                    <a:lumMod val="50000"/>
                  </a:schemeClr>
                </a:solidFill>
                <a:latin typeface="Meiryo UI" panose="020B0604030504040204" pitchFamily="50" charset="-128"/>
                <a:ea typeface="Meiryo UI" panose="020B0604030504040204" pitchFamily="50" charset="-128"/>
              </a:rPr>
              <a:t>WorkProfile</a:t>
            </a:r>
            <a:r>
              <a:rPr kumimoji="1" lang="ja-JP" altLang="en-US" sz="1200" dirty="0">
                <a:solidFill>
                  <a:schemeClr val="bg1">
                    <a:lumMod val="50000"/>
                  </a:schemeClr>
                </a:solidFill>
                <a:latin typeface="Meiryo UI" panose="020B0604030504040204" pitchFamily="50" charset="-128"/>
                <a:ea typeface="Meiryo UI" panose="020B0604030504040204" pitchFamily="50" charset="-128"/>
              </a:rPr>
              <a:t>の場合、仕事領域のみアプリがインストールされます。</a:t>
            </a:r>
            <a:endParaRPr kumimoji="1" lang="en-US" altLang="ja-JP" sz="1200" dirty="0">
              <a:solidFill>
                <a:schemeClr val="bg1">
                  <a:lumMod val="50000"/>
                </a:schemeClr>
              </a:solidFill>
              <a:latin typeface="Meiryo UI" panose="020B0604030504040204" pitchFamily="50" charset="-128"/>
              <a:ea typeface="Meiryo UI" panose="020B0604030504040204" pitchFamily="50" charset="-128"/>
            </a:endParaRPr>
          </a:p>
          <a:p>
            <a:pPr algn="l" defTabSz="1225968">
              <a:spcBef>
                <a:spcPts val="200"/>
              </a:spcBef>
              <a:defRPr/>
            </a:pPr>
            <a:r>
              <a:rPr kumimoji="1" lang="en-US" altLang="ja-JP" sz="1200" dirty="0">
                <a:solidFill>
                  <a:schemeClr val="bg1">
                    <a:lumMod val="50000"/>
                  </a:schemeClr>
                </a:solidFill>
                <a:latin typeface="Meiryo UI" panose="020B0604030504040204" pitchFamily="50" charset="-128"/>
                <a:ea typeface="Meiryo UI" panose="020B0604030504040204" pitchFamily="50" charset="-128"/>
              </a:rPr>
              <a:t>※</a:t>
            </a:r>
            <a:r>
              <a:rPr kumimoji="1" lang="ja-JP" altLang="en-US" sz="1200" dirty="0">
                <a:solidFill>
                  <a:schemeClr val="bg1">
                    <a:lumMod val="50000"/>
                  </a:schemeClr>
                </a:solidFill>
                <a:latin typeface="Meiryo UI" panose="020B0604030504040204" pitchFamily="50" charset="-128"/>
                <a:ea typeface="Meiryo UI" panose="020B0604030504040204" pitchFamily="50" charset="-128"/>
              </a:rPr>
              <a:t>デバイス上の</a:t>
            </a:r>
            <a:r>
              <a:rPr kumimoji="1" lang="en-US" altLang="ja-JP" sz="1200" dirty="0">
                <a:solidFill>
                  <a:schemeClr val="bg1">
                    <a:lumMod val="50000"/>
                  </a:schemeClr>
                </a:solidFill>
                <a:latin typeface="Meiryo UI" panose="020B0604030504040204" pitchFamily="50" charset="-128"/>
                <a:ea typeface="Meiryo UI" panose="020B0604030504040204" pitchFamily="50" charset="-128"/>
              </a:rPr>
              <a:t>Play</a:t>
            </a:r>
            <a:r>
              <a:rPr kumimoji="1" lang="ja-JP" altLang="en-US" sz="1200" dirty="0">
                <a:solidFill>
                  <a:schemeClr val="bg1">
                    <a:lumMod val="50000"/>
                  </a:schemeClr>
                </a:solidFill>
                <a:latin typeface="Meiryo UI" panose="020B0604030504040204" pitchFamily="50" charset="-128"/>
                <a:ea typeface="Meiryo UI" panose="020B0604030504040204" pitchFamily="50" charset="-128"/>
              </a:rPr>
              <a:t>ストア内には、管理者様が指定したアプリのみ表示されます。</a:t>
            </a:r>
            <a:endParaRPr kumimoji="1" lang="en-US" altLang="ja-JP" sz="1200" dirty="0">
              <a:solidFill>
                <a:schemeClr val="bg1">
                  <a:lumMod val="50000"/>
                </a:schemeClr>
              </a:solidFill>
              <a:latin typeface="Meiryo UI" panose="020B0604030504040204" pitchFamily="50" charset="-128"/>
              <a:ea typeface="Meiryo UI" panose="020B0604030504040204" pitchFamily="50" charset="-128"/>
            </a:endParaRPr>
          </a:p>
          <a:p>
            <a:pPr algn="l" defTabSz="1225968">
              <a:spcBef>
                <a:spcPts val="200"/>
              </a:spcBef>
              <a:defRPr/>
            </a:pPr>
            <a:r>
              <a:rPr kumimoji="1" lang="en-US" altLang="ja-JP" sz="1200" dirty="0">
                <a:solidFill>
                  <a:schemeClr val="bg1">
                    <a:lumMod val="50000"/>
                  </a:schemeClr>
                </a:solidFill>
                <a:latin typeface="Meiryo UI" panose="020B0604030504040204" pitchFamily="50" charset="-128"/>
                <a:ea typeface="Meiryo UI" panose="020B0604030504040204" pitchFamily="50" charset="-128"/>
              </a:rPr>
              <a:t>※Play</a:t>
            </a:r>
            <a:r>
              <a:rPr kumimoji="1" lang="ja-JP" altLang="en-US" sz="1200" dirty="0">
                <a:solidFill>
                  <a:schemeClr val="bg1">
                    <a:lumMod val="50000"/>
                  </a:schemeClr>
                </a:solidFill>
                <a:latin typeface="Meiryo UI" panose="020B0604030504040204" pitchFamily="50" charset="-128"/>
                <a:ea typeface="Meiryo UI" panose="020B0604030504040204" pitchFamily="50" charset="-128"/>
              </a:rPr>
              <a:t>ストアの有料アプリは対象外となります。アプリ内課金も制限されます。</a:t>
            </a:r>
            <a:endParaRPr kumimoji="1" lang="en-US" altLang="ja-JP" sz="1200" dirty="0">
              <a:solidFill>
                <a:schemeClr val="bg1">
                  <a:lumMod val="50000"/>
                </a:schemeClr>
              </a:solidFill>
              <a:latin typeface="Meiryo UI" panose="020B0604030504040204" pitchFamily="50" charset="-128"/>
              <a:ea typeface="Meiryo UI" panose="020B0604030504040204" pitchFamily="50" charset="-128"/>
            </a:endParaRPr>
          </a:p>
          <a:p>
            <a:pPr algn="l" defTabSz="1225968">
              <a:spcBef>
                <a:spcPts val="200"/>
              </a:spcBef>
              <a:defRPr/>
            </a:pPr>
            <a:r>
              <a:rPr kumimoji="1" lang="en-US" altLang="ja-JP" sz="1200" dirty="0">
                <a:solidFill>
                  <a:schemeClr val="bg1">
                    <a:lumMod val="50000"/>
                  </a:schemeClr>
                </a:solidFill>
                <a:latin typeface="Meiryo UI" panose="020B0604030504040204" pitchFamily="50" charset="-128"/>
                <a:ea typeface="Meiryo UI" panose="020B0604030504040204" pitchFamily="50" charset="-128"/>
              </a:rPr>
              <a:t>※</a:t>
            </a:r>
            <a:r>
              <a:rPr kumimoji="1" lang="ja-JP" altLang="en-US" sz="1200" dirty="0">
                <a:solidFill>
                  <a:schemeClr val="bg1">
                    <a:lumMod val="50000"/>
                  </a:schemeClr>
                </a:solidFill>
                <a:latin typeface="Meiryo UI" panose="020B0604030504040204" pitchFamily="50" charset="-128"/>
                <a:ea typeface="Meiryo UI" panose="020B0604030504040204" pitchFamily="50" charset="-128"/>
              </a:rPr>
              <a:t>利用者ごとに</a:t>
            </a:r>
            <a:r>
              <a:rPr kumimoji="1" lang="en-US" altLang="ja-JP" sz="1200" dirty="0">
                <a:solidFill>
                  <a:schemeClr val="bg1">
                    <a:lumMod val="50000"/>
                  </a:schemeClr>
                </a:solidFill>
                <a:latin typeface="Meiryo UI" panose="020B0604030504040204" pitchFamily="50" charset="-128"/>
                <a:ea typeface="Meiryo UI" panose="020B0604030504040204" pitchFamily="50" charset="-128"/>
              </a:rPr>
              <a:t>Google Play</a:t>
            </a:r>
            <a:r>
              <a:rPr kumimoji="1" lang="ja-JP" altLang="en-US" sz="1200" dirty="0">
                <a:solidFill>
                  <a:schemeClr val="bg1">
                    <a:lumMod val="50000"/>
                  </a:schemeClr>
                </a:solidFill>
                <a:latin typeface="Meiryo UI" panose="020B0604030504040204" pitchFamily="50" charset="-128"/>
                <a:ea typeface="Meiryo UI" panose="020B0604030504040204" pitchFamily="50" charset="-128"/>
              </a:rPr>
              <a:t>の表示内容を変更することはできません</a:t>
            </a:r>
          </a:p>
        </p:txBody>
      </p:sp>
      <p:sp>
        <p:nvSpPr>
          <p:cNvPr id="13" name="四角形: 角を丸くする 12">
            <a:extLst>
              <a:ext uri="{FF2B5EF4-FFF2-40B4-BE49-F238E27FC236}">
                <a16:creationId xmlns:a16="http://schemas.microsoft.com/office/drawing/2014/main" id="{F9D6ECEF-B5DF-47E9-B103-95CF8F785729}"/>
              </a:ext>
            </a:extLst>
          </p:cNvPr>
          <p:cNvSpPr/>
          <p:nvPr/>
        </p:nvSpPr>
        <p:spPr bwMode="auto">
          <a:xfrm>
            <a:off x="1263982" y="3007021"/>
            <a:ext cx="2843495" cy="593725"/>
          </a:xfrm>
          <a:prstGeom prst="roundRect">
            <a:avLst>
              <a:gd name="adj" fmla="val 10695"/>
            </a:avLst>
          </a:prstGeom>
          <a:solidFill>
            <a:schemeClr val="bg1">
              <a:lumMod val="95000"/>
            </a:schemeClr>
          </a:solidFill>
          <a:ln w="15875" cap="flat" cmpd="sng" algn="ctr">
            <a:solidFill>
              <a:schemeClr val="bg1">
                <a:lumMod val="50000"/>
              </a:schemeClr>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a:defRPr>
                <a:solidFill>
                  <a:srgbClr val="000000"/>
                </a:solidFill>
                <a:uFillTx/>
              </a:defRPr>
            </a:pPr>
            <a:r>
              <a:rPr kumimoji="1" lang="en-US" altLang="ja-JP" sz="2000" dirty="0">
                <a:solidFill>
                  <a:schemeClr val="tx1"/>
                </a:solidFill>
                <a:latin typeface="Meiryo UI" panose="020B0604030504040204" pitchFamily="50" charset="-128"/>
                <a:ea typeface="Meiryo UI" panose="020B0604030504040204" pitchFamily="50" charset="-128"/>
              </a:rPr>
              <a:t>MDM</a:t>
            </a:r>
            <a:r>
              <a:rPr kumimoji="1" lang="ja-JP" altLang="en-US" sz="2000" dirty="0">
                <a:solidFill>
                  <a:schemeClr val="tx1"/>
                </a:solidFill>
                <a:latin typeface="Meiryo UI" panose="020B0604030504040204" pitchFamily="50" charset="-128"/>
                <a:ea typeface="Meiryo UI" panose="020B0604030504040204" pitchFamily="50" charset="-128"/>
              </a:rPr>
              <a:t>管理画面</a:t>
            </a:r>
          </a:p>
        </p:txBody>
      </p:sp>
      <p:sp>
        <p:nvSpPr>
          <p:cNvPr id="14" name="四角形: 角を丸くする 13">
            <a:extLst>
              <a:ext uri="{FF2B5EF4-FFF2-40B4-BE49-F238E27FC236}">
                <a16:creationId xmlns:a16="http://schemas.microsoft.com/office/drawing/2014/main" id="{09BE327B-ED36-4510-9A7F-63F792552DA7}"/>
              </a:ext>
            </a:extLst>
          </p:cNvPr>
          <p:cNvSpPr/>
          <p:nvPr/>
        </p:nvSpPr>
        <p:spPr bwMode="auto">
          <a:xfrm>
            <a:off x="5079859" y="3007021"/>
            <a:ext cx="2843495" cy="592137"/>
          </a:xfrm>
          <a:prstGeom prst="roundRect">
            <a:avLst>
              <a:gd name="adj" fmla="val 10724"/>
            </a:avLst>
          </a:prstGeom>
          <a:solidFill>
            <a:schemeClr val="bg1">
              <a:lumMod val="95000"/>
            </a:schemeClr>
          </a:solidFill>
          <a:ln w="15875" cap="flat" cmpd="sng" algn="ctr">
            <a:solidFill>
              <a:schemeClr val="bg1">
                <a:lumMod val="50000"/>
              </a:schemeClr>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a:defRPr>
                <a:solidFill>
                  <a:srgbClr val="000000"/>
                </a:solidFill>
                <a:uFillTx/>
              </a:defRPr>
            </a:pPr>
            <a:r>
              <a:rPr kumimoji="1" lang="ja-JP" altLang="en-US" sz="2000" dirty="0">
                <a:solidFill>
                  <a:schemeClr val="tx1"/>
                </a:solidFill>
                <a:latin typeface="Meiryo UI" panose="020B0604030504040204" pitchFamily="50" charset="-128"/>
                <a:ea typeface="Meiryo UI" panose="020B0604030504040204" pitchFamily="50" charset="-128"/>
              </a:rPr>
              <a:t>クラウド</a:t>
            </a:r>
          </a:p>
        </p:txBody>
      </p:sp>
      <p:sp>
        <p:nvSpPr>
          <p:cNvPr id="15" name="四角形: 角を丸くする 14">
            <a:extLst>
              <a:ext uri="{FF2B5EF4-FFF2-40B4-BE49-F238E27FC236}">
                <a16:creationId xmlns:a16="http://schemas.microsoft.com/office/drawing/2014/main" id="{F81DEBEA-D2C8-4764-9FE0-1DEAE1ADB7DD}"/>
              </a:ext>
            </a:extLst>
          </p:cNvPr>
          <p:cNvSpPr/>
          <p:nvPr/>
        </p:nvSpPr>
        <p:spPr bwMode="auto">
          <a:xfrm>
            <a:off x="8895736" y="3007021"/>
            <a:ext cx="2843495" cy="592137"/>
          </a:xfrm>
          <a:prstGeom prst="roundRect">
            <a:avLst>
              <a:gd name="adj" fmla="val 10724"/>
            </a:avLst>
          </a:prstGeom>
          <a:solidFill>
            <a:schemeClr val="bg1">
              <a:lumMod val="95000"/>
            </a:schemeClr>
          </a:solidFill>
          <a:ln w="15875" cap="flat" cmpd="sng" algn="ctr">
            <a:solidFill>
              <a:schemeClr val="bg1">
                <a:lumMod val="50000"/>
              </a:schemeClr>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a:defRPr>
                <a:solidFill>
                  <a:srgbClr val="000000"/>
                </a:solidFill>
                <a:uFillTx/>
              </a:defRPr>
            </a:pPr>
            <a:r>
              <a:rPr kumimoji="1" lang="ja-JP" altLang="en-US" sz="2000" dirty="0">
                <a:solidFill>
                  <a:schemeClr val="tx1"/>
                </a:solidFill>
                <a:latin typeface="Meiryo UI" panose="020B0604030504040204" pitchFamily="50" charset="-128"/>
                <a:ea typeface="Meiryo UI" panose="020B0604030504040204" pitchFamily="50" charset="-128"/>
              </a:rPr>
              <a:t>デバイス</a:t>
            </a:r>
          </a:p>
        </p:txBody>
      </p:sp>
      <p:cxnSp>
        <p:nvCxnSpPr>
          <p:cNvPr id="16" name="直線コネクタ 15">
            <a:extLst>
              <a:ext uri="{FF2B5EF4-FFF2-40B4-BE49-F238E27FC236}">
                <a16:creationId xmlns:a16="http://schemas.microsoft.com/office/drawing/2014/main" id="{1431FA75-133B-4B71-82D1-7AE6E706C3CB}"/>
              </a:ext>
            </a:extLst>
          </p:cNvPr>
          <p:cNvCxnSpPr/>
          <p:nvPr/>
        </p:nvCxnSpPr>
        <p:spPr bwMode="auto">
          <a:xfrm>
            <a:off x="777791" y="3007021"/>
            <a:ext cx="0" cy="5181353"/>
          </a:xfrm>
          <a:prstGeom prst="line">
            <a:avLst/>
          </a:prstGeom>
          <a:solidFill>
            <a:srgbClr val="000000"/>
          </a:solidFill>
          <a:ln w="25400" cap="rnd" cmpd="sng" algn="ctr">
            <a:solidFill>
              <a:schemeClr val="bg1">
                <a:lumMod val="50000"/>
              </a:schemeClr>
            </a:solidFill>
            <a:prstDash val="sysDot"/>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 name="直線コネクタ 19">
            <a:extLst>
              <a:ext uri="{FF2B5EF4-FFF2-40B4-BE49-F238E27FC236}">
                <a16:creationId xmlns:a16="http://schemas.microsoft.com/office/drawing/2014/main" id="{6B208CA6-A1A6-405D-8B3A-05CD97B8744F}"/>
              </a:ext>
            </a:extLst>
          </p:cNvPr>
          <p:cNvCxnSpPr/>
          <p:nvPr/>
        </p:nvCxnSpPr>
        <p:spPr bwMode="auto">
          <a:xfrm>
            <a:off x="12225422" y="3007021"/>
            <a:ext cx="0" cy="5181353"/>
          </a:xfrm>
          <a:prstGeom prst="line">
            <a:avLst/>
          </a:prstGeom>
          <a:solidFill>
            <a:srgbClr val="000000"/>
          </a:solidFill>
          <a:ln w="25400" cap="rnd" cmpd="sng" algn="ctr">
            <a:solidFill>
              <a:schemeClr val="bg1">
                <a:lumMod val="50000"/>
              </a:schemeClr>
            </a:solidFill>
            <a:prstDash val="sysDot"/>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27" name="図 72">
            <a:extLst>
              <a:ext uri="{FF2B5EF4-FFF2-40B4-BE49-F238E27FC236}">
                <a16:creationId xmlns:a16="http://schemas.microsoft.com/office/drawing/2014/main" id="{8D92523F-C99E-4F06-B7DA-7583BDD54845}"/>
              </a:ext>
            </a:extLst>
          </p:cNvPr>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bwMode="auto">
          <a:xfrm>
            <a:off x="1456405" y="3755052"/>
            <a:ext cx="2458648" cy="1559082"/>
          </a:xfrm>
          <a:prstGeom prst="rect">
            <a:avLst/>
          </a:prstGeom>
          <a:noFill/>
          <a:ln>
            <a:noFill/>
          </a:ln>
          <a:effectLst>
            <a:softEdge rad="1270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 name="図 120">
            <a:extLst>
              <a:ext uri="{FF2B5EF4-FFF2-40B4-BE49-F238E27FC236}">
                <a16:creationId xmlns:a16="http://schemas.microsoft.com/office/drawing/2014/main" id="{513B3CDA-E3AD-43FB-A4E0-F103A32E81C4}"/>
              </a:ext>
            </a:extLst>
          </p:cNvPr>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170376" y="7095271"/>
            <a:ext cx="3030807" cy="2316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9" name="グループ化 78">
            <a:extLst>
              <a:ext uri="{FF2B5EF4-FFF2-40B4-BE49-F238E27FC236}">
                <a16:creationId xmlns:a16="http://schemas.microsoft.com/office/drawing/2014/main" id="{4E80EFF2-BF90-4766-A196-D765C4A4B5BF}"/>
              </a:ext>
            </a:extLst>
          </p:cNvPr>
          <p:cNvGrpSpPr/>
          <p:nvPr/>
        </p:nvGrpSpPr>
        <p:grpSpPr>
          <a:xfrm>
            <a:off x="1385056" y="5152913"/>
            <a:ext cx="2601348" cy="673761"/>
            <a:chOff x="1385056" y="5056494"/>
            <a:chExt cx="2601348" cy="673761"/>
          </a:xfrm>
        </p:grpSpPr>
        <p:sp>
          <p:nvSpPr>
            <p:cNvPr id="35" name="二等辺三角形 34">
              <a:extLst>
                <a:ext uri="{FF2B5EF4-FFF2-40B4-BE49-F238E27FC236}">
                  <a16:creationId xmlns:a16="http://schemas.microsoft.com/office/drawing/2014/main" id="{F6805DD8-56A5-42B8-A88D-36824F93961A}"/>
                </a:ext>
              </a:extLst>
            </p:cNvPr>
            <p:cNvSpPr/>
            <p:nvPr/>
          </p:nvSpPr>
          <p:spPr bwMode="auto">
            <a:xfrm flipV="1">
              <a:off x="2565258" y="5498571"/>
              <a:ext cx="240945" cy="231684"/>
            </a:xfrm>
            <a:prstGeom prst="triangle">
              <a:avLst/>
            </a:prstGeom>
            <a:solidFill>
              <a:srgbClr val="00B050"/>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36" name="四角形: 角を丸くする 35">
              <a:extLst>
                <a:ext uri="{FF2B5EF4-FFF2-40B4-BE49-F238E27FC236}">
                  <a16:creationId xmlns:a16="http://schemas.microsoft.com/office/drawing/2014/main" id="{ACF3B0FC-C1F4-4F37-BE95-959623C32A53}"/>
                </a:ext>
              </a:extLst>
            </p:cNvPr>
            <p:cNvSpPr/>
            <p:nvPr/>
          </p:nvSpPr>
          <p:spPr bwMode="auto">
            <a:xfrm>
              <a:off x="1385056" y="5056494"/>
              <a:ext cx="2601348" cy="476936"/>
            </a:xfrm>
            <a:prstGeom prst="roundRect">
              <a:avLst>
                <a:gd name="adj" fmla="val 13314"/>
              </a:avLst>
            </a:prstGeom>
            <a:solidFill>
              <a:schemeClr val="bg1">
                <a:lumMod val="95000"/>
              </a:schemeClr>
            </a:solidFill>
            <a:ln w="19050" cap="flat" cmpd="sng" algn="ctr">
              <a:solidFill>
                <a:srgbClr val="00B050"/>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a:defRPr>
                  <a:solidFill>
                    <a:srgbClr val="000000"/>
                  </a:solidFill>
                  <a:uFillTx/>
                </a:defRPr>
              </a:pPr>
              <a:r>
                <a:rPr kumimoji="1" lang="ja-JP" altLang="en-US" sz="2000" dirty="0">
                  <a:solidFill>
                    <a:schemeClr val="tx1"/>
                  </a:solidFill>
                  <a:latin typeface="Meiryo UI" panose="020B0604030504040204" pitchFamily="50" charset="-128"/>
                  <a:ea typeface="Meiryo UI" panose="020B0604030504040204" pitchFamily="50" charset="-128"/>
                </a:rPr>
                <a:t>アプリ登録・配信設定</a:t>
              </a:r>
            </a:p>
          </p:txBody>
        </p:sp>
      </p:grpSp>
      <p:grpSp>
        <p:nvGrpSpPr>
          <p:cNvPr id="62" name="グループ化 61">
            <a:extLst>
              <a:ext uri="{FF2B5EF4-FFF2-40B4-BE49-F238E27FC236}">
                <a16:creationId xmlns:a16="http://schemas.microsoft.com/office/drawing/2014/main" id="{0F7FB503-4381-4461-B799-185239FB0B9A}"/>
              </a:ext>
            </a:extLst>
          </p:cNvPr>
          <p:cNvGrpSpPr/>
          <p:nvPr/>
        </p:nvGrpSpPr>
        <p:grpSpPr>
          <a:xfrm>
            <a:off x="4791608" y="4038948"/>
            <a:ext cx="3419998" cy="1417740"/>
            <a:chOff x="4791608" y="4135029"/>
            <a:chExt cx="3419998" cy="1417740"/>
          </a:xfrm>
        </p:grpSpPr>
        <p:grpSp>
          <p:nvGrpSpPr>
            <p:cNvPr id="56" name="グループ化 55">
              <a:extLst>
                <a:ext uri="{FF2B5EF4-FFF2-40B4-BE49-F238E27FC236}">
                  <a16:creationId xmlns:a16="http://schemas.microsoft.com/office/drawing/2014/main" id="{B9626EFC-4810-4757-A87C-E637B18C4F3F}"/>
                </a:ext>
              </a:extLst>
            </p:cNvPr>
            <p:cNvGrpSpPr/>
            <p:nvPr/>
          </p:nvGrpSpPr>
          <p:grpSpPr>
            <a:xfrm>
              <a:off x="4791608" y="4135029"/>
              <a:ext cx="3419998" cy="1417740"/>
              <a:chOff x="4773274" y="5251711"/>
              <a:chExt cx="3373812" cy="1398593"/>
            </a:xfrm>
            <a:effectLst>
              <a:outerShdw blurRad="50800" dist="38100" dir="2700000" algn="tl" rotWithShape="0">
                <a:prstClr val="black">
                  <a:alpha val="40000"/>
                </a:prstClr>
              </a:outerShdw>
            </a:effectLst>
          </p:grpSpPr>
          <p:sp>
            <p:nvSpPr>
              <p:cNvPr id="48" name="楕円 47">
                <a:extLst>
                  <a:ext uri="{FF2B5EF4-FFF2-40B4-BE49-F238E27FC236}">
                    <a16:creationId xmlns:a16="http://schemas.microsoft.com/office/drawing/2014/main" id="{F5ACA3DA-513F-4AD9-9518-3BA09C453E63}"/>
                  </a:ext>
                </a:extLst>
              </p:cNvPr>
              <p:cNvSpPr/>
              <p:nvPr/>
            </p:nvSpPr>
            <p:spPr bwMode="auto">
              <a:xfrm>
                <a:off x="4773274" y="5536157"/>
                <a:ext cx="842784" cy="842784"/>
              </a:xfrm>
              <a:prstGeom prst="ellipse">
                <a:avLst/>
              </a:prstGeom>
              <a:solidFill>
                <a:schemeClr val="bg1"/>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49" name="楕円 48">
                <a:extLst>
                  <a:ext uri="{FF2B5EF4-FFF2-40B4-BE49-F238E27FC236}">
                    <a16:creationId xmlns:a16="http://schemas.microsoft.com/office/drawing/2014/main" id="{69ACBD4D-CFF7-4912-8084-6C0ADAD4A390}"/>
                  </a:ext>
                </a:extLst>
              </p:cNvPr>
              <p:cNvSpPr/>
              <p:nvPr/>
            </p:nvSpPr>
            <p:spPr bwMode="auto">
              <a:xfrm>
                <a:off x="5233590" y="5302461"/>
                <a:ext cx="1064807" cy="1064807"/>
              </a:xfrm>
              <a:prstGeom prst="ellipse">
                <a:avLst/>
              </a:prstGeom>
              <a:solidFill>
                <a:schemeClr val="bg1"/>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50" name="楕円 49">
                <a:extLst>
                  <a:ext uri="{FF2B5EF4-FFF2-40B4-BE49-F238E27FC236}">
                    <a16:creationId xmlns:a16="http://schemas.microsoft.com/office/drawing/2014/main" id="{3B8CDBBD-9D1A-45BB-AECE-CD052CF1DF38}"/>
                  </a:ext>
                </a:extLst>
              </p:cNvPr>
              <p:cNvSpPr/>
              <p:nvPr/>
            </p:nvSpPr>
            <p:spPr bwMode="auto">
              <a:xfrm>
                <a:off x="5936144" y="5251711"/>
                <a:ext cx="1030240" cy="1030240"/>
              </a:xfrm>
              <a:prstGeom prst="ellipse">
                <a:avLst/>
              </a:prstGeom>
              <a:solidFill>
                <a:schemeClr val="bg1"/>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51" name="楕円 50">
                <a:extLst>
                  <a:ext uri="{FF2B5EF4-FFF2-40B4-BE49-F238E27FC236}">
                    <a16:creationId xmlns:a16="http://schemas.microsoft.com/office/drawing/2014/main" id="{699CDF4D-F990-4EA0-A2F9-F3E5B57CAEEB}"/>
                  </a:ext>
                </a:extLst>
              </p:cNvPr>
              <p:cNvSpPr/>
              <p:nvPr/>
            </p:nvSpPr>
            <p:spPr bwMode="auto">
              <a:xfrm>
                <a:off x="6525218" y="5286192"/>
                <a:ext cx="1117996" cy="1117996"/>
              </a:xfrm>
              <a:prstGeom prst="ellipse">
                <a:avLst/>
              </a:prstGeom>
              <a:solidFill>
                <a:schemeClr val="bg1"/>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52" name="楕円 51">
                <a:extLst>
                  <a:ext uri="{FF2B5EF4-FFF2-40B4-BE49-F238E27FC236}">
                    <a16:creationId xmlns:a16="http://schemas.microsoft.com/office/drawing/2014/main" id="{26EBC915-B121-4B4D-B048-4245335D27AD}"/>
                  </a:ext>
                </a:extLst>
              </p:cNvPr>
              <p:cNvSpPr/>
              <p:nvPr/>
            </p:nvSpPr>
            <p:spPr bwMode="auto">
              <a:xfrm>
                <a:off x="7304302" y="5521879"/>
                <a:ext cx="842784" cy="842784"/>
              </a:xfrm>
              <a:prstGeom prst="ellipse">
                <a:avLst/>
              </a:prstGeom>
              <a:solidFill>
                <a:schemeClr val="bg1"/>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53" name="楕円 52">
                <a:extLst>
                  <a:ext uri="{FF2B5EF4-FFF2-40B4-BE49-F238E27FC236}">
                    <a16:creationId xmlns:a16="http://schemas.microsoft.com/office/drawing/2014/main" id="{F70EB58A-61CF-4459-ADCB-F167FDE47DEE}"/>
                  </a:ext>
                </a:extLst>
              </p:cNvPr>
              <p:cNvSpPr/>
              <p:nvPr/>
            </p:nvSpPr>
            <p:spPr bwMode="auto">
              <a:xfrm>
                <a:off x="6549129" y="5480646"/>
                <a:ext cx="1105233" cy="1105233"/>
              </a:xfrm>
              <a:prstGeom prst="ellipse">
                <a:avLst/>
              </a:prstGeom>
              <a:solidFill>
                <a:schemeClr val="bg1"/>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54" name="楕円 53">
                <a:extLst>
                  <a:ext uri="{FF2B5EF4-FFF2-40B4-BE49-F238E27FC236}">
                    <a16:creationId xmlns:a16="http://schemas.microsoft.com/office/drawing/2014/main" id="{FB4EFE58-2277-4E42-B5C5-D87AA0E088F6}"/>
                  </a:ext>
                </a:extLst>
              </p:cNvPr>
              <p:cNvSpPr/>
              <p:nvPr/>
            </p:nvSpPr>
            <p:spPr bwMode="auto">
              <a:xfrm>
                <a:off x="5968027" y="5651947"/>
                <a:ext cx="998357" cy="998357"/>
              </a:xfrm>
              <a:prstGeom prst="ellipse">
                <a:avLst/>
              </a:prstGeom>
              <a:solidFill>
                <a:schemeClr val="bg1"/>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55" name="楕円 54">
                <a:extLst>
                  <a:ext uri="{FF2B5EF4-FFF2-40B4-BE49-F238E27FC236}">
                    <a16:creationId xmlns:a16="http://schemas.microsoft.com/office/drawing/2014/main" id="{0AC861D5-5A24-4DE7-87F4-BD471E1E15F4}"/>
                  </a:ext>
                </a:extLst>
              </p:cNvPr>
              <p:cNvSpPr/>
              <p:nvPr/>
            </p:nvSpPr>
            <p:spPr bwMode="auto">
              <a:xfrm>
                <a:off x="5232401" y="5497266"/>
                <a:ext cx="1105233" cy="1105233"/>
              </a:xfrm>
              <a:prstGeom prst="ellipse">
                <a:avLst/>
              </a:prstGeom>
              <a:solidFill>
                <a:schemeClr val="bg1"/>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grpSp>
        <p:pic>
          <p:nvPicPr>
            <p:cNvPr id="59" name="図 58">
              <a:extLst>
                <a:ext uri="{FF2B5EF4-FFF2-40B4-BE49-F238E27FC236}">
                  <a16:creationId xmlns:a16="http://schemas.microsoft.com/office/drawing/2014/main" id="{7E509169-8319-48D3-A562-ED9ACAA5C6A5}"/>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926315" y="4740612"/>
              <a:ext cx="3150583" cy="206574"/>
            </a:xfrm>
            <a:prstGeom prst="rect">
              <a:avLst/>
            </a:prstGeom>
          </p:spPr>
        </p:pic>
      </p:grpSp>
      <p:pic>
        <p:nvPicPr>
          <p:cNvPr id="63" name="Picture 10" descr="http://azukichi.net/img/arrow/arrow063.png">
            <a:extLst>
              <a:ext uri="{FF2B5EF4-FFF2-40B4-BE49-F238E27FC236}">
                <a16:creationId xmlns:a16="http://schemas.microsoft.com/office/drawing/2014/main" id="{F6839D3D-543D-424A-BD4C-6BC6628C36EC}"/>
              </a:ext>
            </a:extLst>
          </p:cNvPr>
          <p:cNvPicPr>
            <a:picLocks noChangeAspect="1" noChangeArrowheads="1"/>
          </p:cNvPicPr>
          <p:nvPr/>
        </p:nvPicPr>
        <p:blipFill>
          <a:blip r:embed="rId5" cstate="screen">
            <a:duotone>
              <a:prstClr val="black"/>
              <a:srgbClr val="D9C3A5">
                <a:tint val="50000"/>
                <a:satMod val="180000"/>
              </a:srgbClr>
            </a:duotone>
            <a:alphaModFix amt="20000"/>
            <a:extLst>
              <a:ext uri="{28A0092B-C50C-407E-A947-70E740481C1C}">
                <a14:useLocalDpi xmlns:a14="http://schemas.microsoft.com/office/drawing/2010/main"/>
              </a:ext>
            </a:extLst>
          </a:blip>
          <a:srcRect/>
          <a:stretch>
            <a:fillRect/>
          </a:stretch>
        </p:blipFill>
        <p:spPr bwMode="auto">
          <a:xfrm>
            <a:off x="6072087" y="5583480"/>
            <a:ext cx="859039" cy="857324"/>
          </a:xfrm>
          <a:prstGeom prst="rect">
            <a:avLst/>
          </a:prstGeom>
          <a:noFill/>
          <a:extLst>
            <a:ext uri="{909E8E84-426E-40DD-AFC4-6F175D3DCCD1}">
              <a14:hiddenFill xmlns:a14="http://schemas.microsoft.com/office/drawing/2010/main">
                <a:solidFill>
                  <a:srgbClr val="FFFFFF"/>
                </a:solidFill>
              </a14:hiddenFill>
            </a:ext>
          </a:extLst>
        </p:spPr>
      </p:pic>
      <p:grpSp>
        <p:nvGrpSpPr>
          <p:cNvPr id="80" name="グループ化 79">
            <a:extLst>
              <a:ext uri="{FF2B5EF4-FFF2-40B4-BE49-F238E27FC236}">
                <a16:creationId xmlns:a16="http://schemas.microsoft.com/office/drawing/2014/main" id="{AE5C7A3B-59E0-4B3C-B6EF-B37DDD40A40C}"/>
              </a:ext>
            </a:extLst>
          </p:cNvPr>
          <p:cNvGrpSpPr/>
          <p:nvPr/>
        </p:nvGrpSpPr>
        <p:grpSpPr>
          <a:xfrm>
            <a:off x="5202677" y="6567596"/>
            <a:ext cx="2592341" cy="1488136"/>
            <a:chOff x="5202677" y="6567596"/>
            <a:chExt cx="2592341" cy="1488136"/>
          </a:xfrm>
        </p:grpSpPr>
        <p:sp>
          <p:nvSpPr>
            <p:cNvPr id="71" name="四角形: 角を丸くする 70">
              <a:extLst>
                <a:ext uri="{FF2B5EF4-FFF2-40B4-BE49-F238E27FC236}">
                  <a16:creationId xmlns:a16="http://schemas.microsoft.com/office/drawing/2014/main" id="{F9E538B4-2800-453D-8A4D-E9ED40141390}"/>
                </a:ext>
              </a:extLst>
            </p:cNvPr>
            <p:cNvSpPr/>
            <p:nvPr/>
          </p:nvSpPr>
          <p:spPr bwMode="auto">
            <a:xfrm>
              <a:off x="5202677" y="6567596"/>
              <a:ext cx="2592341" cy="1488136"/>
            </a:xfrm>
            <a:prstGeom prst="roundRect">
              <a:avLst>
                <a:gd name="adj" fmla="val 4267"/>
              </a:avLst>
            </a:prstGeom>
            <a:solidFill>
              <a:schemeClr val="bg1"/>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dirty="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pic>
          <p:nvPicPr>
            <p:cNvPr id="69" name="Picture 2" descr="https://t2.ftcdn.net/jpg/00/49/80/43/500_F_49804322_mluigYM5x4dMzxwK0fWHEPecukNlG5Ms.jpg">
              <a:extLst>
                <a:ext uri="{FF2B5EF4-FFF2-40B4-BE49-F238E27FC236}">
                  <a16:creationId xmlns:a16="http://schemas.microsoft.com/office/drawing/2014/main" id="{E84BBABC-2C49-4ED0-8791-A7376271A1F3}"/>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5242808" y="7309888"/>
              <a:ext cx="2482934" cy="640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74" name="直線コネクタ 73">
              <a:extLst>
                <a:ext uri="{FF2B5EF4-FFF2-40B4-BE49-F238E27FC236}">
                  <a16:creationId xmlns:a16="http://schemas.microsoft.com/office/drawing/2014/main" id="{3453AC91-EB1C-4A02-A05E-76331FFDF239}"/>
                </a:ext>
              </a:extLst>
            </p:cNvPr>
            <p:cNvCxnSpPr/>
            <p:nvPr/>
          </p:nvCxnSpPr>
          <p:spPr bwMode="auto">
            <a:xfrm>
              <a:off x="5346847" y="7286239"/>
              <a:ext cx="2304000" cy="0"/>
            </a:xfrm>
            <a:prstGeom prst="line">
              <a:avLst/>
            </a:prstGeom>
            <a:solidFill>
              <a:srgbClr val="000000"/>
            </a:solidFill>
            <a:ln w="12700" cap="flat" cmpd="sng" algn="ctr">
              <a:solidFill>
                <a:schemeClr val="bg1">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77" name="矢印: 右 76">
            <a:extLst>
              <a:ext uri="{FF2B5EF4-FFF2-40B4-BE49-F238E27FC236}">
                <a16:creationId xmlns:a16="http://schemas.microsoft.com/office/drawing/2014/main" id="{B9D21028-456E-46B0-B2BB-43B72879CDB4}"/>
              </a:ext>
            </a:extLst>
          </p:cNvPr>
          <p:cNvSpPr/>
          <p:nvPr/>
        </p:nvSpPr>
        <p:spPr bwMode="auto">
          <a:xfrm>
            <a:off x="7923349" y="6237091"/>
            <a:ext cx="1285014" cy="509914"/>
          </a:xfrm>
          <a:prstGeom prst="rightArrow">
            <a:avLst>
              <a:gd name="adj1" fmla="val 53669"/>
              <a:gd name="adj2" fmla="val 57564"/>
            </a:avLst>
          </a:prstGeom>
          <a:gradFill>
            <a:gsLst>
              <a:gs pos="0">
                <a:srgbClr val="0070C0"/>
              </a:gs>
              <a:gs pos="100000">
                <a:srgbClr val="FD7F01"/>
              </a:gs>
            </a:gsLst>
            <a:lin ang="10800000" scaled="0"/>
          </a:gra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grpSp>
        <p:nvGrpSpPr>
          <p:cNvPr id="81" name="グループ化 80">
            <a:extLst>
              <a:ext uri="{FF2B5EF4-FFF2-40B4-BE49-F238E27FC236}">
                <a16:creationId xmlns:a16="http://schemas.microsoft.com/office/drawing/2014/main" id="{4AD32317-EEB7-48EE-83CF-3A38434A86C1}"/>
              </a:ext>
            </a:extLst>
          </p:cNvPr>
          <p:cNvGrpSpPr/>
          <p:nvPr/>
        </p:nvGrpSpPr>
        <p:grpSpPr>
          <a:xfrm>
            <a:off x="7525345" y="5406061"/>
            <a:ext cx="1593966" cy="872168"/>
            <a:chOff x="7525345" y="5406061"/>
            <a:chExt cx="1593966" cy="872168"/>
          </a:xfrm>
        </p:grpSpPr>
        <p:cxnSp>
          <p:nvCxnSpPr>
            <p:cNvPr id="66" name="直線コネクタ 65">
              <a:extLst>
                <a:ext uri="{FF2B5EF4-FFF2-40B4-BE49-F238E27FC236}">
                  <a16:creationId xmlns:a16="http://schemas.microsoft.com/office/drawing/2014/main" id="{90B70ACD-586D-489A-B775-98010BAB0552}"/>
                </a:ext>
              </a:extLst>
            </p:cNvPr>
            <p:cNvCxnSpPr>
              <a:cxnSpLocks/>
            </p:cNvCxnSpPr>
            <p:nvPr/>
          </p:nvCxnSpPr>
          <p:spPr bwMode="auto">
            <a:xfrm flipV="1">
              <a:off x="8661846" y="5863248"/>
              <a:ext cx="0" cy="414981"/>
            </a:xfrm>
            <a:prstGeom prst="line">
              <a:avLst/>
            </a:prstGeom>
            <a:solidFill>
              <a:srgbClr val="000000"/>
            </a:solidFill>
            <a:ln w="19050" cap="flat" cmpd="sng" algn="ctr">
              <a:solidFill>
                <a:srgbClr val="0070C0"/>
              </a:solidFill>
              <a:prstDash val="solid"/>
              <a:round/>
              <a:headEnd type="oval"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7" name="四角形: 角を丸くする 66">
              <a:extLst>
                <a:ext uri="{FF2B5EF4-FFF2-40B4-BE49-F238E27FC236}">
                  <a16:creationId xmlns:a16="http://schemas.microsoft.com/office/drawing/2014/main" id="{3070F58E-60FD-4734-91A4-50DA28B4C5EA}"/>
                </a:ext>
              </a:extLst>
            </p:cNvPr>
            <p:cNvSpPr/>
            <p:nvPr/>
          </p:nvSpPr>
          <p:spPr bwMode="auto">
            <a:xfrm>
              <a:off x="7525345" y="5406061"/>
              <a:ext cx="1593966" cy="735356"/>
            </a:xfrm>
            <a:prstGeom prst="roundRect">
              <a:avLst>
                <a:gd name="adj" fmla="val 7878"/>
              </a:avLst>
            </a:prstGeom>
            <a:solidFill>
              <a:schemeClr val="bg1">
                <a:lumMod val="95000"/>
              </a:schemeClr>
            </a:solidFill>
            <a:ln w="19050" cap="flat" cmpd="sng" algn="ctr">
              <a:solidFill>
                <a:srgbClr val="0070C0"/>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a:buClr>
                  <a:srgbClr val="929292"/>
                </a:buClr>
                <a:buFont typeface="Trebuchet MS" panose="020B0603020202020204" pitchFamily="34" charset="0"/>
                <a:buNone/>
              </a:pPr>
              <a:r>
                <a:rPr lang="ja-JP" altLang="en-US" sz="1800" b="1" dirty="0">
                  <a:solidFill>
                    <a:srgbClr val="0070C0"/>
                  </a:solidFill>
                  <a:latin typeface="Meiryo UI" panose="020B0604030504040204" pitchFamily="50" charset="-128"/>
                  <a:ea typeface="Meiryo UI" panose="020B0604030504040204" pitchFamily="50" charset="-128"/>
                  <a:cs typeface="Trebuchet MS Bold" panose="020B0703020202020204" pitchFamily="34" charset="0"/>
                  <a:sym typeface="Trebuchet MS Bold" panose="020B0703020202020204" pitchFamily="34" charset="0"/>
                </a:rPr>
                <a:t>サイレント</a:t>
              </a:r>
              <a:endParaRPr lang="en-US" altLang="ja-JP" sz="1800" b="1" dirty="0">
                <a:solidFill>
                  <a:srgbClr val="0070C0"/>
                </a:solidFill>
                <a:latin typeface="Meiryo UI" panose="020B0604030504040204" pitchFamily="50" charset="-128"/>
                <a:ea typeface="Meiryo UI" panose="020B0604030504040204" pitchFamily="50" charset="-128"/>
                <a:cs typeface="Trebuchet MS Bold" panose="020B0703020202020204" pitchFamily="34" charset="0"/>
                <a:sym typeface="Trebuchet MS Bold" panose="020B0703020202020204" pitchFamily="34" charset="0"/>
              </a:endParaRPr>
            </a:p>
            <a:p>
              <a:pPr>
                <a:buClr>
                  <a:srgbClr val="929292"/>
                </a:buClr>
                <a:buFont typeface="Trebuchet MS" panose="020B0603020202020204" pitchFamily="34" charset="0"/>
                <a:buNone/>
              </a:pPr>
              <a:r>
                <a:rPr lang="ja-JP" altLang="en-US" sz="1800" b="1" dirty="0">
                  <a:solidFill>
                    <a:srgbClr val="0070C0"/>
                  </a:solidFill>
                  <a:latin typeface="Meiryo UI" panose="020B0604030504040204" pitchFamily="50" charset="-128"/>
                  <a:ea typeface="Meiryo UI" panose="020B0604030504040204" pitchFamily="50" charset="-128"/>
                  <a:cs typeface="Trebuchet MS Bold" panose="020B0703020202020204" pitchFamily="34" charset="0"/>
                  <a:sym typeface="Trebuchet MS Bold" panose="020B0703020202020204" pitchFamily="34" charset="0"/>
                </a:rPr>
                <a:t>インストール</a:t>
              </a:r>
              <a:endParaRPr lang="ja-JP" altLang="ja-JP" sz="1800" b="1" dirty="0">
                <a:solidFill>
                  <a:srgbClr val="0070C0"/>
                </a:solidFill>
                <a:latin typeface="Meiryo UI" panose="020B0604030504040204" pitchFamily="50" charset="-128"/>
                <a:ea typeface="Meiryo UI" panose="020B0604030504040204" pitchFamily="50" charset="-128"/>
                <a:cs typeface="Trebuchet MS Bold" panose="020B0703020202020204" pitchFamily="34" charset="0"/>
                <a:sym typeface="Trebuchet MS Bold" panose="020B0703020202020204" pitchFamily="34" charset="0"/>
              </a:endParaRPr>
            </a:p>
          </p:txBody>
        </p:sp>
      </p:grpSp>
      <p:pic>
        <p:nvPicPr>
          <p:cNvPr id="6" name="図 5" descr="スクリーンショット, 室内 が含まれている画像&#10;&#10;自動的に生成された説明">
            <a:extLst>
              <a:ext uri="{FF2B5EF4-FFF2-40B4-BE49-F238E27FC236}">
                <a16:creationId xmlns:a16="http://schemas.microsoft.com/office/drawing/2014/main" id="{3AF2817D-5987-4884-B7F6-7A40972C4EAD}"/>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1169983" y="5879538"/>
            <a:ext cx="3031200" cy="2107062"/>
          </a:xfrm>
          <a:prstGeom prst="rect">
            <a:avLst/>
          </a:prstGeom>
          <a:ln w="6350">
            <a:solidFill>
              <a:schemeClr val="bg1">
                <a:lumMod val="50000"/>
              </a:schemeClr>
            </a:solidFill>
          </a:ln>
          <a:effectLst>
            <a:outerShdw blurRad="50800" dist="38100" dir="2700000" algn="tl" rotWithShape="0">
              <a:prstClr val="black">
                <a:alpha val="40000"/>
              </a:prstClr>
            </a:outerShdw>
          </a:effectLst>
        </p:spPr>
      </p:pic>
      <p:grpSp>
        <p:nvGrpSpPr>
          <p:cNvPr id="9" name="グループ化 8">
            <a:extLst>
              <a:ext uri="{FF2B5EF4-FFF2-40B4-BE49-F238E27FC236}">
                <a16:creationId xmlns:a16="http://schemas.microsoft.com/office/drawing/2014/main" id="{BE938BBD-5348-495C-857F-2E18CBFBB817}"/>
              </a:ext>
            </a:extLst>
          </p:cNvPr>
          <p:cNvGrpSpPr/>
          <p:nvPr/>
        </p:nvGrpSpPr>
        <p:grpSpPr>
          <a:xfrm>
            <a:off x="9336012" y="3753262"/>
            <a:ext cx="2048886" cy="4418269"/>
            <a:chOff x="9390854" y="3753262"/>
            <a:chExt cx="2048886" cy="4418269"/>
          </a:xfrm>
        </p:grpSpPr>
        <p:pic>
          <p:nvPicPr>
            <p:cNvPr id="60" name="イメージ" descr="イメージ">
              <a:extLst>
                <a:ext uri="{FF2B5EF4-FFF2-40B4-BE49-F238E27FC236}">
                  <a16:creationId xmlns:a16="http://schemas.microsoft.com/office/drawing/2014/main" id="{DEE80FA3-2585-460B-87B0-DC50838A9657}"/>
                </a:ext>
              </a:extLst>
            </p:cNvPr>
            <p:cNvPicPr>
              <a:picLocks noChangeAspect="1"/>
            </p:cNvPicPr>
            <p:nvPr/>
          </p:nvPicPr>
          <p:blipFill>
            <a:blip r:embed="rId8" cstate="print">
              <a:extLst>
                <a:ext uri="{28A0092B-C50C-407E-A947-70E740481C1C}">
                  <a14:useLocalDpi xmlns:a14="http://schemas.microsoft.com/office/drawing/2010/main"/>
                </a:ext>
              </a:extLst>
            </a:blip>
            <a:srcRect/>
            <a:stretch>
              <a:fillRect/>
            </a:stretch>
          </p:blipFill>
          <p:spPr>
            <a:xfrm>
              <a:off x="9390854" y="3753262"/>
              <a:ext cx="2048886" cy="4418269"/>
            </a:xfrm>
            <a:custGeom>
              <a:avLst/>
              <a:gdLst/>
              <a:ahLst/>
              <a:cxnLst>
                <a:cxn ang="0">
                  <a:pos x="wd2" y="hd2"/>
                </a:cxn>
                <a:cxn ang="5400000">
                  <a:pos x="wd2" y="hd2"/>
                </a:cxn>
                <a:cxn ang="10800000">
                  <a:pos x="wd2" y="hd2"/>
                </a:cxn>
                <a:cxn ang="16200000">
                  <a:pos x="wd2" y="hd2"/>
                </a:cxn>
              </a:cxnLst>
              <a:rect l="0" t="0" r="r" b="b"/>
              <a:pathLst>
                <a:path w="21585" h="21575" extrusionOk="0">
                  <a:moveTo>
                    <a:pt x="10323" y="4"/>
                  </a:moveTo>
                  <a:lnTo>
                    <a:pt x="1782" y="25"/>
                  </a:lnTo>
                  <a:lnTo>
                    <a:pt x="1204" y="207"/>
                  </a:lnTo>
                  <a:cubicBezTo>
                    <a:pt x="885" y="307"/>
                    <a:pt x="485" y="521"/>
                    <a:pt x="313" y="683"/>
                  </a:cubicBezTo>
                  <a:cubicBezTo>
                    <a:pt x="7" y="974"/>
                    <a:pt x="0" y="1152"/>
                    <a:pt x="0" y="10766"/>
                  </a:cubicBezTo>
                  <a:cubicBezTo>
                    <a:pt x="0" y="17504"/>
                    <a:pt x="52" y="20615"/>
                    <a:pt x="167" y="20756"/>
                  </a:cubicBezTo>
                  <a:cubicBezTo>
                    <a:pt x="388" y="21026"/>
                    <a:pt x="1064" y="21354"/>
                    <a:pt x="1650" y="21475"/>
                  </a:cubicBezTo>
                  <a:cubicBezTo>
                    <a:pt x="2024" y="21552"/>
                    <a:pt x="3873" y="21574"/>
                    <a:pt x="10681" y="21575"/>
                  </a:cubicBezTo>
                  <a:cubicBezTo>
                    <a:pt x="20421" y="21576"/>
                    <a:pt x="20137" y="21591"/>
                    <a:pt x="20997" y="20989"/>
                  </a:cubicBezTo>
                  <a:lnTo>
                    <a:pt x="21439" y="20681"/>
                  </a:lnTo>
                  <a:lnTo>
                    <a:pt x="21533" y="15187"/>
                  </a:lnTo>
                  <a:cubicBezTo>
                    <a:pt x="21585" y="12165"/>
                    <a:pt x="21600" y="7763"/>
                    <a:pt x="21568" y="5404"/>
                  </a:cubicBezTo>
                  <a:cubicBezTo>
                    <a:pt x="21505" y="696"/>
                    <a:pt x="21504" y="688"/>
                    <a:pt x="20559" y="320"/>
                  </a:cubicBezTo>
                  <a:cubicBezTo>
                    <a:pt x="20302" y="220"/>
                    <a:pt x="19814" y="103"/>
                    <a:pt x="19476" y="61"/>
                  </a:cubicBezTo>
                  <a:cubicBezTo>
                    <a:pt x="19073" y="10"/>
                    <a:pt x="15937" y="-9"/>
                    <a:pt x="10323" y="4"/>
                  </a:cubicBezTo>
                  <a:close/>
                </a:path>
              </a:pathLst>
            </a:custGeom>
            <a:ln w="12700">
              <a:miter lim="400000"/>
            </a:ln>
          </p:spPr>
        </p:pic>
        <p:pic>
          <p:nvPicPr>
            <p:cNvPr id="8" name="図 7" descr="スクリーンショット が含まれている画像&#10;&#10;自動的に生成された説明">
              <a:extLst>
                <a:ext uri="{FF2B5EF4-FFF2-40B4-BE49-F238E27FC236}">
                  <a16:creationId xmlns:a16="http://schemas.microsoft.com/office/drawing/2014/main" id="{9BE3F243-E4EE-48A7-8B21-70B521E04583}"/>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9493158" y="4063292"/>
              <a:ext cx="1846672" cy="3795938"/>
            </a:xfrm>
            <a:prstGeom prst="rect">
              <a:avLst/>
            </a:prstGeom>
          </p:spPr>
        </p:pic>
      </p:grpSp>
      <p:grpSp>
        <p:nvGrpSpPr>
          <p:cNvPr id="44" name="グループ化 43">
            <a:extLst>
              <a:ext uri="{FF2B5EF4-FFF2-40B4-BE49-F238E27FC236}">
                <a16:creationId xmlns:a16="http://schemas.microsoft.com/office/drawing/2014/main" id="{7D6FB3AA-9206-45B4-B2D8-7686DBC8ABF9}"/>
              </a:ext>
            </a:extLst>
          </p:cNvPr>
          <p:cNvGrpSpPr/>
          <p:nvPr/>
        </p:nvGrpSpPr>
        <p:grpSpPr>
          <a:xfrm>
            <a:off x="10029998" y="6658535"/>
            <a:ext cx="2340000" cy="2340000"/>
            <a:chOff x="10102005" y="6460181"/>
            <a:chExt cx="2340000" cy="2340000"/>
          </a:xfrm>
        </p:grpSpPr>
        <p:sp>
          <p:nvSpPr>
            <p:cNvPr id="43" name="楕円 42">
              <a:extLst>
                <a:ext uri="{FF2B5EF4-FFF2-40B4-BE49-F238E27FC236}">
                  <a16:creationId xmlns:a16="http://schemas.microsoft.com/office/drawing/2014/main" id="{6DB6C53C-2B87-4B61-B6C8-F07DA6FBC871}"/>
                </a:ext>
              </a:extLst>
            </p:cNvPr>
            <p:cNvSpPr>
              <a:spLocks noChangeAspect="1"/>
            </p:cNvSpPr>
            <p:nvPr/>
          </p:nvSpPr>
          <p:spPr bwMode="auto">
            <a:xfrm>
              <a:off x="10102005" y="6460181"/>
              <a:ext cx="2340000" cy="2340000"/>
            </a:xfrm>
            <a:prstGeom prst="ellipse">
              <a:avLst/>
            </a:prstGeom>
            <a:solidFill>
              <a:srgbClr val="0070C0"/>
            </a:solidFill>
            <a:ln w="25400" cap="flat" cmpd="sng" algn="ctr">
              <a:noFill/>
              <a:prstDash val="solid"/>
              <a:round/>
              <a:headEnd type="none" w="med" len="med"/>
              <a:tailEnd type="none" w="med" len="med"/>
            </a:ln>
            <a:effectLst>
              <a:outerShdw blurRad="114300" dist="114300" dir="36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42" name="正方形/長方形 7">
              <a:extLst>
                <a:ext uri="{FF2B5EF4-FFF2-40B4-BE49-F238E27FC236}">
                  <a16:creationId xmlns:a16="http://schemas.microsoft.com/office/drawing/2014/main" id="{19C6E360-0731-45F6-B892-FD21FA2E184C}"/>
                </a:ext>
              </a:extLst>
            </p:cNvPr>
            <p:cNvSpPr>
              <a:spLocks noChangeArrowheads="1"/>
            </p:cNvSpPr>
            <p:nvPr/>
          </p:nvSpPr>
          <p:spPr bwMode="auto">
            <a:xfrm>
              <a:off x="10102005" y="7015918"/>
              <a:ext cx="2340000" cy="12285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noAutofit/>
            </a:bodyPr>
            <a:lstStyle/>
            <a:p>
              <a:pPr defTabSz="1092309" eaLnBrk="0" hangingPunct="0">
                <a:spcBef>
                  <a:spcPts val="200"/>
                </a:spcBef>
              </a:pPr>
              <a:r>
                <a:rPr kumimoji="1" lang="en-US" altLang="ja-JP" sz="2000" b="1" dirty="0">
                  <a:solidFill>
                    <a:srgbClr val="FFFFFF"/>
                  </a:solidFill>
                  <a:latin typeface="Meiryo UI" panose="020B0604030504040204" pitchFamily="50" charset="-128"/>
                  <a:ea typeface="Meiryo UI" panose="020B0604030504040204" pitchFamily="50" charset="-128"/>
                </a:rPr>
                <a:t>Play</a:t>
              </a:r>
              <a:r>
                <a:rPr kumimoji="1" lang="ja-JP" altLang="en-US" sz="2000" b="1" dirty="0">
                  <a:solidFill>
                    <a:srgbClr val="FFFFFF"/>
                  </a:solidFill>
                  <a:latin typeface="Meiryo UI" panose="020B0604030504040204" pitchFamily="50" charset="-128"/>
                  <a:ea typeface="Meiryo UI" panose="020B0604030504040204" pitchFamily="50" charset="-128"/>
                </a:rPr>
                <a:t>ストアも</a:t>
              </a:r>
              <a:endParaRPr kumimoji="1" lang="en-US" altLang="ja-JP" sz="2000" b="1" dirty="0">
                <a:solidFill>
                  <a:srgbClr val="FFFFFF"/>
                </a:solidFill>
                <a:latin typeface="Meiryo UI" panose="020B0604030504040204" pitchFamily="50" charset="-128"/>
                <a:ea typeface="Meiryo UI" panose="020B0604030504040204" pitchFamily="50" charset="-128"/>
              </a:endParaRPr>
            </a:p>
            <a:p>
              <a:pPr defTabSz="1092309" eaLnBrk="0" hangingPunct="0">
                <a:spcBef>
                  <a:spcPts val="200"/>
                </a:spcBef>
              </a:pPr>
              <a:r>
                <a:rPr kumimoji="1" lang="ja-JP" altLang="en-US" sz="2000" b="1" dirty="0">
                  <a:solidFill>
                    <a:srgbClr val="FFFFFF"/>
                  </a:solidFill>
                  <a:latin typeface="Meiryo UI" panose="020B0604030504040204" pitchFamily="50" charset="-128"/>
                  <a:ea typeface="Meiryo UI" panose="020B0604030504040204" pitchFamily="50" charset="-128"/>
                </a:rPr>
                <a:t>管理者が承認した</a:t>
              </a:r>
              <a:endParaRPr kumimoji="1" lang="en-US" altLang="ja-JP" sz="2000" b="1" dirty="0">
                <a:solidFill>
                  <a:srgbClr val="FFFFFF"/>
                </a:solidFill>
                <a:latin typeface="Meiryo UI" panose="020B0604030504040204" pitchFamily="50" charset="-128"/>
                <a:ea typeface="Meiryo UI" panose="020B0604030504040204" pitchFamily="50" charset="-128"/>
              </a:endParaRPr>
            </a:p>
            <a:p>
              <a:pPr defTabSz="1092309" eaLnBrk="0" hangingPunct="0">
                <a:spcBef>
                  <a:spcPts val="200"/>
                </a:spcBef>
              </a:pPr>
              <a:r>
                <a:rPr kumimoji="1" lang="ja-JP" altLang="en-US" sz="2000" b="1" dirty="0">
                  <a:solidFill>
                    <a:srgbClr val="FFFFFF"/>
                  </a:solidFill>
                  <a:latin typeface="Meiryo UI" panose="020B0604030504040204" pitchFamily="50" charset="-128"/>
                  <a:ea typeface="Meiryo UI" panose="020B0604030504040204" pitchFamily="50" charset="-128"/>
                </a:rPr>
                <a:t>アプリのみ表示！</a:t>
              </a:r>
              <a:endParaRPr kumimoji="1" lang="en-US" altLang="ja-JP" sz="2000" b="1" dirty="0">
                <a:solidFill>
                  <a:srgbClr val="FFFFFF"/>
                </a:solidFill>
                <a:latin typeface="Meiryo UI" panose="020B0604030504040204" pitchFamily="50" charset="-128"/>
                <a:ea typeface="Meiryo UI" panose="020B0604030504040204" pitchFamily="50" charset="-128"/>
              </a:endParaRPr>
            </a:p>
          </p:txBody>
        </p:sp>
      </p:grpSp>
      <p:pic>
        <p:nvPicPr>
          <p:cNvPr id="1026" name="Picture 2" descr="https://www.gstatic.com/android/market_images/web/play_prism_hlock_2x.png">
            <a:extLst>
              <a:ext uri="{FF2B5EF4-FFF2-40B4-BE49-F238E27FC236}">
                <a16:creationId xmlns:a16="http://schemas.microsoft.com/office/drawing/2014/main" id="{AB352A78-074C-440F-B04C-EC6FA0907FE6}"/>
              </a:ext>
            </a:extLst>
          </p:cNvPr>
          <p:cNvPicPr>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5451644" y="6737180"/>
            <a:ext cx="2102400" cy="4480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4459518"/>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四角形: 角を丸くする 45">
            <a:extLst>
              <a:ext uri="{FF2B5EF4-FFF2-40B4-BE49-F238E27FC236}">
                <a16:creationId xmlns:a16="http://schemas.microsoft.com/office/drawing/2014/main" id="{A0007992-6B62-4DEF-97ED-2852D20F87D7}"/>
              </a:ext>
            </a:extLst>
          </p:cNvPr>
          <p:cNvSpPr/>
          <p:nvPr/>
        </p:nvSpPr>
        <p:spPr bwMode="auto">
          <a:xfrm>
            <a:off x="777791" y="3865452"/>
            <a:ext cx="2857598" cy="4738548"/>
          </a:xfrm>
          <a:prstGeom prst="roundRect">
            <a:avLst>
              <a:gd name="adj" fmla="val 4444"/>
            </a:avLst>
          </a:prstGeom>
          <a:solidFill>
            <a:schemeClr val="bg1"/>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pic>
        <p:nvPicPr>
          <p:cNvPr id="43" name="イメージ" descr="イメージ">
            <a:extLst>
              <a:ext uri="{FF2B5EF4-FFF2-40B4-BE49-F238E27FC236}">
                <a16:creationId xmlns:a16="http://schemas.microsoft.com/office/drawing/2014/main" id="{A6AF2ABC-792B-430D-B1FC-6CFE99CE5CC4}"/>
              </a:ext>
            </a:extLst>
          </p:cNvPr>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a:xfrm>
            <a:off x="1701377" y="5076379"/>
            <a:ext cx="1044000" cy="2251308"/>
          </a:xfrm>
          <a:custGeom>
            <a:avLst/>
            <a:gdLst/>
            <a:ahLst/>
            <a:cxnLst>
              <a:cxn ang="0">
                <a:pos x="wd2" y="hd2"/>
              </a:cxn>
              <a:cxn ang="5400000">
                <a:pos x="wd2" y="hd2"/>
              </a:cxn>
              <a:cxn ang="10800000">
                <a:pos x="wd2" y="hd2"/>
              </a:cxn>
              <a:cxn ang="16200000">
                <a:pos x="wd2" y="hd2"/>
              </a:cxn>
            </a:cxnLst>
            <a:rect l="0" t="0" r="r" b="b"/>
            <a:pathLst>
              <a:path w="21585" h="21575" extrusionOk="0">
                <a:moveTo>
                  <a:pt x="10323" y="4"/>
                </a:moveTo>
                <a:lnTo>
                  <a:pt x="1782" y="25"/>
                </a:lnTo>
                <a:lnTo>
                  <a:pt x="1204" y="207"/>
                </a:lnTo>
                <a:cubicBezTo>
                  <a:pt x="885" y="307"/>
                  <a:pt x="485" y="521"/>
                  <a:pt x="313" y="683"/>
                </a:cubicBezTo>
                <a:cubicBezTo>
                  <a:pt x="7" y="974"/>
                  <a:pt x="0" y="1152"/>
                  <a:pt x="0" y="10766"/>
                </a:cubicBezTo>
                <a:cubicBezTo>
                  <a:pt x="0" y="17504"/>
                  <a:pt x="52" y="20615"/>
                  <a:pt x="167" y="20756"/>
                </a:cubicBezTo>
                <a:cubicBezTo>
                  <a:pt x="388" y="21026"/>
                  <a:pt x="1064" y="21354"/>
                  <a:pt x="1650" y="21475"/>
                </a:cubicBezTo>
                <a:cubicBezTo>
                  <a:pt x="2024" y="21552"/>
                  <a:pt x="3873" y="21574"/>
                  <a:pt x="10681" y="21575"/>
                </a:cubicBezTo>
                <a:cubicBezTo>
                  <a:pt x="20421" y="21576"/>
                  <a:pt x="20137" y="21591"/>
                  <a:pt x="20997" y="20989"/>
                </a:cubicBezTo>
                <a:lnTo>
                  <a:pt x="21439" y="20681"/>
                </a:lnTo>
                <a:lnTo>
                  <a:pt x="21533" y="15187"/>
                </a:lnTo>
                <a:cubicBezTo>
                  <a:pt x="21585" y="12165"/>
                  <a:pt x="21600" y="7763"/>
                  <a:pt x="21568" y="5404"/>
                </a:cubicBezTo>
                <a:cubicBezTo>
                  <a:pt x="21505" y="696"/>
                  <a:pt x="21504" y="688"/>
                  <a:pt x="20559" y="320"/>
                </a:cubicBezTo>
                <a:cubicBezTo>
                  <a:pt x="20302" y="220"/>
                  <a:pt x="19814" y="103"/>
                  <a:pt x="19476" y="61"/>
                </a:cubicBezTo>
                <a:cubicBezTo>
                  <a:pt x="19073" y="10"/>
                  <a:pt x="15937" y="-9"/>
                  <a:pt x="10323" y="4"/>
                </a:cubicBezTo>
                <a:close/>
              </a:path>
            </a:pathLst>
          </a:custGeom>
          <a:ln w="12700">
            <a:miter lim="400000"/>
          </a:ln>
        </p:spPr>
      </p:pic>
      <p:cxnSp>
        <p:nvCxnSpPr>
          <p:cNvPr id="18" name="直線コネクタ 17">
            <a:extLst>
              <a:ext uri="{FF2B5EF4-FFF2-40B4-BE49-F238E27FC236}">
                <a16:creationId xmlns:a16="http://schemas.microsoft.com/office/drawing/2014/main" id="{7B7E461B-FE8B-4C88-BB99-7FF076842502}"/>
              </a:ext>
            </a:extLst>
          </p:cNvPr>
          <p:cNvCxnSpPr>
            <a:cxnSpLocks/>
            <a:stCxn id="62" idx="0"/>
          </p:cNvCxnSpPr>
          <p:nvPr/>
        </p:nvCxnSpPr>
        <p:spPr bwMode="auto">
          <a:xfrm>
            <a:off x="6501606" y="4449878"/>
            <a:ext cx="2" cy="4154122"/>
          </a:xfrm>
          <a:prstGeom prst="line">
            <a:avLst/>
          </a:prstGeom>
          <a:solidFill>
            <a:srgbClr val="000000"/>
          </a:solidFill>
          <a:ln w="25400" cap="rnd" cmpd="sng" algn="ctr">
            <a:solidFill>
              <a:schemeClr val="bg1">
                <a:lumMod val="50000"/>
              </a:schemeClr>
            </a:solidFill>
            <a:prstDash val="sysDot"/>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0" name="楕円 59">
            <a:extLst>
              <a:ext uri="{FF2B5EF4-FFF2-40B4-BE49-F238E27FC236}">
                <a16:creationId xmlns:a16="http://schemas.microsoft.com/office/drawing/2014/main" id="{1B6F55DB-593B-4984-AAC7-87E1A2D55F25}"/>
              </a:ext>
            </a:extLst>
          </p:cNvPr>
          <p:cNvSpPr/>
          <p:nvPr/>
        </p:nvSpPr>
        <p:spPr bwMode="auto">
          <a:xfrm>
            <a:off x="5455522" y="2937710"/>
            <a:ext cx="2092169" cy="2092169"/>
          </a:xfrm>
          <a:prstGeom prst="ellipse">
            <a:avLst/>
          </a:prstGeom>
          <a:solidFill>
            <a:schemeClr val="bg1">
              <a:lumMod val="85000"/>
            </a:schemeClr>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57" name="矢印: 右 56">
            <a:extLst>
              <a:ext uri="{FF2B5EF4-FFF2-40B4-BE49-F238E27FC236}">
                <a16:creationId xmlns:a16="http://schemas.microsoft.com/office/drawing/2014/main" id="{7BAF1A42-9FB4-498C-BDC4-8A4609F6735B}"/>
              </a:ext>
            </a:extLst>
          </p:cNvPr>
          <p:cNvSpPr/>
          <p:nvPr/>
        </p:nvSpPr>
        <p:spPr bwMode="auto">
          <a:xfrm>
            <a:off x="3580582" y="5924791"/>
            <a:ext cx="941732" cy="531981"/>
          </a:xfrm>
          <a:prstGeom prst="rightArrow">
            <a:avLst>
              <a:gd name="adj1" fmla="val 50000"/>
              <a:gd name="adj2" fmla="val 70070"/>
            </a:avLst>
          </a:prstGeom>
          <a:gradFill>
            <a:gsLst>
              <a:gs pos="0">
                <a:srgbClr val="00B050"/>
              </a:gs>
              <a:gs pos="100000">
                <a:srgbClr val="0070C0"/>
              </a:gs>
            </a:gsLst>
            <a:lin ang="10800000" scaled="0"/>
          </a:gra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3" name="スライド番号プレースホルダー 2">
            <a:extLst>
              <a:ext uri="{FF2B5EF4-FFF2-40B4-BE49-F238E27FC236}">
                <a16:creationId xmlns:a16="http://schemas.microsoft.com/office/drawing/2014/main" id="{E13411CD-3D2D-49B6-9481-178DC65716D0}"/>
              </a:ext>
            </a:extLst>
          </p:cNvPr>
          <p:cNvSpPr>
            <a:spLocks noGrp="1"/>
          </p:cNvSpPr>
          <p:nvPr>
            <p:ph type="sldNum" sz="quarter" idx="4"/>
          </p:nvPr>
        </p:nvSpPr>
        <p:spPr/>
        <p:txBody>
          <a:bodyPr/>
          <a:lstStyle/>
          <a:p>
            <a:fld id="{F1BF7F6E-0413-4353-995D-100289A07FF8}" type="slidenum">
              <a:rPr lang="en-US" altLang="ja-JP" smtClean="0"/>
              <a:pPr/>
              <a:t>56</a:t>
            </a:fld>
            <a:endParaRPr lang="en-US" altLang="ja-JP" dirty="0"/>
          </a:p>
        </p:txBody>
      </p:sp>
      <p:sp>
        <p:nvSpPr>
          <p:cNvPr id="4" name="タイトル 3">
            <a:extLst>
              <a:ext uri="{FF2B5EF4-FFF2-40B4-BE49-F238E27FC236}">
                <a16:creationId xmlns:a16="http://schemas.microsoft.com/office/drawing/2014/main" id="{E018F756-7463-4FAD-8F1D-C1FF1D32EA6B}"/>
              </a:ext>
            </a:extLst>
          </p:cNvPr>
          <p:cNvSpPr>
            <a:spLocks noGrp="1"/>
          </p:cNvSpPr>
          <p:nvPr>
            <p:ph type="title"/>
          </p:nvPr>
        </p:nvSpPr>
        <p:spPr/>
        <p:txBody>
          <a:bodyPr/>
          <a:lstStyle/>
          <a:p>
            <a:r>
              <a:rPr lang="ja-JP" altLang="en-US" dirty="0">
                <a:latin typeface="Meiryo UI" panose="020B0604030504040204" pitchFamily="50" charset="-128"/>
                <a:ea typeface="Meiryo UI" panose="020B0604030504040204" pitchFamily="50" charset="-128"/>
              </a:rPr>
              <a:t>アンチウイルス機能</a:t>
            </a:r>
            <a:endParaRPr kumimoji="1" lang="ja-JP" altLang="en-US" dirty="0"/>
          </a:p>
        </p:txBody>
      </p:sp>
      <p:sp>
        <p:nvSpPr>
          <p:cNvPr id="5" name="角丸四角形 13">
            <a:extLst>
              <a:ext uri="{FF2B5EF4-FFF2-40B4-BE49-F238E27FC236}">
                <a16:creationId xmlns:a16="http://schemas.microsoft.com/office/drawing/2014/main" id="{3D5B9028-AA5B-44CD-8354-53CDB619A690}"/>
              </a:ext>
            </a:extLst>
          </p:cNvPr>
          <p:cNvSpPr/>
          <p:nvPr/>
        </p:nvSpPr>
        <p:spPr bwMode="auto">
          <a:xfrm>
            <a:off x="9022006" y="360000"/>
            <a:ext cx="1080000" cy="288000"/>
          </a:xfrm>
          <a:prstGeom prst="roundRect">
            <a:avLst>
              <a:gd name="adj" fmla="val 13229"/>
            </a:avLst>
          </a:prstGeom>
          <a:solidFill>
            <a:srgbClr val="92D050"/>
          </a:solidFill>
          <a:ln w="285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defRPr/>
            </a:pPr>
            <a:r>
              <a:rPr lang="en-US" altLang="ja-JP" sz="1400" b="1" kern="0" dirty="0">
                <a:solidFill>
                  <a:srgbClr val="FFFFFF"/>
                </a:solidFill>
                <a:latin typeface="Meiryo UI" panose="020B0604030504040204" pitchFamily="50" charset="-128"/>
                <a:ea typeface="Meiryo UI" panose="020B0604030504040204" pitchFamily="50" charset="-128"/>
                <a:cs typeface="Verdana" panose="020B0604030504040204" pitchFamily="34" charset="0"/>
              </a:rPr>
              <a:t>Android</a:t>
            </a:r>
            <a:endParaRPr kumimoji="1" lang="ja-JP" altLang="en-US" sz="1400" b="1" kern="0" dirty="0">
              <a:solidFill>
                <a:srgbClr val="FFFFFF"/>
              </a:solidFill>
              <a:latin typeface="Meiryo UI" panose="020B0604030504040204" pitchFamily="50" charset="-128"/>
              <a:ea typeface="Meiryo UI" panose="020B0604030504040204" pitchFamily="50" charset="-128"/>
              <a:cs typeface="Verdana" panose="020B0604030504040204" pitchFamily="34" charset="0"/>
            </a:endParaRPr>
          </a:p>
        </p:txBody>
      </p:sp>
      <p:sp>
        <p:nvSpPr>
          <p:cNvPr id="6" name="コンテンツ プレースホルダ 28">
            <a:extLst>
              <a:ext uri="{FF2B5EF4-FFF2-40B4-BE49-F238E27FC236}">
                <a16:creationId xmlns:a16="http://schemas.microsoft.com/office/drawing/2014/main" id="{472E5223-3EA6-4038-A8D5-C1E3037B1D21}"/>
              </a:ext>
            </a:extLst>
          </p:cNvPr>
          <p:cNvSpPr txBox="1">
            <a:spLocks/>
          </p:cNvSpPr>
          <p:nvPr/>
        </p:nvSpPr>
        <p:spPr>
          <a:xfrm>
            <a:off x="360006" y="1257478"/>
            <a:ext cx="12283200" cy="1368000"/>
          </a:xfrm>
          <a:prstGeom prst="rect">
            <a:avLst/>
          </a:prstGeom>
        </p:spPr>
        <p:txBody>
          <a:bodyPr lIns="0" rIns="0" anchor="ctr" anchorCtr="0"/>
          <a:lstStyle>
            <a:lvl1pPr marL="215900" algn="l" rtl="0" fontAlgn="base">
              <a:spcBef>
                <a:spcPts val="2400"/>
              </a:spcBef>
              <a:spcAft>
                <a:spcPct val="0"/>
              </a:spcAft>
              <a:defRPr sz="4400">
                <a:solidFill>
                  <a:schemeClr val="tx1"/>
                </a:solidFill>
                <a:latin typeface="HGP創英角ｺﾞｼｯｸUB" panose="020B0900000000000000" pitchFamily="50" charset="-128"/>
                <a:ea typeface="HGP創英角ｺﾞｼｯｸUB" panose="020B0900000000000000" pitchFamily="50" charset="-128"/>
                <a:cs typeface="+mn-cs"/>
                <a:sym typeface="ヒラギノ角ゴ ProN W6" charset="0"/>
              </a:defRPr>
            </a:lvl1pPr>
            <a:lvl2pPr marL="1231900" indent="-571500" algn="l" rtl="0" fontAlgn="base">
              <a:spcBef>
                <a:spcPts val="2400"/>
              </a:spcBef>
              <a:spcAft>
                <a:spcPct val="0"/>
              </a:spcAft>
              <a:buClr>
                <a:srgbClr val="000000"/>
              </a:buClr>
              <a:buSzPct val="171000"/>
              <a:buFont typeface="ヒラギノ角ゴ ProN W3" charset="0"/>
              <a:buChar char="•"/>
              <a:defRPr sz="4400">
                <a:solidFill>
                  <a:schemeClr val="tx1"/>
                </a:solidFill>
                <a:latin typeface="HGP創英角ｺﾞｼｯｸUB" panose="020B0900000000000000" pitchFamily="50" charset="-128"/>
                <a:ea typeface="HGP創英角ｺﾞｼｯｸUB" panose="020B0900000000000000" pitchFamily="50" charset="-128"/>
                <a:cs typeface="+mn-cs"/>
                <a:sym typeface="ヒラギノ角ゴ ProN W6" charset="0"/>
              </a:defRPr>
            </a:lvl2pPr>
            <a:lvl3pPr marL="1676400" indent="-571500" algn="l" rtl="0" fontAlgn="base">
              <a:spcBef>
                <a:spcPts val="2400"/>
              </a:spcBef>
              <a:spcAft>
                <a:spcPct val="0"/>
              </a:spcAft>
              <a:buClr>
                <a:srgbClr val="000000"/>
              </a:buClr>
              <a:buSzPct val="171000"/>
              <a:buFont typeface="ヒラギノ角ゴ ProN W3" charset="0"/>
              <a:buChar char="•"/>
              <a:defRPr sz="4400">
                <a:solidFill>
                  <a:schemeClr val="tx1"/>
                </a:solidFill>
                <a:latin typeface="HGP創英角ｺﾞｼｯｸUB" panose="020B0900000000000000" pitchFamily="50" charset="-128"/>
                <a:ea typeface="HGP創英角ｺﾞｼｯｸUB" panose="020B0900000000000000" pitchFamily="50" charset="-128"/>
                <a:cs typeface="+mn-cs"/>
                <a:sym typeface="ヒラギノ角ゴ ProN W6" charset="0"/>
              </a:defRPr>
            </a:lvl3pPr>
            <a:lvl4pPr marL="2120900" indent="-571500" algn="l" rtl="0" fontAlgn="base">
              <a:spcBef>
                <a:spcPts val="2400"/>
              </a:spcBef>
              <a:spcAft>
                <a:spcPct val="0"/>
              </a:spcAft>
              <a:buClr>
                <a:srgbClr val="000000"/>
              </a:buClr>
              <a:buSzPct val="171000"/>
              <a:buFont typeface="ヒラギノ角ゴ ProN W3" charset="0"/>
              <a:buChar char="•"/>
              <a:defRPr sz="4400">
                <a:solidFill>
                  <a:schemeClr val="tx1"/>
                </a:solidFill>
                <a:latin typeface="HGP創英角ｺﾞｼｯｸUB" panose="020B0900000000000000" pitchFamily="50" charset="-128"/>
                <a:ea typeface="HGP創英角ｺﾞｼｯｸUB" panose="020B0900000000000000" pitchFamily="50" charset="-128"/>
                <a:cs typeface="+mn-cs"/>
                <a:sym typeface="ヒラギノ角ゴ ProN W6" charset="0"/>
              </a:defRPr>
            </a:lvl4pPr>
            <a:lvl5pPr marL="2565400" indent="-571500" algn="l" rtl="0" fontAlgn="base">
              <a:spcBef>
                <a:spcPts val="2400"/>
              </a:spcBef>
              <a:spcAft>
                <a:spcPct val="0"/>
              </a:spcAft>
              <a:buClr>
                <a:srgbClr val="000000"/>
              </a:buClr>
              <a:buSzPct val="171000"/>
              <a:buFont typeface="ヒラギノ角ゴ ProN W3" charset="0"/>
              <a:buChar char="•"/>
              <a:defRPr sz="4400">
                <a:solidFill>
                  <a:schemeClr val="tx1"/>
                </a:solidFill>
                <a:latin typeface="HGP創英角ｺﾞｼｯｸUB" panose="020B0900000000000000" pitchFamily="50" charset="-128"/>
                <a:ea typeface="HGP創英角ｺﾞｼｯｸUB" panose="020B0900000000000000" pitchFamily="50" charset="-128"/>
                <a:cs typeface="+mn-cs"/>
                <a:sym typeface="ヒラギノ角ゴ ProN W6" charset="0"/>
              </a:defRPr>
            </a:lvl5pPr>
            <a:lvl6pPr marL="3022600" indent="-571500" algn="l" rtl="0" fontAlgn="base">
              <a:spcBef>
                <a:spcPts val="2400"/>
              </a:spcBef>
              <a:spcAft>
                <a:spcPct val="0"/>
              </a:spcAft>
              <a:buClr>
                <a:srgbClr val="000000"/>
              </a:buClr>
              <a:buSzPct val="171000"/>
              <a:buFont typeface="ヒラギノ角ゴ ProN W3" charset="0"/>
              <a:buChar char="•"/>
              <a:defRPr sz="3800">
                <a:solidFill>
                  <a:schemeClr val="tx1"/>
                </a:solidFill>
                <a:latin typeface="+mn-lt"/>
                <a:ea typeface="+mn-ea"/>
                <a:cs typeface="+mn-cs"/>
                <a:sym typeface="ヒラギノ角ゴ ProN W6" charset="0"/>
              </a:defRPr>
            </a:lvl6pPr>
            <a:lvl7pPr marL="3479800" indent="-571500" algn="l" rtl="0" fontAlgn="base">
              <a:spcBef>
                <a:spcPts val="2400"/>
              </a:spcBef>
              <a:spcAft>
                <a:spcPct val="0"/>
              </a:spcAft>
              <a:buClr>
                <a:srgbClr val="000000"/>
              </a:buClr>
              <a:buSzPct val="171000"/>
              <a:buFont typeface="ヒラギノ角ゴ ProN W3" charset="0"/>
              <a:buChar char="•"/>
              <a:defRPr sz="3800">
                <a:solidFill>
                  <a:schemeClr val="tx1"/>
                </a:solidFill>
                <a:latin typeface="+mn-lt"/>
                <a:ea typeface="+mn-ea"/>
                <a:cs typeface="+mn-cs"/>
                <a:sym typeface="ヒラギノ角ゴ ProN W6" charset="0"/>
              </a:defRPr>
            </a:lvl7pPr>
            <a:lvl8pPr marL="3937000" indent="-571500" algn="l" rtl="0" fontAlgn="base">
              <a:spcBef>
                <a:spcPts val="2400"/>
              </a:spcBef>
              <a:spcAft>
                <a:spcPct val="0"/>
              </a:spcAft>
              <a:buClr>
                <a:srgbClr val="000000"/>
              </a:buClr>
              <a:buSzPct val="171000"/>
              <a:buFont typeface="ヒラギノ角ゴ ProN W3" charset="0"/>
              <a:buChar char="•"/>
              <a:defRPr sz="3800">
                <a:solidFill>
                  <a:schemeClr val="tx1"/>
                </a:solidFill>
                <a:latin typeface="+mn-lt"/>
                <a:ea typeface="+mn-ea"/>
                <a:cs typeface="+mn-cs"/>
                <a:sym typeface="ヒラギノ角ゴ ProN W6" charset="0"/>
              </a:defRPr>
            </a:lvl8pPr>
            <a:lvl9pPr marL="4394200" indent="-571500" algn="l" rtl="0" fontAlgn="base">
              <a:spcBef>
                <a:spcPts val="2400"/>
              </a:spcBef>
              <a:spcAft>
                <a:spcPct val="0"/>
              </a:spcAft>
              <a:buClr>
                <a:srgbClr val="000000"/>
              </a:buClr>
              <a:buSzPct val="171000"/>
              <a:buFont typeface="ヒラギノ角ゴ ProN W3" charset="0"/>
              <a:buChar char="•"/>
              <a:defRPr sz="3800">
                <a:solidFill>
                  <a:schemeClr val="tx1"/>
                </a:solidFill>
                <a:latin typeface="+mn-lt"/>
                <a:ea typeface="+mn-ea"/>
                <a:cs typeface="+mn-cs"/>
                <a:sym typeface="ヒラギノ角ゴ ProN W6" charset="0"/>
              </a:defRPr>
            </a:lvl9pPr>
          </a:lstStyle>
          <a:p>
            <a:pPr marL="0" algn="ctr">
              <a:spcBef>
                <a:spcPts val="0"/>
              </a:spcBef>
              <a:defRPr/>
            </a:pPr>
            <a:r>
              <a:rPr lang="ja-JP" altLang="en-US" sz="3000" dirty="0">
                <a:latin typeface="Meiryo UI" panose="020B0604030504040204" pitchFamily="50" charset="-128"/>
                <a:ea typeface="Meiryo UI" panose="020B0604030504040204" pitchFamily="50" charset="-128"/>
              </a:rPr>
              <a:t>トレンドマイクロ アンチウイルスを基本サービスとして提供</a:t>
            </a:r>
          </a:p>
        </p:txBody>
      </p:sp>
      <p:sp>
        <p:nvSpPr>
          <p:cNvPr id="9" name="正方形/長方形 8">
            <a:extLst>
              <a:ext uri="{FF2B5EF4-FFF2-40B4-BE49-F238E27FC236}">
                <a16:creationId xmlns:a16="http://schemas.microsoft.com/office/drawing/2014/main" id="{7BAA1560-6E32-4967-A42C-44B0DDD943E2}"/>
              </a:ext>
            </a:extLst>
          </p:cNvPr>
          <p:cNvSpPr/>
          <p:nvPr/>
        </p:nvSpPr>
        <p:spPr>
          <a:xfrm>
            <a:off x="360005" y="9017530"/>
            <a:ext cx="12283200" cy="394980"/>
          </a:xfrm>
          <a:prstGeom prst="rect">
            <a:avLst/>
          </a:prstGeom>
        </p:spPr>
        <p:txBody>
          <a:bodyPr wrap="square" lIns="0" tIns="0" rIns="0" bIns="0" anchor="ctr" anchorCtr="0">
            <a:spAutoFit/>
          </a:bodyPr>
          <a:lstStyle/>
          <a:p>
            <a:pPr algn="l" fontAlgn="auto">
              <a:spcBef>
                <a:spcPts val="200"/>
              </a:spcBef>
              <a:spcAft>
                <a:spcPts val="0"/>
              </a:spcAft>
              <a:defRPr/>
            </a:pPr>
            <a:r>
              <a:rPr lang="en-US" altLang="ja-JP" sz="1200" kern="0" dirty="0">
                <a:solidFill>
                  <a:schemeClr val="bg1">
                    <a:lumMod val="50000"/>
                  </a:schemeClr>
                </a:solidFill>
                <a:latin typeface="Meiryo UI" panose="020B0604030504040204" pitchFamily="50" charset="-128"/>
                <a:ea typeface="Meiryo UI" panose="020B0604030504040204" pitchFamily="50" charset="-128"/>
              </a:rPr>
              <a:t>※</a:t>
            </a:r>
            <a:r>
              <a:rPr lang="ja-JP" altLang="en-US" sz="1200" kern="0" dirty="0">
                <a:solidFill>
                  <a:schemeClr val="bg1">
                    <a:lumMod val="50000"/>
                  </a:schemeClr>
                </a:solidFill>
                <a:latin typeface="Meiryo UI" panose="020B0604030504040204" pitchFamily="50" charset="-128"/>
                <a:ea typeface="Meiryo UI" panose="020B0604030504040204" pitchFamily="50" charset="-128"/>
              </a:rPr>
              <a:t>動作確認デバイスについては右記サイトをご覧ください。（</a:t>
            </a:r>
            <a:r>
              <a:rPr lang="en-US" altLang="ja-JP" sz="1200" b="1" kern="0" dirty="0">
                <a:solidFill>
                  <a:srgbClr val="00B050"/>
                </a:solidFill>
                <a:latin typeface="Meiryo UI" panose="020B0604030504040204" pitchFamily="50" charset="-128"/>
                <a:ea typeface="Meiryo UI" panose="020B0604030504040204" pitchFamily="50" charset="-128"/>
                <a:hlinkClick r:id="rId3">
                  <a:extLst>
                    <a:ext uri="{A12FA001-AC4F-418D-AE19-62706E023703}">
                      <ahyp:hlinkClr xmlns:ahyp="http://schemas.microsoft.com/office/drawing/2018/hyperlinkcolor" val="tx"/>
                    </a:ext>
                  </a:extLst>
                </a:hlinkClick>
              </a:rPr>
              <a:t>http://tm.softbank.jp/outsource/concierge/dm/device/</a:t>
            </a:r>
            <a:r>
              <a:rPr lang="ja-JP" altLang="en-US" sz="1200" kern="0" dirty="0">
                <a:solidFill>
                  <a:schemeClr val="bg1">
                    <a:lumMod val="50000"/>
                  </a:schemeClr>
                </a:solidFill>
                <a:latin typeface="Meiryo UI" panose="020B0604030504040204" pitchFamily="50" charset="-128"/>
                <a:ea typeface="Meiryo UI" panose="020B0604030504040204" pitchFamily="50" charset="-128"/>
              </a:rPr>
              <a:t>）</a:t>
            </a:r>
            <a:endParaRPr lang="en-US" altLang="ja-JP" sz="1200" kern="0" dirty="0">
              <a:solidFill>
                <a:schemeClr val="bg1">
                  <a:lumMod val="50000"/>
                </a:schemeClr>
              </a:solidFill>
              <a:latin typeface="Meiryo UI" panose="020B0604030504040204" pitchFamily="50" charset="-128"/>
              <a:ea typeface="Meiryo UI" panose="020B0604030504040204" pitchFamily="50" charset="-128"/>
            </a:endParaRPr>
          </a:p>
          <a:p>
            <a:pPr algn="l" fontAlgn="auto">
              <a:spcBef>
                <a:spcPts val="200"/>
              </a:spcBef>
              <a:spcAft>
                <a:spcPts val="0"/>
              </a:spcAft>
              <a:defRPr/>
            </a:pPr>
            <a:r>
              <a:rPr lang="en-US" altLang="ja-JP" sz="1200" kern="0" dirty="0">
                <a:solidFill>
                  <a:schemeClr val="bg1">
                    <a:lumMod val="50000"/>
                  </a:schemeClr>
                </a:solidFill>
                <a:latin typeface="Meiryo UI" panose="020B0604030504040204" pitchFamily="50" charset="-128"/>
                <a:ea typeface="Meiryo UI" panose="020B0604030504040204" pitchFamily="50" charset="-128"/>
              </a:rPr>
              <a:t>※</a:t>
            </a:r>
            <a:r>
              <a:rPr lang="ja-JP" altLang="en-US" sz="1200" kern="0" dirty="0">
                <a:solidFill>
                  <a:schemeClr val="bg1">
                    <a:lumMod val="50000"/>
                  </a:schemeClr>
                </a:solidFill>
                <a:latin typeface="Meiryo UI" panose="020B0604030504040204" pitchFamily="50" charset="-128"/>
                <a:ea typeface="Meiryo UI" panose="020B0604030504040204" pitchFamily="50" charset="-128"/>
              </a:rPr>
              <a:t>デバイスがウイルス感染または</a:t>
            </a:r>
            <a:r>
              <a:rPr lang="en-US" altLang="ja-JP" sz="1200" kern="0" dirty="0">
                <a:solidFill>
                  <a:schemeClr val="bg1">
                    <a:lumMod val="50000"/>
                  </a:schemeClr>
                </a:solidFill>
                <a:latin typeface="Meiryo UI" panose="020B0604030504040204" pitchFamily="50" charset="-128"/>
                <a:ea typeface="Meiryo UI" panose="020B0604030504040204" pitchFamily="50" charset="-128"/>
              </a:rPr>
              <a:t>root</a:t>
            </a:r>
            <a:r>
              <a:rPr lang="ja-JP" altLang="en-US" sz="1200" kern="0" dirty="0">
                <a:solidFill>
                  <a:schemeClr val="bg1">
                    <a:lumMod val="50000"/>
                  </a:schemeClr>
                </a:solidFill>
                <a:latin typeface="Meiryo UI" panose="020B0604030504040204" pitchFamily="50" charset="-128"/>
                <a:ea typeface="Meiryo UI" panose="020B0604030504040204" pitchFamily="50" charset="-128"/>
              </a:rPr>
              <a:t>化された場合、お客様でご対応いただきます。</a:t>
            </a:r>
            <a:endParaRPr lang="en-US" altLang="ja-JP" sz="1200" kern="0" dirty="0">
              <a:solidFill>
                <a:schemeClr val="bg1">
                  <a:lumMod val="50000"/>
                </a:schemeClr>
              </a:solidFill>
              <a:latin typeface="Meiryo UI" panose="020B0604030504040204" pitchFamily="50" charset="-128"/>
              <a:ea typeface="Meiryo UI" panose="020B0604030504040204" pitchFamily="50" charset="-128"/>
            </a:endParaRPr>
          </a:p>
        </p:txBody>
      </p:sp>
      <p:pic>
        <p:nvPicPr>
          <p:cNvPr id="39" name="Picture 39" descr="18">
            <a:extLst>
              <a:ext uri="{FF2B5EF4-FFF2-40B4-BE49-F238E27FC236}">
                <a16:creationId xmlns:a16="http://schemas.microsoft.com/office/drawing/2014/main" id="{699FA1F0-1974-4CE9-8AA3-71FE2D2E62FE}"/>
              </a:ext>
            </a:extLst>
          </p:cNvPr>
          <p:cNvPicPr>
            <a:picLocks noChangeAspect="1" noChangeArrowheads="1"/>
          </p:cNvPicPr>
          <p:nvPr/>
        </p:nvPicPr>
        <p:blipFill>
          <a:blip r:embed="rId4" cstate="screen">
            <a:duotone>
              <a:schemeClr val="accent6">
                <a:shade val="45000"/>
                <a:satMod val="135000"/>
              </a:schemeClr>
              <a:prstClr val="white"/>
            </a:duotone>
            <a:extLst>
              <a:ext uri="{28A0092B-C50C-407E-A947-70E740481C1C}">
                <a14:useLocalDpi xmlns:a14="http://schemas.microsoft.com/office/drawing/2010/main"/>
              </a:ext>
            </a:extLst>
          </a:blip>
          <a:srcRect/>
          <a:stretch>
            <a:fillRect/>
          </a:stretch>
        </p:blipFill>
        <p:spPr bwMode="auto">
          <a:xfrm rot="19744257">
            <a:off x="1119671" y="5047882"/>
            <a:ext cx="437282" cy="436804"/>
          </a:xfrm>
          <a:prstGeom prst="rect">
            <a:avLst/>
          </a:prstGeom>
          <a:noFill/>
          <a:ln w="9525">
            <a:noFill/>
            <a:miter lim="800000"/>
            <a:headEnd/>
            <a:tailEnd/>
          </a:ln>
        </p:spPr>
      </p:pic>
      <p:grpSp>
        <p:nvGrpSpPr>
          <p:cNvPr id="53" name="グループ化 52">
            <a:extLst>
              <a:ext uri="{FF2B5EF4-FFF2-40B4-BE49-F238E27FC236}">
                <a16:creationId xmlns:a16="http://schemas.microsoft.com/office/drawing/2014/main" id="{4911CFA9-C38F-4BFD-AC6F-61C3B14887DC}"/>
              </a:ext>
            </a:extLst>
          </p:cNvPr>
          <p:cNvGrpSpPr/>
          <p:nvPr/>
        </p:nvGrpSpPr>
        <p:grpSpPr>
          <a:xfrm>
            <a:off x="981006" y="6730758"/>
            <a:ext cx="1024087" cy="1024087"/>
            <a:chOff x="-915027" y="4768597"/>
            <a:chExt cx="792000" cy="792000"/>
          </a:xfrm>
          <a:effectLst>
            <a:outerShdw blurRad="50800" dist="38100" dir="2700000" algn="tl" rotWithShape="0">
              <a:prstClr val="black">
                <a:alpha val="40000"/>
              </a:prstClr>
            </a:outerShdw>
          </a:effectLst>
        </p:grpSpPr>
        <p:sp>
          <p:nvSpPr>
            <p:cNvPr id="30" name="楕円 29">
              <a:extLst>
                <a:ext uri="{FF2B5EF4-FFF2-40B4-BE49-F238E27FC236}">
                  <a16:creationId xmlns:a16="http://schemas.microsoft.com/office/drawing/2014/main" id="{54000967-4D06-4F83-A1E6-46BD48A5CA5C}"/>
                </a:ext>
              </a:extLst>
            </p:cNvPr>
            <p:cNvSpPr/>
            <p:nvPr/>
          </p:nvSpPr>
          <p:spPr bwMode="auto">
            <a:xfrm>
              <a:off x="-860620" y="4823002"/>
              <a:ext cx="683186" cy="683186"/>
            </a:xfrm>
            <a:prstGeom prst="ellipse">
              <a:avLst/>
            </a:prstGeom>
            <a:solidFill>
              <a:schemeClr val="bg1"/>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31" name="禁止 1">
              <a:extLst>
                <a:ext uri="{FF2B5EF4-FFF2-40B4-BE49-F238E27FC236}">
                  <a16:creationId xmlns:a16="http://schemas.microsoft.com/office/drawing/2014/main" id="{8690A2E1-F598-4AD6-9F47-3E482DBAB844}"/>
                </a:ext>
              </a:extLst>
            </p:cNvPr>
            <p:cNvSpPr>
              <a:spLocks noChangeAspect="1"/>
            </p:cNvSpPr>
            <p:nvPr/>
          </p:nvSpPr>
          <p:spPr bwMode="auto">
            <a:xfrm>
              <a:off x="-915027" y="4768597"/>
              <a:ext cx="792000" cy="792000"/>
            </a:xfrm>
            <a:prstGeom prst="noSmoking">
              <a:avLst/>
            </a:prstGeom>
            <a:solidFill>
              <a:srgbClr val="DE0000"/>
            </a:solidFill>
            <a:ln w="9525" algn="ctr">
              <a:noFill/>
              <a:miter lim="800000"/>
              <a:headEnd/>
              <a:tailEnd type="none" w="lg" len="med"/>
            </a:ln>
            <a:effectLst/>
          </p:spPr>
          <p:txBody>
            <a:bodyPr wrap="none" lIns="108852" tIns="54426" rIns="108852" bIns="54426" rtlCol="0" anchor="ctr"/>
            <a:lstStyle/>
            <a:p>
              <a:pPr algn="ctr"/>
              <a:endParaRPr kumimoji="1" lang="ja-JP" altLang="en-US" b="1">
                <a:latin typeface="Meiryo UI" panose="020B0604030504040204" pitchFamily="50" charset="-128"/>
                <a:ea typeface="Meiryo UI" panose="020B0604030504040204" pitchFamily="50" charset="-128"/>
              </a:endParaRPr>
            </a:p>
          </p:txBody>
        </p:sp>
      </p:grpSp>
      <p:pic>
        <p:nvPicPr>
          <p:cNvPr id="54" name="Picture 39" descr="18">
            <a:extLst>
              <a:ext uri="{FF2B5EF4-FFF2-40B4-BE49-F238E27FC236}">
                <a16:creationId xmlns:a16="http://schemas.microsoft.com/office/drawing/2014/main" id="{06D47030-2359-405D-AF42-90ACEE9FB2A4}"/>
              </a:ext>
            </a:extLst>
          </p:cNvPr>
          <p:cNvPicPr>
            <a:picLocks noChangeAspect="1" noChangeArrowheads="1"/>
          </p:cNvPicPr>
          <p:nvPr/>
        </p:nvPicPr>
        <p:blipFill>
          <a:blip r:embed="rId4" cstate="screen">
            <a:duotone>
              <a:schemeClr val="accent6">
                <a:shade val="45000"/>
                <a:satMod val="135000"/>
              </a:schemeClr>
              <a:prstClr val="white"/>
            </a:duotone>
            <a:extLst>
              <a:ext uri="{28A0092B-C50C-407E-A947-70E740481C1C}">
                <a14:useLocalDpi xmlns:a14="http://schemas.microsoft.com/office/drawing/2010/main"/>
              </a:ext>
            </a:extLst>
          </a:blip>
          <a:srcRect/>
          <a:stretch>
            <a:fillRect/>
          </a:stretch>
        </p:blipFill>
        <p:spPr bwMode="auto">
          <a:xfrm rot="639972">
            <a:off x="2826541" y="5273448"/>
            <a:ext cx="472954" cy="472438"/>
          </a:xfrm>
          <a:prstGeom prst="rect">
            <a:avLst/>
          </a:prstGeom>
          <a:noFill/>
          <a:ln w="9525">
            <a:noFill/>
            <a:miter lim="800000"/>
            <a:headEnd/>
            <a:tailEnd/>
          </a:ln>
        </p:spPr>
      </p:pic>
      <p:pic>
        <p:nvPicPr>
          <p:cNvPr id="55" name="Picture 39" descr="18">
            <a:extLst>
              <a:ext uri="{FF2B5EF4-FFF2-40B4-BE49-F238E27FC236}">
                <a16:creationId xmlns:a16="http://schemas.microsoft.com/office/drawing/2014/main" id="{776CFBBF-E6FE-4604-A8D7-7532A9C8EF04}"/>
              </a:ext>
            </a:extLst>
          </p:cNvPr>
          <p:cNvPicPr>
            <a:picLocks noChangeAspect="1" noChangeArrowheads="1"/>
          </p:cNvPicPr>
          <p:nvPr/>
        </p:nvPicPr>
        <p:blipFill>
          <a:blip r:embed="rId4" cstate="screen">
            <a:duotone>
              <a:schemeClr val="accent6">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878900" y="6029735"/>
            <a:ext cx="565224" cy="564608"/>
          </a:xfrm>
          <a:prstGeom prst="rect">
            <a:avLst/>
          </a:prstGeom>
          <a:noFill/>
          <a:ln w="9525">
            <a:noFill/>
            <a:miter lim="800000"/>
            <a:headEnd/>
            <a:tailEnd/>
          </a:ln>
        </p:spPr>
      </p:pic>
      <p:pic>
        <p:nvPicPr>
          <p:cNvPr id="56" name="Picture 39" descr="18">
            <a:extLst>
              <a:ext uri="{FF2B5EF4-FFF2-40B4-BE49-F238E27FC236}">
                <a16:creationId xmlns:a16="http://schemas.microsoft.com/office/drawing/2014/main" id="{46BB6450-8724-4FA8-945A-80C8EB3C0F39}"/>
              </a:ext>
            </a:extLst>
          </p:cNvPr>
          <p:cNvPicPr>
            <a:picLocks noChangeAspect="1" noChangeArrowheads="1"/>
          </p:cNvPicPr>
          <p:nvPr/>
        </p:nvPicPr>
        <p:blipFill>
          <a:blip r:embed="rId4" cstate="screen">
            <a:duotone>
              <a:schemeClr val="accent6">
                <a:shade val="45000"/>
                <a:satMod val="135000"/>
              </a:schemeClr>
              <a:prstClr val="white"/>
            </a:duotone>
            <a:extLst>
              <a:ext uri="{28A0092B-C50C-407E-A947-70E740481C1C}">
                <a14:useLocalDpi xmlns:a14="http://schemas.microsoft.com/office/drawing/2010/main"/>
              </a:ext>
            </a:extLst>
          </a:blip>
          <a:srcRect/>
          <a:stretch>
            <a:fillRect/>
          </a:stretch>
        </p:blipFill>
        <p:spPr bwMode="auto">
          <a:xfrm rot="20751920">
            <a:off x="1503849" y="7864791"/>
            <a:ext cx="311032" cy="310692"/>
          </a:xfrm>
          <a:prstGeom prst="rect">
            <a:avLst/>
          </a:prstGeom>
          <a:noFill/>
          <a:ln w="9525">
            <a:noFill/>
            <a:miter lim="800000"/>
            <a:headEnd/>
            <a:tailEnd/>
          </a:ln>
        </p:spPr>
      </p:pic>
      <p:sp>
        <p:nvSpPr>
          <p:cNvPr id="33" name="矢印: 右 32">
            <a:extLst>
              <a:ext uri="{FF2B5EF4-FFF2-40B4-BE49-F238E27FC236}">
                <a16:creationId xmlns:a16="http://schemas.microsoft.com/office/drawing/2014/main" id="{CDC32D7C-765C-4DA4-88BC-33994B2B11AF}"/>
              </a:ext>
            </a:extLst>
          </p:cNvPr>
          <p:cNvSpPr/>
          <p:nvPr/>
        </p:nvSpPr>
        <p:spPr bwMode="auto">
          <a:xfrm rot="18000000">
            <a:off x="4910789" y="5467124"/>
            <a:ext cx="1397566" cy="184667"/>
          </a:xfrm>
          <a:prstGeom prst="rightArrow">
            <a:avLst>
              <a:gd name="adj1" fmla="val 45958"/>
              <a:gd name="adj2" fmla="val 129682"/>
            </a:avLst>
          </a:prstGeom>
          <a:solidFill>
            <a:srgbClr val="00B050"/>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pic>
        <p:nvPicPr>
          <p:cNvPr id="27" name="Picture 6" descr="j0428969">
            <a:extLst>
              <a:ext uri="{FF2B5EF4-FFF2-40B4-BE49-F238E27FC236}">
                <a16:creationId xmlns:a16="http://schemas.microsoft.com/office/drawing/2014/main" id="{87B9B39C-EF9E-48FE-AE3B-0EFC4CEAE0C5}"/>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4541661" y="5398781"/>
            <a:ext cx="1143896" cy="158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角丸四角形 51">
            <a:extLst>
              <a:ext uri="{FF2B5EF4-FFF2-40B4-BE49-F238E27FC236}">
                <a16:creationId xmlns:a16="http://schemas.microsoft.com/office/drawing/2014/main" id="{E98E8321-A76F-4600-A256-543CA7FCCB35}"/>
              </a:ext>
            </a:extLst>
          </p:cNvPr>
          <p:cNvSpPr/>
          <p:nvPr/>
        </p:nvSpPr>
        <p:spPr bwMode="auto">
          <a:xfrm>
            <a:off x="4105566" y="7059140"/>
            <a:ext cx="2016087" cy="718416"/>
          </a:xfrm>
          <a:prstGeom prst="roundRect">
            <a:avLst>
              <a:gd name="adj" fmla="val 8839"/>
            </a:avLst>
          </a:prstGeom>
          <a:solidFill>
            <a:srgbClr val="00B050"/>
          </a:solidFill>
          <a:ln>
            <a:solidFill>
              <a:srgbClr val="00B050"/>
            </a:solid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anchor="ctr" anchorCtr="0"/>
          <a:lstStyle/>
          <a:p>
            <a:r>
              <a:rPr lang="ja-JP" altLang="en-US" sz="1600" b="1" dirty="0">
                <a:solidFill>
                  <a:schemeClr val="bg1"/>
                </a:solidFill>
                <a:latin typeface="Meiryo UI" panose="020B0604030504040204" pitchFamily="50" charset="-128"/>
                <a:ea typeface="Meiryo UI" panose="020B0604030504040204" pitchFamily="50" charset="-128"/>
                <a:cs typeface="Verdana" panose="020B0604030504040204" pitchFamily="34" charset="0"/>
              </a:rPr>
              <a:t>デバイスマネジメント</a:t>
            </a:r>
            <a:endParaRPr lang="en-US" altLang="ja-JP" sz="1600" b="1" dirty="0">
              <a:solidFill>
                <a:schemeClr val="bg1"/>
              </a:solidFill>
              <a:latin typeface="Meiryo UI" panose="020B0604030504040204" pitchFamily="50" charset="-128"/>
              <a:ea typeface="Meiryo UI" panose="020B0604030504040204" pitchFamily="50" charset="-128"/>
              <a:cs typeface="Verdana" panose="020B0604030504040204" pitchFamily="34" charset="0"/>
            </a:endParaRPr>
          </a:p>
          <a:p>
            <a:r>
              <a:rPr lang="ja-JP" altLang="en-US" sz="1600" b="1" dirty="0">
                <a:solidFill>
                  <a:schemeClr val="bg1"/>
                </a:solidFill>
                <a:latin typeface="Meiryo UI" panose="020B0604030504040204" pitchFamily="50" charset="-128"/>
                <a:ea typeface="Meiryo UI" panose="020B0604030504040204" pitchFamily="50" charset="-128"/>
                <a:cs typeface="Verdana" panose="020B0604030504040204" pitchFamily="34" charset="0"/>
              </a:rPr>
              <a:t>サーバ</a:t>
            </a:r>
            <a:endParaRPr lang="en-US" altLang="ja-JP" sz="1600" b="1" dirty="0">
              <a:solidFill>
                <a:schemeClr val="bg1"/>
              </a:solidFill>
              <a:latin typeface="Meiryo UI" panose="020B0604030504040204" pitchFamily="50" charset="-128"/>
              <a:ea typeface="Meiryo UI" panose="020B0604030504040204" pitchFamily="50" charset="-128"/>
              <a:cs typeface="Verdana" panose="020B0604030504040204" pitchFamily="34" charset="0"/>
            </a:endParaRPr>
          </a:p>
        </p:txBody>
      </p:sp>
      <p:sp>
        <p:nvSpPr>
          <p:cNvPr id="32" name="星: 16 pt 31">
            <a:extLst>
              <a:ext uri="{FF2B5EF4-FFF2-40B4-BE49-F238E27FC236}">
                <a16:creationId xmlns:a16="http://schemas.microsoft.com/office/drawing/2014/main" id="{31A17EA2-2261-4ACC-8C31-BB070D20723F}"/>
              </a:ext>
            </a:extLst>
          </p:cNvPr>
          <p:cNvSpPr/>
          <p:nvPr/>
        </p:nvSpPr>
        <p:spPr bwMode="auto">
          <a:xfrm>
            <a:off x="4148811" y="5009714"/>
            <a:ext cx="826017" cy="826017"/>
          </a:xfrm>
          <a:prstGeom prst="star16">
            <a:avLst/>
          </a:prstGeom>
          <a:solidFill>
            <a:srgbClr val="FFD757"/>
          </a:solidFill>
          <a:ln w="12700" cap="flat" cmpd="sng" algn="ctr">
            <a:solidFill>
              <a:srgbClr val="DE0000"/>
            </a:solidFill>
            <a:prstDash val="solid"/>
            <a:round/>
            <a:headEnd type="none" w="med" len="med"/>
            <a:tailEnd type="none" w="med" len="med"/>
          </a:ln>
          <a:effectLst/>
        </p:spPr>
        <p:txBody>
          <a:bodyPr vert="horz" wrap="square" lIns="0" tIns="45720" rIns="0" bIns="45720" numCol="1" rtlCol="0" anchor="ctr" anchorCtr="1" compatLnSpc="1">
            <a:prstTxWarp prst="textNoShape">
              <a:avLst/>
            </a:prstTxWarp>
          </a:bodyPr>
          <a:lstStyle/>
          <a:p>
            <a:r>
              <a:rPr lang="ja-JP" altLang="en-US" sz="1600" b="1" dirty="0">
                <a:solidFill>
                  <a:srgbClr val="DE0000"/>
                </a:solidFill>
                <a:latin typeface="Meiryo UI" panose="020B0604030504040204" pitchFamily="50" charset="-128"/>
                <a:ea typeface="Meiryo UI" panose="020B0604030504040204" pitchFamily="50" charset="-128"/>
              </a:rPr>
              <a:t>検知</a:t>
            </a:r>
            <a:endParaRPr kumimoji="0" lang="ja-JP" altLang="en-US" sz="1600" b="0" i="0" u="none" strike="noStrike" cap="none" normalizeH="0" baseline="0" dirty="0">
              <a:ln>
                <a:noFill/>
              </a:ln>
              <a:solidFill>
                <a:srgbClr val="DE0000"/>
              </a:solidFill>
              <a:effectLst/>
              <a:sym typeface="ヒラギノ角ゴ Pro W3" charset="0"/>
            </a:endParaRPr>
          </a:p>
        </p:txBody>
      </p:sp>
      <p:sp>
        <p:nvSpPr>
          <p:cNvPr id="7" name="二等辺三角形 6">
            <a:extLst>
              <a:ext uri="{FF2B5EF4-FFF2-40B4-BE49-F238E27FC236}">
                <a16:creationId xmlns:a16="http://schemas.microsoft.com/office/drawing/2014/main" id="{0D40D910-40EC-47FD-9B57-3EECFE5F6E2B}"/>
              </a:ext>
            </a:extLst>
          </p:cNvPr>
          <p:cNvSpPr/>
          <p:nvPr/>
        </p:nvSpPr>
        <p:spPr bwMode="auto">
          <a:xfrm flipV="1">
            <a:off x="2829791" y="3380657"/>
            <a:ext cx="396000" cy="434367"/>
          </a:xfrm>
          <a:prstGeom prst="triangle">
            <a:avLst/>
          </a:prstGeom>
          <a:solidFill>
            <a:schemeClr val="bg1">
              <a:lumMod val="50000"/>
            </a:schemeClr>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10" name="四角形: 角を丸くする 9">
            <a:extLst>
              <a:ext uri="{FF2B5EF4-FFF2-40B4-BE49-F238E27FC236}">
                <a16:creationId xmlns:a16="http://schemas.microsoft.com/office/drawing/2014/main" id="{79317736-916B-4B41-89A5-DBA3FDC0AF55}"/>
              </a:ext>
            </a:extLst>
          </p:cNvPr>
          <p:cNvSpPr/>
          <p:nvPr/>
        </p:nvSpPr>
        <p:spPr bwMode="auto">
          <a:xfrm>
            <a:off x="777791" y="2591999"/>
            <a:ext cx="4500000" cy="864000"/>
          </a:xfrm>
          <a:prstGeom prst="roundRect">
            <a:avLst>
              <a:gd name="adj" fmla="val 7350"/>
            </a:avLst>
          </a:prstGeom>
          <a:solidFill>
            <a:schemeClr val="bg1">
              <a:lumMod val="95000"/>
            </a:schemeClr>
          </a:solidFill>
          <a:ln w="15875" cap="flat" cmpd="sng" algn="ctr">
            <a:solidFill>
              <a:schemeClr val="bg1">
                <a:lumMod val="50000"/>
              </a:schemeClr>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fontAlgn="auto">
              <a:spcBef>
                <a:spcPts val="0"/>
              </a:spcBef>
              <a:spcAft>
                <a:spcPts val="0"/>
              </a:spcAft>
              <a:defRPr/>
            </a:pPr>
            <a:r>
              <a:rPr lang="ja-JP" altLang="en-US" sz="2000" kern="0" dirty="0">
                <a:solidFill>
                  <a:schemeClr val="tx1"/>
                </a:solidFill>
                <a:latin typeface="Meiryo UI" panose="020B0604030504040204" pitchFamily="50" charset="-128"/>
                <a:ea typeface="Meiryo UI" panose="020B0604030504040204" pitchFamily="50" charset="-128"/>
              </a:rPr>
              <a:t>デバイス側で不正</a:t>
            </a:r>
            <a:r>
              <a:rPr lang="en-US" altLang="ja-JP" sz="2000" kern="0" dirty="0">
                <a:solidFill>
                  <a:schemeClr val="tx1"/>
                </a:solidFill>
                <a:latin typeface="Meiryo UI" panose="020B0604030504040204" pitchFamily="50" charset="-128"/>
                <a:ea typeface="Meiryo UI" panose="020B0604030504040204" pitchFamily="50" charset="-128"/>
              </a:rPr>
              <a:t>Web</a:t>
            </a:r>
            <a:r>
              <a:rPr lang="ja-JP" altLang="en-US" sz="2000" kern="0" dirty="0">
                <a:solidFill>
                  <a:schemeClr val="tx1"/>
                </a:solidFill>
                <a:latin typeface="Meiryo UI" panose="020B0604030504040204" pitchFamily="50" charset="-128"/>
                <a:ea typeface="Meiryo UI" panose="020B0604030504040204" pitchFamily="50" charset="-128"/>
              </a:rPr>
              <a:t>サイトへの</a:t>
            </a:r>
          </a:p>
          <a:p>
            <a:pPr fontAlgn="auto">
              <a:spcBef>
                <a:spcPts val="0"/>
              </a:spcBef>
              <a:spcAft>
                <a:spcPts val="0"/>
              </a:spcAft>
              <a:defRPr/>
            </a:pPr>
            <a:r>
              <a:rPr lang="ja-JP" altLang="en-US" sz="2000" kern="0" dirty="0">
                <a:solidFill>
                  <a:schemeClr val="tx1"/>
                </a:solidFill>
                <a:latin typeface="Meiryo UI" panose="020B0604030504040204" pitchFamily="50" charset="-128"/>
                <a:ea typeface="Meiryo UI" panose="020B0604030504040204" pitchFamily="50" charset="-128"/>
              </a:rPr>
              <a:t>アクセスをブロック</a:t>
            </a:r>
          </a:p>
        </p:txBody>
      </p:sp>
      <p:sp>
        <p:nvSpPr>
          <p:cNvPr id="40" name="二等辺三角形 39">
            <a:extLst>
              <a:ext uri="{FF2B5EF4-FFF2-40B4-BE49-F238E27FC236}">
                <a16:creationId xmlns:a16="http://schemas.microsoft.com/office/drawing/2014/main" id="{DBF0438C-00C9-4754-A061-055D912B2482}"/>
              </a:ext>
            </a:extLst>
          </p:cNvPr>
          <p:cNvSpPr/>
          <p:nvPr/>
        </p:nvSpPr>
        <p:spPr bwMode="auto">
          <a:xfrm flipV="1">
            <a:off x="9777422" y="3335218"/>
            <a:ext cx="396000" cy="908152"/>
          </a:xfrm>
          <a:prstGeom prst="triangle">
            <a:avLst/>
          </a:prstGeom>
          <a:solidFill>
            <a:schemeClr val="bg1">
              <a:lumMod val="50000"/>
            </a:schemeClr>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11" name="四角形: 角を丸くする 10">
            <a:extLst>
              <a:ext uri="{FF2B5EF4-FFF2-40B4-BE49-F238E27FC236}">
                <a16:creationId xmlns:a16="http://schemas.microsoft.com/office/drawing/2014/main" id="{C4A505D9-8B81-4DE6-A84F-7DF44D3BCA47}"/>
              </a:ext>
            </a:extLst>
          </p:cNvPr>
          <p:cNvSpPr/>
          <p:nvPr/>
        </p:nvSpPr>
        <p:spPr bwMode="auto">
          <a:xfrm>
            <a:off x="7725422" y="2591999"/>
            <a:ext cx="4500000" cy="864000"/>
          </a:xfrm>
          <a:prstGeom prst="roundRect">
            <a:avLst>
              <a:gd name="adj" fmla="val 7350"/>
            </a:avLst>
          </a:prstGeom>
          <a:solidFill>
            <a:schemeClr val="bg1">
              <a:lumMod val="95000"/>
            </a:schemeClr>
          </a:solidFill>
          <a:ln w="15875" cap="flat" cmpd="sng" algn="ctr">
            <a:solidFill>
              <a:schemeClr val="bg1">
                <a:lumMod val="50000"/>
              </a:schemeClr>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fontAlgn="auto">
              <a:spcBef>
                <a:spcPts val="0"/>
              </a:spcBef>
              <a:spcAft>
                <a:spcPts val="0"/>
              </a:spcAft>
              <a:defRPr/>
            </a:pPr>
            <a:r>
              <a:rPr lang="ja-JP" altLang="en-US" sz="2000" kern="0" dirty="0">
                <a:solidFill>
                  <a:schemeClr val="tx1"/>
                </a:solidFill>
                <a:latin typeface="Meiryo UI" panose="020B0604030504040204" pitchFamily="50" charset="-128"/>
                <a:ea typeface="Meiryo UI" panose="020B0604030504040204" pitchFamily="50" charset="-128"/>
              </a:rPr>
              <a:t>管理者サイトでウイルス検知表示</a:t>
            </a:r>
          </a:p>
        </p:txBody>
      </p:sp>
      <p:grpSp>
        <p:nvGrpSpPr>
          <p:cNvPr id="13" name="グループ化 12">
            <a:extLst>
              <a:ext uri="{FF2B5EF4-FFF2-40B4-BE49-F238E27FC236}">
                <a16:creationId xmlns:a16="http://schemas.microsoft.com/office/drawing/2014/main" id="{A13B622B-A620-43DE-8E17-E0CD7EA11078}"/>
              </a:ext>
            </a:extLst>
          </p:cNvPr>
          <p:cNvGrpSpPr/>
          <p:nvPr/>
        </p:nvGrpSpPr>
        <p:grpSpPr>
          <a:xfrm>
            <a:off x="2223377" y="7107565"/>
            <a:ext cx="1651792" cy="1651790"/>
            <a:chOff x="-2639017" y="6592314"/>
            <a:chExt cx="1651792" cy="1651790"/>
          </a:xfrm>
        </p:grpSpPr>
        <p:sp>
          <p:nvSpPr>
            <p:cNvPr id="42" name="楕円 41">
              <a:extLst>
                <a:ext uri="{FF2B5EF4-FFF2-40B4-BE49-F238E27FC236}">
                  <a16:creationId xmlns:a16="http://schemas.microsoft.com/office/drawing/2014/main" id="{D94A1A89-731C-48C3-837D-C58C79D03141}"/>
                </a:ext>
              </a:extLst>
            </p:cNvPr>
            <p:cNvSpPr/>
            <p:nvPr/>
          </p:nvSpPr>
          <p:spPr bwMode="auto">
            <a:xfrm>
              <a:off x="-2639017" y="6592314"/>
              <a:ext cx="1651792" cy="1651790"/>
            </a:xfrm>
            <a:prstGeom prst="ellipse">
              <a:avLst/>
            </a:prstGeom>
            <a:solidFill>
              <a:schemeClr val="bg1">
                <a:lumMod val="95000"/>
              </a:schemeClr>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dirty="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44" name="楕円 43">
              <a:extLst>
                <a:ext uri="{FF2B5EF4-FFF2-40B4-BE49-F238E27FC236}">
                  <a16:creationId xmlns:a16="http://schemas.microsoft.com/office/drawing/2014/main" id="{0514FEFB-94D6-477E-842B-8FF7F2BFC60F}"/>
                </a:ext>
              </a:extLst>
            </p:cNvPr>
            <p:cNvSpPr/>
            <p:nvPr/>
          </p:nvSpPr>
          <p:spPr bwMode="auto">
            <a:xfrm>
              <a:off x="-2639017" y="6592314"/>
              <a:ext cx="1651792" cy="1651790"/>
            </a:xfrm>
            <a:prstGeom prst="ellipse">
              <a:avLst/>
            </a:prstGeom>
            <a:solidFill>
              <a:srgbClr val="0070C0">
                <a:alpha val="30000"/>
              </a:srgbClr>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dirty="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45" name="Text Box 19">
              <a:extLst>
                <a:ext uri="{FF2B5EF4-FFF2-40B4-BE49-F238E27FC236}">
                  <a16:creationId xmlns:a16="http://schemas.microsoft.com/office/drawing/2014/main" id="{AFF82C4B-D67D-4EE2-98C3-DC6041662C92}"/>
                </a:ext>
              </a:extLst>
            </p:cNvPr>
            <p:cNvSpPr txBox="1">
              <a:spLocks noChangeArrowheads="1"/>
            </p:cNvSpPr>
            <p:nvPr/>
          </p:nvSpPr>
          <p:spPr bwMode="auto">
            <a:xfrm>
              <a:off x="-2345673" y="7810263"/>
              <a:ext cx="1065102" cy="2862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nchor="ctr" anchorCtr="0">
              <a:spAutoFit/>
            </a:bodyPr>
            <a:lstStyle/>
            <a:p>
              <a:pPr>
                <a:lnSpc>
                  <a:spcPct val="90000"/>
                </a:lnSpc>
                <a:spcBef>
                  <a:spcPct val="50000"/>
                </a:spcBef>
              </a:pPr>
              <a:r>
                <a:rPr lang="ja-JP" altLang="en-US" sz="1400" dirty="0">
                  <a:solidFill>
                    <a:schemeClr val="tx1"/>
                  </a:solidFill>
                  <a:latin typeface="Meiryo UI" panose="020B0604030504040204" pitchFamily="50" charset="-128"/>
                  <a:ea typeface="Meiryo UI" panose="020B0604030504040204" pitchFamily="50" charset="-128"/>
                </a:rPr>
                <a:t>利用者様</a:t>
              </a:r>
            </a:p>
          </p:txBody>
        </p:sp>
      </p:grpSp>
      <p:pic>
        <p:nvPicPr>
          <p:cNvPr id="48" name="Picture 39" descr="18">
            <a:extLst>
              <a:ext uri="{FF2B5EF4-FFF2-40B4-BE49-F238E27FC236}">
                <a16:creationId xmlns:a16="http://schemas.microsoft.com/office/drawing/2014/main" id="{1D93C5B6-0716-4600-9751-5DD603A6F0BB}"/>
              </a:ext>
            </a:extLst>
          </p:cNvPr>
          <p:cNvPicPr>
            <a:picLocks noChangeAspect="1" noChangeArrowheads="1"/>
          </p:cNvPicPr>
          <p:nvPr/>
        </p:nvPicPr>
        <p:blipFill>
          <a:blip r:embed="rId4" cstate="screen">
            <a:duotone>
              <a:schemeClr val="accent6">
                <a:shade val="45000"/>
                <a:satMod val="135000"/>
              </a:schemeClr>
              <a:prstClr val="white"/>
            </a:duotone>
            <a:extLst>
              <a:ext uri="{28A0092B-C50C-407E-A947-70E740481C1C}">
                <a14:useLocalDpi xmlns:a14="http://schemas.microsoft.com/office/drawing/2010/main"/>
              </a:ext>
            </a:extLst>
          </a:blip>
          <a:srcRect/>
          <a:stretch>
            <a:fillRect/>
          </a:stretch>
        </p:blipFill>
        <p:spPr bwMode="auto">
          <a:xfrm rot="336891">
            <a:off x="3175846" y="6424944"/>
            <a:ext cx="416622" cy="416168"/>
          </a:xfrm>
          <a:prstGeom prst="rect">
            <a:avLst/>
          </a:prstGeom>
          <a:noFill/>
          <a:ln w="9525">
            <a:noFill/>
            <a:miter lim="800000"/>
            <a:headEnd/>
            <a:tailEnd/>
          </a:ln>
        </p:spPr>
      </p:pic>
      <p:pic>
        <p:nvPicPr>
          <p:cNvPr id="50" name="図 49">
            <a:extLst>
              <a:ext uri="{FF2B5EF4-FFF2-40B4-BE49-F238E27FC236}">
                <a16:creationId xmlns:a16="http://schemas.microsoft.com/office/drawing/2014/main" id="{BA064568-5762-419B-A784-5572E22B5BDF}"/>
              </a:ext>
            </a:extLst>
          </p:cNvPr>
          <p:cNvPicPr>
            <a:picLocks noChangeAspect="1"/>
          </p:cNvPicPr>
          <p:nvPr/>
        </p:nvPicPr>
        <p:blipFill rotWithShape="1">
          <a:blip r:embed="rId6"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1035118" y="4066462"/>
            <a:ext cx="2342944" cy="866588"/>
          </a:xfrm>
          <a:prstGeom prst="rect">
            <a:avLst/>
          </a:prstGeom>
        </p:spPr>
      </p:pic>
      <p:sp>
        <p:nvSpPr>
          <p:cNvPr id="64" name="四角形: 角を丸くする 63">
            <a:extLst>
              <a:ext uri="{FF2B5EF4-FFF2-40B4-BE49-F238E27FC236}">
                <a16:creationId xmlns:a16="http://schemas.microsoft.com/office/drawing/2014/main" id="{B14FDD84-A256-43B1-92DE-41FD2586122B}"/>
              </a:ext>
            </a:extLst>
          </p:cNvPr>
          <p:cNvSpPr/>
          <p:nvPr/>
        </p:nvSpPr>
        <p:spPr bwMode="auto">
          <a:xfrm>
            <a:off x="6825422" y="4278598"/>
            <a:ext cx="5400000" cy="4086000"/>
          </a:xfrm>
          <a:prstGeom prst="roundRect">
            <a:avLst>
              <a:gd name="adj" fmla="val 3108"/>
            </a:avLst>
          </a:prstGeom>
          <a:solidFill>
            <a:schemeClr val="bg1">
              <a:lumMod val="85000"/>
            </a:schemeClr>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pic>
        <p:nvPicPr>
          <p:cNvPr id="8" name="図 7">
            <a:extLst>
              <a:ext uri="{FF2B5EF4-FFF2-40B4-BE49-F238E27FC236}">
                <a16:creationId xmlns:a16="http://schemas.microsoft.com/office/drawing/2014/main" id="{F024DA97-C590-475E-97D2-2DA304CA634A}"/>
              </a:ext>
            </a:extLst>
          </p:cNvPr>
          <p:cNvPicPr>
            <a:picLocks noChangeAspect="1"/>
          </p:cNvPicPr>
          <p:nvPr/>
        </p:nvPicPr>
        <p:blipFill>
          <a:blip r:embed="rId7" cstate="screen">
            <a:extLst>
              <a:ext uri="{28A0092B-C50C-407E-A947-70E740481C1C}">
                <a14:useLocalDpi xmlns:a14="http://schemas.microsoft.com/office/drawing/2010/main"/>
              </a:ext>
            </a:extLst>
          </a:blip>
          <a:srcRect/>
          <a:stretch/>
        </p:blipFill>
        <p:spPr>
          <a:xfrm>
            <a:off x="7005694" y="4470726"/>
            <a:ext cx="5040000" cy="3686105"/>
          </a:xfrm>
          <a:prstGeom prst="rect">
            <a:avLst/>
          </a:prstGeom>
          <a:ln w="6350">
            <a:solidFill>
              <a:schemeClr val="bg1">
                <a:lumMod val="50000"/>
              </a:schemeClr>
            </a:solidFill>
          </a:ln>
          <a:effectLst>
            <a:outerShdw blurRad="50800" dist="38100" dir="2700000" algn="tl" rotWithShape="0">
              <a:prstClr val="black">
                <a:alpha val="40000"/>
              </a:prstClr>
            </a:outerShdw>
          </a:effectLst>
        </p:spPr>
      </p:pic>
      <p:sp>
        <p:nvSpPr>
          <p:cNvPr id="62" name="Text Box 19">
            <a:extLst>
              <a:ext uri="{FF2B5EF4-FFF2-40B4-BE49-F238E27FC236}">
                <a16:creationId xmlns:a16="http://schemas.microsoft.com/office/drawing/2014/main" id="{B2DBA40E-DDEB-4209-BAB3-EAEC5711171B}"/>
              </a:ext>
            </a:extLst>
          </p:cNvPr>
          <p:cNvSpPr txBox="1">
            <a:spLocks noChangeArrowheads="1"/>
          </p:cNvSpPr>
          <p:nvPr/>
        </p:nvSpPr>
        <p:spPr bwMode="auto">
          <a:xfrm>
            <a:off x="5969055" y="4449878"/>
            <a:ext cx="1065102" cy="2880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nchor="ctr" anchorCtr="0">
            <a:spAutoFit/>
          </a:bodyPr>
          <a:lstStyle/>
          <a:p>
            <a:pPr>
              <a:lnSpc>
                <a:spcPct val="90000"/>
              </a:lnSpc>
              <a:spcBef>
                <a:spcPct val="50000"/>
              </a:spcBef>
            </a:pPr>
            <a:r>
              <a:rPr lang="ja-JP" altLang="en-US" sz="1400" dirty="0">
                <a:solidFill>
                  <a:schemeClr val="tx1"/>
                </a:solidFill>
                <a:latin typeface="Meiryo UI" panose="020B0604030504040204" pitchFamily="50" charset="-128"/>
                <a:ea typeface="Meiryo UI" panose="020B0604030504040204" pitchFamily="50" charset="-128"/>
              </a:rPr>
              <a:t>管理者様</a:t>
            </a:r>
          </a:p>
        </p:txBody>
      </p:sp>
      <p:pic>
        <p:nvPicPr>
          <p:cNvPr id="49" name="図 48">
            <a:extLst>
              <a:ext uri="{FF2B5EF4-FFF2-40B4-BE49-F238E27FC236}">
                <a16:creationId xmlns:a16="http://schemas.microsoft.com/office/drawing/2014/main" id="{A246C30E-5D0C-457D-AC87-486C3D57B5DB}"/>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1873199" y="5757683"/>
            <a:ext cx="714900" cy="714900"/>
          </a:xfrm>
          <a:prstGeom prst="rect">
            <a:avLst/>
          </a:prstGeom>
        </p:spPr>
      </p:pic>
      <p:pic>
        <p:nvPicPr>
          <p:cNvPr id="51" name="pixta_32687266-22.png" descr="pixta_32687266-22.png">
            <a:extLst>
              <a:ext uri="{FF2B5EF4-FFF2-40B4-BE49-F238E27FC236}">
                <a16:creationId xmlns:a16="http://schemas.microsoft.com/office/drawing/2014/main" id="{D9BFF48A-FC8C-4B2F-8119-237798E80CAA}"/>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5592301" y="3045189"/>
            <a:ext cx="1726505" cy="1460970"/>
          </a:xfrm>
          <a:prstGeom prst="rect">
            <a:avLst/>
          </a:prstGeom>
          <a:ln w="12700">
            <a:miter lim="400000"/>
          </a:ln>
        </p:spPr>
      </p:pic>
      <p:pic>
        <p:nvPicPr>
          <p:cNvPr id="58" name="pixta_42810350-05.png" descr="pixta_42810350-05.png">
            <a:extLst>
              <a:ext uri="{FF2B5EF4-FFF2-40B4-BE49-F238E27FC236}">
                <a16:creationId xmlns:a16="http://schemas.microsoft.com/office/drawing/2014/main" id="{972882E2-A857-4658-95B1-630638BBC0F8}"/>
              </a:ext>
            </a:extLst>
          </p:cNvPr>
          <p:cNvPicPr>
            <a:picLocks noChangeAspect="1"/>
          </p:cNvPicPr>
          <p:nvPr/>
        </p:nvPicPr>
        <p:blipFill>
          <a:blip r:embed="rId10" cstate="screen">
            <a:extLst>
              <a:ext uri="{BEBA8EAE-BF5A-486C-A8C5-ECC9F3942E4B}">
                <a14:imgProps xmlns:a14="http://schemas.microsoft.com/office/drawing/2010/main">
                  <a14:imgLayer r:embed="rId11">
                    <a14:imgEffect>
                      <a14:backgroundRemoval t="7868" b="93232" l="9944" r="89986">
                        <a14:foregroundMark x1="38787" y1="25635" x2="39281" y2="46193"/>
                        <a14:foregroundMark x1="39281" y1="46193" x2="40290" y2="49767"/>
                        <a14:foregroundMark x1="40879" y1="50707" x2="41819" y2="30880"/>
                        <a14:foregroundMark x1="41819" y1="30880" x2="40903" y2="25381"/>
                        <a14:foregroundMark x1="40903" y1="25381" x2="41396" y2="37648"/>
                        <a14:foregroundMark x1="41396" y1="37648" x2="42313" y2="39932"/>
                        <a14:foregroundMark x1="47955" y1="42978" x2="40480" y2="37225"/>
                        <a14:foregroundMark x1="40480" y1="37225" x2="36742" y2="30964"/>
                        <a14:foregroundMark x1="36742" y1="30964" x2="35684" y2="25550"/>
                        <a14:foregroundMark x1="35684" y1="25550" x2="37447" y2="19543"/>
                        <a14:foregroundMark x1="37447" y1="19543" x2="47743" y2="25381"/>
                        <a14:foregroundMark x1="47743" y1="25381" x2="49295" y2="32064"/>
                        <a14:foregroundMark x1="49295" y1="32064" x2="42807" y2="32234"/>
                        <a14:foregroundMark x1="42807" y1="32234" x2="38364" y2="26734"/>
                        <a14:foregroundMark x1="38364" y1="26734" x2="44429" y2="24450"/>
                        <a14:foregroundMark x1="44429" y1="24450" x2="45205" y2="28088"/>
                        <a14:foregroundMark x1="38082" y1="14213" x2="35966" y2="19797"/>
                        <a14:foregroundMark x1="35966" y1="19797" x2="42666" y2="14467"/>
                        <a14:foregroundMark x1="42666" y1="14467" x2="45839" y2="10068"/>
                        <a14:foregroundMark x1="45839" y1="10068" x2="49013" y2="13536"/>
                        <a14:foregroundMark x1="49013" y1="13536" x2="51410" y2="30964"/>
                        <a14:foregroundMark x1="51410" y1="30964" x2="51199" y2="31980"/>
                        <a14:foregroundMark x1="62694" y1="89679" x2="66643" y2="92555"/>
                        <a14:foregroundMark x1="66643" y1="92555" x2="69323" y2="88156"/>
                        <a14:foregroundMark x1="69323" y1="88156" x2="68829" y2="86633"/>
                        <a14:foregroundMark x1="32087" y1="92301" x2="36037" y2="91878"/>
                        <a14:foregroundMark x1="33286" y1="92047" x2="35684" y2="91878"/>
                        <a14:foregroundMark x1="33004" y1="93316" x2="34838" y2="92555"/>
                        <a14:foregroundMark x1="60649" y1="56599" x2="64245" y2="61083"/>
                        <a14:foregroundMark x1="34556" y1="26396" x2="32934" y2="31303"/>
                        <a14:foregroundMark x1="32934" y1="31303" x2="35543" y2="42555"/>
                        <a14:foregroundMark x1="35543" y1="42555" x2="35543" y2="44162"/>
                        <a14:foregroundMark x1="38434" y1="46024" x2="38522" y2="49338"/>
                        <a14:foregroundMark x1="38462" y1="49946" x2="38293" y2="48900"/>
                        <a14:foregroundMark x1="39774" y1="48477" x2="39662" y2="49828"/>
                        <a14:foregroundMark x1="59858" y1="49015" x2="56911" y2="47039"/>
                        <a14:foregroundMark x1="56911" y1="47039" x2="53385" y2="50338"/>
                        <a14:foregroundMark x1="53385" y1="50338" x2="57616" y2="51184"/>
                        <a14:foregroundMark x1="57616" y1="51184" x2="59413" y2="50453"/>
                        <a14:foregroundMark x1="60798" y1="47744" x2="62764" y2="47970"/>
                        <a14:foregroundMark x1="57616" y1="47377" x2="60549" y2="47715"/>
                        <a14:foregroundMark x1="62764" y1="47970" x2="62553" y2="44416"/>
                        <a14:foregroundMark x1="62007" y1="48544" x2="61213" y2="43147"/>
                        <a14:foregroundMark x1="61213" y1="43147" x2="61072" y2="42978"/>
                        <a14:foregroundMark x1="62059" y1="48054" x2="64716" y2="48054"/>
                        <a14:foregroundMark x1="66118" y1="45773" x2="63329" y2="37140"/>
                        <a14:foregroundMark x1="63329" y1="37140" x2="59732" y2="41878"/>
                        <a14:foregroundMark x1="59732" y1="41878" x2="62200" y2="46024"/>
                        <a14:foregroundMark x1="66101" y1="45503" x2="66643" y2="45431"/>
                        <a14:foregroundMark x1="62200" y1="46024" x2="65859" y2="45536"/>
                        <a14:foregroundMark x1="66643" y1="45431" x2="67137" y2="46193"/>
                        <a14:foregroundMark x1="65851" y1="45779" x2="62694" y2="43739"/>
                        <a14:foregroundMark x1="69678" y1="48251" x2="66778" y2="46378"/>
                        <a14:foregroundMark x1="67768" y1="46024" x2="63893" y2="40525"/>
                        <a14:foregroundMark x1="68140" y1="46552" x2="67768" y2="46024"/>
                        <a14:foregroundMark x1="69223" y1="45675" x2="64810" y2="40863"/>
                        <a14:foregroundMark x1="68029" y1="44583" x2="66996" y2="43316"/>
                        <a14:foregroundMark x1="66996" y1="43316" x2="66855" y2="43316"/>
                        <a14:foregroundMark x1="45416" y1="7868" x2="59732" y2="16920"/>
                        <a14:foregroundMark x1="59732" y1="16920" x2="67419" y2="29949"/>
                        <a14:foregroundMark x1="67419" y1="29949" x2="69746" y2="38917"/>
                        <a14:foregroundMark x1="55924" y1="42386" x2="55007" y2="47462"/>
                        <a14:foregroundMark x1="55007" y1="47462" x2="55571" y2="48054"/>
                        <a14:foregroundMark x1="59194" y1="48900" x2="58392" y2="48223"/>
                        <a14:foregroundMark x1="60296" y1="49831" x2="59194" y2="48900"/>
                        <a14:foregroundMark x1="70986" y1="47372" x2="70240" y2="46701"/>
                        <a14:foregroundMark x1="70584" y1="47140" x2="70381" y2="46785"/>
                        <a14:foregroundMark x1="70114" y1="46447" x2="69746" y2="45939"/>
                        <a14:foregroundMark x1="70608" y1="47128" x2="70114" y2="46447"/>
                        <a14:foregroundMark x1="69336" y1="46024" x2="67772" y2="44585"/>
                        <a14:foregroundMark x1="69887" y1="46531" x2="69336" y2="46024"/>
                        <a14:foregroundMark x1="69182" y1="46193" x2="67983" y2="44924"/>
                        <a14:backgroundMark x1="41326" y1="86125" x2="41326" y2="86125"/>
                        <a14:backgroundMark x1="41608" y1="80880" x2="40621" y2="86041"/>
                        <a14:backgroundMark x1="40621" y1="86041" x2="42102" y2="81049"/>
                        <a14:backgroundMark x1="42102" y1="81049" x2="41608" y2="86210"/>
                        <a14:backgroundMark x1="41608" y1="86210" x2="41961" y2="84349"/>
                        <a14:backgroundMark x1="58322" y1="53553" x2="60893" y2="56375"/>
                        <a14:backgroundMark x1="64951" y1="60829" x2="67842" y2="77242"/>
                        <a14:backgroundMark x1="67842" y1="77242" x2="72073" y2="73942"/>
                        <a14:backgroundMark x1="72073" y1="73942" x2="73907" y2="68697"/>
                        <a14:backgroundMark x1="73907" y1="68697" x2="75388" y2="56007"/>
                        <a14:backgroundMark x1="75388" y1="56007" x2="77362" y2="43570"/>
                        <a14:backgroundMark x1="77362" y1="43570" x2="75882" y2="38240"/>
                        <a14:backgroundMark x1="75882" y1="38240" x2="72638" y2="34602"/>
                        <a14:backgroundMark x1="70951" y1="38721" x2="70663" y2="39425"/>
                        <a14:backgroundMark x1="72638" y1="34602" x2="71067" y2="38438"/>
                        <a14:backgroundMark x1="70663" y1="39425" x2="70311" y2="44206"/>
                        <a14:backgroundMark x1="67002" y1="48605" x2="66643" y2="48985"/>
                        <a14:backgroundMark x1="67662" y1="47906" x2="67016" y2="48590"/>
                        <a14:backgroundMark x1="60829" y1="51225" x2="56982" y2="52707"/>
                        <a14:backgroundMark x1="61407" y1="51002" x2="60876" y2="51207"/>
                        <a14:backgroundMark x1="65908" y1="49268" x2="61926" y2="50802"/>
                        <a14:backgroundMark x1="25458" y1="36633" x2="28914" y2="46531"/>
                        <a14:backgroundMark x1="28914" y1="46531" x2="36953" y2="57276"/>
                        <a14:backgroundMark x1="36953" y1="57276" x2="38787" y2="62014"/>
                        <a14:backgroundMark x1="38787" y1="62014" x2="38787" y2="56768"/>
                        <a14:backgroundMark x1="38787" y1="56768" x2="47955" y2="53384"/>
                        <a14:backgroundMark x1="37368" y1="51052" x2="33357" y2="50169"/>
                        <a14:backgroundMark x1="47955" y1="53384" x2="40704" y2="51787"/>
                        <a14:backgroundMark x1="33357" y1="50169" x2="29055" y2="45854"/>
                        <a14:backgroundMark x1="29055" y1="45854" x2="26657" y2="41032"/>
                        <a14:backgroundMark x1="26657" y1="41032" x2="31100" y2="29949"/>
                        <a14:backgroundMark x1="31100" y1="29949" x2="30606" y2="38156"/>
                        <a14:backgroundMark x1="30606" y1="38156" x2="32863" y2="49239"/>
                        <a14:backgroundMark x1="32863" y1="49239" x2="27645" y2="48308"/>
                        <a14:backgroundMark x1="27645" y1="48308" x2="23272" y2="50338"/>
                        <a14:backgroundMark x1="23272" y1="50338" x2="19887" y2="54484"/>
                        <a14:backgroundMark x1="19887" y1="54484" x2="18336" y2="60491"/>
                        <a14:backgroundMark x1="18336" y1="60491" x2="23554" y2="75296"/>
                        <a14:backgroundMark x1="23554" y1="75296" x2="22496" y2="70305"/>
                        <a14:backgroundMark x1="22496" y1="70305" x2="23131" y2="64975"/>
                        <a14:backgroundMark x1="23131" y1="64975" x2="20663" y2="59814"/>
                        <a14:backgroundMark x1="20663" y1="59814" x2="20592" y2="54484"/>
                        <a14:backgroundMark x1="20592" y1="54484" x2="28843" y2="31134"/>
                        <a14:backgroundMark x1="28843" y1="31134" x2="30465" y2="28511"/>
                        <a14:backgroundMark x1="32511" y1="74365" x2="33921" y2="80372"/>
                        <a14:backgroundMark x1="33921" y1="80372" x2="34344" y2="75127"/>
                        <a14:backgroundMark x1="34344" y1="75127" x2="34485" y2="79695"/>
                        <a14:backgroundMark x1="65938" y1="53130" x2="72638" y2="62606"/>
                        <a14:backgroundMark x1="72638" y1="62606" x2="73484" y2="65228"/>
                        <a14:backgroundMark x1="60508" y1="54738" x2="60508" y2="54738"/>
                        <a14:backgroundMark x1="60508" y1="56007" x2="60508" y2="56007"/>
                        <a14:backgroundMark x1="37941" y1="51354" x2="37941" y2="51354"/>
                        <a14:backgroundMark x1="38636" y1="52614" x2="38575" y2="53299"/>
                        <a14:backgroundMark x1="36389" y1="45347" x2="37447" y2="50085"/>
                        <a14:backgroundMark x1="39774" y1="50846" x2="40621" y2="52538"/>
                        <a14:backgroundMark x1="39774" y1="50508" x2="40973" y2="52369"/>
                        <a14:backgroundMark x1="39633" y1="50846" x2="39281" y2="53723"/>
                        <a14:backgroundMark x1="39633" y1="49831" x2="39986" y2="54992"/>
                        <a14:backgroundMark x1="60437" y1="49069" x2="62412" y2="50846"/>
                        <a14:backgroundMark x1="59944" y1="48900" x2="61283" y2="49662"/>
                        <a14:backgroundMark x1="65092" y1="46616" x2="67772" y2="49069"/>
                        <a14:backgroundMark x1="69826" y1="47814" x2="70663" y2="49069"/>
                        <a14:backgroundMark x1="70451" y1="43993" x2="70808" y2="46705"/>
                        <a14:backgroundMark x1="59732" y1="48900" x2="59732" y2="48900"/>
                        <a14:backgroundMark x1="70945" y1="46954" x2="71721" y2="48985"/>
                        <a14:backgroundMark x1="70733" y1="48562" x2="71580" y2="49154"/>
                        <a14:backgroundMark x1="68829" y1="46447" x2="68829" y2="46447"/>
                      </a14:backgroundRemoval>
                    </a14:imgEffect>
                  </a14:imgLayer>
                </a14:imgProps>
              </a:ext>
              <a:ext uri="{28A0092B-C50C-407E-A947-70E740481C1C}">
                <a14:useLocalDpi xmlns:a14="http://schemas.microsoft.com/office/drawing/2010/main"/>
              </a:ext>
            </a:extLst>
          </a:blip>
          <a:stretch>
            <a:fillRect/>
          </a:stretch>
        </p:blipFill>
        <p:spPr>
          <a:xfrm>
            <a:off x="2275635" y="7160816"/>
            <a:ext cx="1540026" cy="1283717"/>
          </a:xfrm>
          <a:prstGeom prst="rect">
            <a:avLst/>
          </a:prstGeom>
          <a:ln w="12700">
            <a:miter lim="400000"/>
          </a:ln>
        </p:spPr>
      </p:pic>
    </p:spTree>
    <p:extLst>
      <p:ext uri="{BB962C8B-B14F-4D97-AF65-F5344CB8AC3E}">
        <p14:creationId xmlns:p14="http://schemas.microsoft.com/office/powerpoint/2010/main" val="844264154"/>
      </p:ext>
    </p:extLst>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四角形: 角を丸くする 56">
            <a:extLst>
              <a:ext uri="{FF2B5EF4-FFF2-40B4-BE49-F238E27FC236}">
                <a16:creationId xmlns:a16="http://schemas.microsoft.com/office/drawing/2014/main" id="{E0D5169C-0E70-47E1-8931-901381ACD1D5}"/>
              </a:ext>
            </a:extLst>
          </p:cNvPr>
          <p:cNvSpPr/>
          <p:nvPr/>
        </p:nvSpPr>
        <p:spPr bwMode="auto">
          <a:xfrm>
            <a:off x="8791852" y="3515621"/>
            <a:ext cx="3429558" cy="3304601"/>
          </a:xfrm>
          <a:prstGeom prst="roundRect">
            <a:avLst>
              <a:gd name="adj" fmla="val 3843"/>
            </a:avLst>
          </a:prstGeom>
          <a:solidFill>
            <a:schemeClr val="bg1"/>
          </a:solidFill>
          <a:ln w="28575" algn="ctr">
            <a:noFill/>
            <a:round/>
            <a:headEnd/>
            <a:tailEnd/>
          </a:ln>
        </p:spPr>
        <p:txBody>
          <a:bodyPr lIns="125675" tIns="62838" rIns="125675" bIns="62838" rtlCol="0" anchor="ctr"/>
          <a:lstStyle/>
          <a:p>
            <a:pPr algn="l"/>
            <a:endParaRPr kumimoji="1" lang="ja-JP" altLang="en-US" sz="2700" b="1">
              <a:latin typeface="Meiryo UI" panose="020B0604030504040204" pitchFamily="50" charset="-128"/>
              <a:ea typeface="Meiryo UI" panose="020B0604030504040204" pitchFamily="50" charset="-128"/>
            </a:endParaRPr>
          </a:p>
        </p:txBody>
      </p:sp>
      <p:sp>
        <p:nvSpPr>
          <p:cNvPr id="56" name="四角形: 角を丸くする 55">
            <a:extLst>
              <a:ext uri="{FF2B5EF4-FFF2-40B4-BE49-F238E27FC236}">
                <a16:creationId xmlns:a16="http://schemas.microsoft.com/office/drawing/2014/main" id="{49CD08EB-D4D7-4D2E-952C-C8FE2195C450}"/>
              </a:ext>
            </a:extLst>
          </p:cNvPr>
          <p:cNvSpPr/>
          <p:nvPr/>
        </p:nvSpPr>
        <p:spPr bwMode="auto">
          <a:xfrm>
            <a:off x="4790039" y="3515621"/>
            <a:ext cx="3429558" cy="3304601"/>
          </a:xfrm>
          <a:prstGeom prst="roundRect">
            <a:avLst>
              <a:gd name="adj" fmla="val 3843"/>
            </a:avLst>
          </a:prstGeom>
          <a:solidFill>
            <a:schemeClr val="bg1"/>
          </a:solidFill>
          <a:ln w="28575" algn="ctr">
            <a:noFill/>
            <a:round/>
            <a:headEnd/>
            <a:tailEnd/>
          </a:ln>
        </p:spPr>
        <p:txBody>
          <a:bodyPr lIns="125675" tIns="62838" rIns="125675" bIns="62838" rtlCol="0" anchor="ctr"/>
          <a:lstStyle/>
          <a:p>
            <a:pPr algn="l"/>
            <a:endParaRPr kumimoji="1" lang="ja-JP" altLang="en-US" sz="2700" b="1">
              <a:latin typeface="Meiryo UI" panose="020B0604030504040204" pitchFamily="50" charset="-128"/>
              <a:ea typeface="Meiryo UI" panose="020B0604030504040204" pitchFamily="50" charset="-128"/>
            </a:endParaRPr>
          </a:p>
        </p:txBody>
      </p:sp>
      <p:sp>
        <p:nvSpPr>
          <p:cNvPr id="9" name="四角形: 角を丸くする 8">
            <a:extLst>
              <a:ext uri="{FF2B5EF4-FFF2-40B4-BE49-F238E27FC236}">
                <a16:creationId xmlns:a16="http://schemas.microsoft.com/office/drawing/2014/main" id="{893D35D0-7423-4682-A2FC-D3D0F0B34E2B}"/>
              </a:ext>
            </a:extLst>
          </p:cNvPr>
          <p:cNvSpPr/>
          <p:nvPr/>
        </p:nvSpPr>
        <p:spPr bwMode="auto">
          <a:xfrm>
            <a:off x="777790" y="3515621"/>
            <a:ext cx="3429558" cy="3304601"/>
          </a:xfrm>
          <a:prstGeom prst="roundRect">
            <a:avLst>
              <a:gd name="adj" fmla="val 3843"/>
            </a:avLst>
          </a:prstGeom>
          <a:solidFill>
            <a:schemeClr val="bg1"/>
          </a:solidFill>
          <a:ln w="28575" algn="ctr">
            <a:noFill/>
            <a:round/>
            <a:headEnd/>
            <a:tailEnd/>
          </a:ln>
        </p:spPr>
        <p:txBody>
          <a:bodyPr lIns="125675" tIns="62838" rIns="125675" bIns="62838" rtlCol="0" anchor="ctr"/>
          <a:lstStyle/>
          <a:p>
            <a:pPr algn="l"/>
            <a:endParaRPr kumimoji="1" lang="ja-JP" altLang="en-US" sz="2700" b="1">
              <a:latin typeface="Meiryo UI" panose="020B0604030504040204" pitchFamily="50" charset="-128"/>
              <a:ea typeface="Meiryo UI" panose="020B0604030504040204" pitchFamily="50" charset="-128"/>
            </a:endParaRPr>
          </a:p>
        </p:txBody>
      </p:sp>
      <p:sp>
        <p:nvSpPr>
          <p:cNvPr id="3" name="スライド番号プレースホルダー 2">
            <a:extLst>
              <a:ext uri="{FF2B5EF4-FFF2-40B4-BE49-F238E27FC236}">
                <a16:creationId xmlns:a16="http://schemas.microsoft.com/office/drawing/2014/main" id="{3256B999-CF23-426A-8D49-6C894044F08E}"/>
              </a:ext>
            </a:extLst>
          </p:cNvPr>
          <p:cNvSpPr>
            <a:spLocks noGrp="1"/>
          </p:cNvSpPr>
          <p:nvPr>
            <p:ph type="sldNum" sz="quarter" idx="4"/>
          </p:nvPr>
        </p:nvSpPr>
        <p:spPr/>
        <p:txBody>
          <a:bodyPr/>
          <a:lstStyle/>
          <a:p>
            <a:fld id="{F1BF7F6E-0413-4353-995D-100289A07FF8}" type="slidenum">
              <a:rPr lang="en-US" altLang="ja-JP" smtClean="0"/>
              <a:pPr/>
              <a:t>57</a:t>
            </a:fld>
            <a:endParaRPr lang="en-US" altLang="ja-JP" dirty="0"/>
          </a:p>
        </p:txBody>
      </p:sp>
      <p:sp>
        <p:nvSpPr>
          <p:cNvPr id="4" name="タイトル 3">
            <a:extLst>
              <a:ext uri="{FF2B5EF4-FFF2-40B4-BE49-F238E27FC236}">
                <a16:creationId xmlns:a16="http://schemas.microsoft.com/office/drawing/2014/main" id="{6567E32D-49DE-4F09-9DE2-D154E9216E79}"/>
              </a:ext>
            </a:extLst>
          </p:cNvPr>
          <p:cNvSpPr>
            <a:spLocks noGrp="1"/>
          </p:cNvSpPr>
          <p:nvPr>
            <p:ph type="title"/>
          </p:nvPr>
        </p:nvSpPr>
        <p:spPr/>
        <p:txBody>
          <a:bodyPr/>
          <a:lstStyle/>
          <a:p>
            <a:r>
              <a:rPr kumimoji="1" lang="ja-JP" altLang="en-US" dirty="0"/>
              <a:t>ゼロタッチ登録</a:t>
            </a:r>
          </a:p>
        </p:txBody>
      </p:sp>
      <p:sp>
        <p:nvSpPr>
          <p:cNvPr id="98" name="正方形/長方形 97">
            <a:extLst>
              <a:ext uri="{FF2B5EF4-FFF2-40B4-BE49-F238E27FC236}">
                <a16:creationId xmlns:a16="http://schemas.microsoft.com/office/drawing/2014/main" id="{16A4ABDF-2990-4728-971C-BACE4E8DA464}"/>
              </a:ext>
            </a:extLst>
          </p:cNvPr>
          <p:cNvSpPr/>
          <p:nvPr/>
        </p:nvSpPr>
        <p:spPr>
          <a:xfrm>
            <a:off x="360005" y="8176274"/>
            <a:ext cx="12283200" cy="1236236"/>
          </a:xfrm>
          <a:prstGeom prst="rect">
            <a:avLst/>
          </a:prstGeom>
        </p:spPr>
        <p:txBody>
          <a:bodyPr wrap="square" lIns="0" tIns="0" rIns="0" bIns="0" anchor="ctr" anchorCtr="0">
            <a:spAutoFit/>
          </a:bodyPr>
          <a:lstStyle/>
          <a:p>
            <a:pPr algn="l" defTabSz="1225968">
              <a:spcBef>
                <a:spcPts val="200"/>
              </a:spcBef>
              <a:defRPr/>
            </a:pPr>
            <a:r>
              <a:rPr kumimoji="1" lang="en-US" altLang="ja-JP" sz="1200" dirty="0">
                <a:solidFill>
                  <a:schemeClr val="bg1">
                    <a:lumMod val="50000"/>
                  </a:schemeClr>
                </a:solidFill>
                <a:latin typeface="Meiryo UI" panose="020B0604030504040204" pitchFamily="50" charset="-128"/>
                <a:ea typeface="Meiryo UI" panose="020B0604030504040204" pitchFamily="50" charset="-128"/>
              </a:rPr>
              <a:t>※</a:t>
            </a:r>
            <a:r>
              <a:rPr kumimoji="1" lang="ja-JP" altLang="en-US" sz="1200" dirty="0">
                <a:solidFill>
                  <a:schemeClr val="bg1">
                    <a:lumMod val="50000"/>
                  </a:schemeClr>
                </a:solidFill>
                <a:latin typeface="Meiryo UI" panose="020B0604030504040204" pitchFamily="50" charset="-128"/>
                <a:ea typeface="Meiryo UI" panose="020B0604030504040204" pitchFamily="50" charset="-128"/>
              </a:rPr>
              <a:t>ゼロタッチ登録とは</a:t>
            </a:r>
            <a:r>
              <a:rPr kumimoji="1" lang="en-US" altLang="ja-JP" sz="1200" dirty="0">
                <a:solidFill>
                  <a:schemeClr val="bg1">
                    <a:lumMod val="50000"/>
                  </a:schemeClr>
                </a:solidFill>
                <a:latin typeface="Meiryo UI" panose="020B0604030504040204" pitchFamily="50" charset="-128"/>
                <a:ea typeface="Meiryo UI" panose="020B0604030504040204" pitchFamily="50" charset="-128"/>
              </a:rPr>
              <a:t>2017</a:t>
            </a:r>
            <a:r>
              <a:rPr kumimoji="1" lang="ja-JP" altLang="en-US" sz="1200" dirty="0">
                <a:solidFill>
                  <a:schemeClr val="bg1">
                    <a:lumMod val="50000"/>
                  </a:schemeClr>
                </a:solidFill>
                <a:latin typeface="Meiryo UI" panose="020B0604030504040204" pitchFamily="50" charset="-128"/>
                <a:ea typeface="Meiryo UI" panose="020B0604030504040204" pitchFamily="50" charset="-128"/>
              </a:rPr>
              <a:t>年</a:t>
            </a:r>
            <a:r>
              <a:rPr kumimoji="1" lang="en-US" altLang="ja-JP" sz="1200" dirty="0">
                <a:solidFill>
                  <a:schemeClr val="bg1">
                    <a:lumMod val="50000"/>
                  </a:schemeClr>
                </a:solidFill>
                <a:latin typeface="Meiryo UI" panose="020B0604030504040204" pitchFamily="50" charset="-128"/>
                <a:ea typeface="Meiryo UI" panose="020B0604030504040204" pitchFamily="50" charset="-128"/>
              </a:rPr>
              <a:t>9</a:t>
            </a:r>
            <a:r>
              <a:rPr kumimoji="1" lang="ja-JP" altLang="en-US" sz="1200" dirty="0">
                <a:solidFill>
                  <a:schemeClr val="bg1">
                    <a:lumMod val="50000"/>
                  </a:schemeClr>
                </a:solidFill>
                <a:latin typeface="Meiryo UI" panose="020B0604030504040204" pitchFamily="50" charset="-128"/>
                <a:ea typeface="Meiryo UI" panose="020B0604030504040204" pitchFamily="50" charset="-128"/>
              </a:rPr>
              <a:t>月</a:t>
            </a:r>
            <a:r>
              <a:rPr kumimoji="1" lang="en-US" altLang="ja-JP" sz="1200" dirty="0">
                <a:solidFill>
                  <a:schemeClr val="bg1">
                    <a:lumMod val="50000"/>
                  </a:schemeClr>
                </a:solidFill>
                <a:latin typeface="Meiryo UI" panose="020B0604030504040204" pitchFamily="50" charset="-128"/>
                <a:ea typeface="Meiryo UI" panose="020B0604030504040204" pitchFamily="50" charset="-128"/>
              </a:rPr>
              <a:t>Google</a:t>
            </a:r>
            <a:r>
              <a:rPr kumimoji="1" lang="ja-JP" altLang="en-US" sz="1200" dirty="0">
                <a:solidFill>
                  <a:schemeClr val="bg1">
                    <a:lumMod val="50000"/>
                  </a:schemeClr>
                </a:solidFill>
                <a:latin typeface="Meiryo UI" panose="020B0604030504040204" pitchFamily="50" charset="-128"/>
                <a:ea typeface="Meiryo UI" panose="020B0604030504040204" pitchFamily="50" charset="-128"/>
              </a:rPr>
              <a:t>が開始した新しい登録方式です。</a:t>
            </a:r>
            <a:endParaRPr kumimoji="1" lang="en-US" altLang="ja-JP" sz="1200" dirty="0">
              <a:solidFill>
                <a:schemeClr val="bg1">
                  <a:lumMod val="50000"/>
                </a:schemeClr>
              </a:solidFill>
              <a:latin typeface="Meiryo UI" panose="020B0604030504040204" pitchFamily="50" charset="-128"/>
              <a:ea typeface="Meiryo UI" panose="020B0604030504040204" pitchFamily="50" charset="-128"/>
            </a:endParaRPr>
          </a:p>
          <a:p>
            <a:pPr algn="l" defTabSz="1225968">
              <a:spcBef>
                <a:spcPts val="200"/>
              </a:spcBef>
              <a:defRPr/>
            </a:pPr>
            <a:r>
              <a:rPr kumimoji="1" lang="en-US" altLang="ja-JP" sz="1200" dirty="0">
                <a:solidFill>
                  <a:schemeClr val="bg1">
                    <a:lumMod val="50000"/>
                  </a:schemeClr>
                </a:solidFill>
                <a:latin typeface="Meiryo UI" panose="020B0604030504040204" pitchFamily="50" charset="-128"/>
                <a:ea typeface="Meiryo UI" panose="020B0604030504040204" pitchFamily="50" charset="-128"/>
              </a:rPr>
              <a:t>※</a:t>
            </a:r>
            <a:r>
              <a:rPr kumimoji="1" lang="ja-JP" altLang="en-US" sz="1200" dirty="0">
                <a:solidFill>
                  <a:schemeClr val="bg1">
                    <a:lumMod val="50000"/>
                  </a:schemeClr>
                </a:solidFill>
                <a:latin typeface="Meiryo UI" panose="020B0604030504040204" pitchFamily="50" charset="-128"/>
                <a:ea typeface="Meiryo UI" panose="020B0604030504040204" pitchFamily="50" charset="-128"/>
              </a:rPr>
              <a:t>ゼロタッチを使用するには</a:t>
            </a:r>
            <a:r>
              <a:rPr kumimoji="1" lang="en-US" altLang="ja-JP" sz="1200" dirty="0">
                <a:solidFill>
                  <a:schemeClr val="bg1">
                    <a:lumMod val="50000"/>
                  </a:schemeClr>
                </a:solidFill>
                <a:latin typeface="Meiryo UI" panose="020B0604030504040204" pitchFamily="50" charset="-128"/>
                <a:ea typeface="Meiryo UI" panose="020B0604030504040204" pitchFamily="50" charset="-128"/>
              </a:rPr>
              <a:t>BCDM</a:t>
            </a:r>
            <a:r>
              <a:rPr kumimoji="1" lang="ja-JP" altLang="en-US" sz="1200" dirty="0">
                <a:solidFill>
                  <a:schemeClr val="bg1">
                    <a:lumMod val="50000"/>
                  </a:schemeClr>
                </a:solidFill>
                <a:latin typeface="Meiryo UI" panose="020B0604030504040204" pitchFamily="50" charset="-128"/>
                <a:ea typeface="Meiryo UI" panose="020B0604030504040204" pitchFamily="50" charset="-128"/>
              </a:rPr>
              <a:t>とは別に「</a:t>
            </a:r>
            <a:r>
              <a:rPr kumimoji="1" lang="en-US" altLang="ja-JP" sz="1200" dirty="0">
                <a:solidFill>
                  <a:schemeClr val="bg1">
                    <a:lumMod val="50000"/>
                  </a:schemeClr>
                </a:solidFill>
                <a:latin typeface="Meiryo UI" panose="020B0604030504040204" pitchFamily="50" charset="-128"/>
                <a:ea typeface="Meiryo UI" panose="020B0604030504040204" pitchFamily="50" charset="-128"/>
              </a:rPr>
              <a:t>Android </a:t>
            </a:r>
            <a:r>
              <a:rPr kumimoji="1" lang="ja-JP" altLang="en-US" sz="1200" dirty="0">
                <a:solidFill>
                  <a:schemeClr val="bg1">
                    <a:lumMod val="50000"/>
                  </a:schemeClr>
                </a:solidFill>
                <a:latin typeface="Meiryo UI" panose="020B0604030504040204" pitchFamily="50" charset="-128"/>
                <a:ea typeface="Meiryo UI" panose="020B0604030504040204" pitchFamily="50" charset="-128"/>
              </a:rPr>
              <a:t>ゼロタッチ登録サービス」への申込が必要です。</a:t>
            </a:r>
          </a:p>
          <a:p>
            <a:pPr algn="l" defTabSz="1225968">
              <a:spcBef>
                <a:spcPts val="200"/>
              </a:spcBef>
              <a:defRPr/>
            </a:pPr>
            <a:r>
              <a:rPr kumimoji="1" lang="en-US" altLang="ja-JP" sz="1200" dirty="0">
                <a:solidFill>
                  <a:schemeClr val="bg1">
                    <a:lumMod val="50000"/>
                  </a:schemeClr>
                </a:solidFill>
                <a:latin typeface="Meiryo UI" panose="020B0604030504040204" pitchFamily="50" charset="-128"/>
                <a:ea typeface="Meiryo UI" panose="020B0604030504040204" pitchFamily="50" charset="-128"/>
              </a:rPr>
              <a:t>※</a:t>
            </a:r>
            <a:r>
              <a:rPr kumimoji="1" lang="ja-JP" altLang="en-US" sz="1200" dirty="0">
                <a:solidFill>
                  <a:schemeClr val="bg1">
                    <a:lumMod val="50000"/>
                  </a:schemeClr>
                </a:solidFill>
                <a:latin typeface="Meiryo UI" panose="020B0604030504040204" pitchFamily="50" charset="-128"/>
                <a:ea typeface="Meiryo UI" panose="020B0604030504040204" pitchFamily="50" charset="-128"/>
              </a:rPr>
              <a:t>ゼロタッチが利用できるデバイスは</a:t>
            </a:r>
            <a:r>
              <a:rPr kumimoji="1" lang="en-US" altLang="ja-JP" sz="1200" dirty="0">
                <a:solidFill>
                  <a:schemeClr val="bg1">
                    <a:lumMod val="50000"/>
                  </a:schemeClr>
                </a:solidFill>
                <a:latin typeface="Meiryo UI" panose="020B0604030504040204" pitchFamily="50" charset="-128"/>
                <a:ea typeface="Meiryo UI" panose="020B0604030504040204" pitchFamily="50" charset="-128"/>
              </a:rPr>
              <a:t>OS8</a:t>
            </a:r>
            <a:r>
              <a:rPr kumimoji="1" lang="ja-JP" altLang="en-US" sz="1200" dirty="0">
                <a:solidFill>
                  <a:schemeClr val="bg1">
                    <a:lumMod val="50000"/>
                  </a:schemeClr>
                </a:solidFill>
                <a:latin typeface="Meiryo UI" panose="020B0604030504040204" pitchFamily="50" charset="-128"/>
                <a:ea typeface="Meiryo UI" panose="020B0604030504040204" pitchFamily="50" charset="-128"/>
              </a:rPr>
              <a:t>以上でゼロタッチ対応済のデバイスとなります。 </a:t>
            </a:r>
          </a:p>
          <a:p>
            <a:pPr algn="l" defTabSz="1225968">
              <a:spcBef>
                <a:spcPts val="200"/>
              </a:spcBef>
              <a:defRPr/>
            </a:pPr>
            <a:r>
              <a:rPr kumimoji="1" lang="en-US" altLang="ja-JP" sz="1200" dirty="0">
                <a:solidFill>
                  <a:schemeClr val="bg1">
                    <a:lumMod val="50000"/>
                  </a:schemeClr>
                </a:solidFill>
                <a:latin typeface="Meiryo UI" panose="020B0604030504040204" pitchFamily="50" charset="-128"/>
                <a:ea typeface="Meiryo UI" panose="020B0604030504040204" pitchFamily="50" charset="-128"/>
              </a:rPr>
              <a:t>※</a:t>
            </a:r>
            <a:r>
              <a:rPr kumimoji="1" lang="ja-JP" altLang="en-US" sz="1200" dirty="0">
                <a:solidFill>
                  <a:schemeClr val="bg1">
                    <a:lumMod val="50000"/>
                  </a:schemeClr>
                </a:solidFill>
                <a:latin typeface="Meiryo UI" panose="020B0604030504040204" pitchFamily="50" charset="-128"/>
                <a:ea typeface="Meiryo UI" panose="020B0604030504040204" pitchFamily="50" charset="-128"/>
              </a:rPr>
              <a:t>ゼロタッチ登録を使用した場合、</a:t>
            </a:r>
            <a:r>
              <a:rPr kumimoji="1" lang="en-US" altLang="ja-JP" sz="1200" dirty="0">
                <a:solidFill>
                  <a:schemeClr val="bg1">
                    <a:lumMod val="50000"/>
                  </a:schemeClr>
                </a:solidFill>
                <a:latin typeface="Meiryo UI" panose="020B0604030504040204" pitchFamily="50" charset="-128"/>
                <a:ea typeface="Meiryo UI" panose="020B0604030504040204" pitchFamily="50" charset="-128"/>
              </a:rPr>
              <a:t>Fully managed device</a:t>
            </a:r>
            <a:r>
              <a:rPr kumimoji="1" lang="ja-JP" altLang="en-US" sz="1200" dirty="0">
                <a:solidFill>
                  <a:schemeClr val="bg1">
                    <a:lumMod val="50000"/>
                  </a:schemeClr>
                </a:solidFill>
                <a:latin typeface="Meiryo UI" panose="020B0604030504040204" pitchFamily="50" charset="-128"/>
                <a:ea typeface="Meiryo UI" panose="020B0604030504040204" pitchFamily="50" charset="-128"/>
              </a:rPr>
              <a:t>のみの登録となります。</a:t>
            </a:r>
            <a:r>
              <a:rPr kumimoji="1" lang="en-US" altLang="ja-JP" sz="1200" dirty="0">
                <a:solidFill>
                  <a:schemeClr val="bg1">
                    <a:lumMod val="50000"/>
                  </a:schemeClr>
                </a:solidFill>
                <a:latin typeface="Meiryo UI" panose="020B0604030504040204" pitchFamily="50" charset="-128"/>
                <a:ea typeface="Meiryo UI" panose="020B0604030504040204" pitchFamily="50" charset="-128"/>
              </a:rPr>
              <a:t>Work profile</a:t>
            </a:r>
            <a:r>
              <a:rPr kumimoji="1" lang="ja-JP" altLang="en-US" sz="1200" dirty="0">
                <a:solidFill>
                  <a:schemeClr val="bg1">
                    <a:lumMod val="50000"/>
                  </a:schemeClr>
                </a:solidFill>
                <a:latin typeface="Meiryo UI" panose="020B0604030504040204" pitchFamily="50" charset="-128"/>
                <a:ea typeface="Meiryo UI" panose="020B0604030504040204" pitchFamily="50" charset="-128"/>
              </a:rPr>
              <a:t>の登録はできません。</a:t>
            </a:r>
          </a:p>
          <a:p>
            <a:pPr algn="l" defTabSz="1225968">
              <a:spcBef>
                <a:spcPts val="200"/>
              </a:spcBef>
              <a:defRPr/>
            </a:pPr>
            <a:r>
              <a:rPr kumimoji="1" lang="en-US" altLang="ja-JP" sz="1200" dirty="0">
                <a:solidFill>
                  <a:schemeClr val="bg1">
                    <a:lumMod val="50000"/>
                  </a:schemeClr>
                </a:solidFill>
                <a:latin typeface="Meiryo UI" panose="020B0604030504040204" pitchFamily="50" charset="-128"/>
                <a:ea typeface="Meiryo UI" panose="020B0604030504040204" pitchFamily="50" charset="-128"/>
              </a:rPr>
              <a:t>※</a:t>
            </a:r>
            <a:r>
              <a:rPr kumimoji="1" lang="ja-JP" altLang="en-US" sz="1200" dirty="0">
                <a:solidFill>
                  <a:schemeClr val="bg1">
                    <a:lumMod val="50000"/>
                  </a:schemeClr>
                </a:solidFill>
                <a:latin typeface="Meiryo UI" panose="020B0604030504040204" pitchFamily="50" charset="-128"/>
                <a:ea typeface="Meiryo UI" panose="020B0604030504040204" pitchFamily="50" charset="-128"/>
              </a:rPr>
              <a:t>アクティベーションを実施する前に、ゼロタッチポータルでデバイスと</a:t>
            </a:r>
            <a:r>
              <a:rPr kumimoji="1" lang="en-US" altLang="ja-JP" sz="1200" dirty="0">
                <a:solidFill>
                  <a:schemeClr val="bg1">
                    <a:lumMod val="50000"/>
                  </a:schemeClr>
                </a:solidFill>
                <a:latin typeface="Meiryo UI" panose="020B0604030504040204" pitchFamily="50" charset="-128"/>
                <a:ea typeface="Meiryo UI" panose="020B0604030504040204" pitchFamily="50" charset="-128"/>
              </a:rPr>
              <a:t>Agent</a:t>
            </a:r>
            <a:r>
              <a:rPr kumimoji="1" lang="ja-JP" altLang="en-US" sz="1200" dirty="0">
                <a:solidFill>
                  <a:schemeClr val="bg1">
                    <a:lumMod val="50000"/>
                  </a:schemeClr>
                </a:solidFill>
                <a:latin typeface="Meiryo UI" panose="020B0604030504040204" pitchFamily="50" charset="-128"/>
                <a:ea typeface="Meiryo UI" panose="020B0604030504040204" pitchFamily="50" charset="-128"/>
              </a:rPr>
              <a:t>の紐付け作業と</a:t>
            </a:r>
            <a:r>
              <a:rPr kumimoji="1" lang="en-US" altLang="ja-JP" sz="1200" dirty="0">
                <a:solidFill>
                  <a:schemeClr val="bg1">
                    <a:lumMod val="50000"/>
                  </a:schemeClr>
                </a:solidFill>
                <a:latin typeface="Meiryo UI" panose="020B0604030504040204" pitchFamily="50" charset="-128"/>
                <a:ea typeface="Meiryo UI" panose="020B0604030504040204" pitchFamily="50" charset="-128"/>
              </a:rPr>
              <a:t>BCDM</a:t>
            </a:r>
            <a:r>
              <a:rPr kumimoji="1" lang="ja-JP" altLang="en-US" sz="1200" dirty="0">
                <a:solidFill>
                  <a:schemeClr val="bg1">
                    <a:lumMod val="50000"/>
                  </a:schemeClr>
                </a:solidFill>
                <a:latin typeface="Meiryo UI" panose="020B0604030504040204" pitchFamily="50" charset="-128"/>
                <a:ea typeface="Meiryo UI" panose="020B0604030504040204" pitchFamily="50" charset="-128"/>
              </a:rPr>
              <a:t>環境で</a:t>
            </a:r>
            <a:r>
              <a:rPr kumimoji="1" lang="en-US" altLang="ja-JP" sz="1200" dirty="0">
                <a:solidFill>
                  <a:schemeClr val="bg1">
                    <a:lumMod val="50000"/>
                  </a:schemeClr>
                </a:solidFill>
                <a:latin typeface="Meiryo UI" panose="020B0604030504040204" pitchFamily="50" charset="-128"/>
                <a:ea typeface="Meiryo UI" panose="020B0604030504040204" pitchFamily="50" charset="-128"/>
              </a:rPr>
              <a:t>Android Enterprise</a:t>
            </a:r>
            <a:r>
              <a:rPr kumimoji="1" lang="ja-JP" altLang="en-US" sz="1200" dirty="0">
                <a:solidFill>
                  <a:schemeClr val="bg1">
                    <a:lumMod val="50000"/>
                  </a:schemeClr>
                </a:solidFill>
                <a:latin typeface="Meiryo UI" panose="020B0604030504040204" pitchFamily="50" charset="-128"/>
                <a:ea typeface="Meiryo UI" panose="020B0604030504040204" pitchFamily="50" charset="-128"/>
              </a:rPr>
              <a:t>の登録が必要です。</a:t>
            </a:r>
            <a:endParaRPr kumimoji="1" lang="en-US" altLang="ja-JP" sz="1200" dirty="0">
              <a:solidFill>
                <a:schemeClr val="bg1">
                  <a:lumMod val="50000"/>
                </a:schemeClr>
              </a:solidFill>
              <a:latin typeface="Meiryo UI" panose="020B0604030504040204" pitchFamily="50" charset="-128"/>
              <a:ea typeface="Meiryo UI" panose="020B0604030504040204" pitchFamily="50" charset="-128"/>
            </a:endParaRPr>
          </a:p>
          <a:p>
            <a:pPr algn="l" defTabSz="1225968">
              <a:spcBef>
                <a:spcPts val="200"/>
              </a:spcBef>
              <a:defRPr/>
            </a:pPr>
            <a:r>
              <a:rPr kumimoji="1" lang="en-US" altLang="ja-JP" sz="1200" dirty="0">
                <a:solidFill>
                  <a:schemeClr val="bg1">
                    <a:lumMod val="50000"/>
                  </a:schemeClr>
                </a:solidFill>
                <a:latin typeface="Meiryo UI" panose="020B0604030504040204" pitchFamily="50" charset="-128"/>
                <a:ea typeface="Meiryo UI" panose="020B0604030504040204" pitchFamily="50" charset="-128"/>
              </a:rPr>
              <a:t>※</a:t>
            </a:r>
            <a:r>
              <a:rPr kumimoji="1" lang="ja-JP" altLang="en-US" sz="1200" dirty="0">
                <a:solidFill>
                  <a:schemeClr val="bg1">
                    <a:lumMod val="50000"/>
                  </a:schemeClr>
                </a:solidFill>
                <a:latin typeface="Meiryo UI" panose="020B0604030504040204" pitchFamily="50" charset="-128"/>
                <a:ea typeface="Meiryo UI" panose="020B0604030504040204" pitchFamily="50" charset="-128"/>
              </a:rPr>
              <a:t>ゼロタッチポータルでの作業はお客様作業となります。</a:t>
            </a:r>
          </a:p>
        </p:txBody>
      </p:sp>
      <p:sp>
        <p:nvSpPr>
          <p:cNvPr id="99" name="コンテンツ プレースホルダ 28">
            <a:extLst>
              <a:ext uri="{FF2B5EF4-FFF2-40B4-BE49-F238E27FC236}">
                <a16:creationId xmlns:a16="http://schemas.microsoft.com/office/drawing/2014/main" id="{C43F9D5B-CFEC-4D77-8EFC-E9351E7F1C19}"/>
              </a:ext>
            </a:extLst>
          </p:cNvPr>
          <p:cNvSpPr txBox="1">
            <a:spLocks/>
          </p:cNvSpPr>
          <p:nvPr/>
        </p:nvSpPr>
        <p:spPr>
          <a:xfrm>
            <a:off x="377468" y="1256400"/>
            <a:ext cx="12283200" cy="1313720"/>
          </a:xfrm>
          <a:prstGeom prst="rect">
            <a:avLst/>
          </a:prstGeom>
        </p:spPr>
        <p:txBody>
          <a:bodyPr lIns="0" rIns="0" anchor="ctr" anchorCtr="0"/>
          <a:lstStyle>
            <a:lvl1pPr marL="215900" algn="l" rtl="0" fontAlgn="base">
              <a:spcBef>
                <a:spcPts val="2400"/>
              </a:spcBef>
              <a:spcAft>
                <a:spcPct val="0"/>
              </a:spcAft>
              <a:defRPr sz="4400">
                <a:solidFill>
                  <a:schemeClr val="tx1"/>
                </a:solidFill>
                <a:latin typeface="HGP創英角ｺﾞｼｯｸUB" panose="020B0900000000000000" pitchFamily="50" charset="-128"/>
                <a:ea typeface="HGP創英角ｺﾞｼｯｸUB" panose="020B0900000000000000" pitchFamily="50" charset="-128"/>
                <a:cs typeface="+mn-cs"/>
                <a:sym typeface="ヒラギノ角ゴ ProN W6" charset="0"/>
              </a:defRPr>
            </a:lvl1pPr>
            <a:lvl2pPr marL="1231900" indent="-571500" algn="l" rtl="0" fontAlgn="base">
              <a:spcBef>
                <a:spcPts val="2400"/>
              </a:spcBef>
              <a:spcAft>
                <a:spcPct val="0"/>
              </a:spcAft>
              <a:buClr>
                <a:srgbClr val="000000"/>
              </a:buClr>
              <a:buSzPct val="171000"/>
              <a:buFont typeface="ヒラギノ角ゴ ProN W3" charset="0"/>
              <a:buChar char="•"/>
              <a:defRPr sz="4400">
                <a:solidFill>
                  <a:schemeClr val="tx1"/>
                </a:solidFill>
                <a:latin typeface="HGP創英角ｺﾞｼｯｸUB" panose="020B0900000000000000" pitchFamily="50" charset="-128"/>
                <a:ea typeface="HGP創英角ｺﾞｼｯｸUB" panose="020B0900000000000000" pitchFamily="50" charset="-128"/>
                <a:cs typeface="+mn-cs"/>
                <a:sym typeface="ヒラギノ角ゴ ProN W6" charset="0"/>
              </a:defRPr>
            </a:lvl2pPr>
            <a:lvl3pPr marL="1676400" indent="-571500" algn="l" rtl="0" fontAlgn="base">
              <a:spcBef>
                <a:spcPts val="2400"/>
              </a:spcBef>
              <a:spcAft>
                <a:spcPct val="0"/>
              </a:spcAft>
              <a:buClr>
                <a:srgbClr val="000000"/>
              </a:buClr>
              <a:buSzPct val="171000"/>
              <a:buFont typeface="ヒラギノ角ゴ ProN W3" charset="0"/>
              <a:buChar char="•"/>
              <a:defRPr sz="4400">
                <a:solidFill>
                  <a:schemeClr val="tx1"/>
                </a:solidFill>
                <a:latin typeface="HGP創英角ｺﾞｼｯｸUB" panose="020B0900000000000000" pitchFamily="50" charset="-128"/>
                <a:ea typeface="HGP創英角ｺﾞｼｯｸUB" panose="020B0900000000000000" pitchFamily="50" charset="-128"/>
                <a:cs typeface="+mn-cs"/>
                <a:sym typeface="ヒラギノ角ゴ ProN W6" charset="0"/>
              </a:defRPr>
            </a:lvl3pPr>
            <a:lvl4pPr marL="2120900" indent="-571500" algn="l" rtl="0" fontAlgn="base">
              <a:spcBef>
                <a:spcPts val="2400"/>
              </a:spcBef>
              <a:spcAft>
                <a:spcPct val="0"/>
              </a:spcAft>
              <a:buClr>
                <a:srgbClr val="000000"/>
              </a:buClr>
              <a:buSzPct val="171000"/>
              <a:buFont typeface="ヒラギノ角ゴ ProN W3" charset="0"/>
              <a:buChar char="•"/>
              <a:defRPr sz="4400">
                <a:solidFill>
                  <a:schemeClr val="tx1"/>
                </a:solidFill>
                <a:latin typeface="HGP創英角ｺﾞｼｯｸUB" panose="020B0900000000000000" pitchFamily="50" charset="-128"/>
                <a:ea typeface="HGP創英角ｺﾞｼｯｸUB" panose="020B0900000000000000" pitchFamily="50" charset="-128"/>
                <a:cs typeface="+mn-cs"/>
                <a:sym typeface="ヒラギノ角ゴ ProN W6" charset="0"/>
              </a:defRPr>
            </a:lvl4pPr>
            <a:lvl5pPr marL="2565400" indent="-571500" algn="l" rtl="0" fontAlgn="base">
              <a:spcBef>
                <a:spcPts val="2400"/>
              </a:spcBef>
              <a:spcAft>
                <a:spcPct val="0"/>
              </a:spcAft>
              <a:buClr>
                <a:srgbClr val="000000"/>
              </a:buClr>
              <a:buSzPct val="171000"/>
              <a:buFont typeface="ヒラギノ角ゴ ProN W3" charset="0"/>
              <a:buChar char="•"/>
              <a:defRPr sz="4400">
                <a:solidFill>
                  <a:schemeClr val="tx1"/>
                </a:solidFill>
                <a:latin typeface="HGP創英角ｺﾞｼｯｸUB" panose="020B0900000000000000" pitchFamily="50" charset="-128"/>
                <a:ea typeface="HGP創英角ｺﾞｼｯｸUB" panose="020B0900000000000000" pitchFamily="50" charset="-128"/>
                <a:cs typeface="+mn-cs"/>
                <a:sym typeface="ヒラギノ角ゴ ProN W6" charset="0"/>
              </a:defRPr>
            </a:lvl5pPr>
            <a:lvl6pPr marL="3022600" indent="-571500" algn="l" rtl="0" fontAlgn="base">
              <a:spcBef>
                <a:spcPts val="2400"/>
              </a:spcBef>
              <a:spcAft>
                <a:spcPct val="0"/>
              </a:spcAft>
              <a:buClr>
                <a:srgbClr val="000000"/>
              </a:buClr>
              <a:buSzPct val="171000"/>
              <a:buFont typeface="ヒラギノ角ゴ ProN W3" charset="0"/>
              <a:buChar char="•"/>
              <a:defRPr sz="3800">
                <a:solidFill>
                  <a:schemeClr val="tx1"/>
                </a:solidFill>
                <a:latin typeface="+mn-lt"/>
                <a:ea typeface="+mn-ea"/>
                <a:cs typeface="+mn-cs"/>
                <a:sym typeface="ヒラギノ角ゴ ProN W6" charset="0"/>
              </a:defRPr>
            </a:lvl6pPr>
            <a:lvl7pPr marL="3479800" indent="-571500" algn="l" rtl="0" fontAlgn="base">
              <a:spcBef>
                <a:spcPts val="2400"/>
              </a:spcBef>
              <a:spcAft>
                <a:spcPct val="0"/>
              </a:spcAft>
              <a:buClr>
                <a:srgbClr val="000000"/>
              </a:buClr>
              <a:buSzPct val="171000"/>
              <a:buFont typeface="ヒラギノ角ゴ ProN W3" charset="0"/>
              <a:buChar char="•"/>
              <a:defRPr sz="3800">
                <a:solidFill>
                  <a:schemeClr val="tx1"/>
                </a:solidFill>
                <a:latin typeface="+mn-lt"/>
                <a:ea typeface="+mn-ea"/>
                <a:cs typeface="+mn-cs"/>
                <a:sym typeface="ヒラギノ角ゴ ProN W6" charset="0"/>
              </a:defRPr>
            </a:lvl7pPr>
            <a:lvl8pPr marL="3937000" indent="-571500" algn="l" rtl="0" fontAlgn="base">
              <a:spcBef>
                <a:spcPts val="2400"/>
              </a:spcBef>
              <a:spcAft>
                <a:spcPct val="0"/>
              </a:spcAft>
              <a:buClr>
                <a:srgbClr val="000000"/>
              </a:buClr>
              <a:buSzPct val="171000"/>
              <a:buFont typeface="ヒラギノ角ゴ ProN W3" charset="0"/>
              <a:buChar char="•"/>
              <a:defRPr sz="3800">
                <a:solidFill>
                  <a:schemeClr val="tx1"/>
                </a:solidFill>
                <a:latin typeface="+mn-lt"/>
                <a:ea typeface="+mn-ea"/>
                <a:cs typeface="+mn-cs"/>
                <a:sym typeface="ヒラギノ角ゴ ProN W6" charset="0"/>
              </a:defRPr>
            </a:lvl8pPr>
            <a:lvl9pPr marL="4394200" indent="-571500" algn="l" rtl="0" fontAlgn="base">
              <a:spcBef>
                <a:spcPts val="2400"/>
              </a:spcBef>
              <a:spcAft>
                <a:spcPct val="0"/>
              </a:spcAft>
              <a:buClr>
                <a:srgbClr val="000000"/>
              </a:buClr>
              <a:buSzPct val="171000"/>
              <a:buFont typeface="ヒラギノ角ゴ ProN W3" charset="0"/>
              <a:buChar char="•"/>
              <a:defRPr sz="3800">
                <a:solidFill>
                  <a:schemeClr val="tx1"/>
                </a:solidFill>
                <a:latin typeface="+mn-lt"/>
                <a:ea typeface="+mn-ea"/>
                <a:cs typeface="+mn-cs"/>
                <a:sym typeface="ヒラギノ角ゴ ProN W6" charset="0"/>
              </a:defRPr>
            </a:lvl9pPr>
          </a:lstStyle>
          <a:p>
            <a:pPr marL="0" algn="ctr" defTabSz="1225968">
              <a:spcBef>
                <a:spcPts val="200"/>
              </a:spcBef>
              <a:defRPr/>
            </a:pPr>
            <a:r>
              <a:rPr kumimoji="1" lang="ja-JP" altLang="en-US" sz="3000" dirty="0">
                <a:latin typeface="Meiryo UI" panose="020B0604030504040204" pitchFamily="50" charset="-128"/>
                <a:ea typeface="Meiryo UI" panose="020B0604030504040204" pitchFamily="50" charset="-128"/>
              </a:rPr>
              <a:t>ゼロタッチ登録を利用することで端末を簡単にセットアップ</a:t>
            </a:r>
            <a:endParaRPr kumimoji="1" lang="en-US" altLang="ja-JP" sz="3000" dirty="0">
              <a:latin typeface="Meiryo UI" panose="020B0604030504040204" pitchFamily="50" charset="-128"/>
              <a:ea typeface="Meiryo UI" panose="020B0604030504040204" pitchFamily="50" charset="-128"/>
            </a:endParaRPr>
          </a:p>
        </p:txBody>
      </p:sp>
      <p:sp>
        <p:nvSpPr>
          <p:cNvPr id="103" name="テキスト ボックス 4">
            <a:extLst>
              <a:ext uri="{FF2B5EF4-FFF2-40B4-BE49-F238E27FC236}">
                <a16:creationId xmlns:a16="http://schemas.microsoft.com/office/drawing/2014/main" id="{260A7693-E259-4D67-80CE-B44970BBEEB5}"/>
              </a:ext>
            </a:extLst>
          </p:cNvPr>
          <p:cNvSpPr txBox="1">
            <a:spLocks noChangeArrowheads="1"/>
          </p:cNvSpPr>
          <p:nvPr/>
        </p:nvSpPr>
        <p:spPr bwMode="auto">
          <a:xfrm>
            <a:off x="777790" y="6913294"/>
            <a:ext cx="3356818"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marL="0" marR="0" lvl="0" indent="0" algn="l" defTabSz="1092200" eaLnBrk="0" fontAlgn="auto" latinLnBrk="0" hangingPunct="0">
              <a:lnSpc>
                <a:spcPct val="100000"/>
              </a:lnSpc>
              <a:spcBef>
                <a:spcPts val="0"/>
              </a:spcBef>
              <a:spcAft>
                <a:spcPts val="0"/>
              </a:spcAft>
              <a:buClrTx/>
              <a:buSzTx/>
              <a:buFontTx/>
              <a:buNone/>
              <a:tabLst/>
              <a:defRPr/>
            </a:pPr>
            <a:r>
              <a:rPr kumimoji="1" lang="ja-JP" altLang="en-US" sz="1600" b="0" i="0" u="none" strike="noStrike" kern="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ゼロタッチポータルで</a:t>
            </a:r>
            <a:r>
              <a:rPr kumimoji="1" lang="en-US" altLang="ja-JP" sz="1600" b="0" i="0" u="none" strike="noStrike" kern="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MDM</a:t>
            </a:r>
            <a:r>
              <a:rPr kumimoji="1" lang="ja-JP" altLang="en-US" sz="1600" b="0" i="0" u="none" strike="noStrike" kern="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を割り当て。</a:t>
            </a:r>
            <a:endParaRPr kumimoji="1" lang="en-US" altLang="ja-JP" sz="1600" b="0" i="0" u="none" strike="noStrike" kern="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l" defTabSz="1092200" eaLnBrk="0" fontAlgn="auto" latinLnBrk="0" hangingPunct="0">
              <a:lnSpc>
                <a:spcPct val="100000"/>
              </a:lnSpc>
              <a:spcBef>
                <a:spcPts val="0"/>
              </a:spcBef>
              <a:spcAft>
                <a:spcPts val="0"/>
              </a:spcAft>
              <a:buClrTx/>
              <a:buSzTx/>
              <a:buFontTx/>
              <a:buNone/>
              <a:tabLst/>
              <a:defRPr/>
            </a:pPr>
            <a:r>
              <a:rPr kumimoji="1" lang="ja-JP" altLang="en-US" sz="1600" b="0" i="0" u="none" strike="noStrike" kern="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パラメータを設定することでデバイス登録情報を自動反映することも可能です。</a:t>
            </a:r>
          </a:p>
        </p:txBody>
      </p:sp>
      <p:sp>
        <p:nvSpPr>
          <p:cNvPr id="104" name="正方形/長方形 6">
            <a:extLst>
              <a:ext uri="{FF2B5EF4-FFF2-40B4-BE49-F238E27FC236}">
                <a16:creationId xmlns:a16="http://schemas.microsoft.com/office/drawing/2014/main" id="{AA561FB5-1D48-4B81-BA7B-D13BBCB82347}"/>
              </a:ext>
            </a:extLst>
          </p:cNvPr>
          <p:cNvSpPr>
            <a:spLocks noChangeArrowheads="1"/>
          </p:cNvSpPr>
          <p:nvPr/>
        </p:nvSpPr>
        <p:spPr bwMode="auto">
          <a:xfrm>
            <a:off x="4784825" y="6913294"/>
            <a:ext cx="3429551" cy="984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marL="0" marR="0" lvl="0" indent="0" algn="l" defTabSz="1092200" eaLnBrk="0" fontAlgn="auto" latinLnBrk="0" hangingPunct="0">
              <a:lnSpc>
                <a:spcPct val="100000"/>
              </a:lnSpc>
              <a:spcBef>
                <a:spcPts val="0"/>
              </a:spcBef>
              <a:spcAft>
                <a:spcPts val="0"/>
              </a:spcAft>
              <a:buClrTx/>
              <a:buSzTx/>
              <a:buFontTx/>
              <a:buNone/>
              <a:tabLst/>
              <a:defRPr/>
            </a:pPr>
            <a:r>
              <a:rPr kumimoji="1" lang="ja-JP" altLang="en-US" sz="1600" b="0" i="0" u="none" strike="noStrike" kern="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デバイスの電源をオンにすると、アクティベーション時に自動的に</a:t>
            </a:r>
            <a:r>
              <a:rPr kumimoji="1" lang="en-US" altLang="ja-JP" sz="1600" b="0" i="0" u="none" strike="noStrike" kern="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MDM</a:t>
            </a:r>
            <a:r>
              <a:rPr kumimoji="1" lang="ja-JP" altLang="en-US" sz="1600" b="0" i="0" u="none" strike="noStrike" kern="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の</a:t>
            </a:r>
            <a:r>
              <a:rPr kumimoji="1" lang="en-US" altLang="ja-JP" sz="1600" b="0" i="0" u="none" strike="noStrike" kern="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Agent</a:t>
            </a:r>
            <a:r>
              <a:rPr kumimoji="1" lang="ja-JP" altLang="en-US" sz="1600" b="0" i="0" u="none" strike="noStrike" kern="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がインストールされアクティベーションの簡素化を実現できます。</a:t>
            </a:r>
          </a:p>
        </p:txBody>
      </p:sp>
      <p:sp>
        <p:nvSpPr>
          <p:cNvPr id="105" name="テキスト ボックス 10">
            <a:extLst>
              <a:ext uri="{FF2B5EF4-FFF2-40B4-BE49-F238E27FC236}">
                <a16:creationId xmlns:a16="http://schemas.microsoft.com/office/drawing/2014/main" id="{5D74481A-ABFD-4B95-A889-09B21286E2FA}"/>
              </a:ext>
            </a:extLst>
          </p:cNvPr>
          <p:cNvSpPr txBox="1">
            <a:spLocks noChangeArrowheads="1"/>
          </p:cNvSpPr>
          <p:nvPr/>
        </p:nvSpPr>
        <p:spPr bwMode="auto">
          <a:xfrm>
            <a:off x="8791858" y="6913294"/>
            <a:ext cx="3429547" cy="984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marL="0" marR="0" lvl="0" indent="0" algn="l" defTabSz="1092200" eaLnBrk="0" fontAlgn="auto" latinLnBrk="0" hangingPunct="0">
              <a:lnSpc>
                <a:spcPct val="100000"/>
              </a:lnSpc>
              <a:spcBef>
                <a:spcPts val="0"/>
              </a:spcBef>
              <a:spcAft>
                <a:spcPts val="0"/>
              </a:spcAft>
              <a:buClrTx/>
              <a:buSzTx/>
              <a:buFontTx/>
              <a:buNone/>
              <a:tabLst/>
              <a:defRPr/>
            </a:pPr>
            <a:r>
              <a:rPr kumimoji="1" lang="ja-JP" altLang="en-US" sz="1600" b="0" i="0" u="none" strike="noStrike" kern="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ゼロタッチポータルでデバイスと</a:t>
            </a:r>
            <a:r>
              <a:rPr kumimoji="1" lang="en-US" altLang="ja-JP" sz="1600" b="0" i="0" u="none" strike="noStrike" kern="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MDM</a:t>
            </a:r>
            <a:r>
              <a:rPr kumimoji="1" lang="ja-JP" altLang="en-US" sz="1600" b="0" i="0" u="none" strike="noStrike" kern="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の割り当てを解除しない限り、初期化してもアクティベーション時に</a:t>
            </a:r>
            <a:r>
              <a:rPr kumimoji="1" lang="en-US" altLang="ja-JP" sz="1600" b="0" i="0" u="none" strike="noStrike" kern="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MDM</a:t>
            </a:r>
            <a:r>
              <a:rPr kumimoji="1" lang="ja-JP" altLang="en-US" sz="1600" b="0" i="0" u="none" strike="noStrike" kern="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の</a:t>
            </a:r>
            <a:r>
              <a:rPr kumimoji="1" lang="en-US" altLang="ja-JP" sz="1600" b="0" i="0" u="none" strike="noStrike" kern="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Agent</a:t>
            </a:r>
            <a:r>
              <a:rPr kumimoji="1" lang="ja-JP" altLang="en-US" sz="1600" b="0" i="0" u="none" strike="noStrike" kern="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が自動的にインストールされます。</a:t>
            </a:r>
          </a:p>
        </p:txBody>
      </p:sp>
      <p:grpSp>
        <p:nvGrpSpPr>
          <p:cNvPr id="7" name="グループ化 6">
            <a:extLst>
              <a:ext uri="{FF2B5EF4-FFF2-40B4-BE49-F238E27FC236}">
                <a16:creationId xmlns:a16="http://schemas.microsoft.com/office/drawing/2014/main" id="{AEF4222E-86FF-4E78-9068-B7ABB18A9DD6}"/>
              </a:ext>
            </a:extLst>
          </p:cNvPr>
          <p:cNvGrpSpPr/>
          <p:nvPr/>
        </p:nvGrpSpPr>
        <p:grpSpPr>
          <a:xfrm>
            <a:off x="3334947" y="5334558"/>
            <a:ext cx="574371" cy="1140668"/>
            <a:chOff x="3468264" y="4669754"/>
            <a:chExt cx="574371" cy="1140668"/>
          </a:xfrm>
        </p:grpSpPr>
        <p:pic>
          <p:nvPicPr>
            <p:cNvPr id="116" name="c6.png" descr="c6.png">
              <a:extLst>
                <a:ext uri="{FF2B5EF4-FFF2-40B4-BE49-F238E27FC236}">
                  <a16:creationId xmlns:a16="http://schemas.microsoft.com/office/drawing/2014/main" id="{295FCD5B-22B1-4489-81BA-A32EE1DFFAC1}"/>
                </a:ext>
              </a:extLst>
            </p:cNvPr>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bwMode="auto">
            <a:xfrm>
              <a:off x="3468264" y="4669754"/>
              <a:ext cx="574371" cy="11406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pic>
          <p:nvPicPr>
            <p:cNvPr id="117" name="図 5" descr="rogo.PNG">
              <a:extLst>
                <a:ext uri="{FF2B5EF4-FFF2-40B4-BE49-F238E27FC236}">
                  <a16:creationId xmlns:a16="http://schemas.microsoft.com/office/drawing/2014/main" id="{A5470E14-8D9B-418E-A6D7-2CBC8BEA04C6}"/>
                </a:ext>
              </a:extLst>
            </p:cNvPr>
            <p:cNvPicPr>
              <a:picLocks noChangeAspect="1"/>
            </p:cNvPicPr>
            <p:nvPr/>
          </p:nvPicPr>
          <p:blipFill>
            <a:blip r:embed="rId3"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3551064" y="4959889"/>
              <a:ext cx="408771" cy="4822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9" name="グループ化 18">
            <a:extLst>
              <a:ext uri="{FF2B5EF4-FFF2-40B4-BE49-F238E27FC236}">
                <a16:creationId xmlns:a16="http://schemas.microsoft.com/office/drawing/2014/main" id="{CF8AF16C-0BC2-4CC9-891A-6DCED9E2F83D}"/>
              </a:ext>
            </a:extLst>
          </p:cNvPr>
          <p:cNvGrpSpPr/>
          <p:nvPr/>
        </p:nvGrpSpPr>
        <p:grpSpPr>
          <a:xfrm>
            <a:off x="7050585" y="4906189"/>
            <a:ext cx="958493" cy="1705404"/>
            <a:chOff x="7050585" y="4897090"/>
            <a:chExt cx="958493" cy="1705404"/>
          </a:xfrm>
        </p:grpSpPr>
        <p:pic>
          <p:nvPicPr>
            <p:cNvPr id="122" name="図 121">
              <a:extLst>
                <a:ext uri="{FF2B5EF4-FFF2-40B4-BE49-F238E27FC236}">
                  <a16:creationId xmlns:a16="http://schemas.microsoft.com/office/drawing/2014/main" id="{EEDD1600-41CD-4AB9-B083-43912E666F1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050585" y="4897090"/>
              <a:ext cx="958493" cy="1705404"/>
            </a:xfrm>
            <a:prstGeom prst="rect">
              <a:avLst/>
            </a:prstGeom>
            <a:ln w="6350">
              <a:solidFill>
                <a:schemeClr val="bg1">
                  <a:lumMod val="50000"/>
                </a:schemeClr>
              </a:solidFill>
            </a:ln>
          </p:spPr>
        </p:pic>
        <p:sp>
          <p:nvSpPr>
            <p:cNvPr id="123" name="正方形/長方形 122">
              <a:extLst>
                <a:ext uri="{FF2B5EF4-FFF2-40B4-BE49-F238E27FC236}">
                  <a16:creationId xmlns:a16="http://schemas.microsoft.com/office/drawing/2014/main" id="{B8175916-2F66-4313-B17C-B207F72A48CE}"/>
                </a:ext>
              </a:extLst>
            </p:cNvPr>
            <p:cNvSpPr/>
            <p:nvPr/>
          </p:nvSpPr>
          <p:spPr>
            <a:xfrm>
              <a:off x="7365702" y="5713492"/>
              <a:ext cx="274638" cy="57150"/>
            </a:xfrm>
            <a:prstGeom prst="rect">
              <a:avLst/>
            </a:prstGeom>
            <a:solidFill>
              <a:schemeClr val="tx1">
                <a:lumMod val="65000"/>
                <a:lumOff val="35000"/>
              </a:schemeClr>
            </a:solidFill>
            <a:ln w="12700" cap="flat" cmpd="sng" algn="ctr">
              <a:noFill/>
              <a:prstDash val="solid"/>
              <a:miter lim="800000"/>
            </a:ln>
            <a:effectLst/>
          </p:spPr>
          <p:txBody>
            <a:bodyPr anchor="ctr"/>
            <a:lstStyle/>
            <a:p>
              <a:pPr marL="0" marR="0" lvl="0" indent="0" defTabSz="1092200" eaLnBrk="0" fontAlgn="auto" latinLnBrk="0" hangingPunct="0">
                <a:lnSpc>
                  <a:spcPct val="100000"/>
                </a:lnSpc>
                <a:spcBef>
                  <a:spcPts val="0"/>
                </a:spcBef>
                <a:spcAft>
                  <a:spcPts val="0"/>
                </a:spcAft>
                <a:buClrTx/>
                <a:buSzTx/>
                <a:buFontTx/>
                <a:buNone/>
                <a:tabLst/>
                <a:defRPr/>
              </a:pPr>
              <a:endParaRPr kumimoji="1" lang="ja-JP" altLang="en-US" sz="2100" b="0" i="0" u="none" strike="noStrike" kern="0" cap="none" spc="0" normalizeH="0" baseline="0" noProof="0">
                <a:ln>
                  <a:noFill/>
                </a:ln>
                <a:solidFill>
                  <a:schemeClr val="tx1">
                    <a:lumMod val="75000"/>
                    <a:lumOff val="25000"/>
                  </a:schemeClr>
                </a:solidFill>
                <a:effectLst/>
                <a:uLnTx/>
                <a:uFillTx/>
                <a:latin typeface="HGP創英角ｺﾞｼｯｸUB"/>
                <a:ea typeface="HGP創英角ｺﾞｼｯｸUB"/>
                <a:cs typeface="+mn-cs"/>
              </a:endParaRPr>
            </a:p>
          </p:txBody>
        </p:sp>
        <p:sp>
          <p:nvSpPr>
            <p:cNvPr id="124" name="正方形/長方形 123">
              <a:extLst>
                <a:ext uri="{FF2B5EF4-FFF2-40B4-BE49-F238E27FC236}">
                  <a16:creationId xmlns:a16="http://schemas.microsoft.com/office/drawing/2014/main" id="{91D0EB95-4A16-4D26-B923-17CCF1FA5566}"/>
                </a:ext>
              </a:extLst>
            </p:cNvPr>
            <p:cNvSpPr/>
            <p:nvPr/>
          </p:nvSpPr>
          <p:spPr>
            <a:xfrm>
              <a:off x="7365702" y="5591254"/>
              <a:ext cx="274638" cy="58738"/>
            </a:xfrm>
            <a:prstGeom prst="rect">
              <a:avLst/>
            </a:prstGeom>
            <a:solidFill>
              <a:schemeClr val="tx1">
                <a:lumMod val="65000"/>
                <a:lumOff val="35000"/>
              </a:schemeClr>
            </a:solidFill>
            <a:ln w="12700" cap="flat" cmpd="sng" algn="ctr">
              <a:noFill/>
              <a:prstDash val="solid"/>
              <a:miter lim="800000"/>
            </a:ln>
            <a:effectLst/>
          </p:spPr>
          <p:txBody>
            <a:bodyPr anchor="ctr"/>
            <a:lstStyle/>
            <a:p>
              <a:pPr marL="0" marR="0" lvl="0" indent="0" defTabSz="1092200" eaLnBrk="0" fontAlgn="auto" latinLnBrk="0" hangingPunct="0">
                <a:lnSpc>
                  <a:spcPct val="100000"/>
                </a:lnSpc>
                <a:spcBef>
                  <a:spcPts val="0"/>
                </a:spcBef>
                <a:spcAft>
                  <a:spcPts val="0"/>
                </a:spcAft>
                <a:buClrTx/>
                <a:buSzTx/>
                <a:buFontTx/>
                <a:buNone/>
                <a:tabLst/>
                <a:defRPr/>
              </a:pPr>
              <a:endParaRPr kumimoji="1" lang="ja-JP" altLang="en-US" sz="2100" b="0" i="0" u="none" strike="noStrike" kern="0" cap="none" spc="0" normalizeH="0" baseline="0" noProof="0">
                <a:ln>
                  <a:noFill/>
                </a:ln>
                <a:solidFill>
                  <a:schemeClr val="tx1">
                    <a:lumMod val="75000"/>
                    <a:lumOff val="25000"/>
                  </a:schemeClr>
                </a:solidFill>
                <a:effectLst/>
                <a:uLnTx/>
                <a:uFillTx/>
                <a:latin typeface="HGP創英角ｺﾞｼｯｸUB"/>
                <a:ea typeface="HGP創英角ｺﾞｼｯｸUB"/>
                <a:cs typeface="+mn-cs"/>
              </a:endParaRPr>
            </a:p>
          </p:txBody>
        </p:sp>
        <p:sp>
          <p:nvSpPr>
            <p:cNvPr id="125" name="正方形/長方形 124">
              <a:extLst>
                <a:ext uri="{FF2B5EF4-FFF2-40B4-BE49-F238E27FC236}">
                  <a16:creationId xmlns:a16="http://schemas.microsoft.com/office/drawing/2014/main" id="{57F2245A-2E8E-467D-8419-8E0ECE8ABD46}"/>
                </a:ext>
              </a:extLst>
            </p:cNvPr>
            <p:cNvSpPr/>
            <p:nvPr/>
          </p:nvSpPr>
          <p:spPr>
            <a:xfrm>
              <a:off x="7365702" y="5437026"/>
              <a:ext cx="274638" cy="58738"/>
            </a:xfrm>
            <a:prstGeom prst="rect">
              <a:avLst/>
            </a:prstGeom>
            <a:solidFill>
              <a:schemeClr val="tx1">
                <a:lumMod val="65000"/>
                <a:lumOff val="35000"/>
              </a:schemeClr>
            </a:solidFill>
            <a:ln w="12700" cap="flat" cmpd="sng" algn="ctr">
              <a:noFill/>
              <a:prstDash val="solid"/>
              <a:miter lim="800000"/>
            </a:ln>
            <a:effectLst/>
          </p:spPr>
          <p:txBody>
            <a:bodyPr anchor="ctr"/>
            <a:lstStyle/>
            <a:p>
              <a:pPr marL="0" marR="0" lvl="0" indent="0" defTabSz="1092200" eaLnBrk="0" fontAlgn="auto" latinLnBrk="0" hangingPunct="0">
                <a:lnSpc>
                  <a:spcPct val="100000"/>
                </a:lnSpc>
                <a:spcBef>
                  <a:spcPts val="0"/>
                </a:spcBef>
                <a:spcAft>
                  <a:spcPts val="0"/>
                </a:spcAft>
                <a:buClrTx/>
                <a:buSzTx/>
                <a:buFontTx/>
                <a:buNone/>
                <a:tabLst/>
                <a:defRPr/>
              </a:pPr>
              <a:endParaRPr kumimoji="1" lang="ja-JP" altLang="en-US" sz="2100" b="0" i="0" u="none" strike="noStrike" kern="0" cap="none" spc="0" normalizeH="0" baseline="0" noProof="0">
                <a:ln>
                  <a:noFill/>
                </a:ln>
                <a:solidFill>
                  <a:schemeClr val="tx1">
                    <a:lumMod val="75000"/>
                    <a:lumOff val="25000"/>
                  </a:schemeClr>
                </a:solidFill>
                <a:effectLst/>
                <a:uLnTx/>
                <a:uFillTx/>
                <a:latin typeface="HGP創英角ｺﾞｼｯｸUB"/>
                <a:ea typeface="HGP創英角ｺﾞｼｯｸUB"/>
                <a:cs typeface="+mn-cs"/>
              </a:endParaRPr>
            </a:p>
          </p:txBody>
        </p:sp>
      </p:grpSp>
      <p:sp>
        <p:nvSpPr>
          <p:cNvPr id="128" name="二等辺三角形 127">
            <a:extLst>
              <a:ext uri="{FF2B5EF4-FFF2-40B4-BE49-F238E27FC236}">
                <a16:creationId xmlns:a16="http://schemas.microsoft.com/office/drawing/2014/main" id="{6AA9AB3C-CDAD-4AAF-A3AE-F1688648E8CE}"/>
              </a:ext>
            </a:extLst>
          </p:cNvPr>
          <p:cNvSpPr/>
          <p:nvPr/>
        </p:nvSpPr>
        <p:spPr bwMode="auto">
          <a:xfrm flipV="1">
            <a:off x="2294569" y="3105983"/>
            <a:ext cx="396000" cy="324000"/>
          </a:xfrm>
          <a:prstGeom prst="triangle">
            <a:avLst/>
          </a:prstGeom>
          <a:solidFill>
            <a:schemeClr val="bg1">
              <a:lumMod val="50000"/>
            </a:schemeClr>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129" name="四角形: 角を丸くする 128">
            <a:extLst>
              <a:ext uri="{FF2B5EF4-FFF2-40B4-BE49-F238E27FC236}">
                <a16:creationId xmlns:a16="http://schemas.microsoft.com/office/drawing/2014/main" id="{476E3B91-FF08-4581-9F92-8D38AAD02693}"/>
              </a:ext>
            </a:extLst>
          </p:cNvPr>
          <p:cNvSpPr/>
          <p:nvPr/>
        </p:nvSpPr>
        <p:spPr bwMode="auto">
          <a:xfrm>
            <a:off x="777790" y="2591999"/>
            <a:ext cx="3429558" cy="594000"/>
          </a:xfrm>
          <a:prstGeom prst="roundRect">
            <a:avLst>
              <a:gd name="adj" fmla="val 10690"/>
            </a:avLst>
          </a:prstGeom>
          <a:solidFill>
            <a:schemeClr val="bg1">
              <a:lumMod val="95000"/>
            </a:schemeClr>
          </a:solidFill>
          <a:ln w="15875" cap="flat" cmpd="sng" algn="ctr">
            <a:solidFill>
              <a:schemeClr val="bg1">
                <a:lumMod val="50000"/>
              </a:schemeClr>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fontAlgn="auto">
              <a:spcBef>
                <a:spcPts val="0"/>
              </a:spcBef>
              <a:spcAft>
                <a:spcPts val="0"/>
              </a:spcAft>
              <a:defRPr/>
            </a:pPr>
            <a:r>
              <a:rPr kumimoji="1" lang="en-US" altLang="ja-JP" sz="2000" kern="0" dirty="0">
                <a:solidFill>
                  <a:schemeClr val="tx1"/>
                </a:solidFill>
                <a:latin typeface="Meiryo UI" panose="020B0604030504040204" pitchFamily="50" charset="-128"/>
                <a:ea typeface="Meiryo UI" panose="020B0604030504040204" pitchFamily="50" charset="-128"/>
              </a:rPr>
              <a:t>MDM</a:t>
            </a:r>
            <a:r>
              <a:rPr kumimoji="1" lang="ja-JP" altLang="en-US" sz="2000" kern="0" dirty="0">
                <a:solidFill>
                  <a:schemeClr val="tx1"/>
                </a:solidFill>
                <a:latin typeface="Meiryo UI" panose="020B0604030504040204" pitchFamily="50" charset="-128"/>
                <a:ea typeface="Meiryo UI" panose="020B0604030504040204" pitchFamily="50" charset="-128"/>
              </a:rPr>
              <a:t>割当て</a:t>
            </a:r>
            <a:endParaRPr kumimoji="1" lang="en-US" altLang="ja-JP" sz="2000" kern="0" dirty="0">
              <a:solidFill>
                <a:schemeClr val="tx1"/>
              </a:solidFill>
              <a:latin typeface="Meiryo UI" panose="020B0604030504040204" pitchFamily="50" charset="-128"/>
              <a:ea typeface="Meiryo UI" panose="020B0604030504040204" pitchFamily="50" charset="-128"/>
            </a:endParaRPr>
          </a:p>
        </p:txBody>
      </p:sp>
      <p:sp>
        <p:nvSpPr>
          <p:cNvPr id="130" name="二等辺三角形 129">
            <a:extLst>
              <a:ext uri="{FF2B5EF4-FFF2-40B4-BE49-F238E27FC236}">
                <a16:creationId xmlns:a16="http://schemas.microsoft.com/office/drawing/2014/main" id="{1E92D5F4-DE24-4F11-8AB5-24D4C4488F03}"/>
              </a:ext>
            </a:extLst>
          </p:cNvPr>
          <p:cNvSpPr/>
          <p:nvPr/>
        </p:nvSpPr>
        <p:spPr bwMode="auto">
          <a:xfrm flipV="1">
            <a:off x="6301603" y="3105983"/>
            <a:ext cx="396000" cy="324000"/>
          </a:xfrm>
          <a:prstGeom prst="triangle">
            <a:avLst/>
          </a:prstGeom>
          <a:solidFill>
            <a:schemeClr val="bg1">
              <a:lumMod val="50000"/>
            </a:schemeClr>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131" name="四角形: 角を丸くする 130">
            <a:extLst>
              <a:ext uri="{FF2B5EF4-FFF2-40B4-BE49-F238E27FC236}">
                <a16:creationId xmlns:a16="http://schemas.microsoft.com/office/drawing/2014/main" id="{06B3C84C-0292-4891-AC07-1C25D9AB06DC}"/>
              </a:ext>
            </a:extLst>
          </p:cNvPr>
          <p:cNvSpPr/>
          <p:nvPr/>
        </p:nvSpPr>
        <p:spPr bwMode="auto">
          <a:xfrm>
            <a:off x="4784825" y="2591999"/>
            <a:ext cx="3429557" cy="594000"/>
          </a:xfrm>
          <a:prstGeom prst="roundRect">
            <a:avLst>
              <a:gd name="adj" fmla="val 10690"/>
            </a:avLst>
          </a:prstGeom>
          <a:solidFill>
            <a:schemeClr val="bg1">
              <a:lumMod val="95000"/>
            </a:schemeClr>
          </a:solidFill>
          <a:ln w="15875" cap="flat" cmpd="sng" algn="ctr">
            <a:solidFill>
              <a:schemeClr val="bg1">
                <a:lumMod val="50000"/>
              </a:schemeClr>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fontAlgn="auto">
              <a:spcBef>
                <a:spcPts val="0"/>
              </a:spcBef>
              <a:spcAft>
                <a:spcPts val="0"/>
              </a:spcAft>
              <a:defRPr/>
            </a:pPr>
            <a:r>
              <a:rPr kumimoji="1" lang="ja-JP" altLang="en-US" sz="2000" kern="0" dirty="0">
                <a:solidFill>
                  <a:schemeClr val="tx1"/>
                </a:solidFill>
                <a:latin typeface="Meiryo UI" panose="020B0604030504040204" pitchFamily="50" charset="-128"/>
                <a:ea typeface="Meiryo UI" panose="020B0604030504040204" pitchFamily="50" charset="-128"/>
              </a:rPr>
              <a:t>デバイス登録</a:t>
            </a:r>
            <a:endParaRPr kumimoji="1" lang="en-US" altLang="ja-JP" sz="2000" kern="0" dirty="0">
              <a:solidFill>
                <a:schemeClr val="tx1"/>
              </a:solidFill>
              <a:latin typeface="Meiryo UI" panose="020B0604030504040204" pitchFamily="50" charset="-128"/>
              <a:ea typeface="Meiryo UI" panose="020B0604030504040204" pitchFamily="50" charset="-128"/>
            </a:endParaRPr>
          </a:p>
        </p:txBody>
      </p:sp>
      <p:sp>
        <p:nvSpPr>
          <p:cNvPr id="132" name="二等辺三角形 131">
            <a:extLst>
              <a:ext uri="{FF2B5EF4-FFF2-40B4-BE49-F238E27FC236}">
                <a16:creationId xmlns:a16="http://schemas.microsoft.com/office/drawing/2014/main" id="{EB222EEA-541A-4381-9893-C041FFC22753}"/>
              </a:ext>
            </a:extLst>
          </p:cNvPr>
          <p:cNvSpPr/>
          <p:nvPr/>
        </p:nvSpPr>
        <p:spPr bwMode="auto">
          <a:xfrm flipV="1">
            <a:off x="10308640" y="3105983"/>
            <a:ext cx="396000" cy="324000"/>
          </a:xfrm>
          <a:prstGeom prst="triangle">
            <a:avLst/>
          </a:prstGeom>
          <a:solidFill>
            <a:schemeClr val="bg1">
              <a:lumMod val="50000"/>
            </a:schemeClr>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133" name="四角形: 角を丸くする 132">
            <a:extLst>
              <a:ext uri="{FF2B5EF4-FFF2-40B4-BE49-F238E27FC236}">
                <a16:creationId xmlns:a16="http://schemas.microsoft.com/office/drawing/2014/main" id="{4166F4B1-9F1C-46B4-860A-C42A93733B68}"/>
              </a:ext>
            </a:extLst>
          </p:cNvPr>
          <p:cNvSpPr/>
          <p:nvPr/>
        </p:nvSpPr>
        <p:spPr bwMode="auto">
          <a:xfrm>
            <a:off x="8791859" y="2591999"/>
            <a:ext cx="3429562" cy="594000"/>
          </a:xfrm>
          <a:prstGeom prst="roundRect">
            <a:avLst>
              <a:gd name="adj" fmla="val 10690"/>
            </a:avLst>
          </a:prstGeom>
          <a:solidFill>
            <a:schemeClr val="bg1">
              <a:lumMod val="95000"/>
            </a:schemeClr>
          </a:solidFill>
          <a:ln w="15875" cap="flat" cmpd="sng" algn="ctr">
            <a:solidFill>
              <a:schemeClr val="bg1">
                <a:lumMod val="50000"/>
              </a:schemeClr>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fontAlgn="auto">
              <a:spcBef>
                <a:spcPts val="0"/>
              </a:spcBef>
              <a:spcAft>
                <a:spcPts val="0"/>
              </a:spcAft>
              <a:defRPr/>
            </a:pPr>
            <a:r>
              <a:rPr kumimoji="1" lang="en-US" altLang="ja-JP" sz="2000" kern="0" dirty="0">
                <a:solidFill>
                  <a:schemeClr val="tx1"/>
                </a:solidFill>
                <a:latin typeface="Meiryo UI" panose="020B0604030504040204" pitchFamily="50" charset="-128"/>
                <a:ea typeface="Meiryo UI" panose="020B0604030504040204" pitchFamily="50" charset="-128"/>
              </a:rPr>
              <a:t>MDM</a:t>
            </a:r>
            <a:r>
              <a:rPr kumimoji="1" lang="ja-JP" altLang="en-US" sz="2000" kern="0" dirty="0">
                <a:solidFill>
                  <a:schemeClr val="tx1"/>
                </a:solidFill>
                <a:latin typeface="Meiryo UI" panose="020B0604030504040204" pitchFamily="50" charset="-128"/>
                <a:ea typeface="Meiryo UI" panose="020B0604030504040204" pitchFamily="50" charset="-128"/>
              </a:rPr>
              <a:t>の強制</a:t>
            </a:r>
            <a:endParaRPr kumimoji="1" lang="en-US" altLang="ja-JP" sz="2000" kern="0" dirty="0">
              <a:solidFill>
                <a:schemeClr val="tx1"/>
              </a:solidFill>
              <a:latin typeface="Meiryo UI" panose="020B0604030504040204" pitchFamily="50" charset="-128"/>
              <a:ea typeface="Meiryo UI" panose="020B0604030504040204" pitchFamily="50" charset="-128"/>
            </a:endParaRPr>
          </a:p>
        </p:txBody>
      </p:sp>
      <p:cxnSp>
        <p:nvCxnSpPr>
          <p:cNvPr id="135" name="直線コネクタ 134">
            <a:extLst>
              <a:ext uri="{FF2B5EF4-FFF2-40B4-BE49-F238E27FC236}">
                <a16:creationId xmlns:a16="http://schemas.microsoft.com/office/drawing/2014/main" id="{7E807B4C-B471-46C8-AEBE-D5690D3096E5}"/>
              </a:ext>
            </a:extLst>
          </p:cNvPr>
          <p:cNvCxnSpPr/>
          <p:nvPr/>
        </p:nvCxnSpPr>
        <p:spPr bwMode="auto">
          <a:xfrm flipV="1">
            <a:off x="7529831" y="4196219"/>
            <a:ext cx="0" cy="619726"/>
          </a:xfrm>
          <a:prstGeom prst="line">
            <a:avLst/>
          </a:prstGeom>
          <a:solidFill>
            <a:srgbClr val="000000"/>
          </a:solidFill>
          <a:ln w="19050" cap="flat" cmpd="sng" algn="ctr">
            <a:solidFill>
              <a:schemeClr val="bg1">
                <a:lumMod val="50000"/>
              </a:schemeClr>
            </a:solidFill>
            <a:prstDash val="solid"/>
            <a:round/>
            <a:headEnd type="oval"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36" name="四角形: 角を丸くする 135">
            <a:extLst>
              <a:ext uri="{FF2B5EF4-FFF2-40B4-BE49-F238E27FC236}">
                <a16:creationId xmlns:a16="http://schemas.microsoft.com/office/drawing/2014/main" id="{32D5D67B-1EA8-413E-AF05-D6EC65C7448F}"/>
              </a:ext>
            </a:extLst>
          </p:cNvPr>
          <p:cNvSpPr/>
          <p:nvPr/>
        </p:nvSpPr>
        <p:spPr bwMode="auto">
          <a:xfrm>
            <a:off x="4994137" y="3724249"/>
            <a:ext cx="3014941" cy="736573"/>
          </a:xfrm>
          <a:prstGeom prst="roundRect">
            <a:avLst>
              <a:gd name="adj" fmla="val 17242"/>
            </a:avLst>
          </a:prstGeom>
          <a:solidFill>
            <a:schemeClr val="bg1">
              <a:lumMod val="95000"/>
            </a:schemeClr>
          </a:solidFill>
          <a:ln w="19050" cap="flat" cmpd="sng" algn="ctr">
            <a:solidFill>
              <a:schemeClr val="bg1">
                <a:lumMod val="50000"/>
              </a:schemeClr>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marL="252000" indent="-252000" defTabSz="1092200" eaLnBrk="0" fontAlgn="auto" hangingPunct="0">
              <a:spcBef>
                <a:spcPts val="0"/>
              </a:spcBef>
              <a:spcAft>
                <a:spcPts val="0"/>
              </a:spcAft>
              <a:defRPr/>
            </a:pPr>
            <a:r>
              <a:rPr kumimoji="1" lang="ja-JP" altLang="en-US" sz="1800" kern="0" dirty="0">
                <a:solidFill>
                  <a:schemeClr val="tx1"/>
                </a:solidFill>
                <a:latin typeface="Meiryo UI" panose="020B0604030504040204" pitchFamily="50" charset="-128"/>
                <a:ea typeface="Meiryo UI" panose="020B0604030504040204" pitchFamily="50" charset="-128"/>
              </a:rPr>
              <a:t>ゼロタッチポータルで指定した</a:t>
            </a:r>
            <a:endParaRPr kumimoji="1" lang="en-US" altLang="ja-JP" sz="1800" kern="0" dirty="0">
              <a:solidFill>
                <a:schemeClr val="tx1"/>
              </a:solidFill>
              <a:latin typeface="Meiryo UI" panose="020B0604030504040204" pitchFamily="50" charset="-128"/>
              <a:ea typeface="Meiryo UI" panose="020B0604030504040204" pitchFamily="50" charset="-128"/>
            </a:endParaRPr>
          </a:p>
          <a:p>
            <a:pPr marL="252000" indent="-252000" defTabSz="1092200" eaLnBrk="0" fontAlgn="auto" hangingPunct="0">
              <a:spcBef>
                <a:spcPts val="0"/>
              </a:spcBef>
              <a:spcAft>
                <a:spcPts val="0"/>
              </a:spcAft>
              <a:defRPr/>
            </a:pPr>
            <a:r>
              <a:rPr kumimoji="1" lang="ja-JP" altLang="en-US" sz="1800" kern="0" dirty="0">
                <a:solidFill>
                  <a:schemeClr val="tx1"/>
                </a:solidFill>
                <a:latin typeface="Meiryo UI" panose="020B0604030504040204" pitchFamily="50" charset="-128"/>
                <a:ea typeface="Meiryo UI" panose="020B0604030504040204" pitchFamily="50" charset="-128"/>
              </a:rPr>
              <a:t>デバイス登録情報も自動反映</a:t>
            </a:r>
          </a:p>
        </p:txBody>
      </p:sp>
      <p:cxnSp>
        <p:nvCxnSpPr>
          <p:cNvPr id="139" name="直線コネクタ 138">
            <a:extLst>
              <a:ext uri="{FF2B5EF4-FFF2-40B4-BE49-F238E27FC236}">
                <a16:creationId xmlns:a16="http://schemas.microsoft.com/office/drawing/2014/main" id="{875BAE0A-EFD5-4CBE-8721-4E2C79D8CB46}"/>
              </a:ext>
            </a:extLst>
          </p:cNvPr>
          <p:cNvCxnSpPr/>
          <p:nvPr/>
        </p:nvCxnSpPr>
        <p:spPr bwMode="auto">
          <a:xfrm>
            <a:off x="8505130" y="2591999"/>
            <a:ext cx="0" cy="5306180"/>
          </a:xfrm>
          <a:prstGeom prst="line">
            <a:avLst/>
          </a:prstGeom>
          <a:solidFill>
            <a:srgbClr val="000000"/>
          </a:solidFill>
          <a:ln w="25400" cap="rnd" cmpd="sng" algn="ctr">
            <a:solidFill>
              <a:schemeClr val="bg1">
                <a:lumMod val="50000"/>
              </a:schemeClr>
            </a:solidFill>
            <a:prstDash val="sysDot"/>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37" name="矢印: 右 136">
            <a:extLst>
              <a:ext uri="{FF2B5EF4-FFF2-40B4-BE49-F238E27FC236}">
                <a16:creationId xmlns:a16="http://schemas.microsoft.com/office/drawing/2014/main" id="{23AFB481-BB07-4796-9ED5-DBEFF816FCA4}"/>
              </a:ext>
            </a:extLst>
          </p:cNvPr>
          <p:cNvSpPr/>
          <p:nvPr/>
        </p:nvSpPr>
        <p:spPr bwMode="auto">
          <a:xfrm>
            <a:off x="4203669" y="4900524"/>
            <a:ext cx="517707" cy="534795"/>
          </a:xfrm>
          <a:prstGeom prst="rightArrow">
            <a:avLst>
              <a:gd name="adj1" fmla="val 45958"/>
              <a:gd name="adj2" fmla="val 55594"/>
            </a:avLst>
          </a:prstGeom>
          <a:solidFill>
            <a:srgbClr val="00B050"/>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cxnSp>
        <p:nvCxnSpPr>
          <p:cNvPr id="47" name="直線コネクタ 46">
            <a:extLst>
              <a:ext uri="{FF2B5EF4-FFF2-40B4-BE49-F238E27FC236}">
                <a16:creationId xmlns:a16="http://schemas.microsoft.com/office/drawing/2014/main" id="{42A5E92A-D84D-457A-9886-3335211840D4}"/>
              </a:ext>
            </a:extLst>
          </p:cNvPr>
          <p:cNvCxnSpPr/>
          <p:nvPr/>
        </p:nvCxnSpPr>
        <p:spPr bwMode="auto">
          <a:xfrm>
            <a:off x="3029797" y="3867895"/>
            <a:ext cx="336455" cy="1488202"/>
          </a:xfrm>
          <a:prstGeom prst="line">
            <a:avLst/>
          </a:prstGeom>
          <a:solidFill>
            <a:srgbClr val="000000"/>
          </a:solidFill>
          <a:ln w="25400" cap="rnd" cmpd="sng" algn="ctr">
            <a:solidFill>
              <a:schemeClr val="bg1">
                <a:lumMod val="50000"/>
              </a:schemeClr>
            </a:solidFill>
            <a:prstDash val="sysDot"/>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0" name="直線コネクタ 49">
            <a:extLst>
              <a:ext uri="{FF2B5EF4-FFF2-40B4-BE49-F238E27FC236}">
                <a16:creationId xmlns:a16="http://schemas.microsoft.com/office/drawing/2014/main" id="{E6AB2EE5-C433-48A8-904D-69E600EB60CC}"/>
              </a:ext>
            </a:extLst>
          </p:cNvPr>
          <p:cNvCxnSpPr/>
          <p:nvPr/>
        </p:nvCxnSpPr>
        <p:spPr bwMode="auto">
          <a:xfrm>
            <a:off x="3064129" y="6475226"/>
            <a:ext cx="270818" cy="0"/>
          </a:xfrm>
          <a:prstGeom prst="line">
            <a:avLst/>
          </a:prstGeom>
          <a:solidFill>
            <a:srgbClr val="000000"/>
          </a:solidFill>
          <a:ln w="25400" cap="rnd" cmpd="sng" algn="ctr">
            <a:solidFill>
              <a:schemeClr val="bg1">
                <a:lumMod val="50000"/>
              </a:schemeClr>
            </a:solidFill>
            <a:prstDash val="sysDot"/>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3" name="矢印: 右 62">
            <a:extLst>
              <a:ext uri="{FF2B5EF4-FFF2-40B4-BE49-F238E27FC236}">
                <a16:creationId xmlns:a16="http://schemas.microsoft.com/office/drawing/2014/main" id="{3F6C8BD7-C740-4FC7-A55C-AF72BE5CA4C4}"/>
              </a:ext>
            </a:extLst>
          </p:cNvPr>
          <p:cNvSpPr/>
          <p:nvPr/>
        </p:nvSpPr>
        <p:spPr bwMode="auto">
          <a:xfrm>
            <a:off x="5875092" y="5688650"/>
            <a:ext cx="1143768" cy="128634"/>
          </a:xfrm>
          <a:prstGeom prst="rightArrow">
            <a:avLst>
              <a:gd name="adj1" fmla="val 45958"/>
              <a:gd name="adj2" fmla="val 129682"/>
            </a:avLst>
          </a:prstGeom>
          <a:solidFill>
            <a:srgbClr val="00B050"/>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pic>
        <p:nvPicPr>
          <p:cNvPr id="118" name="図 117">
            <a:extLst>
              <a:ext uri="{FF2B5EF4-FFF2-40B4-BE49-F238E27FC236}">
                <a16:creationId xmlns:a16="http://schemas.microsoft.com/office/drawing/2014/main" id="{F1C53238-A526-4665-842A-2EFAC3BB757F}"/>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994136" y="4906189"/>
            <a:ext cx="958493" cy="1705404"/>
          </a:xfrm>
          <a:prstGeom prst="rect">
            <a:avLst/>
          </a:prstGeom>
          <a:ln w="6350">
            <a:solidFill>
              <a:schemeClr val="bg1">
                <a:lumMod val="50000"/>
              </a:schemeClr>
            </a:solidFill>
          </a:ln>
        </p:spPr>
      </p:pic>
      <p:pic>
        <p:nvPicPr>
          <p:cNvPr id="120" name="図 119">
            <a:extLst>
              <a:ext uri="{FF2B5EF4-FFF2-40B4-BE49-F238E27FC236}">
                <a16:creationId xmlns:a16="http://schemas.microsoft.com/office/drawing/2014/main" id="{767B3BFC-DA5D-4720-A12C-52CE319BE54A}"/>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230119" y="5271172"/>
            <a:ext cx="542976" cy="963591"/>
          </a:xfrm>
          <a:prstGeom prst="rect">
            <a:avLst/>
          </a:prstGeom>
          <a:ln w="6350">
            <a:solidFill>
              <a:schemeClr val="bg1">
                <a:lumMod val="50000"/>
              </a:schemeClr>
            </a:solidFill>
          </a:ln>
        </p:spPr>
      </p:pic>
      <p:pic>
        <p:nvPicPr>
          <p:cNvPr id="111" name="図 110">
            <a:extLst>
              <a:ext uri="{FF2B5EF4-FFF2-40B4-BE49-F238E27FC236}">
                <a16:creationId xmlns:a16="http://schemas.microsoft.com/office/drawing/2014/main" id="{FC5A8AB4-60EF-48DC-9B55-81F09D8798B1}"/>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8995949" y="4013047"/>
            <a:ext cx="1298354" cy="2309748"/>
          </a:xfrm>
          <a:prstGeom prst="rect">
            <a:avLst/>
          </a:prstGeom>
          <a:ln w="6350">
            <a:solidFill>
              <a:schemeClr val="bg1">
                <a:lumMod val="50000"/>
              </a:schemeClr>
            </a:solidFill>
          </a:ln>
        </p:spPr>
      </p:pic>
      <p:sp>
        <p:nvSpPr>
          <p:cNvPr id="83" name="フリーフォーム: 図形 82">
            <a:extLst>
              <a:ext uri="{FF2B5EF4-FFF2-40B4-BE49-F238E27FC236}">
                <a16:creationId xmlns:a16="http://schemas.microsoft.com/office/drawing/2014/main" id="{5268B1FD-0E0D-4735-8775-B70E77C6AC46}"/>
              </a:ext>
            </a:extLst>
          </p:cNvPr>
          <p:cNvSpPr/>
          <p:nvPr/>
        </p:nvSpPr>
        <p:spPr bwMode="auto">
          <a:xfrm flipH="1" flipV="1">
            <a:off x="9667490" y="6323593"/>
            <a:ext cx="1692000" cy="288000"/>
          </a:xfrm>
          <a:custGeom>
            <a:avLst/>
            <a:gdLst>
              <a:gd name="connsiteX0" fmla="*/ 0 w 2978523"/>
              <a:gd name="connsiteY0" fmla="*/ 403412 h 410136"/>
              <a:gd name="connsiteX1" fmla="*/ 0 w 2978523"/>
              <a:gd name="connsiteY1" fmla="*/ 0 h 410136"/>
              <a:gd name="connsiteX2" fmla="*/ 2978523 w 2978523"/>
              <a:gd name="connsiteY2" fmla="*/ 0 h 410136"/>
              <a:gd name="connsiteX3" fmla="*/ 2978523 w 2978523"/>
              <a:gd name="connsiteY3" fmla="*/ 410136 h 410136"/>
            </a:gdLst>
            <a:ahLst/>
            <a:cxnLst>
              <a:cxn ang="0">
                <a:pos x="connsiteX0" y="connsiteY0"/>
              </a:cxn>
              <a:cxn ang="0">
                <a:pos x="connsiteX1" y="connsiteY1"/>
              </a:cxn>
              <a:cxn ang="0">
                <a:pos x="connsiteX2" y="connsiteY2"/>
              </a:cxn>
              <a:cxn ang="0">
                <a:pos x="connsiteX3" y="connsiteY3"/>
              </a:cxn>
            </a:cxnLst>
            <a:rect l="l" t="t" r="r" b="b"/>
            <a:pathLst>
              <a:path w="2978523" h="410136">
                <a:moveTo>
                  <a:pt x="0" y="403412"/>
                </a:moveTo>
                <a:lnTo>
                  <a:pt x="0" y="0"/>
                </a:lnTo>
                <a:lnTo>
                  <a:pt x="2978523" y="0"/>
                </a:lnTo>
                <a:lnTo>
                  <a:pt x="2978523" y="410136"/>
                </a:lnTo>
              </a:path>
            </a:pathLst>
          </a:custGeom>
          <a:noFill/>
          <a:ln w="50800" algn="ctr">
            <a:solidFill>
              <a:srgbClr val="00B050"/>
            </a:solidFill>
            <a:round/>
            <a:headEnd type="triangle"/>
            <a:tailEnd type="none"/>
          </a:ln>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25" name="フリーフォーム: 図形 24">
            <a:extLst>
              <a:ext uri="{FF2B5EF4-FFF2-40B4-BE49-F238E27FC236}">
                <a16:creationId xmlns:a16="http://schemas.microsoft.com/office/drawing/2014/main" id="{275AADFB-7C97-4577-80AE-96779EA07038}"/>
              </a:ext>
            </a:extLst>
          </p:cNvPr>
          <p:cNvSpPr/>
          <p:nvPr/>
        </p:nvSpPr>
        <p:spPr bwMode="auto">
          <a:xfrm>
            <a:off x="9667490" y="3724248"/>
            <a:ext cx="1692000" cy="288000"/>
          </a:xfrm>
          <a:custGeom>
            <a:avLst/>
            <a:gdLst>
              <a:gd name="connsiteX0" fmla="*/ 0 w 2978523"/>
              <a:gd name="connsiteY0" fmla="*/ 403412 h 410136"/>
              <a:gd name="connsiteX1" fmla="*/ 0 w 2978523"/>
              <a:gd name="connsiteY1" fmla="*/ 0 h 410136"/>
              <a:gd name="connsiteX2" fmla="*/ 2978523 w 2978523"/>
              <a:gd name="connsiteY2" fmla="*/ 0 h 410136"/>
              <a:gd name="connsiteX3" fmla="*/ 2978523 w 2978523"/>
              <a:gd name="connsiteY3" fmla="*/ 410136 h 410136"/>
            </a:gdLst>
            <a:ahLst/>
            <a:cxnLst>
              <a:cxn ang="0">
                <a:pos x="connsiteX0" y="connsiteY0"/>
              </a:cxn>
              <a:cxn ang="0">
                <a:pos x="connsiteX1" y="connsiteY1"/>
              </a:cxn>
              <a:cxn ang="0">
                <a:pos x="connsiteX2" y="connsiteY2"/>
              </a:cxn>
              <a:cxn ang="0">
                <a:pos x="connsiteX3" y="connsiteY3"/>
              </a:cxn>
            </a:cxnLst>
            <a:rect l="l" t="t" r="r" b="b"/>
            <a:pathLst>
              <a:path w="2978523" h="410136">
                <a:moveTo>
                  <a:pt x="0" y="403412"/>
                </a:moveTo>
                <a:lnTo>
                  <a:pt x="0" y="0"/>
                </a:lnTo>
                <a:lnTo>
                  <a:pt x="2978523" y="0"/>
                </a:lnTo>
                <a:lnTo>
                  <a:pt x="2978523" y="410136"/>
                </a:lnTo>
              </a:path>
            </a:pathLst>
          </a:custGeom>
          <a:noFill/>
          <a:ln w="50800" algn="ctr">
            <a:solidFill>
              <a:srgbClr val="00B050"/>
            </a:solidFill>
            <a:round/>
            <a:headEnd type="triangle"/>
            <a:tailEnd type="none"/>
          </a:ln>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pic>
        <p:nvPicPr>
          <p:cNvPr id="112" name="図 111">
            <a:extLst>
              <a:ext uri="{FF2B5EF4-FFF2-40B4-BE49-F238E27FC236}">
                <a16:creationId xmlns:a16="http://schemas.microsoft.com/office/drawing/2014/main" id="{91AFE523-83AC-45F9-9D5B-EAEF699CB6DB}"/>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10715457" y="4014299"/>
            <a:ext cx="1298353" cy="2307245"/>
          </a:xfrm>
          <a:prstGeom prst="rect">
            <a:avLst/>
          </a:prstGeom>
          <a:ln w="6350">
            <a:solidFill>
              <a:schemeClr val="bg1">
                <a:lumMod val="50000"/>
              </a:schemeClr>
            </a:solidFill>
          </a:ln>
        </p:spPr>
      </p:pic>
      <p:pic>
        <p:nvPicPr>
          <p:cNvPr id="2" name="図 1">
            <a:extLst>
              <a:ext uri="{FF2B5EF4-FFF2-40B4-BE49-F238E27FC236}">
                <a16:creationId xmlns:a16="http://schemas.microsoft.com/office/drawing/2014/main" id="{659AA110-4205-4C6D-9548-00F1B0ACDA99}"/>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1022764" y="3868248"/>
            <a:ext cx="2007033" cy="2606978"/>
          </a:xfrm>
          <a:prstGeom prst="rect">
            <a:avLst/>
          </a:prstGeom>
          <a:ln>
            <a:solidFill>
              <a:srgbClr val="595959"/>
            </a:solidFill>
          </a:ln>
        </p:spPr>
      </p:pic>
      <p:sp>
        <p:nvSpPr>
          <p:cNvPr id="127" name="正方形/長方形 126">
            <a:extLst>
              <a:ext uri="{FF2B5EF4-FFF2-40B4-BE49-F238E27FC236}">
                <a16:creationId xmlns:a16="http://schemas.microsoft.com/office/drawing/2014/main" id="{E739C171-DD9A-445B-BB13-7CF060FDD92E}"/>
              </a:ext>
            </a:extLst>
          </p:cNvPr>
          <p:cNvSpPr/>
          <p:nvPr/>
        </p:nvSpPr>
        <p:spPr>
          <a:xfrm>
            <a:off x="1056184" y="4478213"/>
            <a:ext cx="1836329" cy="293191"/>
          </a:xfrm>
          <a:prstGeom prst="rect">
            <a:avLst/>
          </a:prstGeom>
          <a:noFill/>
          <a:ln w="38100" cap="flat" cmpd="sng" algn="ctr">
            <a:solidFill>
              <a:srgbClr val="00B050"/>
            </a:solidFill>
            <a:prstDash val="solid"/>
            <a:miter lim="800000"/>
          </a:ln>
          <a:effectLst/>
        </p:spPr>
        <p:txBody>
          <a:bodyPr anchor="ctr"/>
          <a:lstStyle/>
          <a:p>
            <a:pPr marL="0" marR="0" lvl="0" indent="0" defTabSz="1092200" eaLnBrk="0" fontAlgn="auto" latinLnBrk="0" hangingPunct="0">
              <a:lnSpc>
                <a:spcPct val="100000"/>
              </a:lnSpc>
              <a:spcBef>
                <a:spcPts val="0"/>
              </a:spcBef>
              <a:spcAft>
                <a:spcPts val="0"/>
              </a:spcAft>
              <a:buClrTx/>
              <a:buSzTx/>
              <a:buFontTx/>
              <a:buNone/>
              <a:tabLst/>
              <a:defRPr/>
            </a:pPr>
            <a:endParaRPr kumimoji="1" lang="ja-JP" altLang="en-US" sz="2100" b="0" i="0" u="none" strike="noStrike" kern="0" cap="none" spc="0" normalizeH="0" baseline="0" noProof="0">
              <a:ln>
                <a:noFill/>
              </a:ln>
              <a:solidFill>
                <a:prstClr val="white"/>
              </a:solidFill>
              <a:effectLst/>
              <a:uLnTx/>
              <a:uFillTx/>
              <a:latin typeface="HGP創英角ｺﾞｼｯｸUB"/>
              <a:ea typeface="HGP創英角ｺﾞｼｯｸUB"/>
              <a:cs typeface="+mn-cs"/>
            </a:endParaRPr>
          </a:p>
        </p:txBody>
      </p:sp>
      <p:cxnSp>
        <p:nvCxnSpPr>
          <p:cNvPr id="54" name="直線コネクタ 53">
            <a:extLst>
              <a:ext uri="{FF2B5EF4-FFF2-40B4-BE49-F238E27FC236}">
                <a16:creationId xmlns:a16="http://schemas.microsoft.com/office/drawing/2014/main" id="{6E56065B-3AD5-4AA4-983A-03BCCD91C730}"/>
              </a:ext>
            </a:extLst>
          </p:cNvPr>
          <p:cNvCxnSpPr>
            <a:cxnSpLocks/>
          </p:cNvCxnSpPr>
          <p:nvPr/>
        </p:nvCxnSpPr>
        <p:spPr bwMode="auto">
          <a:xfrm>
            <a:off x="2209386" y="5435319"/>
            <a:ext cx="0" cy="251775"/>
          </a:xfrm>
          <a:prstGeom prst="line">
            <a:avLst/>
          </a:prstGeom>
          <a:solidFill>
            <a:srgbClr val="000000"/>
          </a:solidFill>
          <a:ln w="19050" cap="flat" cmpd="sng" algn="ctr">
            <a:solidFill>
              <a:srgbClr val="00B050"/>
            </a:solidFill>
            <a:prstDash val="solid"/>
            <a:round/>
            <a:headEnd type="oval"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5" name="四角形: 角を丸くする 54">
            <a:extLst>
              <a:ext uri="{FF2B5EF4-FFF2-40B4-BE49-F238E27FC236}">
                <a16:creationId xmlns:a16="http://schemas.microsoft.com/office/drawing/2014/main" id="{14EC6542-118F-479C-A277-CD2CF0338ACE}"/>
              </a:ext>
            </a:extLst>
          </p:cNvPr>
          <p:cNvSpPr/>
          <p:nvPr/>
        </p:nvSpPr>
        <p:spPr bwMode="auto">
          <a:xfrm>
            <a:off x="1154200" y="5596086"/>
            <a:ext cx="1768704" cy="710171"/>
          </a:xfrm>
          <a:prstGeom prst="roundRect">
            <a:avLst>
              <a:gd name="adj" fmla="val 8830"/>
            </a:avLst>
          </a:prstGeom>
          <a:solidFill>
            <a:schemeClr val="bg1">
              <a:lumMod val="95000"/>
            </a:schemeClr>
          </a:solidFill>
          <a:ln w="19050" cap="flat" cmpd="sng" algn="ctr">
            <a:solidFill>
              <a:srgbClr val="00B050"/>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a:buClr>
                <a:srgbClr val="929292"/>
              </a:buClr>
              <a:buFont typeface="Trebuchet MS" panose="020B0603020202020204" pitchFamily="34" charset="0"/>
              <a:buNone/>
            </a:pPr>
            <a:r>
              <a:rPr lang="ja-JP" altLang="en-US" sz="1600" b="1" dirty="0">
                <a:solidFill>
                  <a:srgbClr val="00B050"/>
                </a:solidFill>
                <a:latin typeface="Meiryo UI" panose="020B0604030504040204" pitchFamily="50" charset="-128"/>
                <a:ea typeface="Meiryo UI" panose="020B0604030504040204" pitchFamily="50" charset="-128"/>
                <a:cs typeface="Trebuchet MS Bold" panose="020B0703020202020204" pitchFamily="34" charset="0"/>
                <a:sym typeface="Trebuchet MS Bold" panose="020B0703020202020204" pitchFamily="34" charset="0"/>
              </a:rPr>
              <a:t>指定の</a:t>
            </a:r>
            <a:endParaRPr lang="en-US" altLang="ja-JP" sz="1600" b="1" dirty="0">
              <a:solidFill>
                <a:srgbClr val="00B050"/>
              </a:solidFill>
              <a:latin typeface="Meiryo UI" panose="020B0604030504040204" pitchFamily="50" charset="-128"/>
              <a:ea typeface="Meiryo UI" panose="020B0604030504040204" pitchFamily="50" charset="-128"/>
              <a:cs typeface="Trebuchet MS Bold" panose="020B0703020202020204" pitchFamily="34" charset="0"/>
              <a:sym typeface="Trebuchet MS Bold" panose="020B0703020202020204" pitchFamily="34" charset="0"/>
            </a:endParaRPr>
          </a:p>
          <a:p>
            <a:pPr>
              <a:buClr>
                <a:srgbClr val="929292"/>
              </a:buClr>
              <a:buFont typeface="Trebuchet MS" panose="020B0603020202020204" pitchFamily="34" charset="0"/>
              <a:buNone/>
            </a:pPr>
            <a:r>
              <a:rPr lang="ja-JP" altLang="en-US" sz="1600" b="1" dirty="0">
                <a:solidFill>
                  <a:srgbClr val="00B050"/>
                </a:solidFill>
                <a:latin typeface="Meiryo UI" panose="020B0604030504040204" pitchFamily="50" charset="-128"/>
                <a:ea typeface="Meiryo UI" panose="020B0604030504040204" pitchFamily="50" charset="-128"/>
                <a:cs typeface="Trebuchet MS Bold" panose="020B0703020202020204" pitchFamily="34" charset="0"/>
                <a:sym typeface="Trebuchet MS Bold" panose="020B0703020202020204" pitchFamily="34" charset="0"/>
              </a:rPr>
              <a:t>パラメーターを設定</a:t>
            </a:r>
            <a:endParaRPr lang="ja-JP" altLang="ja-JP" sz="1800" b="1" dirty="0">
              <a:solidFill>
                <a:srgbClr val="00B050"/>
              </a:solidFill>
              <a:latin typeface="Meiryo UI" panose="020B0604030504040204" pitchFamily="50" charset="-128"/>
              <a:ea typeface="Meiryo UI" panose="020B0604030504040204" pitchFamily="50" charset="-128"/>
              <a:cs typeface="Trebuchet MS Bold" panose="020B0703020202020204" pitchFamily="34" charset="0"/>
              <a:sym typeface="Trebuchet MS Bold" panose="020B0703020202020204" pitchFamily="34" charset="0"/>
            </a:endParaRPr>
          </a:p>
        </p:txBody>
      </p:sp>
      <p:sp>
        <p:nvSpPr>
          <p:cNvPr id="43" name="正方形/長方形 42">
            <a:extLst>
              <a:ext uri="{FF2B5EF4-FFF2-40B4-BE49-F238E27FC236}">
                <a16:creationId xmlns:a16="http://schemas.microsoft.com/office/drawing/2014/main" id="{1C7A25F9-CF0B-4DF3-9523-260CF1BD9EE2}"/>
              </a:ext>
            </a:extLst>
          </p:cNvPr>
          <p:cNvSpPr/>
          <p:nvPr/>
        </p:nvSpPr>
        <p:spPr>
          <a:xfrm>
            <a:off x="1055636" y="4940625"/>
            <a:ext cx="1836877" cy="415472"/>
          </a:xfrm>
          <a:prstGeom prst="rect">
            <a:avLst/>
          </a:prstGeom>
          <a:noFill/>
          <a:ln w="38100" cap="flat" cmpd="sng" algn="ctr">
            <a:solidFill>
              <a:srgbClr val="00B050"/>
            </a:solidFill>
            <a:prstDash val="solid"/>
            <a:miter lim="800000"/>
          </a:ln>
          <a:effectLst/>
        </p:spPr>
        <p:txBody>
          <a:bodyPr anchor="ctr"/>
          <a:lstStyle/>
          <a:p>
            <a:pPr marL="0" marR="0" lvl="0" indent="0" defTabSz="1092200" eaLnBrk="0" fontAlgn="auto" latinLnBrk="0" hangingPunct="0">
              <a:lnSpc>
                <a:spcPct val="100000"/>
              </a:lnSpc>
              <a:spcBef>
                <a:spcPts val="0"/>
              </a:spcBef>
              <a:spcAft>
                <a:spcPts val="0"/>
              </a:spcAft>
              <a:buClrTx/>
              <a:buSzTx/>
              <a:buFontTx/>
              <a:buNone/>
              <a:tabLst/>
              <a:defRPr/>
            </a:pPr>
            <a:endParaRPr kumimoji="1" lang="ja-JP" altLang="en-US" sz="2100" b="0" i="0" u="none" strike="noStrike" kern="0" cap="none" spc="0" normalizeH="0" baseline="0" noProof="0">
              <a:ln>
                <a:noFill/>
              </a:ln>
              <a:solidFill>
                <a:prstClr val="white"/>
              </a:solidFill>
              <a:effectLst/>
              <a:uLnTx/>
              <a:uFillTx/>
              <a:latin typeface="HGP創英角ｺﾞｼｯｸUB"/>
              <a:ea typeface="HGP創英角ｺﾞｼｯｸUB"/>
              <a:cs typeface="+mn-cs"/>
            </a:endParaRPr>
          </a:p>
        </p:txBody>
      </p:sp>
      <p:cxnSp>
        <p:nvCxnSpPr>
          <p:cNvPr id="45" name="直線コネクタ 44">
            <a:extLst>
              <a:ext uri="{FF2B5EF4-FFF2-40B4-BE49-F238E27FC236}">
                <a16:creationId xmlns:a16="http://schemas.microsoft.com/office/drawing/2014/main" id="{57430F66-95DE-4E4E-AD8D-3490CAD5DA9E}"/>
              </a:ext>
            </a:extLst>
          </p:cNvPr>
          <p:cNvCxnSpPr>
            <a:cxnSpLocks/>
          </p:cNvCxnSpPr>
          <p:nvPr/>
        </p:nvCxnSpPr>
        <p:spPr bwMode="auto">
          <a:xfrm flipV="1">
            <a:off x="2181126" y="3954054"/>
            <a:ext cx="0" cy="452023"/>
          </a:xfrm>
          <a:prstGeom prst="line">
            <a:avLst/>
          </a:prstGeom>
          <a:solidFill>
            <a:srgbClr val="000000"/>
          </a:solidFill>
          <a:ln w="19050" cap="flat" cmpd="sng" algn="ctr">
            <a:solidFill>
              <a:srgbClr val="00B050"/>
            </a:solidFill>
            <a:prstDash val="solid"/>
            <a:round/>
            <a:headEnd type="oval"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4" name="四角形: 角を丸くする 43">
            <a:extLst>
              <a:ext uri="{FF2B5EF4-FFF2-40B4-BE49-F238E27FC236}">
                <a16:creationId xmlns:a16="http://schemas.microsoft.com/office/drawing/2014/main" id="{9A607737-300B-44BD-9A6A-93178FD4EDD9}"/>
              </a:ext>
            </a:extLst>
          </p:cNvPr>
          <p:cNvSpPr/>
          <p:nvPr/>
        </p:nvSpPr>
        <p:spPr bwMode="auto">
          <a:xfrm>
            <a:off x="1389037" y="3795886"/>
            <a:ext cx="1698410" cy="470824"/>
          </a:xfrm>
          <a:prstGeom prst="roundRect">
            <a:avLst>
              <a:gd name="adj" fmla="val 8830"/>
            </a:avLst>
          </a:prstGeom>
          <a:solidFill>
            <a:schemeClr val="bg1">
              <a:lumMod val="95000"/>
            </a:schemeClr>
          </a:solidFill>
          <a:ln w="19050" cap="flat" cmpd="sng" algn="ctr">
            <a:solidFill>
              <a:srgbClr val="00B050"/>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a:buClr>
                <a:srgbClr val="929292"/>
              </a:buClr>
              <a:buFont typeface="Trebuchet MS" panose="020B0603020202020204" pitchFamily="34" charset="0"/>
              <a:buNone/>
            </a:pPr>
            <a:r>
              <a:rPr lang="en-US" altLang="ja-JP" sz="1600" b="1" dirty="0" err="1">
                <a:solidFill>
                  <a:srgbClr val="00B050"/>
                </a:solidFill>
                <a:latin typeface="Meiryo UI" panose="020B0604030504040204" pitchFamily="50" charset="-128"/>
                <a:ea typeface="Meiryo UI" panose="020B0604030504040204" pitchFamily="50" charset="-128"/>
                <a:cs typeface="Trebuchet MS Bold" panose="020B0703020202020204" pitchFamily="34" charset="0"/>
                <a:sym typeface="Trebuchet MS Bold" panose="020B0703020202020204" pitchFamily="34" charset="0"/>
              </a:rPr>
              <a:t>BCAgent</a:t>
            </a:r>
            <a:r>
              <a:rPr lang="ja-JP" altLang="en-US" sz="1600" b="1" dirty="0">
                <a:solidFill>
                  <a:srgbClr val="00B050"/>
                </a:solidFill>
                <a:latin typeface="Meiryo UI" panose="020B0604030504040204" pitchFamily="50" charset="-128"/>
                <a:ea typeface="Meiryo UI" panose="020B0604030504040204" pitchFamily="50" charset="-128"/>
                <a:cs typeface="Trebuchet MS Bold" panose="020B0703020202020204" pitchFamily="34" charset="0"/>
                <a:sym typeface="Trebuchet MS Bold" panose="020B0703020202020204" pitchFamily="34" charset="0"/>
              </a:rPr>
              <a:t>を選択</a:t>
            </a:r>
            <a:endParaRPr lang="ja-JP" altLang="ja-JP" sz="1600" b="1" dirty="0">
              <a:solidFill>
                <a:srgbClr val="00B050"/>
              </a:solidFill>
              <a:latin typeface="Meiryo UI" panose="020B0604030504040204" pitchFamily="50" charset="-128"/>
              <a:ea typeface="Meiryo UI" panose="020B0604030504040204" pitchFamily="50" charset="-128"/>
              <a:cs typeface="Trebuchet MS Bold" panose="020B0703020202020204" pitchFamily="34" charset="0"/>
              <a:sym typeface="Trebuchet MS Bold" panose="020B0703020202020204" pitchFamily="34" charset="0"/>
            </a:endParaRPr>
          </a:p>
        </p:txBody>
      </p:sp>
      <p:sp>
        <p:nvSpPr>
          <p:cNvPr id="46" name="角丸四角形 13">
            <a:extLst>
              <a:ext uri="{FF2B5EF4-FFF2-40B4-BE49-F238E27FC236}">
                <a16:creationId xmlns:a16="http://schemas.microsoft.com/office/drawing/2014/main" id="{35E1921A-AC05-4780-9BAF-156EBCE4F95A}"/>
              </a:ext>
            </a:extLst>
          </p:cNvPr>
          <p:cNvSpPr/>
          <p:nvPr/>
        </p:nvSpPr>
        <p:spPr bwMode="auto">
          <a:xfrm>
            <a:off x="9022006" y="360000"/>
            <a:ext cx="1080000" cy="288000"/>
          </a:xfrm>
          <a:prstGeom prst="roundRect">
            <a:avLst>
              <a:gd name="adj" fmla="val 13229"/>
            </a:avLst>
          </a:prstGeom>
          <a:solidFill>
            <a:srgbClr val="92D050"/>
          </a:solidFill>
          <a:ln w="285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defRPr/>
            </a:pPr>
            <a:r>
              <a:rPr lang="en-US" altLang="ja-JP" sz="1400" b="1" kern="0" dirty="0">
                <a:solidFill>
                  <a:srgbClr val="FFFFFF"/>
                </a:solidFill>
                <a:latin typeface="Meiryo UI" panose="020B0604030504040204" pitchFamily="50" charset="-128"/>
                <a:ea typeface="Meiryo UI" panose="020B0604030504040204" pitchFamily="50" charset="-128"/>
                <a:cs typeface="Verdana" panose="020B0604030504040204" pitchFamily="34" charset="0"/>
              </a:rPr>
              <a:t>Android</a:t>
            </a:r>
            <a:endParaRPr kumimoji="1" lang="ja-JP" altLang="en-US" sz="1400" b="1" kern="0" dirty="0">
              <a:solidFill>
                <a:srgbClr val="FFFFFF"/>
              </a:solidFill>
              <a:latin typeface="Meiryo UI" panose="020B0604030504040204" pitchFamily="50" charset="-128"/>
              <a:ea typeface="Meiryo UI" panose="020B0604030504040204" pitchFamily="50" charset="-128"/>
              <a:cs typeface="Verdana" panose="020B0604030504040204" pitchFamily="34" charset="0"/>
            </a:endParaRPr>
          </a:p>
        </p:txBody>
      </p:sp>
    </p:spTree>
    <p:extLst>
      <p:ext uri="{BB962C8B-B14F-4D97-AF65-F5344CB8AC3E}">
        <p14:creationId xmlns:p14="http://schemas.microsoft.com/office/powerpoint/2010/main" val="119661701"/>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C475267A-35FE-4A7B-9EB1-ED64EF83EBF4}"/>
              </a:ext>
            </a:extLst>
          </p:cNvPr>
          <p:cNvSpPr>
            <a:spLocks noGrp="1"/>
          </p:cNvSpPr>
          <p:nvPr>
            <p:ph type="sldNum" sz="quarter" idx="4"/>
          </p:nvPr>
        </p:nvSpPr>
        <p:spPr/>
        <p:txBody>
          <a:bodyPr/>
          <a:lstStyle/>
          <a:p>
            <a:fld id="{F1BF7F6E-0413-4353-995D-100289A07FF8}" type="slidenum">
              <a:rPr lang="en-US" altLang="ja-JP" smtClean="0"/>
              <a:pPr/>
              <a:t>58</a:t>
            </a:fld>
            <a:endParaRPr lang="en-US" altLang="ja-JP" dirty="0"/>
          </a:p>
        </p:txBody>
      </p:sp>
      <p:sp>
        <p:nvSpPr>
          <p:cNvPr id="5" name="角丸四角形 13">
            <a:extLst>
              <a:ext uri="{FF2B5EF4-FFF2-40B4-BE49-F238E27FC236}">
                <a16:creationId xmlns:a16="http://schemas.microsoft.com/office/drawing/2014/main" id="{8D48B90D-1D6C-4D2E-AF64-F610F4CA2DDD}"/>
              </a:ext>
            </a:extLst>
          </p:cNvPr>
          <p:cNvSpPr/>
          <p:nvPr/>
        </p:nvSpPr>
        <p:spPr bwMode="auto">
          <a:xfrm>
            <a:off x="9022006" y="360000"/>
            <a:ext cx="1080000" cy="288000"/>
          </a:xfrm>
          <a:prstGeom prst="roundRect">
            <a:avLst>
              <a:gd name="adj" fmla="val 13229"/>
            </a:avLst>
          </a:prstGeom>
          <a:solidFill>
            <a:srgbClr val="92D050"/>
          </a:solidFill>
          <a:ln w="285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defRPr/>
            </a:pPr>
            <a:r>
              <a:rPr lang="en-US" altLang="ja-JP" sz="1400" b="1" kern="0" dirty="0">
                <a:solidFill>
                  <a:srgbClr val="FFFFFF"/>
                </a:solidFill>
                <a:latin typeface="Meiryo UI" panose="020B0604030504040204" pitchFamily="50" charset="-128"/>
                <a:ea typeface="Meiryo UI" panose="020B0604030504040204" pitchFamily="50" charset="-128"/>
                <a:cs typeface="Verdana" panose="020B0604030504040204" pitchFamily="34" charset="0"/>
              </a:rPr>
              <a:t>Android</a:t>
            </a:r>
            <a:endParaRPr kumimoji="1" lang="ja-JP" altLang="en-US" sz="1400" b="1" kern="0" dirty="0">
              <a:solidFill>
                <a:srgbClr val="FFFFFF"/>
              </a:solidFill>
              <a:latin typeface="Meiryo UI" panose="020B0604030504040204" pitchFamily="50" charset="-128"/>
              <a:ea typeface="Meiryo UI" panose="020B0604030504040204" pitchFamily="50" charset="-128"/>
              <a:cs typeface="Verdana" panose="020B0604030504040204" pitchFamily="34" charset="0"/>
            </a:endParaRPr>
          </a:p>
        </p:txBody>
      </p:sp>
      <p:sp>
        <p:nvSpPr>
          <p:cNvPr id="6" name="テキスト ボックス 5">
            <a:extLst>
              <a:ext uri="{FF2B5EF4-FFF2-40B4-BE49-F238E27FC236}">
                <a16:creationId xmlns:a16="http://schemas.microsoft.com/office/drawing/2014/main" id="{08A16000-6DD2-4CCE-A174-5FECE542364B}"/>
              </a:ext>
            </a:extLst>
          </p:cNvPr>
          <p:cNvSpPr txBox="1"/>
          <p:nvPr/>
        </p:nvSpPr>
        <p:spPr>
          <a:xfrm>
            <a:off x="1461046" y="303945"/>
            <a:ext cx="1440160" cy="400110"/>
          </a:xfrm>
          <a:prstGeom prst="rect">
            <a:avLst/>
          </a:prstGeom>
          <a:noFill/>
          <a:ln w="12700">
            <a:solidFill>
              <a:srgbClr val="DE0000"/>
            </a:solidFill>
          </a:ln>
        </p:spPr>
        <p:txBody>
          <a:bodyPr wrap="square" rtlCol="0" anchor="ctr" anchorCtr="1">
            <a:spAutoFit/>
          </a:bodyPr>
          <a:lstStyle/>
          <a:p>
            <a:r>
              <a:rPr lang="ja-JP" altLang="en-US" sz="2000" b="1" dirty="0">
                <a:solidFill>
                  <a:srgbClr val="DE0000"/>
                </a:solidFill>
                <a:latin typeface="Meiryo UI" panose="020B0604030504040204" pitchFamily="50" charset="-128"/>
                <a:ea typeface="Meiryo UI" panose="020B0604030504040204" pitchFamily="50" charset="-128"/>
                <a:sym typeface="ヒラギノ角ゴ ProN W6" charset="0"/>
              </a:rPr>
              <a:t>注意事項</a:t>
            </a:r>
          </a:p>
        </p:txBody>
      </p:sp>
      <p:graphicFrame>
        <p:nvGraphicFramePr>
          <p:cNvPr id="7" name="Group 126">
            <a:extLst>
              <a:ext uri="{FF2B5EF4-FFF2-40B4-BE49-F238E27FC236}">
                <a16:creationId xmlns:a16="http://schemas.microsoft.com/office/drawing/2014/main" id="{1B253B2E-9FC1-42B9-B9C7-70500C3CE881}"/>
              </a:ext>
            </a:extLst>
          </p:cNvPr>
          <p:cNvGraphicFramePr>
            <a:graphicFrameLocks noGrp="1"/>
          </p:cNvGraphicFramePr>
          <p:nvPr>
            <p:extLst>
              <p:ext uri="{D42A27DB-BD31-4B8C-83A1-F6EECF244321}">
                <p14:modId xmlns:p14="http://schemas.microsoft.com/office/powerpoint/2010/main" val="3359898103"/>
              </p:ext>
            </p:extLst>
          </p:nvPr>
        </p:nvGraphicFramePr>
        <p:xfrm>
          <a:off x="678194" y="1400653"/>
          <a:ext cx="11868937" cy="7579809"/>
        </p:xfrm>
        <a:graphic>
          <a:graphicData uri="http://schemas.openxmlformats.org/drawingml/2006/table">
            <a:tbl>
              <a:tblPr/>
              <a:tblGrid>
                <a:gridCol w="2186830">
                  <a:extLst>
                    <a:ext uri="{9D8B030D-6E8A-4147-A177-3AD203B41FA5}">
                      <a16:colId xmlns:a16="http://schemas.microsoft.com/office/drawing/2014/main" val="20000"/>
                    </a:ext>
                  </a:extLst>
                </a:gridCol>
                <a:gridCol w="9682107">
                  <a:extLst>
                    <a:ext uri="{9D8B030D-6E8A-4147-A177-3AD203B41FA5}">
                      <a16:colId xmlns:a16="http://schemas.microsoft.com/office/drawing/2014/main" val="20001"/>
                    </a:ext>
                  </a:extLst>
                </a:gridCol>
              </a:tblGrid>
              <a:tr h="382439">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1" lang="ja-JP" altLang="en-US" sz="1800" b="1" i="0" u="none" strike="noStrike" cap="none" normalizeH="0" baseline="0" dirty="0">
                          <a:ln>
                            <a:noFill/>
                          </a:ln>
                          <a:solidFill>
                            <a:schemeClr val="bg1"/>
                          </a:solidFill>
                          <a:effectLst/>
                          <a:latin typeface="Meiryo UI" panose="020B0604030504040204" pitchFamily="50" charset="-128"/>
                          <a:ea typeface="Meiryo UI" panose="020B0604030504040204" pitchFamily="50" charset="-128"/>
                        </a:rPr>
                        <a:t>項　目 </a:t>
                      </a:r>
                    </a:p>
                  </a:txBody>
                  <a:tcPr marL="0" marR="0" marT="0" marB="0" anchor="ctr" anchorCtr="1"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solidFill>
                      <a:srgbClr val="A6A6A6"/>
                    </a:solidFill>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1" lang="ja-JP" altLang="en-US" sz="1800" b="1" i="0" u="none" strike="noStrike" cap="none" normalizeH="0" baseline="0" dirty="0">
                          <a:ln>
                            <a:noFill/>
                          </a:ln>
                          <a:solidFill>
                            <a:schemeClr val="bg1"/>
                          </a:solidFill>
                          <a:effectLst/>
                          <a:latin typeface="Meiryo UI" panose="020B0604030504040204" pitchFamily="50" charset="-128"/>
                          <a:ea typeface="Meiryo UI" panose="020B0604030504040204" pitchFamily="50" charset="-128"/>
                        </a:rPr>
                        <a:t>内　容</a:t>
                      </a:r>
                    </a:p>
                  </a:txBody>
                  <a:tcPr marL="0" marR="0" marT="0" marB="0" anchor="ctr" anchorCtr="1"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solidFill>
                      <a:schemeClr val="bg1">
                        <a:lumMod val="65000"/>
                      </a:schemeClr>
                    </a:solidFill>
                  </a:tcPr>
                </a:tc>
                <a:extLst>
                  <a:ext uri="{0D108BD9-81ED-4DB2-BD59-A6C34878D82A}">
                    <a16:rowId xmlns:a16="http://schemas.microsoft.com/office/drawing/2014/main" val="10000"/>
                  </a:ext>
                </a:extLst>
              </a:tr>
              <a:tr h="549249">
                <a:tc>
                  <a:txBody>
                    <a:bodyPr/>
                    <a:lstStyle>
                      <a:defPPr>
                        <a:defRPr lang="ja-JP"/>
                      </a:defPPr>
                      <a:lvl1pPr marL="0" algn="l" defTabSz="914400" rtl="0" eaLnBrk="1" latinLnBrk="0" hangingPunct="1">
                        <a:defRPr kumimoji="1" sz="1800" kern="1200">
                          <a:solidFill>
                            <a:schemeClr val="tx1"/>
                          </a:solidFill>
                          <a:latin typeface="Trebuchet MS"/>
                          <a:ea typeface="HGP創英角ｺﾞｼｯｸUB"/>
                        </a:defRPr>
                      </a:lvl1pPr>
                      <a:lvl2pPr marL="457200" algn="l" defTabSz="914400" rtl="0" eaLnBrk="1" latinLnBrk="0" hangingPunct="1">
                        <a:defRPr kumimoji="1" sz="1800" kern="1200">
                          <a:solidFill>
                            <a:schemeClr val="tx1"/>
                          </a:solidFill>
                          <a:latin typeface="Trebuchet MS"/>
                          <a:ea typeface="HGP創英角ｺﾞｼｯｸUB"/>
                        </a:defRPr>
                      </a:lvl2pPr>
                      <a:lvl3pPr marL="914400" algn="l" defTabSz="914400" rtl="0" eaLnBrk="1" latinLnBrk="0" hangingPunct="1">
                        <a:defRPr kumimoji="1" sz="1800" kern="1200">
                          <a:solidFill>
                            <a:schemeClr val="tx1"/>
                          </a:solidFill>
                          <a:latin typeface="Trebuchet MS"/>
                          <a:ea typeface="HGP創英角ｺﾞｼｯｸUB"/>
                        </a:defRPr>
                      </a:lvl3pPr>
                      <a:lvl4pPr marL="1371600" algn="l" defTabSz="914400" rtl="0" eaLnBrk="1" latinLnBrk="0" hangingPunct="1">
                        <a:defRPr kumimoji="1" sz="1800" kern="1200">
                          <a:solidFill>
                            <a:schemeClr val="tx1"/>
                          </a:solidFill>
                          <a:latin typeface="Trebuchet MS"/>
                          <a:ea typeface="HGP創英角ｺﾞｼｯｸUB"/>
                        </a:defRPr>
                      </a:lvl4pPr>
                      <a:lvl5pPr marL="1828800" algn="l" defTabSz="914400" rtl="0" eaLnBrk="1" latinLnBrk="0" hangingPunct="1">
                        <a:defRPr kumimoji="1" sz="1800" kern="1200">
                          <a:solidFill>
                            <a:schemeClr val="tx1"/>
                          </a:solidFill>
                          <a:latin typeface="Trebuchet MS"/>
                          <a:ea typeface="HGP創英角ｺﾞｼｯｸUB"/>
                        </a:defRPr>
                      </a:lvl5pPr>
                      <a:lvl6pPr marL="2286000" algn="l" defTabSz="914400" rtl="0" eaLnBrk="1" latinLnBrk="0" hangingPunct="1">
                        <a:defRPr kumimoji="1" sz="1800" kern="1200">
                          <a:solidFill>
                            <a:schemeClr val="tx1"/>
                          </a:solidFill>
                          <a:latin typeface="Trebuchet MS"/>
                          <a:ea typeface="HGP創英角ｺﾞｼｯｸUB"/>
                        </a:defRPr>
                      </a:lvl6pPr>
                      <a:lvl7pPr marL="2743200" algn="l" defTabSz="914400" rtl="0" eaLnBrk="1" latinLnBrk="0" hangingPunct="1">
                        <a:defRPr kumimoji="1" sz="1800" kern="1200">
                          <a:solidFill>
                            <a:schemeClr val="tx1"/>
                          </a:solidFill>
                          <a:latin typeface="Trebuchet MS"/>
                          <a:ea typeface="HGP創英角ｺﾞｼｯｸUB"/>
                        </a:defRPr>
                      </a:lvl7pPr>
                      <a:lvl8pPr marL="3200400" algn="l" defTabSz="914400" rtl="0" eaLnBrk="1" latinLnBrk="0" hangingPunct="1">
                        <a:defRPr kumimoji="1" sz="1800" kern="1200">
                          <a:solidFill>
                            <a:schemeClr val="tx1"/>
                          </a:solidFill>
                          <a:latin typeface="Trebuchet MS"/>
                          <a:ea typeface="HGP創英角ｺﾞｼｯｸUB"/>
                        </a:defRPr>
                      </a:lvl8pPr>
                      <a:lvl9pPr marL="3657600" algn="l" defTabSz="914400" rtl="0" eaLnBrk="1" latinLnBrk="0" hangingPunct="1">
                        <a:defRPr kumimoji="1" sz="1800" kern="1200">
                          <a:solidFill>
                            <a:schemeClr val="tx1"/>
                          </a:solidFill>
                          <a:latin typeface="Trebuchet MS"/>
                          <a:ea typeface="HGP創英角ｺﾞｼｯｸUB"/>
                        </a:defRPr>
                      </a:lvl9pPr>
                    </a:lstStyle>
                    <a:p>
                      <a:pPr marL="144000" algn="l"/>
                      <a:r>
                        <a:rPr lang="ja-JP" altLang="en-US" sz="1800" b="0" dirty="0">
                          <a:solidFill>
                            <a:schemeClr val="tx1"/>
                          </a:solidFill>
                          <a:latin typeface="Meiryo UI" panose="020B0604030504040204" pitchFamily="50" charset="-128"/>
                          <a:ea typeface="Meiryo UI" panose="020B0604030504040204" pitchFamily="50" charset="-128"/>
                        </a:rPr>
                        <a:t>同時利用の制限</a:t>
                      </a:r>
                    </a:p>
                  </a:txBody>
                  <a:tcPr marL="72000" marR="144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noFill/>
                  </a:tcPr>
                </a:tc>
                <a:tc>
                  <a:txBody>
                    <a:bodyPr/>
                    <a:lstStyle>
                      <a:defPPr>
                        <a:defRPr lang="ja-JP"/>
                      </a:defPPr>
                      <a:lvl1pPr marL="0" algn="l" defTabSz="914400" rtl="0" eaLnBrk="1" latinLnBrk="0" hangingPunct="1">
                        <a:defRPr kumimoji="1" sz="1800" kern="1200">
                          <a:solidFill>
                            <a:schemeClr val="tx1"/>
                          </a:solidFill>
                          <a:latin typeface="Trebuchet MS"/>
                          <a:ea typeface="HGP創英角ｺﾞｼｯｸUB"/>
                        </a:defRPr>
                      </a:lvl1pPr>
                      <a:lvl2pPr marL="457200" algn="l" defTabSz="914400" rtl="0" eaLnBrk="1" latinLnBrk="0" hangingPunct="1">
                        <a:defRPr kumimoji="1" sz="1800" kern="1200">
                          <a:solidFill>
                            <a:schemeClr val="tx1"/>
                          </a:solidFill>
                          <a:latin typeface="Trebuchet MS"/>
                          <a:ea typeface="HGP創英角ｺﾞｼｯｸUB"/>
                        </a:defRPr>
                      </a:lvl2pPr>
                      <a:lvl3pPr marL="914400" algn="l" defTabSz="914400" rtl="0" eaLnBrk="1" latinLnBrk="0" hangingPunct="1">
                        <a:defRPr kumimoji="1" sz="1800" kern="1200">
                          <a:solidFill>
                            <a:schemeClr val="tx1"/>
                          </a:solidFill>
                          <a:latin typeface="Trebuchet MS"/>
                          <a:ea typeface="HGP創英角ｺﾞｼｯｸUB"/>
                        </a:defRPr>
                      </a:lvl3pPr>
                      <a:lvl4pPr marL="1371600" algn="l" defTabSz="914400" rtl="0" eaLnBrk="1" latinLnBrk="0" hangingPunct="1">
                        <a:defRPr kumimoji="1" sz="1800" kern="1200">
                          <a:solidFill>
                            <a:schemeClr val="tx1"/>
                          </a:solidFill>
                          <a:latin typeface="Trebuchet MS"/>
                          <a:ea typeface="HGP創英角ｺﾞｼｯｸUB"/>
                        </a:defRPr>
                      </a:lvl4pPr>
                      <a:lvl5pPr marL="1828800" algn="l" defTabSz="914400" rtl="0" eaLnBrk="1" latinLnBrk="0" hangingPunct="1">
                        <a:defRPr kumimoji="1" sz="1800" kern="1200">
                          <a:solidFill>
                            <a:schemeClr val="tx1"/>
                          </a:solidFill>
                          <a:latin typeface="Trebuchet MS"/>
                          <a:ea typeface="HGP創英角ｺﾞｼｯｸUB"/>
                        </a:defRPr>
                      </a:lvl5pPr>
                      <a:lvl6pPr marL="2286000" algn="l" defTabSz="914400" rtl="0" eaLnBrk="1" latinLnBrk="0" hangingPunct="1">
                        <a:defRPr kumimoji="1" sz="1800" kern="1200">
                          <a:solidFill>
                            <a:schemeClr val="tx1"/>
                          </a:solidFill>
                          <a:latin typeface="Trebuchet MS"/>
                          <a:ea typeface="HGP創英角ｺﾞｼｯｸUB"/>
                        </a:defRPr>
                      </a:lvl6pPr>
                      <a:lvl7pPr marL="2743200" algn="l" defTabSz="914400" rtl="0" eaLnBrk="1" latinLnBrk="0" hangingPunct="1">
                        <a:defRPr kumimoji="1" sz="1800" kern="1200">
                          <a:solidFill>
                            <a:schemeClr val="tx1"/>
                          </a:solidFill>
                          <a:latin typeface="Trebuchet MS"/>
                          <a:ea typeface="HGP創英角ｺﾞｼｯｸUB"/>
                        </a:defRPr>
                      </a:lvl7pPr>
                      <a:lvl8pPr marL="3200400" algn="l" defTabSz="914400" rtl="0" eaLnBrk="1" latinLnBrk="0" hangingPunct="1">
                        <a:defRPr kumimoji="1" sz="1800" kern="1200">
                          <a:solidFill>
                            <a:schemeClr val="tx1"/>
                          </a:solidFill>
                          <a:latin typeface="Trebuchet MS"/>
                          <a:ea typeface="HGP創英角ｺﾞｼｯｸUB"/>
                        </a:defRPr>
                      </a:lvl8pPr>
                      <a:lvl9pPr marL="3657600" algn="l" defTabSz="914400" rtl="0" eaLnBrk="1" latinLnBrk="0" hangingPunct="1">
                        <a:defRPr kumimoji="1" sz="1800" kern="1200">
                          <a:solidFill>
                            <a:schemeClr val="tx1"/>
                          </a:solidFill>
                          <a:latin typeface="Trebuchet MS"/>
                          <a:ea typeface="HGP創英角ｺﾞｼｯｸUB"/>
                        </a:defRPr>
                      </a:lvl9pPr>
                    </a:lstStyle>
                    <a:p>
                      <a:pPr marL="144000" marR="0" indent="0" algn="l" defTabSz="914400" rtl="0" eaLnBrk="1" fontAlgn="auto" latinLnBrk="0" hangingPunct="1">
                        <a:lnSpc>
                          <a:spcPct val="100000"/>
                        </a:lnSpc>
                        <a:spcBef>
                          <a:spcPts val="0"/>
                        </a:spcBef>
                        <a:spcAft>
                          <a:spcPts val="0"/>
                        </a:spcAft>
                        <a:buClrTx/>
                        <a:buSzTx/>
                        <a:buFontTx/>
                        <a:buNone/>
                        <a:tabLst/>
                        <a:defRPr/>
                      </a:pPr>
                      <a:r>
                        <a:rPr kumimoji="1" lang="ja-JP" altLang="en-US" sz="1600" b="0" i="0" kern="1200" dirty="0">
                          <a:solidFill>
                            <a:schemeClr val="tx1"/>
                          </a:solidFill>
                          <a:latin typeface="Meiryo UI" panose="020B0604030504040204" pitchFamily="50" charset="-128"/>
                          <a:ea typeface="Meiryo UI" panose="020B0604030504040204" pitchFamily="50" charset="-128"/>
                          <a:cs typeface="+mn-cs"/>
                        </a:rPr>
                        <a:t>ソフトバンク法人コンシェルサービスのアプリコンシェルサービス及び</a:t>
                      </a:r>
                      <a:r>
                        <a:rPr kumimoji="1" lang="en-US" altLang="ja-JP" sz="1600" b="0" i="0" kern="1200" dirty="0">
                          <a:solidFill>
                            <a:schemeClr val="tx1"/>
                          </a:solidFill>
                          <a:latin typeface="Meiryo UI" panose="020B0604030504040204" pitchFamily="50" charset="-128"/>
                          <a:ea typeface="Meiryo UI" panose="020B0604030504040204" pitchFamily="50" charset="-128"/>
                          <a:cs typeface="+mn-cs"/>
                        </a:rPr>
                        <a:t>MDM</a:t>
                      </a:r>
                      <a:r>
                        <a:rPr kumimoji="1" lang="ja-JP" altLang="en-US" sz="1600" b="0" i="0" kern="1200" dirty="0">
                          <a:solidFill>
                            <a:schemeClr val="tx1"/>
                          </a:solidFill>
                          <a:latin typeface="Meiryo UI" panose="020B0604030504040204" pitchFamily="50" charset="-128"/>
                          <a:ea typeface="Meiryo UI" panose="020B0604030504040204" pitchFamily="50" charset="-128"/>
                          <a:cs typeface="+mn-cs"/>
                        </a:rPr>
                        <a:t>機能を有するその他アプリと同時利用はできません。</a:t>
                      </a:r>
                      <a:endParaRPr lang="ja-JP" altLang="en-US" sz="1600" b="0" dirty="0">
                        <a:latin typeface="Meiryo UI" panose="020B0604030504040204" pitchFamily="50" charset="-128"/>
                        <a:ea typeface="Meiryo UI" panose="020B0604030504040204" pitchFamily="50" charset="-128"/>
                      </a:endParaRPr>
                    </a:p>
                  </a:txBody>
                  <a:tcPr marL="72000" marR="144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3253551693"/>
                  </a:ext>
                </a:extLst>
              </a:tr>
              <a:tr h="655245">
                <a:tc>
                  <a:txBody>
                    <a:bodyPr/>
                    <a:lstStyle>
                      <a:defPPr>
                        <a:defRPr lang="ja-JP"/>
                      </a:defPPr>
                      <a:lvl1pPr marL="0" algn="l" defTabSz="914400" rtl="0" eaLnBrk="1" latinLnBrk="0" hangingPunct="1">
                        <a:defRPr kumimoji="1" sz="1800" kern="1200">
                          <a:solidFill>
                            <a:schemeClr val="tx1"/>
                          </a:solidFill>
                          <a:latin typeface="Trebuchet MS"/>
                          <a:ea typeface="HGP創英角ｺﾞｼｯｸUB"/>
                        </a:defRPr>
                      </a:lvl1pPr>
                      <a:lvl2pPr marL="457200" algn="l" defTabSz="914400" rtl="0" eaLnBrk="1" latinLnBrk="0" hangingPunct="1">
                        <a:defRPr kumimoji="1" sz="1800" kern="1200">
                          <a:solidFill>
                            <a:schemeClr val="tx1"/>
                          </a:solidFill>
                          <a:latin typeface="Trebuchet MS"/>
                          <a:ea typeface="HGP創英角ｺﾞｼｯｸUB"/>
                        </a:defRPr>
                      </a:lvl2pPr>
                      <a:lvl3pPr marL="914400" algn="l" defTabSz="914400" rtl="0" eaLnBrk="1" latinLnBrk="0" hangingPunct="1">
                        <a:defRPr kumimoji="1" sz="1800" kern="1200">
                          <a:solidFill>
                            <a:schemeClr val="tx1"/>
                          </a:solidFill>
                          <a:latin typeface="Trebuchet MS"/>
                          <a:ea typeface="HGP創英角ｺﾞｼｯｸUB"/>
                        </a:defRPr>
                      </a:lvl3pPr>
                      <a:lvl4pPr marL="1371600" algn="l" defTabSz="914400" rtl="0" eaLnBrk="1" latinLnBrk="0" hangingPunct="1">
                        <a:defRPr kumimoji="1" sz="1800" kern="1200">
                          <a:solidFill>
                            <a:schemeClr val="tx1"/>
                          </a:solidFill>
                          <a:latin typeface="Trebuchet MS"/>
                          <a:ea typeface="HGP創英角ｺﾞｼｯｸUB"/>
                        </a:defRPr>
                      </a:lvl4pPr>
                      <a:lvl5pPr marL="1828800" algn="l" defTabSz="914400" rtl="0" eaLnBrk="1" latinLnBrk="0" hangingPunct="1">
                        <a:defRPr kumimoji="1" sz="1800" kern="1200">
                          <a:solidFill>
                            <a:schemeClr val="tx1"/>
                          </a:solidFill>
                          <a:latin typeface="Trebuchet MS"/>
                          <a:ea typeface="HGP創英角ｺﾞｼｯｸUB"/>
                        </a:defRPr>
                      </a:lvl5pPr>
                      <a:lvl6pPr marL="2286000" algn="l" defTabSz="914400" rtl="0" eaLnBrk="1" latinLnBrk="0" hangingPunct="1">
                        <a:defRPr kumimoji="1" sz="1800" kern="1200">
                          <a:solidFill>
                            <a:schemeClr val="tx1"/>
                          </a:solidFill>
                          <a:latin typeface="Trebuchet MS"/>
                          <a:ea typeface="HGP創英角ｺﾞｼｯｸUB"/>
                        </a:defRPr>
                      </a:lvl6pPr>
                      <a:lvl7pPr marL="2743200" algn="l" defTabSz="914400" rtl="0" eaLnBrk="1" latinLnBrk="0" hangingPunct="1">
                        <a:defRPr kumimoji="1" sz="1800" kern="1200">
                          <a:solidFill>
                            <a:schemeClr val="tx1"/>
                          </a:solidFill>
                          <a:latin typeface="Trebuchet MS"/>
                          <a:ea typeface="HGP創英角ｺﾞｼｯｸUB"/>
                        </a:defRPr>
                      </a:lvl7pPr>
                      <a:lvl8pPr marL="3200400" algn="l" defTabSz="914400" rtl="0" eaLnBrk="1" latinLnBrk="0" hangingPunct="1">
                        <a:defRPr kumimoji="1" sz="1800" kern="1200">
                          <a:solidFill>
                            <a:schemeClr val="tx1"/>
                          </a:solidFill>
                          <a:latin typeface="Trebuchet MS"/>
                          <a:ea typeface="HGP創英角ｺﾞｼｯｸUB"/>
                        </a:defRPr>
                      </a:lvl8pPr>
                      <a:lvl9pPr marL="3657600" algn="l" defTabSz="914400" rtl="0" eaLnBrk="1" latinLnBrk="0" hangingPunct="1">
                        <a:defRPr kumimoji="1" sz="1800" kern="1200">
                          <a:solidFill>
                            <a:schemeClr val="tx1"/>
                          </a:solidFill>
                          <a:latin typeface="Trebuchet MS"/>
                          <a:ea typeface="HGP創英角ｺﾞｼｯｸUB"/>
                        </a:defRPr>
                      </a:lvl9pPr>
                    </a:lstStyle>
                    <a:p>
                      <a:pPr marL="144000" algn="l"/>
                      <a:r>
                        <a:rPr lang="ja-JP" altLang="en-US" sz="1800" b="0" dirty="0">
                          <a:solidFill>
                            <a:schemeClr val="tx1"/>
                          </a:solidFill>
                          <a:latin typeface="Meiryo UI" panose="020B0604030504040204" pitchFamily="50" charset="-128"/>
                          <a:ea typeface="Meiryo UI" panose="020B0604030504040204" pitchFamily="50" charset="-128"/>
                        </a:rPr>
                        <a:t>パケット対応プラン</a:t>
                      </a:r>
                      <a:endParaRPr lang="en-US" altLang="ja-JP" sz="1800" b="0" dirty="0">
                        <a:solidFill>
                          <a:schemeClr val="tx1"/>
                        </a:solidFill>
                        <a:latin typeface="Meiryo UI" panose="020B0604030504040204" pitchFamily="50" charset="-128"/>
                        <a:ea typeface="Meiryo UI" panose="020B0604030504040204" pitchFamily="50" charset="-128"/>
                      </a:endParaRPr>
                    </a:p>
                    <a:p>
                      <a:pPr marL="144000" algn="l"/>
                      <a:r>
                        <a:rPr lang="ja-JP" altLang="en-US" sz="1800" b="0" dirty="0">
                          <a:solidFill>
                            <a:schemeClr val="tx1"/>
                          </a:solidFill>
                          <a:latin typeface="Meiryo UI" panose="020B0604030504040204" pitchFamily="50" charset="-128"/>
                          <a:ea typeface="Meiryo UI" panose="020B0604030504040204" pitchFamily="50" charset="-128"/>
                        </a:rPr>
                        <a:t>加入推奨</a:t>
                      </a:r>
                    </a:p>
                  </a:txBody>
                  <a:tcPr marL="72000" marR="144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noFill/>
                  </a:tcPr>
                </a:tc>
                <a:tc>
                  <a:txBody>
                    <a:bodyPr/>
                    <a:lstStyle>
                      <a:defPPr>
                        <a:defRPr lang="ja-JP"/>
                      </a:defPPr>
                      <a:lvl1pPr marL="0" algn="l" defTabSz="914400" rtl="0" eaLnBrk="1" latinLnBrk="0" hangingPunct="1">
                        <a:defRPr kumimoji="1" sz="1800" kern="1200">
                          <a:solidFill>
                            <a:schemeClr val="tx1"/>
                          </a:solidFill>
                          <a:latin typeface="Trebuchet MS"/>
                          <a:ea typeface="HGP創英角ｺﾞｼｯｸUB"/>
                        </a:defRPr>
                      </a:lvl1pPr>
                      <a:lvl2pPr marL="457200" algn="l" defTabSz="914400" rtl="0" eaLnBrk="1" latinLnBrk="0" hangingPunct="1">
                        <a:defRPr kumimoji="1" sz="1800" kern="1200">
                          <a:solidFill>
                            <a:schemeClr val="tx1"/>
                          </a:solidFill>
                          <a:latin typeface="Trebuchet MS"/>
                          <a:ea typeface="HGP創英角ｺﾞｼｯｸUB"/>
                        </a:defRPr>
                      </a:lvl2pPr>
                      <a:lvl3pPr marL="914400" algn="l" defTabSz="914400" rtl="0" eaLnBrk="1" latinLnBrk="0" hangingPunct="1">
                        <a:defRPr kumimoji="1" sz="1800" kern="1200">
                          <a:solidFill>
                            <a:schemeClr val="tx1"/>
                          </a:solidFill>
                          <a:latin typeface="Trebuchet MS"/>
                          <a:ea typeface="HGP創英角ｺﾞｼｯｸUB"/>
                        </a:defRPr>
                      </a:lvl3pPr>
                      <a:lvl4pPr marL="1371600" algn="l" defTabSz="914400" rtl="0" eaLnBrk="1" latinLnBrk="0" hangingPunct="1">
                        <a:defRPr kumimoji="1" sz="1800" kern="1200">
                          <a:solidFill>
                            <a:schemeClr val="tx1"/>
                          </a:solidFill>
                          <a:latin typeface="Trebuchet MS"/>
                          <a:ea typeface="HGP創英角ｺﾞｼｯｸUB"/>
                        </a:defRPr>
                      </a:lvl4pPr>
                      <a:lvl5pPr marL="1828800" algn="l" defTabSz="914400" rtl="0" eaLnBrk="1" latinLnBrk="0" hangingPunct="1">
                        <a:defRPr kumimoji="1" sz="1800" kern="1200">
                          <a:solidFill>
                            <a:schemeClr val="tx1"/>
                          </a:solidFill>
                          <a:latin typeface="Trebuchet MS"/>
                          <a:ea typeface="HGP創英角ｺﾞｼｯｸUB"/>
                        </a:defRPr>
                      </a:lvl5pPr>
                      <a:lvl6pPr marL="2286000" algn="l" defTabSz="914400" rtl="0" eaLnBrk="1" latinLnBrk="0" hangingPunct="1">
                        <a:defRPr kumimoji="1" sz="1800" kern="1200">
                          <a:solidFill>
                            <a:schemeClr val="tx1"/>
                          </a:solidFill>
                          <a:latin typeface="Trebuchet MS"/>
                          <a:ea typeface="HGP創英角ｺﾞｼｯｸUB"/>
                        </a:defRPr>
                      </a:lvl6pPr>
                      <a:lvl7pPr marL="2743200" algn="l" defTabSz="914400" rtl="0" eaLnBrk="1" latinLnBrk="0" hangingPunct="1">
                        <a:defRPr kumimoji="1" sz="1800" kern="1200">
                          <a:solidFill>
                            <a:schemeClr val="tx1"/>
                          </a:solidFill>
                          <a:latin typeface="Trebuchet MS"/>
                          <a:ea typeface="HGP創英角ｺﾞｼｯｸUB"/>
                        </a:defRPr>
                      </a:lvl7pPr>
                      <a:lvl8pPr marL="3200400" algn="l" defTabSz="914400" rtl="0" eaLnBrk="1" latinLnBrk="0" hangingPunct="1">
                        <a:defRPr kumimoji="1" sz="1800" kern="1200">
                          <a:solidFill>
                            <a:schemeClr val="tx1"/>
                          </a:solidFill>
                          <a:latin typeface="Trebuchet MS"/>
                          <a:ea typeface="HGP創英角ｺﾞｼｯｸUB"/>
                        </a:defRPr>
                      </a:lvl8pPr>
                      <a:lvl9pPr marL="3657600" algn="l" defTabSz="914400" rtl="0" eaLnBrk="1" latinLnBrk="0" hangingPunct="1">
                        <a:defRPr kumimoji="1" sz="1800" kern="1200">
                          <a:solidFill>
                            <a:schemeClr val="tx1"/>
                          </a:solidFill>
                          <a:latin typeface="Trebuchet MS"/>
                          <a:ea typeface="HGP創英角ｺﾞｼｯｸUB"/>
                        </a:defRPr>
                      </a:lvl9pPr>
                    </a:lstStyle>
                    <a:p>
                      <a:pPr marL="144000" marR="0" indent="0" algn="l" defTabSz="914400" rtl="0" eaLnBrk="1" fontAlgn="auto" latinLnBrk="0" hangingPunct="1">
                        <a:lnSpc>
                          <a:spcPct val="100000"/>
                        </a:lnSpc>
                        <a:spcBef>
                          <a:spcPts val="0"/>
                        </a:spcBef>
                        <a:spcAft>
                          <a:spcPts val="0"/>
                        </a:spcAft>
                        <a:buClrTx/>
                        <a:buSzTx/>
                        <a:buFontTx/>
                        <a:buNone/>
                        <a:tabLst/>
                        <a:defRPr/>
                      </a:pPr>
                      <a:r>
                        <a:rPr kumimoji="1" lang="en-US" altLang="ja-JP" sz="1600" b="0" kern="1200" dirty="0">
                          <a:solidFill>
                            <a:schemeClr val="tx1"/>
                          </a:solidFill>
                          <a:latin typeface="Meiryo UI" panose="020B0604030504040204" pitchFamily="50" charset="-128"/>
                          <a:ea typeface="Meiryo UI" panose="020B0604030504040204" pitchFamily="50" charset="-128"/>
                          <a:cs typeface="+mn-cs"/>
                        </a:rPr>
                        <a:t>MDM</a:t>
                      </a:r>
                      <a:r>
                        <a:rPr kumimoji="1" lang="ja-JP" altLang="en-US" sz="1600" b="0" kern="1200" dirty="0">
                          <a:solidFill>
                            <a:schemeClr val="tx1"/>
                          </a:solidFill>
                          <a:latin typeface="Meiryo UI" panose="020B0604030504040204" pitchFamily="50" charset="-128"/>
                          <a:ea typeface="Meiryo UI" panose="020B0604030504040204" pitchFamily="50" charset="-128"/>
                          <a:cs typeface="+mn-cs"/>
                        </a:rPr>
                        <a:t>エージェントソフトは定期的にサーバとポーリング通信をするため、パケット利用に対応したプランに加入しておくことを強く推奨します。</a:t>
                      </a:r>
                    </a:p>
                  </a:txBody>
                  <a:tcPr marL="72000" marR="144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2054586709"/>
                  </a:ext>
                </a:extLst>
              </a:tr>
              <a:tr h="896651">
                <a:tc>
                  <a:txBody>
                    <a:bodyPr/>
                    <a:lstStyle>
                      <a:lvl1pPr marL="0" algn="l" defTabSz="457200" rtl="0" eaLnBrk="1" latinLnBrk="0" hangingPunct="1">
                        <a:defRPr kumimoji="1" sz="1800" kern="1200">
                          <a:solidFill>
                            <a:schemeClr val="tx1"/>
                          </a:solidFill>
                          <a:latin typeface="ヒラギノ角ゴ ProN W6"/>
                          <a:ea typeface="ヒラギノ角ゴ ProN W6"/>
                          <a:cs typeface="ヒラギノ角ゴ ProN W6"/>
                        </a:defRPr>
                      </a:lvl1pPr>
                      <a:lvl2pPr marL="457200" algn="l" defTabSz="457200" rtl="0" eaLnBrk="1" latinLnBrk="0" hangingPunct="1">
                        <a:defRPr kumimoji="1" sz="1800" kern="1200">
                          <a:solidFill>
                            <a:schemeClr val="tx1"/>
                          </a:solidFill>
                          <a:latin typeface="ヒラギノ角ゴ ProN W6"/>
                          <a:ea typeface="ヒラギノ角ゴ ProN W6"/>
                          <a:cs typeface="ヒラギノ角ゴ ProN W6"/>
                        </a:defRPr>
                      </a:lvl2pPr>
                      <a:lvl3pPr marL="914400" algn="l" defTabSz="457200" rtl="0" eaLnBrk="1" latinLnBrk="0" hangingPunct="1">
                        <a:defRPr kumimoji="1" sz="1800" kern="1200">
                          <a:solidFill>
                            <a:schemeClr val="tx1"/>
                          </a:solidFill>
                          <a:latin typeface="ヒラギノ角ゴ ProN W6"/>
                          <a:ea typeface="ヒラギノ角ゴ ProN W6"/>
                          <a:cs typeface="ヒラギノ角ゴ ProN W6"/>
                        </a:defRPr>
                      </a:lvl3pPr>
                      <a:lvl4pPr marL="1371600" algn="l" defTabSz="457200" rtl="0" eaLnBrk="1" latinLnBrk="0" hangingPunct="1">
                        <a:defRPr kumimoji="1" sz="1800" kern="1200">
                          <a:solidFill>
                            <a:schemeClr val="tx1"/>
                          </a:solidFill>
                          <a:latin typeface="ヒラギノ角ゴ ProN W6"/>
                          <a:ea typeface="ヒラギノ角ゴ ProN W6"/>
                          <a:cs typeface="ヒラギノ角ゴ ProN W6"/>
                        </a:defRPr>
                      </a:lvl4pPr>
                      <a:lvl5pPr marL="1828800" algn="l" defTabSz="457200" rtl="0" eaLnBrk="1" latinLnBrk="0" hangingPunct="1">
                        <a:defRPr kumimoji="1" sz="1800" kern="1200">
                          <a:solidFill>
                            <a:schemeClr val="tx1"/>
                          </a:solidFill>
                          <a:latin typeface="ヒラギノ角ゴ ProN W6"/>
                          <a:ea typeface="ヒラギノ角ゴ ProN W6"/>
                          <a:cs typeface="ヒラギノ角ゴ ProN W6"/>
                        </a:defRPr>
                      </a:lvl5pPr>
                      <a:lvl6pPr marL="2286000" algn="l" defTabSz="457200" rtl="0" eaLnBrk="1" latinLnBrk="0" hangingPunct="1">
                        <a:defRPr kumimoji="1" sz="1800" kern="1200">
                          <a:solidFill>
                            <a:schemeClr val="tx1"/>
                          </a:solidFill>
                          <a:latin typeface="ヒラギノ角ゴ ProN W6"/>
                          <a:ea typeface="ヒラギノ角ゴ ProN W6"/>
                          <a:cs typeface="ヒラギノ角ゴ ProN W6"/>
                        </a:defRPr>
                      </a:lvl6pPr>
                      <a:lvl7pPr marL="2743200" algn="l" defTabSz="457200" rtl="0" eaLnBrk="1" latinLnBrk="0" hangingPunct="1">
                        <a:defRPr kumimoji="1" sz="1800" kern="1200">
                          <a:solidFill>
                            <a:schemeClr val="tx1"/>
                          </a:solidFill>
                          <a:latin typeface="ヒラギノ角ゴ ProN W6"/>
                          <a:ea typeface="ヒラギノ角ゴ ProN W6"/>
                          <a:cs typeface="ヒラギノ角ゴ ProN W6"/>
                        </a:defRPr>
                      </a:lvl7pPr>
                      <a:lvl8pPr marL="3200400" algn="l" defTabSz="457200" rtl="0" eaLnBrk="1" latinLnBrk="0" hangingPunct="1">
                        <a:defRPr kumimoji="1" sz="1800" kern="1200">
                          <a:solidFill>
                            <a:schemeClr val="tx1"/>
                          </a:solidFill>
                          <a:latin typeface="ヒラギノ角ゴ ProN W6"/>
                          <a:ea typeface="ヒラギノ角ゴ ProN W6"/>
                          <a:cs typeface="ヒラギノ角ゴ ProN W6"/>
                        </a:defRPr>
                      </a:lvl8pPr>
                      <a:lvl9pPr marL="3657600" algn="l" defTabSz="457200" rtl="0" eaLnBrk="1" latinLnBrk="0" hangingPunct="1">
                        <a:defRPr kumimoji="1" sz="1800" kern="1200">
                          <a:solidFill>
                            <a:schemeClr val="tx1"/>
                          </a:solidFill>
                          <a:latin typeface="ヒラギノ角ゴ ProN W6"/>
                          <a:ea typeface="ヒラギノ角ゴ ProN W6"/>
                          <a:cs typeface="ヒラギノ角ゴ ProN W6"/>
                        </a:defRPr>
                      </a:lvl9pPr>
                    </a:lstStyle>
                    <a:p>
                      <a:pPr marL="144000" marR="0" lvl="0" indent="0" algn="l" defTabSz="914400" rtl="0" eaLnBrk="1" fontAlgn="base" latinLnBrk="0" hangingPunct="1">
                        <a:lnSpc>
                          <a:spcPct val="100000"/>
                        </a:lnSpc>
                        <a:spcBef>
                          <a:spcPts val="0"/>
                        </a:spcBef>
                        <a:spcAft>
                          <a:spcPct val="0"/>
                        </a:spcAft>
                        <a:buClrTx/>
                        <a:buSzTx/>
                        <a:buFontTx/>
                        <a:buNone/>
                        <a:tabLst/>
                        <a:defRPr/>
                      </a:pPr>
                      <a:r>
                        <a:rPr kumimoji="1" lang="ja-JP" altLang="en-US" sz="18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対応機種</a:t>
                      </a:r>
                      <a:endParaRPr kumimoji="1" lang="en-US" altLang="ja-JP" sz="18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endParaRPr>
                    </a:p>
                  </a:txBody>
                  <a:tcPr marL="72000" marR="144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noFill/>
                  </a:tcPr>
                </a:tc>
                <a:tc>
                  <a:txBody>
                    <a:bodyPr/>
                    <a:lstStyle>
                      <a:lvl1pPr marL="0" algn="l" defTabSz="457200" rtl="0" eaLnBrk="1" latinLnBrk="0" hangingPunct="1">
                        <a:defRPr kumimoji="1" sz="1800" kern="1200">
                          <a:solidFill>
                            <a:schemeClr val="tx1"/>
                          </a:solidFill>
                          <a:latin typeface="ヒラギノ角ゴ ProN W6"/>
                          <a:ea typeface="ヒラギノ角ゴ ProN W6"/>
                          <a:cs typeface="ヒラギノ角ゴ ProN W6"/>
                        </a:defRPr>
                      </a:lvl1pPr>
                      <a:lvl2pPr marL="457200" algn="l" defTabSz="457200" rtl="0" eaLnBrk="1" latinLnBrk="0" hangingPunct="1">
                        <a:defRPr kumimoji="1" sz="1800" kern="1200">
                          <a:solidFill>
                            <a:schemeClr val="tx1"/>
                          </a:solidFill>
                          <a:latin typeface="ヒラギノ角ゴ ProN W6"/>
                          <a:ea typeface="ヒラギノ角ゴ ProN W6"/>
                          <a:cs typeface="ヒラギノ角ゴ ProN W6"/>
                        </a:defRPr>
                      </a:lvl2pPr>
                      <a:lvl3pPr marL="914400" algn="l" defTabSz="457200" rtl="0" eaLnBrk="1" latinLnBrk="0" hangingPunct="1">
                        <a:defRPr kumimoji="1" sz="1800" kern="1200">
                          <a:solidFill>
                            <a:schemeClr val="tx1"/>
                          </a:solidFill>
                          <a:latin typeface="ヒラギノ角ゴ ProN W6"/>
                          <a:ea typeface="ヒラギノ角ゴ ProN W6"/>
                          <a:cs typeface="ヒラギノ角ゴ ProN W6"/>
                        </a:defRPr>
                      </a:lvl3pPr>
                      <a:lvl4pPr marL="1371600" algn="l" defTabSz="457200" rtl="0" eaLnBrk="1" latinLnBrk="0" hangingPunct="1">
                        <a:defRPr kumimoji="1" sz="1800" kern="1200">
                          <a:solidFill>
                            <a:schemeClr val="tx1"/>
                          </a:solidFill>
                          <a:latin typeface="ヒラギノ角ゴ ProN W6"/>
                          <a:ea typeface="ヒラギノ角ゴ ProN W6"/>
                          <a:cs typeface="ヒラギノ角ゴ ProN W6"/>
                        </a:defRPr>
                      </a:lvl4pPr>
                      <a:lvl5pPr marL="1828800" algn="l" defTabSz="457200" rtl="0" eaLnBrk="1" latinLnBrk="0" hangingPunct="1">
                        <a:defRPr kumimoji="1" sz="1800" kern="1200">
                          <a:solidFill>
                            <a:schemeClr val="tx1"/>
                          </a:solidFill>
                          <a:latin typeface="ヒラギノ角ゴ ProN W6"/>
                          <a:ea typeface="ヒラギノ角ゴ ProN W6"/>
                          <a:cs typeface="ヒラギノ角ゴ ProN W6"/>
                        </a:defRPr>
                      </a:lvl5pPr>
                      <a:lvl6pPr marL="2286000" algn="l" defTabSz="457200" rtl="0" eaLnBrk="1" latinLnBrk="0" hangingPunct="1">
                        <a:defRPr kumimoji="1" sz="1800" kern="1200">
                          <a:solidFill>
                            <a:schemeClr val="tx1"/>
                          </a:solidFill>
                          <a:latin typeface="ヒラギノ角ゴ ProN W6"/>
                          <a:ea typeface="ヒラギノ角ゴ ProN W6"/>
                          <a:cs typeface="ヒラギノ角ゴ ProN W6"/>
                        </a:defRPr>
                      </a:lvl6pPr>
                      <a:lvl7pPr marL="2743200" algn="l" defTabSz="457200" rtl="0" eaLnBrk="1" latinLnBrk="0" hangingPunct="1">
                        <a:defRPr kumimoji="1" sz="1800" kern="1200">
                          <a:solidFill>
                            <a:schemeClr val="tx1"/>
                          </a:solidFill>
                          <a:latin typeface="ヒラギノ角ゴ ProN W6"/>
                          <a:ea typeface="ヒラギノ角ゴ ProN W6"/>
                          <a:cs typeface="ヒラギノ角ゴ ProN W6"/>
                        </a:defRPr>
                      </a:lvl7pPr>
                      <a:lvl8pPr marL="3200400" algn="l" defTabSz="457200" rtl="0" eaLnBrk="1" latinLnBrk="0" hangingPunct="1">
                        <a:defRPr kumimoji="1" sz="1800" kern="1200">
                          <a:solidFill>
                            <a:schemeClr val="tx1"/>
                          </a:solidFill>
                          <a:latin typeface="ヒラギノ角ゴ ProN W6"/>
                          <a:ea typeface="ヒラギノ角ゴ ProN W6"/>
                          <a:cs typeface="ヒラギノ角ゴ ProN W6"/>
                        </a:defRPr>
                      </a:lvl8pPr>
                      <a:lvl9pPr marL="3657600" algn="l" defTabSz="457200" rtl="0" eaLnBrk="1" latinLnBrk="0" hangingPunct="1">
                        <a:defRPr kumimoji="1" sz="1800" kern="1200">
                          <a:solidFill>
                            <a:schemeClr val="tx1"/>
                          </a:solidFill>
                          <a:latin typeface="ヒラギノ角ゴ ProN W6"/>
                          <a:ea typeface="ヒラギノ角ゴ ProN W6"/>
                          <a:cs typeface="ヒラギノ角ゴ ProN W6"/>
                        </a:defRPr>
                      </a:lvl9pPr>
                    </a:lstStyle>
                    <a:p>
                      <a:pPr marL="144000" marR="0" lvl="0" indent="0" algn="l" defTabSz="914400" rtl="0" eaLnBrk="1" fontAlgn="base" latinLnBrk="0" hangingPunct="1">
                        <a:lnSpc>
                          <a:spcPct val="100000"/>
                        </a:lnSpc>
                        <a:spcBef>
                          <a:spcPts val="0"/>
                        </a:spcBef>
                        <a:spcAft>
                          <a:spcPct val="0"/>
                        </a:spcAft>
                        <a:buClrTx/>
                        <a:buSzTx/>
                        <a:buFontTx/>
                        <a:buNone/>
                        <a:tabLst/>
                      </a:pPr>
                      <a:r>
                        <a:rPr kumimoji="1" lang="en-US" altLang="ja-JP"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Android OS6</a:t>
                      </a:r>
                      <a:r>
                        <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以降で</a:t>
                      </a:r>
                      <a:r>
                        <a:rPr kumimoji="1" lang="en-US" altLang="ja-JP"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Android</a:t>
                      </a:r>
                      <a:r>
                        <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 </a:t>
                      </a:r>
                      <a:r>
                        <a:rPr kumimoji="1" lang="en-US" altLang="ja-JP"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Enterprise</a:t>
                      </a:r>
                      <a:r>
                        <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に対応している端末が対象となります。</a:t>
                      </a:r>
                      <a:endParaRPr kumimoji="1" lang="en-US" altLang="ja-JP"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endParaRPr>
                    </a:p>
                    <a:p>
                      <a:pPr marL="144000" marR="0" lvl="0" indent="0" algn="l" defTabSz="914400" rtl="0" eaLnBrk="1" fontAlgn="base" latinLnBrk="0" hangingPunct="1">
                        <a:lnSpc>
                          <a:spcPct val="100000"/>
                        </a:lnSpc>
                        <a:spcBef>
                          <a:spcPts val="0"/>
                        </a:spcBef>
                        <a:spcAft>
                          <a:spcPct val="0"/>
                        </a:spcAft>
                        <a:buClrTx/>
                        <a:buSzTx/>
                        <a:buFontTx/>
                        <a:buNone/>
                        <a:tabLst/>
                      </a:pPr>
                      <a:r>
                        <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動作確認済デバイスの詳細については以下サイトをご覧ください。</a:t>
                      </a:r>
                      <a:endParaRPr kumimoji="1" lang="en-US" altLang="ja-JP"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endParaRPr>
                    </a:p>
                    <a:p>
                      <a:pPr marL="144000" marR="0" lvl="0" indent="0" algn="l" defTabSz="914400" rtl="0" eaLnBrk="1" fontAlgn="base" latinLnBrk="0" hangingPunct="1">
                        <a:lnSpc>
                          <a:spcPct val="100000"/>
                        </a:lnSpc>
                        <a:spcBef>
                          <a:spcPts val="0"/>
                        </a:spcBef>
                        <a:spcAft>
                          <a:spcPct val="0"/>
                        </a:spcAft>
                        <a:buClrTx/>
                        <a:buSzTx/>
                        <a:buFontTx/>
                        <a:buNone/>
                        <a:tabLst/>
                      </a:pPr>
                      <a:r>
                        <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a:t>
                      </a:r>
                      <a:r>
                        <a:rPr kumimoji="1" lang="en-US" altLang="ja-JP" sz="1600" b="1" i="0" u="sng" strike="noStrike" cap="none" normalizeH="0" baseline="0" dirty="0">
                          <a:ln>
                            <a:noFill/>
                          </a:ln>
                          <a:solidFill>
                            <a:srgbClr val="00B050"/>
                          </a:solidFill>
                          <a:effectLst/>
                          <a:latin typeface="Meiryo UI" panose="020B0604030504040204" pitchFamily="50" charset="-128"/>
                          <a:ea typeface="Meiryo UI" panose="020B0604030504040204" pitchFamily="50" charset="-128"/>
                        </a:rPr>
                        <a:t>https://www.softbank.jp/biz/outsource/concierge/dm/android/</a:t>
                      </a:r>
                      <a:r>
                        <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a:t>
                      </a:r>
                    </a:p>
                  </a:txBody>
                  <a:tcPr marL="72000" marR="144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1689842">
                <a:tc>
                  <a:txBody>
                    <a:bodyPr/>
                    <a:lstStyle/>
                    <a:p>
                      <a:pPr marL="144000" marR="0" lvl="0" indent="0" algn="l" defTabSz="914400" rtl="0" eaLnBrk="1" fontAlgn="base" latinLnBrk="0" hangingPunct="1">
                        <a:lnSpc>
                          <a:spcPct val="100000"/>
                        </a:lnSpc>
                        <a:spcBef>
                          <a:spcPts val="0"/>
                        </a:spcBef>
                        <a:spcAft>
                          <a:spcPct val="0"/>
                        </a:spcAft>
                        <a:buClrTx/>
                        <a:buSzTx/>
                        <a:buFontTx/>
                        <a:buNone/>
                        <a:tabLst/>
                        <a:defRPr/>
                      </a:pPr>
                      <a:r>
                        <a:rPr kumimoji="1" lang="en-US" altLang="ja-JP" sz="18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Android</a:t>
                      </a:r>
                    </a:p>
                    <a:p>
                      <a:pPr marL="144000" marR="0" lvl="0" indent="0" algn="l" defTabSz="914400" rtl="0" eaLnBrk="1" fontAlgn="base" latinLnBrk="0" hangingPunct="1">
                        <a:lnSpc>
                          <a:spcPct val="100000"/>
                        </a:lnSpc>
                        <a:spcBef>
                          <a:spcPts val="0"/>
                        </a:spcBef>
                        <a:spcAft>
                          <a:spcPct val="0"/>
                        </a:spcAft>
                        <a:buClrTx/>
                        <a:buSzTx/>
                        <a:buFontTx/>
                        <a:buNone/>
                        <a:tabLst/>
                        <a:defRPr/>
                      </a:pPr>
                      <a:r>
                        <a:rPr kumimoji="1" lang="en-US" altLang="ja-JP" sz="18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Enterprise</a:t>
                      </a:r>
                      <a:r>
                        <a:rPr kumimoji="1" lang="ja-JP" altLang="en-US" sz="18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の</a:t>
                      </a:r>
                      <a:endParaRPr kumimoji="1" lang="en-US" altLang="ja-JP" sz="18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endParaRPr>
                    </a:p>
                    <a:p>
                      <a:pPr marL="144000" marR="0" lvl="0" indent="0" algn="l" defTabSz="914400" rtl="0" eaLnBrk="1" fontAlgn="base" latinLnBrk="0" hangingPunct="1">
                        <a:lnSpc>
                          <a:spcPct val="100000"/>
                        </a:lnSpc>
                        <a:spcBef>
                          <a:spcPts val="0"/>
                        </a:spcBef>
                        <a:spcAft>
                          <a:spcPct val="0"/>
                        </a:spcAft>
                        <a:buClrTx/>
                        <a:buSzTx/>
                        <a:buFontTx/>
                        <a:buNone/>
                        <a:tabLst/>
                        <a:defRPr/>
                      </a:pPr>
                      <a:r>
                        <a:rPr kumimoji="1" lang="ja-JP" altLang="en-US" sz="18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登録方法について</a:t>
                      </a:r>
                      <a:endParaRPr kumimoji="1" lang="en-US" altLang="ja-JP" sz="18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endParaRPr>
                    </a:p>
                  </a:txBody>
                  <a:tcPr marL="72000" marR="144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noFill/>
                  </a:tcPr>
                </a:tc>
                <a:tc>
                  <a:txBody>
                    <a:bodyPr/>
                    <a:lstStyle/>
                    <a:p>
                      <a:pPr marL="144000" marR="0" lvl="0" indent="0" algn="l" defTabSz="914400" rtl="0" eaLnBrk="1" fontAlgn="base" latinLnBrk="0" hangingPunct="1">
                        <a:lnSpc>
                          <a:spcPct val="100000"/>
                        </a:lnSpc>
                        <a:spcBef>
                          <a:spcPts val="0"/>
                        </a:spcBef>
                        <a:spcAft>
                          <a:spcPct val="0"/>
                        </a:spcAft>
                        <a:buClrTx/>
                        <a:buSzTx/>
                        <a:buFontTx/>
                        <a:buNone/>
                        <a:tabLst/>
                        <a:defRPr/>
                      </a:pPr>
                      <a:r>
                        <a:rPr kumimoji="1" lang="en-US" altLang="ja-JP"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Android</a:t>
                      </a:r>
                      <a:r>
                        <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 </a:t>
                      </a:r>
                      <a:r>
                        <a:rPr kumimoji="1" lang="en-US" altLang="ja-JP"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Enterprise</a:t>
                      </a:r>
                      <a:r>
                        <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の登録方法は</a:t>
                      </a:r>
                      <a:r>
                        <a:rPr kumimoji="1" lang="en-US" altLang="ja-JP"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2</a:t>
                      </a:r>
                      <a:r>
                        <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種類あり、ご用意いただくことが異なりますのでご注意ください。</a:t>
                      </a:r>
                      <a:endParaRPr kumimoji="1" lang="en-US" altLang="ja-JP"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endParaRPr>
                    </a:p>
                    <a:p>
                      <a:pPr marL="144000" marR="0" lvl="0" indent="0" algn="l" defTabSz="914400" rtl="0" eaLnBrk="1" fontAlgn="base" latinLnBrk="0" hangingPunct="1">
                        <a:lnSpc>
                          <a:spcPct val="100000"/>
                        </a:lnSpc>
                        <a:spcBef>
                          <a:spcPts val="600"/>
                        </a:spcBef>
                        <a:spcAft>
                          <a:spcPct val="0"/>
                        </a:spcAft>
                        <a:buClrTx/>
                        <a:buSzTx/>
                        <a:buFontTx/>
                        <a:buNone/>
                        <a:tabLst/>
                        <a:defRPr/>
                      </a:pPr>
                      <a:r>
                        <a:rPr kumimoji="1" lang="ja-JP" altLang="en-US" sz="1600" b="0" i="0" u="none" strike="noStrike" kern="1200" cap="none" normalizeH="0" baseline="0" dirty="0">
                          <a:ln>
                            <a:noFill/>
                          </a:ln>
                          <a:solidFill>
                            <a:schemeClr val="tx1"/>
                          </a:solidFill>
                          <a:effectLst/>
                          <a:latin typeface="Meiryo UI" panose="020B0604030504040204" pitchFamily="50" charset="-128"/>
                          <a:ea typeface="Meiryo UI" panose="020B0604030504040204" pitchFamily="50" charset="-128"/>
                          <a:cs typeface="+mn-cs"/>
                        </a:rPr>
                        <a:t>＜</a:t>
                      </a:r>
                      <a:r>
                        <a:rPr kumimoji="1" lang="en-US" altLang="ja-JP" sz="1600" b="0" i="0" u="none" strike="noStrike" kern="1200" cap="none" normalizeH="0" baseline="0" dirty="0">
                          <a:ln>
                            <a:noFill/>
                          </a:ln>
                          <a:solidFill>
                            <a:schemeClr val="tx1"/>
                          </a:solidFill>
                          <a:effectLst/>
                          <a:latin typeface="Meiryo UI" panose="020B0604030504040204" pitchFamily="50" charset="-128"/>
                          <a:ea typeface="Meiryo UI" panose="020B0604030504040204" pitchFamily="50" charset="-128"/>
                          <a:cs typeface="+mn-cs"/>
                        </a:rPr>
                        <a:t>Google managed play account</a:t>
                      </a:r>
                      <a:r>
                        <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の場合</a:t>
                      </a:r>
                      <a:r>
                        <a:rPr kumimoji="1" lang="en-US" altLang="ja-JP" sz="1600" b="0" i="0" u="none" strike="noStrike" cap="none" normalizeH="0" baseline="0" dirty="0">
                          <a:ln>
                            <a:noFill/>
                          </a:ln>
                          <a:solidFill>
                            <a:srgbClr val="FF0000"/>
                          </a:solidFill>
                          <a:effectLst/>
                          <a:latin typeface="Meiryo UI" panose="020B0604030504040204" pitchFamily="50" charset="-128"/>
                          <a:ea typeface="Meiryo UI" panose="020B0604030504040204" pitchFamily="50" charset="-128"/>
                        </a:rPr>
                        <a:t>※</a:t>
                      </a:r>
                      <a:r>
                        <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a:t>
                      </a:r>
                      <a:endParaRPr kumimoji="1" lang="en-US" altLang="ja-JP"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endParaRPr>
                    </a:p>
                    <a:p>
                      <a:pPr marL="288000" marR="0" lvl="0" indent="-144000" algn="l" defTabSz="914400" rtl="0" eaLnBrk="1" fontAlgn="base" latinLnBrk="0" hangingPunct="1">
                        <a:lnSpc>
                          <a:spcPct val="100000"/>
                        </a:lnSpc>
                        <a:spcBef>
                          <a:spcPts val="0"/>
                        </a:spcBef>
                        <a:spcAft>
                          <a:spcPct val="0"/>
                        </a:spcAft>
                        <a:buClrTx/>
                        <a:buSzTx/>
                        <a:buFont typeface="Arial" panose="020B0604020202020204" pitchFamily="34" charset="0"/>
                        <a:buChar char="•"/>
                        <a:tabLst/>
                      </a:pPr>
                      <a:r>
                        <a:rPr kumimoji="1" lang="ja-JP" altLang="en-US" sz="1600" b="0" i="0" u="none" strike="noStrike" kern="1200" cap="none" normalizeH="0" baseline="0" dirty="0">
                          <a:ln>
                            <a:noFill/>
                          </a:ln>
                          <a:solidFill>
                            <a:schemeClr val="tx1"/>
                          </a:solidFill>
                          <a:effectLst/>
                          <a:latin typeface="Meiryo UI" panose="020B0604030504040204" pitchFamily="50" charset="-128"/>
                          <a:ea typeface="Meiryo UI" panose="020B0604030504040204" pitchFamily="50" charset="-128"/>
                          <a:cs typeface="+mn-cs"/>
                        </a:rPr>
                        <a:t>管理用として個人で取得できる無償の</a:t>
                      </a:r>
                      <a:r>
                        <a:rPr kumimoji="1" lang="en-US" altLang="ja-JP" sz="1600" b="0" i="0" u="none" strike="noStrike" kern="1200" cap="none" normalizeH="0" baseline="0" dirty="0">
                          <a:ln>
                            <a:noFill/>
                          </a:ln>
                          <a:solidFill>
                            <a:schemeClr val="tx1"/>
                          </a:solidFill>
                          <a:effectLst/>
                          <a:latin typeface="Meiryo UI" panose="020B0604030504040204" pitchFamily="50" charset="-128"/>
                          <a:ea typeface="Meiryo UI" panose="020B0604030504040204" pitchFamily="50" charset="-128"/>
                          <a:cs typeface="+mn-cs"/>
                        </a:rPr>
                        <a:t>Gmail</a:t>
                      </a:r>
                      <a:r>
                        <a:rPr kumimoji="1" lang="ja-JP" altLang="en-US" sz="1600" b="0" i="0" u="none" strike="noStrike" kern="1200" cap="none" normalizeH="0" baseline="0" dirty="0">
                          <a:ln>
                            <a:noFill/>
                          </a:ln>
                          <a:solidFill>
                            <a:schemeClr val="tx1"/>
                          </a:solidFill>
                          <a:effectLst/>
                          <a:latin typeface="Meiryo UI" panose="020B0604030504040204" pitchFamily="50" charset="-128"/>
                          <a:ea typeface="Meiryo UI" panose="020B0604030504040204" pitchFamily="50" charset="-128"/>
                          <a:cs typeface="+mn-cs"/>
                        </a:rPr>
                        <a:t>アカウントを</a:t>
                      </a:r>
                      <a:r>
                        <a:rPr kumimoji="1" lang="en-US" altLang="ja-JP" sz="1600" b="0" i="0" u="none" strike="noStrike" kern="1200" cap="none" normalizeH="0" baseline="0" dirty="0">
                          <a:ln>
                            <a:noFill/>
                          </a:ln>
                          <a:solidFill>
                            <a:schemeClr val="tx1"/>
                          </a:solidFill>
                          <a:effectLst/>
                          <a:latin typeface="Meiryo UI" panose="020B0604030504040204" pitchFamily="50" charset="-128"/>
                          <a:ea typeface="Meiryo UI" panose="020B0604030504040204" pitchFamily="50" charset="-128"/>
                          <a:cs typeface="+mn-cs"/>
                        </a:rPr>
                        <a:t>1</a:t>
                      </a:r>
                      <a:r>
                        <a:rPr kumimoji="1" lang="ja-JP" altLang="en-US" sz="1600" b="0" i="0" u="none" strike="noStrike" kern="1200" cap="none" normalizeH="0" baseline="0" dirty="0">
                          <a:ln>
                            <a:noFill/>
                          </a:ln>
                          <a:solidFill>
                            <a:schemeClr val="tx1"/>
                          </a:solidFill>
                          <a:effectLst/>
                          <a:latin typeface="Meiryo UI" panose="020B0604030504040204" pitchFamily="50" charset="-128"/>
                          <a:ea typeface="Meiryo UI" panose="020B0604030504040204" pitchFamily="50" charset="-128"/>
                          <a:cs typeface="+mn-cs"/>
                        </a:rPr>
                        <a:t>つご用意いただく必要があります。</a:t>
                      </a:r>
                      <a:endParaRPr kumimoji="1" lang="en-US" altLang="ja-JP" sz="1600" b="0" i="0" u="none" strike="noStrike" kern="1200" cap="none" normalizeH="0" baseline="0" dirty="0">
                        <a:ln>
                          <a:noFill/>
                        </a:ln>
                        <a:solidFill>
                          <a:schemeClr val="tx1"/>
                        </a:solidFill>
                        <a:effectLst/>
                        <a:latin typeface="Meiryo UI" panose="020B0604030504040204" pitchFamily="50" charset="-128"/>
                        <a:ea typeface="Meiryo UI" panose="020B0604030504040204" pitchFamily="50" charset="-128"/>
                        <a:cs typeface="+mn-cs"/>
                      </a:endParaRPr>
                    </a:p>
                    <a:p>
                      <a:pPr marL="144000" marR="0" lvl="0" indent="0" algn="l" defTabSz="914400" rtl="0" eaLnBrk="1" fontAlgn="base" latinLnBrk="0" hangingPunct="1">
                        <a:lnSpc>
                          <a:spcPct val="100000"/>
                        </a:lnSpc>
                        <a:spcBef>
                          <a:spcPts val="0"/>
                        </a:spcBef>
                        <a:spcAft>
                          <a:spcPct val="0"/>
                        </a:spcAft>
                        <a:buClrTx/>
                        <a:buSzTx/>
                        <a:buFont typeface="Arial" panose="020B0604020202020204" pitchFamily="34" charset="0"/>
                        <a:buNone/>
                        <a:tabLst/>
                      </a:pPr>
                      <a:r>
                        <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＜トークン登録の場合＞</a:t>
                      </a:r>
                      <a:endParaRPr kumimoji="1" lang="en-US" altLang="ja-JP"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endParaRPr>
                    </a:p>
                    <a:p>
                      <a:pPr marL="288000" marR="0" lvl="0" indent="-144000" algn="l" defTabSz="914400" rtl="0" eaLnBrk="1" fontAlgn="base" latinLnBrk="0" hangingPunct="1">
                        <a:lnSpc>
                          <a:spcPct val="100000"/>
                        </a:lnSpc>
                        <a:spcBef>
                          <a:spcPts val="0"/>
                        </a:spcBef>
                        <a:spcAft>
                          <a:spcPct val="0"/>
                        </a:spcAft>
                        <a:buClrTx/>
                        <a:buSzTx/>
                        <a:buFont typeface="Arial" panose="020B0604020202020204" pitchFamily="34" charset="0"/>
                        <a:buChar char="•"/>
                        <a:tabLst/>
                        <a:defRPr/>
                      </a:pPr>
                      <a:r>
                        <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お客様にビジネス用の</a:t>
                      </a:r>
                      <a:r>
                        <a:rPr kumimoji="1" lang="en-US" altLang="ja-JP"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Google</a:t>
                      </a:r>
                      <a:r>
                        <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ドメインおよび</a:t>
                      </a:r>
                      <a:r>
                        <a:rPr kumimoji="1" lang="en-US" altLang="ja-JP"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Google</a:t>
                      </a:r>
                      <a:r>
                        <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アカウントをご用意いただく必要があります。</a:t>
                      </a:r>
                      <a:br>
                        <a:rPr kumimoji="1" lang="en-US" altLang="ja-JP"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br>
                      <a:r>
                        <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個人で取得できる無償の</a:t>
                      </a:r>
                      <a:r>
                        <a:rPr kumimoji="1" lang="en-US" altLang="ja-JP"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Gmail</a:t>
                      </a:r>
                      <a:r>
                        <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アカウントは利用することはできません。</a:t>
                      </a:r>
                      <a:endParaRPr kumimoji="1" lang="en-US" altLang="ja-JP"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endParaRPr>
                    </a:p>
                    <a:p>
                      <a:pPr marL="288000" marR="0" lvl="0" indent="-144000" algn="l" defTabSz="914400" rtl="0" eaLnBrk="1" fontAlgn="base" latinLnBrk="0" hangingPunct="1">
                        <a:lnSpc>
                          <a:spcPct val="100000"/>
                        </a:lnSpc>
                        <a:spcBef>
                          <a:spcPts val="0"/>
                        </a:spcBef>
                        <a:spcAft>
                          <a:spcPct val="0"/>
                        </a:spcAft>
                        <a:buClrTx/>
                        <a:buSzTx/>
                        <a:buFont typeface="Arial" panose="020B0604020202020204" pitchFamily="34" charset="0"/>
                        <a:buChar char="•"/>
                        <a:tabLst/>
                        <a:defRPr/>
                      </a:pPr>
                      <a:r>
                        <a:rPr kumimoji="1" lang="ja-JP" altLang="en-US" sz="1600" b="0" i="0" u="none" strike="noStrike" cap="none" normalizeH="0" baseline="0" dirty="0">
                          <a:ln>
                            <a:noFill/>
                          </a:ln>
                          <a:solidFill>
                            <a:srgbClr val="FF0000"/>
                          </a:solidFill>
                          <a:effectLst/>
                          <a:latin typeface="Meiryo UI" panose="020B0604030504040204" pitchFamily="50" charset="-128"/>
                          <a:ea typeface="Meiryo UI" panose="020B0604030504040204" pitchFamily="50" charset="-128"/>
                        </a:rPr>
                        <a:t>端末上で</a:t>
                      </a:r>
                      <a:r>
                        <a:rPr kumimoji="1" lang="en-US" altLang="ja-JP" sz="1600" b="0" i="0" u="none" strike="noStrike" cap="none" normalizeH="0" baseline="0" dirty="0">
                          <a:ln>
                            <a:noFill/>
                          </a:ln>
                          <a:solidFill>
                            <a:srgbClr val="FF0000"/>
                          </a:solidFill>
                          <a:effectLst/>
                          <a:latin typeface="Meiryo UI" panose="020B0604030504040204" pitchFamily="50" charset="-128"/>
                          <a:ea typeface="Meiryo UI" panose="020B0604030504040204" pitchFamily="50" charset="-128"/>
                        </a:rPr>
                        <a:t>G Suite</a:t>
                      </a:r>
                      <a:r>
                        <a:rPr kumimoji="1" lang="ja-JP" altLang="en-US" sz="1600" b="0" i="0" u="none" strike="noStrike" cap="none" normalizeH="0" baseline="0" dirty="0">
                          <a:ln>
                            <a:noFill/>
                          </a:ln>
                          <a:solidFill>
                            <a:srgbClr val="FF0000"/>
                          </a:solidFill>
                          <a:effectLst/>
                          <a:latin typeface="Meiryo UI" panose="020B0604030504040204" pitchFamily="50" charset="-128"/>
                          <a:ea typeface="Meiryo UI" panose="020B0604030504040204" pitchFamily="50" charset="-128"/>
                        </a:rPr>
                        <a:t>を利用すること並びに企業用</a:t>
                      </a:r>
                      <a:r>
                        <a:rPr kumimoji="1" lang="en-US" altLang="ja-JP" sz="1600" b="0" i="0" u="none" strike="noStrike" cap="none" normalizeH="0" baseline="0" dirty="0">
                          <a:ln>
                            <a:noFill/>
                          </a:ln>
                          <a:solidFill>
                            <a:srgbClr val="FF0000"/>
                          </a:solidFill>
                          <a:effectLst/>
                          <a:latin typeface="Meiryo UI" panose="020B0604030504040204" pitchFamily="50" charset="-128"/>
                          <a:ea typeface="Meiryo UI" panose="020B0604030504040204" pitchFamily="50" charset="-128"/>
                        </a:rPr>
                        <a:t>Play</a:t>
                      </a:r>
                      <a:r>
                        <a:rPr kumimoji="1" lang="ja-JP" altLang="en-US" sz="1600" b="0" i="0" u="none" strike="noStrike" cap="none" normalizeH="0" baseline="0" dirty="0">
                          <a:ln>
                            <a:noFill/>
                          </a:ln>
                          <a:solidFill>
                            <a:srgbClr val="FF0000"/>
                          </a:solidFill>
                          <a:effectLst/>
                          <a:latin typeface="Meiryo UI" panose="020B0604030504040204" pitchFamily="50" charset="-128"/>
                          <a:ea typeface="Meiryo UI" panose="020B0604030504040204" pitchFamily="50" charset="-128"/>
                        </a:rPr>
                        <a:t>ストアのみを利用することを前提とされている場合は、</a:t>
                      </a:r>
                    </a:p>
                    <a:p>
                      <a:pPr marL="144000" marR="0" lvl="0" indent="0" algn="l" defTabSz="914400" rtl="0" eaLnBrk="1" fontAlgn="base" latinLnBrk="0" hangingPunct="1">
                        <a:lnSpc>
                          <a:spcPct val="100000"/>
                        </a:lnSpc>
                        <a:spcBef>
                          <a:spcPts val="0"/>
                        </a:spcBef>
                        <a:spcAft>
                          <a:spcPct val="0"/>
                        </a:spcAft>
                        <a:buClrTx/>
                        <a:buSzTx/>
                        <a:buFont typeface="Arial" panose="020B0604020202020204" pitchFamily="34" charset="0"/>
                        <a:buNone/>
                        <a:tabLst/>
                        <a:defRPr/>
                      </a:pPr>
                      <a:r>
                        <a:rPr kumimoji="1" lang="ja-JP" altLang="en-US" sz="1600" b="0" i="0" u="none" strike="noStrike" cap="none" normalizeH="0" baseline="0" dirty="0">
                          <a:ln>
                            <a:noFill/>
                          </a:ln>
                          <a:solidFill>
                            <a:srgbClr val="FF0000"/>
                          </a:solidFill>
                          <a:effectLst/>
                          <a:latin typeface="Meiryo UI" panose="020B0604030504040204" pitchFamily="50" charset="-128"/>
                          <a:ea typeface="Meiryo UI" panose="020B0604030504040204" pitchFamily="50" charset="-128"/>
                        </a:rPr>
                        <a:t>　こちらの方式をご利用いただく必要があります。</a:t>
                      </a:r>
                    </a:p>
                  </a:txBody>
                  <a:tcPr marL="72000" marR="144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2076609907"/>
                  </a:ext>
                </a:extLst>
              </a:tr>
              <a:tr h="655245">
                <a:tc>
                  <a:txBody>
                    <a:bodyPr/>
                    <a:lstStyle/>
                    <a:p>
                      <a:pPr marL="144000" marR="0" lvl="0" indent="0" algn="l" defTabSz="914400" rtl="0" eaLnBrk="1" fontAlgn="base" latinLnBrk="0" hangingPunct="1">
                        <a:lnSpc>
                          <a:spcPct val="100000"/>
                        </a:lnSpc>
                        <a:spcBef>
                          <a:spcPts val="0"/>
                        </a:spcBef>
                        <a:spcAft>
                          <a:spcPct val="0"/>
                        </a:spcAft>
                        <a:buClrTx/>
                        <a:buSzTx/>
                        <a:buFontTx/>
                        <a:buNone/>
                        <a:tabLst/>
                        <a:defRPr/>
                      </a:pPr>
                      <a:r>
                        <a:rPr kumimoji="1" lang="ja-JP" altLang="en-US" sz="18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アンチウイルスアプリ</a:t>
                      </a:r>
                      <a:endParaRPr kumimoji="1" lang="en-US" altLang="ja-JP" sz="18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endParaRPr>
                    </a:p>
                    <a:p>
                      <a:pPr marL="144000" marR="0" lvl="0" indent="0" algn="l" defTabSz="914400" rtl="0" eaLnBrk="1" fontAlgn="base" latinLnBrk="0" hangingPunct="1">
                        <a:lnSpc>
                          <a:spcPct val="100000"/>
                        </a:lnSpc>
                        <a:spcBef>
                          <a:spcPts val="0"/>
                        </a:spcBef>
                        <a:spcAft>
                          <a:spcPct val="0"/>
                        </a:spcAft>
                        <a:buClrTx/>
                        <a:buSzTx/>
                        <a:buFontTx/>
                        <a:buNone/>
                        <a:tabLst/>
                        <a:defRPr/>
                      </a:pPr>
                      <a:r>
                        <a:rPr kumimoji="1" lang="ja-JP" altLang="en-US" sz="18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について</a:t>
                      </a:r>
                      <a:endParaRPr kumimoji="1" lang="en-US" altLang="ja-JP" sz="18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endParaRPr>
                    </a:p>
                  </a:txBody>
                  <a:tcPr marL="72000" marR="144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noFill/>
                  </a:tcPr>
                </a:tc>
                <a:tc>
                  <a:txBody>
                    <a:bodyPr/>
                    <a:lstStyle/>
                    <a:p>
                      <a:pPr marL="144000" marR="0" lvl="0" indent="0" algn="l" defTabSz="914400" rtl="0" eaLnBrk="1" fontAlgn="base" latinLnBrk="0" hangingPunct="1">
                        <a:lnSpc>
                          <a:spcPct val="100000"/>
                        </a:lnSpc>
                        <a:spcBef>
                          <a:spcPts val="0"/>
                        </a:spcBef>
                        <a:spcAft>
                          <a:spcPct val="0"/>
                        </a:spcAft>
                        <a:buClrTx/>
                        <a:buSzTx/>
                        <a:buFontTx/>
                        <a:buNone/>
                        <a:tabLst/>
                        <a:defRPr/>
                      </a:pPr>
                      <a:r>
                        <a:rPr kumimoji="1" lang="en-US" altLang="ja-JP"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Work</a:t>
                      </a:r>
                      <a:r>
                        <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 </a:t>
                      </a:r>
                      <a:r>
                        <a:rPr kumimoji="1" lang="en-US" altLang="ja-JP"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Profile</a:t>
                      </a:r>
                      <a:r>
                        <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で設定した場合、基本サービスとして提供するアンチウイルスアプリを利用することはできません。</a:t>
                      </a:r>
                      <a:endParaRPr kumimoji="1" lang="en-US" altLang="ja-JP"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endParaRPr>
                    </a:p>
                  </a:txBody>
                  <a:tcPr marL="72000" marR="144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5"/>
                  </a:ext>
                </a:extLst>
              </a:tr>
              <a:tr h="1551896">
                <a:tc>
                  <a:txBody>
                    <a:bodyPr/>
                    <a:lstStyle/>
                    <a:p>
                      <a:pPr marL="144000" marR="0" lvl="0" indent="0" algn="l" defTabSz="914400" rtl="0" eaLnBrk="1" fontAlgn="base" latinLnBrk="0" hangingPunct="1">
                        <a:lnSpc>
                          <a:spcPct val="100000"/>
                        </a:lnSpc>
                        <a:spcBef>
                          <a:spcPts val="0"/>
                        </a:spcBef>
                        <a:spcAft>
                          <a:spcPct val="0"/>
                        </a:spcAft>
                        <a:buClrTx/>
                        <a:buSzTx/>
                        <a:buFontTx/>
                        <a:buNone/>
                        <a:tabLst/>
                        <a:defRPr/>
                      </a:pPr>
                      <a:r>
                        <a:rPr kumimoji="1" lang="ja-JP" altLang="en-US" sz="18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ゼロタッチ登録</a:t>
                      </a:r>
                      <a:endParaRPr kumimoji="1" lang="en-US" altLang="ja-JP" sz="18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endParaRPr>
                    </a:p>
                  </a:txBody>
                  <a:tcPr marL="72000" marR="144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noFill/>
                  </a:tcPr>
                </a:tc>
                <a:tc>
                  <a:txBody>
                    <a:bodyPr/>
                    <a:lstStyle/>
                    <a:p>
                      <a:pPr marL="288000" marR="0" lvl="0" indent="-144000" algn="l" defTabSz="914400" rtl="0" eaLnBrk="1" fontAlgn="base" latinLnBrk="0" hangingPunct="1">
                        <a:lnSpc>
                          <a:spcPct val="100000"/>
                        </a:lnSpc>
                        <a:spcBef>
                          <a:spcPts val="0"/>
                        </a:spcBef>
                        <a:spcAft>
                          <a:spcPct val="0"/>
                        </a:spcAft>
                        <a:buClrTx/>
                        <a:buSzTx/>
                        <a:buFont typeface="Arial" panose="020B0604020202020204" pitchFamily="34" charset="0"/>
                        <a:buChar char="•"/>
                        <a:tabLst/>
                      </a:pPr>
                      <a:r>
                        <a:rPr kumimoji="1" lang="ja-JP" altLang="en-US" sz="1600" b="0" i="0" u="none" strike="noStrike" kern="1200" cap="none" normalizeH="0" baseline="0" dirty="0">
                          <a:ln>
                            <a:noFill/>
                          </a:ln>
                          <a:solidFill>
                            <a:schemeClr val="tx1"/>
                          </a:solidFill>
                          <a:effectLst/>
                          <a:latin typeface="Meiryo UI" panose="020B0604030504040204" pitchFamily="50" charset="-128"/>
                          <a:ea typeface="Meiryo UI" panose="020B0604030504040204" pitchFamily="50" charset="-128"/>
                          <a:cs typeface="+mn-cs"/>
                        </a:rPr>
                        <a:t>ゼロタッチポータルを利用するには</a:t>
                      </a:r>
                      <a:r>
                        <a:rPr kumimoji="1" lang="en-US" altLang="ja-JP" sz="1600" b="0" i="0" u="none" strike="noStrike" kern="1200" cap="none" normalizeH="0" baseline="0" dirty="0">
                          <a:ln>
                            <a:noFill/>
                          </a:ln>
                          <a:solidFill>
                            <a:schemeClr val="tx1"/>
                          </a:solidFill>
                          <a:effectLst/>
                          <a:latin typeface="Meiryo UI" panose="020B0604030504040204" pitchFamily="50" charset="-128"/>
                          <a:ea typeface="Meiryo UI" panose="020B0604030504040204" pitchFamily="50" charset="-128"/>
                          <a:cs typeface="+mn-cs"/>
                        </a:rPr>
                        <a:t>BCDM</a:t>
                      </a:r>
                      <a:r>
                        <a:rPr kumimoji="1" lang="ja-JP" altLang="en-US" sz="1600" b="0" i="0" u="none" strike="noStrike" kern="1200" cap="none" normalizeH="0" baseline="0" dirty="0">
                          <a:ln>
                            <a:noFill/>
                          </a:ln>
                          <a:solidFill>
                            <a:schemeClr val="tx1"/>
                          </a:solidFill>
                          <a:effectLst/>
                          <a:latin typeface="Meiryo UI" panose="020B0604030504040204" pitchFamily="50" charset="-128"/>
                          <a:ea typeface="Meiryo UI" panose="020B0604030504040204" pitchFamily="50" charset="-128"/>
                          <a:cs typeface="+mn-cs"/>
                        </a:rPr>
                        <a:t>とは別に「</a:t>
                      </a:r>
                      <a:r>
                        <a:rPr kumimoji="1" lang="en-US" altLang="ja-JP" sz="1600" b="0" i="0" u="none" strike="noStrike" kern="1200" cap="none" normalizeH="0" baseline="0" dirty="0">
                          <a:ln>
                            <a:noFill/>
                          </a:ln>
                          <a:solidFill>
                            <a:schemeClr val="tx1"/>
                          </a:solidFill>
                          <a:effectLst/>
                          <a:latin typeface="Meiryo UI" panose="020B0604030504040204" pitchFamily="50" charset="-128"/>
                          <a:ea typeface="Meiryo UI" panose="020B0604030504040204" pitchFamily="50" charset="-128"/>
                          <a:cs typeface="+mn-cs"/>
                        </a:rPr>
                        <a:t>Android </a:t>
                      </a:r>
                      <a:r>
                        <a:rPr kumimoji="1" lang="ja-JP" altLang="en-US" sz="1600" b="0" i="0" u="none" strike="noStrike" kern="1200" cap="none" normalizeH="0" baseline="0" dirty="0">
                          <a:ln>
                            <a:noFill/>
                          </a:ln>
                          <a:solidFill>
                            <a:schemeClr val="tx1"/>
                          </a:solidFill>
                          <a:effectLst/>
                          <a:latin typeface="Meiryo UI" panose="020B0604030504040204" pitchFamily="50" charset="-128"/>
                          <a:ea typeface="Meiryo UI" panose="020B0604030504040204" pitchFamily="50" charset="-128"/>
                          <a:cs typeface="+mn-cs"/>
                        </a:rPr>
                        <a:t>ゼロタッチ登録サービス」へのお申込が必要です。</a:t>
                      </a:r>
                    </a:p>
                    <a:p>
                      <a:pPr marL="288000" marR="0" lvl="0" indent="-144000" algn="l" defTabSz="914400" rtl="0" eaLnBrk="1" fontAlgn="base" latinLnBrk="0" hangingPunct="1">
                        <a:lnSpc>
                          <a:spcPct val="100000"/>
                        </a:lnSpc>
                        <a:spcBef>
                          <a:spcPts val="0"/>
                        </a:spcBef>
                        <a:spcAft>
                          <a:spcPct val="0"/>
                        </a:spcAft>
                        <a:buClrTx/>
                        <a:buSzTx/>
                        <a:buFont typeface="Arial" panose="020B0604020202020204" pitchFamily="34" charset="0"/>
                        <a:buChar char="•"/>
                        <a:tabLst/>
                      </a:pPr>
                      <a:r>
                        <a:rPr kumimoji="1" lang="ja-JP" altLang="en-US" sz="1600" b="0" i="0" u="none" strike="noStrike" kern="1200" cap="none" normalizeH="0" baseline="0" dirty="0">
                          <a:ln>
                            <a:noFill/>
                          </a:ln>
                          <a:solidFill>
                            <a:schemeClr val="tx1"/>
                          </a:solidFill>
                          <a:effectLst/>
                          <a:latin typeface="Meiryo UI" panose="020B0604030504040204" pitchFamily="50" charset="-128"/>
                          <a:ea typeface="Meiryo UI" panose="020B0604030504040204" pitchFamily="50" charset="-128"/>
                          <a:cs typeface="+mn-cs"/>
                        </a:rPr>
                        <a:t>ゼロタッチが利用できるデバイスは</a:t>
                      </a:r>
                      <a:r>
                        <a:rPr kumimoji="1" lang="en-US" altLang="ja-JP" sz="1600" b="0" i="0" u="none" strike="noStrike" kern="1200" cap="none" normalizeH="0" baseline="0" dirty="0">
                          <a:ln>
                            <a:noFill/>
                          </a:ln>
                          <a:solidFill>
                            <a:schemeClr val="tx1"/>
                          </a:solidFill>
                          <a:effectLst/>
                          <a:latin typeface="Meiryo UI" panose="020B0604030504040204" pitchFamily="50" charset="-128"/>
                          <a:ea typeface="Meiryo UI" panose="020B0604030504040204" pitchFamily="50" charset="-128"/>
                          <a:cs typeface="+mn-cs"/>
                        </a:rPr>
                        <a:t>OS 8</a:t>
                      </a:r>
                      <a:r>
                        <a:rPr kumimoji="1" lang="ja-JP" altLang="en-US" sz="1600" b="0" i="0" u="none" strike="noStrike" kern="1200" cap="none" normalizeH="0" baseline="0" dirty="0">
                          <a:ln>
                            <a:noFill/>
                          </a:ln>
                          <a:solidFill>
                            <a:schemeClr val="tx1"/>
                          </a:solidFill>
                          <a:effectLst/>
                          <a:latin typeface="Meiryo UI" panose="020B0604030504040204" pitchFamily="50" charset="-128"/>
                          <a:ea typeface="Meiryo UI" panose="020B0604030504040204" pitchFamily="50" charset="-128"/>
                          <a:cs typeface="+mn-cs"/>
                        </a:rPr>
                        <a:t>以上でゼロタッチ登録が可能なデバイスとなります。</a:t>
                      </a:r>
                      <a:endParaRPr kumimoji="1" lang="en-US" altLang="ja-JP" sz="1600" b="0" i="0" u="none" strike="noStrike" kern="1200" cap="none" normalizeH="0" baseline="0" dirty="0">
                        <a:ln>
                          <a:noFill/>
                        </a:ln>
                        <a:solidFill>
                          <a:schemeClr val="tx1"/>
                        </a:solidFill>
                        <a:effectLst/>
                        <a:latin typeface="Meiryo UI" panose="020B0604030504040204" pitchFamily="50" charset="-128"/>
                        <a:ea typeface="Meiryo UI" panose="020B0604030504040204" pitchFamily="50" charset="-128"/>
                        <a:cs typeface="+mn-cs"/>
                      </a:endParaRPr>
                    </a:p>
                    <a:p>
                      <a:pPr marL="288000" marR="0" lvl="0" indent="-144000" algn="l" defTabSz="914400" rtl="0" eaLnBrk="1" fontAlgn="base" latinLnBrk="0" hangingPunct="1">
                        <a:lnSpc>
                          <a:spcPct val="100000"/>
                        </a:lnSpc>
                        <a:spcBef>
                          <a:spcPts val="0"/>
                        </a:spcBef>
                        <a:spcAft>
                          <a:spcPct val="0"/>
                        </a:spcAft>
                        <a:buClrTx/>
                        <a:buSzTx/>
                        <a:buFont typeface="Arial" panose="020B0604020202020204" pitchFamily="34" charset="0"/>
                        <a:buChar char="•"/>
                        <a:tabLst/>
                        <a:defRPr/>
                      </a:pPr>
                      <a:r>
                        <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ゼロタッチ登録を利用した場合、</a:t>
                      </a:r>
                      <a:r>
                        <a:rPr kumimoji="1" lang="en-US" altLang="ja-JP"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Fully managed device</a:t>
                      </a:r>
                      <a:r>
                        <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のみの登録となります。</a:t>
                      </a:r>
                      <a:r>
                        <a:rPr kumimoji="1" lang="en-US" altLang="ja-JP"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Work profile</a:t>
                      </a:r>
                      <a:r>
                        <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でのご利用はできません。</a:t>
                      </a:r>
                    </a:p>
                    <a:p>
                      <a:pPr marL="288000" marR="0" lvl="0" indent="-144000" algn="l" defTabSz="914400" rtl="0" eaLnBrk="1" fontAlgn="base" latinLnBrk="0" hangingPunct="1">
                        <a:lnSpc>
                          <a:spcPct val="100000"/>
                        </a:lnSpc>
                        <a:spcBef>
                          <a:spcPts val="0"/>
                        </a:spcBef>
                        <a:spcAft>
                          <a:spcPct val="0"/>
                        </a:spcAft>
                        <a:buClrTx/>
                        <a:buSzTx/>
                        <a:buFont typeface="Arial" panose="020B0604020202020204" pitchFamily="34" charset="0"/>
                        <a:buChar char="•"/>
                        <a:tabLst/>
                        <a:defRPr/>
                      </a:pPr>
                      <a:r>
                        <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アクティベーションを実施する前に、ゼロタッチポータルサイトでデバイスと</a:t>
                      </a:r>
                      <a:r>
                        <a:rPr kumimoji="1" lang="en-US" altLang="ja-JP"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Agent</a:t>
                      </a:r>
                      <a:r>
                        <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の紐付け作業と</a:t>
                      </a:r>
                      <a:r>
                        <a:rPr kumimoji="1" lang="en-US" altLang="ja-JP"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BCDM</a:t>
                      </a:r>
                      <a:r>
                        <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環境で</a:t>
                      </a:r>
                      <a:r>
                        <a:rPr kumimoji="1" lang="en-US" altLang="ja-JP"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Android Enterprise</a:t>
                      </a:r>
                      <a:r>
                        <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登録が必要です。</a:t>
                      </a:r>
                      <a:endParaRPr kumimoji="1" lang="en-US" altLang="ja-JP"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endParaRPr>
                    </a:p>
                  </a:txBody>
                  <a:tcPr marL="72000" marR="144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212525519"/>
                  </a:ext>
                </a:extLst>
              </a:tr>
              <a:tr h="862164">
                <a:tc>
                  <a:txBody>
                    <a:bodyPr/>
                    <a:lstStyle/>
                    <a:p>
                      <a:pPr marL="144000" marR="0" lvl="0" indent="0" algn="l" defTabSz="914400" rtl="0" eaLnBrk="1" fontAlgn="base" latinLnBrk="0" hangingPunct="1">
                        <a:lnSpc>
                          <a:spcPct val="100000"/>
                        </a:lnSpc>
                        <a:spcBef>
                          <a:spcPts val="0"/>
                        </a:spcBef>
                        <a:spcAft>
                          <a:spcPct val="0"/>
                        </a:spcAft>
                        <a:buClrTx/>
                        <a:buSzTx/>
                        <a:buFontTx/>
                        <a:buNone/>
                        <a:tabLst/>
                        <a:defRPr/>
                      </a:pPr>
                      <a:r>
                        <a:rPr kumimoji="1" lang="en-US" altLang="ja-JP" sz="18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MDM</a:t>
                      </a:r>
                      <a:r>
                        <a:rPr kumimoji="1" lang="ja-JP" altLang="en-US" sz="18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を既存で</a:t>
                      </a:r>
                      <a:endParaRPr kumimoji="1" lang="en-US" altLang="ja-JP" sz="18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endParaRPr>
                    </a:p>
                    <a:p>
                      <a:pPr marL="144000" marR="0" lvl="0" indent="0" algn="l" defTabSz="914400" rtl="0" eaLnBrk="1" fontAlgn="base" latinLnBrk="0" hangingPunct="1">
                        <a:lnSpc>
                          <a:spcPct val="100000"/>
                        </a:lnSpc>
                        <a:spcBef>
                          <a:spcPts val="0"/>
                        </a:spcBef>
                        <a:spcAft>
                          <a:spcPct val="0"/>
                        </a:spcAft>
                        <a:buClrTx/>
                        <a:buSzTx/>
                        <a:buFontTx/>
                        <a:buNone/>
                        <a:tabLst/>
                        <a:defRPr/>
                      </a:pPr>
                      <a:r>
                        <a:rPr kumimoji="1" lang="ja-JP" altLang="en-US" sz="18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ご利用中の場合</a:t>
                      </a:r>
                      <a:endParaRPr kumimoji="1" lang="en-US" altLang="ja-JP" sz="18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endParaRPr>
                    </a:p>
                  </a:txBody>
                  <a:tcPr marL="72000" marR="144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noFill/>
                  </a:tcPr>
                </a:tc>
                <a:tc>
                  <a:txBody>
                    <a:bodyPr/>
                    <a:lstStyle/>
                    <a:p>
                      <a:pPr marL="144000" marR="0" lvl="0" indent="0" algn="l" defTabSz="914400" rtl="0" eaLnBrk="1" fontAlgn="base" latinLnBrk="0" hangingPunct="1">
                        <a:lnSpc>
                          <a:spcPct val="100000"/>
                        </a:lnSpc>
                        <a:spcBef>
                          <a:spcPts val="0"/>
                        </a:spcBef>
                        <a:spcAft>
                          <a:spcPct val="0"/>
                        </a:spcAft>
                        <a:buClrTx/>
                        <a:buSzTx/>
                        <a:buFontTx/>
                        <a:buNone/>
                        <a:tabLst/>
                        <a:defRPr/>
                      </a:pPr>
                      <a:r>
                        <a:rPr kumimoji="1" lang="ja-JP" altLang="en-US" sz="1600" b="0" i="0" u="none" strike="noStrike" kern="1200" cap="none" normalizeH="0" baseline="0" dirty="0">
                          <a:ln>
                            <a:noFill/>
                          </a:ln>
                          <a:solidFill>
                            <a:schemeClr val="tx1"/>
                          </a:solidFill>
                          <a:effectLst/>
                          <a:latin typeface="Meiryo UI" panose="020B0604030504040204" pitchFamily="50" charset="-128"/>
                          <a:ea typeface="Meiryo UI" panose="020B0604030504040204" pitchFamily="50" charset="-128"/>
                          <a:cs typeface="ヒラギノ角ゴ ProN W6"/>
                        </a:rPr>
                        <a:t>既に従来型（レガシー）の方法で管理しているデバイスに対して、</a:t>
                      </a:r>
                      <a:r>
                        <a:rPr kumimoji="1" lang="en-US" altLang="ja-JP" sz="1600" b="0" i="0" u="none" strike="noStrike" kern="1200" cap="none" normalizeH="0" baseline="0" dirty="0">
                          <a:ln>
                            <a:noFill/>
                          </a:ln>
                          <a:solidFill>
                            <a:schemeClr val="tx1"/>
                          </a:solidFill>
                          <a:effectLst/>
                          <a:latin typeface="Meiryo UI" panose="020B0604030504040204" pitchFamily="50" charset="-128"/>
                          <a:ea typeface="Meiryo UI" panose="020B0604030504040204" pitchFamily="50" charset="-128"/>
                          <a:cs typeface="ヒラギノ角ゴ ProN W6"/>
                        </a:rPr>
                        <a:t>Android Enterprise</a:t>
                      </a:r>
                      <a:r>
                        <a:rPr kumimoji="1" lang="ja-JP" altLang="en-US" sz="1600" b="0" i="0" u="none" strike="noStrike" kern="1200" cap="none" normalizeH="0" baseline="0" dirty="0">
                          <a:ln>
                            <a:noFill/>
                          </a:ln>
                          <a:solidFill>
                            <a:schemeClr val="tx1"/>
                          </a:solidFill>
                          <a:effectLst/>
                          <a:latin typeface="Meiryo UI" panose="020B0604030504040204" pitchFamily="50" charset="-128"/>
                          <a:ea typeface="Meiryo UI" panose="020B0604030504040204" pitchFamily="50" charset="-128"/>
                          <a:cs typeface="ヒラギノ角ゴ ProN W6"/>
                        </a:rPr>
                        <a:t>機能を利用したい場合、</a:t>
                      </a:r>
                      <a:r>
                        <a:rPr kumimoji="1" lang="en-US" altLang="ja-JP" sz="1600" b="0" i="0" u="none" strike="noStrike" kern="1200" cap="none" normalizeH="0" baseline="0" dirty="0" err="1">
                          <a:ln>
                            <a:noFill/>
                          </a:ln>
                          <a:solidFill>
                            <a:schemeClr val="tx1"/>
                          </a:solidFill>
                          <a:effectLst/>
                          <a:latin typeface="Meiryo UI" panose="020B0604030504040204" pitchFamily="50" charset="-128"/>
                          <a:ea typeface="Meiryo UI" panose="020B0604030504040204" pitchFamily="50" charset="-128"/>
                          <a:cs typeface="ヒラギノ角ゴ ProN W6"/>
                        </a:rPr>
                        <a:t>BCAgent</a:t>
                      </a:r>
                      <a:r>
                        <a:rPr kumimoji="1" lang="ja-JP" altLang="en-US" sz="1600" b="0" i="0" u="none" strike="noStrike" kern="1200" cap="none" normalizeH="0" baseline="0" dirty="0">
                          <a:ln>
                            <a:noFill/>
                          </a:ln>
                          <a:solidFill>
                            <a:schemeClr val="tx1"/>
                          </a:solidFill>
                          <a:effectLst/>
                          <a:latin typeface="Meiryo UI" panose="020B0604030504040204" pitchFamily="50" charset="-128"/>
                          <a:ea typeface="Meiryo UI" panose="020B0604030504040204" pitchFamily="50" charset="-128"/>
                          <a:cs typeface="ヒラギノ角ゴ ProN W6"/>
                        </a:rPr>
                        <a:t>の削除および再インストールが必要となります。</a:t>
                      </a:r>
                      <a:endParaRPr kumimoji="1" lang="en-US" altLang="ja-JP" sz="1600" b="0" i="0" u="none" strike="noStrike" kern="1200" cap="none" normalizeH="0" baseline="0" dirty="0">
                        <a:ln>
                          <a:noFill/>
                        </a:ln>
                        <a:solidFill>
                          <a:schemeClr val="tx1"/>
                        </a:solidFill>
                        <a:effectLst/>
                        <a:latin typeface="Meiryo UI" panose="020B0604030504040204" pitchFamily="50" charset="-128"/>
                        <a:ea typeface="Meiryo UI" panose="020B0604030504040204" pitchFamily="50" charset="-128"/>
                        <a:cs typeface="ヒラギノ角ゴ ProN W6"/>
                      </a:endParaRPr>
                    </a:p>
                    <a:p>
                      <a:pPr marL="144000" marR="0" lvl="0" indent="0" algn="l" defTabSz="914400" rtl="0" eaLnBrk="1" fontAlgn="base" latinLnBrk="0" hangingPunct="1">
                        <a:lnSpc>
                          <a:spcPct val="100000"/>
                        </a:lnSpc>
                        <a:spcBef>
                          <a:spcPts val="0"/>
                        </a:spcBef>
                        <a:spcAft>
                          <a:spcPct val="0"/>
                        </a:spcAft>
                        <a:buClrTx/>
                        <a:buSzTx/>
                        <a:buFontTx/>
                        <a:buNone/>
                        <a:tabLst/>
                        <a:defRPr/>
                      </a:pPr>
                      <a:r>
                        <a:rPr kumimoji="1" lang="ja-JP" altLang="en-US" sz="1600" b="0" i="0" u="none" strike="noStrike" kern="1200" cap="none" normalizeH="0" baseline="0" dirty="0">
                          <a:ln>
                            <a:noFill/>
                          </a:ln>
                          <a:solidFill>
                            <a:schemeClr val="tx1"/>
                          </a:solidFill>
                          <a:effectLst/>
                          <a:latin typeface="Meiryo UI" panose="020B0604030504040204" pitchFamily="50" charset="-128"/>
                          <a:ea typeface="Meiryo UI" panose="020B0604030504040204" pitchFamily="50" charset="-128"/>
                          <a:cs typeface="ヒラギノ角ゴ ProN W6"/>
                        </a:rPr>
                        <a:t>また</a:t>
                      </a:r>
                      <a:r>
                        <a:rPr kumimoji="1" lang="en-US" altLang="ja-JP" sz="1600" b="0" i="0" u="none" strike="noStrike" kern="1200" cap="none" normalizeH="0" baseline="0" dirty="0">
                          <a:ln>
                            <a:noFill/>
                          </a:ln>
                          <a:solidFill>
                            <a:schemeClr val="tx1"/>
                          </a:solidFill>
                          <a:effectLst/>
                          <a:latin typeface="Meiryo UI" panose="020B0604030504040204" pitchFamily="50" charset="-128"/>
                          <a:ea typeface="Meiryo UI" panose="020B0604030504040204" pitchFamily="50" charset="-128"/>
                          <a:cs typeface="ヒラギノ角ゴ ProN W6"/>
                        </a:rPr>
                        <a:t>Fully managed device</a:t>
                      </a:r>
                      <a:r>
                        <a:rPr kumimoji="1" lang="ja-JP" altLang="en-US" sz="1600" b="0" i="0" u="none" strike="noStrike" kern="1200" cap="none" normalizeH="0" baseline="0" dirty="0">
                          <a:ln>
                            <a:noFill/>
                          </a:ln>
                          <a:solidFill>
                            <a:schemeClr val="tx1"/>
                          </a:solidFill>
                          <a:effectLst/>
                          <a:latin typeface="Meiryo UI" panose="020B0604030504040204" pitchFamily="50" charset="-128"/>
                          <a:ea typeface="Meiryo UI" panose="020B0604030504040204" pitchFamily="50" charset="-128"/>
                          <a:cs typeface="ヒラギノ角ゴ ProN W6"/>
                        </a:rPr>
                        <a:t>の場合、デバイス全体を仕事領域にするため、デバイスの初期化が必要となります。</a:t>
                      </a:r>
                      <a:endParaRPr kumimoji="1" lang="en-US" altLang="ja-JP"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endParaRPr>
                    </a:p>
                  </a:txBody>
                  <a:tcPr marL="72000" marR="144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6"/>
                  </a:ext>
                </a:extLst>
              </a:tr>
            </a:tbl>
          </a:graphicData>
        </a:graphic>
      </p:graphicFrame>
      <p:sp>
        <p:nvSpPr>
          <p:cNvPr id="8" name="タイトル 3">
            <a:extLst>
              <a:ext uri="{FF2B5EF4-FFF2-40B4-BE49-F238E27FC236}">
                <a16:creationId xmlns:a16="http://schemas.microsoft.com/office/drawing/2014/main" id="{AEBFB882-E939-4F40-A0A3-670535893CD8}"/>
              </a:ext>
            </a:extLst>
          </p:cNvPr>
          <p:cNvSpPr>
            <a:spLocks noGrp="1"/>
          </p:cNvSpPr>
          <p:nvPr>
            <p:ph type="title"/>
          </p:nvPr>
        </p:nvSpPr>
        <p:spPr>
          <a:xfrm>
            <a:off x="360006" y="216000"/>
            <a:ext cx="8640000" cy="576000"/>
          </a:xfrm>
        </p:spPr>
        <p:txBody>
          <a:bodyPr/>
          <a:lstStyle/>
          <a:p>
            <a:r>
              <a:rPr kumimoji="1" lang="ja-JP" altLang="en-US" dirty="0"/>
              <a:t>その他</a:t>
            </a:r>
          </a:p>
        </p:txBody>
      </p:sp>
      <p:sp>
        <p:nvSpPr>
          <p:cNvPr id="4" name="正方形/長方形 3">
            <a:extLst>
              <a:ext uri="{FF2B5EF4-FFF2-40B4-BE49-F238E27FC236}">
                <a16:creationId xmlns:a16="http://schemas.microsoft.com/office/drawing/2014/main" id="{290EDA68-1169-41C4-9C8B-9C84BC6E36DC}"/>
              </a:ext>
            </a:extLst>
          </p:cNvPr>
          <p:cNvSpPr/>
          <p:nvPr/>
        </p:nvSpPr>
        <p:spPr>
          <a:xfrm>
            <a:off x="703291" y="9003628"/>
            <a:ext cx="11881320" cy="646331"/>
          </a:xfrm>
          <a:prstGeom prst="rect">
            <a:avLst/>
          </a:prstGeom>
        </p:spPr>
        <p:txBody>
          <a:bodyPr wrap="square">
            <a:spAutoFit/>
          </a:bodyPr>
          <a:lstStyle/>
          <a:p>
            <a:pPr marL="144000" lvl="0" algn="l">
              <a:spcBef>
                <a:spcPts val="0"/>
              </a:spcBef>
            </a:pPr>
            <a:r>
              <a:rPr kumimoji="1" lang="en-US" altLang="ja-JP" sz="1200" dirty="0">
                <a:solidFill>
                  <a:srgbClr val="FF0000"/>
                </a:solidFill>
                <a:latin typeface="Meiryo UI" panose="020B0604030504040204" pitchFamily="50" charset="-128"/>
                <a:ea typeface="Meiryo UI" panose="020B0604030504040204" pitchFamily="50" charset="-128"/>
              </a:rPr>
              <a:t>※</a:t>
            </a:r>
            <a:r>
              <a:rPr kumimoji="1" lang="ja-JP" altLang="en-US" sz="1200" dirty="0">
                <a:solidFill>
                  <a:srgbClr val="FF0000"/>
                </a:solidFill>
                <a:latin typeface="Meiryo UI" panose="020B0604030504040204" pitchFamily="50" charset="-128"/>
                <a:ea typeface="Meiryo UI" panose="020B0604030504040204" pitchFamily="50" charset="-128"/>
              </a:rPr>
              <a:t>無償の</a:t>
            </a:r>
            <a:r>
              <a:rPr kumimoji="1" lang="en-US" altLang="ja-JP" sz="1200" dirty="0">
                <a:solidFill>
                  <a:srgbClr val="FF0000"/>
                </a:solidFill>
                <a:latin typeface="Meiryo UI" panose="020B0604030504040204" pitchFamily="50" charset="-128"/>
                <a:ea typeface="Meiryo UI" panose="020B0604030504040204" pitchFamily="50" charset="-128"/>
              </a:rPr>
              <a:t>Gmail</a:t>
            </a:r>
            <a:r>
              <a:rPr kumimoji="1" lang="ja-JP" altLang="en-US" sz="1200" dirty="0">
                <a:solidFill>
                  <a:srgbClr val="FF0000"/>
                </a:solidFill>
                <a:latin typeface="Meiryo UI" panose="020B0604030504040204" pitchFamily="50" charset="-128"/>
                <a:ea typeface="Meiryo UI" panose="020B0604030504040204" pitchFamily="50" charset="-128"/>
              </a:rPr>
              <a:t>アカウントを取得し、</a:t>
            </a:r>
            <a:r>
              <a:rPr kumimoji="1" lang="en-US" altLang="ja-JP" sz="1200" dirty="0">
                <a:solidFill>
                  <a:srgbClr val="FF0000"/>
                </a:solidFill>
                <a:latin typeface="Meiryo UI" panose="020B0604030504040204" pitchFamily="50" charset="-128"/>
                <a:ea typeface="Meiryo UI" panose="020B0604030504040204" pitchFamily="50" charset="-128"/>
              </a:rPr>
              <a:t>managed Google Play Account</a:t>
            </a:r>
            <a:r>
              <a:rPr kumimoji="1" lang="ja-JP" altLang="en-US" sz="1200" dirty="0">
                <a:solidFill>
                  <a:srgbClr val="FF0000"/>
                </a:solidFill>
                <a:latin typeface="Meiryo UI" panose="020B0604030504040204" pitchFamily="50" charset="-128"/>
                <a:ea typeface="Meiryo UI" panose="020B0604030504040204" pitchFamily="50" charset="-128"/>
              </a:rPr>
              <a:t>方式にてトークン登録を実施をしている場合、登録に使用している</a:t>
            </a:r>
            <a:r>
              <a:rPr kumimoji="1" lang="en-US" altLang="ja-JP" sz="1200" dirty="0">
                <a:solidFill>
                  <a:srgbClr val="FF0000"/>
                </a:solidFill>
                <a:latin typeface="Meiryo UI" panose="020B0604030504040204" pitchFamily="50" charset="-128"/>
                <a:ea typeface="Meiryo UI" panose="020B0604030504040204" pitchFamily="50" charset="-128"/>
              </a:rPr>
              <a:t>Gmail</a:t>
            </a:r>
            <a:r>
              <a:rPr kumimoji="1" lang="ja-JP" altLang="en-US" sz="1200" dirty="0">
                <a:solidFill>
                  <a:srgbClr val="FF0000"/>
                </a:solidFill>
                <a:latin typeface="Meiryo UI" panose="020B0604030504040204" pitchFamily="50" charset="-128"/>
                <a:ea typeface="Meiryo UI" panose="020B0604030504040204" pitchFamily="50" charset="-128"/>
              </a:rPr>
              <a:t>アカウント</a:t>
            </a:r>
            <a:r>
              <a:rPr kumimoji="1" lang="en-US" altLang="ja-JP" sz="1200" dirty="0">
                <a:solidFill>
                  <a:srgbClr val="FF0000"/>
                </a:solidFill>
                <a:latin typeface="Meiryo UI" panose="020B0604030504040204" pitchFamily="50" charset="-128"/>
                <a:ea typeface="Meiryo UI" panose="020B0604030504040204" pitchFamily="50" charset="-128"/>
              </a:rPr>
              <a:t>(</a:t>
            </a:r>
            <a:r>
              <a:rPr kumimoji="1" lang="ja-JP" altLang="en-US" sz="1200" dirty="0">
                <a:solidFill>
                  <a:srgbClr val="FF0000"/>
                </a:solidFill>
                <a:latin typeface="Meiryo UI" panose="020B0604030504040204" pitchFamily="50" charset="-128"/>
                <a:ea typeface="Meiryo UI" panose="020B0604030504040204" pitchFamily="50" charset="-128"/>
              </a:rPr>
              <a:t>管理アカウント</a:t>
            </a:r>
            <a:r>
              <a:rPr kumimoji="1" lang="en-US" altLang="ja-JP" sz="1200" dirty="0">
                <a:solidFill>
                  <a:srgbClr val="FF0000"/>
                </a:solidFill>
                <a:latin typeface="Meiryo UI" panose="020B0604030504040204" pitchFamily="50" charset="-128"/>
                <a:ea typeface="Meiryo UI" panose="020B0604030504040204" pitchFamily="50" charset="-128"/>
              </a:rPr>
              <a:t>)</a:t>
            </a:r>
            <a:r>
              <a:rPr kumimoji="1" lang="ja-JP" altLang="en-US" sz="1200" dirty="0">
                <a:solidFill>
                  <a:srgbClr val="FF0000"/>
                </a:solidFill>
                <a:latin typeface="Meiryo UI" panose="020B0604030504040204" pitchFamily="50" charset="-128"/>
                <a:ea typeface="Meiryo UI" panose="020B0604030504040204" pitchFamily="50" charset="-128"/>
              </a:rPr>
              <a:t>が</a:t>
            </a:r>
            <a:endParaRPr kumimoji="1" lang="en-US" altLang="ja-JP" sz="1200" dirty="0">
              <a:solidFill>
                <a:srgbClr val="FF0000"/>
              </a:solidFill>
              <a:latin typeface="Meiryo UI" panose="020B0604030504040204" pitchFamily="50" charset="-128"/>
              <a:ea typeface="Meiryo UI" panose="020B0604030504040204" pitchFamily="50" charset="-128"/>
            </a:endParaRPr>
          </a:p>
          <a:p>
            <a:pPr marL="144000" lvl="0" algn="l">
              <a:spcBef>
                <a:spcPts val="0"/>
              </a:spcBef>
            </a:pPr>
            <a:r>
              <a:rPr kumimoji="1" lang="ja-JP" altLang="en-US" sz="1200" dirty="0">
                <a:solidFill>
                  <a:srgbClr val="FF0000"/>
                </a:solidFill>
                <a:latin typeface="Meiryo UI" panose="020B0604030504040204" pitchFamily="50" charset="-128"/>
                <a:ea typeface="Meiryo UI" panose="020B0604030504040204" pitchFamily="50" charset="-128"/>
              </a:rPr>
              <a:t>長期間ログインをしていない、もしくは</a:t>
            </a:r>
            <a:r>
              <a:rPr kumimoji="1" lang="en-US" altLang="ja-JP" sz="1200" dirty="0">
                <a:solidFill>
                  <a:srgbClr val="FF0000"/>
                </a:solidFill>
                <a:latin typeface="Meiryo UI" panose="020B0604030504040204" pitchFamily="50" charset="-128"/>
                <a:ea typeface="Meiryo UI" panose="020B0604030504040204" pitchFamily="50" charset="-128"/>
              </a:rPr>
              <a:t>Google</a:t>
            </a:r>
            <a:r>
              <a:rPr kumimoji="1" lang="ja-JP" altLang="en-US" sz="1200" dirty="0">
                <a:solidFill>
                  <a:srgbClr val="FF0000"/>
                </a:solidFill>
                <a:latin typeface="Meiryo UI" panose="020B0604030504040204" pitchFamily="50" charset="-128"/>
                <a:ea typeface="Meiryo UI" panose="020B0604030504040204" pitchFamily="50" charset="-128"/>
              </a:rPr>
              <a:t>社でポリシー違反と判断されたケースにおいてアカウントの凍結、削除</a:t>
            </a:r>
            <a:r>
              <a:rPr kumimoji="1" lang="en-US" altLang="ja-JP" sz="1200" dirty="0">
                <a:solidFill>
                  <a:srgbClr val="FF0000"/>
                </a:solidFill>
                <a:latin typeface="Meiryo UI" panose="020B0604030504040204" pitchFamily="50" charset="-128"/>
                <a:ea typeface="Meiryo UI" panose="020B0604030504040204" pitchFamily="50" charset="-128"/>
              </a:rPr>
              <a:t>(</a:t>
            </a:r>
            <a:r>
              <a:rPr kumimoji="1" lang="ja-JP" altLang="en-US" sz="1200" dirty="0">
                <a:solidFill>
                  <a:srgbClr val="FF0000"/>
                </a:solidFill>
                <a:latin typeface="Meiryo UI" panose="020B0604030504040204" pitchFamily="50" charset="-128"/>
                <a:ea typeface="Meiryo UI" panose="020B0604030504040204" pitchFamily="50" charset="-128"/>
              </a:rPr>
              <a:t>もしくは凍結後、削除</a:t>
            </a:r>
            <a:r>
              <a:rPr kumimoji="1" lang="en-US" altLang="ja-JP" sz="1200" dirty="0">
                <a:solidFill>
                  <a:srgbClr val="FF0000"/>
                </a:solidFill>
                <a:latin typeface="Meiryo UI" panose="020B0604030504040204" pitchFamily="50" charset="-128"/>
                <a:ea typeface="Meiryo UI" panose="020B0604030504040204" pitchFamily="50" charset="-128"/>
              </a:rPr>
              <a:t>)</a:t>
            </a:r>
            <a:r>
              <a:rPr kumimoji="1" lang="ja-JP" altLang="en-US" sz="1200" dirty="0">
                <a:solidFill>
                  <a:srgbClr val="FF0000"/>
                </a:solidFill>
                <a:latin typeface="Meiryo UI" panose="020B0604030504040204" pitchFamily="50" charset="-128"/>
                <a:ea typeface="Meiryo UI" panose="020B0604030504040204" pitchFamily="50" charset="-128"/>
              </a:rPr>
              <a:t>が</a:t>
            </a:r>
            <a:r>
              <a:rPr kumimoji="1" lang="en-US" altLang="ja-JP" sz="1200" dirty="0">
                <a:solidFill>
                  <a:srgbClr val="FF0000"/>
                </a:solidFill>
                <a:latin typeface="Meiryo UI" panose="020B0604030504040204" pitchFamily="50" charset="-128"/>
                <a:ea typeface="Meiryo UI" panose="020B0604030504040204" pitchFamily="50" charset="-128"/>
              </a:rPr>
              <a:t>Google</a:t>
            </a:r>
            <a:r>
              <a:rPr kumimoji="1" lang="ja-JP" altLang="en-US" sz="1200" dirty="0">
                <a:solidFill>
                  <a:srgbClr val="FF0000"/>
                </a:solidFill>
                <a:latin typeface="Meiryo UI" panose="020B0604030504040204" pitchFamily="50" charset="-128"/>
                <a:ea typeface="Meiryo UI" panose="020B0604030504040204" pitchFamily="50" charset="-128"/>
              </a:rPr>
              <a:t>社によって実施されることがあります。</a:t>
            </a:r>
            <a:endParaRPr kumimoji="1" lang="en-US" altLang="ja-JP" sz="1200" dirty="0">
              <a:solidFill>
                <a:srgbClr val="FF0000"/>
              </a:solidFill>
              <a:latin typeface="Meiryo UI" panose="020B0604030504040204" pitchFamily="50" charset="-128"/>
              <a:ea typeface="Meiryo UI" panose="020B0604030504040204" pitchFamily="50" charset="-128"/>
            </a:endParaRPr>
          </a:p>
          <a:p>
            <a:pPr marL="144000" lvl="0" algn="l">
              <a:spcBef>
                <a:spcPts val="0"/>
              </a:spcBef>
            </a:pPr>
            <a:r>
              <a:rPr kumimoji="1" lang="ja-JP" altLang="en-US" sz="1200" dirty="0">
                <a:solidFill>
                  <a:srgbClr val="FF0000"/>
                </a:solidFill>
                <a:latin typeface="Meiryo UI" panose="020B0604030504040204" pitchFamily="50" charset="-128"/>
                <a:ea typeface="Meiryo UI" panose="020B0604030504040204" pitchFamily="50" charset="-128"/>
              </a:rPr>
              <a:t>アカウントへの定期的なログインの実施をお願いいたします。また</a:t>
            </a:r>
            <a:r>
              <a:rPr kumimoji="1" lang="en-US" altLang="ja-JP" sz="1200" dirty="0">
                <a:solidFill>
                  <a:srgbClr val="FF0000"/>
                </a:solidFill>
                <a:latin typeface="Meiryo UI" panose="020B0604030504040204" pitchFamily="50" charset="-128"/>
                <a:ea typeface="Meiryo UI" panose="020B0604030504040204" pitchFamily="50" charset="-128"/>
              </a:rPr>
              <a:t>1</a:t>
            </a:r>
            <a:r>
              <a:rPr kumimoji="1" lang="ja-JP" altLang="en-US" sz="1200" dirty="0">
                <a:solidFill>
                  <a:srgbClr val="FF0000"/>
                </a:solidFill>
                <a:latin typeface="Meiryo UI" panose="020B0604030504040204" pitchFamily="50" charset="-128"/>
                <a:ea typeface="Meiryo UI" panose="020B0604030504040204" pitchFamily="50" charset="-128"/>
              </a:rPr>
              <a:t>つのアカウントが削除されても、他の紐づいているアカウントで継続して利用できるように管理アカウントを複数設定してご利用ください。</a:t>
            </a:r>
            <a:endParaRPr kumimoji="1" lang="en-US" altLang="ja-JP" sz="1200" dirty="0">
              <a:solidFill>
                <a:srgbClr val="FF0000"/>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45880823"/>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8" name="グループ化 127">
            <a:extLst>
              <a:ext uri="{FF2B5EF4-FFF2-40B4-BE49-F238E27FC236}">
                <a16:creationId xmlns:a16="http://schemas.microsoft.com/office/drawing/2014/main" id="{0628AE96-4F99-43ED-A8C7-F26DD13D5B40}"/>
              </a:ext>
            </a:extLst>
          </p:cNvPr>
          <p:cNvGrpSpPr/>
          <p:nvPr/>
        </p:nvGrpSpPr>
        <p:grpSpPr>
          <a:xfrm>
            <a:off x="5227671" y="7163625"/>
            <a:ext cx="2139744" cy="1908374"/>
            <a:chOff x="5277469" y="7163625"/>
            <a:chExt cx="2139744" cy="1908374"/>
          </a:xfrm>
          <a:effectLst>
            <a:outerShdw blurRad="50800" dist="38100" dir="2700000" algn="tl" rotWithShape="0">
              <a:prstClr val="black">
                <a:alpha val="40000"/>
              </a:prstClr>
            </a:outerShdw>
          </a:effectLst>
        </p:grpSpPr>
        <p:sp>
          <p:nvSpPr>
            <p:cNvPr id="121" name="四角形: 角を丸くする 120">
              <a:extLst>
                <a:ext uri="{FF2B5EF4-FFF2-40B4-BE49-F238E27FC236}">
                  <a16:creationId xmlns:a16="http://schemas.microsoft.com/office/drawing/2014/main" id="{E6BB7829-48B5-4A77-AAC4-7A659EE5B6FD}"/>
                </a:ext>
              </a:extLst>
            </p:cNvPr>
            <p:cNvSpPr/>
            <p:nvPr/>
          </p:nvSpPr>
          <p:spPr bwMode="auto">
            <a:xfrm>
              <a:off x="5277469" y="7163625"/>
              <a:ext cx="1854053" cy="1908374"/>
            </a:xfrm>
            <a:prstGeom prst="roundRect">
              <a:avLst>
                <a:gd name="adj" fmla="val 6850"/>
              </a:avLst>
            </a:prstGeom>
            <a:solidFill>
              <a:schemeClr val="bg1"/>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127" name="二等辺三角形 126">
              <a:extLst>
                <a:ext uri="{FF2B5EF4-FFF2-40B4-BE49-F238E27FC236}">
                  <a16:creationId xmlns:a16="http://schemas.microsoft.com/office/drawing/2014/main" id="{CAB4DBCA-B445-4952-9D14-4506AA835C5C}"/>
                </a:ext>
              </a:extLst>
            </p:cNvPr>
            <p:cNvSpPr/>
            <p:nvPr/>
          </p:nvSpPr>
          <p:spPr bwMode="auto">
            <a:xfrm rot="5400000">
              <a:off x="7005410" y="7927163"/>
              <a:ext cx="442307" cy="381299"/>
            </a:xfrm>
            <a:prstGeom prst="triangle">
              <a:avLst/>
            </a:prstGeom>
            <a:solidFill>
              <a:schemeClr val="bg1"/>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grpSp>
      <p:cxnSp>
        <p:nvCxnSpPr>
          <p:cNvPr id="40" name="直線コネクタ 39">
            <a:extLst>
              <a:ext uri="{FF2B5EF4-FFF2-40B4-BE49-F238E27FC236}">
                <a16:creationId xmlns:a16="http://schemas.microsoft.com/office/drawing/2014/main" id="{0B9DFCA2-E2B8-4CF9-949A-BFE89F68D9D3}"/>
              </a:ext>
            </a:extLst>
          </p:cNvPr>
          <p:cNvCxnSpPr/>
          <p:nvPr/>
        </p:nvCxnSpPr>
        <p:spPr bwMode="auto">
          <a:xfrm>
            <a:off x="8716364" y="3636000"/>
            <a:ext cx="0" cy="5128438"/>
          </a:xfrm>
          <a:prstGeom prst="line">
            <a:avLst/>
          </a:prstGeom>
          <a:solidFill>
            <a:srgbClr val="000000"/>
          </a:solidFill>
          <a:ln w="25400" cap="rnd" cmpd="sng" algn="ctr">
            <a:solidFill>
              <a:schemeClr val="bg1">
                <a:lumMod val="50000"/>
              </a:schemeClr>
            </a:solidFill>
            <a:prstDash val="sysDot"/>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126" name="グループ化 125">
            <a:extLst>
              <a:ext uri="{FF2B5EF4-FFF2-40B4-BE49-F238E27FC236}">
                <a16:creationId xmlns:a16="http://schemas.microsoft.com/office/drawing/2014/main" id="{C02B81A4-9818-4746-8063-5D2B3C1B5F28}"/>
              </a:ext>
            </a:extLst>
          </p:cNvPr>
          <p:cNvGrpSpPr/>
          <p:nvPr/>
        </p:nvGrpSpPr>
        <p:grpSpPr>
          <a:xfrm>
            <a:off x="7452102" y="3636000"/>
            <a:ext cx="4555041" cy="5436000"/>
            <a:chOff x="7452102" y="3636000"/>
            <a:chExt cx="4555041" cy="5436000"/>
          </a:xfrm>
          <a:solidFill>
            <a:schemeClr val="bg1"/>
          </a:solidFill>
          <a:effectLst>
            <a:outerShdw blurRad="50800" dist="38100" dir="2700000" algn="tl" rotWithShape="0">
              <a:prstClr val="black">
                <a:alpha val="40000"/>
              </a:prstClr>
            </a:outerShdw>
          </a:effectLst>
        </p:grpSpPr>
        <p:sp>
          <p:nvSpPr>
            <p:cNvPr id="125" name="四角形: 角を丸くする 124">
              <a:extLst>
                <a:ext uri="{FF2B5EF4-FFF2-40B4-BE49-F238E27FC236}">
                  <a16:creationId xmlns:a16="http://schemas.microsoft.com/office/drawing/2014/main" id="{A3905888-F815-40D7-84A2-C497B3B7397F}"/>
                </a:ext>
              </a:extLst>
            </p:cNvPr>
            <p:cNvSpPr/>
            <p:nvPr/>
          </p:nvSpPr>
          <p:spPr bwMode="auto">
            <a:xfrm>
              <a:off x="7452102" y="7163625"/>
              <a:ext cx="2721718" cy="1908374"/>
            </a:xfrm>
            <a:prstGeom prst="roundRect">
              <a:avLst>
                <a:gd name="adj" fmla="val 6655"/>
              </a:avLst>
            </a:prstGeom>
            <a:grp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120" name="四角形: 角を丸くする 119">
              <a:extLst>
                <a:ext uri="{FF2B5EF4-FFF2-40B4-BE49-F238E27FC236}">
                  <a16:creationId xmlns:a16="http://schemas.microsoft.com/office/drawing/2014/main" id="{C77D95B9-54DD-421E-AD2C-A84F26650272}"/>
                </a:ext>
              </a:extLst>
            </p:cNvPr>
            <p:cNvSpPr/>
            <p:nvPr/>
          </p:nvSpPr>
          <p:spPr bwMode="auto">
            <a:xfrm>
              <a:off x="8936343" y="3636000"/>
              <a:ext cx="3070800" cy="5436000"/>
            </a:xfrm>
            <a:prstGeom prst="roundRect">
              <a:avLst>
                <a:gd name="adj" fmla="val 4136"/>
              </a:avLst>
            </a:prstGeom>
            <a:grp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grpSp>
      <p:cxnSp>
        <p:nvCxnSpPr>
          <p:cNvPr id="15" name="直線コネクタ 14">
            <a:extLst>
              <a:ext uri="{FF2B5EF4-FFF2-40B4-BE49-F238E27FC236}">
                <a16:creationId xmlns:a16="http://schemas.microsoft.com/office/drawing/2014/main" id="{3BBC4DC0-14E8-4B14-A087-E8660C1AE82A}"/>
              </a:ext>
            </a:extLst>
          </p:cNvPr>
          <p:cNvCxnSpPr/>
          <p:nvPr/>
        </p:nvCxnSpPr>
        <p:spPr bwMode="auto">
          <a:xfrm>
            <a:off x="4286849" y="3636000"/>
            <a:ext cx="0" cy="5436000"/>
          </a:xfrm>
          <a:prstGeom prst="line">
            <a:avLst/>
          </a:prstGeom>
          <a:solidFill>
            <a:srgbClr val="000000"/>
          </a:solidFill>
          <a:ln w="25400" cap="rnd" cmpd="sng" algn="ctr">
            <a:solidFill>
              <a:schemeClr val="bg1">
                <a:lumMod val="50000"/>
              </a:schemeClr>
            </a:solidFill>
            <a:prstDash val="sysDot"/>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 name="スライド番号プレースホルダー 2">
            <a:extLst>
              <a:ext uri="{FF2B5EF4-FFF2-40B4-BE49-F238E27FC236}">
                <a16:creationId xmlns:a16="http://schemas.microsoft.com/office/drawing/2014/main" id="{D02C7D99-B9BE-4694-B7FB-2F27F0652BDF}"/>
              </a:ext>
            </a:extLst>
          </p:cNvPr>
          <p:cNvSpPr>
            <a:spLocks noGrp="1"/>
          </p:cNvSpPr>
          <p:nvPr>
            <p:ph type="sldNum" sz="quarter" idx="4"/>
          </p:nvPr>
        </p:nvSpPr>
        <p:spPr/>
        <p:txBody>
          <a:bodyPr/>
          <a:lstStyle/>
          <a:p>
            <a:fld id="{F1BF7F6E-0413-4353-995D-100289A07FF8}" type="slidenum">
              <a:rPr lang="en-US" altLang="ja-JP" smtClean="0"/>
              <a:pPr/>
              <a:t>59</a:t>
            </a:fld>
            <a:endParaRPr lang="en-US" altLang="ja-JP" dirty="0"/>
          </a:p>
        </p:txBody>
      </p:sp>
      <p:sp>
        <p:nvSpPr>
          <p:cNvPr id="4" name="タイトル 3">
            <a:extLst>
              <a:ext uri="{FF2B5EF4-FFF2-40B4-BE49-F238E27FC236}">
                <a16:creationId xmlns:a16="http://schemas.microsoft.com/office/drawing/2014/main" id="{E152E670-F538-4901-9633-601B35C7D433}"/>
              </a:ext>
            </a:extLst>
          </p:cNvPr>
          <p:cNvSpPr>
            <a:spLocks noGrp="1"/>
          </p:cNvSpPr>
          <p:nvPr>
            <p:ph type="title"/>
          </p:nvPr>
        </p:nvSpPr>
        <p:spPr/>
        <p:txBody>
          <a:bodyPr/>
          <a:lstStyle/>
          <a:p>
            <a:r>
              <a:rPr lang="en-US" altLang="ja-JP" dirty="0">
                <a:latin typeface="Meiryo UI" panose="020B0604030504040204" pitchFamily="50" charset="-128"/>
                <a:ea typeface="Meiryo UI" panose="020B0604030504040204" pitchFamily="50" charset="-128"/>
                <a:sym typeface="ヒラギノ角ゴ ProN W6" charset="0"/>
              </a:rPr>
              <a:t>Managed Apps</a:t>
            </a:r>
            <a:endParaRPr kumimoji="1" lang="ja-JP" altLang="en-US" dirty="0"/>
          </a:p>
        </p:txBody>
      </p:sp>
      <p:sp>
        <p:nvSpPr>
          <p:cNvPr id="5" name="角丸四角形 13">
            <a:extLst>
              <a:ext uri="{FF2B5EF4-FFF2-40B4-BE49-F238E27FC236}">
                <a16:creationId xmlns:a16="http://schemas.microsoft.com/office/drawing/2014/main" id="{B90C9C17-E903-4C8D-8B72-A5F18DF0256B}"/>
              </a:ext>
            </a:extLst>
          </p:cNvPr>
          <p:cNvSpPr/>
          <p:nvPr/>
        </p:nvSpPr>
        <p:spPr bwMode="auto">
          <a:xfrm>
            <a:off x="9022006" y="360000"/>
            <a:ext cx="1080000" cy="288000"/>
          </a:xfrm>
          <a:prstGeom prst="roundRect">
            <a:avLst>
              <a:gd name="adj" fmla="val 13229"/>
            </a:avLst>
          </a:prstGeom>
          <a:solidFill>
            <a:srgbClr val="92D050"/>
          </a:solidFill>
          <a:ln w="285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defRPr/>
            </a:pPr>
            <a:r>
              <a:rPr lang="en-US" altLang="ja-JP" sz="1400" b="1" kern="0" dirty="0">
                <a:solidFill>
                  <a:srgbClr val="FFFFFF"/>
                </a:solidFill>
                <a:latin typeface="Meiryo UI" panose="020B0604030504040204" pitchFamily="50" charset="-128"/>
                <a:ea typeface="Meiryo UI" panose="020B0604030504040204" pitchFamily="50" charset="-128"/>
                <a:cs typeface="Verdana" panose="020B0604030504040204" pitchFamily="34" charset="0"/>
              </a:rPr>
              <a:t>Android</a:t>
            </a:r>
            <a:endParaRPr kumimoji="1" lang="ja-JP" altLang="en-US" sz="1400" b="1" kern="0" dirty="0">
              <a:solidFill>
                <a:srgbClr val="FFFFFF"/>
              </a:solidFill>
              <a:latin typeface="Meiryo UI" panose="020B0604030504040204" pitchFamily="50" charset="-128"/>
              <a:ea typeface="Meiryo UI" panose="020B0604030504040204" pitchFamily="50" charset="-128"/>
              <a:cs typeface="Verdana" panose="020B0604030504040204" pitchFamily="34" charset="0"/>
            </a:endParaRPr>
          </a:p>
        </p:txBody>
      </p:sp>
      <p:sp>
        <p:nvSpPr>
          <p:cNvPr id="6" name="コンテンツ プレースホルダ 28">
            <a:extLst>
              <a:ext uri="{FF2B5EF4-FFF2-40B4-BE49-F238E27FC236}">
                <a16:creationId xmlns:a16="http://schemas.microsoft.com/office/drawing/2014/main" id="{098F5FC8-B588-41E9-870C-19BFF7883045}"/>
              </a:ext>
            </a:extLst>
          </p:cNvPr>
          <p:cNvSpPr txBox="1">
            <a:spLocks/>
          </p:cNvSpPr>
          <p:nvPr/>
        </p:nvSpPr>
        <p:spPr>
          <a:xfrm>
            <a:off x="360006" y="1257478"/>
            <a:ext cx="12283200" cy="1368000"/>
          </a:xfrm>
          <a:prstGeom prst="rect">
            <a:avLst/>
          </a:prstGeom>
        </p:spPr>
        <p:txBody>
          <a:bodyPr lIns="0" rIns="0" anchor="ctr" anchorCtr="0"/>
          <a:lstStyle>
            <a:lvl1pPr marL="215900" algn="l" rtl="0" fontAlgn="base">
              <a:spcBef>
                <a:spcPts val="2400"/>
              </a:spcBef>
              <a:spcAft>
                <a:spcPct val="0"/>
              </a:spcAft>
              <a:defRPr sz="4400">
                <a:solidFill>
                  <a:schemeClr val="tx1"/>
                </a:solidFill>
                <a:latin typeface="HGP創英角ｺﾞｼｯｸUB" panose="020B0900000000000000" pitchFamily="50" charset="-128"/>
                <a:ea typeface="HGP創英角ｺﾞｼｯｸUB" panose="020B0900000000000000" pitchFamily="50" charset="-128"/>
                <a:cs typeface="+mn-cs"/>
                <a:sym typeface="ヒラギノ角ゴ ProN W6" charset="0"/>
              </a:defRPr>
            </a:lvl1pPr>
            <a:lvl2pPr marL="1231900" indent="-571500" algn="l" rtl="0" fontAlgn="base">
              <a:spcBef>
                <a:spcPts val="2400"/>
              </a:spcBef>
              <a:spcAft>
                <a:spcPct val="0"/>
              </a:spcAft>
              <a:buClr>
                <a:srgbClr val="000000"/>
              </a:buClr>
              <a:buSzPct val="171000"/>
              <a:buFont typeface="ヒラギノ角ゴ ProN W3" charset="0"/>
              <a:buChar char="•"/>
              <a:defRPr sz="4400">
                <a:solidFill>
                  <a:schemeClr val="tx1"/>
                </a:solidFill>
                <a:latin typeface="HGP創英角ｺﾞｼｯｸUB" panose="020B0900000000000000" pitchFamily="50" charset="-128"/>
                <a:ea typeface="HGP創英角ｺﾞｼｯｸUB" panose="020B0900000000000000" pitchFamily="50" charset="-128"/>
                <a:cs typeface="+mn-cs"/>
                <a:sym typeface="ヒラギノ角ゴ ProN W6" charset="0"/>
              </a:defRPr>
            </a:lvl2pPr>
            <a:lvl3pPr marL="1676400" indent="-571500" algn="l" rtl="0" fontAlgn="base">
              <a:spcBef>
                <a:spcPts val="2400"/>
              </a:spcBef>
              <a:spcAft>
                <a:spcPct val="0"/>
              </a:spcAft>
              <a:buClr>
                <a:srgbClr val="000000"/>
              </a:buClr>
              <a:buSzPct val="171000"/>
              <a:buFont typeface="ヒラギノ角ゴ ProN W3" charset="0"/>
              <a:buChar char="•"/>
              <a:defRPr sz="4400">
                <a:solidFill>
                  <a:schemeClr val="tx1"/>
                </a:solidFill>
                <a:latin typeface="HGP創英角ｺﾞｼｯｸUB" panose="020B0900000000000000" pitchFamily="50" charset="-128"/>
                <a:ea typeface="HGP創英角ｺﾞｼｯｸUB" panose="020B0900000000000000" pitchFamily="50" charset="-128"/>
                <a:cs typeface="+mn-cs"/>
                <a:sym typeface="ヒラギノ角ゴ ProN W6" charset="0"/>
              </a:defRPr>
            </a:lvl3pPr>
            <a:lvl4pPr marL="2120900" indent="-571500" algn="l" rtl="0" fontAlgn="base">
              <a:spcBef>
                <a:spcPts val="2400"/>
              </a:spcBef>
              <a:spcAft>
                <a:spcPct val="0"/>
              </a:spcAft>
              <a:buClr>
                <a:srgbClr val="000000"/>
              </a:buClr>
              <a:buSzPct val="171000"/>
              <a:buFont typeface="ヒラギノ角ゴ ProN W3" charset="0"/>
              <a:buChar char="•"/>
              <a:defRPr sz="4400">
                <a:solidFill>
                  <a:schemeClr val="tx1"/>
                </a:solidFill>
                <a:latin typeface="HGP創英角ｺﾞｼｯｸUB" panose="020B0900000000000000" pitchFamily="50" charset="-128"/>
                <a:ea typeface="HGP創英角ｺﾞｼｯｸUB" panose="020B0900000000000000" pitchFamily="50" charset="-128"/>
                <a:cs typeface="+mn-cs"/>
                <a:sym typeface="ヒラギノ角ゴ ProN W6" charset="0"/>
              </a:defRPr>
            </a:lvl4pPr>
            <a:lvl5pPr marL="2565400" indent="-571500" algn="l" rtl="0" fontAlgn="base">
              <a:spcBef>
                <a:spcPts val="2400"/>
              </a:spcBef>
              <a:spcAft>
                <a:spcPct val="0"/>
              </a:spcAft>
              <a:buClr>
                <a:srgbClr val="000000"/>
              </a:buClr>
              <a:buSzPct val="171000"/>
              <a:buFont typeface="ヒラギノ角ゴ ProN W3" charset="0"/>
              <a:buChar char="•"/>
              <a:defRPr sz="4400">
                <a:solidFill>
                  <a:schemeClr val="tx1"/>
                </a:solidFill>
                <a:latin typeface="HGP創英角ｺﾞｼｯｸUB" panose="020B0900000000000000" pitchFamily="50" charset="-128"/>
                <a:ea typeface="HGP創英角ｺﾞｼｯｸUB" panose="020B0900000000000000" pitchFamily="50" charset="-128"/>
                <a:cs typeface="+mn-cs"/>
                <a:sym typeface="ヒラギノ角ゴ ProN W6" charset="0"/>
              </a:defRPr>
            </a:lvl5pPr>
            <a:lvl6pPr marL="3022600" indent="-571500" algn="l" rtl="0" fontAlgn="base">
              <a:spcBef>
                <a:spcPts val="2400"/>
              </a:spcBef>
              <a:spcAft>
                <a:spcPct val="0"/>
              </a:spcAft>
              <a:buClr>
                <a:srgbClr val="000000"/>
              </a:buClr>
              <a:buSzPct val="171000"/>
              <a:buFont typeface="ヒラギノ角ゴ ProN W3" charset="0"/>
              <a:buChar char="•"/>
              <a:defRPr sz="3800">
                <a:solidFill>
                  <a:schemeClr val="tx1"/>
                </a:solidFill>
                <a:latin typeface="+mn-lt"/>
                <a:ea typeface="+mn-ea"/>
                <a:cs typeface="+mn-cs"/>
                <a:sym typeface="ヒラギノ角ゴ ProN W6" charset="0"/>
              </a:defRPr>
            </a:lvl6pPr>
            <a:lvl7pPr marL="3479800" indent="-571500" algn="l" rtl="0" fontAlgn="base">
              <a:spcBef>
                <a:spcPts val="2400"/>
              </a:spcBef>
              <a:spcAft>
                <a:spcPct val="0"/>
              </a:spcAft>
              <a:buClr>
                <a:srgbClr val="000000"/>
              </a:buClr>
              <a:buSzPct val="171000"/>
              <a:buFont typeface="ヒラギノ角ゴ ProN W3" charset="0"/>
              <a:buChar char="•"/>
              <a:defRPr sz="3800">
                <a:solidFill>
                  <a:schemeClr val="tx1"/>
                </a:solidFill>
                <a:latin typeface="+mn-lt"/>
                <a:ea typeface="+mn-ea"/>
                <a:cs typeface="+mn-cs"/>
                <a:sym typeface="ヒラギノ角ゴ ProN W6" charset="0"/>
              </a:defRPr>
            </a:lvl7pPr>
            <a:lvl8pPr marL="3937000" indent="-571500" algn="l" rtl="0" fontAlgn="base">
              <a:spcBef>
                <a:spcPts val="2400"/>
              </a:spcBef>
              <a:spcAft>
                <a:spcPct val="0"/>
              </a:spcAft>
              <a:buClr>
                <a:srgbClr val="000000"/>
              </a:buClr>
              <a:buSzPct val="171000"/>
              <a:buFont typeface="ヒラギノ角ゴ ProN W3" charset="0"/>
              <a:buChar char="•"/>
              <a:defRPr sz="3800">
                <a:solidFill>
                  <a:schemeClr val="tx1"/>
                </a:solidFill>
                <a:latin typeface="+mn-lt"/>
                <a:ea typeface="+mn-ea"/>
                <a:cs typeface="+mn-cs"/>
                <a:sym typeface="ヒラギノ角ゴ ProN W6" charset="0"/>
              </a:defRPr>
            </a:lvl8pPr>
            <a:lvl9pPr marL="4394200" indent="-571500" algn="l" rtl="0" fontAlgn="base">
              <a:spcBef>
                <a:spcPts val="2400"/>
              </a:spcBef>
              <a:spcAft>
                <a:spcPct val="0"/>
              </a:spcAft>
              <a:buClr>
                <a:srgbClr val="000000"/>
              </a:buClr>
              <a:buSzPct val="171000"/>
              <a:buFont typeface="ヒラギノ角ゴ ProN W3" charset="0"/>
              <a:buChar char="•"/>
              <a:defRPr sz="3800">
                <a:solidFill>
                  <a:schemeClr val="tx1"/>
                </a:solidFill>
                <a:latin typeface="+mn-lt"/>
                <a:ea typeface="+mn-ea"/>
                <a:cs typeface="+mn-cs"/>
                <a:sym typeface="ヒラギノ角ゴ ProN W6" charset="0"/>
              </a:defRPr>
            </a:lvl9pPr>
          </a:lstStyle>
          <a:p>
            <a:pPr marL="0" lvl="0" algn="ctr">
              <a:spcBef>
                <a:spcPts val="0"/>
              </a:spcBef>
            </a:pPr>
            <a:r>
              <a:rPr lang="ja-JP" altLang="en-US" sz="3000" dirty="0">
                <a:solidFill>
                  <a:srgbClr val="000000"/>
                </a:solidFill>
                <a:latin typeface="Meiryo UI" panose="020B0604030504040204" pitchFamily="50" charset="-128"/>
                <a:ea typeface="Meiryo UI" panose="020B0604030504040204" pitchFamily="50" charset="-128"/>
                <a:cs typeface="Arial" pitchFamily="34" charset="0"/>
              </a:rPr>
              <a:t>インハウスアプリの遠隔</a:t>
            </a:r>
            <a:r>
              <a:rPr lang="en-US" altLang="ja-JP" sz="3000" dirty="0">
                <a:solidFill>
                  <a:srgbClr val="000000"/>
                </a:solidFill>
                <a:latin typeface="Meiryo UI" panose="020B0604030504040204" pitchFamily="50" charset="-128"/>
                <a:ea typeface="Meiryo UI" panose="020B0604030504040204" pitchFamily="50" charset="-128"/>
                <a:cs typeface="Arial" pitchFamily="34" charset="0"/>
              </a:rPr>
              <a:t>Push</a:t>
            </a:r>
            <a:r>
              <a:rPr lang="ja-JP" altLang="en-US" sz="3000" dirty="0">
                <a:solidFill>
                  <a:srgbClr val="000000"/>
                </a:solidFill>
                <a:latin typeface="Meiryo UI" panose="020B0604030504040204" pitchFamily="50" charset="-128"/>
                <a:ea typeface="Meiryo UI" panose="020B0604030504040204" pitchFamily="50" charset="-128"/>
                <a:cs typeface="Arial" pitchFamily="34" charset="0"/>
              </a:rPr>
              <a:t>配信が可能</a:t>
            </a:r>
          </a:p>
        </p:txBody>
      </p:sp>
      <p:sp>
        <p:nvSpPr>
          <p:cNvPr id="17" name="矢印: 右 16">
            <a:extLst>
              <a:ext uri="{FF2B5EF4-FFF2-40B4-BE49-F238E27FC236}">
                <a16:creationId xmlns:a16="http://schemas.microsoft.com/office/drawing/2014/main" id="{74DC99FA-791C-4F78-8A99-A6C72BFE34C2}"/>
              </a:ext>
            </a:extLst>
          </p:cNvPr>
          <p:cNvSpPr/>
          <p:nvPr/>
        </p:nvSpPr>
        <p:spPr bwMode="auto">
          <a:xfrm>
            <a:off x="7797606" y="2827633"/>
            <a:ext cx="1346749" cy="320732"/>
          </a:xfrm>
          <a:prstGeom prst="rightArrow">
            <a:avLst>
              <a:gd name="adj1" fmla="val 50000"/>
              <a:gd name="adj2" fmla="val 77134"/>
            </a:avLst>
          </a:prstGeom>
          <a:gradFill>
            <a:gsLst>
              <a:gs pos="0">
                <a:srgbClr val="00B050"/>
              </a:gs>
              <a:gs pos="100000">
                <a:srgbClr val="0070C0"/>
              </a:gs>
            </a:gsLst>
            <a:lin ang="0" scaled="0"/>
          </a:gra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18" name="矢印: 右 17">
            <a:extLst>
              <a:ext uri="{FF2B5EF4-FFF2-40B4-BE49-F238E27FC236}">
                <a16:creationId xmlns:a16="http://schemas.microsoft.com/office/drawing/2014/main" id="{F817D4E3-161F-4B89-A3D8-694BFB0458D8}"/>
              </a:ext>
            </a:extLst>
          </p:cNvPr>
          <p:cNvSpPr/>
          <p:nvPr/>
        </p:nvSpPr>
        <p:spPr bwMode="auto">
          <a:xfrm>
            <a:off x="3240000" y="2827633"/>
            <a:ext cx="1926791" cy="320732"/>
          </a:xfrm>
          <a:prstGeom prst="rightArrow">
            <a:avLst>
              <a:gd name="adj1" fmla="val 50000"/>
              <a:gd name="adj2" fmla="val 77134"/>
            </a:avLst>
          </a:prstGeom>
          <a:solidFill>
            <a:srgbClr val="00B050"/>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19" name="四角形: 角を丸くする 18">
            <a:extLst>
              <a:ext uri="{FF2B5EF4-FFF2-40B4-BE49-F238E27FC236}">
                <a16:creationId xmlns:a16="http://schemas.microsoft.com/office/drawing/2014/main" id="{526F7654-0758-43A9-B10E-1C93B85C6BF1}"/>
              </a:ext>
            </a:extLst>
          </p:cNvPr>
          <p:cNvSpPr/>
          <p:nvPr/>
        </p:nvSpPr>
        <p:spPr bwMode="auto">
          <a:xfrm>
            <a:off x="1235470" y="2591999"/>
            <a:ext cx="2592000" cy="792000"/>
          </a:xfrm>
          <a:prstGeom prst="roundRect">
            <a:avLst>
              <a:gd name="adj" fmla="val 8018"/>
            </a:avLst>
          </a:prstGeom>
          <a:solidFill>
            <a:schemeClr val="bg1">
              <a:lumMod val="95000"/>
            </a:schemeClr>
          </a:solidFill>
          <a:ln w="15875" cap="flat" cmpd="sng" algn="ctr">
            <a:solidFill>
              <a:schemeClr val="bg1">
                <a:lumMod val="50000"/>
              </a:schemeClr>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252000" indent="-252000" algn="l"/>
            <a:r>
              <a:rPr lang="ja-JP" altLang="en-US" sz="2000" b="1" dirty="0">
                <a:solidFill>
                  <a:srgbClr val="00B050"/>
                </a:solidFill>
                <a:latin typeface="Meiryo UI" panose="020B0604030504040204" pitchFamily="50" charset="-128"/>
                <a:ea typeface="Meiryo UI" panose="020B0604030504040204" pitchFamily="50" charset="-128"/>
                <a:cs typeface="Arial" pitchFamily="34" charset="0"/>
              </a:rPr>
              <a:t>❶</a:t>
            </a:r>
            <a:r>
              <a:rPr lang="ja-JP" altLang="en-US" sz="2000" dirty="0">
                <a:solidFill>
                  <a:schemeClr val="tx1"/>
                </a:solidFill>
                <a:latin typeface="Meiryo UI" panose="020B0604030504040204" pitchFamily="50" charset="-128"/>
                <a:ea typeface="Meiryo UI" panose="020B0604030504040204" pitchFamily="50" charset="-128"/>
                <a:cs typeface="Arial" pitchFamily="34" charset="0"/>
              </a:rPr>
              <a:t>パック作成</a:t>
            </a:r>
          </a:p>
        </p:txBody>
      </p:sp>
      <p:sp>
        <p:nvSpPr>
          <p:cNvPr id="20" name="四角形: 角を丸くする 19">
            <a:extLst>
              <a:ext uri="{FF2B5EF4-FFF2-40B4-BE49-F238E27FC236}">
                <a16:creationId xmlns:a16="http://schemas.microsoft.com/office/drawing/2014/main" id="{481CE5DD-423E-4C8E-B93E-7FE3818FD5D3}"/>
              </a:ext>
            </a:extLst>
          </p:cNvPr>
          <p:cNvSpPr/>
          <p:nvPr/>
        </p:nvSpPr>
        <p:spPr bwMode="auto">
          <a:xfrm>
            <a:off x="9175743" y="2591999"/>
            <a:ext cx="2592000" cy="792000"/>
          </a:xfrm>
          <a:prstGeom prst="roundRect">
            <a:avLst>
              <a:gd name="adj" fmla="val 8018"/>
            </a:avLst>
          </a:prstGeom>
          <a:solidFill>
            <a:schemeClr val="bg1">
              <a:lumMod val="95000"/>
            </a:schemeClr>
          </a:solidFill>
          <a:ln w="15875" cap="flat" cmpd="sng" algn="ctr">
            <a:solidFill>
              <a:schemeClr val="bg1">
                <a:lumMod val="50000"/>
              </a:schemeClr>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252000" indent="-252000" algn="l"/>
            <a:r>
              <a:rPr lang="ja-JP" altLang="en-US" sz="2000" b="1" dirty="0">
                <a:solidFill>
                  <a:srgbClr val="0070C0"/>
                </a:solidFill>
                <a:latin typeface="Meiryo UI" panose="020B0604030504040204" pitchFamily="50" charset="-128"/>
                <a:ea typeface="Meiryo UI" panose="020B0604030504040204" pitchFamily="50" charset="-128"/>
                <a:cs typeface="Arial" pitchFamily="34" charset="0"/>
              </a:rPr>
              <a:t>❸</a:t>
            </a:r>
            <a:r>
              <a:rPr lang="ja-JP" altLang="en-US" sz="2000" dirty="0">
                <a:solidFill>
                  <a:schemeClr val="tx1"/>
                </a:solidFill>
                <a:latin typeface="Meiryo UI" panose="020B0604030504040204" pitchFamily="50" charset="-128"/>
                <a:ea typeface="Meiryo UI" panose="020B0604030504040204" pitchFamily="50" charset="-128"/>
                <a:cs typeface="Arial" pitchFamily="34" charset="0"/>
              </a:rPr>
              <a:t>アプリのダウンロード</a:t>
            </a:r>
            <a:r>
              <a:rPr lang="en-US" altLang="ja-JP" sz="2000" dirty="0">
                <a:solidFill>
                  <a:schemeClr val="tx1"/>
                </a:solidFill>
                <a:latin typeface="Meiryo UI" panose="020B0604030504040204" pitchFamily="50" charset="-128"/>
                <a:ea typeface="Meiryo UI" panose="020B0604030504040204" pitchFamily="50" charset="-128"/>
                <a:cs typeface="Arial" pitchFamily="34" charset="0"/>
              </a:rPr>
              <a:t>/</a:t>
            </a:r>
            <a:br>
              <a:rPr lang="en-US" altLang="ja-JP" sz="2000" dirty="0">
                <a:solidFill>
                  <a:schemeClr val="tx1"/>
                </a:solidFill>
                <a:latin typeface="Meiryo UI" panose="020B0604030504040204" pitchFamily="50" charset="-128"/>
                <a:ea typeface="Meiryo UI" panose="020B0604030504040204" pitchFamily="50" charset="-128"/>
                <a:cs typeface="Arial" pitchFamily="34" charset="0"/>
              </a:rPr>
            </a:br>
            <a:r>
              <a:rPr lang="ja-JP" altLang="en-US" sz="2000" dirty="0">
                <a:solidFill>
                  <a:schemeClr val="tx1"/>
                </a:solidFill>
                <a:latin typeface="Meiryo UI" panose="020B0604030504040204" pitchFamily="50" charset="-128"/>
                <a:ea typeface="Meiryo UI" panose="020B0604030504040204" pitchFamily="50" charset="-128"/>
                <a:cs typeface="Arial" pitchFamily="34" charset="0"/>
              </a:rPr>
              <a:t>インストール</a:t>
            </a:r>
          </a:p>
        </p:txBody>
      </p:sp>
      <p:sp>
        <p:nvSpPr>
          <p:cNvPr id="21" name="四角形: 角を丸くする 20">
            <a:extLst>
              <a:ext uri="{FF2B5EF4-FFF2-40B4-BE49-F238E27FC236}">
                <a16:creationId xmlns:a16="http://schemas.microsoft.com/office/drawing/2014/main" id="{1A75704E-5250-407C-8C0D-019B080FC6CD}"/>
              </a:ext>
            </a:extLst>
          </p:cNvPr>
          <p:cNvSpPr/>
          <p:nvPr/>
        </p:nvSpPr>
        <p:spPr bwMode="auto">
          <a:xfrm>
            <a:off x="5205607" y="2591999"/>
            <a:ext cx="2592000" cy="792000"/>
          </a:xfrm>
          <a:prstGeom prst="roundRect">
            <a:avLst>
              <a:gd name="adj" fmla="val 8018"/>
            </a:avLst>
          </a:prstGeom>
          <a:solidFill>
            <a:schemeClr val="bg1">
              <a:lumMod val="95000"/>
            </a:schemeClr>
          </a:solidFill>
          <a:ln w="15875" cap="flat" cmpd="sng" algn="ctr">
            <a:solidFill>
              <a:schemeClr val="bg1">
                <a:lumMod val="50000"/>
              </a:schemeClr>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216000" indent="-252000" algn="l"/>
            <a:r>
              <a:rPr lang="ja-JP" altLang="en-US" sz="2000" b="1" dirty="0">
                <a:solidFill>
                  <a:srgbClr val="00B050"/>
                </a:solidFill>
                <a:latin typeface="Meiryo UI" panose="020B0604030504040204" pitchFamily="50" charset="-128"/>
                <a:ea typeface="Meiryo UI" panose="020B0604030504040204" pitchFamily="50" charset="-128"/>
                <a:cs typeface="Arial" pitchFamily="34" charset="0"/>
              </a:rPr>
              <a:t>❷</a:t>
            </a:r>
            <a:r>
              <a:rPr lang="ja-JP" altLang="en-US" sz="2000" dirty="0">
                <a:solidFill>
                  <a:schemeClr val="tx1"/>
                </a:solidFill>
                <a:latin typeface="Meiryo UI" panose="020B0604030504040204" pitchFamily="50" charset="-128"/>
                <a:ea typeface="Meiryo UI" panose="020B0604030504040204" pitchFamily="50" charset="-128"/>
                <a:cs typeface="Arial" pitchFamily="34" charset="0"/>
              </a:rPr>
              <a:t>パック配信</a:t>
            </a:r>
          </a:p>
        </p:txBody>
      </p:sp>
      <p:cxnSp>
        <p:nvCxnSpPr>
          <p:cNvPr id="39" name="直線コネクタ 38">
            <a:extLst>
              <a:ext uri="{FF2B5EF4-FFF2-40B4-BE49-F238E27FC236}">
                <a16:creationId xmlns:a16="http://schemas.microsoft.com/office/drawing/2014/main" id="{46240357-B1AA-4F71-A1B0-8300E6022CB7}"/>
              </a:ext>
            </a:extLst>
          </p:cNvPr>
          <p:cNvCxnSpPr/>
          <p:nvPr/>
        </p:nvCxnSpPr>
        <p:spPr bwMode="auto">
          <a:xfrm>
            <a:off x="776092" y="3636000"/>
            <a:ext cx="0" cy="5436000"/>
          </a:xfrm>
          <a:prstGeom prst="line">
            <a:avLst/>
          </a:prstGeom>
          <a:solidFill>
            <a:srgbClr val="000000"/>
          </a:solidFill>
          <a:ln w="25400" cap="rnd" cmpd="sng" algn="ctr">
            <a:solidFill>
              <a:schemeClr val="bg1">
                <a:lumMod val="50000"/>
              </a:schemeClr>
            </a:solidFill>
            <a:prstDash val="sysDot"/>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1" name="直線コネクタ 40">
            <a:extLst>
              <a:ext uri="{FF2B5EF4-FFF2-40B4-BE49-F238E27FC236}">
                <a16:creationId xmlns:a16="http://schemas.microsoft.com/office/drawing/2014/main" id="{93EF0AC7-3335-4AA3-B88A-F097F0F14877}"/>
              </a:ext>
            </a:extLst>
          </p:cNvPr>
          <p:cNvCxnSpPr/>
          <p:nvPr/>
        </p:nvCxnSpPr>
        <p:spPr bwMode="auto">
          <a:xfrm>
            <a:off x="12227121" y="3636000"/>
            <a:ext cx="0" cy="5436000"/>
          </a:xfrm>
          <a:prstGeom prst="line">
            <a:avLst/>
          </a:prstGeom>
          <a:solidFill>
            <a:srgbClr val="000000"/>
          </a:solidFill>
          <a:ln w="25400" cap="rnd" cmpd="sng" algn="ctr">
            <a:solidFill>
              <a:schemeClr val="bg1">
                <a:lumMod val="50000"/>
              </a:schemeClr>
            </a:solidFill>
            <a:prstDash val="sysDot"/>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2" name="テキスト ボックス 41">
            <a:extLst>
              <a:ext uri="{FF2B5EF4-FFF2-40B4-BE49-F238E27FC236}">
                <a16:creationId xmlns:a16="http://schemas.microsoft.com/office/drawing/2014/main" id="{6804EB4B-536E-4E2D-B118-5054746BA74B}"/>
              </a:ext>
            </a:extLst>
          </p:cNvPr>
          <p:cNvSpPr txBox="1"/>
          <p:nvPr/>
        </p:nvSpPr>
        <p:spPr>
          <a:xfrm>
            <a:off x="1031439" y="7143267"/>
            <a:ext cx="3000063" cy="1928733"/>
          </a:xfrm>
          <a:prstGeom prst="rect">
            <a:avLst/>
          </a:prstGeom>
          <a:noFill/>
        </p:spPr>
        <p:txBody>
          <a:bodyPr wrap="square" lIns="108000" tIns="0" rIns="144000" bIns="0" rtlCol="0" anchor="t" anchorCtr="0">
            <a:spAutoFit/>
          </a:bodyPr>
          <a:lstStyle/>
          <a:p>
            <a:pPr marL="144000" indent="-144000" algn="just">
              <a:spcBef>
                <a:spcPts val="800"/>
              </a:spcBef>
              <a:buFont typeface="Arial" panose="020B0604020202020204" pitchFamily="34" charset="0"/>
              <a:buChar char="•"/>
            </a:pPr>
            <a:r>
              <a:rPr lang="en-US" altLang="ja-JP" sz="1600" dirty="0">
                <a:latin typeface="Meiryo UI" panose="020B0604030504040204" pitchFamily="50" charset="-128"/>
                <a:ea typeface="Meiryo UI" panose="020B0604030504040204" pitchFamily="50" charset="-128"/>
              </a:rPr>
              <a:t>1</a:t>
            </a:r>
            <a:r>
              <a:rPr lang="ja-JP" altLang="en-US" sz="1600" dirty="0">
                <a:latin typeface="Meiryo UI" panose="020B0604030504040204" pitchFamily="50" charset="-128"/>
                <a:ea typeface="Meiryo UI" panose="020B0604030504040204" pitchFamily="50" charset="-128"/>
              </a:rPr>
              <a:t>つまたは複数アプリをまとめ</a:t>
            </a:r>
            <a:r>
              <a:rPr lang="en-US" altLang="ja-JP" sz="1600" dirty="0">
                <a:latin typeface="Meiryo UI" panose="020B0604030504040204" pitchFamily="50" charset="-128"/>
                <a:ea typeface="Meiryo UI" panose="020B0604030504040204" pitchFamily="50" charset="-128"/>
              </a:rPr>
              <a:t>1</a:t>
            </a:r>
            <a:r>
              <a:rPr lang="ja-JP" altLang="en-US" sz="1600" dirty="0" err="1">
                <a:latin typeface="Meiryo UI" panose="020B0604030504040204" pitchFamily="50" charset="-128"/>
                <a:ea typeface="Meiryo UI" panose="020B0604030504040204" pitchFamily="50" charset="-128"/>
              </a:rPr>
              <a:t>つの</a:t>
            </a:r>
            <a:r>
              <a:rPr lang="ja-JP" altLang="en-US" sz="1600" dirty="0">
                <a:latin typeface="Meiryo UI" panose="020B0604030504040204" pitchFamily="50" charset="-128"/>
                <a:ea typeface="Meiryo UI" panose="020B0604030504040204" pitchFamily="50" charset="-128"/>
              </a:rPr>
              <a:t>パックを作成。</a:t>
            </a:r>
            <a:endParaRPr lang="en-US" altLang="ja-JP" sz="1600" dirty="0">
              <a:latin typeface="Meiryo UI" panose="020B0604030504040204" pitchFamily="50" charset="-128"/>
              <a:ea typeface="Meiryo UI" panose="020B0604030504040204" pitchFamily="50" charset="-128"/>
            </a:endParaRPr>
          </a:p>
          <a:p>
            <a:pPr marL="144000" indent="-144000" algn="just">
              <a:spcBef>
                <a:spcPts val="800"/>
              </a:spcBef>
              <a:buFont typeface="Arial" panose="020B0604020202020204" pitchFamily="34" charset="0"/>
              <a:buChar char="•"/>
            </a:pPr>
            <a:r>
              <a:rPr lang="ja-JP" altLang="en-US" sz="1600" dirty="0">
                <a:latin typeface="Meiryo UI" panose="020B0604030504040204" pitchFamily="50" charset="-128"/>
                <a:ea typeface="Meiryo UI" panose="020B0604030504040204" pitchFamily="50" charset="-128"/>
              </a:rPr>
              <a:t>パックは</a:t>
            </a:r>
            <a:r>
              <a:rPr lang="en-US" altLang="ja-JP" sz="1600" dirty="0">
                <a:latin typeface="Meiryo UI" panose="020B0604030504040204" pitchFamily="50" charset="-128"/>
                <a:ea typeface="Meiryo UI" panose="020B0604030504040204" pitchFamily="50" charset="-128"/>
              </a:rPr>
              <a:t>DM</a:t>
            </a:r>
            <a:r>
              <a:rPr lang="ja-JP" altLang="en-US" sz="1600" dirty="0">
                <a:latin typeface="Meiryo UI" panose="020B0604030504040204" pitchFamily="50" charset="-128"/>
                <a:ea typeface="Meiryo UI" panose="020B0604030504040204" pitchFamily="50" charset="-128"/>
              </a:rPr>
              <a:t>コードに</a:t>
            </a:r>
            <a:r>
              <a:rPr lang="en-US" altLang="ja-JP" sz="1600" dirty="0">
                <a:latin typeface="Meiryo UI" panose="020B0604030504040204" pitchFamily="50" charset="-128"/>
                <a:ea typeface="Meiryo UI" panose="020B0604030504040204" pitchFamily="50" charset="-128"/>
              </a:rPr>
              <a:t>1</a:t>
            </a:r>
            <a:r>
              <a:rPr lang="ja-JP" altLang="en-US" sz="1600" dirty="0" err="1">
                <a:latin typeface="Meiryo UI" panose="020B0604030504040204" pitchFamily="50" charset="-128"/>
                <a:ea typeface="Meiryo UI" panose="020B0604030504040204" pitchFamily="50" charset="-128"/>
              </a:rPr>
              <a:t>つまで</a:t>
            </a:r>
            <a:r>
              <a:rPr lang="ja-JP" altLang="en-US" sz="1600" dirty="0">
                <a:latin typeface="Meiryo UI" panose="020B0604030504040204" pitchFamily="50" charset="-128"/>
                <a:ea typeface="Meiryo UI" panose="020B0604030504040204" pitchFamily="50" charset="-128"/>
              </a:rPr>
              <a:t>作成可能。</a:t>
            </a:r>
            <a:endParaRPr lang="en-US" altLang="ja-JP" sz="1600" dirty="0">
              <a:latin typeface="Meiryo UI" panose="020B0604030504040204" pitchFamily="50" charset="-128"/>
              <a:ea typeface="Meiryo UI" panose="020B0604030504040204" pitchFamily="50" charset="-128"/>
            </a:endParaRPr>
          </a:p>
          <a:p>
            <a:pPr marL="144000" indent="-144000" algn="just">
              <a:spcBef>
                <a:spcPts val="800"/>
              </a:spcBef>
              <a:buFont typeface="Arial" panose="020B0604020202020204" pitchFamily="34" charset="0"/>
              <a:buChar char="•"/>
            </a:pPr>
            <a:r>
              <a:rPr lang="ja-JP" altLang="en-US" sz="1600" dirty="0">
                <a:latin typeface="Meiryo UI" panose="020B0604030504040204" pitchFamily="50" charset="-128"/>
                <a:ea typeface="Meiryo UI" panose="020B0604030504040204" pitchFamily="50" charset="-128"/>
              </a:rPr>
              <a:t>パックは対象デバイス全台へ適用されるため、デバイス単位でアプリを配り分けることはできません。</a:t>
            </a:r>
            <a:endParaRPr lang="en-US" altLang="ja-JP" sz="1600" dirty="0">
              <a:latin typeface="Meiryo UI" panose="020B0604030504040204" pitchFamily="50" charset="-128"/>
              <a:ea typeface="Meiryo UI" panose="020B0604030504040204" pitchFamily="50" charset="-128"/>
            </a:endParaRPr>
          </a:p>
        </p:txBody>
      </p:sp>
      <p:sp>
        <p:nvSpPr>
          <p:cNvPr id="66" name="矢印: 右 65">
            <a:extLst>
              <a:ext uri="{FF2B5EF4-FFF2-40B4-BE49-F238E27FC236}">
                <a16:creationId xmlns:a16="http://schemas.microsoft.com/office/drawing/2014/main" id="{55868C31-6C19-4990-9341-57ABCC40125B}"/>
              </a:ext>
            </a:extLst>
          </p:cNvPr>
          <p:cNvSpPr/>
          <p:nvPr/>
        </p:nvSpPr>
        <p:spPr bwMode="auto">
          <a:xfrm>
            <a:off x="3355007" y="4571038"/>
            <a:ext cx="2528867" cy="184667"/>
          </a:xfrm>
          <a:prstGeom prst="rightArrow">
            <a:avLst>
              <a:gd name="adj1" fmla="val 45958"/>
              <a:gd name="adj2" fmla="val 129682"/>
            </a:avLst>
          </a:prstGeom>
          <a:solidFill>
            <a:srgbClr val="00B050"/>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pic>
        <p:nvPicPr>
          <p:cNvPr id="64" name="図 63">
            <a:extLst>
              <a:ext uri="{FF2B5EF4-FFF2-40B4-BE49-F238E27FC236}">
                <a16:creationId xmlns:a16="http://schemas.microsoft.com/office/drawing/2014/main" id="{52B1280B-378F-43ED-ADF4-7F38A4FEC4A4}"/>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3228262" y="3870045"/>
            <a:ext cx="1586652" cy="1586652"/>
          </a:xfrm>
          <a:prstGeom prst="ellipse">
            <a:avLst/>
          </a:prstGeom>
          <a:effectLst>
            <a:softEdge rad="127000"/>
          </a:effectLst>
        </p:spPr>
      </p:pic>
      <p:grpSp>
        <p:nvGrpSpPr>
          <p:cNvPr id="24" name="グループ化 23">
            <a:extLst>
              <a:ext uri="{FF2B5EF4-FFF2-40B4-BE49-F238E27FC236}">
                <a16:creationId xmlns:a16="http://schemas.microsoft.com/office/drawing/2014/main" id="{9FA802B9-2B15-4F23-8293-4F153B3A0A82}"/>
              </a:ext>
            </a:extLst>
          </p:cNvPr>
          <p:cNvGrpSpPr/>
          <p:nvPr/>
        </p:nvGrpSpPr>
        <p:grpSpPr>
          <a:xfrm>
            <a:off x="1485386" y="3617287"/>
            <a:ext cx="2092169" cy="2092169"/>
            <a:chOff x="1533054" y="2643758"/>
            <a:chExt cx="2092169" cy="2092169"/>
          </a:xfrm>
        </p:grpSpPr>
        <p:sp>
          <p:nvSpPr>
            <p:cNvPr id="25" name="楕円 24">
              <a:extLst>
                <a:ext uri="{FF2B5EF4-FFF2-40B4-BE49-F238E27FC236}">
                  <a16:creationId xmlns:a16="http://schemas.microsoft.com/office/drawing/2014/main" id="{263CFFD9-7EAA-4F31-8CB2-F92069DAEBEE}"/>
                </a:ext>
              </a:extLst>
            </p:cNvPr>
            <p:cNvSpPr/>
            <p:nvPr/>
          </p:nvSpPr>
          <p:spPr bwMode="auto">
            <a:xfrm>
              <a:off x="1533054" y="2643758"/>
              <a:ext cx="2092169" cy="2092169"/>
            </a:xfrm>
            <a:prstGeom prst="ellipse">
              <a:avLst/>
            </a:prstGeom>
            <a:solidFill>
              <a:schemeClr val="bg1">
                <a:lumMod val="85000"/>
              </a:schemeClr>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27" name="Text Box 19">
              <a:extLst>
                <a:ext uri="{FF2B5EF4-FFF2-40B4-BE49-F238E27FC236}">
                  <a16:creationId xmlns:a16="http://schemas.microsoft.com/office/drawing/2014/main" id="{ED23D6DD-6203-4BDA-8AAE-367DF298D95A}"/>
                </a:ext>
              </a:extLst>
            </p:cNvPr>
            <p:cNvSpPr txBox="1">
              <a:spLocks noChangeArrowheads="1"/>
            </p:cNvSpPr>
            <p:nvPr/>
          </p:nvSpPr>
          <p:spPr bwMode="auto">
            <a:xfrm>
              <a:off x="2046587" y="4155926"/>
              <a:ext cx="1065102" cy="2880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nchor="ctr" anchorCtr="0">
              <a:spAutoFit/>
            </a:bodyPr>
            <a:lstStyle/>
            <a:p>
              <a:pPr>
                <a:lnSpc>
                  <a:spcPct val="90000"/>
                </a:lnSpc>
                <a:spcBef>
                  <a:spcPct val="50000"/>
                </a:spcBef>
              </a:pPr>
              <a:r>
                <a:rPr lang="ja-JP" altLang="en-US" sz="1400" dirty="0">
                  <a:solidFill>
                    <a:schemeClr val="tx1"/>
                  </a:solidFill>
                  <a:latin typeface="Meiryo UI" panose="020B0604030504040204" pitchFamily="50" charset="-128"/>
                  <a:ea typeface="Meiryo UI" panose="020B0604030504040204" pitchFamily="50" charset="-128"/>
                </a:rPr>
                <a:t>管理者様</a:t>
              </a:r>
            </a:p>
          </p:txBody>
        </p:sp>
      </p:grpSp>
      <p:grpSp>
        <p:nvGrpSpPr>
          <p:cNvPr id="65" name="グループ化 64">
            <a:extLst>
              <a:ext uri="{FF2B5EF4-FFF2-40B4-BE49-F238E27FC236}">
                <a16:creationId xmlns:a16="http://schemas.microsoft.com/office/drawing/2014/main" id="{3613E51B-678D-44A4-A684-DADEFB241674}"/>
              </a:ext>
            </a:extLst>
          </p:cNvPr>
          <p:cNvGrpSpPr/>
          <p:nvPr/>
        </p:nvGrpSpPr>
        <p:grpSpPr>
          <a:xfrm>
            <a:off x="978361" y="5611527"/>
            <a:ext cx="3106219" cy="1368000"/>
            <a:chOff x="978361" y="5611527"/>
            <a:chExt cx="3106219" cy="1368000"/>
          </a:xfrm>
        </p:grpSpPr>
        <p:sp>
          <p:nvSpPr>
            <p:cNvPr id="51" name="角丸四角形 47">
              <a:extLst>
                <a:ext uri="{FF2B5EF4-FFF2-40B4-BE49-F238E27FC236}">
                  <a16:creationId xmlns:a16="http://schemas.microsoft.com/office/drawing/2014/main" id="{F55CF60C-2ACE-4968-B4F3-81B81342D160}"/>
                </a:ext>
              </a:extLst>
            </p:cNvPr>
            <p:cNvSpPr/>
            <p:nvPr/>
          </p:nvSpPr>
          <p:spPr bwMode="auto">
            <a:xfrm>
              <a:off x="978361" y="5611527"/>
              <a:ext cx="3106219" cy="1368000"/>
            </a:xfrm>
            <a:prstGeom prst="roundRect">
              <a:avLst>
                <a:gd name="adj" fmla="val 5293"/>
              </a:avLst>
            </a:prstGeom>
            <a:solidFill>
              <a:schemeClr val="bg1"/>
            </a:solidFill>
            <a:ln w="15875" cap="flat" cmpd="sng" algn="ctr">
              <a:solidFill>
                <a:schemeClr val="bg1">
                  <a:lumMod val="50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36" tIns="45719" rIns="91436" bIns="45719" numCol="1" rtlCol="0" anchor="ctr" anchorCtr="0" compatLnSpc="1">
              <a:prstTxWarp prst="textNoShape">
                <a:avLst/>
              </a:prstTxWarp>
            </a:bodyPr>
            <a:lstStyle/>
            <a:p>
              <a:pPr defTabSz="914308"/>
              <a:endParaRPr lang="ja-JP" altLang="en-US" sz="1600" b="1" dirty="0">
                <a:latin typeface="Meiryo UI" panose="020B0604030504040204" pitchFamily="50" charset="-128"/>
                <a:ea typeface="Meiryo UI" panose="020B0604030504040204" pitchFamily="50" charset="-128"/>
              </a:endParaRPr>
            </a:p>
          </p:txBody>
        </p:sp>
        <p:grpSp>
          <p:nvGrpSpPr>
            <p:cNvPr id="63" name="グループ化 62">
              <a:extLst>
                <a:ext uri="{FF2B5EF4-FFF2-40B4-BE49-F238E27FC236}">
                  <a16:creationId xmlns:a16="http://schemas.microsoft.com/office/drawing/2014/main" id="{D2E9E5F0-9391-4C55-B872-8FDC0FFB6471}"/>
                </a:ext>
              </a:extLst>
            </p:cNvPr>
            <p:cNvGrpSpPr/>
            <p:nvPr/>
          </p:nvGrpSpPr>
          <p:grpSpPr>
            <a:xfrm>
              <a:off x="1209089" y="5811589"/>
              <a:ext cx="2644763" cy="1017629"/>
              <a:chOff x="1243143" y="5811589"/>
              <a:chExt cx="2644763" cy="1017629"/>
            </a:xfrm>
          </p:grpSpPr>
          <p:grpSp>
            <p:nvGrpSpPr>
              <p:cNvPr id="60" name="グループ化 59">
                <a:extLst>
                  <a:ext uri="{FF2B5EF4-FFF2-40B4-BE49-F238E27FC236}">
                    <a16:creationId xmlns:a16="http://schemas.microsoft.com/office/drawing/2014/main" id="{7D5488C2-A14A-4DF5-BEA7-807DA897818C}"/>
                  </a:ext>
                </a:extLst>
              </p:cNvPr>
              <p:cNvGrpSpPr/>
              <p:nvPr/>
            </p:nvGrpSpPr>
            <p:grpSpPr>
              <a:xfrm>
                <a:off x="1243143" y="5811589"/>
                <a:ext cx="720000" cy="1017629"/>
                <a:chOff x="1144316" y="5668174"/>
                <a:chExt cx="720000" cy="1017629"/>
              </a:xfrm>
            </p:grpSpPr>
            <p:sp>
              <p:nvSpPr>
                <p:cNvPr id="45" name="角丸四角形 8">
                  <a:extLst>
                    <a:ext uri="{FF2B5EF4-FFF2-40B4-BE49-F238E27FC236}">
                      <a16:creationId xmlns:a16="http://schemas.microsoft.com/office/drawing/2014/main" id="{28664A62-477A-4F22-96BB-6096D206B5EB}"/>
                    </a:ext>
                  </a:extLst>
                </p:cNvPr>
                <p:cNvSpPr>
                  <a:spLocks noChangeAspect="1"/>
                </p:cNvSpPr>
                <p:nvPr/>
              </p:nvSpPr>
              <p:spPr bwMode="auto">
                <a:xfrm>
                  <a:off x="1144316" y="5668174"/>
                  <a:ext cx="720000" cy="720000"/>
                </a:xfrm>
                <a:prstGeom prst="roundRect">
                  <a:avLst>
                    <a:gd name="adj" fmla="val 10805"/>
                  </a:avLst>
                </a:prstGeom>
                <a:solidFill>
                  <a:srgbClr val="66CCFF"/>
                </a:solidFill>
                <a:ln w="1270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36" tIns="45719" rIns="91436" bIns="45719" numCol="1" rtlCol="0" anchor="t" anchorCtr="0" compatLnSpc="1">
                  <a:prstTxWarp prst="textNoShape">
                    <a:avLst/>
                  </a:prstTxWarp>
                </a:bodyPr>
                <a:lstStyle/>
                <a:p>
                  <a:pPr defTabSz="914308"/>
                  <a:endParaRPr lang="ja-JP" altLang="en-US" b="1" dirty="0">
                    <a:latin typeface="Meiryo UI" panose="020B0604030504040204" pitchFamily="50" charset="-128"/>
                    <a:ea typeface="Meiryo UI" panose="020B0604030504040204" pitchFamily="50" charset="-128"/>
                  </a:endParaRPr>
                </a:p>
              </p:txBody>
            </p:sp>
            <p:sp>
              <p:nvSpPr>
                <p:cNvPr id="48" name="テキスト ボックス 47">
                  <a:extLst>
                    <a:ext uri="{FF2B5EF4-FFF2-40B4-BE49-F238E27FC236}">
                      <a16:creationId xmlns:a16="http://schemas.microsoft.com/office/drawing/2014/main" id="{4201C047-C5F4-4C34-B0B3-21550B324CF9}"/>
                    </a:ext>
                  </a:extLst>
                </p:cNvPr>
                <p:cNvSpPr txBox="1"/>
                <p:nvPr/>
              </p:nvSpPr>
              <p:spPr>
                <a:xfrm>
                  <a:off x="1255851" y="6470359"/>
                  <a:ext cx="496931" cy="215444"/>
                </a:xfrm>
                <a:prstGeom prst="rect">
                  <a:avLst/>
                </a:prstGeom>
                <a:noFill/>
              </p:spPr>
              <p:txBody>
                <a:bodyPr wrap="none" lIns="0" tIns="0" rIns="0" bIns="0" rtlCol="0">
                  <a:spAutoFit/>
                </a:bodyPr>
                <a:lstStyle/>
                <a:p>
                  <a:r>
                    <a:rPr lang="ja-JP" altLang="en-US" sz="1400" dirty="0">
                      <a:solidFill>
                        <a:schemeClr val="tx1"/>
                      </a:solidFill>
                      <a:latin typeface="Meiryo UI" panose="020B0604030504040204" pitchFamily="50" charset="-128"/>
                      <a:ea typeface="Meiryo UI" panose="020B0604030504040204" pitchFamily="50" charset="-128"/>
                    </a:rPr>
                    <a:t>アプリ</a:t>
                  </a:r>
                  <a:r>
                    <a:rPr lang="en-US" altLang="ja-JP" sz="1400" dirty="0">
                      <a:solidFill>
                        <a:schemeClr val="tx1"/>
                      </a:solidFill>
                      <a:latin typeface="Meiryo UI" panose="020B0604030504040204" pitchFamily="50" charset="-128"/>
                      <a:ea typeface="Meiryo UI" panose="020B0604030504040204" pitchFamily="50" charset="-128"/>
                    </a:rPr>
                    <a:t>A</a:t>
                  </a:r>
                  <a:endParaRPr lang="ja-JP" altLang="en-US" sz="1400" dirty="0">
                    <a:solidFill>
                      <a:schemeClr val="tx1"/>
                    </a:solidFill>
                    <a:latin typeface="Meiryo UI" panose="020B0604030504040204" pitchFamily="50" charset="-128"/>
                    <a:ea typeface="Meiryo UI" panose="020B0604030504040204" pitchFamily="50" charset="-128"/>
                  </a:endParaRPr>
                </a:p>
              </p:txBody>
            </p:sp>
          </p:grpSp>
          <p:grpSp>
            <p:nvGrpSpPr>
              <p:cNvPr id="61" name="グループ化 60">
                <a:extLst>
                  <a:ext uri="{FF2B5EF4-FFF2-40B4-BE49-F238E27FC236}">
                    <a16:creationId xmlns:a16="http://schemas.microsoft.com/office/drawing/2014/main" id="{F18D5766-85D7-4552-B0BB-0BE8D44CAE34}"/>
                  </a:ext>
                </a:extLst>
              </p:cNvPr>
              <p:cNvGrpSpPr/>
              <p:nvPr/>
            </p:nvGrpSpPr>
            <p:grpSpPr>
              <a:xfrm>
                <a:off x="2205524" y="5811589"/>
                <a:ext cx="720000" cy="1017629"/>
                <a:chOff x="2227924" y="5811589"/>
                <a:chExt cx="720000" cy="1017629"/>
              </a:xfrm>
            </p:grpSpPr>
            <p:sp>
              <p:nvSpPr>
                <p:cNvPr id="46" name="角丸四角形 51">
                  <a:extLst>
                    <a:ext uri="{FF2B5EF4-FFF2-40B4-BE49-F238E27FC236}">
                      <a16:creationId xmlns:a16="http://schemas.microsoft.com/office/drawing/2014/main" id="{9EF7B70F-6014-4411-9017-C3D688BA02FD}"/>
                    </a:ext>
                  </a:extLst>
                </p:cNvPr>
                <p:cNvSpPr>
                  <a:spLocks noChangeAspect="1"/>
                </p:cNvSpPr>
                <p:nvPr/>
              </p:nvSpPr>
              <p:spPr bwMode="auto">
                <a:xfrm>
                  <a:off x="2227924" y="5811589"/>
                  <a:ext cx="720000" cy="720000"/>
                </a:xfrm>
                <a:prstGeom prst="roundRect">
                  <a:avLst>
                    <a:gd name="adj" fmla="val 10805"/>
                  </a:avLst>
                </a:prstGeom>
                <a:solidFill>
                  <a:srgbClr val="3399FF"/>
                </a:solidFill>
                <a:ln w="1270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36" tIns="45719" rIns="91436" bIns="45719" numCol="1" rtlCol="0" anchor="t" anchorCtr="0" compatLnSpc="1">
                  <a:prstTxWarp prst="textNoShape">
                    <a:avLst/>
                  </a:prstTxWarp>
                </a:bodyPr>
                <a:lstStyle/>
                <a:p>
                  <a:pPr defTabSz="914308"/>
                  <a:endParaRPr lang="ja-JP" altLang="en-US" b="1">
                    <a:latin typeface="Meiryo UI" panose="020B0604030504040204" pitchFamily="50" charset="-128"/>
                    <a:ea typeface="Meiryo UI" panose="020B0604030504040204" pitchFamily="50" charset="-128"/>
                  </a:endParaRPr>
                </a:p>
              </p:txBody>
            </p:sp>
            <p:sp>
              <p:nvSpPr>
                <p:cNvPr id="52" name="テキスト ボックス 51">
                  <a:extLst>
                    <a:ext uri="{FF2B5EF4-FFF2-40B4-BE49-F238E27FC236}">
                      <a16:creationId xmlns:a16="http://schemas.microsoft.com/office/drawing/2014/main" id="{F99BEDE2-3D61-4B40-B71D-A4B2B5550323}"/>
                    </a:ext>
                  </a:extLst>
                </p:cNvPr>
                <p:cNvSpPr txBox="1"/>
                <p:nvPr/>
              </p:nvSpPr>
              <p:spPr>
                <a:xfrm>
                  <a:off x="2339459" y="6613774"/>
                  <a:ext cx="496931" cy="215444"/>
                </a:xfrm>
                <a:prstGeom prst="rect">
                  <a:avLst/>
                </a:prstGeom>
                <a:noFill/>
              </p:spPr>
              <p:txBody>
                <a:bodyPr wrap="none" lIns="0" tIns="0" rIns="0" bIns="0" rtlCol="0">
                  <a:spAutoFit/>
                </a:bodyPr>
                <a:lstStyle/>
                <a:p>
                  <a:r>
                    <a:rPr lang="ja-JP" altLang="en-US" sz="1400" dirty="0">
                      <a:solidFill>
                        <a:schemeClr val="tx1"/>
                      </a:solidFill>
                      <a:latin typeface="Meiryo UI" panose="020B0604030504040204" pitchFamily="50" charset="-128"/>
                      <a:ea typeface="Meiryo UI" panose="020B0604030504040204" pitchFamily="50" charset="-128"/>
                    </a:rPr>
                    <a:t>アプリ</a:t>
                  </a:r>
                  <a:r>
                    <a:rPr lang="en-US" altLang="ja-JP" sz="1400" dirty="0">
                      <a:solidFill>
                        <a:schemeClr val="tx1"/>
                      </a:solidFill>
                      <a:latin typeface="Meiryo UI" panose="020B0604030504040204" pitchFamily="50" charset="-128"/>
                      <a:ea typeface="Meiryo UI" panose="020B0604030504040204" pitchFamily="50" charset="-128"/>
                    </a:rPr>
                    <a:t>B</a:t>
                  </a:r>
                  <a:endParaRPr lang="ja-JP" altLang="en-US" sz="1400" dirty="0">
                    <a:solidFill>
                      <a:schemeClr val="tx1"/>
                    </a:solidFill>
                    <a:latin typeface="Meiryo UI" panose="020B0604030504040204" pitchFamily="50" charset="-128"/>
                    <a:ea typeface="Meiryo UI" panose="020B0604030504040204" pitchFamily="50" charset="-128"/>
                  </a:endParaRPr>
                </a:p>
              </p:txBody>
            </p:sp>
          </p:grpSp>
          <p:grpSp>
            <p:nvGrpSpPr>
              <p:cNvPr id="62" name="グループ化 61">
                <a:extLst>
                  <a:ext uri="{FF2B5EF4-FFF2-40B4-BE49-F238E27FC236}">
                    <a16:creationId xmlns:a16="http://schemas.microsoft.com/office/drawing/2014/main" id="{58B1E091-3EAF-43F4-8D6A-9FAE5416BDAB}"/>
                  </a:ext>
                </a:extLst>
              </p:cNvPr>
              <p:cNvGrpSpPr/>
              <p:nvPr/>
            </p:nvGrpSpPr>
            <p:grpSpPr>
              <a:xfrm>
                <a:off x="3167906" y="5811589"/>
                <a:ext cx="720000" cy="1017629"/>
                <a:chOff x="3167906" y="5811589"/>
                <a:chExt cx="720000" cy="1017629"/>
              </a:xfrm>
            </p:grpSpPr>
            <p:sp>
              <p:nvSpPr>
                <p:cNvPr id="47" name="角丸四角形 52">
                  <a:extLst>
                    <a:ext uri="{FF2B5EF4-FFF2-40B4-BE49-F238E27FC236}">
                      <a16:creationId xmlns:a16="http://schemas.microsoft.com/office/drawing/2014/main" id="{9135D770-44B9-46BF-B31E-B039A1611A93}"/>
                    </a:ext>
                  </a:extLst>
                </p:cNvPr>
                <p:cNvSpPr>
                  <a:spLocks noChangeAspect="1"/>
                </p:cNvSpPr>
                <p:nvPr/>
              </p:nvSpPr>
              <p:spPr bwMode="auto">
                <a:xfrm>
                  <a:off x="3167906" y="5811589"/>
                  <a:ext cx="720000" cy="720000"/>
                </a:xfrm>
                <a:prstGeom prst="roundRect">
                  <a:avLst>
                    <a:gd name="adj" fmla="val 10805"/>
                  </a:avLst>
                </a:prstGeom>
                <a:solidFill>
                  <a:srgbClr val="0000FF"/>
                </a:solidFill>
                <a:ln w="1270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36" tIns="45719" rIns="91436" bIns="45719" numCol="1" rtlCol="0" anchor="t" anchorCtr="0" compatLnSpc="1">
                  <a:prstTxWarp prst="textNoShape">
                    <a:avLst/>
                  </a:prstTxWarp>
                </a:bodyPr>
                <a:lstStyle/>
                <a:p>
                  <a:pPr defTabSz="914308"/>
                  <a:endParaRPr lang="ja-JP" altLang="en-US" b="1" dirty="0">
                    <a:latin typeface="Meiryo UI" panose="020B0604030504040204" pitchFamily="50" charset="-128"/>
                    <a:ea typeface="Meiryo UI" panose="020B0604030504040204" pitchFamily="50" charset="-128"/>
                  </a:endParaRPr>
                </a:p>
              </p:txBody>
            </p:sp>
            <p:sp>
              <p:nvSpPr>
                <p:cNvPr id="53" name="テキスト ボックス 52">
                  <a:extLst>
                    <a:ext uri="{FF2B5EF4-FFF2-40B4-BE49-F238E27FC236}">
                      <a16:creationId xmlns:a16="http://schemas.microsoft.com/office/drawing/2014/main" id="{6591B948-608A-4721-8270-7E252CD26FF4}"/>
                    </a:ext>
                  </a:extLst>
                </p:cNvPr>
                <p:cNvSpPr txBox="1"/>
                <p:nvPr/>
              </p:nvSpPr>
              <p:spPr>
                <a:xfrm>
                  <a:off x="3279441" y="6613774"/>
                  <a:ext cx="496931" cy="215444"/>
                </a:xfrm>
                <a:prstGeom prst="rect">
                  <a:avLst/>
                </a:prstGeom>
                <a:noFill/>
              </p:spPr>
              <p:txBody>
                <a:bodyPr wrap="none" lIns="0" tIns="0" rIns="0" bIns="0" rtlCol="0">
                  <a:spAutoFit/>
                </a:bodyPr>
                <a:lstStyle/>
                <a:p>
                  <a:r>
                    <a:rPr lang="ja-JP" altLang="en-US" sz="1400" dirty="0">
                      <a:solidFill>
                        <a:schemeClr val="tx1"/>
                      </a:solidFill>
                      <a:latin typeface="Meiryo UI" panose="020B0604030504040204" pitchFamily="50" charset="-128"/>
                      <a:ea typeface="Meiryo UI" panose="020B0604030504040204" pitchFamily="50" charset="-128"/>
                    </a:rPr>
                    <a:t>アプリ</a:t>
                  </a:r>
                  <a:r>
                    <a:rPr lang="en-US" altLang="ja-JP" sz="1400" dirty="0">
                      <a:solidFill>
                        <a:schemeClr val="tx1"/>
                      </a:solidFill>
                      <a:latin typeface="Meiryo UI" panose="020B0604030504040204" pitchFamily="50" charset="-128"/>
                      <a:ea typeface="Meiryo UI" panose="020B0604030504040204" pitchFamily="50" charset="-128"/>
                    </a:rPr>
                    <a:t>C</a:t>
                  </a:r>
                  <a:endParaRPr lang="ja-JP" altLang="en-US" sz="1400" dirty="0">
                    <a:solidFill>
                      <a:schemeClr val="tx1"/>
                    </a:solidFill>
                    <a:latin typeface="Meiryo UI" panose="020B0604030504040204" pitchFamily="50" charset="-128"/>
                    <a:ea typeface="Meiryo UI" panose="020B0604030504040204" pitchFamily="50" charset="-128"/>
                  </a:endParaRPr>
                </a:p>
              </p:txBody>
            </p:sp>
          </p:grpSp>
        </p:grpSp>
      </p:grpSp>
      <p:sp>
        <p:nvSpPr>
          <p:cNvPr id="96" name="矢印: 右 95">
            <a:extLst>
              <a:ext uri="{FF2B5EF4-FFF2-40B4-BE49-F238E27FC236}">
                <a16:creationId xmlns:a16="http://schemas.microsoft.com/office/drawing/2014/main" id="{B1FC5F78-E47E-427F-AA32-2EA58B16E094}"/>
              </a:ext>
            </a:extLst>
          </p:cNvPr>
          <p:cNvSpPr/>
          <p:nvPr/>
        </p:nvSpPr>
        <p:spPr bwMode="auto">
          <a:xfrm>
            <a:off x="7035914" y="4571038"/>
            <a:ext cx="2418020" cy="184667"/>
          </a:xfrm>
          <a:prstGeom prst="rightArrow">
            <a:avLst>
              <a:gd name="adj1" fmla="val 45958"/>
              <a:gd name="adj2" fmla="val 129682"/>
            </a:avLst>
          </a:prstGeom>
          <a:gradFill>
            <a:gsLst>
              <a:gs pos="9735">
                <a:srgbClr val="00B050"/>
              </a:gs>
              <a:gs pos="36000">
                <a:srgbClr val="00B050"/>
              </a:gs>
              <a:gs pos="100000">
                <a:srgbClr val="0070C0"/>
              </a:gs>
            </a:gsLst>
            <a:lin ang="0" scaled="0"/>
          </a:gra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pic>
        <p:nvPicPr>
          <p:cNvPr id="29" name="Picture 6" descr="j0428969">
            <a:extLst>
              <a:ext uri="{FF2B5EF4-FFF2-40B4-BE49-F238E27FC236}">
                <a16:creationId xmlns:a16="http://schemas.microsoft.com/office/drawing/2014/main" id="{42A7A7E9-8104-4CDA-A7DB-E51C63F192B6}"/>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5929658" y="3636000"/>
            <a:ext cx="1143896" cy="158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7" name="矢印: 右 96">
            <a:extLst>
              <a:ext uri="{FF2B5EF4-FFF2-40B4-BE49-F238E27FC236}">
                <a16:creationId xmlns:a16="http://schemas.microsoft.com/office/drawing/2014/main" id="{61467FB9-0548-4CC6-95A1-CB46BD9C9A94}"/>
              </a:ext>
            </a:extLst>
          </p:cNvPr>
          <p:cNvSpPr/>
          <p:nvPr/>
        </p:nvSpPr>
        <p:spPr bwMode="auto">
          <a:xfrm>
            <a:off x="7725760" y="6707563"/>
            <a:ext cx="3276000" cy="184667"/>
          </a:xfrm>
          <a:prstGeom prst="rightArrow">
            <a:avLst>
              <a:gd name="adj1" fmla="val 45958"/>
              <a:gd name="adj2" fmla="val 129682"/>
            </a:avLst>
          </a:prstGeom>
          <a:gradFill>
            <a:gsLst>
              <a:gs pos="0">
                <a:srgbClr val="00B050"/>
              </a:gs>
              <a:gs pos="100000">
                <a:srgbClr val="0070C0"/>
              </a:gs>
            </a:gsLst>
            <a:lin ang="0" scaled="0"/>
          </a:gra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98" name="矢印: 右 97">
            <a:extLst>
              <a:ext uri="{FF2B5EF4-FFF2-40B4-BE49-F238E27FC236}">
                <a16:creationId xmlns:a16="http://schemas.microsoft.com/office/drawing/2014/main" id="{E13A7731-D974-4D2F-8CAF-D0A5C7CC35C2}"/>
              </a:ext>
            </a:extLst>
          </p:cNvPr>
          <p:cNvSpPr/>
          <p:nvPr/>
        </p:nvSpPr>
        <p:spPr bwMode="auto">
          <a:xfrm>
            <a:off x="7725760" y="8309868"/>
            <a:ext cx="2232221" cy="184667"/>
          </a:xfrm>
          <a:prstGeom prst="rightArrow">
            <a:avLst>
              <a:gd name="adj1" fmla="val 45958"/>
              <a:gd name="adj2" fmla="val 129682"/>
            </a:avLst>
          </a:prstGeom>
          <a:gradFill>
            <a:gsLst>
              <a:gs pos="0">
                <a:srgbClr val="00B050"/>
              </a:gs>
              <a:gs pos="100000">
                <a:srgbClr val="0070C0"/>
              </a:gs>
            </a:gsLst>
            <a:lin ang="0" scaled="0"/>
          </a:gra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grpSp>
        <p:nvGrpSpPr>
          <p:cNvPr id="100" name="グループ化 99">
            <a:extLst>
              <a:ext uri="{FF2B5EF4-FFF2-40B4-BE49-F238E27FC236}">
                <a16:creationId xmlns:a16="http://schemas.microsoft.com/office/drawing/2014/main" id="{DF9D9980-5088-4441-AF08-ACC2A45A0A96}"/>
              </a:ext>
            </a:extLst>
          </p:cNvPr>
          <p:cNvGrpSpPr/>
          <p:nvPr/>
        </p:nvGrpSpPr>
        <p:grpSpPr>
          <a:xfrm>
            <a:off x="8139547" y="7468294"/>
            <a:ext cx="1450326" cy="755224"/>
            <a:chOff x="5868431" y="6829218"/>
            <a:chExt cx="1450326" cy="755224"/>
          </a:xfrm>
        </p:grpSpPr>
        <p:grpSp>
          <p:nvGrpSpPr>
            <p:cNvPr id="84" name="グループ化 83">
              <a:extLst>
                <a:ext uri="{FF2B5EF4-FFF2-40B4-BE49-F238E27FC236}">
                  <a16:creationId xmlns:a16="http://schemas.microsoft.com/office/drawing/2014/main" id="{68D95FBF-C7D6-4618-8D6E-10972294BD56}"/>
                </a:ext>
              </a:extLst>
            </p:cNvPr>
            <p:cNvGrpSpPr/>
            <p:nvPr/>
          </p:nvGrpSpPr>
          <p:grpSpPr>
            <a:xfrm>
              <a:off x="5868431" y="6829218"/>
              <a:ext cx="1450326" cy="755224"/>
              <a:chOff x="5205754" y="5794035"/>
              <a:chExt cx="3106219" cy="1617492"/>
            </a:xfrm>
          </p:grpSpPr>
          <p:sp>
            <p:nvSpPr>
              <p:cNvPr id="85" name="角丸四角形 47">
                <a:extLst>
                  <a:ext uri="{FF2B5EF4-FFF2-40B4-BE49-F238E27FC236}">
                    <a16:creationId xmlns:a16="http://schemas.microsoft.com/office/drawing/2014/main" id="{E43504FB-F455-4E00-A290-273CFCAA8C5C}"/>
                  </a:ext>
                </a:extLst>
              </p:cNvPr>
              <p:cNvSpPr/>
              <p:nvPr/>
            </p:nvSpPr>
            <p:spPr bwMode="auto">
              <a:xfrm>
                <a:off x="5205754" y="5794035"/>
                <a:ext cx="3106219" cy="1617492"/>
              </a:xfrm>
              <a:prstGeom prst="roundRect">
                <a:avLst>
                  <a:gd name="adj" fmla="val 5293"/>
                </a:avLst>
              </a:prstGeom>
              <a:solidFill>
                <a:schemeClr val="bg1"/>
              </a:solidFill>
              <a:ln w="12700" cap="flat" cmpd="sng" algn="ctr">
                <a:solidFill>
                  <a:schemeClr val="bg1">
                    <a:lumMod val="50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36" tIns="45719" rIns="91436" bIns="45719" numCol="1" rtlCol="0" anchor="ctr" anchorCtr="0" compatLnSpc="1">
                <a:prstTxWarp prst="textNoShape">
                  <a:avLst/>
                </a:prstTxWarp>
              </a:bodyPr>
              <a:lstStyle/>
              <a:p>
                <a:pPr defTabSz="914308"/>
                <a:endParaRPr lang="ja-JP" altLang="en-US" sz="1600" b="1" dirty="0">
                  <a:latin typeface="Meiryo UI" panose="020B0604030504040204" pitchFamily="50" charset="-128"/>
                  <a:ea typeface="Meiryo UI" panose="020B0604030504040204" pitchFamily="50" charset="-128"/>
                </a:endParaRPr>
              </a:p>
            </p:txBody>
          </p:sp>
          <p:grpSp>
            <p:nvGrpSpPr>
              <p:cNvPr id="86" name="グループ化 85">
                <a:extLst>
                  <a:ext uri="{FF2B5EF4-FFF2-40B4-BE49-F238E27FC236}">
                    <a16:creationId xmlns:a16="http://schemas.microsoft.com/office/drawing/2014/main" id="{EB77416F-E866-47D5-B52D-1A8B0E341089}"/>
                  </a:ext>
                </a:extLst>
              </p:cNvPr>
              <p:cNvGrpSpPr/>
              <p:nvPr/>
            </p:nvGrpSpPr>
            <p:grpSpPr>
              <a:xfrm>
                <a:off x="5436482" y="6493527"/>
                <a:ext cx="2644763" cy="720000"/>
                <a:chOff x="5436482" y="6495589"/>
                <a:chExt cx="2644763" cy="720000"/>
              </a:xfrm>
            </p:grpSpPr>
            <p:sp>
              <p:nvSpPr>
                <p:cNvPr id="87" name="角丸四角形 8">
                  <a:extLst>
                    <a:ext uri="{FF2B5EF4-FFF2-40B4-BE49-F238E27FC236}">
                      <a16:creationId xmlns:a16="http://schemas.microsoft.com/office/drawing/2014/main" id="{6AC980AE-6EB2-431B-92F4-4E539580287C}"/>
                    </a:ext>
                  </a:extLst>
                </p:cNvPr>
                <p:cNvSpPr>
                  <a:spLocks noChangeAspect="1"/>
                </p:cNvSpPr>
                <p:nvPr/>
              </p:nvSpPr>
              <p:spPr bwMode="auto">
                <a:xfrm>
                  <a:off x="5436482" y="6495589"/>
                  <a:ext cx="720000" cy="720000"/>
                </a:xfrm>
                <a:prstGeom prst="roundRect">
                  <a:avLst>
                    <a:gd name="adj" fmla="val 10805"/>
                  </a:avLst>
                </a:prstGeom>
                <a:solidFill>
                  <a:srgbClr val="66CCFF"/>
                </a:solidFill>
                <a:ln w="1270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36" tIns="45719" rIns="91436" bIns="45719" numCol="1" rtlCol="0" anchor="t" anchorCtr="0" compatLnSpc="1">
                  <a:prstTxWarp prst="textNoShape">
                    <a:avLst/>
                  </a:prstTxWarp>
                </a:bodyPr>
                <a:lstStyle/>
                <a:p>
                  <a:pPr defTabSz="914308"/>
                  <a:endParaRPr lang="ja-JP" altLang="en-US" b="1" dirty="0">
                    <a:latin typeface="Meiryo UI" panose="020B0604030504040204" pitchFamily="50" charset="-128"/>
                    <a:ea typeface="Meiryo UI" panose="020B0604030504040204" pitchFamily="50" charset="-128"/>
                  </a:endParaRPr>
                </a:p>
              </p:txBody>
            </p:sp>
            <p:sp>
              <p:nvSpPr>
                <p:cNvPr id="88" name="角丸四角形 51">
                  <a:extLst>
                    <a:ext uri="{FF2B5EF4-FFF2-40B4-BE49-F238E27FC236}">
                      <a16:creationId xmlns:a16="http://schemas.microsoft.com/office/drawing/2014/main" id="{80921C7D-BA66-4998-B4B0-5E9E8CFDEDA1}"/>
                    </a:ext>
                  </a:extLst>
                </p:cNvPr>
                <p:cNvSpPr>
                  <a:spLocks noChangeAspect="1"/>
                </p:cNvSpPr>
                <p:nvPr/>
              </p:nvSpPr>
              <p:spPr bwMode="auto">
                <a:xfrm>
                  <a:off x="6398863" y="6495589"/>
                  <a:ext cx="720000" cy="720000"/>
                </a:xfrm>
                <a:prstGeom prst="roundRect">
                  <a:avLst>
                    <a:gd name="adj" fmla="val 10805"/>
                  </a:avLst>
                </a:prstGeom>
                <a:solidFill>
                  <a:srgbClr val="3399FF"/>
                </a:solidFill>
                <a:ln w="1270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36" tIns="45719" rIns="91436" bIns="45719" numCol="1" rtlCol="0" anchor="t" anchorCtr="0" compatLnSpc="1">
                  <a:prstTxWarp prst="textNoShape">
                    <a:avLst/>
                  </a:prstTxWarp>
                </a:bodyPr>
                <a:lstStyle/>
                <a:p>
                  <a:pPr defTabSz="914308"/>
                  <a:endParaRPr lang="ja-JP" altLang="en-US" b="1">
                    <a:latin typeface="Meiryo UI" panose="020B0604030504040204" pitchFamily="50" charset="-128"/>
                    <a:ea typeface="Meiryo UI" panose="020B0604030504040204" pitchFamily="50" charset="-128"/>
                  </a:endParaRPr>
                </a:p>
              </p:txBody>
            </p:sp>
            <p:sp>
              <p:nvSpPr>
                <p:cNvPr id="89" name="角丸四角形 52">
                  <a:extLst>
                    <a:ext uri="{FF2B5EF4-FFF2-40B4-BE49-F238E27FC236}">
                      <a16:creationId xmlns:a16="http://schemas.microsoft.com/office/drawing/2014/main" id="{5314DC29-7D21-479B-98BF-494EF7D607FE}"/>
                    </a:ext>
                  </a:extLst>
                </p:cNvPr>
                <p:cNvSpPr>
                  <a:spLocks noChangeAspect="1"/>
                </p:cNvSpPr>
                <p:nvPr/>
              </p:nvSpPr>
              <p:spPr bwMode="auto">
                <a:xfrm>
                  <a:off x="7361245" y="6495589"/>
                  <a:ext cx="720000" cy="720000"/>
                </a:xfrm>
                <a:prstGeom prst="roundRect">
                  <a:avLst>
                    <a:gd name="adj" fmla="val 10805"/>
                  </a:avLst>
                </a:prstGeom>
                <a:solidFill>
                  <a:srgbClr val="0000FF"/>
                </a:solidFill>
                <a:ln w="1270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36" tIns="45719" rIns="91436" bIns="45719" numCol="1" rtlCol="0" anchor="t" anchorCtr="0" compatLnSpc="1">
                  <a:prstTxWarp prst="textNoShape">
                    <a:avLst/>
                  </a:prstTxWarp>
                </a:bodyPr>
                <a:lstStyle/>
                <a:p>
                  <a:pPr defTabSz="914308"/>
                  <a:endParaRPr lang="ja-JP" altLang="en-US" b="1" dirty="0">
                    <a:latin typeface="Meiryo UI" panose="020B0604030504040204" pitchFamily="50" charset="-128"/>
                    <a:ea typeface="Meiryo UI" panose="020B0604030504040204" pitchFamily="50" charset="-128"/>
                  </a:endParaRPr>
                </a:p>
              </p:txBody>
            </p:sp>
          </p:grpSp>
        </p:grpSp>
        <p:sp>
          <p:nvSpPr>
            <p:cNvPr id="99" name="テキスト ボックス 98">
              <a:extLst>
                <a:ext uri="{FF2B5EF4-FFF2-40B4-BE49-F238E27FC236}">
                  <a16:creationId xmlns:a16="http://schemas.microsoft.com/office/drawing/2014/main" id="{1DE256C7-D898-4CBD-8AE2-2EE520B16151}"/>
                </a:ext>
              </a:extLst>
            </p:cNvPr>
            <p:cNvSpPr txBox="1"/>
            <p:nvPr/>
          </p:nvSpPr>
          <p:spPr>
            <a:xfrm>
              <a:off x="6403638" y="6891739"/>
              <a:ext cx="379912" cy="215444"/>
            </a:xfrm>
            <a:prstGeom prst="rect">
              <a:avLst/>
            </a:prstGeom>
            <a:noFill/>
          </p:spPr>
          <p:txBody>
            <a:bodyPr wrap="none" lIns="0" tIns="0" rIns="0" bIns="0" rtlCol="0">
              <a:spAutoFit/>
            </a:bodyPr>
            <a:lstStyle/>
            <a:p>
              <a:r>
                <a:rPr lang="ja-JP" altLang="en-US" sz="1400" dirty="0">
                  <a:solidFill>
                    <a:schemeClr val="tx1"/>
                  </a:solidFill>
                  <a:latin typeface="Meiryo UI" panose="020B0604030504040204" pitchFamily="50" charset="-128"/>
                  <a:ea typeface="Meiryo UI" panose="020B0604030504040204" pitchFamily="50" charset="-128"/>
                </a:rPr>
                <a:t>パック</a:t>
              </a:r>
            </a:p>
          </p:txBody>
        </p:sp>
      </p:grpSp>
      <p:grpSp>
        <p:nvGrpSpPr>
          <p:cNvPr id="101" name="グループ化 100">
            <a:extLst>
              <a:ext uri="{FF2B5EF4-FFF2-40B4-BE49-F238E27FC236}">
                <a16:creationId xmlns:a16="http://schemas.microsoft.com/office/drawing/2014/main" id="{0C9016CF-343A-4563-A547-858E3343ED3F}"/>
              </a:ext>
            </a:extLst>
          </p:cNvPr>
          <p:cNvGrpSpPr/>
          <p:nvPr/>
        </p:nvGrpSpPr>
        <p:grpSpPr>
          <a:xfrm>
            <a:off x="7330799" y="3745269"/>
            <a:ext cx="1450326" cy="755224"/>
            <a:chOff x="5868431" y="6829218"/>
            <a:chExt cx="1450326" cy="755224"/>
          </a:xfrm>
        </p:grpSpPr>
        <p:grpSp>
          <p:nvGrpSpPr>
            <p:cNvPr id="102" name="グループ化 101">
              <a:extLst>
                <a:ext uri="{FF2B5EF4-FFF2-40B4-BE49-F238E27FC236}">
                  <a16:creationId xmlns:a16="http://schemas.microsoft.com/office/drawing/2014/main" id="{9D73D1BA-FB74-4824-BFF4-05D20FB31EFD}"/>
                </a:ext>
              </a:extLst>
            </p:cNvPr>
            <p:cNvGrpSpPr/>
            <p:nvPr/>
          </p:nvGrpSpPr>
          <p:grpSpPr>
            <a:xfrm>
              <a:off x="5868431" y="6829218"/>
              <a:ext cx="1450326" cy="755224"/>
              <a:chOff x="5205754" y="5794035"/>
              <a:chExt cx="3106219" cy="1617492"/>
            </a:xfrm>
          </p:grpSpPr>
          <p:sp>
            <p:nvSpPr>
              <p:cNvPr id="104" name="角丸四角形 47">
                <a:extLst>
                  <a:ext uri="{FF2B5EF4-FFF2-40B4-BE49-F238E27FC236}">
                    <a16:creationId xmlns:a16="http://schemas.microsoft.com/office/drawing/2014/main" id="{752B0362-0D7D-4EF6-AE4B-51B34C6B1125}"/>
                  </a:ext>
                </a:extLst>
              </p:cNvPr>
              <p:cNvSpPr/>
              <p:nvPr/>
            </p:nvSpPr>
            <p:spPr bwMode="auto">
              <a:xfrm>
                <a:off x="5205754" y="5794035"/>
                <a:ext cx="3106219" cy="1617492"/>
              </a:xfrm>
              <a:prstGeom prst="roundRect">
                <a:avLst>
                  <a:gd name="adj" fmla="val 5293"/>
                </a:avLst>
              </a:prstGeom>
              <a:solidFill>
                <a:schemeClr val="bg1"/>
              </a:solidFill>
              <a:ln w="12700" cap="flat" cmpd="sng" algn="ctr">
                <a:solidFill>
                  <a:schemeClr val="bg1">
                    <a:lumMod val="50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36" tIns="45719" rIns="91436" bIns="45719" numCol="1" rtlCol="0" anchor="ctr" anchorCtr="0" compatLnSpc="1">
                <a:prstTxWarp prst="textNoShape">
                  <a:avLst/>
                </a:prstTxWarp>
              </a:bodyPr>
              <a:lstStyle/>
              <a:p>
                <a:pPr defTabSz="914308"/>
                <a:endParaRPr lang="ja-JP" altLang="en-US" sz="1600" b="1" dirty="0">
                  <a:latin typeface="Meiryo UI" panose="020B0604030504040204" pitchFamily="50" charset="-128"/>
                  <a:ea typeface="Meiryo UI" panose="020B0604030504040204" pitchFamily="50" charset="-128"/>
                </a:endParaRPr>
              </a:p>
            </p:txBody>
          </p:sp>
          <p:grpSp>
            <p:nvGrpSpPr>
              <p:cNvPr id="105" name="グループ化 104">
                <a:extLst>
                  <a:ext uri="{FF2B5EF4-FFF2-40B4-BE49-F238E27FC236}">
                    <a16:creationId xmlns:a16="http://schemas.microsoft.com/office/drawing/2014/main" id="{F681F01F-3D3C-428A-B078-420A4A2AF176}"/>
                  </a:ext>
                </a:extLst>
              </p:cNvPr>
              <p:cNvGrpSpPr/>
              <p:nvPr/>
            </p:nvGrpSpPr>
            <p:grpSpPr>
              <a:xfrm>
                <a:off x="5436482" y="6493527"/>
                <a:ext cx="2644763" cy="720000"/>
                <a:chOff x="5436482" y="6495589"/>
                <a:chExt cx="2644763" cy="720000"/>
              </a:xfrm>
            </p:grpSpPr>
            <p:sp>
              <p:nvSpPr>
                <p:cNvPr id="106" name="角丸四角形 8">
                  <a:extLst>
                    <a:ext uri="{FF2B5EF4-FFF2-40B4-BE49-F238E27FC236}">
                      <a16:creationId xmlns:a16="http://schemas.microsoft.com/office/drawing/2014/main" id="{651278AF-9A23-4B19-B25F-E01DE09EB80E}"/>
                    </a:ext>
                  </a:extLst>
                </p:cNvPr>
                <p:cNvSpPr>
                  <a:spLocks noChangeAspect="1"/>
                </p:cNvSpPr>
                <p:nvPr/>
              </p:nvSpPr>
              <p:spPr bwMode="auto">
                <a:xfrm>
                  <a:off x="5436482" y="6495589"/>
                  <a:ext cx="720000" cy="720000"/>
                </a:xfrm>
                <a:prstGeom prst="roundRect">
                  <a:avLst>
                    <a:gd name="adj" fmla="val 10805"/>
                  </a:avLst>
                </a:prstGeom>
                <a:solidFill>
                  <a:srgbClr val="66CCFF"/>
                </a:solidFill>
                <a:ln w="1270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36" tIns="45719" rIns="91436" bIns="45719" numCol="1" rtlCol="0" anchor="t" anchorCtr="0" compatLnSpc="1">
                  <a:prstTxWarp prst="textNoShape">
                    <a:avLst/>
                  </a:prstTxWarp>
                </a:bodyPr>
                <a:lstStyle/>
                <a:p>
                  <a:pPr defTabSz="914308"/>
                  <a:endParaRPr lang="ja-JP" altLang="en-US" b="1" dirty="0">
                    <a:latin typeface="Meiryo UI" panose="020B0604030504040204" pitchFamily="50" charset="-128"/>
                    <a:ea typeface="Meiryo UI" panose="020B0604030504040204" pitchFamily="50" charset="-128"/>
                  </a:endParaRPr>
                </a:p>
              </p:txBody>
            </p:sp>
            <p:sp>
              <p:nvSpPr>
                <p:cNvPr id="107" name="角丸四角形 51">
                  <a:extLst>
                    <a:ext uri="{FF2B5EF4-FFF2-40B4-BE49-F238E27FC236}">
                      <a16:creationId xmlns:a16="http://schemas.microsoft.com/office/drawing/2014/main" id="{66657C95-70C9-4B7C-A2F5-2905BEFF52CF}"/>
                    </a:ext>
                  </a:extLst>
                </p:cNvPr>
                <p:cNvSpPr>
                  <a:spLocks noChangeAspect="1"/>
                </p:cNvSpPr>
                <p:nvPr/>
              </p:nvSpPr>
              <p:spPr bwMode="auto">
                <a:xfrm>
                  <a:off x="6398863" y="6495589"/>
                  <a:ext cx="720000" cy="720000"/>
                </a:xfrm>
                <a:prstGeom prst="roundRect">
                  <a:avLst>
                    <a:gd name="adj" fmla="val 10805"/>
                  </a:avLst>
                </a:prstGeom>
                <a:solidFill>
                  <a:srgbClr val="3399FF"/>
                </a:solidFill>
                <a:ln w="1270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36" tIns="45719" rIns="91436" bIns="45719" numCol="1" rtlCol="0" anchor="t" anchorCtr="0" compatLnSpc="1">
                  <a:prstTxWarp prst="textNoShape">
                    <a:avLst/>
                  </a:prstTxWarp>
                </a:bodyPr>
                <a:lstStyle/>
                <a:p>
                  <a:pPr defTabSz="914308"/>
                  <a:endParaRPr lang="ja-JP" altLang="en-US" b="1">
                    <a:latin typeface="Meiryo UI" panose="020B0604030504040204" pitchFamily="50" charset="-128"/>
                    <a:ea typeface="Meiryo UI" panose="020B0604030504040204" pitchFamily="50" charset="-128"/>
                  </a:endParaRPr>
                </a:p>
              </p:txBody>
            </p:sp>
            <p:sp>
              <p:nvSpPr>
                <p:cNvPr id="108" name="角丸四角形 52">
                  <a:extLst>
                    <a:ext uri="{FF2B5EF4-FFF2-40B4-BE49-F238E27FC236}">
                      <a16:creationId xmlns:a16="http://schemas.microsoft.com/office/drawing/2014/main" id="{4A198A61-4272-4F6E-A062-EF1E1D91E50F}"/>
                    </a:ext>
                  </a:extLst>
                </p:cNvPr>
                <p:cNvSpPr>
                  <a:spLocks noChangeAspect="1"/>
                </p:cNvSpPr>
                <p:nvPr/>
              </p:nvSpPr>
              <p:spPr bwMode="auto">
                <a:xfrm>
                  <a:off x="7361245" y="6495589"/>
                  <a:ext cx="720000" cy="720000"/>
                </a:xfrm>
                <a:prstGeom prst="roundRect">
                  <a:avLst>
                    <a:gd name="adj" fmla="val 10805"/>
                  </a:avLst>
                </a:prstGeom>
                <a:solidFill>
                  <a:srgbClr val="0000FF"/>
                </a:solidFill>
                <a:ln w="1270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36" tIns="45719" rIns="91436" bIns="45719" numCol="1" rtlCol="0" anchor="t" anchorCtr="0" compatLnSpc="1">
                  <a:prstTxWarp prst="textNoShape">
                    <a:avLst/>
                  </a:prstTxWarp>
                </a:bodyPr>
                <a:lstStyle/>
                <a:p>
                  <a:pPr defTabSz="914308"/>
                  <a:endParaRPr lang="ja-JP" altLang="en-US" b="1" dirty="0">
                    <a:latin typeface="Meiryo UI" panose="020B0604030504040204" pitchFamily="50" charset="-128"/>
                    <a:ea typeface="Meiryo UI" panose="020B0604030504040204" pitchFamily="50" charset="-128"/>
                  </a:endParaRPr>
                </a:p>
              </p:txBody>
            </p:sp>
          </p:grpSp>
        </p:grpSp>
        <p:sp>
          <p:nvSpPr>
            <p:cNvPr id="103" name="テキスト ボックス 102">
              <a:extLst>
                <a:ext uri="{FF2B5EF4-FFF2-40B4-BE49-F238E27FC236}">
                  <a16:creationId xmlns:a16="http://schemas.microsoft.com/office/drawing/2014/main" id="{F45AFCE6-8000-4502-9862-491F46084A0B}"/>
                </a:ext>
              </a:extLst>
            </p:cNvPr>
            <p:cNvSpPr txBox="1"/>
            <p:nvPr/>
          </p:nvSpPr>
          <p:spPr>
            <a:xfrm>
              <a:off x="6403638" y="6891739"/>
              <a:ext cx="379912" cy="215444"/>
            </a:xfrm>
            <a:prstGeom prst="rect">
              <a:avLst/>
            </a:prstGeom>
            <a:noFill/>
          </p:spPr>
          <p:txBody>
            <a:bodyPr wrap="none" lIns="0" tIns="0" rIns="0" bIns="0" rtlCol="0">
              <a:spAutoFit/>
            </a:bodyPr>
            <a:lstStyle/>
            <a:p>
              <a:r>
                <a:rPr lang="ja-JP" altLang="en-US" sz="1400" dirty="0">
                  <a:solidFill>
                    <a:schemeClr val="tx1"/>
                  </a:solidFill>
                  <a:latin typeface="Meiryo UI" panose="020B0604030504040204" pitchFamily="50" charset="-128"/>
                  <a:ea typeface="Meiryo UI" panose="020B0604030504040204" pitchFamily="50" charset="-128"/>
                </a:rPr>
                <a:t>パック</a:t>
              </a:r>
            </a:p>
          </p:txBody>
        </p:sp>
      </p:grpSp>
      <p:grpSp>
        <p:nvGrpSpPr>
          <p:cNvPr id="109" name="グループ化 108">
            <a:extLst>
              <a:ext uri="{FF2B5EF4-FFF2-40B4-BE49-F238E27FC236}">
                <a16:creationId xmlns:a16="http://schemas.microsoft.com/office/drawing/2014/main" id="{9475FE35-14C0-4F29-9C48-9C6362BF3D3D}"/>
              </a:ext>
            </a:extLst>
          </p:cNvPr>
          <p:cNvGrpSpPr/>
          <p:nvPr/>
        </p:nvGrpSpPr>
        <p:grpSpPr>
          <a:xfrm>
            <a:off x="9271290" y="5875138"/>
            <a:ext cx="1450326" cy="755224"/>
            <a:chOff x="5868431" y="6829218"/>
            <a:chExt cx="1450326" cy="755224"/>
          </a:xfrm>
        </p:grpSpPr>
        <p:grpSp>
          <p:nvGrpSpPr>
            <p:cNvPr id="110" name="グループ化 109">
              <a:extLst>
                <a:ext uri="{FF2B5EF4-FFF2-40B4-BE49-F238E27FC236}">
                  <a16:creationId xmlns:a16="http://schemas.microsoft.com/office/drawing/2014/main" id="{030FCA9D-E97D-4F44-A42C-DDF899339D0A}"/>
                </a:ext>
              </a:extLst>
            </p:cNvPr>
            <p:cNvGrpSpPr/>
            <p:nvPr/>
          </p:nvGrpSpPr>
          <p:grpSpPr>
            <a:xfrm>
              <a:off x="5868431" y="6829218"/>
              <a:ext cx="1450326" cy="755224"/>
              <a:chOff x="5205754" y="5794035"/>
              <a:chExt cx="3106219" cy="1617492"/>
            </a:xfrm>
          </p:grpSpPr>
          <p:sp>
            <p:nvSpPr>
              <p:cNvPr id="112" name="角丸四角形 47">
                <a:extLst>
                  <a:ext uri="{FF2B5EF4-FFF2-40B4-BE49-F238E27FC236}">
                    <a16:creationId xmlns:a16="http://schemas.microsoft.com/office/drawing/2014/main" id="{D4492922-7DA0-4C7A-8D1B-B66C3A8CEBF4}"/>
                  </a:ext>
                </a:extLst>
              </p:cNvPr>
              <p:cNvSpPr/>
              <p:nvPr/>
            </p:nvSpPr>
            <p:spPr bwMode="auto">
              <a:xfrm>
                <a:off x="5205754" y="5794035"/>
                <a:ext cx="3106219" cy="1617492"/>
              </a:xfrm>
              <a:prstGeom prst="roundRect">
                <a:avLst>
                  <a:gd name="adj" fmla="val 5293"/>
                </a:avLst>
              </a:prstGeom>
              <a:solidFill>
                <a:schemeClr val="bg1"/>
              </a:solidFill>
              <a:ln w="12700" cap="flat" cmpd="sng" algn="ctr">
                <a:solidFill>
                  <a:schemeClr val="bg1">
                    <a:lumMod val="50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36" tIns="45719" rIns="91436" bIns="45719" numCol="1" rtlCol="0" anchor="ctr" anchorCtr="0" compatLnSpc="1">
                <a:prstTxWarp prst="textNoShape">
                  <a:avLst/>
                </a:prstTxWarp>
              </a:bodyPr>
              <a:lstStyle/>
              <a:p>
                <a:pPr defTabSz="914308"/>
                <a:endParaRPr lang="ja-JP" altLang="en-US" sz="1600" b="1" dirty="0">
                  <a:latin typeface="Meiryo UI" panose="020B0604030504040204" pitchFamily="50" charset="-128"/>
                  <a:ea typeface="Meiryo UI" panose="020B0604030504040204" pitchFamily="50" charset="-128"/>
                </a:endParaRPr>
              </a:p>
            </p:txBody>
          </p:sp>
          <p:grpSp>
            <p:nvGrpSpPr>
              <p:cNvPr id="113" name="グループ化 112">
                <a:extLst>
                  <a:ext uri="{FF2B5EF4-FFF2-40B4-BE49-F238E27FC236}">
                    <a16:creationId xmlns:a16="http://schemas.microsoft.com/office/drawing/2014/main" id="{2E328B20-3E27-4E14-8FBE-B916A11065CC}"/>
                  </a:ext>
                </a:extLst>
              </p:cNvPr>
              <p:cNvGrpSpPr/>
              <p:nvPr/>
            </p:nvGrpSpPr>
            <p:grpSpPr>
              <a:xfrm>
                <a:off x="5436482" y="6493527"/>
                <a:ext cx="2644763" cy="720000"/>
                <a:chOff x="5436482" y="6495589"/>
                <a:chExt cx="2644763" cy="720000"/>
              </a:xfrm>
            </p:grpSpPr>
            <p:sp>
              <p:nvSpPr>
                <p:cNvPr id="114" name="角丸四角形 8">
                  <a:extLst>
                    <a:ext uri="{FF2B5EF4-FFF2-40B4-BE49-F238E27FC236}">
                      <a16:creationId xmlns:a16="http://schemas.microsoft.com/office/drawing/2014/main" id="{080D9475-81FB-4D02-B3F4-E71C6B484910}"/>
                    </a:ext>
                  </a:extLst>
                </p:cNvPr>
                <p:cNvSpPr>
                  <a:spLocks noChangeAspect="1"/>
                </p:cNvSpPr>
                <p:nvPr/>
              </p:nvSpPr>
              <p:spPr bwMode="auto">
                <a:xfrm>
                  <a:off x="5436482" y="6495589"/>
                  <a:ext cx="720000" cy="720000"/>
                </a:xfrm>
                <a:prstGeom prst="roundRect">
                  <a:avLst>
                    <a:gd name="adj" fmla="val 10805"/>
                  </a:avLst>
                </a:prstGeom>
                <a:solidFill>
                  <a:srgbClr val="66CCFF"/>
                </a:solidFill>
                <a:ln w="1270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36" tIns="45719" rIns="91436" bIns="45719" numCol="1" rtlCol="0" anchor="t" anchorCtr="0" compatLnSpc="1">
                  <a:prstTxWarp prst="textNoShape">
                    <a:avLst/>
                  </a:prstTxWarp>
                </a:bodyPr>
                <a:lstStyle/>
                <a:p>
                  <a:pPr defTabSz="914308"/>
                  <a:endParaRPr lang="ja-JP" altLang="en-US" b="1" dirty="0">
                    <a:latin typeface="Meiryo UI" panose="020B0604030504040204" pitchFamily="50" charset="-128"/>
                    <a:ea typeface="Meiryo UI" panose="020B0604030504040204" pitchFamily="50" charset="-128"/>
                  </a:endParaRPr>
                </a:p>
              </p:txBody>
            </p:sp>
            <p:sp>
              <p:nvSpPr>
                <p:cNvPr id="115" name="角丸四角形 51">
                  <a:extLst>
                    <a:ext uri="{FF2B5EF4-FFF2-40B4-BE49-F238E27FC236}">
                      <a16:creationId xmlns:a16="http://schemas.microsoft.com/office/drawing/2014/main" id="{5E22B071-3A7D-45C7-80EC-54617C223405}"/>
                    </a:ext>
                  </a:extLst>
                </p:cNvPr>
                <p:cNvSpPr>
                  <a:spLocks noChangeAspect="1"/>
                </p:cNvSpPr>
                <p:nvPr/>
              </p:nvSpPr>
              <p:spPr bwMode="auto">
                <a:xfrm>
                  <a:off x="6398863" y="6495589"/>
                  <a:ext cx="720000" cy="720000"/>
                </a:xfrm>
                <a:prstGeom prst="roundRect">
                  <a:avLst>
                    <a:gd name="adj" fmla="val 10805"/>
                  </a:avLst>
                </a:prstGeom>
                <a:solidFill>
                  <a:srgbClr val="3399FF"/>
                </a:solidFill>
                <a:ln w="1270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36" tIns="45719" rIns="91436" bIns="45719" numCol="1" rtlCol="0" anchor="t" anchorCtr="0" compatLnSpc="1">
                  <a:prstTxWarp prst="textNoShape">
                    <a:avLst/>
                  </a:prstTxWarp>
                </a:bodyPr>
                <a:lstStyle/>
                <a:p>
                  <a:pPr defTabSz="914308"/>
                  <a:endParaRPr lang="ja-JP" altLang="en-US" b="1">
                    <a:latin typeface="Meiryo UI" panose="020B0604030504040204" pitchFamily="50" charset="-128"/>
                    <a:ea typeface="Meiryo UI" panose="020B0604030504040204" pitchFamily="50" charset="-128"/>
                  </a:endParaRPr>
                </a:p>
              </p:txBody>
            </p:sp>
            <p:sp>
              <p:nvSpPr>
                <p:cNvPr id="116" name="角丸四角形 52">
                  <a:extLst>
                    <a:ext uri="{FF2B5EF4-FFF2-40B4-BE49-F238E27FC236}">
                      <a16:creationId xmlns:a16="http://schemas.microsoft.com/office/drawing/2014/main" id="{7B420122-1484-433F-A40B-D38C5D7DB63D}"/>
                    </a:ext>
                  </a:extLst>
                </p:cNvPr>
                <p:cNvSpPr>
                  <a:spLocks noChangeAspect="1"/>
                </p:cNvSpPr>
                <p:nvPr/>
              </p:nvSpPr>
              <p:spPr bwMode="auto">
                <a:xfrm>
                  <a:off x="7361245" y="6495589"/>
                  <a:ext cx="720000" cy="720000"/>
                </a:xfrm>
                <a:prstGeom prst="roundRect">
                  <a:avLst>
                    <a:gd name="adj" fmla="val 10805"/>
                  </a:avLst>
                </a:prstGeom>
                <a:solidFill>
                  <a:srgbClr val="0000FF"/>
                </a:solidFill>
                <a:ln w="1270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36" tIns="45719" rIns="91436" bIns="45719" numCol="1" rtlCol="0" anchor="t" anchorCtr="0" compatLnSpc="1">
                  <a:prstTxWarp prst="textNoShape">
                    <a:avLst/>
                  </a:prstTxWarp>
                </a:bodyPr>
                <a:lstStyle/>
                <a:p>
                  <a:pPr defTabSz="914308"/>
                  <a:endParaRPr lang="ja-JP" altLang="en-US" b="1" dirty="0">
                    <a:latin typeface="Meiryo UI" panose="020B0604030504040204" pitchFamily="50" charset="-128"/>
                    <a:ea typeface="Meiryo UI" panose="020B0604030504040204" pitchFamily="50" charset="-128"/>
                  </a:endParaRPr>
                </a:p>
              </p:txBody>
            </p:sp>
          </p:grpSp>
        </p:grpSp>
        <p:sp>
          <p:nvSpPr>
            <p:cNvPr id="111" name="テキスト ボックス 110">
              <a:extLst>
                <a:ext uri="{FF2B5EF4-FFF2-40B4-BE49-F238E27FC236}">
                  <a16:creationId xmlns:a16="http://schemas.microsoft.com/office/drawing/2014/main" id="{138897D0-5634-46B7-B5ED-AF4BB77010A9}"/>
                </a:ext>
              </a:extLst>
            </p:cNvPr>
            <p:cNvSpPr txBox="1"/>
            <p:nvPr/>
          </p:nvSpPr>
          <p:spPr>
            <a:xfrm>
              <a:off x="6403638" y="6891739"/>
              <a:ext cx="379912" cy="215444"/>
            </a:xfrm>
            <a:prstGeom prst="rect">
              <a:avLst/>
            </a:prstGeom>
            <a:noFill/>
          </p:spPr>
          <p:txBody>
            <a:bodyPr wrap="none" lIns="0" tIns="0" rIns="0" bIns="0" rtlCol="0">
              <a:spAutoFit/>
            </a:bodyPr>
            <a:lstStyle/>
            <a:p>
              <a:r>
                <a:rPr lang="ja-JP" altLang="en-US" sz="1400" dirty="0">
                  <a:solidFill>
                    <a:schemeClr val="tx1"/>
                  </a:solidFill>
                  <a:latin typeface="Meiryo UI" panose="020B0604030504040204" pitchFamily="50" charset="-128"/>
                  <a:ea typeface="Meiryo UI" panose="020B0604030504040204" pitchFamily="50" charset="-128"/>
                </a:rPr>
                <a:t>パック</a:t>
              </a:r>
            </a:p>
          </p:txBody>
        </p:sp>
      </p:grpSp>
      <p:sp>
        <p:nvSpPr>
          <p:cNvPr id="117" name="正方形/長方形 116">
            <a:extLst>
              <a:ext uri="{FF2B5EF4-FFF2-40B4-BE49-F238E27FC236}">
                <a16:creationId xmlns:a16="http://schemas.microsoft.com/office/drawing/2014/main" id="{41078589-4C1F-450F-90F9-6513A92C196D}"/>
              </a:ext>
            </a:extLst>
          </p:cNvPr>
          <p:cNvSpPr/>
          <p:nvPr/>
        </p:nvSpPr>
        <p:spPr bwMode="auto">
          <a:xfrm>
            <a:off x="7725760" y="4659983"/>
            <a:ext cx="79200" cy="3717242"/>
          </a:xfrm>
          <a:prstGeom prst="rect">
            <a:avLst/>
          </a:prstGeom>
          <a:solidFill>
            <a:srgbClr val="00B050"/>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grpSp>
        <p:nvGrpSpPr>
          <p:cNvPr id="124" name="グループ化 123">
            <a:extLst>
              <a:ext uri="{FF2B5EF4-FFF2-40B4-BE49-F238E27FC236}">
                <a16:creationId xmlns:a16="http://schemas.microsoft.com/office/drawing/2014/main" id="{3629BA90-A896-4B8C-A105-69D0AC72D0A7}"/>
              </a:ext>
            </a:extLst>
          </p:cNvPr>
          <p:cNvGrpSpPr/>
          <p:nvPr/>
        </p:nvGrpSpPr>
        <p:grpSpPr>
          <a:xfrm>
            <a:off x="5484659" y="5942744"/>
            <a:ext cx="1340077" cy="2996290"/>
            <a:chOff x="5532650" y="5884932"/>
            <a:chExt cx="1340077" cy="2996290"/>
          </a:xfrm>
        </p:grpSpPr>
        <p:pic>
          <p:nvPicPr>
            <p:cNvPr id="118" name="図 117" descr="W:\desktop\画像\デバイスインストール1.png">
              <a:extLst>
                <a:ext uri="{FF2B5EF4-FFF2-40B4-BE49-F238E27FC236}">
                  <a16:creationId xmlns:a16="http://schemas.microsoft.com/office/drawing/2014/main" id="{2E1BAC53-DCAE-4CAD-A95F-D458DBE0CE00}"/>
                </a:ext>
              </a:extLst>
            </p:cNvPr>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a:off x="5532650" y="5884932"/>
              <a:ext cx="1340077" cy="2381213"/>
            </a:xfrm>
            <a:prstGeom prst="rect">
              <a:avLst/>
            </a:prstGeom>
            <a:noFill/>
            <a:ln>
              <a:noFill/>
            </a:ln>
            <a:effectLst>
              <a:outerShdw blurRad="50800" dist="38100" dir="2700000" algn="tl" rotWithShape="0">
                <a:prstClr val="black">
                  <a:alpha val="40000"/>
                </a:prstClr>
              </a:outerShdw>
            </a:effectLst>
          </p:spPr>
        </p:pic>
        <p:sp>
          <p:nvSpPr>
            <p:cNvPr id="119" name="テキスト ボックス 118">
              <a:extLst>
                <a:ext uri="{FF2B5EF4-FFF2-40B4-BE49-F238E27FC236}">
                  <a16:creationId xmlns:a16="http://schemas.microsoft.com/office/drawing/2014/main" id="{818C6F4C-8B22-48E3-98F1-77BEBD78B0FF}"/>
                </a:ext>
              </a:extLst>
            </p:cNvPr>
            <p:cNvSpPr txBox="1"/>
            <p:nvPr/>
          </p:nvSpPr>
          <p:spPr>
            <a:xfrm>
              <a:off x="5544655" y="8388779"/>
              <a:ext cx="1316066" cy="492443"/>
            </a:xfrm>
            <a:prstGeom prst="rect">
              <a:avLst/>
            </a:prstGeom>
            <a:noFill/>
          </p:spPr>
          <p:txBody>
            <a:bodyPr wrap="none" lIns="0" tIns="0" rIns="0" bIns="0" rtlCol="0">
              <a:spAutoFit/>
            </a:bodyPr>
            <a:lstStyle/>
            <a:p>
              <a:r>
                <a:rPr lang="ja-JP" altLang="en-US" sz="1600" dirty="0">
                  <a:latin typeface="Meiryo UI" panose="020B0604030504040204" pitchFamily="50" charset="-128"/>
                  <a:ea typeface="Meiryo UI" panose="020B0604030504040204" pitchFamily="50" charset="-128"/>
                </a:rPr>
                <a:t>インストール時の</a:t>
              </a:r>
              <a:endParaRPr lang="en-US" altLang="ja-JP" sz="1600" dirty="0">
                <a:latin typeface="Meiryo UI" panose="020B0604030504040204" pitchFamily="50" charset="-128"/>
                <a:ea typeface="Meiryo UI" panose="020B0604030504040204" pitchFamily="50" charset="-128"/>
              </a:endParaRPr>
            </a:p>
            <a:p>
              <a:r>
                <a:rPr lang="ja-JP" altLang="en-US" sz="1600" dirty="0">
                  <a:latin typeface="Meiryo UI" panose="020B0604030504040204" pitchFamily="50" charset="-128"/>
                  <a:ea typeface="Meiryo UI" panose="020B0604030504040204" pitchFamily="50" charset="-128"/>
                </a:rPr>
                <a:t>デバイス画面例</a:t>
              </a:r>
              <a:endParaRPr lang="en-US" altLang="ja-JP" sz="1600" dirty="0">
                <a:latin typeface="Meiryo UI" panose="020B0604030504040204" pitchFamily="50" charset="-128"/>
                <a:ea typeface="Meiryo UI" panose="020B0604030504040204" pitchFamily="50" charset="-128"/>
              </a:endParaRPr>
            </a:p>
          </p:txBody>
        </p:sp>
      </p:grpSp>
      <p:sp>
        <p:nvSpPr>
          <p:cNvPr id="123" name="角丸四角形 51">
            <a:extLst>
              <a:ext uri="{FF2B5EF4-FFF2-40B4-BE49-F238E27FC236}">
                <a16:creationId xmlns:a16="http://schemas.microsoft.com/office/drawing/2014/main" id="{3A16EC7D-5A80-4624-8713-ECF00F839370}"/>
              </a:ext>
            </a:extLst>
          </p:cNvPr>
          <p:cNvSpPr/>
          <p:nvPr/>
        </p:nvSpPr>
        <p:spPr bwMode="auto">
          <a:xfrm>
            <a:off x="4993423" y="5144967"/>
            <a:ext cx="2448000" cy="451119"/>
          </a:xfrm>
          <a:prstGeom prst="roundRect">
            <a:avLst>
              <a:gd name="adj" fmla="val 14076"/>
            </a:avLst>
          </a:prstGeom>
          <a:solidFill>
            <a:srgbClr val="00B050"/>
          </a:solidFill>
          <a:ln>
            <a:solidFill>
              <a:srgbClr val="00B050"/>
            </a:solid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anchor="ctr" anchorCtr="0"/>
          <a:lstStyle/>
          <a:p>
            <a:r>
              <a:rPr lang="ja-JP" altLang="en-US" sz="1600" b="1" dirty="0">
                <a:solidFill>
                  <a:schemeClr val="bg1"/>
                </a:solidFill>
                <a:latin typeface="Meiryo UI" panose="020B0604030504040204" pitchFamily="50" charset="-128"/>
                <a:ea typeface="Meiryo UI" panose="020B0604030504040204" pitchFamily="50" charset="-128"/>
                <a:cs typeface="Verdana" panose="020B0604030504040204" pitchFamily="34" charset="0"/>
              </a:rPr>
              <a:t>デバイスマネジメントサーバ</a:t>
            </a:r>
            <a:endParaRPr lang="en-US" altLang="ja-JP" sz="1600" b="1" dirty="0">
              <a:solidFill>
                <a:schemeClr val="bg1"/>
              </a:solidFill>
              <a:latin typeface="Meiryo UI" panose="020B0604030504040204" pitchFamily="50" charset="-128"/>
              <a:ea typeface="Meiryo UI" panose="020B0604030504040204" pitchFamily="50" charset="-128"/>
              <a:cs typeface="Verdana" panose="020B0604030504040204" pitchFamily="34" charset="0"/>
            </a:endParaRPr>
          </a:p>
        </p:txBody>
      </p:sp>
      <p:pic>
        <p:nvPicPr>
          <p:cNvPr id="77" name="pixta_32687266-22.png" descr="pixta_32687266-22.png">
            <a:extLst>
              <a:ext uri="{FF2B5EF4-FFF2-40B4-BE49-F238E27FC236}">
                <a16:creationId xmlns:a16="http://schemas.microsoft.com/office/drawing/2014/main" id="{281629C3-6E50-4187-A069-8D883BB1D837}"/>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624606" y="3743682"/>
            <a:ext cx="1788726" cy="1513622"/>
          </a:xfrm>
          <a:prstGeom prst="rect">
            <a:avLst/>
          </a:prstGeom>
          <a:ln w="12700">
            <a:miter lim="400000"/>
          </a:ln>
        </p:spPr>
      </p:pic>
      <p:pic>
        <p:nvPicPr>
          <p:cNvPr id="76" name="PET_front_white.png" descr="PET_front_white.png">
            <a:extLst>
              <a:ext uri="{FF2B5EF4-FFF2-40B4-BE49-F238E27FC236}">
                <a16:creationId xmlns:a16="http://schemas.microsoft.com/office/drawing/2014/main" id="{25D69CB8-1249-451A-82E4-AE8DD00EE67B}"/>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0912073" y="5866161"/>
            <a:ext cx="1080291" cy="1857235"/>
          </a:xfrm>
          <a:prstGeom prst="rect">
            <a:avLst/>
          </a:prstGeom>
          <a:ln w="12700">
            <a:miter lim="400000"/>
          </a:ln>
        </p:spPr>
      </p:pic>
      <p:pic>
        <p:nvPicPr>
          <p:cNvPr id="79" name="AQUOS sense basic_white_front.jpg" descr="AQUOS sense basic_white_front.jpg">
            <a:extLst>
              <a:ext uri="{FF2B5EF4-FFF2-40B4-BE49-F238E27FC236}">
                <a16:creationId xmlns:a16="http://schemas.microsoft.com/office/drawing/2014/main" id="{5509C96B-A4AD-4A10-8E2F-963FC026A6B7}"/>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9999591" y="7356808"/>
            <a:ext cx="816470" cy="1625583"/>
          </a:xfrm>
          <a:prstGeom prst="rect">
            <a:avLst/>
          </a:prstGeom>
          <a:ln w="12700">
            <a:miter lim="400000"/>
          </a:ln>
        </p:spPr>
      </p:pic>
      <p:pic>
        <p:nvPicPr>
          <p:cNvPr id="83" name="イメージ" descr="イメージ">
            <a:extLst>
              <a:ext uri="{FF2B5EF4-FFF2-40B4-BE49-F238E27FC236}">
                <a16:creationId xmlns:a16="http://schemas.microsoft.com/office/drawing/2014/main" id="{20A41AB3-31A9-49F6-A620-0B2CF750FB71}"/>
              </a:ext>
            </a:extLst>
          </p:cNvPr>
          <p:cNvPicPr>
            <a:picLocks noChangeAspect="1"/>
          </p:cNvPicPr>
          <p:nvPr/>
        </p:nvPicPr>
        <p:blipFill>
          <a:blip r:embed="rId8" cstate="screen">
            <a:extLst>
              <a:ext uri="{28A0092B-C50C-407E-A947-70E740481C1C}">
                <a14:useLocalDpi xmlns:a14="http://schemas.microsoft.com/office/drawing/2010/main"/>
              </a:ext>
            </a:extLst>
          </a:blip>
          <a:srcRect/>
          <a:stretch>
            <a:fillRect/>
          </a:stretch>
        </p:blipFill>
        <p:spPr>
          <a:xfrm>
            <a:off x="9617166" y="3868092"/>
            <a:ext cx="824673" cy="1731215"/>
          </a:xfrm>
          <a:custGeom>
            <a:avLst/>
            <a:gdLst/>
            <a:ahLst/>
            <a:cxnLst>
              <a:cxn ang="0">
                <a:pos x="wd2" y="hd2"/>
              </a:cxn>
              <a:cxn ang="5400000">
                <a:pos x="wd2" y="hd2"/>
              </a:cxn>
              <a:cxn ang="10800000">
                <a:pos x="wd2" y="hd2"/>
              </a:cxn>
              <a:cxn ang="16200000">
                <a:pos x="wd2" y="hd2"/>
              </a:cxn>
            </a:cxnLst>
            <a:rect l="0" t="0" r="r" b="b"/>
            <a:pathLst>
              <a:path w="21548" h="21599" extrusionOk="0">
                <a:moveTo>
                  <a:pt x="2489" y="0"/>
                </a:moveTo>
                <a:lnTo>
                  <a:pt x="1829" y="145"/>
                </a:lnTo>
                <a:cubicBezTo>
                  <a:pt x="1098" y="305"/>
                  <a:pt x="745" y="463"/>
                  <a:pt x="389" y="790"/>
                </a:cubicBezTo>
                <a:cubicBezTo>
                  <a:pt x="164" y="997"/>
                  <a:pt x="146" y="1078"/>
                  <a:pt x="93" y="2158"/>
                </a:cubicBezTo>
                <a:cubicBezTo>
                  <a:pt x="62" y="2790"/>
                  <a:pt x="27" y="7149"/>
                  <a:pt x="15" y="11847"/>
                </a:cubicBezTo>
                <a:cubicBezTo>
                  <a:pt x="8" y="14269"/>
                  <a:pt x="-3" y="16038"/>
                  <a:pt x="1" y="17336"/>
                </a:cubicBezTo>
                <a:cubicBezTo>
                  <a:pt x="13" y="21229"/>
                  <a:pt x="143" y="20881"/>
                  <a:pt x="804" y="21203"/>
                </a:cubicBezTo>
                <a:cubicBezTo>
                  <a:pt x="1063" y="21329"/>
                  <a:pt x="1438" y="21469"/>
                  <a:pt x="1635" y="21515"/>
                </a:cubicBezTo>
                <a:cubicBezTo>
                  <a:pt x="1964" y="21591"/>
                  <a:pt x="2707" y="21598"/>
                  <a:pt x="10611" y="21599"/>
                </a:cubicBezTo>
                <a:cubicBezTo>
                  <a:pt x="15352" y="21600"/>
                  <a:pt x="19368" y="21588"/>
                  <a:pt x="19537" y="21572"/>
                </a:cubicBezTo>
                <a:cubicBezTo>
                  <a:pt x="19985" y="21529"/>
                  <a:pt x="20808" y="21212"/>
                  <a:pt x="21079" y="20978"/>
                </a:cubicBezTo>
                <a:cubicBezTo>
                  <a:pt x="21237" y="20841"/>
                  <a:pt x="21345" y="20635"/>
                  <a:pt x="21409" y="20345"/>
                </a:cubicBezTo>
                <a:cubicBezTo>
                  <a:pt x="21517" y="19850"/>
                  <a:pt x="21597" y="6917"/>
                  <a:pt x="21514" y="3377"/>
                </a:cubicBezTo>
                <a:lnTo>
                  <a:pt x="21460" y="1006"/>
                </a:lnTo>
                <a:lnTo>
                  <a:pt x="21198" y="764"/>
                </a:lnTo>
                <a:cubicBezTo>
                  <a:pt x="21053" y="630"/>
                  <a:pt x="20738" y="452"/>
                  <a:pt x="20496" y="364"/>
                </a:cubicBezTo>
                <a:cubicBezTo>
                  <a:pt x="19672" y="64"/>
                  <a:pt x="19799" y="68"/>
                  <a:pt x="10744" y="33"/>
                </a:cubicBezTo>
                <a:lnTo>
                  <a:pt x="2489" y="0"/>
                </a:lnTo>
                <a:close/>
              </a:path>
            </a:pathLst>
          </a:custGeom>
          <a:ln w="12700">
            <a:miter lim="400000"/>
          </a:ln>
        </p:spPr>
      </p:pic>
    </p:spTree>
    <p:extLst>
      <p:ext uri="{BB962C8B-B14F-4D97-AF65-F5344CB8AC3E}">
        <p14:creationId xmlns:p14="http://schemas.microsoft.com/office/powerpoint/2010/main" val="2107939651"/>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9FF90056-58A4-4CB6-9F88-E72555229698}"/>
              </a:ext>
            </a:extLst>
          </p:cNvPr>
          <p:cNvPicPr>
            <a:picLocks noChangeAspect="1"/>
          </p:cNvPicPr>
          <p:nvPr/>
        </p:nvPicPr>
        <p:blipFill rotWithShape="1">
          <a:blip r:embed="rId2" cstate="print">
            <a:alphaModFix amt="30000"/>
            <a:extLst>
              <a:ext uri="{28A0092B-C50C-407E-A947-70E740481C1C}">
                <a14:useLocalDpi xmlns:a14="http://schemas.microsoft.com/office/drawing/2010/main" val="0"/>
              </a:ext>
            </a:extLst>
          </a:blip>
          <a:srcRect t="-2143" b="8653"/>
          <a:stretch/>
        </p:blipFill>
        <p:spPr>
          <a:xfrm>
            <a:off x="0" y="4679006"/>
            <a:ext cx="13003213" cy="5073007"/>
          </a:xfrm>
          <a:prstGeom prst="rect">
            <a:avLst/>
          </a:prstGeom>
        </p:spPr>
      </p:pic>
      <p:sp>
        <p:nvSpPr>
          <p:cNvPr id="3" name="スライド番号プレースホルダー 2">
            <a:extLst>
              <a:ext uri="{FF2B5EF4-FFF2-40B4-BE49-F238E27FC236}">
                <a16:creationId xmlns:a16="http://schemas.microsoft.com/office/drawing/2014/main" id="{CAADA43F-55F4-4F2D-AB62-BEE3D4FE2BC9}"/>
              </a:ext>
            </a:extLst>
          </p:cNvPr>
          <p:cNvSpPr>
            <a:spLocks noGrp="1"/>
          </p:cNvSpPr>
          <p:nvPr>
            <p:ph type="sldNum" sz="quarter" idx="4"/>
          </p:nvPr>
        </p:nvSpPr>
        <p:spPr/>
        <p:txBody>
          <a:bodyPr/>
          <a:lstStyle/>
          <a:p>
            <a:fld id="{F1BF7F6E-0413-4353-995D-100289A07FF8}" type="slidenum">
              <a:rPr lang="en-US" altLang="ja-JP" smtClean="0"/>
              <a:pPr/>
              <a:t>6</a:t>
            </a:fld>
            <a:endParaRPr lang="en-US" altLang="ja-JP" dirty="0"/>
          </a:p>
        </p:txBody>
      </p:sp>
      <p:sp>
        <p:nvSpPr>
          <p:cNvPr id="4" name="タイトル 3">
            <a:extLst>
              <a:ext uri="{FF2B5EF4-FFF2-40B4-BE49-F238E27FC236}">
                <a16:creationId xmlns:a16="http://schemas.microsoft.com/office/drawing/2014/main" id="{AEA039D0-1A89-4A71-BD2E-D0218D3A62C3}"/>
              </a:ext>
            </a:extLst>
          </p:cNvPr>
          <p:cNvSpPr>
            <a:spLocks noGrp="1"/>
          </p:cNvSpPr>
          <p:nvPr>
            <p:ph type="title"/>
          </p:nvPr>
        </p:nvSpPr>
        <p:spPr>
          <a:xfrm>
            <a:off x="2973214" y="280047"/>
            <a:ext cx="8640000" cy="576000"/>
          </a:xfrm>
        </p:spPr>
        <p:txBody>
          <a:bodyPr/>
          <a:lstStyle/>
          <a:p>
            <a:pPr algn="l"/>
            <a:r>
              <a:rPr lang="ja-JP" altLang="en-US" b="1" i="0" dirty="0">
                <a:solidFill>
                  <a:srgbClr val="333333"/>
                </a:solidFill>
                <a:effectLst/>
                <a:latin typeface="Noto Sans CJK JP"/>
              </a:rPr>
              <a:t>ご利用中のお客様の声</a:t>
            </a:r>
            <a:endParaRPr lang="en-US" altLang="ja-JP" b="1" i="0" dirty="0">
              <a:solidFill>
                <a:srgbClr val="333333"/>
              </a:solidFill>
              <a:effectLst/>
              <a:latin typeface="Noto Sans CJK JP"/>
            </a:endParaRPr>
          </a:p>
        </p:txBody>
      </p:sp>
      <p:pic>
        <p:nvPicPr>
          <p:cNvPr id="23" name="図 22" descr="ロゴ&#10;&#10;自動的に生成された説明">
            <a:extLst>
              <a:ext uri="{FF2B5EF4-FFF2-40B4-BE49-F238E27FC236}">
                <a16:creationId xmlns:a16="http://schemas.microsoft.com/office/drawing/2014/main" id="{B24E98C4-DC96-4E9A-B4AA-5A877D6849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3195" y="260623"/>
            <a:ext cx="2322274" cy="478115"/>
          </a:xfrm>
          <a:prstGeom prst="rect">
            <a:avLst/>
          </a:prstGeom>
        </p:spPr>
      </p:pic>
      <p:pic>
        <p:nvPicPr>
          <p:cNvPr id="37" name="グラフィックス 36">
            <a:extLst>
              <a:ext uri="{FF2B5EF4-FFF2-40B4-BE49-F238E27FC236}">
                <a16:creationId xmlns:a16="http://schemas.microsoft.com/office/drawing/2014/main" id="{537AF488-1519-4FC3-AB69-3E75BC48052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519159" y="7033195"/>
            <a:ext cx="190500" cy="219075"/>
          </a:xfrm>
          <a:prstGeom prst="rect">
            <a:avLst/>
          </a:prstGeom>
        </p:spPr>
      </p:pic>
      <p:pic>
        <p:nvPicPr>
          <p:cNvPr id="47" name="図 46" descr="グラフィカル ユーザー インターフェイス, アプリケーション&#10;&#10;自動的に生成された説明">
            <a:extLst>
              <a:ext uri="{FF2B5EF4-FFF2-40B4-BE49-F238E27FC236}">
                <a16:creationId xmlns:a16="http://schemas.microsoft.com/office/drawing/2014/main" id="{50B794BB-AFD7-4742-BB7F-F82A67A9ED0B}"/>
              </a:ext>
            </a:extLst>
          </p:cNvPr>
          <p:cNvPicPr>
            <a:picLocks noChangeAspect="1"/>
          </p:cNvPicPr>
          <p:nvPr/>
        </p:nvPicPr>
        <p:blipFill>
          <a:blip r:embed="rId6" cstate="print">
            <a:clrChange>
              <a:clrFrom>
                <a:srgbClr val="000000">
                  <a:alpha val="0"/>
                </a:srgbClr>
              </a:clrFrom>
              <a:clrTo>
                <a:srgbClr val="000000">
                  <a:alpha val="0"/>
                </a:srgbClr>
              </a:clrTo>
            </a:clrChange>
            <a:alphaModFix/>
            <a:extLst>
              <a:ext uri="{28A0092B-C50C-407E-A947-70E740481C1C}">
                <a14:useLocalDpi xmlns:a14="http://schemas.microsoft.com/office/drawing/2010/main" val="0"/>
              </a:ext>
            </a:extLst>
          </a:blip>
          <a:stretch>
            <a:fillRect/>
          </a:stretch>
        </p:blipFill>
        <p:spPr>
          <a:xfrm>
            <a:off x="637369" y="3217438"/>
            <a:ext cx="4208053" cy="2635116"/>
          </a:xfrm>
          <a:prstGeom prst="rect">
            <a:avLst/>
          </a:prstGeom>
          <a:solidFill>
            <a:schemeClr val="bg1">
              <a:alpha val="58000"/>
            </a:schemeClr>
          </a:solidFill>
          <a:ln>
            <a:solidFill>
              <a:schemeClr val="tx1">
                <a:lumMod val="50000"/>
                <a:lumOff val="50000"/>
              </a:schemeClr>
            </a:solidFill>
          </a:ln>
          <a:effectLst>
            <a:outerShdw blurRad="50800" dist="38100" dir="2700000" algn="ctr" rotWithShape="0">
              <a:schemeClr val="tx1">
                <a:alpha val="40000"/>
              </a:schemeClr>
            </a:outerShdw>
          </a:effectLst>
        </p:spPr>
      </p:pic>
      <p:pic>
        <p:nvPicPr>
          <p:cNvPr id="50" name="グラフィックス 49">
            <a:extLst>
              <a:ext uri="{FF2B5EF4-FFF2-40B4-BE49-F238E27FC236}">
                <a16:creationId xmlns:a16="http://schemas.microsoft.com/office/drawing/2014/main" id="{69A922BA-67AA-44F7-9B44-824CFE7FC66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486778" y="4547580"/>
            <a:ext cx="123825" cy="161925"/>
          </a:xfrm>
          <a:prstGeom prst="rect">
            <a:avLst/>
          </a:prstGeom>
        </p:spPr>
      </p:pic>
      <p:sp>
        <p:nvSpPr>
          <p:cNvPr id="60" name="テキスト ボックス 59">
            <a:extLst>
              <a:ext uri="{FF2B5EF4-FFF2-40B4-BE49-F238E27FC236}">
                <a16:creationId xmlns:a16="http://schemas.microsoft.com/office/drawing/2014/main" id="{D5E47465-1FAC-422F-B676-CAF48CA8943D}"/>
              </a:ext>
            </a:extLst>
          </p:cNvPr>
          <p:cNvSpPr txBox="1"/>
          <p:nvPr/>
        </p:nvSpPr>
        <p:spPr>
          <a:xfrm>
            <a:off x="2755470" y="2139702"/>
            <a:ext cx="7492272" cy="779381"/>
          </a:xfrm>
          <a:prstGeom prst="rect">
            <a:avLst/>
          </a:prstGeom>
          <a:noFill/>
        </p:spPr>
        <p:txBody>
          <a:bodyPr wrap="square" rtlCol="0">
            <a:spAutoFit/>
          </a:bodyPr>
          <a:lstStyle/>
          <a:p>
            <a:pPr>
              <a:lnSpc>
                <a:spcPct val="150000"/>
              </a:lnSpc>
            </a:pPr>
            <a:r>
              <a:rPr kumimoji="1" lang="ja-JP" altLang="en-US" sz="1600" dirty="0">
                <a:solidFill>
                  <a:schemeClr val="tx1"/>
                </a:solidFill>
                <a:latin typeface="+mj-lt"/>
                <a:ea typeface="Meiryo UI" panose="020B0604030504040204" pitchFamily="50" charset="-128"/>
              </a:rPr>
              <a:t>ビジネス・コンシェル デバイスマネジメントは、</a:t>
            </a:r>
            <a:r>
              <a:rPr kumimoji="1" lang="en-US" altLang="ja-JP" sz="1600" dirty="0" err="1">
                <a:solidFill>
                  <a:schemeClr val="tx1"/>
                </a:solidFill>
                <a:latin typeface="+mj-lt"/>
                <a:ea typeface="Meiryo UI" panose="020B0604030504040204" pitchFamily="50" charset="-128"/>
              </a:rPr>
              <a:t>ITreview</a:t>
            </a:r>
            <a:r>
              <a:rPr kumimoji="1" lang="en-US" altLang="ja-JP" sz="1600" dirty="0">
                <a:solidFill>
                  <a:schemeClr val="tx1"/>
                </a:solidFill>
                <a:latin typeface="+mj-lt"/>
                <a:ea typeface="Meiryo UI" panose="020B0604030504040204" pitchFamily="50" charset="-128"/>
              </a:rPr>
              <a:t>※</a:t>
            </a:r>
            <a:r>
              <a:rPr kumimoji="1" lang="ja-JP" altLang="en-US" sz="1600" dirty="0">
                <a:solidFill>
                  <a:schemeClr val="tx1"/>
                </a:solidFill>
                <a:latin typeface="+mj-lt"/>
                <a:ea typeface="Meiryo UI" panose="020B0604030504040204" pitchFamily="50" charset="-128"/>
              </a:rPr>
              <a:t>にて管理画面のわかりやすさや</a:t>
            </a:r>
            <a:endParaRPr kumimoji="1" lang="en-US" altLang="ja-JP" sz="1600" dirty="0">
              <a:solidFill>
                <a:schemeClr val="tx1"/>
              </a:solidFill>
              <a:latin typeface="+mj-lt"/>
              <a:ea typeface="Meiryo UI" panose="020B0604030504040204" pitchFamily="50" charset="-128"/>
            </a:endParaRPr>
          </a:p>
          <a:p>
            <a:pPr>
              <a:lnSpc>
                <a:spcPct val="150000"/>
              </a:lnSpc>
            </a:pPr>
            <a:r>
              <a:rPr kumimoji="1" lang="ja-JP" altLang="en-US" sz="1600" dirty="0">
                <a:solidFill>
                  <a:schemeClr val="tx1"/>
                </a:solidFill>
                <a:latin typeface="+mj-lt"/>
                <a:ea typeface="Meiryo UI" panose="020B0604030504040204" pitchFamily="50" charset="-128"/>
              </a:rPr>
              <a:t>手厚いサポートが評価され、高評価を獲得しています。</a:t>
            </a:r>
          </a:p>
        </p:txBody>
      </p:sp>
      <p:sp>
        <p:nvSpPr>
          <p:cNvPr id="62" name="吹き出し: 角を丸めた四角形 61">
            <a:extLst>
              <a:ext uri="{FF2B5EF4-FFF2-40B4-BE49-F238E27FC236}">
                <a16:creationId xmlns:a16="http://schemas.microsoft.com/office/drawing/2014/main" id="{B77B85A1-1D74-4C34-B153-F31A179D8E5C}"/>
              </a:ext>
            </a:extLst>
          </p:cNvPr>
          <p:cNvSpPr/>
          <p:nvPr/>
        </p:nvSpPr>
        <p:spPr bwMode="auto">
          <a:xfrm>
            <a:off x="5089776" y="3382112"/>
            <a:ext cx="7435122" cy="2432545"/>
          </a:xfrm>
          <a:prstGeom prst="wedgeRoundRectCallout">
            <a:avLst>
              <a:gd name="adj1" fmla="val 50085"/>
              <a:gd name="adj2" fmla="val -21415"/>
              <a:gd name="adj3" fmla="val 16667"/>
            </a:avLst>
          </a:prstGeom>
          <a:solidFill>
            <a:schemeClr val="bg1">
              <a:alpha val="80000"/>
            </a:schemeClr>
          </a:solidFill>
          <a:ln w="28575" algn="ctr">
            <a:solidFill>
              <a:schemeClr val="tx1">
                <a:lumMod val="50000"/>
                <a:lumOff val="50000"/>
              </a:schemeClr>
            </a:solidFill>
            <a:round/>
            <a:headEnd/>
            <a:tailEnd/>
          </a:ln>
        </p:spPr>
        <p:txBody>
          <a:bodyPr lIns="125675" tIns="62838" rIns="125675" bIns="62838" rtlCol="0" anchor="ctr"/>
          <a:lstStyle/>
          <a:p>
            <a:pPr algn="l"/>
            <a:endParaRPr kumimoji="1" lang="ja-JP" altLang="en-US" sz="2700" b="1">
              <a:latin typeface="Meiryo UI" panose="020B0604030504040204" pitchFamily="50" charset="-128"/>
              <a:ea typeface="Meiryo UI" panose="020B0604030504040204" pitchFamily="50" charset="-128"/>
            </a:endParaRPr>
          </a:p>
        </p:txBody>
      </p:sp>
      <p:sp>
        <p:nvSpPr>
          <p:cNvPr id="63" name="テキスト ボックス 62">
            <a:extLst>
              <a:ext uri="{FF2B5EF4-FFF2-40B4-BE49-F238E27FC236}">
                <a16:creationId xmlns:a16="http://schemas.microsoft.com/office/drawing/2014/main" id="{6BE9959E-49F1-4A07-AEFF-B09FC2D2A7C9}"/>
              </a:ext>
            </a:extLst>
          </p:cNvPr>
          <p:cNvSpPr txBox="1"/>
          <p:nvPr/>
        </p:nvSpPr>
        <p:spPr>
          <a:xfrm>
            <a:off x="6861646" y="3609221"/>
            <a:ext cx="2526654" cy="338554"/>
          </a:xfrm>
          <a:prstGeom prst="rect">
            <a:avLst/>
          </a:prstGeom>
          <a:solidFill>
            <a:schemeClr val="bg1">
              <a:alpha val="80000"/>
            </a:schemeClr>
          </a:solidFill>
        </p:spPr>
        <p:txBody>
          <a:bodyPr wrap="none" rtlCol="0">
            <a:spAutoFit/>
          </a:bodyPr>
          <a:lstStyle/>
          <a:p>
            <a:r>
              <a:rPr kumimoji="1" lang="ja-JP" altLang="en-US" sz="1600" b="1" dirty="0">
                <a:solidFill>
                  <a:schemeClr val="tx1">
                    <a:lumMod val="75000"/>
                    <a:lumOff val="25000"/>
                  </a:schemeClr>
                </a:solidFill>
                <a:latin typeface="Meiryo UI" panose="020B0604030504040204" pitchFamily="50" charset="-128"/>
                <a:ea typeface="Meiryo UI" panose="020B0604030504040204" pitchFamily="50" charset="-128"/>
              </a:rPr>
              <a:t>画面レスポンスが改善された</a:t>
            </a:r>
          </a:p>
        </p:txBody>
      </p:sp>
      <p:sp>
        <p:nvSpPr>
          <p:cNvPr id="64" name="テキスト ボックス 63">
            <a:extLst>
              <a:ext uri="{FF2B5EF4-FFF2-40B4-BE49-F238E27FC236}">
                <a16:creationId xmlns:a16="http://schemas.microsoft.com/office/drawing/2014/main" id="{1509F517-6ED2-45E6-8CAE-5A9F4DB604E7}"/>
              </a:ext>
            </a:extLst>
          </p:cNvPr>
          <p:cNvSpPr txBox="1"/>
          <p:nvPr/>
        </p:nvSpPr>
        <p:spPr>
          <a:xfrm>
            <a:off x="5396106" y="3968644"/>
            <a:ext cx="6539754" cy="1584793"/>
          </a:xfrm>
          <a:prstGeom prst="rect">
            <a:avLst/>
          </a:prstGeom>
          <a:solidFill>
            <a:schemeClr val="bg1">
              <a:alpha val="80000"/>
            </a:schemeClr>
          </a:solidFill>
        </p:spPr>
        <p:txBody>
          <a:bodyPr wrap="square" rtlCol="0">
            <a:spAutoFit/>
          </a:bodyPr>
          <a:lstStyle/>
          <a:p>
            <a:pPr algn="l">
              <a:lnSpc>
                <a:spcPts val="2400"/>
              </a:lnSpc>
            </a:pPr>
            <a:r>
              <a:rPr kumimoji="1" lang="ja-JP" altLang="en-US" sz="1200" kern="1500" dirty="0">
                <a:solidFill>
                  <a:schemeClr val="tx1">
                    <a:lumMod val="75000"/>
                    <a:lumOff val="25000"/>
                  </a:schemeClr>
                </a:solidFill>
                <a:latin typeface="Meiryo UI" panose="020B0604030504040204" pitchFamily="50" charset="-128"/>
                <a:ea typeface="Meiryo UI" panose="020B0604030504040204" pitchFamily="50" charset="-128"/>
              </a:rPr>
              <a:t>他社</a:t>
            </a:r>
            <a:r>
              <a:rPr kumimoji="1" lang="en-US" altLang="ja-JP" sz="1200" kern="1500" dirty="0">
                <a:solidFill>
                  <a:schemeClr val="tx1">
                    <a:lumMod val="75000"/>
                    <a:lumOff val="25000"/>
                  </a:schemeClr>
                </a:solidFill>
                <a:latin typeface="Meiryo UI" panose="020B0604030504040204" pitchFamily="50" charset="-128"/>
                <a:ea typeface="Meiryo UI" panose="020B0604030504040204" pitchFamily="50" charset="-128"/>
              </a:rPr>
              <a:t>MDM</a:t>
            </a:r>
            <a:r>
              <a:rPr kumimoji="1" lang="ja-JP" altLang="en-US" sz="1200" kern="1500" dirty="0">
                <a:solidFill>
                  <a:schemeClr val="tx1">
                    <a:lumMod val="75000"/>
                    <a:lumOff val="25000"/>
                  </a:schemeClr>
                </a:solidFill>
                <a:latin typeface="Meiryo UI" panose="020B0604030504040204" pitchFamily="50" charset="-128"/>
                <a:ea typeface="Meiryo UI" panose="020B0604030504040204" pitchFamily="50" charset="-128"/>
              </a:rPr>
              <a:t>も複数運用したことがありますが、画面がわかりやすいと思います。また直近のアップデートで</a:t>
            </a:r>
            <a:endParaRPr kumimoji="1" lang="en-US" altLang="ja-JP" sz="1200" kern="1500" dirty="0">
              <a:solidFill>
                <a:schemeClr val="tx1">
                  <a:lumMod val="75000"/>
                  <a:lumOff val="25000"/>
                </a:schemeClr>
              </a:solidFill>
              <a:latin typeface="Meiryo UI" panose="020B0604030504040204" pitchFamily="50" charset="-128"/>
              <a:ea typeface="Meiryo UI" panose="020B0604030504040204" pitchFamily="50" charset="-128"/>
            </a:endParaRPr>
          </a:p>
          <a:p>
            <a:pPr algn="l">
              <a:lnSpc>
                <a:spcPts val="2400"/>
              </a:lnSpc>
            </a:pPr>
            <a:r>
              <a:rPr kumimoji="1" lang="ja-JP" altLang="en-US" sz="1200" kern="1500" dirty="0">
                <a:solidFill>
                  <a:schemeClr val="tx1">
                    <a:lumMod val="75000"/>
                    <a:lumOff val="25000"/>
                  </a:schemeClr>
                </a:solidFill>
                <a:latin typeface="Meiryo UI" panose="020B0604030504040204" pitchFamily="50" charset="-128"/>
                <a:ea typeface="Meiryo UI" panose="020B0604030504040204" pitchFamily="50" charset="-128"/>
              </a:rPr>
              <a:t>ログイン後すぐに表示されるダッシュボート画面のロードが早くなりレスポンスが改善されたと思います。操作に困ったときにメールと電話でサポートが受けられますが、その品質にも満足しています。</a:t>
            </a:r>
            <a:r>
              <a:rPr kumimoji="1" lang="en-US" altLang="ja-JP" sz="1200" kern="1500" dirty="0">
                <a:solidFill>
                  <a:schemeClr val="tx1">
                    <a:lumMod val="75000"/>
                    <a:lumOff val="25000"/>
                  </a:schemeClr>
                </a:solidFill>
                <a:latin typeface="Meiryo UI" panose="020B0604030504040204" pitchFamily="50" charset="-128"/>
                <a:ea typeface="Meiryo UI" panose="020B0604030504040204" pitchFamily="50" charset="-128"/>
              </a:rPr>
              <a:t>2000</a:t>
            </a:r>
            <a:r>
              <a:rPr kumimoji="1" lang="ja-JP" altLang="en-US" sz="1200" kern="1500" dirty="0">
                <a:solidFill>
                  <a:schemeClr val="tx1">
                    <a:lumMod val="75000"/>
                    <a:lumOff val="25000"/>
                  </a:schemeClr>
                </a:solidFill>
                <a:latin typeface="Meiryo UI" panose="020B0604030504040204" pitchFamily="50" charset="-128"/>
                <a:ea typeface="Meiryo UI" panose="020B0604030504040204" pitchFamily="50" charset="-128"/>
              </a:rPr>
              <a:t>台近い</a:t>
            </a:r>
            <a:r>
              <a:rPr kumimoji="1" lang="en-US" altLang="ja-JP" sz="1200" kern="1500" dirty="0">
                <a:solidFill>
                  <a:schemeClr val="tx1">
                    <a:lumMod val="75000"/>
                    <a:lumOff val="25000"/>
                  </a:schemeClr>
                </a:solidFill>
                <a:latin typeface="Meiryo UI" panose="020B0604030504040204" pitchFamily="50" charset="-128"/>
                <a:ea typeface="Meiryo UI" panose="020B0604030504040204" pitchFamily="50" charset="-128"/>
              </a:rPr>
              <a:t>iOS</a:t>
            </a:r>
          </a:p>
          <a:p>
            <a:pPr algn="l">
              <a:lnSpc>
                <a:spcPts val="2400"/>
              </a:lnSpc>
            </a:pPr>
            <a:r>
              <a:rPr kumimoji="1" lang="ja-JP" altLang="en-US" sz="1200" kern="1500" dirty="0">
                <a:solidFill>
                  <a:schemeClr val="tx1">
                    <a:lumMod val="75000"/>
                    <a:lumOff val="25000"/>
                  </a:schemeClr>
                </a:solidFill>
                <a:latin typeface="Meiryo UI" panose="020B0604030504040204" pitchFamily="50" charset="-128"/>
                <a:ea typeface="Meiryo UI" panose="020B0604030504040204" pitchFamily="50" charset="-128"/>
              </a:rPr>
              <a:t>デバイスの運用管理、キッティング工数を削減することができました。デバイス単価での課金なので、運用状況に応じてコストコントロールができることもメリットだと思います。</a:t>
            </a:r>
          </a:p>
        </p:txBody>
      </p:sp>
      <p:pic>
        <p:nvPicPr>
          <p:cNvPr id="66" name="図 65">
            <a:extLst>
              <a:ext uri="{FF2B5EF4-FFF2-40B4-BE49-F238E27FC236}">
                <a16:creationId xmlns:a16="http://schemas.microsoft.com/office/drawing/2014/main" id="{7D136558-257D-400C-BEA7-8C5A0DCBAB7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396106" y="3616527"/>
            <a:ext cx="1466582" cy="293316"/>
          </a:xfrm>
          <a:prstGeom prst="rect">
            <a:avLst/>
          </a:prstGeom>
        </p:spPr>
      </p:pic>
      <p:grpSp>
        <p:nvGrpSpPr>
          <p:cNvPr id="2" name="グループ化 1">
            <a:extLst>
              <a:ext uri="{FF2B5EF4-FFF2-40B4-BE49-F238E27FC236}">
                <a16:creationId xmlns:a16="http://schemas.microsoft.com/office/drawing/2014/main" id="{C81D70B7-335D-4FA4-9CC8-F2551DA31011}"/>
              </a:ext>
            </a:extLst>
          </p:cNvPr>
          <p:cNvGrpSpPr/>
          <p:nvPr/>
        </p:nvGrpSpPr>
        <p:grpSpPr>
          <a:xfrm>
            <a:off x="555152" y="5812110"/>
            <a:ext cx="11969745" cy="2286038"/>
            <a:chOff x="555152" y="6028134"/>
            <a:chExt cx="11969745" cy="2286038"/>
          </a:xfrm>
        </p:grpSpPr>
        <p:sp>
          <p:nvSpPr>
            <p:cNvPr id="67" name="吹き出し: 角を丸めた四角形 66">
              <a:extLst>
                <a:ext uri="{FF2B5EF4-FFF2-40B4-BE49-F238E27FC236}">
                  <a16:creationId xmlns:a16="http://schemas.microsoft.com/office/drawing/2014/main" id="{A3B921FC-4507-43A7-AE7C-DFD487B82B77}"/>
                </a:ext>
              </a:extLst>
            </p:cNvPr>
            <p:cNvSpPr/>
            <p:nvPr/>
          </p:nvSpPr>
          <p:spPr bwMode="auto">
            <a:xfrm>
              <a:off x="555152" y="6460182"/>
              <a:ext cx="11969745" cy="1794248"/>
            </a:xfrm>
            <a:prstGeom prst="wedgeRoundRectCallout">
              <a:avLst>
                <a:gd name="adj1" fmla="val -49944"/>
                <a:gd name="adj2" fmla="val 21541"/>
                <a:gd name="adj3" fmla="val 16667"/>
              </a:avLst>
            </a:prstGeom>
            <a:solidFill>
              <a:schemeClr val="bg1">
                <a:alpha val="70000"/>
              </a:schemeClr>
            </a:solidFill>
            <a:ln w="28575" algn="ctr">
              <a:solidFill>
                <a:schemeClr val="tx1">
                  <a:lumMod val="50000"/>
                  <a:lumOff val="50000"/>
                </a:schemeClr>
              </a:solidFill>
              <a:round/>
              <a:headEnd/>
              <a:tailEnd/>
            </a:ln>
          </p:spPr>
          <p:txBody>
            <a:bodyPr lIns="125675" tIns="62838" rIns="125675" bIns="62838" rtlCol="0" anchor="ctr"/>
            <a:lstStyle/>
            <a:p>
              <a:pPr algn="l"/>
              <a:endParaRPr kumimoji="1" lang="ja-JP" altLang="en-US" sz="2700" b="1">
                <a:latin typeface="Meiryo UI" panose="020B0604030504040204" pitchFamily="50" charset="-128"/>
                <a:ea typeface="Meiryo UI" panose="020B0604030504040204" pitchFamily="50" charset="-128"/>
              </a:endParaRPr>
            </a:p>
          </p:txBody>
        </p:sp>
        <p:sp>
          <p:nvSpPr>
            <p:cNvPr id="68" name="テキスト ボックス 67">
              <a:extLst>
                <a:ext uri="{FF2B5EF4-FFF2-40B4-BE49-F238E27FC236}">
                  <a16:creationId xmlns:a16="http://schemas.microsoft.com/office/drawing/2014/main" id="{ECE7CD91-C62E-4112-A068-D9138D4B0346}"/>
                </a:ext>
              </a:extLst>
            </p:cNvPr>
            <p:cNvSpPr txBox="1"/>
            <p:nvPr/>
          </p:nvSpPr>
          <p:spPr>
            <a:xfrm>
              <a:off x="3117230" y="6710258"/>
              <a:ext cx="2364750" cy="338554"/>
            </a:xfrm>
            <a:prstGeom prst="rect">
              <a:avLst/>
            </a:prstGeom>
            <a:solidFill>
              <a:schemeClr val="bg1">
                <a:alpha val="70000"/>
              </a:schemeClr>
            </a:solidFill>
          </p:spPr>
          <p:txBody>
            <a:bodyPr wrap="none" rtlCol="0">
              <a:spAutoFit/>
            </a:bodyPr>
            <a:lstStyle/>
            <a:p>
              <a:r>
                <a:rPr kumimoji="1" lang="en-US" altLang="ja-JP" sz="1600" b="1" dirty="0">
                  <a:solidFill>
                    <a:schemeClr val="tx1">
                      <a:lumMod val="75000"/>
                      <a:lumOff val="25000"/>
                    </a:schemeClr>
                  </a:solidFill>
                  <a:latin typeface="Meiryo UI" panose="020B0604030504040204" pitchFamily="50" charset="-128"/>
                  <a:ea typeface="Meiryo UI" panose="020B0604030504040204" pitchFamily="50" charset="-128"/>
                </a:rPr>
                <a:t>MDM</a:t>
              </a:r>
              <a:r>
                <a:rPr kumimoji="1" lang="ja-JP" altLang="en-US" sz="1600" b="1" dirty="0">
                  <a:solidFill>
                    <a:schemeClr val="tx1">
                      <a:lumMod val="75000"/>
                      <a:lumOff val="25000"/>
                    </a:schemeClr>
                  </a:solidFill>
                  <a:latin typeface="Meiryo UI" panose="020B0604030504040204" pitchFamily="50" charset="-128"/>
                  <a:ea typeface="Meiryo UI" panose="020B0604030504040204" pitchFamily="50" charset="-128"/>
                </a:rPr>
                <a:t>に非常に有用です。</a:t>
              </a:r>
            </a:p>
          </p:txBody>
        </p:sp>
        <p:sp>
          <p:nvSpPr>
            <p:cNvPr id="69" name="テキスト ボックス 68">
              <a:extLst>
                <a:ext uri="{FF2B5EF4-FFF2-40B4-BE49-F238E27FC236}">
                  <a16:creationId xmlns:a16="http://schemas.microsoft.com/office/drawing/2014/main" id="{24ADC69C-A6C7-4F5B-94D7-183EC0D106A6}"/>
                </a:ext>
              </a:extLst>
            </p:cNvPr>
            <p:cNvSpPr txBox="1"/>
            <p:nvPr/>
          </p:nvSpPr>
          <p:spPr>
            <a:xfrm>
              <a:off x="1651690" y="7051082"/>
              <a:ext cx="10405057" cy="969240"/>
            </a:xfrm>
            <a:prstGeom prst="rect">
              <a:avLst/>
            </a:prstGeom>
            <a:solidFill>
              <a:schemeClr val="bg1">
                <a:alpha val="70000"/>
              </a:schemeClr>
            </a:solidFill>
          </p:spPr>
          <p:txBody>
            <a:bodyPr wrap="square" rtlCol="0">
              <a:spAutoFit/>
            </a:bodyPr>
            <a:lstStyle/>
            <a:p>
              <a:pPr algn="l">
                <a:lnSpc>
                  <a:spcPts val="2400"/>
                </a:lnSpc>
              </a:pPr>
              <a:r>
                <a:rPr kumimoji="1" lang="ja-JP" altLang="en-US" sz="1200" kern="1500" dirty="0">
                  <a:solidFill>
                    <a:schemeClr val="tx1">
                      <a:lumMod val="75000"/>
                      <a:lumOff val="25000"/>
                    </a:schemeClr>
                  </a:solidFill>
                  <a:latin typeface="Meiryo UI" panose="020B0604030504040204" pitchFamily="50" charset="-128"/>
                  <a:ea typeface="Meiryo UI" panose="020B0604030504040204" pitchFamily="50" charset="-128"/>
                </a:rPr>
                <a:t>情報システム部がないので総務部のスタッフが兼任しており、</a:t>
              </a:r>
              <a:r>
                <a:rPr kumimoji="1" lang="en-US" altLang="ja-JP" sz="1200" kern="1500" dirty="0">
                  <a:solidFill>
                    <a:schemeClr val="tx1">
                      <a:lumMod val="75000"/>
                      <a:lumOff val="25000"/>
                    </a:schemeClr>
                  </a:solidFill>
                  <a:latin typeface="Meiryo UI" panose="020B0604030504040204" pitchFamily="50" charset="-128"/>
                  <a:ea typeface="Meiryo UI" panose="020B0604030504040204" pitchFamily="50" charset="-128"/>
                </a:rPr>
                <a:t>IT</a:t>
              </a:r>
              <a:r>
                <a:rPr kumimoji="1" lang="ja-JP" altLang="en-US" sz="1200" kern="1500" dirty="0">
                  <a:solidFill>
                    <a:schemeClr val="tx1">
                      <a:lumMod val="75000"/>
                      <a:lumOff val="25000"/>
                    </a:schemeClr>
                  </a:solidFill>
                  <a:latin typeface="Meiryo UI" panose="020B0604030504040204" pitchFamily="50" charset="-128"/>
                  <a:ea typeface="Meiryo UI" panose="020B0604030504040204" pitchFamily="50" charset="-128"/>
                </a:rPr>
                <a:t>機器の管理は非常に大変です。営業担当者が使用する</a:t>
              </a:r>
              <a:r>
                <a:rPr kumimoji="1" lang="en-US" altLang="ja-JP" sz="1200" kern="1500" dirty="0">
                  <a:solidFill>
                    <a:schemeClr val="tx1">
                      <a:lumMod val="75000"/>
                      <a:lumOff val="25000"/>
                    </a:schemeClr>
                  </a:solidFill>
                  <a:latin typeface="Meiryo UI" panose="020B0604030504040204" pitchFamily="50" charset="-128"/>
                  <a:ea typeface="Meiryo UI" panose="020B0604030504040204" pitchFamily="50" charset="-128"/>
                </a:rPr>
                <a:t>iPad</a:t>
              </a:r>
              <a:r>
                <a:rPr kumimoji="1" lang="ja-JP" altLang="en-US" sz="1200" kern="1500" dirty="0">
                  <a:solidFill>
                    <a:schemeClr val="tx1">
                      <a:lumMod val="75000"/>
                      <a:lumOff val="25000"/>
                    </a:schemeClr>
                  </a:solidFill>
                  <a:latin typeface="Meiryo UI" panose="020B0604030504040204" pitchFamily="50" charset="-128"/>
                  <a:ea typeface="Meiryo UI" panose="020B0604030504040204" pitchFamily="50" charset="-128"/>
                </a:rPr>
                <a:t>を</a:t>
              </a:r>
              <a:r>
                <a:rPr kumimoji="1" lang="en-US" altLang="ja-JP" sz="1200" kern="1500" dirty="0">
                  <a:solidFill>
                    <a:schemeClr val="tx1">
                      <a:lumMod val="75000"/>
                      <a:lumOff val="25000"/>
                    </a:schemeClr>
                  </a:solidFill>
                  <a:latin typeface="Meiryo UI" panose="020B0604030504040204" pitchFamily="50" charset="-128"/>
                  <a:ea typeface="Meiryo UI" panose="020B0604030504040204" pitchFamily="50" charset="-128"/>
                </a:rPr>
                <a:t>250</a:t>
              </a:r>
              <a:r>
                <a:rPr kumimoji="1" lang="ja-JP" altLang="en-US" sz="1200" kern="1500" dirty="0">
                  <a:solidFill>
                    <a:schemeClr val="tx1">
                      <a:lumMod val="75000"/>
                      <a:lumOff val="25000"/>
                    </a:schemeClr>
                  </a:solidFill>
                  <a:latin typeface="Meiryo UI" panose="020B0604030504040204" pitchFamily="50" charset="-128"/>
                  <a:ea typeface="Meiryo UI" panose="020B0604030504040204" pitchFamily="50" charset="-128"/>
                </a:rPr>
                <a:t>台ほど管理していますが、機器情報、使用者情報を登録できて管理がしやすいです。管理画面でセキュリティのチェックやインストールしているアプリが確認でき、監視面でも役立っています。１つの管理画面で全部、個別の</a:t>
              </a:r>
              <a:r>
                <a:rPr kumimoji="1" lang="en-US" altLang="ja-JP" sz="1200" kern="1500" dirty="0">
                  <a:solidFill>
                    <a:schemeClr val="tx1">
                      <a:lumMod val="75000"/>
                      <a:lumOff val="25000"/>
                    </a:schemeClr>
                  </a:solidFill>
                  <a:latin typeface="Meiryo UI" panose="020B0604030504040204" pitchFamily="50" charset="-128"/>
                  <a:ea typeface="Meiryo UI" panose="020B0604030504040204" pitchFamily="50" charset="-128"/>
                </a:rPr>
                <a:t>iPad</a:t>
              </a:r>
              <a:r>
                <a:rPr kumimoji="1" lang="ja-JP" altLang="en-US" sz="1200" kern="1500" dirty="0">
                  <a:solidFill>
                    <a:schemeClr val="tx1">
                      <a:lumMod val="75000"/>
                      <a:lumOff val="25000"/>
                    </a:schemeClr>
                  </a:solidFill>
                  <a:latin typeface="Meiryo UI" panose="020B0604030504040204" pitchFamily="50" charset="-128"/>
                  <a:ea typeface="Meiryo UI" panose="020B0604030504040204" pitchFamily="50" charset="-128"/>
                </a:rPr>
                <a:t>に設定を施せるので、都度、実物を本社に送る必要がなくなるのもいいと思います。キャリア純正サービスというのもポイントでした。</a:t>
              </a:r>
              <a:endParaRPr kumimoji="1" lang="en-US" altLang="ja-JP" sz="1200" spc="50" dirty="0">
                <a:solidFill>
                  <a:schemeClr val="tx1">
                    <a:lumMod val="75000"/>
                    <a:lumOff val="25000"/>
                  </a:schemeClr>
                </a:solidFill>
                <a:latin typeface="Meiryo UI" panose="020B0604030504040204" pitchFamily="50" charset="-128"/>
                <a:ea typeface="Meiryo UI" panose="020B0604030504040204" pitchFamily="50" charset="-128"/>
              </a:endParaRPr>
            </a:p>
          </p:txBody>
        </p:sp>
        <p:pic>
          <p:nvPicPr>
            <p:cNvPr id="70" name="グラフィックス 69">
              <a:extLst>
                <a:ext uri="{FF2B5EF4-FFF2-40B4-BE49-F238E27FC236}">
                  <a16:creationId xmlns:a16="http://schemas.microsoft.com/office/drawing/2014/main" id="{446CCA07-E86E-4A30-B508-E170EEC708C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55153" y="6028134"/>
              <a:ext cx="1219220" cy="2286038"/>
            </a:xfrm>
            <a:prstGeom prst="rect">
              <a:avLst/>
            </a:prstGeom>
          </p:spPr>
        </p:pic>
        <p:pic>
          <p:nvPicPr>
            <p:cNvPr id="71" name="図 70">
              <a:extLst>
                <a:ext uri="{FF2B5EF4-FFF2-40B4-BE49-F238E27FC236}">
                  <a16:creationId xmlns:a16="http://schemas.microsoft.com/office/drawing/2014/main" id="{91257973-6DF1-4678-81C4-EA009F52AFC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651690" y="6726044"/>
              <a:ext cx="1466582" cy="293316"/>
            </a:xfrm>
            <a:prstGeom prst="rect">
              <a:avLst/>
            </a:prstGeom>
          </p:spPr>
        </p:pic>
      </p:grpSp>
      <p:sp>
        <p:nvSpPr>
          <p:cNvPr id="72" name="正方形/長方形 71">
            <a:extLst>
              <a:ext uri="{FF2B5EF4-FFF2-40B4-BE49-F238E27FC236}">
                <a16:creationId xmlns:a16="http://schemas.microsoft.com/office/drawing/2014/main" id="{95BBA12F-B1E1-4FD2-A951-010DA2C3122D}"/>
              </a:ext>
            </a:extLst>
          </p:cNvPr>
          <p:cNvSpPr/>
          <p:nvPr/>
        </p:nvSpPr>
        <p:spPr>
          <a:xfrm>
            <a:off x="1785966" y="1450279"/>
            <a:ext cx="9431281" cy="545407"/>
          </a:xfrm>
          <a:prstGeom prst="rect">
            <a:avLst/>
          </a:prstGeom>
        </p:spPr>
        <p:txBody>
          <a:bodyPr wrap="square" lIns="90000" tIns="46800" rIns="90000" bIns="46800">
            <a:spAutoFit/>
          </a:bodyPr>
          <a:lstStyle/>
          <a:p>
            <a:pPr>
              <a:lnSpc>
                <a:spcPts val="4000"/>
              </a:lnSpc>
            </a:pPr>
            <a:r>
              <a:rPr lang="ja-JP" altLang="en-US" sz="2600" dirty="0">
                <a:latin typeface="Meiryo UI" panose="020B0604030504040204" pitchFamily="50" charset="-128"/>
                <a:ea typeface="Meiryo UI" panose="020B0604030504040204" pitchFamily="50" charset="-128"/>
              </a:rPr>
              <a:t>レビューサイト（</a:t>
            </a:r>
            <a:r>
              <a:rPr lang="en-US" altLang="ja-JP" sz="2600" dirty="0" err="1">
                <a:latin typeface="Meiryo UI" panose="020B0604030504040204" pitchFamily="50" charset="-128"/>
                <a:ea typeface="Meiryo UI" panose="020B0604030504040204" pitchFamily="50" charset="-128"/>
              </a:rPr>
              <a:t>ITreview</a:t>
            </a:r>
            <a:r>
              <a:rPr lang="ja-JP" altLang="en-US" sz="2600" dirty="0">
                <a:latin typeface="Meiryo UI" panose="020B0604030504040204" pitchFamily="50" charset="-128"/>
                <a:ea typeface="Meiryo UI" panose="020B0604030504040204" pitchFamily="50" charset="-128"/>
              </a:rPr>
              <a:t>）でお客様より高評価を獲得</a:t>
            </a:r>
            <a:endParaRPr lang="en-US" altLang="ja-JP" sz="2600" dirty="0">
              <a:latin typeface="Meiryo UI" panose="020B0604030504040204" pitchFamily="50" charset="-128"/>
              <a:ea typeface="Meiryo UI" panose="020B0604030504040204" pitchFamily="50" charset="-128"/>
            </a:endParaRPr>
          </a:p>
        </p:txBody>
      </p:sp>
      <p:pic>
        <p:nvPicPr>
          <p:cNvPr id="65" name="グラフィックス 64">
            <a:extLst>
              <a:ext uri="{FF2B5EF4-FFF2-40B4-BE49-F238E27FC236}">
                <a16:creationId xmlns:a16="http://schemas.microsoft.com/office/drawing/2014/main" id="{2225DED4-A850-4261-941B-0114DC5AE819}"/>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1588794" y="4421873"/>
            <a:ext cx="1099683" cy="2054125"/>
          </a:xfrm>
          <a:prstGeom prst="rect">
            <a:avLst/>
          </a:prstGeom>
        </p:spPr>
      </p:pic>
      <p:pic>
        <p:nvPicPr>
          <p:cNvPr id="84" name="グラフィックス 83">
            <a:extLst>
              <a:ext uri="{FF2B5EF4-FFF2-40B4-BE49-F238E27FC236}">
                <a16:creationId xmlns:a16="http://schemas.microsoft.com/office/drawing/2014/main" id="{16991CF3-0637-4CDF-A128-6F480282B80C}"/>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rot="18450501">
            <a:off x="340086" y="2914050"/>
            <a:ext cx="278105" cy="319820"/>
          </a:xfrm>
          <a:prstGeom prst="rect">
            <a:avLst/>
          </a:prstGeom>
        </p:spPr>
      </p:pic>
      <p:pic>
        <p:nvPicPr>
          <p:cNvPr id="87" name="グラフィックス 86">
            <a:extLst>
              <a:ext uri="{FF2B5EF4-FFF2-40B4-BE49-F238E27FC236}">
                <a16:creationId xmlns:a16="http://schemas.microsoft.com/office/drawing/2014/main" id="{A76F9B59-5E4D-4765-8DF7-771B103560B7}"/>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266947" y="1779662"/>
            <a:ext cx="122091" cy="94960"/>
          </a:xfrm>
          <a:prstGeom prst="rect">
            <a:avLst/>
          </a:prstGeom>
        </p:spPr>
      </p:pic>
      <p:pic>
        <p:nvPicPr>
          <p:cNvPr id="88" name="グラフィックス 87">
            <a:extLst>
              <a:ext uri="{FF2B5EF4-FFF2-40B4-BE49-F238E27FC236}">
                <a16:creationId xmlns:a16="http://schemas.microsoft.com/office/drawing/2014/main" id="{8A060240-2B6C-48BF-B785-466B821B9F05}"/>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668958" y="2067694"/>
            <a:ext cx="135656" cy="135656"/>
          </a:xfrm>
          <a:prstGeom prst="rect">
            <a:avLst/>
          </a:prstGeom>
        </p:spPr>
      </p:pic>
      <p:pic>
        <p:nvPicPr>
          <p:cNvPr id="90" name="グラフィックス 89">
            <a:extLst>
              <a:ext uri="{FF2B5EF4-FFF2-40B4-BE49-F238E27FC236}">
                <a16:creationId xmlns:a16="http://schemas.microsoft.com/office/drawing/2014/main" id="{ECEF6482-592D-463C-A437-2B748087B247}"/>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1101006" y="2427734"/>
            <a:ext cx="183710" cy="142886"/>
          </a:xfrm>
          <a:prstGeom prst="rect">
            <a:avLst/>
          </a:prstGeom>
        </p:spPr>
      </p:pic>
      <p:pic>
        <p:nvPicPr>
          <p:cNvPr id="36" name="グラフィックス 35">
            <a:extLst>
              <a:ext uri="{FF2B5EF4-FFF2-40B4-BE49-F238E27FC236}">
                <a16:creationId xmlns:a16="http://schemas.microsoft.com/office/drawing/2014/main" id="{BA8FEBC3-636C-493E-888A-BD5F525C4BEE}"/>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12167384" y="2650464"/>
            <a:ext cx="159857" cy="218751"/>
          </a:xfrm>
          <a:prstGeom prst="rect">
            <a:avLst/>
          </a:prstGeom>
        </p:spPr>
      </p:pic>
      <p:pic>
        <p:nvPicPr>
          <p:cNvPr id="39" name="グラフィックス 38">
            <a:extLst>
              <a:ext uri="{FF2B5EF4-FFF2-40B4-BE49-F238E27FC236}">
                <a16:creationId xmlns:a16="http://schemas.microsoft.com/office/drawing/2014/main" id="{338ADFF8-EDAE-414C-875A-BEF3B2ECF91B}"/>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11806573" y="3859568"/>
            <a:ext cx="134146" cy="134146"/>
          </a:xfrm>
          <a:prstGeom prst="rect">
            <a:avLst/>
          </a:prstGeom>
        </p:spPr>
      </p:pic>
      <p:pic>
        <p:nvPicPr>
          <p:cNvPr id="85" name="グラフィックス 84">
            <a:extLst>
              <a:ext uri="{FF2B5EF4-FFF2-40B4-BE49-F238E27FC236}">
                <a16:creationId xmlns:a16="http://schemas.microsoft.com/office/drawing/2014/main" id="{961E9AA3-0A98-42BF-8F72-33C426D1231E}"/>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11483549" y="2483265"/>
            <a:ext cx="214968" cy="167199"/>
          </a:xfrm>
          <a:prstGeom prst="rect">
            <a:avLst/>
          </a:prstGeom>
        </p:spPr>
      </p:pic>
      <p:pic>
        <p:nvPicPr>
          <p:cNvPr id="89" name="グラフィックス 88">
            <a:extLst>
              <a:ext uri="{FF2B5EF4-FFF2-40B4-BE49-F238E27FC236}">
                <a16:creationId xmlns:a16="http://schemas.microsoft.com/office/drawing/2014/main" id="{409B56E7-2ED2-405E-B6A8-430AA15CB71E}"/>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rot="18249838">
            <a:off x="10145611" y="3347761"/>
            <a:ext cx="322274" cy="345294"/>
          </a:xfrm>
          <a:prstGeom prst="rect">
            <a:avLst/>
          </a:prstGeom>
        </p:spPr>
      </p:pic>
      <p:pic>
        <p:nvPicPr>
          <p:cNvPr id="91" name="グラフィックス 90">
            <a:extLst>
              <a:ext uri="{FF2B5EF4-FFF2-40B4-BE49-F238E27FC236}">
                <a16:creationId xmlns:a16="http://schemas.microsoft.com/office/drawing/2014/main" id="{570D1FE6-96B7-45DC-8D93-5CDF176BFE24}"/>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rot="20067038">
            <a:off x="11826010" y="1758102"/>
            <a:ext cx="163556" cy="127210"/>
          </a:xfrm>
          <a:prstGeom prst="rect">
            <a:avLst/>
          </a:prstGeom>
        </p:spPr>
      </p:pic>
      <p:pic>
        <p:nvPicPr>
          <p:cNvPr id="52" name="グラフィックス 51">
            <a:extLst>
              <a:ext uri="{FF2B5EF4-FFF2-40B4-BE49-F238E27FC236}">
                <a16:creationId xmlns:a16="http://schemas.microsoft.com/office/drawing/2014/main" id="{7035BE98-5429-4E39-9FEE-14AE9EF3CE7A}"/>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10794511" y="2865803"/>
            <a:ext cx="134146" cy="134146"/>
          </a:xfrm>
          <a:prstGeom prst="rect">
            <a:avLst/>
          </a:prstGeom>
        </p:spPr>
      </p:pic>
      <p:pic>
        <p:nvPicPr>
          <p:cNvPr id="53" name="グラフィックス 52">
            <a:extLst>
              <a:ext uri="{FF2B5EF4-FFF2-40B4-BE49-F238E27FC236}">
                <a16:creationId xmlns:a16="http://schemas.microsoft.com/office/drawing/2014/main" id="{2BF5C683-C433-4506-AA72-99BCD7A40CDA}"/>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11527223" y="3210250"/>
            <a:ext cx="50481" cy="134616"/>
          </a:xfrm>
          <a:prstGeom prst="rect">
            <a:avLst/>
          </a:prstGeom>
        </p:spPr>
      </p:pic>
      <p:sp>
        <p:nvSpPr>
          <p:cNvPr id="74" name="正方形/長方形 73">
            <a:extLst>
              <a:ext uri="{FF2B5EF4-FFF2-40B4-BE49-F238E27FC236}">
                <a16:creationId xmlns:a16="http://schemas.microsoft.com/office/drawing/2014/main" id="{5B82094C-14B8-4F60-9C86-1236BCD3B1EE}"/>
              </a:ext>
            </a:extLst>
          </p:cNvPr>
          <p:cNvSpPr/>
          <p:nvPr/>
        </p:nvSpPr>
        <p:spPr bwMode="auto">
          <a:xfrm>
            <a:off x="1024339" y="8548414"/>
            <a:ext cx="10954535" cy="1032329"/>
          </a:xfrm>
          <a:prstGeom prst="rect">
            <a:avLst/>
          </a:prstGeom>
          <a:solidFill>
            <a:schemeClr val="bg1"/>
          </a:solidFill>
          <a:ln w="28575" algn="ctr">
            <a:noFill/>
            <a:round/>
            <a:headEnd/>
            <a:tailEnd/>
          </a:ln>
        </p:spPr>
        <p:txBody>
          <a:bodyPr lIns="125675" tIns="62838" rIns="125675" bIns="62838" rtlCol="0" anchor="ctr"/>
          <a:lstStyle/>
          <a:p>
            <a:pPr algn="r"/>
            <a:endParaRPr kumimoji="1" lang="ja-JP" altLang="en-US" sz="2700" b="1">
              <a:latin typeface="Meiryo UI" panose="020B0604030504040204" pitchFamily="50" charset="-128"/>
              <a:ea typeface="Meiryo UI" panose="020B0604030504040204" pitchFamily="50" charset="-128"/>
            </a:endParaRPr>
          </a:p>
        </p:txBody>
      </p:sp>
      <p:sp>
        <p:nvSpPr>
          <p:cNvPr id="76" name="テキスト ボックス 75">
            <a:extLst>
              <a:ext uri="{FF2B5EF4-FFF2-40B4-BE49-F238E27FC236}">
                <a16:creationId xmlns:a16="http://schemas.microsoft.com/office/drawing/2014/main" id="{7D48858F-8C41-460D-8A9A-CB2133C33BAC}"/>
              </a:ext>
            </a:extLst>
          </p:cNvPr>
          <p:cNvSpPr txBox="1"/>
          <p:nvPr/>
        </p:nvSpPr>
        <p:spPr>
          <a:xfrm>
            <a:off x="1167592" y="8625033"/>
            <a:ext cx="10668029" cy="632224"/>
          </a:xfrm>
          <a:prstGeom prst="rect">
            <a:avLst/>
          </a:prstGeom>
          <a:noFill/>
        </p:spPr>
        <p:txBody>
          <a:bodyPr wrap="square" rtlCol="0">
            <a:spAutoFit/>
          </a:bodyPr>
          <a:lstStyle/>
          <a:p>
            <a:pPr algn="l">
              <a:lnSpc>
                <a:spcPts val="2200"/>
              </a:lnSpc>
            </a:pPr>
            <a:r>
              <a:rPr lang="en-US" altLang="ja-JP" sz="1200" b="0" i="0" dirty="0">
                <a:solidFill>
                  <a:schemeClr val="tx1"/>
                </a:solidFill>
                <a:effectLst/>
                <a:latin typeface="+mj-lt"/>
                <a:ea typeface="メイリオ" panose="020B0604030504040204" pitchFamily="50" charset="-128"/>
              </a:rPr>
              <a:t>※ </a:t>
            </a:r>
            <a:r>
              <a:rPr lang="en-US" altLang="ja-JP" sz="1200" b="0" i="0" dirty="0" err="1">
                <a:solidFill>
                  <a:srgbClr val="777777"/>
                </a:solidFill>
                <a:effectLst/>
                <a:latin typeface="+mj-lt"/>
                <a:ea typeface="メイリオ" panose="020B0604030504040204" pitchFamily="50" charset="-128"/>
              </a:rPr>
              <a:t>ITreview</a:t>
            </a:r>
            <a:r>
              <a:rPr lang="ja-JP" altLang="en-US" sz="1200" b="0" i="0" dirty="0">
                <a:solidFill>
                  <a:srgbClr val="777777"/>
                </a:solidFill>
                <a:effectLst/>
                <a:latin typeface="+mj-lt"/>
                <a:ea typeface="メイリオ" panose="020B0604030504040204" pitchFamily="50" charset="-128"/>
              </a:rPr>
              <a:t>とは、アイティクラウド株式会社が運営する、ビジネス向けソフトウェア・クラウドサービスのレビューが集まる</a:t>
            </a:r>
            <a:r>
              <a:rPr lang="en-US" altLang="ja-JP" sz="1200" b="0" i="0" dirty="0">
                <a:solidFill>
                  <a:srgbClr val="777777"/>
                </a:solidFill>
                <a:effectLst/>
                <a:latin typeface="+mj-lt"/>
                <a:ea typeface="メイリオ" panose="020B0604030504040204" pitchFamily="50" charset="-128"/>
              </a:rPr>
              <a:t>Web</a:t>
            </a:r>
            <a:r>
              <a:rPr lang="ja-JP" altLang="en-US" sz="1200" b="0" i="0" dirty="0">
                <a:solidFill>
                  <a:srgbClr val="777777"/>
                </a:solidFill>
                <a:effectLst/>
                <a:latin typeface="+mj-lt"/>
                <a:ea typeface="メイリオ" panose="020B0604030504040204" pitchFamily="50" charset="-128"/>
              </a:rPr>
              <a:t>サイトです。現在、</a:t>
            </a:r>
            <a:endParaRPr lang="en-US" altLang="ja-JP" sz="1200" b="0" i="0" dirty="0">
              <a:solidFill>
                <a:srgbClr val="777777"/>
              </a:solidFill>
              <a:effectLst/>
              <a:latin typeface="+mj-lt"/>
              <a:ea typeface="メイリオ" panose="020B0604030504040204" pitchFamily="50" charset="-128"/>
            </a:endParaRPr>
          </a:p>
          <a:p>
            <a:pPr algn="l">
              <a:lnSpc>
                <a:spcPts val="2200"/>
              </a:lnSpc>
            </a:pPr>
            <a:r>
              <a:rPr lang="ja-JP" altLang="en-US" sz="1200" b="0" i="0" dirty="0">
                <a:solidFill>
                  <a:srgbClr val="777777"/>
                </a:solidFill>
                <a:effectLst/>
                <a:latin typeface="+mj-lt"/>
                <a:ea typeface="メイリオ" panose="020B0604030504040204" pitchFamily="50" charset="-128"/>
              </a:rPr>
              <a:t>　 約</a:t>
            </a:r>
            <a:r>
              <a:rPr lang="en-US" altLang="ja-JP" sz="1200" b="0" i="0" dirty="0">
                <a:solidFill>
                  <a:srgbClr val="777777"/>
                </a:solidFill>
                <a:effectLst/>
                <a:latin typeface="+mj-lt"/>
                <a:ea typeface="メイリオ" panose="020B0604030504040204" pitchFamily="50" charset="-128"/>
              </a:rPr>
              <a:t>4</a:t>
            </a:r>
            <a:r>
              <a:rPr lang="ja-JP" altLang="en-US" sz="1200" b="0" i="0" dirty="0">
                <a:solidFill>
                  <a:srgbClr val="777777"/>
                </a:solidFill>
                <a:effectLst/>
                <a:latin typeface="+mj-lt"/>
                <a:ea typeface="メイリオ" panose="020B0604030504040204" pitchFamily="50" charset="-128"/>
              </a:rPr>
              <a:t>万件もの国内レビューが掲載されており、実際の利用ユーザーの口コミ評価をもとに検討製品が自社にマッチするのか判断することができます。</a:t>
            </a:r>
            <a:endParaRPr kumimoji="1" lang="ja-JP" altLang="en-US" sz="1200" b="1" dirty="0">
              <a:latin typeface="+mj-lt"/>
              <a:ea typeface="Meiryo UI" panose="020B0604030504040204" pitchFamily="50" charset="-128"/>
            </a:endParaRPr>
          </a:p>
        </p:txBody>
      </p:sp>
      <p:sp>
        <p:nvSpPr>
          <p:cNvPr id="78" name="テキスト ボックス 77">
            <a:extLst>
              <a:ext uri="{FF2B5EF4-FFF2-40B4-BE49-F238E27FC236}">
                <a16:creationId xmlns:a16="http://schemas.microsoft.com/office/drawing/2014/main" id="{37BC8B46-E7DE-4C0D-9462-844A9B644B52}"/>
              </a:ext>
            </a:extLst>
          </p:cNvPr>
          <p:cNvSpPr txBox="1"/>
          <p:nvPr/>
        </p:nvSpPr>
        <p:spPr>
          <a:xfrm>
            <a:off x="8228080" y="9226698"/>
            <a:ext cx="3818142" cy="276999"/>
          </a:xfrm>
          <a:prstGeom prst="rect">
            <a:avLst/>
          </a:prstGeom>
          <a:noFill/>
        </p:spPr>
        <p:txBody>
          <a:bodyPr wrap="square" rtlCol="0">
            <a:spAutoFit/>
          </a:bodyPr>
          <a:lstStyle/>
          <a:p>
            <a:pPr algn="l"/>
            <a:r>
              <a:rPr lang="ja-JP" altLang="en-US" sz="1200" dirty="0">
                <a:solidFill>
                  <a:schemeClr val="bg1">
                    <a:lumMod val="50000"/>
                  </a:schemeClr>
                </a:solidFill>
                <a:latin typeface="+mn-ea"/>
                <a:ea typeface="+mn-ea"/>
              </a:rPr>
              <a:t>出典：</a:t>
            </a:r>
            <a:r>
              <a:rPr lang="en-US" altLang="ja-JP" sz="1200" dirty="0" err="1">
                <a:solidFill>
                  <a:schemeClr val="bg1">
                    <a:lumMod val="50000"/>
                  </a:schemeClr>
                </a:solidFill>
                <a:latin typeface="+mn-ea"/>
                <a:ea typeface="+mn-ea"/>
              </a:rPr>
              <a:t>ITreview</a:t>
            </a:r>
            <a:r>
              <a:rPr lang="ja-JP" altLang="en-US" sz="1200" dirty="0">
                <a:solidFill>
                  <a:schemeClr val="bg1">
                    <a:lumMod val="50000"/>
                  </a:schemeClr>
                </a:solidFill>
                <a:latin typeface="+mn-ea"/>
                <a:ea typeface="+mn-ea"/>
              </a:rPr>
              <a:t>（</a:t>
            </a:r>
            <a:r>
              <a:rPr lang="en-US" altLang="ja-JP" sz="1200" b="1" dirty="0">
                <a:solidFill>
                  <a:srgbClr val="00B050"/>
                </a:solidFill>
                <a:latin typeface="+mn-ea"/>
                <a:ea typeface="+mn-ea"/>
              </a:rPr>
              <a:t>https://www.itreview.jp/</a:t>
            </a:r>
            <a:r>
              <a:rPr lang="ja-JP" altLang="en-US" sz="1200" dirty="0">
                <a:solidFill>
                  <a:schemeClr val="bg1">
                    <a:lumMod val="50000"/>
                  </a:schemeClr>
                </a:solidFill>
                <a:latin typeface="+mn-ea"/>
                <a:ea typeface="+mn-ea"/>
              </a:rPr>
              <a:t>）</a:t>
            </a:r>
            <a:endParaRPr kumimoji="1" lang="ja-JP" altLang="en-US" sz="900" b="1" dirty="0">
              <a:solidFill>
                <a:schemeClr val="bg1">
                  <a:lumMod val="50000"/>
                </a:schemeClr>
              </a:solidFill>
              <a:latin typeface="+mn-ea"/>
              <a:ea typeface="+mn-ea"/>
            </a:endParaRPr>
          </a:p>
        </p:txBody>
      </p:sp>
      <p:sp>
        <p:nvSpPr>
          <p:cNvPr id="40" name="テキスト ボックス 39">
            <a:extLst>
              <a:ext uri="{FF2B5EF4-FFF2-40B4-BE49-F238E27FC236}">
                <a16:creationId xmlns:a16="http://schemas.microsoft.com/office/drawing/2014/main" id="{E16257DB-B9AD-41E1-B82A-45F9BD60F7F6}"/>
              </a:ext>
            </a:extLst>
          </p:cNvPr>
          <p:cNvSpPr txBox="1"/>
          <p:nvPr/>
        </p:nvSpPr>
        <p:spPr>
          <a:xfrm>
            <a:off x="3405262" y="8212483"/>
            <a:ext cx="9497737" cy="203645"/>
          </a:xfrm>
          <a:prstGeom prst="rect">
            <a:avLst/>
          </a:prstGeom>
          <a:noFill/>
        </p:spPr>
        <p:txBody>
          <a:bodyPr wrap="square" tIns="0" bIns="0" rtlCol="0" anchor="ctr" anchorCtr="1">
            <a:spAutoFit/>
          </a:bodyPr>
          <a:lstStyle/>
          <a:p>
            <a:pPr algn="l" fontAlgn="auto">
              <a:lnSpc>
                <a:spcPts val="1800"/>
              </a:lnSpc>
              <a:spcBef>
                <a:spcPts val="0"/>
              </a:spcBef>
              <a:spcAft>
                <a:spcPts val="0"/>
              </a:spcAft>
              <a:defRPr/>
            </a:pPr>
            <a:r>
              <a:rPr lang="ja-JP" altLang="en-US" sz="1200" dirty="0">
                <a:solidFill>
                  <a:schemeClr val="bg1">
                    <a:lumMod val="50000"/>
                  </a:schemeClr>
                </a:solidFill>
                <a:latin typeface="Meiryo UI" panose="020B0604030504040204" pitchFamily="50" charset="-128"/>
                <a:ea typeface="Meiryo UI" panose="020B0604030504040204" pitchFamily="50" charset="-128"/>
              </a:rPr>
              <a:t>他のレビューを読みたい方はこちら（</a:t>
            </a:r>
            <a:r>
              <a:rPr lang="en-US" altLang="ja-JP" sz="1200" b="1" dirty="0">
                <a:solidFill>
                  <a:srgbClr val="00B050"/>
                </a:solidFill>
                <a:latin typeface="Meiryo UI" panose="020B0604030504040204" pitchFamily="50" charset="-128"/>
                <a:ea typeface="Meiryo UI" panose="020B0604030504040204" pitchFamily="50" charset="-128"/>
              </a:rPr>
              <a:t>https://www.itreview.jp/products/business-concier-device-management/reviews</a:t>
            </a:r>
            <a:r>
              <a:rPr lang="ja-JP" altLang="en-US" sz="1200" dirty="0">
                <a:solidFill>
                  <a:schemeClr val="bg1">
                    <a:lumMod val="50000"/>
                  </a:schemeClr>
                </a:solidFill>
                <a:latin typeface="Meiryo UI" panose="020B0604030504040204" pitchFamily="50" charset="-128"/>
                <a:ea typeface="Meiryo UI" panose="020B0604030504040204" pitchFamily="50" charset="-128"/>
              </a:rPr>
              <a:t>）</a:t>
            </a:r>
          </a:p>
        </p:txBody>
      </p:sp>
      <p:pic>
        <p:nvPicPr>
          <p:cNvPr id="38" name="図 37" descr="テキスト&#10;&#10;自動的に生成された説明">
            <a:extLst>
              <a:ext uri="{FF2B5EF4-FFF2-40B4-BE49-F238E27FC236}">
                <a16:creationId xmlns:a16="http://schemas.microsoft.com/office/drawing/2014/main" id="{4D479110-A966-43DE-9CC2-EA0B138985B3}"/>
              </a:ext>
            </a:extLst>
          </p:cNvPr>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637369" y="2643758"/>
            <a:ext cx="1912826" cy="1594022"/>
          </a:xfrm>
          <a:prstGeom prst="rect">
            <a:avLst/>
          </a:prstGeom>
        </p:spPr>
      </p:pic>
    </p:spTree>
    <p:extLst>
      <p:ext uri="{BB962C8B-B14F-4D97-AF65-F5344CB8AC3E}">
        <p14:creationId xmlns:p14="http://schemas.microsoft.com/office/powerpoint/2010/main" val="3515542207"/>
      </p:ext>
    </p:extLst>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2B9C4DAB-803B-4737-9428-8424503CC978}"/>
              </a:ext>
            </a:extLst>
          </p:cNvPr>
          <p:cNvSpPr>
            <a:spLocks noGrp="1"/>
          </p:cNvSpPr>
          <p:nvPr>
            <p:ph type="sldNum" sz="quarter" idx="4"/>
          </p:nvPr>
        </p:nvSpPr>
        <p:spPr/>
        <p:txBody>
          <a:bodyPr/>
          <a:lstStyle/>
          <a:p>
            <a:fld id="{F1BF7F6E-0413-4353-995D-100289A07FF8}" type="slidenum">
              <a:rPr lang="en-US" altLang="ja-JP" smtClean="0"/>
              <a:pPr/>
              <a:t>60</a:t>
            </a:fld>
            <a:endParaRPr lang="en-US" altLang="ja-JP" dirty="0"/>
          </a:p>
        </p:txBody>
      </p:sp>
      <p:sp>
        <p:nvSpPr>
          <p:cNvPr id="4" name="タイトル 3">
            <a:extLst>
              <a:ext uri="{FF2B5EF4-FFF2-40B4-BE49-F238E27FC236}">
                <a16:creationId xmlns:a16="http://schemas.microsoft.com/office/drawing/2014/main" id="{BCCCEE87-E442-4DF6-B188-F2CB94BD6968}"/>
              </a:ext>
            </a:extLst>
          </p:cNvPr>
          <p:cNvSpPr>
            <a:spLocks noGrp="1"/>
          </p:cNvSpPr>
          <p:nvPr>
            <p:ph type="title"/>
          </p:nvPr>
        </p:nvSpPr>
        <p:spPr/>
        <p:txBody>
          <a:bodyPr/>
          <a:lstStyle/>
          <a:p>
            <a:r>
              <a:rPr lang="en-US" altLang="ja-JP" dirty="0">
                <a:latin typeface="Meiryo UI" panose="020B0604030504040204" pitchFamily="50" charset="-128"/>
                <a:ea typeface="Meiryo UI" panose="020B0604030504040204" pitchFamily="50" charset="-128"/>
                <a:cs typeface="Arial" pitchFamily="34" charset="0"/>
              </a:rPr>
              <a:t>Managed Apps</a:t>
            </a:r>
            <a:endParaRPr kumimoji="1" lang="ja-JP" altLang="en-US" dirty="0"/>
          </a:p>
        </p:txBody>
      </p:sp>
      <p:sp>
        <p:nvSpPr>
          <p:cNvPr id="5" name="角丸四角形 13">
            <a:extLst>
              <a:ext uri="{FF2B5EF4-FFF2-40B4-BE49-F238E27FC236}">
                <a16:creationId xmlns:a16="http://schemas.microsoft.com/office/drawing/2014/main" id="{4434E697-AAB5-489D-AD8D-C6C53F509AEB}"/>
              </a:ext>
            </a:extLst>
          </p:cNvPr>
          <p:cNvSpPr/>
          <p:nvPr/>
        </p:nvSpPr>
        <p:spPr bwMode="auto">
          <a:xfrm>
            <a:off x="9022006" y="360000"/>
            <a:ext cx="1080000" cy="288000"/>
          </a:xfrm>
          <a:prstGeom prst="roundRect">
            <a:avLst>
              <a:gd name="adj" fmla="val 13229"/>
            </a:avLst>
          </a:prstGeom>
          <a:solidFill>
            <a:srgbClr val="92D050"/>
          </a:solidFill>
          <a:ln w="285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defRPr/>
            </a:pPr>
            <a:r>
              <a:rPr lang="en-US" altLang="ja-JP" sz="1400" b="1" kern="0" dirty="0">
                <a:solidFill>
                  <a:srgbClr val="FFFFFF"/>
                </a:solidFill>
                <a:latin typeface="Meiryo UI" panose="020B0604030504040204" pitchFamily="50" charset="-128"/>
                <a:ea typeface="Meiryo UI" panose="020B0604030504040204" pitchFamily="50" charset="-128"/>
                <a:cs typeface="Verdana" panose="020B0604030504040204" pitchFamily="34" charset="0"/>
              </a:rPr>
              <a:t>Android</a:t>
            </a:r>
            <a:endParaRPr kumimoji="1" lang="ja-JP" altLang="en-US" sz="1400" b="1" kern="0" dirty="0">
              <a:solidFill>
                <a:srgbClr val="FFFFFF"/>
              </a:solidFill>
              <a:latin typeface="Meiryo UI" panose="020B0604030504040204" pitchFamily="50" charset="-128"/>
              <a:ea typeface="Meiryo UI" panose="020B0604030504040204" pitchFamily="50" charset="-128"/>
              <a:cs typeface="Verdana" panose="020B0604030504040204" pitchFamily="34" charset="0"/>
            </a:endParaRPr>
          </a:p>
        </p:txBody>
      </p:sp>
      <p:sp>
        <p:nvSpPr>
          <p:cNvPr id="6" name="テキスト ボックス 5">
            <a:extLst>
              <a:ext uri="{FF2B5EF4-FFF2-40B4-BE49-F238E27FC236}">
                <a16:creationId xmlns:a16="http://schemas.microsoft.com/office/drawing/2014/main" id="{1C3C4B51-9D6E-4712-B834-42B6034FCD31}"/>
              </a:ext>
            </a:extLst>
          </p:cNvPr>
          <p:cNvSpPr txBox="1"/>
          <p:nvPr/>
        </p:nvSpPr>
        <p:spPr>
          <a:xfrm>
            <a:off x="3405262" y="300904"/>
            <a:ext cx="1440160" cy="400110"/>
          </a:xfrm>
          <a:prstGeom prst="rect">
            <a:avLst/>
          </a:prstGeom>
          <a:noFill/>
          <a:ln w="12700">
            <a:solidFill>
              <a:srgbClr val="DE0000"/>
            </a:solidFill>
          </a:ln>
        </p:spPr>
        <p:txBody>
          <a:bodyPr wrap="square" rtlCol="0" anchor="ctr" anchorCtr="1">
            <a:spAutoFit/>
          </a:bodyPr>
          <a:lstStyle/>
          <a:p>
            <a:r>
              <a:rPr lang="ja-JP" altLang="en-US" sz="2000" b="1" dirty="0">
                <a:solidFill>
                  <a:srgbClr val="DE0000"/>
                </a:solidFill>
                <a:latin typeface="Meiryo UI" panose="020B0604030504040204" pitchFamily="50" charset="-128"/>
                <a:ea typeface="Meiryo UI" panose="020B0604030504040204" pitchFamily="50" charset="-128"/>
                <a:sym typeface="ヒラギノ角ゴ ProN W6" charset="0"/>
              </a:rPr>
              <a:t>注意事項</a:t>
            </a:r>
          </a:p>
        </p:txBody>
      </p:sp>
      <p:graphicFrame>
        <p:nvGraphicFramePr>
          <p:cNvPr id="7" name="Group 126">
            <a:extLst>
              <a:ext uri="{FF2B5EF4-FFF2-40B4-BE49-F238E27FC236}">
                <a16:creationId xmlns:a16="http://schemas.microsoft.com/office/drawing/2014/main" id="{27241327-68CD-4438-9AF6-DF81E192B94A}"/>
              </a:ext>
            </a:extLst>
          </p:cNvPr>
          <p:cNvGraphicFramePr>
            <a:graphicFrameLocks noGrp="1"/>
          </p:cNvGraphicFramePr>
          <p:nvPr>
            <p:extLst>
              <p:ext uri="{D42A27DB-BD31-4B8C-83A1-F6EECF244321}">
                <p14:modId xmlns:p14="http://schemas.microsoft.com/office/powerpoint/2010/main" val="602764834"/>
              </p:ext>
            </p:extLst>
          </p:nvPr>
        </p:nvGraphicFramePr>
        <p:xfrm>
          <a:off x="741600" y="1634400"/>
          <a:ext cx="11520000" cy="5616000"/>
        </p:xfrm>
        <a:graphic>
          <a:graphicData uri="http://schemas.openxmlformats.org/drawingml/2006/table">
            <a:tbl>
              <a:tblPr/>
              <a:tblGrid>
                <a:gridCol w="2232000">
                  <a:extLst>
                    <a:ext uri="{9D8B030D-6E8A-4147-A177-3AD203B41FA5}">
                      <a16:colId xmlns:a16="http://schemas.microsoft.com/office/drawing/2014/main" val="20000"/>
                    </a:ext>
                  </a:extLst>
                </a:gridCol>
                <a:gridCol w="9288000">
                  <a:extLst>
                    <a:ext uri="{9D8B030D-6E8A-4147-A177-3AD203B41FA5}">
                      <a16:colId xmlns:a16="http://schemas.microsoft.com/office/drawing/2014/main" val="20001"/>
                    </a:ext>
                  </a:extLst>
                </a:gridCol>
              </a:tblGrid>
              <a:tr h="432000">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1" lang="ja-JP" altLang="en-US" sz="1800" b="1" i="0" u="none" strike="noStrike" cap="none" normalizeH="0" baseline="0" dirty="0">
                          <a:ln>
                            <a:noFill/>
                          </a:ln>
                          <a:solidFill>
                            <a:schemeClr val="bg1"/>
                          </a:solidFill>
                          <a:effectLst/>
                          <a:latin typeface="Meiryo UI" panose="020B0604030504040204" pitchFamily="50" charset="-128"/>
                          <a:ea typeface="Meiryo UI" panose="020B0604030504040204" pitchFamily="50" charset="-128"/>
                        </a:rPr>
                        <a:t>項　目 </a:t>
                      </a:r>
                    </a:p>
                  </a:txBody>
                  <a:tcPr marL="0" marR="0" marT="0" marB="0" anchor="ctr" anchorCtr="1"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solidFill>
                      <a:schemeClr val="bg1">
                        <a:lumMod val="65000"/>
                      </a:schemeClr>
                    </a:solidFill>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1" lang="ja-JP" altLang="en-US" sz="1800" b="1" i="0" u="none" strike="noStrike" cap="none" normalizeH="0" baseline="0" dirty="0">
                          <a:ln>
                            <a:noFill/>
                          </a:ln>
                          <a:solidFill>
                            <a:schemeClr val="bg1"/>
                          </a:solidFill>
                          <a:effectLst/>
                          <a:latin typeface="Meiryo UI" panose="020B0604030504040204" pitchFamily="50" charset="-128"/>
                          <a:ea typeface="Meiryo UI" panose="020B0604030504040204" pitchFamily="50" charset="-128"/>
                        </a:rPr>
                        <a:t>内　容</a:t>
                      </a:r>
                    </a:p>
                  </a:txBody>
                  <a:tcPr marL="0" marR="0" marT="0" marB="0" anchor="ctr" anchorCtr="1"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solidFill>
                      <a:schemeClr val="bg1">
                        <a:lumMod val="65000"/>
                      </a:schemeClr>
                    </a:solidFill>
                  </a:tcPr>
                </a:tc>
                <a:extLst>
                  <a:ext uri="{0D108BD9-81ED-4DB2-BD59-A6C34878D82A}">
                    <a16:rowId xmlns:a16="http://schemas.microsoft.com/office/drawing/2014/main" val="10000"/>
                  </a:ext>
                </a:extLst>
              </a:tr>
              <a:tr h="828000">
                <a:tc>
                  <a:txBody>
                    <a:bodyPr/>
                    <a:lstStyle/>
                    <a:p>
                      <a:pPr marL="144000" marR="0" lvl="0" indent="0" algn="l" defTabSz="914400" rtl="0" eaLnBrk="1" fontAlgn="base" latinLnBrk="0" hangingPunct="1">
                        <a:lnSpc>
                          <a:spcPct val="100000"/>
                        </a:lnSpc>
                        <a:spcBef>
                          <a:spcPts val="0"/>
                        </a:spcBef>
                        <a:spcAft>
                          <a:spcPct val="0"/>
                        </a:spcAft>
                        <a:buClrTx/>
                        <a:buSzTx/>
                        <a:buFontTx/>
                        <a:buNone/>
                        <a:tabLst/>
                      </a:pPr>
                      <a:r>
                        <a:rPr kumimoji="1" lang="ja-JP" altLang="en-US" sz="18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配布可能アプリ</a:t>
                      </a:r>
                      <a:endParaRPr kumimoji="1" lang="en-US" altLang="ja-JP" sz="18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endParaRPr>
                    </a:p>
                  </a:txBody>
                  <a:tcPr marL="72000" marR="144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noFill/>
                  </a:tcPr>
                </a:tc>
                <a:tc>
                  <a:txBody>
                    <a:bodyPr/>
                    <a:lstStyle/>
                    <a:p>
                      <a:pPr marL="144000" marR="0" lvl="0" indent="0" algn="l" defTabSz="914400" rtl="0" eaLnBrk="1" fontAlgn="base" latinLnBrk="0" hangingPunct="1">
                        <a:lnSpc>
                          <a:spcPct val="100000"/>
                        </a:lnSpc>
                        <a:spcBef>
                          <a:spcPts val="0"/>
                        </a:spcBef>
                        <a:spcAft>
                          <a:spcPct val="0"/>
                        </a:spcAft>
                        <a:buClrTx/>
                        <a:buSzTx/>
                        <a:buFontTx/>
                        <a:buNone/>
                        <a:tabLst/>
                        <a:defRPr/>
                      </a:pPr>
                      <a:r>
                        <a:rPr kumimoji="1" lang="ja-JP" altLang="en-US" sz="1600" b="0" dirty="0">
                          <a:solidFill>
                            <a:schemeClr val="tx1"/>
                          </a:solidFill>
                          <a:latin typeface="Meiryo UI" panose="020B0604030504040204" pitchFamily="50" charset="-128"/>
                          <a:ea typeface="Meiryo UI" panose="020B0604030504040204" pitchFamily="50" charset="-128"/>
                        </a:rPr>
                        <a:t>インハウスアプリのみで、</a:t>
                      </a:r>
                      <a:r>
                        <a:rPr kumimoji="1" lang="en-US" altLang="ja-JP" sz="1600" b="0" dirty="0" err="1">
                          <a:solidFill>
                            <a:schemeClr val="tx1"/>
                          </a:solidFill>
                          <a:latin typeface="Meiryo UI" panose="020B0604030504040204" pitchFamily="50" charset="-128"/>
                          <a:ea typeface="Meiryo UI" panose="020B0604030504040204" pitchFamily="50" charset="-128"/>
                        </a:rPr>
                        <a:t>GooglePlay</a:t>
                      </a:r>
                      <a:r>
                        <a:rPr kumimoji="1" lang="ja-JP" altLang="en-US" sz="1600" b="0" dirty="0">
                          <a:solidFill>
                            <a:schemeClr val="tx1"/>
                          </a:solidFill>
                          <a:latin typeface="Meiryo UI" panose="020B0604030504040204" pitchFamily="50" charset="-128"/>
                          <a:ea typeface="Meiryo UI" panose="020B0604030504040204" pitchFamily="50" charset="-128"/>
                        </a:rPr>
                        <a:t>ストアアプリは対象外となります。</a:t>
                      </a:r>
                      <a:endParaRPr kumimoji="1" lang="en-US" altLang="ja-JP" sz="1600" b="0" dirty="0">
                        <a:solidFill>
                          <a:schemeClr val="tx1"/>
                        </a:solidFill>
                        <a:latin typeface="Meiryo UI" panose="020B0604030504040204" pitchFamily="50" charset="-128"/>
                        <a:ea typeface="Meiryo UI" panose="020B0604030504040204" pitchFamily="50" charset="-128"/>
                      </a:endParaRPr>
                    </a:p>
                  </a:txBody>
                  <a:tcPr marL="72000" marR="144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828000">
                <a:tc>
                  <a:txBody>
                    <a:bodyPr/>
                    <a:lstStyle/>
                    <a:p>
                      <a:pPr marL="144000" marR="0" lvl="0" indent="0" algn="l" defTabSz="914400" rtl="0" eaLnBrk="1" fontAlgn="base" latinLnBrk="0" hangingPunct="1">
                        <a:lnSpc>
                          <a:spcPct val="100000"/>
                        </a:lnSpc>
                        <a:spcBef>
                          <a:spcPts val="0"/>
                        </a:spcBef>
                        <a:spcAft>
                          <a:spcPct val="0"/>
                        </a:spcAft>
                        <a:buClrTx/>
                        <a:buSzTx/>
                        <a:buFontTx/>
                        <a:buNone/>
                        <a:tabLst/>
                      </a:pPr>
                      <a:r>
                        <a:rPr kumimoji="1" lang="ja-JP" altLang="en-US" sz="18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配布方法</a:t>
                      </a:r>
                    </a:p>
                  </a:txBody>
                  <a:tcPr marL="72000" marR="144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noFill/>
                  </a:tcPr>
                </a:tc>
                <a:tc>
                  <a:txBody>
                    <a:bodyPr/>
                    <a:lstStyle/>
                    <a:p>
                      <a:pPr marL="144000" marR="0" lvl="0" indent="0" algn="l" defTabSz="914400" rtl="0" eaLnBrk="1" fontAlgn="base" latinLnBrk="0" hangingPunct="1">
                        <a:lnSpc>
                          <a:spcPct val="100000"/>
                        </a:lnSpc>
                        <a:spcBef>
                          <a:spcPts val="0"/>
                        </a:spcBef>
                        <a:spcAft>
                          <a:spcPct val="0"/>
                        </a:spcAft>
                        <a:buClrTx/>
                        <a:buSzTx/>
                        <a:buFontTx/>
                        <a:buNone/>
                        <a:tabLst/>
                        <a:defRPr/>
                      </a:pPr>
                      <a:r>
                        <a:rPr kumimoji="1" lang="en-US" altLang="ja-JP" sz="1600" b="0" i="0" u="none" strike="noStrike" cap="none" normalizeH="0" baseline="0" dirty="0" err="1">
                          <a:ln>
                            <a:noFill/>
                          </a:ln>
                          <a:solidFill>
                            <a:schemeClr val="tx1"/>
                          </a:solidFill>
                          <a:effectLst/>
                          <a:latin typeface="Meiryo UI" panose="020B0604030504040204" pitchFamily="50" charset="-128"/>
                          <a:ea typeface="Meiryo UI" panose="020B0604030504040204" pitchFamily="50" charset="-128"/>
                        </a:rPr>
                        <a:t>iOS</a:t>
                      </a:r>
                      <a:r>
                        <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版</a:t>
                      </a:r>
                      <a:r>
                        <a:rPr kumimoji="1" lang="en-US" altLang="ja-JP"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Managed Apps</a:t>
                      </a:r>
                      <a:r>
                        <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と異なり、アプリ単位での配布はできません。</a:t>
                      </a:r>
                      <a:endParaRPr kumimoji="1" lang="en-US" altLang="ja-JP"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endParaRPr>
                    </a:p>
                    <a:p>
                      <a:pPr marL="144000" marR="0" lvl="0" indent="0" algn="l" defTabSz="914400" rtl="0" eaLnBrk="1" fontAlgn="base" latinLnBrk="0" hangingPunct="1">
                        <a:lnSpc>
                          <a:spcPct val="100000"/>
                        </a:lnSpc>
                        <a:spcBef>
                          <a:spcPts val="0"/>
                        </a:spcBef>
                        <a:spcAft>
                          <a:spcPct val="0"/>
                        </a:spcAft>
                        <a:buClrTx/>
                        <a:buSzTx/>
                        <a:buFontTx/>
                        <a:buNone/>
                        <a:tabLst/>
                        <a:defRPr/>
                      </a:pPr>
                      <a:r>
                        <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配布はパック単位となり、</a:t>
                      </a:r>
                      <a:r>
                        <a:rPr kumimoji="1" lang="en-US" altLang="ja-JP"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1</a:t>
                      </a:r>
                      <a:r>
                        <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つまたは複数のアプリをまとめたパックを作成し、配布します。</a:t>
                      </a:r>
                    </a:p>
                  </a:txBody>
                  <a:tcPr marL="72000" marR="144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828000">
                <a:tc>
                  <a:txBody>
                    <a:bodyPr/>
                    <a:lstStyle/>
                    <a:p>
                      <a:pPr marL="144000" marR="0" lvl="0" indent="0" algn="l" defTabSz="914400" rtl="0" eaLnBrk="1" fontAlgn="base" latinLnBrk="0" hangingPunct="1">
                        <a:lnSpc>
                          <a:spcPct val="100000"/>
                        </a:lnSpc>
                        <a:spcBef>
                          <a:spcPts val="0"/>
                        </a:spcBef>
                        <a:spcAft>
                          <a:spcPct val="0"/>
                        </a:spcAft>
                        <a:buClrTx/>
                        <a:buSzTx/>
                        <a:buFontTx/>
                        <a:buNone/>
                        <a:tabLst/>
                      </a:pPr>
                      <a:r>
                        <a:rPr kumimoji="1" lang="ja-JP" altLang="en-US" sz="18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アプリ登録上限</a:t>
                      </a:r>
                      <a:endParaRPr kumimoji="1" lang="en-US" altLang="ja-JP" sz="18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endParaRPr>
                    </a:p>
                  </a:txBody>
                  <a:tcPr marL="72000" marR="144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noFill/>
                  </a:tcPr>
                </a:tc>
                <a:tc>
                  <a:txBody>
                    <a:bodyPr/>
                    <a:lstStyle/>
                    <a:p>
                      <a:pPr marL="144000" marR="0" lvl="0" indent="0" algn="l" defTabSz="914400" rtl="0" eaLnBrk="1" fontAlgn="base" latinLnBrk="0" hangingPunct="1">
                        <a:lnSpc>
                          <a:spcPct val="100000"/>
                        </a:lnSpc>
                        <a:spcBef>
                          <a:spcPts val="0"/>
                        </a:spcBef>
                        <a:spcAft>
                          <a:spcPct val="0"/>
                        </a:spcAft>
                        <a:buClrTx/>
                        <a:buSzTx/>
                        <a:buFontTx/>
                        <a:buNone/>
                        <a:tabLst/>
                        <a:defRPr/>
                      </a:pPr>
                      <a:r>
                        <a:rPr kumimoji="1" lang="ja-JP" altLang="en-US" sz="1600" b="0" dirty="0">
                          <a:solidFill>
                            <a:schemeClr val="tx1"/>
                          </a:solidFill>
                          <a:latin typeface="Meiryo UI" panose="020B0604030504040204" pitchFamily="50" charset="-128"/>
                          <a:ea typeface="Meiryo UI" panose="020B0604030504040204" pitchFamily="50" charset="-128"/>
                        </a:rPr>
                        <a:t>登録可能上限は</a:t>
                      </a:r>
                      <a:r>
                        <a:rPr kumimoji="1" lang="en-US" altLang="ja-JP" sz="1600" b="0" dirty="0">
                          <a:solidFill>
                            <a:schemeClr val="tx1"/>
                          </a:solidFill>
                          <a:latin typeface="Meiryo UI" panose="020B0604030504040204" pitchFamily="50" charset="-128"/>
                          <a:ea typeface="Meiryo UI" panose="020B0604030504040204" pitchFamily="50" charset="-128"/>
                        </a:rPr>
                        <a:t>20MB</a:t>
                      </a:r>
                      <a:r>
                        <a:rPr kumimoji="1" lang="ja-JP" altLang="en-US" sz="1600" b="0" dirty="0">
                          <a:solidFill>
                            <a:schemeClr val="tx1"/>
                          </a:solidFill>
                          <a:latin typeface="Meiryo UI" panose="020B0604030504040204" pitchFamily="50" charset="-128"/>
                          <a:ea typeface="Meiryo UI" panose="020B0604030504040204" pitchFamily="50" charset="-128"/>
                        </a:rPr>
                        <a:t>、</a:t>
                      </a:r>
                      <a:r>
                        <a:rPr kumimoji="1" lang="en-US" altLang="ja-JP" sz="1600" b="0" dirty="0">
                          <a:solidFill>
                            <a:schemeClr val="tx1"/>
                          </a:solidFill>
                          <a:latin typeface="Meiryo UI" panose="020B0604030504040204" pitchFamily="50" charset="-128"/>
                          <a:ea typeface="Meiryo UI" panose="020B0604030504040204" pitchFamily="50" charset="-128"/>
                        </a:rPr>
                        <a:t>30</a:t>
                      </a:r>
                      <a:r>
                        <a:rPr kumimoji="1" lang="ja-JP" altLang="en-US" sz="1600" b="0" dirty="0">
                          <a:solidFill>
                            <a:schemeClr val="tx1"/>
                          </a:solidFill>
                          <a:latin typeface="Meiryo UI" panose="020B0604030504040204" pitchFamily="50" charset="-128"/>
                          <a:ea typeface="Meiryo UI" panose="020B0604030504040204" pitchFamily="50" charset="-128"/>
                        </a:rPr>
                        <a:t>個までとなります。</a:t>
                      </a:r>
                      <a:endParaRPr kumimoji="1" lang="en-US" altLang="ja-JP" sz="1600" b="0" dirty="0">
                        <a:solidFill>
                          <a:schemeClr val="tx1"/>
                        </a:solidFill>
                        <a:latin typeface="Meiryo UI" panose="020B0604030504040204" pitchFamily="50" charset="-128"/>
                        <a:ea typeface="Meiryo UI" panose="020B0604030504040204" pitchFamily="50" charset="-128"/>
                      </a:endParaRPr>
                    </a:p>
                  </a:txBody>
                  <a:tcPr marL="72000" marR="144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r h="828000">
                <a:tc>
                  <a:txBody>
                    <a:bodyPr/>
                    <a:lstStyle/>
                    <a:p>
                      <a:pPr marL="144000" marR="0" lvl="0" indent="0" algn="l" defTabSz="914400" rtl="0" eaLnBrk="1" fontAlgn="base" latinLnBrk="0" hangingPunct="1">
                        <a:lnSpc>
                          <a:spcPct val="100000"/>
                        </a:lnSpc>
                        <a:spcBef>
                          <a:spcPts val="0"/>
                        </a:spcBef>
                        <a:spcAft>
                          <a:spcPct val="0"/>
                        </a:spcAft>
                        <a:buClrTx/>
                        <a:buSzTx/>
                        <a:buFontTx/>
                        <a:buNone/>
                        <a:tabLst/>
                      </a:pPr>
                      <a:r>
                        <a:rPr kumimoji="1" lang="ja-JP" altLang="en-US" sz="18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アプリ数配布上限</a:t>
                      </a:r>
                      <a:endParaRPr kumimoji="1" lang="en-US" altLang="ja-JP" sz="18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endParaRPr>
                    </a:p>
                  </a:txBody>
                  <a:tcPr marL="72000" marR="144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noFill/>
                  </a:tcPr>
                </a:tc>
                <a:tc>
                  <a:txBody>
                    <a:bodyPr/>
                    <a:lstStyle/>
                    <a:p>
                      <a:pPr marL="144000" marR="0" lvl="0" indent="0" algn="l" defTabSz="914400" rtl="0" eaLnBrk="1" fontAlgn="base" latinLnBrk="0" hangingPunct="1">
                        <a:lnSpc>
                          <a:spcPct val="100000"/>
                        </a:lnSpc>
                        <a:spcBef>
                          <a:spcPts val="0"/>
                        </a:spcBef>
                        <a:spcAft>
                          <a:spcPct val="0"/>
                        </a:spcAft>
                        <a:buClrTx/>
                        <a:buSzTx/>
                        <a:buFontTx/>
                        <a:buNone/>
                        <a:tabLst/>
                        <a:defRPr/>
                      </a:pPr>
                      <a:r>
                        <a:rPr kumimoji="1" lang="ja-JP" altLang="en-US" sz="1600" b="0" dirty="0">
                          <a:solidFill>
                            <a:schemeClr val="tx1"/>
                          </a:solidFill>
                          <a:latin typeface="Meiryo UI" panose="020B0604030504040204" pitchFamily="50" charset="-128"/>
                          <a:ea typeface="Meiryo UI" panose="020B0604030504040204" pitchFamily="50" charset="-128"/>
                        </a:rPr>
                        <a:t>配布上限は</a:t>
                      </a:r>
                      <a:r>
                        <a:rPr kumimoji="1" lang="en-US" altLang="ja-JP" sz="1600" b="0" dirty="0">
                          <a:solidFill>
                            <a:schemeClr val="tx1"/>
                          </a:solidFill>
                          <a:latin typeface="Meiryo UI" panose="020B0604030504040204" pitchFamily="50" charset="-128"/>
                          <a:ea typeface="Meiryo UI" panose="020B0604030504040204" pitchFamily="50" charset="-128"/>
                        </a:rPr>
                        <a:t>10</a:t>
                      </a:r>
                      <a:r>
                        <a:rPr kumimoji="1" lang="ja-JP" altLang="en-US" sz="1600" b="0" dirty="0">
                          <a:solidFill>
                            <a:schemeClr val="tx1"/>
                          </a:solidFill>
                          <a:latin typeface="Meiryo UI" panose="020B0604030504040204" pitchFamily="50" charset="-128"/>
                          <a:ea typeface="Meiryo UI" panose="020B0604030504040204" pitchFamily="50" charset="-128"/>
                        </a:rPr>
                        <a:t>個までとなります。</a:t>
                      </a:r>
                      <a:endParaRPr kumimoji="1" lang="en-US" altLang="ja-JP" sz="1600" b="0" dirty="0">
                        <a:solidFill>
                          <a:schemeClr val="tx1"/>
                        </a:solidFill>
                        <a:latin typeface="Meiryo UI" panose="020B0604030504040204" pitchFamily="50" charset="-128"/>
                        <a:ea typeface="Meiryo UI" panose="020B0604030504040204" pitchFamily="50" charset="-128"/>
                      </a:endParaRPr>
                    </a:p>
                  </a:txBody>
                  <a:tcPr marL="72000" marR="144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4"/>
                  </a:ext>
                </a:extLst>
              </a:tr>
              <a:tr h="1044000">
                <a:tc>
                  <a:txBody>
                    <a:bodyPr/>
                    <a:lstStyle/>
                    <a:p>
                      <a:pPr marL="144000" marR="0" lvl="0" indent="0" algn="l" defTabSz="914400" rtl="0" eaLnBrk="1" fontAlgn="base" latinLnBrk="0" hangingPunct="1">
                        <a:lnSpc>
                          <a:spcPct val="100000"/>
                        </a:lnSpc>
                        <a:spcBef>
                          <a:spcPts val="0"/>
                        </a:spcBef>
                        <a:spcAft>
                          <a:spcPct val="0"/>
                        </a:spcAft>
                        <a:buClrTx/>
                        <a:buSzTx/>
                        <a:buFontTx/>
                        <a:buNone/>
                        <a:tabLst/>
                      </a:pPr>
                      <a:r>
                        <a:rPr kumimoji="1" lang="ja-JP" altLang="en-US" sz="18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配布対象デバイス</a:t>
                      </a:r>
                      <a:endParaRPr kumimoji="1" lang="en-US" altLang="ja-JP" sz="18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endParaRPr>
                    </a:p>
                  </a:txBody>
                  <a:tcPr marL="72000" marR="144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noFill/>
                  </a:tcPr>
                </a:tc>
                <a:tc>
                  <a:txBody>
                    <a:bodyPr/>
                    <a:lstStyle/>
                    <a:p>
                      <a:pPr marL="144000" marR="0" lvl="0" indent="0" algn="l" defTabSz="914400" rtl="0" eaLnBrk="1" fontAlgn="base" latinLnBrk="0" hangingPunct="1">
                        <a:lnSpc>
                          <a:spcPct val="100000"/>
                        </a:lnSpc>
                        <a:spcBef>
                          <a:spcPts val="0"/>
                        </a:spcBef>
                        <a:spcAft>
                          <a:spcPct val="0"/>
                        </a:spcAft>
                        <a:buClrTx/>
                        <a:buSzTx/>
                        <a:buFontTx/>
                        <a:buNone/>
                        <a:tabLst/>
                        <a:defRPr/>
                      </a:pPr>
                      <a:r>
                        <a:rPr kumimoji="1" lang="en-US" altLang="ja-JP"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Ver2.26.01</a:t>
                      </a:r>
                      <a:r>
                        <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以降の</a:t>
                      </a:r>
                      <a:r>
                        <a:rPr kumimoji="1" lang="en-US" altLang="ja-JP" sz="1600" b="0" i="0" u="none" strike="noStrike" cap="none" normalizeH="0" baseline="0" dirty="0" err="1">
                          <a:ln>
                            <a:noFill/>
                          </a:ln>
                          <a:solidFill>
                            <a:schemeClr val="tx1"/>
                          </a:solidFill>
                          <a:effectLst/>
                          <a:latin typeface="Meiryo UI" panose="020B0604030504040204" pitchFamily="50" charset="-128"/>
                          <a:ea typeface="Meiryo UI" panose="020B0604030504040204" pitchFamily="50" charset="-128"/>
                        </a:rPr>
                        <a:t>BCAgent</a:t>
                      </a:r>
                      <a:r>
                        <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がインストールされたデバイスが対象で、</a:t>
                      </a:r>
                      <a:endParaRPr kumimoji="1" lang="en-US" altLang="ja-JP"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endParaRPr>
                    </a:p>
                    <a:p>
                      <a:pPr marL="144000" marR="0" lvl="0" indent="0" algn="l" defTabSz="914400" rtl="0" eaLnBrk="1" fontAlgn="base" latinLnBrk="0" hangingPunct="1">
                        <a:lnSpc>
                          <a:spcPct val="100000"/>
                        </a:lnSpc>
                        <a:spcBef>
                          <a:spcPts val="0"/>
                        </a:spcBef>
                        <a:spcAft>
                          <a:spcPct val="0"/>
                        </a:spcAft>
                        <a:buClrTx/>
                        <a:buSzTx/>
                        <a:buFontTx/>
                        <a:buNone/>
                        <a:tabLst/>
                        <a:defRPr/>
                      </a:pPr>
                      <a:r>
                        <a:rPr kumimoji="1" lang="en-US" altLang="ja-JP"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2015</a:t>
                      </a:r>
                      <a:r>
                        <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年</a:t>
                      </a:r>
                      <a:r>
                        <a:rPr kumimoji="1" lang="en-US" altLang="ja-JP"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4</a:t>
                      </a:r>
                      <a:r>
                        <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月</a:t>
                      </a:r>
                      <a:r>
                        <a:rPr kumimoji="1" lang="en-US" altLang="ja-JP"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13</a:t>
                      </a:r>
                      <a:r>
                        <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日以降にデバイス登録したデバイスへの配布が可能です。</a:t>
                      </a:r>
                      <a:endParaRPr kumimoji="1" lang="en-US" altLang="ja-JP"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endParaRPr>
                    </a:p>
                    <a:p>
                      <a:pPr marL="144000" marR="0" lvl="0" indent="0" algn="l" defTabSz="914400" rtl="0" eaLnBrk="1" fontAlgn="base" latinLnBrk="0" hangingPunct="1">
                        <a:lnSpc>
                          <a:spcPct val="100000"/>
                        </a:lnSpc>
                        <a:spcBef>
                          <a:spcPts val="0"/>
                        </a:spcBef>
                        <a:spcAft>
                          <a:spcPct val="0"/>
                        </a:spcAft>
                        <a:buClrTx/>
                        <a:buSzTx/>
                        <a:buFontTx/>
                        <a:buNone/>
                        <a:tabLst/>
                      </a:pPr>
                      <a:r>
                        <a:rPr kumimoji="1" lang="en-US" altLang="ja-JP"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2015</a:t>
                      </a:r>
                      <a:r>
                        <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年</a:t>
                      </a:r>
                      <a:r>
                        <a:rPr kumimoji="1" lang="en-US" altLang="ja-JP"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4</a:t>
                      </a:r>
                      <a:r>
                        <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月</a:t>
                      </a:r>
                      <a:r>
                        <a:rPr kumimoji="1" lang="en-US" altLang="ja-JP"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13</a:t>
                      </a:r>
                      <a:r>
                        <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日より前にデバイス登録したデバイスは、</a:t>
                      </a:r>
                      <a:r>
                        <a:rPr kumimoji="1" lang="en-US" altLang="ja-JP" sz="1600" b="0" i="0" u="none" strike="noStrike" cap="none" normalizeH="0" baseline="0" dirty="0" err="1">
                          <a:ln>
                            <a:noFill/>
                          </a:ln>
                          <a:solidFill>
                            <a:schemeClr val="tx1"/>
                          </a:solidFill>
                          <a:effectLst/>
                          <a:latin typeface="Meiryo UI" panose="020B0604030504040204" pitchFamily="50" charset="-128"/>
                          <a:ea typeface="Meiryo UI" panose="020B0604030504040204" pitchFamily="50" charset="-128"/>
                        </a:rPr>
                        <a:t>BCAgent</a:t>
                      </a:r>
                      <a:r>
                        <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のバージョンアップが必要になります。</a:t>
                      </a:r>
                      <a:endParaRPr kumimoji="1" lang="en-US" altLang="ja-JP"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endParaRPr>
                    </a:p>
                  </a:txBody>
                  <a:tcPr marL="72000" marR="144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5"/>
                  </a:ext>
                </a:extLst>
              </a:tr>
              <a:tr h="828000">
                <a:tc>
                  <a:txBody>
                    <a:bodyPr/>
                    <a:lstStyle/>
                    <a:p>
                      <a:pPr marL="144000" marR="0" lvl="0" indent="0" algn="l" defTabSz="914400" rtl="0" eaLnBrk="1" fontAlgn="base" latinLnBrk="0" hangingPunct="1">
                        <a:lnSpc>
                          <a:spcPct val="100000"/>
                        </a:lnSpc>
                        <a:spcBef>
                          <a:spcPts val="0"/>
                        </a:spcBef>
                        <a:spcAft>
                          <a:spcPct val="0"/>
                        </a:spcAft>
                        <a:buClrTx/>
                        <a:buSzTx/>
                        <a:buFontTx/>
                        <a:buNone/>
                        <a:tabLst/>
                      </a:pPr>
                      <a:r>
                        <a:rPr kumimoji="1" lang="ja-JP" altLang="en-US" sz="18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ステータス管理</a:t>
                      </a:r>
                    </a:p>
                  </a:txBody>
                  <a:tcPr marL="72000" marR="144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noFill/>
                  </a:tcPr>
                </a:tc>
                <a:tc>
                  <a:txBody>
                    <a:bodyPr/>
                    <a:lstStyle/>
                    <a:p>
                      <a:pPr marL="144000" marR="0" lvl="0" indent="0" algn="l" defTabSz="914400" rtl="0" eaLnBrk="1" fontAlgn="base" latinLnBrk="0" hangingPunct="1">
                        <a:lnSpc>
                          <a:spcPct val="100000"/>
                        </a:lnSpc>
                        <a:spcBef>
                          <a:spcPts val="0"/>
                        </a:spcBef>
                        <a:spcAft>
                          <a:spcPct val="0"/>
                        </a:spcAft>
                        <a:buClrTx/>
                        <a:buSzTx/>
                        <a:buFontTx/>
                        <a:buNone/>
                        <a:tabLst/>
                        <a:defRPr/>
                      </a:pPr>
                      <a:r>
                        <a:rPr kumimoji="1" lang="en-US" altLang="ja-JP" sz="1600" b="0" i="0" u="none" strike="noStrike" cap="none" normalizeH="0" baseline="0" dirty="0" err="1">
                          <a:ln>
                            <a:noFill/>
                          </a:ln>
                          <a:solidFill>
                            <a:schemeClr val="tx1"/>
                          </a:solidFill>
                          <a:effectLst/>
                          <a:latin typeface="Meiryo UI" panose="020B0604030504040204" pitchFamily="50" charset="-128"/>
                          <a:ea typeface="Meiryo UI" panose="020B0604030504040204" pitchFamily="50" charset="-128"/>
                        </a:rPr>
                        <a:t>iOS</a:t>
                      </a:r>
                      <a:r>
                        <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向け</a:t>
                      </a:r>
                      <a:r>
                        <a:rPr kumimoji="1" lang="en-US" altLang="ja-JP"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Managed Apps</a:t>
                      </a:r>
                      <a:r>
                        <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と異なり、配布後のステータス管理はできません。</a:t>
                      </a:r>
                      <a:endParaRPr kumimoji="1" lang="en-US" altLang="ja-JP"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endParaRPr>
                    </a:p>
                  </a:txBody>
                  <a:tcPr marL="72000" marR="144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2830233289"/>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96C9C376-B7EE-474F-80EE-43D85A1F83C8}"/>
              </a:ext>
            </a:extLst>
          </p:cNvPr>
          <p:cNvSpPr>
            <a:spLocks noGrp="1"/>
          </p:cNvSpPr>
          <p:nvPr>
            <p:ph type="sldNum" sz="quarter" idx="4"/>
          </p:nvPr>
        </p:nvSpPr>
        <p:spPr/>
        <p:txBody>
          <a:bodyPr/>
          <a:lstStyle/>
          <a:p>
            <a:fld id="{F1BF7F6E-0413-4353-995D-100289A07FF8}" type="slidenum">
              <a:rPr lang="en-US" altLang="ja-JP" smtClean="0"/>
              <a:pPr/>
              <a:t>61</a:t>
            </a:fld>
            <a:endParaRPr lang="en-US" altLang="ja-JP" dirty="0"/>
          </a:p>
        </p:txBody>
      </p:sp>
      <p:sp>
        <p:nvSpPr>
          <p:cNvPr id="4" name="タイトル 3">
            <a:extLst>
              <a:ext uri="{FF2B5EF4-FFF2-40B4-BE49-F238E27FC236}">
                <a16:creationId xmlns:a16="http://schemas.microsoft.com/office/drawing/2014/main" id="{62D35F40-FD24-4038-8054-A10C9DC8D2BD}"/>
              </a:ext>
            </a:extLst>
          </p:cNvPr>
          <p:cNvSpPr>
            <a:spLocks noGrp="1"/>
          </p:cNvSpPr>
          <p:nvPr>
            <p:ph type="title"/>
          </p:nvPr>
        </p:nvSpPr>
        <p:spPr/>
        <p:txBody>
          <a:bodyPr/>
          <a:lstStyle/>
          <a:p>
            <a:r>
              <a:rPr lang="ja-JP" altLang="en-US" dirty="0">
                <a:latin typeface="Meiryo UI" panose="020B0604030504040204" pitchFamily="50" charset="-128"/>
                <a:ea typeface="Meiryo UI" panose="020B0604030504040204" pitchFamily="50" charset="-128"/>
              </a:rPr>
              <a:t>　　　　　アプリ配信機能比較</a:t>
            </a:r>
            <a:endParaRPr kumimoji="1" lang="ja-JP" altLang="en-US" dirty="0"/>
          </a:p>
        </p:txBody>
      </p:sp>
      <p:sp>
        <p:nvSpPr>
          <p:cNvPr id="5" name="角丸四角形 13">
            <a:extLst>
              <a:ext uri="{FF2B5EF4-FFF2-40B4-BE49-F238E27FC236}">
                <a16:creationId xmlns:a16="http://schemas.microsoft.com/office/drawing/2014/main" id="{86552E85-710E-4800-AA50-8B072E845BFF}"/>
              </a:ext>
            </a:extLst>
          </p:cNvPr>
          <p:cNvSpPr/>
          <p:nvPr/>
        </p:nvSpPr>
        <p:spPr bwMode="auto">
          <a:xfrm>
            <a:off x="9022006" y="360000"/>
            <a:ext cx="1080000" cy="288000"/>
          </a:xfrm>
          <a:prstGeom prst="roundRect">
            <a:avLst>
              <a:gd name="adj" fmla="val 13229"/>
            </a:avLst>
          </a:prstGeom>
          <a:solidFill>
            <a:srgbClr val="92D050"/>
          </a:solidFill>
          <a:ln w="285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defRPr/>
            </a:pPr>
            <a:r>
              <a:rPr lang="en-US" altLang="ja-JP" sz="1400" b="1" kern="0" dirty="0">
                <a:solidFill>
                  <a:srgbClr val="FFFFFF"/>
                </a:solidFill>
                <a:latin typeface="Meiryo UI" panose="020B0604030504040204" pitchFamily="50" charset="-128"/>
                <a:ea typeface="Meiryo UI" panose="020B0604030504040204" pitchFamily="50" charset="-128"/>
                <a:cs typeface="Verdana" panose="020B0604030504040204" pitchFamily="34" charset="0"/>
              </a:rPr>
              <a:t>Android</a:t>
            </a:r>
            <a:endParaRPr kumimoji="1" lang="ja-JP" altLang="en-US" sz="1400" b="1" kern="0" dirty="0">
              <a:solidFill>
                <a:srgbClr val="FFFFFF"/>
              </a:solidFill>
              <a:latin typeface="Meiryo UI" panose="020B0604030504040204" pitchFamily="50" charset="-128"/>
              <a:ea typeface="Meiryo UI" panose="020B0604030504040204" pitchFamily="50" charset="-128"/>
              <a:cs typeface="Verdana" panose="020B0604030504040204" pitchFamily="34" charset="0"/>
            </a:endParaRPr>
          </a:p>
        </p:txBody>
      </p:sp>
      <p:sp>
        <p:nvSpPr>
          <p:cNvPr id="7" name="四角形: 角を丸くする 6">
            <a:extLst>
              <a:ext uri="{FF2B5EF4-FFF2-40B4-BE49-F238E27FC236}">
                <a16:creationId xmlns:a16="http://schemas.microsoft.com/office/drawing/2014/main" id="{F0191B07-B873-41B4-B22E-A80D72D99EF4}"/>
              </a:ext>
            </a:extLst>
          </p:cNvPr>
          <p:cNvSpPr/>
          <p:nvPr/>
        </p:nvSpPr>
        <p:spPr bwMode="auto">
          <a:xfrm>
            <a:off x="360000" y="300904"/>
            <a:ext cx="1152128" cy="399600"/>
          </a:xfrm>
          <a:prstGeom prst="roundRect">
            <a:avLst>
              <a:gd name="adj" fmla="val 15891"/>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ja-JP" altLang="en-US" sz="2000" b="1" i="0" u="none" strike="noStrike" cap="none" normalizeH="0" baseline="0" dirty="0">
                <a:ln>
                  <a:noFill/>
                </a:ln>
                <a:solidFill>
                  <a:schemeClr val="bg1"/>
                </a:solidFill>
                <a:effectLst/>
                <a:latin typeface="Meiryo UI" panose="020B0604030504040204" pitchFamily="50" charset="-128"/>
                <a:ea typeface="Meiryo UI" panose="020B0604030504040204" pitchFamily="50" charset="-128"/>
                <a:sym typeface="ヒラギノ角ゴ Pro W3" charset="0"/>
              </a:rPr>
              <a:t>参　考</a:t>
            </a:r>
          </a:p>
        </p:txBody>
      </p:sp>
      <p:sp>
        <p:nvSpPr>
          <p:cNvPr id="8" name="正方形/長方形 7">
            <a:extLst>
              <a:ext uri="{FF2B5EF4-FFF2-40B4-BE49-F238E27FC236}">
                <a16:creationId xmlns:a16="http://schemas.microsoft.com/office/drawing/2014/main" id="{05988F32-3D3B-47A0-981C-F1F747694EA2}"/>
              </a:ext>
            </a:extLst>
          </p:cNvPr>
          <p:cNvSpPr/>
          <p:nvPr/>
        </p:nvSpPr>
        <p:spPr>
          <a:xfrm>
            <a:off x="360005" y="9017530"/>
            <a:ext cx="12283200" cy="394980"/>
          </a:xfrm>
          <a:prstGeom prst="rect">
            <a:avLst/>
          </a:prstGeom>
        </p:spPr>
        <p:txBody>
          <a:bodyPr wrap="square" lIns="0" tIns="0" rIns="0" bIns="0" anchor="ctr" anchorCtr="0">
            <a:spAutoFit/>
          </a:bodyPr>
          <a:lstStyle/>
          <a:p>
            <a:pPr algn="l">
              <a:spcBef>
                <a:spcPts val="200"/>
              </a:spcBef>
            </a:pPr>
            <a:r>
              <a:rPr kumimoji="1" lang="en-US" altLang="ja-JP" sz="1200" dirty="0">
                <a:solidFill>
                  <a:schemeClr val="bg1">
                    <a:lumMod val="50000"/>
                  </a:schemeClr>
                </a:solidFill>
                <a:latin typeface="Meiryo UI" panose="020B0604030504040204" pitchFamily="50" charset="-128"/>
                <a:ea typeface="Meiryo UI" panose="020B0604030504040204" pitchFamily="50" charset="-128"/>
              </a:rPr>
              <a:t>※</a:t>
            </a:r>
            <a:r>
              <a:rPr kumimoji="1" lang="ja-JP" altLang="en-US" sz="1200" dirty="0">
                <a:solidFill>
                  <a:schemeClr val="bg1">
                    <a:lumMod val="50000"/>
                  </a:schemeClr>
                </a:solidFill>
                <a:latin typeface="Meiryo UI" panose="020B0604030504040204" pitchFamily="50" charset="-128"/>
                <a:ea typeface="Meiryo UI" panose="020B0604030504040204" pitchFamily="50" charset="-128"/>
              </a:rPr>
              <a:t>更新タイミングはデバイスの</a:t>
            </a:r>
            <a:r>
              <a:rPr kumimoji="1" lang="en-US" altLang="ja-JP" sz="1200" dirty="0">
                <a:solidFill>
                  <a:schemeClr val="bg1">
                    <a:lumMod val="50000"/>
                  </a:schemeClr>
                </a:solidFill>
                <a:latin typeface="Meiryo UI" panose="020B0604030504040204" pitchFamily="50" charset="-128"/>
                <a:ea typeface="Meiryo UI" panose="020B0604030504040204" pitchFamily="50" charset="-128"/>
              </a:rPr>
              <a:t>Play</a:t>
            </a:r>
            <a:r>
              <a:rPr kumimoji="1" lang="ja-JP" altLang="en-US" sz="1200" dirty="0">
                <a:solidFill>
                  <a:schemeClr val="bg1">
                    <a:lumMod val="50000"/>
                  </a:schemeClr>
                </a:solidFill>
                <a:latin typeface="Meiryo UI" panose="020B0604030504040204" pitchFamily="50" charset="-128"/>
                <a:ea typeface="Meiryo UI" panose="020B0604030504040204" pitchFamily="50" charset="-128"/>
              </a:rPr>
              <a:t>ストアの「アプリの自動更新の設定」によります。</a:t>
            </a:r>
            <a:endParaRPr kumimoji="1" lang="en-US" altLang="ja-JP" sz="1200" dirty="0">
              <a:solidFill>
                <a:schemeClr val="bg1">
                  <a:lumMod val="50000"/>
                </a:schemeClr>
              </a:solidFill>
              <a:latin typeface="Meiryo UI" panose="020B0604030504040204" pitchFamily="50" charset="-128"/>
              <a:ea typeface="Meiryo UI" panose="020B0604030504040204" pitchFamily="50" charset="-128"/>
            </a:endParaRPr>
          </a:p>
          <a:p>
            <a:pPr algn="l">
              <a:spcBef>
                <a:spcPts val="200"/>
              </a:spcBef>
            </a:pPr>
            <a:r>
              <a:rPr kumimoji="1" lang="en-US" altLang="ja-JP" sz="1200" dirty="0">
                <a:solidFill>
                  <a:schemeClr val="bg1">
                    <a:lumMod val="50000"/>
                  </a:schemeClr>
                </a:solidFill>
                <a:latin typeface="Meiryo UI" panose="020B0604030504040204" pitchFamily="50" charset="-128"/>
                <a:ea typeface="Meiryo UI" panose="020B0604030504040204" pitchFamily="50" charset="-128"/>
              </a:rPr>
              <a:t>※</a:t>
            </a:r>
            <a:r>
              <a:rPr kumimoji="1" lang="ja-JP" altLang="en-US" sz="1200" dirty="0">
                <a:solidFill>
                  <a:schemeClr val="bg1">
                    <a:lumMod val="50000"/>
                  </a:schemeClr>
                </a:solidFill>
                <a:latin typeface="Meiryo UI" panose="020B0604030504040204" pitchFamily="50" charset="-128"/>
                <a:ea typeface="Meiryo UI" panose="020B0604030504040204" pitchFamily="50" charset="-128"/>
              </a:rPr>
              <a:t>更新時には</a:t>
            </a:r>
            <a:r>
              <a:rPr kumimoji="1" lang="en-US" altLang="ja-JP" sz="1200" dirty="0">
                <a:solidFill>
                  <a:schemeClr val="bg1">
                    <a:lumMod val="50000"/>
                  </a:schemeClr>
                </a:solidFill>
                <a:latin typeface="Meiryo UI" panose="020B0604030504040204" pitchFamily="50" charset="-128"/>
                <a:ea typeface="Meiryo UI" panose="020B0604030504040204" pitchFamily="50" charset="-128"/>
              </a:rPr>
              <a:t>Play</a:t>
            </a:r>
            <a:r>
              <a:rPr kumimoji="1" lang="ja-JP" altLang="en-US" sz="1200" dirty="0">
                <a:solidFill>
                  <a:schemeClr val="bg1">
                    <a:lumMod val="50000"/>
                  </a:schemeClr>
                </a:solidFill>
                <a:latin typeface="Meiryo UI" panose="020B0604030504040204" pitchFamily="50" charset="-128"/>
                <a:ea typeface="Meiryo UI" panose="020B0604030504040204" pitchFamily="50" charset="-128"/>
              </a:rPr>
              <a:t>ストアレイアウトにアプリを表示しておく必要があります。</a:t>
            </a:r>
            <a:endParaRPr kumimoji="1" lang="en-US" altLang="ja-JP" sz="1200" dirty="0">
              <a:solidFill>
                <a:schemeClr val="bg1">
                  <a:lumMod val="50000"/>
                </a:schemeClr>
              </a:solidFill>
              <a:latin typeface="Meiryo UI" panose="020B0604030504040204" pitchFamily="50" charset="-128"/>
              <a:ea typeface="Meiryo UI" panose="020B0604030504040204" pitchFamily="50" charset="-128"/>
            </a:endParaRPr>
          </a:p>
        </p:txBody>
      </p:sp>
      <p:graphicFrame>
        <p:nvGraphicFramePr>
          <p:cNvPr id="10" name="Group 126">
            <a:extLst>
              <a:ext uri="{FF2B5EF4-FFF2-40B4-BE49-F238E27FC236}">
                <a16:creationId xmlns:a16="http://schemas.microsoft.com/office/drawing/2014/main" id="{F37D3578-EA9E-44B3-A6E1-F41E1B4F8BA3}"/>
              </a:ext>
            </a:extLst>
          </p:cNvPr>
          <p:cNvGraphicFramePr>
            <a:graphicFrameLocks noGrp="1"/>
          </p:cNvGraphicFramePr>
          <p:nvPr>
            <p:extLst>
              <p:ext uri="{D42A27DB-BD31-4B8C-83A1-F6EECF244321}">
                <p14:modId xmlns:p14="http://schemas.microsoft.com/office/powerpoint/2010/main" val="153724848"/>
              </p:ext>
            </p:extLst>
          </p:nvPr>
        </p:nvGraphicFramePr>
        <p:xfrm>
          <a:off x="741600" y="1634400"/>
          <a:ext cx="11520000" cy="6967114"/>
        </p:xfrm>
        <a:graphic>
          <a:graphicData uri="http://schemas.openxmlformats.org/drawingml/2006/table">
            <a:tbl>
              <a:tblPr/>
              <a:tblGrid>
                <a:gridCol w="2880000">
                  <a:extLst>
                    <a:ext uri="{9D8B030D-6E8A-4147-A177-3AD203B41FA5}">
                      <a16:colId xmlns:a16="http://schemas.microsoft.com/office/drawing/2014/main" val="20000"/>
                    </a:ext>
                  </a:extLst>
                </a:gridCol>
                <a:gridCol w="2880000">
                  <a:extLst>
                    <a:ext uri="{9D8B030D-6E8A-4147-A177-3AD203B41FA5}">
                      <a16:colId xmlns:a16="http://schemas.microsoft.com/office/drawing/2014/main" val="20001"/>
                    </a:ext>
                  </a:extLst>
                </a:gridCol>
                <a:gridCol w="2880000">
                  <a:extLst>
                    <a:ext uri="{9D8B030D-6E8A-4147-A177-3AD203B41FA5}">
                      <a16:colId xmlns:a16="http://schemas.microsoft.com/office/drawing/2014/main" val="20002"/>
                    </a:ext>
                  </a:extLst>
                </a:gridCol>
                <a:gridCol w="2880000">
                  <a:extLst>
                    <a:ext uri="{9D8B030D-6E8A-4147-A177-3AD203B41FA5}">
                      <a16:colId xmlns:a16="http://schemas.microsoft.com/office/drawing/2014/main" val="20003"/>
                    </a:ext>
                  </a:extLst>
                </a:gridCol>
              </a:tblGrid>
              <a:tr h="667114">
                <a:tc>
                  <a:txBody>
                    <a:bodyPr/>
                    <a:lstStyle/>
                    <a:p>
                      <a:pPr marL="0" marR="0" lvl="0" indent="0" algn="ctr" defTabSz="914400" rtl="0" eaLnBrk="1" fontAlgn="base" latinLnBrk="0" hangingPunct="1">
                        <a:lnSpc>
                          <a:spcPct val="100000"/>
                        </a:lnSpc>
                        <a:spcBef>
                          <a:spcPts val="0"/>
                        </a:spcBef>
                        <a:spcAft>
                          <a:spcPts val="0"/>
                        </a:spcAft>
                        <a:buClrTx/>
                        <a:buSzTx/>
                        <a:buFontTx/>
                        <a:buNone/>
                        <a:tabLst/>
                      </a:pPr>
                      <a:r>
                        <a:rPr kumimoji="1" lang="ja-JP" altLang="en-US" sz="1800" b="1" i="0" u="none" strike="noStrike" cap="none" normalizeH="0" baseline="0" dirty="0">
                          <a:ln>
                            <a:noFill/>
                          </a:ln>
                          <a:solidFill>
                            <a:schemeClr val="bg1"/>
                          </a:solidFill>
                          <a:effectLst/>
                          <a:latin typeface="Meiryo UI" panose="020B0604030504040204" pitchFamily="50" charset="-128"/>
                          <a:ea typeface="Meiryo UI" panose="020B0604030504040204" pitchFamily="50" charset="-128"/>
                        </a:rPr>
                        <a:t>項　目 </a:t>
                      </a:r>
                    </a:p>
                  </a:txBody>
                  <a:tcPr marL="0" marR="0" marT="0" marB="0" anchor="ctr" anchorCtr="1"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solidFill>
                      <a:schemeClr val="bg1">
                        <a:lumMod val="65000"/>
                      </a:schemeClr>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kumimoji="1" lang="ja-JP" altLang="en-US" sz="1800" b="1" dirty="0">
                          <a:solidFill>
                            <a:schemeClr val="bg1"/>
                          </a:solidFill>
                          <a:latin typeface="Meiryo UI" panose="020B0604030504040204" pitchFamily="50" charset="-128"/>
                          <a:ea typeface="Meiryo UI" panose="020B0604030504040204" pitchFamily="50" charset="-128"/>
                        </a:rPr>
                        <a:t>アプリケーション配布</a:t>
                      </a:r>
                    </a:p>
                  </a:txBody>
                  <a:tcPr marL="0" marR="0" marT="0" marB="0" anchor="ctr" anchorCtr="1"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solidFill>
                      <a:schemeClr val="bg1">
                        <a:lumMod val="65000"/>
                      </a:schemeClr>
                    </a:solidFill>
                  </a:tcPr>
                </a:tc>
                <a:tc>
                  <a:txBody>
                    <a:bodyPr/>
                    <a:lstStyle/>
                    <a:p>
                      <a:pPr marL="0" algn="ctr">
                        <a:spcBef>
                          <a:spcPts val="0"/>
                        </a:spcBef>
                        <a:spcAft>
                          <a:spcPts val="0"/>
                        </a:spcAft>
                      </a:pPr>
                      <a:r>
                        <a:rPr kumimoji="1" lang="en-US" altLang="ja-JP" sz="1800" b="1" dirty="0">
                          <a:solidFill>
                            <a:schemeClr val="bg1"/>
                          </a:solidFill>
                          <a:latin typeface="Meiryo UI" panose="020B0604030504040204" pitchFamily="50" charset="-128"/>
                          <a:ea typeface="Meiryo UI" panose="020B0604030504040204" pitchFamily="50" charset="-128"/>
                        </a:rPr>
                        <a:t>Managed Apps</a:t>
                      </a:r>
                    </a:p>
                    <a:p>
                      <a:pPr marL="0" algn="ctr">
                        <a:spcBef>
                          <a:spcPts val="0"/>
                        </a:spcBef>
                        <a:spcAft>
                          <a:spcPts val="0"/>
                        </a:spcAft>
                      </a:pPr>
                      <a:r>
                        <a:rPr kumimoji="1" lang="ja-JP" altLang="en-US" sz="1400" b="1" dirty="0">
                          <a:solidFill>
                            <a:schemeClr val="bg1"/>
                          </a:solidFill>
                          <a:latin typeface="Meiryo UI" panose="020B0604030504040204" pitchFamily="50" charset="-128"/>
                          <a:ea typeface="Meiryo UI" panose="020B0604030504040204" pitchFamily="50" charset="-128"/>
                        </a:rPr>
                        <a:t>（パック型リモート配信）</a:t>
                      </a:r>
                    </a:p>
                  </a:txBody>
                  <a:tcPr marL="0" marR="0" marT="0" marB="0" anchor="ctr" anchorCtr="1"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solidFill>
                      <a:schemeClr val="bg1">
                        <a:lumMod val="65000"/>
                      </a:schemeClr>
                    </a:solidFill>
                  </a:tcPr>
                </a:tc>
                <a:tc>
                  <a:txBody>
                    <a:bodyPr/>
                    <a:lstStyle/>
                    <a:p>
                      <a:pPr marL="0" algn="ctr">
                        <a:spcBef>
                          <a:spcPts val="0"/>
                        </a:spcBef>
                        <a:spcAft>
                          <a:spcPts val="0"/>
                        </a:spcAft>
                      </a:pPr>
                      <a:r>
                        <a:rPr kumimoji="1" lang="en-US" altLang="ja-JP" sz="1800" b="1" dirty="0">
                          <a:solidFill>
                            <a:schemeClr val="bg1"/>
                          </a:solidFill>
                          <a:latin typeface="Meiryo UI" panose="020B0604030504040204" pitchFamily="50" charset="-128"/>
                          <a:ea typeface="Meiryo UI" panose="020B0604030504040204" pitchFamily="50" charset="-128"/>
                        </a:rPr>
                        <a:t>Google Play</a:t>
                      </a:r>
                      <a:r>
                        <a:rPr kumimoji="1" lang="ja-JP" altLang="en-US" sz="1800" b="1" dirty="0">
                          <a:solidFill>
                            <a:schemeClr val="bg1"/>
                          </a:solidFill>
                          <a:latin typeface="Meiryo UI" panose="020B0604030504040204" pitchFamily="50" charset="-128"/>
                          <a:ea typeface="Meiryo UI" panose="020B0604030504040204" pitchFamily="50" charset="-128"/>
                        </a:rPr>
                        <a:t>アプリ配信</a:t>
                      </a:r>
                      <a:endParaRPr kumimoji="1" lang="en-US" altLang="ja-JP" sz="1800" b="1" dirty="0">
                        <a:solidFill>
                          <a:schemeClr val="bg1"/>
                        </a:solidFill>
                        <a:latin typeface="Meiryo UI" panose="020B0604030504040204" pitchFamily="50" charset="-128"/>
                        <a:ea typeface="Meiryo UI" panose="020B0604030504040204" pitchFamily="50" charset="-128"/>
                      </a:endParaRPr>
                    </a:p>
                    <a:p>
                      <a:pPr marL="0" algn="ctr">
                        <a:spcBef>
                          <a:spcPts val="0"/>
                        </a:spcBef>
                        <a:spcAft>
                          <a:spcPts val="0"/>
                        </a:spcAft>
                      </a:pPr>
                      <a:r>
                        <a:rPr kumimoji="1" lang="ja-JP" altLang="en-US" sz="1400" b="1" dirty="0">
                          <a:solidFill>
                            <a:schemeClr val="bg1"/>
                          </a:solidFill>
                          <a:latin typeface="Meiryo UI" panose="020B0604030504040204" pitchFamily="50" charset="-128"/>
                          <a:ea typeface="Meiryo UI" panose="020B0604030504040204" pitchFamily="50" charset="-128"/>
                        </a:rPr>
                        <a:t>（</a:t>
                      </a:r>
                      <a:r>
                        <a:rPr kumimoji="1" lang="en-US" altLang="ja-JP" sz="1400" b="1" dirty="0">
                          <a:solidFill>
                            <a:schemeClr val="bg1"/>
                          </a:solidFill>
                          <a:latin typeface="Meiryo UI" panose="020B0604030504040204" pitchFamily="50" charset="-128"/>
                          <a:ea typeface="Meiryo UI" panose="020B0604030504040204" pitchFamily="50" charset="-128"/>
                        </a:rPr>
                        <a:t>Android Enterprise</a:t>
                      </a:r>
                      <a:r>
                        <a:rPr kumimoji="1" lang="ja-JP" altLang="en-US" sz="1400" b="1" dirty="0">
                          <a:solidFill>
                            <a:schemeClr val="bg1"/>
                          </a:solidFill>
                          <a:latin typeface="Meiryo UI" panose="020B0604030504040204" pitchFamily="50" charset="-128"/>
                          <a:ea typeface="Meiryo UI" panose="020B0604030504040204" pitchFamily="50" charset="-128"/>
                        </a:rPr>
                        <a:t>）</a:t>
                      </a:r>
                    </a:p>
                  </a:txBody>
                  <a:tcPr marL="0" marR="0" marT="0" marB="0" anchor="ctr" anchorCtr="1"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solidFill>
                      <a:schemeClr val="bg1">
                        <a:lumMod val="65000"/>
                      </a:schemeClr>
                    </a:solidFill>
                  </a:tcPr>
                </a:tc>
                <a:extLst>
                  <a:ext uri="{0D108BD9-81ED-4DB2-BD59-A6C34878D82A}">
                    <a16:rowId xmlns:a16="http://schemas.microsoft.com/office/drawing/2014/main" val="10000"/>
                  </a:ext>
                </a:extLst>
              </a:tr>
              <a:tr h="756000">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配信方法</a:t>
                      </a:r>
                    </a:p>
                  </a:txBody>
                  <a:tcPr marL="0" marR="0" marT="0" marB="0" anchor="ctr" anchorCtr="1"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defRPr/>
                      </a:pPr>
                      <a:r>
                        <a:rPr kumimoji="1" lang="ja-JP" altLang="en-US" sz="1600" b="0" dirty="0">
                          <a:solidFill>
                            <a:schemeClr val="tx1"/>
                          </a:solidFill>
                          <a:latin typeface="Meiryo UI" panose="020B0604030504040204" pitchFamily="50" charset="-128"/>
                          <a:ea typeface="Meiryo UI" panose="020B0604030504040204" pitchFamily="50" charset="-128"/>
                        </a:rPr>
                        <a:t>アプリ配布サイトに掲載し</a:t>
                      </a:r>
                      <a:endParaRPr kumimoji="1" lang="en-US" altLang="ja-JP" sz="1600" b="0" dirty="0">
                        <a:solidFill>
                          <a:schemeClr val="tx1"/>
                        </a:solidFill>
                        <a:latin typeface="Meiryo UI" panose="020B0604030504040204" pitchFamily="50" charset="-128"/>
                        <a:ea typeface="Meiryo UI" panose="020B0604030504040204" pitchFamily="50" charset="-128"/>
                      </a:endParaRPr>
                    </a:p>
                    <a:p>
                      <a:pPr marL="0" marR="0" lvl="0" indent="0" algn="ctr" defTabSz="914400" rtl="0" eaLnBrk="1" fontAlgn="base" latinLnBrk="0" hangingPunct="1">
                        <a:lnSpc>
                          <a:spcPct val="100000"/>
                        </a:lnSpc>
                        <a:spcBef>
                          <a:spcPts val="0"/>
                        </a:spcBef>
                        <a:spcAft>
                          <a:spcPct val="0"/>
                        </a:spcAft>
                        <a:buClrTx/>
                        <a:buSzTx/>
                        <a:buFontTx/>
                        <a:buNone/>
                        <a:tabLst/>
                        <a:defRPr/>
                      </a:pPr>
                      <a:r>
                        <a:rPr kumimoji="1" lang="ja-JP" altLang="en-US" sz="1600" b="0" dirty="0">
                          <a:solidFill>
                            <a:schemeClr val="tx1"/>
                          </a:solidFill>
                          <a:latin typeface="Meiryo UI" panose="020B0604030504040204" pitchFamily="50" charset="-128"/>
                          <a:ea typeface="Meiryo UI" panose="020B0604030504040204" pitchFamily="50" charset="-128"/>
                        </a:rPr>
                        <a:t>指定リンクからダウンロード</a:t>
                      </a:r>
                      <a:endParaRPr kumimoji="1" lang="en-US" altLang="ja-JP" sz="1600" b="0" dirty="0">
                        <a:solidFill>
                          <a:schemeClr val="tx1"/>
                        </a:solidFill>
                        <a:latin typeface="Meiryo UI" panose="020B0604030504040204" pitchFamily="50" charset="-128"/>
                        <a:ea typeface="Meiryo UI" panose="020B0604030504040204" pitchFamily="50" charset="-128"/>
                      </a:endParaRPr>
                    </a:p>
                  </a:txBody>
                  <a:tcPr marL="0" marR="0" marT="0" marB="0" anchor="ctr" anchorCtr="1"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defRPr/>
                      </a:pPr>
                      <a:r>
                        <a:rPr kumimoji="1" lang="ja-JP" altLang="en-US" sz="1600" b="0" dirty="0">
                          <a:solidFill>
                            <a:schemeClr val="tx1"/>
                          </a:solidFill>
                          <a:latin typeface="Meiryo UI" panose="020B0604030504040204" pitchFamily="50" charset="-128"/>
                          <a:ea typeface="Meiryo UI" panose="020B0604030504040204" pitchFamily="50" charset="-128"/>
                        </a:rPr>
                        <a:t>リモート配信</a:t>
                      </a:r>
                      <a:endParaRPr kumimoji="1" lang="en-US" altLang="ja-JP" sz="1600" b="0" dirty="0">
                        <a:solidFill>
                          <a:schemeClr val="tx1"/>
                        </a:solidFill>
                        <a:latin typeface="Meiryo UI" panose="020B0604030504040204" pitchFamily="50" charset="-128"/>
                        <a:ea typeface="Meiryo UI" panose="020B0604030504040204" pitchFamily="50" charset="-128"/>
                      </a:endParaRPr>
                    </a:p>
                  </a:txBody>
                  <a:tcPr marL="0" marR="0" marT="0" marB="0" anchor="ctr" anchorCtr="1"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defRPr/>
                      </a:pPr>
                      <a:r>
                        <a:rPr kumimoji="1" lang="ja-JP" altLang="en-US" sz="1600" b="0" dirty="0">
                          <a:solidFill>
                            <a:schemeClr val="tx1"/>
                          </a:solidFill>
                          <a:latin typeface="Meiryo UI" panose="020B0604030504040204" pitchFamily="50" charset="-128"/>
                          <a:ea typeface="Meiryo UI" panose="020B0604030504040204" pitchFamily="50" charset="-128"/>
                        </a:rPr>
                        <a:t>サイレントリモート配信</a:t>
                      </a:r>
                      <a:endParaRPr kumimoji="1" lang="en-US" altLang="ja-JP" sz="1600" b="0" dirty="0">
                        <a:solidFill>
                          <a:schemeClr val="tx1"/>
                        </a:solidFill>
                        <a:latin typeface="Meiryo UI" panose="020B0604030504040204" pitchFamily="50" charset="-128"/>
                        <a:ea typeface="Meiryo UI" panose="020B0604030504040204" pitchFamily="50" charset="-128"/>
                      </a:endParaRPr>
                    </a:p>
                  </a:txBody>
                  <a:tcPr marL="0" marR="0" marT="0" marB="0" anchor="ctr" anchorCtr="1"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756000">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対象アプリ</a:t>
                      </a:r>
                    </a:p>
                  </a:txBody>
                  <a:tcPr marL="0" marR="0" marT="0" marB="0" anchor="ctr" anchorCtr="1"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defRPr/>
                      </a:pPr>
                      <a:r>
                        <a:rPr kumimoji="1" lang="ja-JP" altLang="en-US" sz="1600" b="0" dirty="0">
                          <a:solidFill>
                            <a:schemeClr val="tx1"/>
                          </a:solidFill>
                          <a:latin typeface="Meiryo UI" panose="020B0604030504040204" pitchFamily="50" charset="-128"/>
                          <a:ea typeface="Meiryo UI" panose="020B0604030504040204" pitchFamily="50" charset="-128"/>
                        </a:rPr>
                        <a:t>インハウス</a:t>
                      </a:r>
                      <a:r>
                        <a:rPr kumimoji="1" lang="en-US" altLang="ja-JP" sz="1600" b="0" dirty="0">
                          <a:solidFill>
                            <a:schemeClr val="tx1"/>
                          </a:solidFill>
                          <a:latin typeface="Meiryo UI" panose="020B0604030504040204" pitchFamily="50" charset="-128"/>
                          <a:ea typeface="Meiryo UI" panose="020B0604030504040204" pitchFamily="50" charset="-128"/>
                        </a:rPr>
                        <a:t>/Google</a:t>
                      </a:r>
                      <a:r>
                        <a:rPr kumimoji="1" lang="ja-JP" altLang="en-US" sz="1600" b="0" dirty="0">
                          <a:solidFill>
                            <a:schemeClr val="tx1"/>
                          </a:solidFill>
                          <a:latin typeface="Meiryo UI" panose="020B0604030504040204" pitchFamily="50" charset="-128"/>
                          <a:ea typeface="Meiryo UI" panose="020B0604030504040204" pitchFamily="50" charset="-128"/>
                        </a:rPr>
                        <a:t> </a:t>
                      </a:r>
                      <a:r>
                        <a:rPr kumimoji="1" lang="en-US" altLang="ja-JP" sz="1600" b="0" dirty="0">
                          <a:solidFill>
                            <a:schemeClr val="tx1"/>
                          </a:solidFill>
                          <a:latin typeface="Meiryo UI" panose="020B0604030504040204" pitchFamily="50" charset="-128"/>
                          <a:ea typeface="Meiryo UI" panose="020B0604030504040204" pitchFamily="50" charset="-128"/>
                        </a:rPr>
                        <a:t>Play</a:t>
                      </a:r>
                    </a:p>
                  </a:txBody>
                  <a:tcPr marL="0" marR="0" marT="0" marB="0" anchor="ctr" anchorCtr="1"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defRPr/>
                      </a:pPr>
                      <a:r>
                        <a:rPr kumimoji="1" lang="ja-JP" altLang="en-US" sz="1600" b="0" dirty="0">
                          <a:solidFill>
                            <a:schemeClr val="tx1"/>
                          </a:solidFill>
                          <a:latin typeface="Meiryo UI" panose="020B0604030504040204" pitchFamily="50" charset="-128"/>
                          <a:ea typeface="Meiryo UI" panose="020B0604030504040204" pitchFamily="50" charset="-128"/>
                        </a:rPr>
                        <a:t>インハウスのみ</a:t>
                      </a:r>
                      <a:endParaRPr kumimoji="1" lang="en-US" altLang="ja-JP" sz="1600" b="0" dirty="0">
                        <a:solidFill>
                          <a:schemeClr val="tx1"/>
                        </a:solidFill>
                        <a:latin typeface="Meiryo UI" panose="020B0604030504040204" pitchFamily="50" charset="-128"/>
                        <a:ea typeface="Meiryo UI" panose="020B0604030504040204" pitchFamily="50" charset="-128"/>
                      </a:endParaRPr>
                    </a:p>
                  </a:txBody>
                  <a:tcPr marL="0" marR="0" marT="0" marB="0" anchor="ctr" anchorCtr="1"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defRPr/>
                      </a:pPr>
                      <a:r>
                        <a:rPr kumimoji="1" lang="en-US" altLang="ja-JP" sz="1600" b="0" dirty="0">
                          <a:solidFill>
                            <a:schemeClr val="tx1"/>
                          </a:solidFill>
                          <a:latin typeface="Meiryo UI" panose="020B0604030504040204" pitchFamily="50" charset="-128"/>
                          <a:ea typeface="Meiryo UI" panose="020B0604030504040204" pitchFamily="50" charset="-128"/>
                        </a:rPr>
                        <a:t>Google</a:t>
                      </a:r>
                      <a:r>
                        <a:rPr kumimoji="1" lang="ja-JP" altLang="en-US" sz="1600" b="0" dirty="0">
                          <a:solidFill>
                            <a:schemeClr val="tx1"/>
                          </a:solidFill>
                          <a:latin typeface="Meiryo UI" panose="020B0604030504040204" pitchFamily="50" charset="-128"/>
                          <a:ea typeface="Meiryo UI" panose="020B0604030504040204" pitchFamily="50" charset="-128"/>
                        </a:rPr>
                        <a:t> </a:t>
                      </a:r>
                      <a:r>
                        <a:rPr kumimoji="1" lang="en-US" altLang="ja-JP" sz="1600" b="0" dirty="0">
                          <a:solidFill>
                            <a:schemeClr val="tx1"/>
                          </a:solidFill>
                          <a:latin typeface="Meiryo UI" panose="020B0604030504040204" pitchFamily="50" charset="-128"/>
                          <a:ea typeface="Meiryo UI" panose="020B0604030504040204" pitchFamily="50" charset="-128"/>
                        </a:rPr>
                        <a:t>Play</a:t>
                      </a:r>
                      <a:r>
                        <a:rPr kumimoji="1" lang="ja-JP" altLang="en-US" sz="1600" b="0" dirty="0">
                          <a:solidFill>
                            <a:schemeClr val="tx1"/>
                          </a:solidFill>
                          <a:latin typeface="Meiryo UI" panose="020B0604030504040204" pitchFamily="50" charset="-128"/>
                          <a:ea typeface="Meiryo UI" panose="020B0604030504040204" pitchFamily="50" charset="-128"/>
                        </a:rPr>
                        <a:t>のみ</a:t>
                      </a:r>
                      <a:endParaRPr kumimoji="1" lang="en-US" altLang="ja-JP" sz="1600" b="0" dirty="0">
                        <a:solidFill>
                          <a:schemeClr val="tx1"/>
                        </a:solidFill>
                        <a:latin typeface="Meiryo UI" panose="020B0604030504040204" pitchFamily="50" charset="-128"/>
                        <a:ea typeface="Meiryo UI" panose="020B0604030504040204" pitchFamily="50" charset="-128"/>
                      </a:endParaRPr>
                    </a:p>
                  </a:txBody>
                  <a:tcPr marL="0" marR="0" marT="0" marB="0" anchor="ctr" anchorCtr="1"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1008000">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配布単位</a:t>
                      </a:r>
                    </a:p>
                  </a:txBody>
                  <a:tcPr marL="0" marR="0" marT="0" marB="0" anchor="ctr" anchorCtr="1"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defRPr/>
                      </a:pPr>
                      <a:r>
                        <a:rPr kumimoji="1" lang="ja-JP" altLang="en-US" sz="1600" b="0" dirty="0">
                          <a:solidFill>
                            <a:schemeClr val="tx1"/>
                          </a:solidFill>
                          <a:latin typeface="Meiryo UI" panose="020B0604030504040204" pitchFamily="50" charset="-128"/>
                          <a:ea typeface="Meiryo UI" panose="020B0604030504040204" pitchFamily="50" charset="-128"/>
                        </a:rPr>
                        <a:t>アプリ単位</a:t>
                      </a:r>
                      <a:endParaRPr kumimoji="1" lang="en-US" altLang="ja-JP" sz="1600" b="0" dirty="0">
                        <a:solidFill>
                          <a:schemeClr val="tx1"/>
                        </a:solidFill>
                        <a:latin typeface="Meiryo UI" panose="020B0604030504040204" pitchFamily="50" charset="-128"/>
                        <a:ea typeface="Meiryo UI" panose="020B0604030504040204" pitchFamily="50" charset="-128"/>
                      </a:endParaRPr>
                    </a:p>
                  </a:txBody>
                  <a:tcPr marL="0" marR="0" marT="0" marB="0" anchor="ctr" anchorCtr="1"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defRPr/>
                      </a:pPr>
                      <a:r>
                        <a:rPr kumimoji="1" lang="ja-JP" altLang="en-US" sz="1600" b="0" dirty="0">
                          <a:solidFill>
                            <a:schemeClr val="tx1"/>
                          </a:solidFill>
                          <a:latin typeface="Meiryo UI" panose="020B0604030504040204" pitchFamily="50" charset="-128"/>
                          <a:ea typeface="Meiryo UI" panose="020B0604030504040204" pitchFamily="50" charset="-128"/>
                        </a:rPr>
                        <a:t>パック単位</a:t>
                      </a:r>
                      <a:endParaRPr kumimoji="1" lang="en-US" altLang="ja-JP" sz="1600" b="0" dirty="0">
                        <a:solidFill>
                          <a:schemeClr val="tx1"/>
                        </a:solidFill>
                        <a:latin typeface="Meiryo UI" panose="020B0604030504040204" pitchFamily="50" charset="-128"/>
                        <a:ea typeface="Meiryo UI" panose="020B0604030504040204" pitchFamily="50" charset="-128"/>
                      </a:endParaRPr>
                    </a:p>
                    <a:p>
                      <a:pPr marL="0" marR="0" lvl="0" indent="0" algn="ctr" defTabSz="914400" rtl="0" eaLnBrk="1" fontAlgn="base" latinLnBrk="0" hangingPunct="1">
                        <a:lnSpc>
                          <a:spcPct val="100000"/>
                        </a:lnSpc>
                        <a:spcBef>
                          <a:spcPts val="0"/>
                        </a:spcBef>
                        <a:spcAft>
                          <a:spcPct val="0"/>
                        </a:spcAft>
                        <a:buClrTx/>
                        <a:buSzTx/>
                        <a:buFontTx/>
                        <a:buNone/>
                        <a:tabLst/>
                        <a:defRPr/>
                      </a:pPr>
                      <a:r>
                        <a:rPr kumimoji="1" lang="en-US" altLang="ja-JP" sz="1600" b="0" dirty="0">
                          <a:solidFill>
                            <a:schemeClr val="tx1"/>
                          </a:solidFill>
                          <a:latin typeface="Meiryo UI" panose="020B0604030504040204" pitchFamily="50" charset="-128"/>
                          <a:ea typeface="Meiryo UI" panose="020B0604030504040204" pitchFamily="50" charset="-128"/>
                        </a:rPr>
                        <a:t>1DM</a:t>
                      </a:r>
                      <a:r>
                        <a:rPr kumimoji="1" lang="ja-JP" altLang="en-US" sz="1600" b="0" dirty="0">
                          <a:solidFill>
                            <a:schemeClr val="tx1"/>
                          </a:solidFill>
                          <a:latin typeface="Meiryo UI" panose="020B0604030504040204" pitchFamily="50" charset="-128"/>
                          <a:ea typeface="Meiryo UI" panose="020B0604030504040204" pitchFamily="50" charset="-128"/>
                        </a:rPr>
                        <a:t>コード：</a:t>
                      </a:r>
                      <a:r>
                        <a:rPr kumimoji="1" lang="en-US" altLang="ja-JP" sz="1600" b="0" dirty="0">
                          <a:solidFill>
                            <a:schemeClr val="tx1"/>
                          </a:solidFill>
                          <a:latin typeface="Meiryo UI" panose="020B0604030504040204" pitchFamily="50" charset="-128"/>
                          <a:ea typeface="Meiryo UI" panose="020B0604030504040204" pitchFamily="50" charset="-128"/>
                        </a:rPr>
                        <a:t>1</a:t>
                      </a:r>
                      <a:r>
                        <a:rPr kumimoji="1" lang="ja-JP" altLang="en-US" sz="1600" b="0" dirty="0">
                          <a:solidFill>
                            <a:schemeClr val="tx1"/>
                          </a:solidFill>
                          <a:latin typeface="Meiryo UI" panose="020B0604030504040204" pitchFamily="50" charset="-128"/>
                          <a:ea typeface="Meiryo UI" panose="020B0604030504040204" pitchFamily="50" charset="-128"/>
                        </a:rPr>
                        <a:t>パックまで</a:t>
                      </a:r>
                      <a:endParaRPr kumimoji="1" lang="en-US" altLang="ja-JP" sz="1600" b="0" dirty="0">
                        <a:solidFill>
                          <a:schemeClr val="tx1"/>
                        </a:solidFill>
                        <a:latin typeface="Meiryo UI" panose="020B0604030504040204" pitchFamily="50" charset="-128"/>
                        <a:ea typeface="Meiryo UI" panose="020B0604030504040204" pitchFamily="50" charset="-128"/>
                      </a:endParaRPr>
                    </a:p>
                    <a:p>
                      <a:pPr marL="0" marR="0" lvl="0" indent="0" algn="ctr" defTabSz="914400" rtl="0" eaLnBrk="1" fontAlgn="base" latinLnBrk="0" hangingPunct="1">
                        <a:lnSpc>
                          <a:spcPct val="100000"/>
                        </a:lnSpc>
                        <a:spcBef>
                          <a:spcPts val="0"/>
                        </a:spcBef>
                        <a:spcAft>
                          <a:spcPct val="0"/>
                        </a:spcAft>
                        <a:buClrTx/>
                        <a:buSzTx/>
                        <a:buFontTx/>
                        <a:buNone/>
                        <a:tabLst/>
                        <a:defRPr/>
                      </a:pPr>
                      <a:r>
                        <a:rPr kumimoji="1" lang="en-US" altLang="ja-JP" sz="1600" b="0" dirty="0">
                          <a:solidFill>
                            <a:schemeClr val="tx1"/>
                          </a:solidFill>
                          <a:latin typeface="Meiryo UI" panose="020B0604030504040204" pitchFamily="50" charset="-128"/>
                          <a:ea typeface="Meiryo UI" panose="020B0604030504040204" pitchFamily="50" charset="-128"/>
                        </a:rPr>
                        <a:t>1</a:t>
                      </a:r>
                      <a:r>
                        <a:rPr kumimoji="1" lang="ja-JP" altLang="en-US" sz="1600" b="0" dirty="0">
                          <a:solidFill>
                            <a:schemeClr val="tx1"/>
                          </a:solidFill>
                          <a:latin typeface="Meiryo UI" panose="020B0604030504040204" pitchFamily="50" charset="-128"/>
                          <a:ea typeface="Meiryo UI" panose="020B0604030504040204" pitchFamily="50" charset="-128"/>
                        </a:rPr>
                        <a:t>パック：アプリ</a:t>
                      </a:r>
                      <a:r>
                        <a:rPr kumimoji="1" lang="en-US" altLang="ja-JP" sz="1600" b="0" dirty="0">
                          <a:solidFill>
                            <a:schemeClr val="tx1"/>
                          </a:solidFill>
                          <a:latin typeface="Meiryo UI" panose="020B0604030504040204" pitchFamily="50" charset="-128"/>
                          <a:ea typeface="Meiryo UI" panose="020B0604030504040204" pitchFamily="50" charset="-128"/>
                        </a:rPr>
                        <a:t>10</a:t>
                      </a:r>
                      <a:r>
                        <a:rPr kumimoji="1" lang="ja-JP" altLang="en-US" sz="1600" b="0" dirty="0">
                          <a:solidFill>
                            <a:schemeClr val="tx1"/>
                          </a:solidFill>
                          <a:latin typeface="Meiryo UI" panose="020B0604030504040204" pitchFamily="50" charset="-128"/>
                          <a:ea typeface="Meiryo UI" panose="020B0604030504040204" pitchFamily="50" charset="-128"/>
                        </a:rPr>
                        <a:t>個まで</a:t>
                      </a:r>
                      <a:endParaRPr kumimoji="1" lang="en-US" altLang="ja-JP" sz="1600" b="0" dirty="0">
                        <a:solidFill>
                          <a:schemeClr val="tx1"/>
                        </a:solidFill>
                        <a:latin typeface="Meiryo UI" panose="020B0604030504040204" pitchFamily="50" charset="-128"/>
                        <a:ea typeface="Meiryo UI" panose="020B0604030504040204" pitchFamily="50" charset="-128"/>
                      </a:endParaRPr>
                    </a:p>
                  </a:txBody>
                  <a:tcPr marL="0" marR="0" marT="0" marB="0" anchor="ctr" anchorCtr="1"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defRPr/>
                      </a:pPr>
                      <a:r>
                        <a:rPr kumimoji="1" lang="ja-JP" altLang="en-US" sz="1600" b="0" dirty="0">
                          <a:solidFill>
                            <a:schemeClr val="tx1"/>
                          </a:solidFill>
                          <a:latin typeface="Meiryo UI" panose="020B0604030504040204" pitchFamily="50" charset="-128"/>
                          <a:ea typeface="Meiryo UI" panose="020B0604030504040204" pitchFamily="50" charset="-128"/>
                        </a:rPr>
                        <a:t>アプリ単位</a:t>
                      </a:r>
                      <a:endParaRPr kumimoji="1" lang="en-US" altLang="ja-JP" sz="1600" b="0" dirty="0">
                        <a:solidFill>
                          <a:schemeClr val="tx1"/>
                        </a:solidFill>
                        <a:latin typeface="Meiryo UI" panose="020B0604030504040204" pitchFamily="50" charset="-128"/>
                        <a:ea typeface="Meiryo UI" panose="020B0604030504040204" pitchFamily="50" charset="-128"/>
                      </a:endParaRPr>
                    </a:p>
                  </a:txBody>
                  <a:tcPr marL="0" marR="0" marT="0" marB="0" anchor="ctr" anchorCtr="1"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r h="756000">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登録上限</a:t>
                      </a:r>
                      <a:endParaRPr kumimoji="1" lang="en-US" altLang="ja-JP"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endParaRPr>
                    </a:p>
                    <a:p>
                      <a:pPr marL="0" marR="0" lvl="0" indent="0" algn="ctr" defTabSz="914400" rtl="0" eaLnBrk="1" fontAlgn="base" latinLnBrk="0" hangingPunct="1">
                        <a:lnSpc>
                          <a:spcPct val="100000"/>
                        </a:lnSpc>
                        <a:spcBef>
                          <a:spcPts val="0"/>
                        </a:spcBef>
                        <a:spcAft>
                          <a:spcPct val="0"/>
                        </a:spcAft>
                        <a:buClrTx/>
                        <a:buSzTx/>
                        <a:buFontTx/>
                        <a:buNone/>
                        <a:tabLst/>
                      </a:pPr>
                      <a:r>
                        <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（通常）</a:t>
                      </a:r>
                    </a:p>
                  </a:txBody>
                  <a:tcPr marL="0" marR="0" marT="0" marB="0" anchor="ctr" anchorCtr="1"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defRPr/>
                      </a:pPr>
                      <a:r>
                        <a:rPr kumimoji="1" lang="en-US" altLang="ja-JP" sz="1600" b="0" dirty="0">
                          <a:solidFill>
                            <a:schemeClr val="tx1"/>
                          </a:solidFill>
                          <a:latin typeface="Meiryo UI" panose="020B0604030504040204" pitchFamily="50" charset="-128"/>
                          <a:ea typeface="Meiryo UI" panose="020B0604030504040204" pitchFamily="50" charset="-128"/>
                        </a:rPr>
                        <a:t>20MB</a:t>
                      </a:r>
                      <a:r>
                        <a:rPr kumimoji="1" lang="ja-JP" altLang="en-US" sz="1600" b="0" dirty="0" err="1">
                          <a:solidFill>
                            <a:schemeClr val="tx1"/>
                          </a:solidFill>
                          <a:latin typeface="Meiryo UI" panose="020B0604030504040204" pitchFamily="50" charset="-128"/>
                          <a:ea typeface="Meiryo UI" panose="020B0604030504040204" pitchFamily="50" charset="-128"/>
                        </a:rPr>
                        <a:t>、</a:t>
                      </a:r>
                      <a:r>
                        <a:rPr kumimoji="1" lang="en-US" altLang="ja-JP" sz="1600" b="0" dirty="0">
                          <a:solidFill>
                            <a:schemeClr val="tx1"/>
                          </a:solidFill>
                          <a:latin typeface="Meiryo UI" panose="020B0604030504040204" pitchFamily="50" charset="-128"/>
                          <a:ea typeface="Meiryo UI" panose="020B0604030504040204" pitchFamily="50" charset="-128"/>
                        </a:rPr>
                        <a:t>30</a:t>
                      </a:r>
                      <a:r>
                        <a:rPr kumimoji="1" lang="ja-JP" altLang="en-US" sz="1600" b="0" dirty="0">
                          <a:solidFill>
                            <a:schemeClr val="tx1"/>
                          </a:solidFill>
                          <a:latin typeface="Meiryo UI" panose="020B0604030504040204" pitchFamily="50" charset="-128"/>
                          <a:ea typeface="Meiryo UI" panose="020B0604030504040204" pitchFamily="50" charset="-128"/>
                        </a:rPr>
                        <a:t>個まで</a:t>
                      </a:r>
                      <a:endParaRPr kumimoji="1" lang="en-US" altLang="ja-JP" sz="1600" b="0" dirty="0">
                        <a:solidFill>
                          <a:schemeClr val="tx1"/>
                        </a:solidFill>
                        <a:latin typeface="Meiryo UI" panose="020B0604030504040204" pitchFamily="50" charset="-128"/>
                        <a:ea typeface="Meiryo UI" panose="020B0604030504040204" pitchFamily="50" charset="-128"/>
                      </a:endParaRPr>
                    </a:p>
                  </a:txBody>
                  <a:tcPr marL="0" marR="0" marT="0" marB="0" anchor="ctr" anchorCtr="1"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defRPr/>
                      </a:pPr>
                      <a:r>
                        <a:rPr kumimoji="1" lang="en-US" altLang="ja-JP" sz="1600" b="0" dirty="0">
                          <a:solidFill>
                            <a:schemeClr val="tx1"/>
                          </a:solidFill>
                          <a:latin typeface="Meiryo UI" panose="020B0604030504040204" pitchFamily="50" charset="-128"/>
                          <a:ea typeface="Meiryo UI" panose="020B0604030504040204" pitchFamily="50" charset="-128"/>
                        </a:rPr>
                        <a:t>20MB</a:t>
                      </a:r>
                      <a:r>
                        <a:rPr kumimoji="1" lang="ja-JP" altLang="en-US" sz="1600" b="0" dirty="0">
                          <a:solidFill>
                            <a:schemeClr val="tx1"/>
                          </a:solidFill>
                          <a:latin typeface="Meiryo UI" panose="020B0604030504040204" pitchFamily="50" charset="-128"/>
                          <a:ea typeface="Meiryo UI" panose="020B0604030504040204" pitchFamily="50" charset="-128"/>
                        </a:rPr>
                        <a:t>、</a:t>
                      </a:r>
                      <a:r>
                        <a:rPr kumimoji="1" lang="en-US" altLang="ja-JP" sz="1600" b="0" dirty="0">
                          <a:solidFill>
                            <a:schemeClr val="tx1"/>
                          </a:solidFill>
                          <a:latin typeface="Meiryo UI" panose="020B0604030504040204" pitchFamily="50" charset="-128"/>
                          <a:ea typeface="Meiryo UI" panose="020B0604030504040204" pitchFamily="50" charset="-128"/>
                        </a:rPr>
                        <a:t>30</a:t>
                      </a:r>
                      <a:r>
                        <a:rPr kumimoji="1" lang="ja-JP" altLang="en-US" sz="1600" b="0" dirty="0">
                          <a:solidFill>
                            <a:schemeClr val="tx1"/>
                          </a:solidFill>
                          <a:latin typeface="Meiryo UI" panose="020B0604030504040204" pitchFamily="50" charset="-128"/>
                          <a:ea typeface="Meiryo UI" panose="020B0604030504040204" pitchFamily="50" charset="-128"/>
                        </a:rPr>
                        <a:t>個まで</a:t>
                      </a:r>
                      <a:endParaRPr kumimoji="1" lang="en-US" altLang="ja-JP" sz="1600" b="0" dirty="0">
                        <a:solidFill>
                          <a:schemeClr val="tx1"/>
                        </a:solidFill>
                        <a:latin typeface="Meiryo UI" panose="020B0604030504040204" pitchFamily="50" charset="-128"/>
                        <a:ea typeface="Meiryo UI" panose="020B0604030504040204" pitchFamily="50" charset="-128"/>
                      </a:endParaRPr>
                    </a:p>
                  </a:txBody>
                  <a:tcPr marL="0" marR="0" marT="0" marB="0" anchor="ctr" anchorCtr="1"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defRPr/>
                      </a:pPr>
                      <a:r>
                        <a:rPr kumimoji="1" lang="en-US" altLang="ja-JP" sz="1600" b="0" dirty="0">
                          <a:solidFill>
                            <a:schemeClr val="tx1"/>
                          </a:solidFill>
                          <a:latin typeface="Meiryo UI" panose="020B0604030504040204" pitchFamily="50" charset="-128"/>
                          <a:ea typeface="Meiryo UI" panose="020B0604030504040204" pitchFamily="50" charset="-128"/>
                        </a:rPr>
                        <a:t>1,000</a:t>
                      </a:r>
                    </a:p>
                  </a:txBody>
                  <a:tcPr marL="0" marR="0" marT="0" marB="0" anchor="ctr" anchorCtr="1"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4"/>
                  </a:ext>
                </a:extLst>
              </a:tr>
              <a:tr h="756000">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登録上限</a:t>
                      </a:r>
                      <a:endParaRPr kumimoji="1" lang="en-US" altLang="ja-JP"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endParaRPr>
                    </a:p>
                    <a:p>
                      <a:pPr marL="0" marR="0" lvl="0" indent="0" algn="ctr" defTabSz="914400" rtl="0" eaLnBrk="1" fontAlgn="base" latinLnBrk="0" hangingPunct="1">
                        <a:lnSpc>
                          <a:spcPct val="100000"/>
                        </a:lnSpc>
                        <a:spcBef>
                          <a:spcPts val="0"/>
                        </a:spcBef>
                        <a:spcAft>
                          <a:spcPct val="0"/>
                        </a:spcAft>
                        <a:buClrTx/>
                        <a:buSzTx/>
                        <a:buFontTx/>
                        <a:buNone/>
                        <a:tabLst/>
                      </a:pPr>
                      <a:r>
                        <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a:t>
                      </a:r>
                      <a:r>
                        <a:rPr kumimoji="1" lang="en-US" altLang="ja-JP"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Managed Apps</a:t>
                      </a:r>
                      <a:r>
                        <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容量拡張）</a:t>
                      </a:r>
                    </a:p>
                  </a:txBody>
                  <a:tcPr marL="0" marR="0" marT="0" marB="0" anchor="ctr" anchorCtr="1"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defRPr/>
                      </a:pPr>
                      <a:r>
                        <a:rPr kumimoji="1" lang="en-US" altLang="ja-JP" sz="1600" b="0" dirty="0">
                          <a:solidFill>
                            <a:schemeClr val="tx1"/>
                          </a:solidFill>
                          <a:latin typeface="Meiryo UI" panose="020B0604030504040204" pitchFamily="50" charset="-128"/>
                          <a:ea typeface="Meiryo UI" panose="020B0604030504040204" pitchFamily="50" charset="-128"/>
                        </a:rPr>
                        <a:t>―</a:t>
                      </a:r>
                    </a:p>
                  </a:txBody>
                  <a:tcPr marL="0" marR="0" marT="0" marB="0" anchor="ctr" anchorCtr="1"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defRPr/>
                      </a:pPr>
                      <a:r>
                        <a:rPr kumimoji="1" lang="en-US" altLang="ja-JP" sz="1600" b="0" dirty="0">
                          <a:solidFill>
                            <a:schemeClr val="tx1"/>
                          </a:solidFill>
                          <a:latin typeface="Meiryo UI" panose="020B0604030504040204" pitchFamily="50" charset="-128"/>
                          <a:ea typeface="Meiryo UI" panose="020B0604030504040204" pitchFamily="50" charset="-128"/>
                        </a:rPr>
                        <a:t>100MB</a:t>
                      </a:r>
                      <a:r>
                        <a:rPr kumimoji="1" lang="ja-JP" altLang="en-US" sz="1600" b="0" dirty="0">
                          <a:solidFill>
                            <a:schemeClr val="tx1"/>
                          </a:solidFill>
                          <a:latin typeface="Meiryo UI" panose="020B0604030504040204" pitchFamily="50" charset="-128"/>
                          <a:ea typeface="Meiryo UI" panose="020B0604030504040204" pitchFamily="50" charset="-128"/>
                        </a:rPr>
                        <a:t>、</a:t>
                      </a:r>
                      <a:r>
                        <a:rPr kumimoji="1" lang="en-US" altLang="ja-JP" sz="1600" b="0" dirty="0">
                          <a:solidFill>
                            <a:schemeClr val="tx1"/>
                          </a:solidFill>
                          <a:latin typeface="Meiryo UI" panose="020B0604030504040204" pitchFamily="50" charset="-128"/>
                          <a:ea typeface="Meiryo UI" panose="020B0604030504040204" pitchFamily="50" charset="-128"/>
                        </a:rPr>
                        <a:t>30</a:t>
                      </a:r>
                      <a:r>
                        <a:rPr kumimoji="1" lang="ja-JP" altLang="en-US" sz="1600" b="0" dirty="0">
                          <a:solidFill>
                            <a:schemeClr val="tx1"/>
                          </a:solidFill>
                          <a:latin typeface="Meiryo UI" panose="020B0604030504040204" pitchFamily="50" charset="-128"/>
                          <a:ea typeface="Meiryo UI" panose="020B0604030504040204" pitchFamily="50" charset="-128"/>
                        </a:rPr>
                        <a:t>個まで</a:t>
                      </a:r>
                      <a:endParaRPr kumimoji="1" lang="en-US" altLang="ja-JP" sz="1600" b="0" dirty="0">
                        <a:solidFill>
                          <a:schemeClr val="tx1"/>
                        </a:solidFill>
                        <a:latin typeface="Meiryo UI" panose="020B0604030504040204" pitchFamily="50" charset="-128"/>
                        <a:ea typeface="Meiryo UI" panose="020B0604030504040204" pitchFamily="50" charset="-128"/>
                      </a:endParaRPr>
                    </a:p>
                  </a:txBody>
                  <a:tcPr marL="0" marR="0" marT="0" marB="0" anchor="ctr" anchorCtr="1"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defRPr/>
                      </a:pPr>
                      <a:r>
                        <a:rPr kumimoji="1" lang="en-US" altLang="ja-JP" sz="1600" b="0" dirty="0">
                          <a:solidFill>
                            <a:schemeClr val="tx1"/>
                          </a:solidFill>
                          <a:latin typeface="Meiryo UI" panose="020B0604030504040204" pitchFamily="50" charset="-128"/>
                          <a:ea typeface="Meiryo UI" panose="020B0604030504040204" pitchFamily="50" charset="-128"/>
                        </a:rPr>
                        <a:t>―</a:t>
                      </a:r>
                    </a:p>
                  </a:txBody>
                  <a:tcPr marL="0" marR="0" marT="0" marB="0" anchor="ctr" anchorCtr="1"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5"/>
                  </a:ext>
                </a:extLst>
              </a:tr>
              <a:tr h="756000">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ステータス管理</a:t>
                      </a:r>
                    </a:p>
                  </a:txBody>
                  <a:tcPr marL="0" marR="0" marT="0" marB="0" anchor="ctr" anchorCtr="1"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defRPr/>
                      </a:pPr>
                      <a:r>
                        <a:rPr kumimoji="1" lang="en-US" altLang="ja-JP" sz="1600" b="0" dirty="0">
                          <a:solidFill>
                            <a:schemeClr val="tx1"/>
                          </a:solidFill>
                          <a:latin typeface="Meiryo UI" panose="020B0604030504040204" pitchFamily="50" charset="-128"/>
                          <a:ea typeface="Meiryo UI" panose="020B0604030504040204" pitchFamily="50" charset="-128"/>
                        </a:rPr>
                        <a:t>―</a:t>
                      </a:r>
                      <a:endParaRPr kumimoji="1" lang="en-US" altLang="ja-JP" sz="1600" b="0" dirty="0">
                        <a:latin typeface="Meiryo UI" panose="020B0604030504040204" pitchFamily="50" charset="-128"/>
                        <a:ea typeface="Meiryo UI" panose="020B0604030504040204" pitchFamily="50" charset="-128"/>
                      </a:endParaRPr>
                    </a:p>
                  </a:txBody>
                  <a:tcPr marL="0" marR="0" marT="0" marB="0" anchor="ctr" anchorCtr="1"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defRPr/>
                      </a:pPr>
                      <a:r>
                        <a:rPr kumimoji="1" lang="ja-JP" altLang="en-US" sz="1600" b="0" dirty="0">
                          <a:solidFill>
                            <a:schemeClr val="tx1"/>
                          </a:solidFill>
                          <a:latin typeface="Meiryo UI" panose="020B0604030504040204" pitchFamily="50" charset="-128"/>
                          <a:ea typeface="Meiryo UI" panose="020B0604030504040204" pitchFamily="50" charset="-128"/>
                        </a:rPr>
                        <a:t>配布開始～配布完了まで</a:t>
                      </a:r>
                      <a:endParaRPr kumimoji="1" lang="en-US" altLang="ja-JP" sz="1600" b="0" dirty="0">
                        <a:solidFill>
                          <a:schemeClr val="tx1"/>
                        </a:solidFill>
                        <a:latin typeface="Meiryo UI" panose="020B0604030504040204" pitchFamily="50" charset="-128"/>
                        <a:ea typeface="Meiryo UI" panose="020B0604030504040204" pitchFamily="50" charset="-128"/>
                      </a:endParaRPr>
                    </a:p>
                  </a:txBody>
                  <a:tcPr marL="0" marR="0" marT="0" marB="0" anchor="ctr" anchorCtr="1"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defRPr/>
                      </a:pPr>
                      <a:r>
                        <a:rPr kumimoji="1" lang="ja-JP" altLang="en-US" sz="1600" b="0" dirty="0">
                          <a:solidFill>
                            <a:schemeClr val="tx1"/>
                          </a:solidFill>
                          <a:latin typeface="Meiryo UI" panose="020B0604030504040204" pitchFamily="50" charset="-128"/>
                          <a:ea typeface="Meiryo UI" panose="020B0604030504040204" pitchFamily="50" charset="-128"/>
                        </a:rPr>
                        <a:t>常時</a:t>
                      </a:r>
                      <a:endParaRPr kumimoji="1" lang="en-US" altLang="ja-JP" sz="1600" b="0" dirty="0">
                        <a:solidFill>
                          <a:schemeClr val="tx1"/>
                        </a:solidFill>
                        <a:latin typeface="Meiryo UI" panose="020B0604030504040204" pitchFamily="50" charset="-128"/>
                        <a:ea typeface="Meiryo UI" panose="020B0604030504040204" pitchFamily="50" charset="-128"/>
                      </a:endParaRPr>
                    </a:p>
                  </a:txBody>
                  <a:tcPr marL="0" marR="0" marT="0" marB="0" anchor="ctr" anchorCtr="1"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6"/>
                  </a:ext>
                </a:extLst>
              </a:tr>
              <a:tr h="756000">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バージョンアップ</a:t>
                      </a:r>
                    </a:p>
                  </a:txBody>
                  <a:tcPr marL="0" marR="0" marT="0" marB="0" anchor="ctr" anchorCtr="1"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上書き可能</a:t>
                      </a:r>
                      <a:endParaRPr kumimoji="1" lang="en-US" altLang="ja-JP"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endParaRPr>
                    </a:p>
                  </a:txBody>
                  <a:tcPr marL="0" marR="0" marT="0" marB="0" anchor="ctr" anchorCtr="1"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アプリ削除後に再配信</a:t>
                      </a:r>
                      <a:endParaRPr kumimoji="1" lang="en-US" altLang="ja-JP"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endParaRPr>
                    </a:p>
                  </a:txBody>
                  <a:tcPr marL="0" marR="0" marT="0" marB="0" anchor="ctr" anchorCtr="1"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アプリが登録済の場合、</a:t>
                      </a:r>
                      <a:endParaRPr kumimoji="1" lang="en-US" altLang="ja-JP"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endParaRPr>
                    </a:p>
                    <a:p>
                      <a:pPr marL="0" marR="0" lvl="0" indent="0" algn="ctr" defTabSz="914400" rtl="0" eaLnBrk="1" fontAlgn="base" latinLnBrk="0" hangingPunct="1">
                        <a:lnSpc>
                          <a:spcPct val="100000"/>
                        </a:lnSpc>
                        <a:spcBef>
                          <a:spcPts val="0"/>
                        </a:spcBef>
                        <a:spcAft>
                          <a:spcPct val="0"/>
                        </a:spcAft>
                        <a:buClrTx/>
                        <a:buSzTx/>
                        <a:buFontTx/>
                        <a:buNone/>
                        <a:tabLst/>
                      </a:pPr>
                      <a:r>
                        <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アプリの更新可</a:t>
                      </a:r>
                      <a:r>
                        <a:rPr kumimoji="1" lang="ja-JP" altLang="en-US" sz="12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a:t>
                      </a:r>
                      <a:r>
                        <a:rPr kumimoji="1" lang="en-US" altLang="ja-JP" sz="12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a:t>
                      </a:r>
                      <a:r>
                        <a:rPr kumimoji="1" lang="ja-JP" altLang="en-US" sz="12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a:t>
                      </a:r>
                      <a:endParaRPr kumimoji="1" lang="en-US" altLang="ja-JP" sz="12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endParaRPr>
                    </a:p>
                  </a:txBody>
                  <a:tcPr marL="0" marR="0" marT="0" marB="0" anchor="ctr" anchorCtr="1"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7"/>
                  </a:ext>
                </a:extLst>
              </a:tr>
              <a:tr h="756000">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インストール開始</a:t>
                      </a:r>
                      <a:r>
                        <a:rPr kumimoji="1" lang="en-US" altLang="ja-JP"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a:t>
                      </a:r>
                      <a:r>
                        <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終了</a:t>
                      </a:r>
                      <a:endParaRPr kumimoji="1" lang="en-US" altLang="ja-JP"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endParaRPr>
                    </a:p>
                    <a:p>
                      <a:pPr marL="0" marR="0" lvl="0" indent="0" algn="ctr" defTabSz="914400" rtl="0" eaLnBrk="1" fontAlgn="base" latinLnBrk="0" hangingPunct="1">
                        <a:lnSpc>
                          <a:spcPct val="100000"/>
                        </a:lnSpc>
                        <a:spcBef>
                          <a:spcPts val="0"/>
                        </a:spcBef>
                        <a:spcAft>
                          <a:spcPct val="0"/>
                        </a:spcAft>
                        <a:buClrTx/>
                        <a:buSzTx/>
                        <a:buFontTx/>
                        <a:buNone/>
                        <a:tabLst/>
                      </a:pPr>
                      <a:r>
                        <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メッセージ指定</a:t>
                      </a:r>
                      <a:endParaRPr kumimoji="1" lang="en-US" altLang="ja-JP"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endParaRPr>
                    </a:p>
                  </a:txBody>
                  <a:tcPr marL="0" marR="0" marT="0" marB="0" anchor="ctr" anchorCtr="1"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defRPr/>
                      </a:pPr>
                      <a:r>
                        <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指定不可</a:t>
                      </a:r>
                    </a:p>
                  </a:txBody>
                  <a:tcPr marL="0" marR="0" marT="0" marB="0" anchor="ctr" anchorCtr="1"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defRPr/>
                      </a:pPr>
                      <a:r>
                        <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指定可能</a:t>
                      </a:r>
                    </a:p>
                  </a:txBody>
                  <a:tcPr marL="0" marR="0" marT="0" marB="0" anchor="ctr" anchorCtr="1"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defRPr/>
                      </a:pPr>
                      <a:r>
                        <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指定不可</a:t>
                      </a:r>
                    </a:p>
                  </a:txBody>
                  <a:tcPr marL="0" marR="0" marT="0" marB="0" anchor="ctr" anchorCtr="1"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2059455058"/>
      </p:ext>
    </p:extLst>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E3B751F6-5788-46DE-B710-6C105D5F9DC5}"/>
              </a:ext>
            </a:extLst>
          </p:cNvPr>
          <p:cNvSpPr txBox="1"/>
          <p:nvPr/>
        </p:nvSpPr>
        <p:spPr>
          <a:xfrm>
            <a:off x="4088926" y="3944982"/>
            <a:ext cx="4825360" cy="1862048"/>
          </a:xfrm>
          <a:prstGeom prst="rect">
            <a:avLst/>
          </a:prstGeom>
          <a:noFill/>
        </p:spPr>
        <p:txBody>
          <a:bodyPr wrap="none" rtlCol="0" anchor="ctr" anchorCtr="1">
            <a:spAutoFit/>
          </a:bodyPr>
          <a:lstStyle/>
          <a:p>
            <a:pPr lvl="0">
              <a:spcBef>
                <a:spcPts val="600"/>
              </a:spcBef>
            </a:pPr>
            <a:r>
              <a:rPr lang="ja-JP" altLang="en-US" sz="5500" dirty="0">
                <a:solidFill>
                  <a:schemeClr val="bg1"/>
                </a:solidFill>
                <a:latin typeface="Meiryo UI" panose="020B0604030504040204" pitchFamily="50" charset="-128"/>
                <a:ea typeface="Meiryo UI" panose="020B0604030504040204" pitchFamily="50" charset="-128"/>
              </a:rPr>
              <a:t>基本サービス</a:t>
            </a:r>
            <a:endParaRPr lang="en-US" altLang="ja-JP" sz="5500" dirty="0">
              <a:solidFill>
                <a:schemeClr val="bg1"/>
              </a:solidFill>
              <a:latin typeface="Meiryo UI" panose="020B0604030504040204" pitchFamily="50" charset="-128"/>
              <a:ea typeface="Meiryo UI" panose="020B0604030504040204" pitchFamily="50" charset="-128"/>
            </a:endParaRPr>
          </a:p>
          <a:p>
            <a:pPr lvl="0">
              <a:spcBef>
                <a:spcPts val="600"/>
              </a:spcBef>
            </a:pPr>
            <a:r>
              <a:rPr lang="ja-JP" altLang="en-US" sz="5500" dirty="0">
                <a:solidFill>
                  <a:schemeClr val="bg1"/>
                </a:solidFill>
                <a:latin typeface="Meiryo UI" panose="020B0604030504040204" pitchFamily="50" charset="-128"/>
                <a:ea typeface="Meiryo UI" panose="020B0604030504040204" pitchFamily="50" charset="-128"/>
              </a:rPr>
              <a:t>［</a:t>
            </a:r>
            <a:r>
              <a:rPr lang="en-US" altLang="ja-JP" sz="5500" dirty="0">
                <a:solidFill>
                  <a:schemeClr val="bg1"/>
                </a:solidFill>
                <a:latin typeface="Meiryo UI" panose="020B0604030504040204" pitchFamily="50" charset="-128"/>
                <a:ea typeface="Meiryo UI" panose="020B0604030504040204" pitchFamily="50" charset="-128"/>
              </a:rPr>
              <a:t>4G</a:t>
            </a:r>
            <a:r>
              <a:rPr lang="ja-JP" altLang="en-US" sz="5500" dirty="0">
                <a:solidFill>
                  <a:schemeClr val="bg1"/>
                </a:solidFill>
                <a:latin typeface="Meiryo UI" panose="020B0604030504040204" pitchFamily="50" charset="-128"/>
                <a:ea typeface="Meiryo UI" panose="020B0604030504040204" pitchFamily="50" charset="-128"/>
              </a:rPr>
              <a:t>ケータイ］</a:t>
            </a:r>
          </a:p>
        </p:txBody>
      </p:sp>
    </p:spTree>
    <p:extLst>
      <p:ext uri="{BB962C8B-B14F-4D97-AF65-F5344CB8AC3E}">
        <p14:creationId xmlns:p14="http://schemas.microsoft.com/office/powerpoint/2010/main" val="4161903877"/>
      </p:ext>
    </p:extLst>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7CBC8283-036C-4FE1-8CEC-3AC00F19E1DE}"/>
              </a:ext>
            </a:extLst>
          </p:cNvPr>
          <p:cNvSpPr>
            <a:spLocks noGrp="1"/>
          </p:cNvSpPr>
          <p:nvPr>
            <p:ph type="sldNum" sz="quarter" idx="4"/>
          </p:nvPr>
        </p:nvSpPr>
        <p:spPr/>
        <p:txBody>
          <a:bodyPr/>
          <a:lstStyle/>
          <a:p>
            <a:fld id="{F1BF7F6E-0413-4353-995D-100289A07FF8}" type="slidenum">
              <a:rPr lang="en-US" altLang="ja-JP" smtClean="0"/>
              <a:pPr/>
              <a:t>63</a:t>
            </a:fld>
            <a:endParaRPr lang="en-US" altLang="ja-JP" dirty="0"/>
          </a:p>
        </p:txBody>
      </p:sp>
      <p:sp>
        <p:nvSpPr>
          <p:cNvPr id="4" name="タイトル 3">
            <a:extLst>
              <a:ext uri="{FF2B5EF4-FFF2-40B4-BE49-F238E27FC236}">
                <a16:creationId xmlns:a16="http://schemas.microsoft.com/office/drawing/2014/main" id="{860833F3-5F4C-4092-85C5-4C09DB0638FF}"/>
              </a:ext>
            </a:extLst>
          </p:cNvPr>
          <p:cNvSpPr>
            <a:spLocks noGrp="1"/>
          </p:cNvSpPr>
          <p:nvPr>
            <p:ph type="title"/>
          </p:nvPr>
        </p:nvSpPr>
        <p:spPr/>
        <p:txBody>
          <a:bodyPr/>
          <a:lstStyle/>
          <a:p>
            <a:r>
              <a:rPr lang="ja-JP" altLang="en-US" dirty="0">
                <a:latin typeface="Meiryo UI" panose="020B0604030504040204" pitchFamily="50" charset="-128"/>
                <a:ea typeface="Meiryo UI" panose="020B0604030504040204" pitchFamily="50" charset="-128"/>
              </a:rPr>
              <a:t>デバイス遠隔設定</a:t>
            </a:r>
            <a:endParaRPr kumimoji="1" lang="ja-JP" altLang="en-US" dirty="0"/>
          </a:p>
        </p:txBody>
      </p:sp>
      <p:sp>
        <p:nvSpPr>
          <p:cNvPr id="5" name="角丸四角形 13">
            <a:extLst>
              <a:ext uri="{FF2B5EF4-FFF2-40B4-BE49-F238E27FC236}">
                <a16:creationId xmlns:a16="http://schemas.microsoft.com/office/drawing/2014/main" id="{9CB91ECB-5020-43DB-B961-A6EE22AB9D5D}"/>
              </a:ext>
            </a:extLst>
          </p:cNvPr>
          <p:cNvSpPr/>
          <p:nvPr/>
        </p:nvSpPr>
        <p:spPr bwMode="auto">
          <a:xfrm>
            <a:off x="9022006" y="360000"/>
            <a:ext cx="1080000" cy="288000"/>
          </a:xfrm>
          <a:prstGeom prst="roundRect">
            <a:avLst>
              <a:gd name="adj" fmla="val 13229"/>
            </a:avLst>
          </a:prstGeom>
          <a:solidFill>
            <a:srgbClr val="FF9933"/>
          </a:solidFill>
          <a:ln w="285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defRPr/>
            </a:pPr>
            <a:r>
              <a:rPr kumimoji="1" lang="en-US" altLang="ja-JP" sz="1400" b="1" kern="0" dirty="0">
                <a:solidFill>
                  <a:srgbClr val="FFFFFF"/>
                </a:solidFill>
                <a:latin typeface="Meiryo UI" panose="020B0604030504040204" pitchFamily="50" charset="-128"/>
                <a:ea typeface="Meiryo UI" panose="020B0604030504040204" pitchFamily="50" charset="-128"/>
                <a:cs typeface="Verdana" panose="020B0604030504040204" pitchFamily="34" charset="0"/>
              </a:rPr>
              <a:t>4G</a:t>
            </a:r>
            <a:endParaRPr kumimoji="1" lang="ja-JP" altLang="en-US" sz="1400" b="1" kern="0" dirty="0">
              <a:solidFill>
                <a:srgbClr val="FFFFFF"/>
              </a:solidFill>
              <a:latin typeface="Meiryo UI" panose="020B0604030504040204" pitchFamily="50" charset="-128"/>
              <a:ea typeface="Meiryo UI" panose="020B0604030504040204" pitchFamily="50" charset="-128"/>
              <a:cs typeface="Verdana" panose="020B0604030504040204" pitchFamily="34" charset="0"/>
            </a:endParaRPr>
          </a:p>
        </p:txBody>
      </p:sp>
      <p:sp>
        <p:nvSpPr>
          <p:cNvPr id="6" name="コンテンツ プレースホルダ 28">
            <a:extLst>
              <a:ext uri="{FF2B5EF4-FFF2-40B4-BE49-F238E27FC236}">
                <a16:creationId xmlns:a16="http://schemas.microsoft.com/office/drawing/2014/main" id="{5029AB66-A330-4F6D-8261-44FABAF36540}"/>
              </a:ext>
            </a:extLst>
          </p:cNvPr>
          <p:cNvSpPr txBox="1">
            <a:spLocks/>
          </p:cNvSpPr>
          <p:nvPr/>
        </p:nvSpPr>
        <p:spPr>
          <a:xfrm>
            <a:off x="360006" y="1257478"/>
            <a:ext cx="12283200" cy="1368000"/>
          </a:xfrm>
          <a:prstGeom prst="rect">
            <a:avLst/>
          </a:prstGeom>
        </p:spPr>
        <p:txBody>
          <a:bodyPr lIns="0" rIns="0" anchor="ctr" anchorCtr="0"/>
          <a:lstStyle>
            <a:lvl1pPr marL="215900" algn="l" rtl="0" fontAlgn="base">
              <a:spcBef>
                <a:spcPts val="2400"/>
              </a:spcBef>
              <a:spcAft>
                <a:spcPct val="0"/>
              </a:spcAft>
              <a:defRPr sz="4400">
                <a:solidFill>
                  <a:schemeClr val="tx1"/>
                </a:solidFill>
                <a:latin typeface="HGP創英角ｺﾞｼｯｸUB" panose="020B0900000000000000" pitchFamily="50" charset="-128"/>
                <a:ea typeface="HGP創英角ｺﾞｼｯｸUB" panose="020B0900000000000000" pitchFamily="50" charset="-128"/>
                <a:cs typeface="+mn-cs"/>
                <a:sym typeface="ヒラギノ角ゴ ProN W6" charset="0"/>
              </a:defRPr>
            </a:lvl1pPr>
            <a:lvl2pPr marL="1231900" indent="-571500" algn="l" rtl="0" fontAlgn="base">
              <a:spcBef>
                <a:spcPts val="2400"/>
              </a:spcBef>
              <a:spcAft>
                <a:spcPct val="0"/>
              </a:spcAft>
              <a:buClr>
                <a:srgbClr val="000000"/>
              </a:buClr>
              <a:buSzPct val="171000"/>
              <a:buFont typeface="ヒラギノ角ゴ ProN W3" charset="0"/>
              <a:buChar char="•"/>
              <a:defRPr sz="4400">
                <a:solidFill>
                  <a:schemeClr val="tx1"/>
                </a:solidFill>
                <a:latin typeface="HGP創英角ｺﾞｼｯｸUB" panose="020B0900000000000000" pitchFamily="50" charset="-128"/>
                <a:ea typeface="HGP創英角ｺﾞｼｯｸUB" panose="020B0900000000000000" pitchFamily="50" charset="-128"/>
                <a:cs typeface="+mn-cs"/>
                <a:sym typeface="ヒラギノ角ゴ ProN W6" charset="0"/>
              </a:defRPr>
            </a:lvl2pPr>
            <a:lvl3pPr marL="1676400" indent="-571500" algn="l" rtl="0" fontAlgn="base">
              <a:spcBef>
                <a:spcPts val="2400"/>
              </a:spcBef>
              <a:spcAft>
                <a:spcPct val="0"/>
              </a:spcAft>
              <a:buClr>
                <a:srgbClr val="000000"/>
              </a:buClr>
              <a:buSzPct val="171000"/>
              <a:buFont typeface="ヒラギノ角ゴ ProN W3" charset="0"/>
              <a:buChar char="•"/>
              <a:defRPr sz="4400">
                <a:solidFill>
                  <a:schemeClr val="tx1"/>
                </a:solidFill>
                <a:latin typeface="HGP創英角ｺﾞｼｯｸUB" panose="020B0900000000000000" pitchFamily="50" charset="-128"/>
                <a:ea typeface="HGP創英角ｺﾞｼｯｸUB" panose="020B0900000000000000" pitchFamily="50" charset="-128"/>
                <a:cs typeface="+mn-cs"/>
                <a:sym typeface="ヒラギノ角ゴ ProN W6" charset="0"/>
              </a:defRPr>
            </a:lvl3pPr>
            <a:lvl4pPr marL="2120900" indent="-571500" algn="l" rtl="0" fontAlgn="base">
              <a:spcBef>
                <a:spcPts val="2400"/>
              </a:spcBef>
              <a:spcAft>
                <a:spcPct val="0"/>
              </a:spcAft>
              <a:buClr>
                <a:srgbClr val="000000"/>
              </a:buClr>
              <a:buSzPct val="171000"/>
              <a:buFont typeface="ヒラギノ角ゴ ProN W3" charset="0"/>
              <a:buChar char="•"/>
              <a:defRPr sz="4400">
                <a:solidFill>
                  <a:schemeClr val="tx1"/>
                </a:solidFill>
                <a:latin typeface="HGP創英角ｺﾞｼｯｸUB" panose="020B0900000000000000" pitchFamily="50" charset="-128"/>
                <a:ea typeface="HGP創英角ｺﾞｼｯｸUB" panose="020B0900000000000000" pitchFamily="50" charset="-128"/>
                <a:cs typeface="+mn-cs"/>
                <a:sym typeface="ヒラギノ角ゴ ProN W6" charset="0"/>
              </a:defRPr>
            </a:lvl4pPr>
            <a:lvl5pPr marL="2565400" indent="-571500" algn="l" rtl="0" fontAlgn="base">
              <a:spcBef>
                <a:spcPts val="2400"/>
              </a:spcBef>
              <a:spcAft>
                <a:spcPct val="0"/>
              </a:spcAft>
              <a:buClr>
                <a:srgbClr val="000000"/>
              </a:buClr>
              <a:buSzPct val="171000"/>
              <a:buFont typeface="ヒラギノ角ゴ ProN W3" charset="0"/>
              <a:buChar char="•"/>
              <a:defRPr sz="4400">
                <a:solidFill>
                  <a:schemeClr val="tx1"/>
                </a:solidFill>
                <a:latin typeface="HGP創英角ｺﾞｼｯｸUB" panose="020B0900000000000000" pitchFamily="50" charset="-128"/>
                <a:ea typeface="HGP創英角ｺﾞｼｯｸUB" panose="020B0900000000000000" pitchFamily="50" charset="-128"/>
                <a:cs typeface="+mn-cs"/>
                <a:sym typeface="ヒラギノ角ゴ ProN W6" charset="0"/>
              </a:defRPr>
            </a:lvl5pPr>
            <a:lvl6pPr marL="3022600" indent="-571500" algn="l" rtl="0" fontAlgn="base">
              <a:spcBef>
                <a:spcPts val="2400"/>
              </a:spcBef>
              <a:spcAft>
                <a:spcPct val="0"/>
              </a:spcAft>
              <a:buClr>
                <a:srgbClr val="000000"/>
              </a:buClr>
              <a:buSzPct val="171000"/>
              <a:buFont typeface="ヒラギノ角ゴ ProN W3" charset="0"/>
              <a:buChar char="•"/>
              <a:defRPr sz="3800">
                <a:solidFill>
                  <a:schemeClr val="tx1"/>
                </a:solidFill>
                <a:latin typeface="+mn-lt"/>
                <a:ea typeface="+mn-ea"/>
                <a:cs typeface="+mn-cs"/>
                <a:sym typeface="ヒラギノ角ゴ ProN W6" charset="0"/>
              </a:defRPr>
            </a:lvl6pPr>
            <a:lvl7pPr marL="3479800" indent="-571500" algn="l" rtl="0" fontAlgn="base">
              <a:spcBef>
                <a:spcPts val="2400"/>
              </a:spcBef>
              <a:spcAft>
                <a:spcPct val="0"/>
              </a:spcAft>
              <a:buClr>
                <a:srgbClr val="000000"/>
              </a:buClr>
              <a:buSzPct val="171000"/>
              <a:buFont typeface="ヒラギノ角ゴ ProN W3" charset="0"/>
              <a:buChar char="•"/>
              <a:defRPr sz="3800">
                <a:solidFill>
                  <a:schemeClr val="tx1"/>
                </a:solidFill>
                <a:latin typeface="+mn-lt"/>
                <a:ea typeface="+mn-ea"/>
                <a:cs typeface="+mn-cs"/>
                <a:sym typeface="ヒラギノ角ゴ ProN W6" charset="0"/>
              </a:defRPr>
            </a:lvl7pPr>
            <a:lvl8pPr marL="3937000" indent="-571500" algn="l" rtl="0" fontAlgn="base">
              <a:spcBef>
                <a:spcPts val="2400"/>
              </a:spcBef>
              <a:spcAft>
                <a:spcPct val="0"/>
              </a:spcAft>
              <a:buClr>
                <a:srgbClr val="000000"/>
              </a:buClr>
              <a:buSzPct val="171000"/>
              <a:buFont typeface="ヒラギノ角ゴ ProN W3" charset="0"/>
              <a:buChar char="•"/>
              <a:defRPr sz="3800">
                <a:solidFill>
                  <a:schemeClr val="tx1"/>
                </a:solidFill>
                <a:latin typeface="+mn-lt"/>
                <a:ea typeface="+mn-ea"/>
                <a:cs typeface="+mn-cs"/>
                <a:sym typeface="ヒラギノ角ゴ ProN W6" charset="0"/>
              </a:defRPr>
            </a:lvl8pPr>
            <a:lvl9pPr marL="4394200" indent="-571500" algn="l" rtl="0" fontAlgn="base">
              <a:spcBef>
                <a:spcPts val="2400"/>
              </a:spcBef>
              <a:spcAft>
                <a:spcPct val="0"/>
              </a:spcAft>
              <a:buClr>
                <a:srgbClr val="000000"/>
              </a:buClr>
              <a:buSzPct val="171000"/>
              <a:buFont typeface="ヒラギノ角ゴ ProN W3" charset="0"/>
              <a:buChar char="•"/>
              <a:defRPr sz="3800">
                <a:solidFill>
                  <a:schemeClr val="tx1"/>
                </a:solidFill>
                <a:latin typeface="+mn-lt"/>
                <a:ea typeface="+mn-ea"/>
                <a:cs typeface="+mn-cs"/>
                <a:sym typeface="ヒラギノ角ゴ ProN W6" charset="0"/>
              </a:defRPr>
            </a:lvl9pPr>
          </a:lstStyle>
          <a:p>
            <a:pPr marL="0" algn="ctr" fontAlgn="auto">
              <a:spcBef>
                <a:spcPts val="0"/>
              </a:spcBef>
              <a:spcAft>
                <a:spcPts val="0"/>
              </a:spcAft>
              <a:defRPr/>
            </a:pPr>
            <a:r>
              <a:rPr lang="ja-JP" altLang="en-US" sz="3000" kern="0" dirty="0">
                <a:solidFill>
                  <a:sysClr val="windowText" lastClr="000000"/>
                </a:solidFill>
                <a:latin typeface="Meiryo UI" panose="020B0604030504040204" pitchFamily="50" charset="-128"/>
                <a:ea typeface="Meiryo UI" panose="020B0604030504040204" pitchFamily="50" charset="-128"/>
              </a:rPr>
              <a:t>遠隔からのポリシー適用可能</a:t>
            </a:r>
          </a:p>
        </p:txBody>
      </p:sp>
      <p:sp>
        <p:nvSpPr>
          <p:cNvPr id="7" name="矢印: 右 6">
            <a:extLst>
              <a:ext uri="{FF2B5EF4-FFF2-40B4-BE49-F238E27FC236}">
                <a16:creationId xmlns:a16="http://schemas.microsoft.com/office/drawing/2014/main" id="{B94112AD-29C2-4B65-B517-6DC148D5E50D}"/>
              </a:ext>
            </a:extLst>
          </p:cNvPr>
          <p:cNvSpPr/>
          <p:nvPr/>
        </p:nvSpPr>
        <p:spPr bwMode="auto">
          <a:xfrm>
            <a:off x="3355751" y="2719634"/>
            <a:ext cx="1652099" cy="320732"/>
          </a:xfrm>
          <a:prstGeom prst="rightArrow">
            <a:avLst>
              <a:gd name="adj1" fmla="val 50000"/>
              <a:gd name="adj2" fmla="val 77134"/>
            </a:avLst>
          </a:prstGeom>
          <a:solidFill>
            <a:srgbClr val="00B050"/>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8" name="四角形: 角を丸くする 7">
            <a:extLst>
              <a:ext uri="{FF2B5EF4-FFF2-40B4-BE49-F238E27FC236}">
                <a16:creationId xmlns:a16="http://schemas.microsoft.com/office/drawing/2014/main" id="{6834AB95-54E7-460A-9AB5-D2395EABA24D}"/>
              </a:ext>
            </a:extLst>
          </p:cNvPr>
          <p:cNvSpPr/>
          <p:nvPr/>
        </p:nvSpPr>
        <p:spPr bwMode="auto">
          <a:xfrm>
            <a:off x="777791" y="2592000"/>
            <a:ext cx="2843495" cy="576000"/>
          </a:xfrm>
          <a:prstGeom prst="roundRect">
            <a:avLst>
              <a:gd name="adj" fmla="val 11024"/>
            </a:avLst>
          </a:prstGeom>
          <a:solidFill>
            <a:schemeClr val="bg1">
              <a:lumMod val="95000"/>
            </a:schemeClr>
          </a:solidFill>
          <a:ln w="15875" cap="flat" cmpd="sng" algn="ctr">
            <a:solidFill>
              <a:schemeClr val="bg1">
                <a:lumMod val="5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r>
              <a:rPr lang="ja-JP" altLang="en-US" sz="2000" b="1" dirty="0">
                <a:solidFill>
                  <a:srgbClr val="00B050"/>
                </a:solidFill>
                <a:latin typeface="Meiryo UI" panose="020B0604030504040204" pitchFamily="50" charset="-128"/>
                <a:ea typeface="Meiryo UI" panose="020B0604030504040204" pitchFamily="50" charset="-128"/>
                <a:cs typeface="Verdana" panose="020B0604030504040204" pitchFamily="34" charset="0"/>
              </a:rPr>
              <a:t>❶</a:t>
            </a:r>
            <a:r>
              <a:rPr lang="ja-JP" altLang="en-US" sz="2000" dirty="0">
                <a:latin typeface="Meiryo UI" panose="020B0604030504040204" pitchFamily="50" charset="-128"/>
                <a:ea typeface="Meiryo UI" panose="020B0604030504040204" pitchFamily="50" charset="-128"/>
                <a:cs typeface="Verdana" panose="020B0604030504040204" pitchFamily="34" charset="0"/>
              </a:rPr>
              <a:t>ポリシー作成</a:t>
            </a:r>
          </a:p>
        </p:txBody>
      </p:sp>
      <p:sp>
        <p:nvSpPr>
          <p:cNvPr id="9" name="四角形: 角を丸くする 8">
            <a:extLst>
              <a:ext uri="{FF2B5EF4-FFF2-40B4-BE49-F238E27FC236}">
                <a16:creationId xmlns:a16="http://schemas.microsoft.com/office/drawing/2014/main" id="{6773D85F-3F82-4000-AB3F-AF346C0D9AD1}"/>
              </a:ext>
            </a:extLst>
          </p:cNvPr>
          <p:cNvSpPr/>
          <p:nvPr/>
        </p:nvSpPr>
        <p:spPr bwMode="auto">
          <a:xfrm>
            <a:off x="9381927" y="2592000"/>
            <a:ext cx="2843495" cy="576000"/>
          </a:xfrm>
          <a:prstGeom prst="roundRect">
            <a:avLst>
              <a:gd name="adj" fmla="val 11024"/>
            </a:avLst>
          </a:prstGeom>
          <a:solidFill>
            <a:schemeClr val="bg1">
              <a:lumMod val="95000"/>
            </a:schemeClr>
          </a:solidFill>
          <a:ln w="15875" cap="flat" cmpd="sng" algn="ctr">
            <a:solidFill>
              <a:schemeClr val="bg1">
                <a:lumMod val="5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r>
              <a:rPr lang="ja-JP" altLang="en-US" sz="2000" b="1" dirty="0">
                <a:solidFill>
                  <a:srgbClr val="0070C0"/>
                </a:solidFill>
                <a:latin typeface="Meiryo UI" panose="020B0604030504040204" pitchFamily="50" charset="-128"/>
                <a:ea typeface="Meiryo UI" panose="020B0604030504040204" pitchFamily="50" charset="-128"/>
                <a:cs typeface="Verdana" panose="020B0604030504040204" pitchFamily="34" charset="0"/>
              </a:rPr>
              <a:t>❸</a:t>
            </a:r>
            <a:r>
              <a:rPr lang="ja-JP" altLang="en-US" sz="2000" dirty="0">
                <a:latin typeface="Meiryo UI" panose="020B0604030504040204" pitchFamily="50" charset="-128"/>
                <a:ea typeface="Meiryo UI" panose="020B0604030504040204" pitchFamily="50" charset="-128"/>
                <a:cs typeface="Verdana" panose="020B0604030504040204" pitchFamily="34" charset="0"/>
              </a:rPr>
              <a:t>ポリシー適用</a:t>
            </a:r>
          </a:p>
        </p:txBody>
      </p:sp>
      <p:sp>
        <p:nvSpPr>
          <p:cNvPr id="10" name="矢印: 右 9">
            <a:extLst>
              <a:ext uri="{FF2B5EF4-FFF2-40B4-BE49-F238E27FC236}">
                <a16:creationId xmlns:a16="http://schemas.microsoft.com/office/drawing/2014/main" id="{CB0298B6-74E8-4029-96BE-3B5986C9B803}"/>
              </a:ext>
            </a:extLst>
          </p:cNvPr>
          <p:cNvSpPr/>
          <p:nvPr/>
        </p:nvSpPr>
        <p:spPr bwMode="auto">
          <a:xfrm>
            <a:off x="7923354" y="2719634"/>
            <a:ext cx="1386564" cy="320732"/>
          </a:xfrm>
          <a:prstGeom prst="rightArrow">
            <a:avLst>
              <a:gd name="adj1" fmla="val 50000"/>
              <a:gd name="adj2" fmla="val 77134"/>
            </a:avLst>
          </a:prstGeom>
          <a:gradFill>
            <a:gsLst>
              <a:gs pos="0">
                <a:srgbClr val="00B050"/>
              </a:gs>
              <a:gs pos="100000">
                <a:srgbClr val="0070C0"/>
              </a:gs>
            </a:gsLst>
            <a:lin ang="0" scaled="0"/>
          </a:gra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11" name="四角形: 角を丸くする 10">
            <a:extLst>
              <a:ext uri="{FF2B5EF4-FFF2-40B4-BE49-F238E27FC236}">
                <a16:creationId xmlns:a16="http://schemas.microsoft.com/office/drawing/2014/main" id="{3431B0FC-2C3E-4C0D-9FD9-D2F5B2209BBE}"/>
              </a:ext>
            </a:extLst>
          </p:cNvPr>
          <p:cNvSpPr/>
          <p:nvPr/>
        </p:nvSpPr>
        <p:spPr bwMode="auto">
          <a:xfrm>
            <a:off x="5079859" y="2592000"/>
            <a:ext cx="2843495" cy="576000"/>
          </a:xfrm>
          <a:prstGeom prst="roundRect">
            <a:avLst>
              <a:gd name="adj" fmla="val 11024"/>
            </a:avLst>
          </a:prstGeom>
          <a:solidFill>
            <a:schemeClr val="bg1">
              <a:lumMod val="95000"/>
            </a:schemeClr>
          </a:solidFill>
          <a:ln w="15875" cap="flat" cmpd="sng" algn="ctr">
            <a:solidFill>
              <a:schemeClr val="bg1">
                <a:lumMod val="5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r>
              <a:rPr lang="ja-JP" altLang="en-US" sz="2000" b="1" dirty="0">
                <a:solidFill>
                  <a:srgbClr val="00B050"/>
                </a:solidFill>
                <a:latin typeface="Meiryo UI" panose="020B0604030504040204" pitchFamily="50" charset="-128"/>
                <a:ea typeface="Meiryo UI" panose="020B0604030504040204" pitchFamily="50" charset="-128"/>
                <a:cs typeface="Verdana" panose="020B0604030504040204" pitchFamily="34" charset="0"/>
              </a:rPr>
              <a:t>❷</a:t>
            </a:r>
            <a:r>
              <a:rPr lang="ja-JP" altLang="en-US" sz="2000" dirty="0">
                <a:latin typeface="Meiryo UI" panose="020B0604030504040204" pitchFamily="50" charset="-128"/>
                <a:ea typeface="Meiryo UI" panose="020B0604030504040204" pitchFamily="50" charset="-128"/>
                <a:cs typeface="Verdana" panose="020B0604030504040204" pitchFamily="34" charset="0"/>
              </a:rPr>
              <a:t>ポリシー登録</a:t>
            </a:r>
          </a:p>
        </p:txBody>
      </p:sp>
      <p:sp>
        <p:nvSpPr>
          <p:cNvPr id="19" name="Text Box 36">
            <a:extLst>
              <a:ext uri="{FF2B5EF4-FFF2-40B4-BE49-F238E27FC236}">
                <a16:creationId xmlns:a16="http://schemas.microsoft.com/office/drawing/2014/main" id="{4599F223-22A8-43FE-9A3E-6AFDD86E1202}"/>
              </a:ext>
            </a:extLst>
          </p:cNvPr>
          <p:cNvSpPr txBox="1">
            <a:spLocks noChangeArrowheads="1"/>
          </p:cNvSpPr>
          <p:nvPr/>
        </p:nvSpPr>
        <p:spPr bwMode="auto">
          <a:xfrm>
            <a:off x="360005" y="9187194"/>
            <a:ext cx="11957865" cy="369332"/>
          </a:xfrm>
          <a:prstGeom prst="rect">
            <a:avLst/>
          </a:prstGeom>
          <a:noFill/>
          <a:ln w="34925" algn="ctr">
            <a:noFill/>
            <a:miter lim="800000"/>
            <a:headEnd/>
            <a:tailEnd/>
          </a:ln>
          <a:effectLst/>
        </p:spPr>
        <p:txBody>
          <a:bodyPr wrap="square" lIns="0" tIns="0" rIns="0" bIns="0" anchor="ctr" anchorCtr="0">
            <a:spAutoFit/>
          </a:bodyPr>
          <a:lstStyle/>
          <a:p>
            <a:pPr algn="l" fontAlgn="auto">
              <a:spcBef>
                <a:spcPts val="0"/>
              </a:spcBef>
              <a:spcAft>
                <a:spcPts val="0"/>
              </a:spcAft>
              <a:defRPr/>
            </a:pPr>
            <a:r>
              <a:rPr lang="en-US" altLang="ja-JP" sz="1200" kern="0" dirty="0">
                <a:solidFill>
                  <a:schemeClr val="bg1">
                    <a:lumMod val="50000"/>
                  </a:schemeClr>
                </a:solidFill>
                <a:latin typeface="Meiryo UI" panose="020B0604030504040204" pitchFamily="50" charset="-128"/>
                <a:ea typeface="Meiryo UI" panose="020B0604030504040204" pitchFamily="50" charset="-128"/>
              </a:rPr>
              <a:t>※</a:t>
            </a:r>
            <a:r>
              <a:rPr lang="ja-JP" altLang="en-US" sz="1200" kern="0" dirty="0">
                <a:solidFill>
                  <a:schemeClr val="bg1">
                    <a:lumMod val="50000"/>
                  </a:schemeClr>
                </a:solidFill>
                <a:latin typeface="Meiryo UI" panose="020B0604030504040204" pitchFamily="50" charset="-128"/>
                <a:ea typeface="Meiryo UI" panose="020B0604030504040204" pitchFamily="50" charset="-128"/>
              </a:rPr>
              <a:t>詳細な遠隔設定項目は</a:t>
            </a:r>
            <a:r>
              <a:rPr lang="en-US" altLang="ja-JP" sz="1200" kern="0" dirty="0">
                <a:solidFill>
                  <a:schemeClr val="bg1">
                    <a:lumMod val="50000"/>
                  </a:schemeClr>
                </a:solidFill>
                <a:latin typeface="Meiryo UI" panose="020B0604030504040204" pitchFamily="50" charset="-128"/>
                <a:ea typeface="Meiryo UI" panose="020B0604030504040204" pitchFamily="50" charset="-128"/>
              </a:rPr>
              <a:t>Appendix</a:t>
            </a:r>
            <a:r>
              <a:rPr lang="ja-JP" altLang="en-US" sz="1200" kern="0" dirty="0">
                <a:solidFill>
                  <a:schemeClr val="bg1">
                    <a:lumMod val="50000"/>
                  </a:schemeClr>
                </a:solidFill>
                <a:latin typeface="Meiryo UI" panose="020B0604030504040204" pitchFamily="50" charset="-128"/>
                <a:ea typeface="Meiryo UI" panose="020B0604030504040204" pitchFamily="50" charset="-128"/>
              </a:rPr>
              <a:t>をご覧ください。</a:t>
            </a:r>
            <a:endParaRPr lang="en-US" altLang="ja-JP" sz="1200" kern="0" dirty="0">
              <a:solidFill>
                <a:schemeClr val="bg1">
                  <a:lumMod val="50000"/>
                </a:schemeClr>
              </a:solidFill>
              <a:latin typeface="Meiryo UI" panose="020B0604030504040204" pitchFamily="50" charset="-128"/>
              <a:ea typeface="Meiryo UI" panose="020B0604030504040204" pitchFamily="50" charset="-128"/>
            </a:endParaRPr>
          </a:p>
          <a:p>
            <a:pPr algn="l" fontAlgn="auto">
              <a:spcBef>
                <a:spcPts val="0"/>
              </a:spcBef>
              <a:spcAft>
                <a:spcPts val="0"/>
              </a:spcAft>
              <a:defRPr/>
            </a:pPr>
            <a:r>
              <a:rPr lang="en-US" altLang="ja-JP" sz="1200" kern="0" dirty="0">
                <a:solidFill>
                  <a:schemeClr val="bg1">
                    <a:lumMod val="50000"/>
                  </a:schemeClr>
                </a:solidFill>
                <a:latin typeface="Meiryo UI" panose="020B0604030504040204" pitchFamily="50" charset="-128"/>
                <a:ea typeface="Meiryo UI" panose="020B0604030504040204" pitchFamily="50" charset="-128"/>
              </a:rPr>
              <a:t>※4G</a:t>
            </a:r>
            <a:r>
              <a:rPr lang="ja-JP" altLang="en-US" sz="1200" kern="0" dirty="0">
                <a:solidFill>
                  <a:schemeClr val="bg1">
                    <a:lumMod val="50000"/>
                  </a:schemeClr>
                </a:solidFill>
                <a:latin typeface="Meiryo UI" panose="020B0604030504040204" pitchFamily="50" charset="-128"/>
                <a:ea typeface="Meiryo UI" panose="020B0604030504040204" pitchFamily="50" charset="-128"/>
              </a:rPr>
              <a:t>ケータイの場合、</a:t>
            </a:r>
            <a:r>
              <a:rPr lang="en-US" altLang="ja-JP" sz="1200" kern="0" dirty="0">
                <a:solidFill>
                  <a:schemeClr val="bg1">
                    <a:lumMod val="50000"/>
                  </a:schemeClr>
                </a:solidFill>
                <a:latin typeface="Meiryo UI" panose="020B0604030504040204" pitchFamily="50" charset="-128"/>
                <a:ea typeface="Meiryo UI" panose="020B0604030504040204" pitchFamily="50" charset="-128"/>
              </a:rPr>
              <a:t>FCM</a:t>
            </a:r>
            <a:r>
              <a:rPr lang="ja-JP" altLang="en-US" sz="1200" kern="0" dirty="0">
                <a:solidFill>
                  <a:schemeClr val="bg1">
                    <a:lumMod val="50000"/>
                  </a:schemeClr>
                </a:solidFill>
                <a:latin typeface="Meiryo UI" panose="020B0604030504040204" pitchFamily="50" charset="-128"/>
                <a:ea typeface="Meiryo UI" panose="020B0604030504040204" pitchFamily="50" charset="-128"/>
              </a:rPr>
              <a:t>サービスが利用できないためポーリング（定期）通信での適用となります。</a:t>
            </a:r>
            <a:endParaRPr lang="en-US" altLang="ja-JP" sz="1200" kern="0" dirty="0">
              <a:solidFill>
                <a:schemeClr val="bg1">
                  <a:lumMod val="50000"/>
                </a:schemeClr>
              </a:solidFill>
              <a:latin typeface="Meiryo UI" panose="020B0604030504040204" pitchFamily="50" charset="-128"/>
              <a:ea typeface="Meiryo UI" panose="020B0604030504040204" pitchFamily="50" charset="-128"/>
            </a:endParaRPr>
          </a:p>
        </p:txBody>
      </p:sp>
      <p:sp>
        <p:nvSpPr>
          <p:cNvPr id="20" name="四角形: 角を丸くする 19">
            <a:extLst>
              <a:ext uri="{FF2B5EF4-FFF2-40B4-BE49-F238E27FC236}">
                <a16:creationId xmlns:a16="http://schemas.microsoft.com/office/drawing/2014/main" id="{1C288EF6-7100-409C-BD39-7950CC101F6C}"/>
              </a:ext>
            </a:extLst>
          </p:cNvPr>
          <p:cNvSpPr/>
          <p:nvPr/>
        </p:nvSpPr>
        <p:spPr bwMode="auto">
          <a:xfrm>
            <a:off x="777538" y="3385440"/>
            <a:ext cx="4284000" cy="5299882"/>
          </a:xfrm>
          <a:prstGeom prst="roundRect">
            <a:avLst>
              <a:gd name="adj" fmla="val 2965"/>
            </a:avLst>
          </a:prstGeom>
          <a:solidFill>
            <a:schemeClr val="bg1"/>
          </a:solidFill>
          <a:ln w="762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altLang="ja-JP" sz="4200" b="0" i="0" u="none" strike="noStrike" cap="none" normalizeH="0" baseline="0" dirty="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21" name="四角形: 角を丸くする 20">
            <a:extLst>
              <a:ext uri="{FF2B5EF4-FFF2-40B4-BE49-F238E27FC236}">
                <a16:creationId xmlns:a16="http://schemas.microsoft.com/office/drawing/2014/main" id="{553237A8-5DAA-4694-BBF5-CF8736489AB2}"/>
              </a:ext>
            </a:extLst>
          </p:cNvPr>
          <p:cNvSpPr/>
          <p:nvPr/>
        </p:nvSpPr>
        <p:spPr bwMode="auto">
          <a:xfrm>
            <a:off x="9381926" y="3385440"/>
            <a:ext cx="2843495" cy="5299882"/>
          </a:xfrm>
          <a:prstGeom prst="roundRect">
            <a:avLst>
              <a:gd name="adj" fmla="val 4466"/>
            </a:avLst>
          </a:prstGeom>
          <a:solidFill>
            <a:schemeClr val="bg1"/>
          </a:solidFill>
          <a:ln w="762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altLang="ja-JP" sz="4200" b="0" i="0" u="none" strike="noStrike" cap="none" normalizeH="0" baseline="0" dirty="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22" name="角丸四角形 51">
            <a:extLst>
              <a:ext uri="{FF2B5EF4-FFF2-40B4-BE49-F238E27FC236}">
                <a16:creationId xmlns:a16="http://schemas.microsoft.com/office/drawing/2014/main" id="{06C6051A-2852-410B-985C-3E2CCAE1D01B}"/>
              </a:ext>
            </a:extLst>
          </p:cNvPr>
          <p:cNvSpPr/>
          <p:nvPr/>
        </p:nvSpPr>
        <p:spPr bwMode="auto">
          <a:xfrm>
            <a:off x="9579673" y="3599349"/>
            <a:ext cx="2448000" cy="442092"/>
          </a:xfrm>
          <a:prstGeom prst="roundRect">
            <a:avLst>
              <a:gd name="adj" fmla="val 14364"/>
            </a:avLst>
          </a:prstGeom>
          <a:solidFill>
            <a:srgbClr val="0070C0"/>
          </a:solidFill>
          <a:ln>
            <a:solidFill>
              <a:srgbClr val="0070C0"/>
            </a:solid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anchor="ctr" anchorCtr="0"/>
          <a:lstStyle/>
          <a:p>
            <a:pPr>
              <a:lnSpc>
                <a:spcPct val="90000"/>
              </a:lnSpc>
              <a:spcBef>
                <a:spcPct val="50000"/>
              </a:spcBef>
            </a:pPr>
            <a:r>
              <a:rPr lang="en-US" altLang="ja-JP" sz="1600" b="1" dirty="0">
                <a:solidFill>
                  <a:schemeClr val="bg1"/>
                </a:solidFill>
                <a:latin typeface="Meiryo UI" panose="020B0604030504040204" pitchFamily="50" charset="-128"/>
                <a:ea typeface="Meiryo UI" panose="020B0604030504040204" pitchFamily="50" charset="-128"/>
              </a:rPr>
              <a:t>4G</a:t>
            </a:r>
            <a:r>
              <a:rPr lang="ja-JP" altLang="en-US" sz="1600" b="1" dirty="0">
                <a:solidFill>
                  <a:schemeClr val="bg1"/>
                </a:solidFill>
                <a:latin typeface="Meiryo UI" panose="020B0604030504040204" pitchFamily="50" charset="-128"/>
                <a:ea typeface="Meiryo UI" panose="020B0604030504040204" pitchFamily="50" charset="-128"/>
              </a:rPr>
              <a:t>ケータイ</a:t>
            </a:r>
          </a:p>
        </p:txBody>
      </p:sp>
      <p:cxnSp>
        <p:nvCxnSpPr>
          <p:cNvPr id="23" name="直線コネクタ 22">
            <a:extLst>
              <a:ext uri="{FF2B5EF4-FFF2-40B4-BE49-F238E27FC236}">
                <a16:creationId xmlns:a16="http://schemas.microsoft.com/office/drawing/2014/main" id="{E9B26BBA-6E09-4225-B366-75929C61DEFF}"/>
              </a:ext>
            </a:extLst>
          </p:cNvPr>
          <p:cNvCxnSpPr/>
          <p:nvPr/>
        </p:nvCxnSpPr>
        <p:spPr bwMode="auto">
          <a:xfrm>
            <a:off x="8652641" y="3385440"/>
            <a:ext cx="0" cy="5299882"/>
          </a:xfrm>
          <a:prstGeom prst="line">
            <a:avLst/>
          </a:prstGeom>
          <a:solidFill>
            <a:srgbClr val="000000"/>
          </a:solidFill>
          <a:ln w="25400" cap="rnd" cmpd="sng" algn="ctr">
            <a:solidFill>
              <a:schemeClr val="bg1">
                <a:lumMod val="50000"/>
              </a:schemeClr>
            </a:solidFill>
            <a:prstDash val="sysDot"/>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4" name="矢印: 右 23">
            <a:extLst>
              <a:ext uri="{FF2B5EF4-FFF2-40B4-BE49-F238E27FC236}">
                <a16:creationId xmlns:a16="http://schemas.microsoft.com/office/drawing/2014/main" id="{E6134C58-8569-4DB7-81AC-7230B40A1FF1}"/>
              </a:ext>
            </a:extLst>
          </p:cNvPr>
          <p:cNvSpPr/>
          <p:nvPr/>
        </p:nvSpPr>
        <p:spPr bwMode="auto">
          <a:xfrm rot="1500000">
            <a:off x="6700437" y="6898713"/>
            <a:ext cx="3531960" cy="184667"/>
          </a:xfrm>
          <a:prstGeom prst="rightArrow">
            <a:avLst>
              <a:gd name="adj1" fmla="val 45958"/>
              <a:gd name="adj2" fmla="val 129682"/>
            </a:avLst>
          </a:prstGeom>
          <a:gradFill>
            <a:gsLst>
              <a:gs pos="0">
                <a:srgbClr val="0070C0"/>
              </a:gs>
              <a:gs pos="100000">
                <a:srgbClr val="00B050"/>
              </a:gs>
            </a:gsLst>
            <a:lin ang="10800000" scaled="0"/>
          </a:gra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25" name="矢印: 右 24">
            <a:extLst>
              <a:ext uri="{FF2B5EF4-FFF2-40B4-BE49-F238E27FC236}">
                <a16:creationId xmlns:a16="http://schemas.microsoft.com/office/drawing/2014/main" id="{73EF9A2B-53F9-447A-ACFA-D25941FCA8CF}"/>
              </a:ext>
            </a:extLst>
          </p:cNvPr>
          <p:cNvSpPr/>
          <p:nvPr/>
        </p:nvSpPr>
        <p:spPr bwMode="auto">
          <a:xfrm rot="20100000" flipV="1">
            <a:off x="6694471" y="5429238"/>
            <a:ext cx="3664163" cy="184667"/>
          </a:xfrm>
          <a:prstGeom prst="rightArrow">
            <a:avLst>
              <a:gd name="adj1" fmla="val 45958"/>
              <a:gd name="adj2" fmla="val 129682"/>
            </a:avLst>
          </a:prstGeom>
          <a:gradFill>
            <a:gsLst>
              <a:gs pos="0">
                <a:srgbClr val="0070C0"/>
              </a:gs>
              <a:gs pos="100000">
                <a:srgbClr val="00B050"/>
              </a:gs>
            </a:gsLst>
            <a:lin ang="10800000" scaled="0"/>
          </a:gra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26" name="角丸四角形 51">
            <a:extLst>
              <a:ext uri="{FF2B5EF4-FFF2-40B4-BE49-F238E27FC236}">
                <a16:creationId xmlns:a16="http://schemas.microsoft.com/office/drawing/2014/main" id="{A616FE49-2C09-43C1-9C8A-1BFA335ED74F}"/>
              </a:ext>
            </a:extLst>
          </p:cNvPr>
          <p:cNvSpPr/>
          <p:nvPr/>
        </p:nvSpPr>
        <p:spPr bwMode="auto">
          <a:xfrm>
            <a:off x="5493563" y="4766302"/>
            <a:ext cx="2016087" cy="718416"/>
          </a:xfrm>
          <a:prstGeom prst="roundRect">
            <a:avLst>
              <a:gd name="adj" fmla="val 8839"/>
            </a:avLst>
          </a:prstGeom>
          <a:solidFill>
            <a:srgbClr val="00B050"/>
          </a:solidFill>
          <a:ln>
            <a:solidFill>
              <a:srgbClr val="00B050"/>
            </a:solid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anchor="ctr" anchorCtr="0"/>
          <a:lstStyle/>
          <a:p>
            <a:r>
              <a:rPr lang="ja-JP" altLang="en-US" sz="1600" b="1" dirty="0">
                <a:solidFill>
                  <a:schemeClr val="bg1"/>
                </a:solidFill>
                <a:latin typeface="Meiryo UI" panose="020B0604030504040204" pitchFamily="50" charset="-128"/>
                <a:ea typeface="Meiryo UI" panose="020B0604030504040204" pitchFamily="50" charset="-128"/>
                <a:cs typeface="Verdana" panose="020B0604030504040204" pitchFamily="34" charset="0"/>
              </a:rPr>
              <a:t>デバイスマネジメント</a:t>
            </a:r>
            <a:endParaRPr lang="en-US" altLang="ja-JP" sz="1600" b="1" dirty="0">
              <a:solidFill>
                <a:schemeClr val="bg1"/>
              </a:solidFill>
              <a:latin typeface="Meiryo UI" panose="020B0604030504040204" pitchFamily="50" charset="-128"/>
              <a:ea typeface="Meiryo UI" panose="020B0604030504040204" pitchFamily="50" charset="-128"/>
              <a:cs typeface="Verdana" panose="020B0604030504040204" pitchFamily="34" charset="0"/>
            </a:endParaRPr>
          </a:p>
          <a:p>
            <a:r>
              <a:rPr lang="ja-JP" altLang="en-US" sz="1600" b="1" dirty="0">
                <a:solidFill>
                  <a:schemeClr val="bg1"/>
                </a:solidFill>
                <a:latin typeface="Meiryo UI" panose="020B0604030504040204" pitchFamily="50" charset="-128"/>
                <a:ea typeface="Meiryo UI" panose="020B0604030504040204" pitchFamily="50" charset="-128"/>
                <a:cs typeface="Verdana" panose="020B0604030504040204" pitchFamily="34" charset="0"/>
              </a:rPr>
              <a:t>サーバ</a:t>
            </a:r>
            <a:endParaRPr lang="en-US" altLang="ja-JP" sz="1600" b="1" dirty="0">
              <a:solidFill>
                <a:schemeClr val="bg1"/>
              </a:solidFill>
              <a:latin typeface="Meiryo UI" panose="020B0604030504040204" pitchFamily="50" charset="-128"/>
              <a:ea typeface="Meiryo UI" panose="020B0604030504040204" pitchFamily="50" charset="-128"/>
              <a:cs typeface="Verdana" panose="020B0604030504040204" pitchFamily="34" charset="0"/>
            </a:endParaRPr>
          </a:p>
        </p:txBody>
      </p:sp>
      <p:sp>
        <p:nvSpPr>
          <p:cNvPr id="27" name="矢印: 右 26">
            <a:extLst>
              <a:ext uri="{FF2B5EF4-FFF2-40B4-BE49-F238E27FC236}">
                <a16:creationId xmlns:a16="http://schemas.microsoft.com/office/drawing/2014/main" id="{51C6EB49-7984-4269-A0A6-3F6623A582D3}"/>
              </a:ext>
            </a:extLst>
          </p:cNvPr>
          <p:cNvSpPr/>
          <p:nvPr/>
        </p:nvSpPr>
        <p:spPr bwMode="auto">
          <a:xfrm>
            <a:off x="3693294" y="6176779"/>
            <a:ext cx="2236491" cy="184667"/>
          </a:xfrm>
          <a:prstGeom prst="rightArrow">
            <a:avLst>
              <a:gd name="adj1" fmla="val 45958"/>
              <a:gd name="adj2" fmla="val 129682"/>
            </a:avLst>
          </a:prstGeom>
          <a:solidFill>
            <a:srgbClr val="00B050"/>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28" name="四角形: 角を丸くする 27">
            <a:extLst>
              <a:ext uri="{FF2B5EF4-FFF2-40B4-BE49-F238E27FC236}">
                <a16:creationId xmlns:a16="http://schemas.microsoft.com/office/drawing/2014/main" id="{4754DF89-638D-4085-8D45-950BD5FC6160}"/>
              </a:ext>
            </a:extLst>
          </p:cNvPr>
          <p:cNvSpPr/>
          <p:nvPr/>
        </p:nvSpPr>
        <p:spPr bwMode="auto">
          <a:xfrm>
            <a:off x="957285" y="5040000"/>
            <a:ext cx="3924000" cy="432000"/>
          </a:xfrm>
          <a:prstGeom prst="roundRect">
            <a:avLst>
              <a:gd name="adj" fmla="val 58796"/>
            </a:avLst>
          </a:prstGeom>
          <a:noFill/>
          <a:ln w="19050" cap="flat" cmpd="sng" algn="ctr">
            <a:solidFill>
              <a:srgbClr val="00B050"/>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r>
              <a:rPr kumimoji="1" lang="ja-JP" altLang="en-US" sz="2000" b="1" dirty="0">
                <a:solidFill>
                  <a:srgbClr val="00B050"/>
                </a:solidFill>
                <a:latin typeface="Meiryo UI" panose="020B0604030504040204" pitchFamily="50" charset="-128"/>
                <a:ea typeface="Meiryo UI" panose="020B0604030504040204" pitchFamily="50" charset="-128"/>
              </a:rPr>
              <a:t>アプリケーション制御</a:t>
            </a:r>
            <a:r>
              <a:rPr kumimoji="1" lang="en-US" altLang="ja-JP" sz="2000" b="1" dirty="0">
                <a:solidFill>
                  <a:srgbClr val="00B050"/>
                </a:solidFill>
                <a:latin typeface="Meiryo UI" panose="020B0604030504040204" pitchFamily="50" charset="-128"/>
                <a:ea typeface="Meiryo UI" panose="020B0604030504040204" pitchFamily="50" charset="-128"/>
              </a:rPr>
              <a:t>etc</a:t>
            </a:r>
            <a:endParaRPr lang="en-US" altLang="ja-JP" sz="2000" b="1" dirty="0">
              <a:solidFill>
                <a:srgbClr val="00B050"/>
              </a:solidFill>
              <a:latin typeface="Meiryo UI" panose="020B0604030504040204" pitchFamily="50" charset="-128"/>
              <a:ea typeface="Meiryo UI" panose="020B0604030504040204" pitchFamily="50" charset="-128"/>
            </a:endParaRPr>
          </a:p>
        </p:txBody>
      </p:sp>
      <p:sp>
        <p:nvSpPr>
          <p:cNvPr id="29" name="四角形: 角を丸くする 28">
            <a:extLst>
              <a:ext uri="{FF2B5EF4-FFF2-40B4-BE49-F238E27FC236}">
                <a16:creationId xmlns:a16="http://schemas.microsoft.com/office/drawing/2014/main" id="{9AEA2472-9AAB-49AE-928A-785BBF736F89}"/>
              </a:ext>
            </a:extLst>
          </p:cNvPr>
          <p:cNvSpPr/>
          <p:nvPr/>
        </p:nvSpPr>
        <p:spPr bwMode="auto">
          <a:xfrm>
            <a:off x="957285" y="3599349"/>
            <a:ext cx="3924000" cy="432000"/>
          </a:xfrm>
          <a:prstGeom prst="roundRect">
            <a:avLst>
              <a:gd name="adj" fmla="val 58796"/>
            </a:avLst>
          </a:prstGeom>
          <a:noFill/>
          <a:ln w="19050" cap="flat" cmpd="sng" algn="ctr">
            <a:solidFill>
              <a:srgbClr val="00B050"/>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r>
              <a:rPr lang="ja-JP" altLang="en-US" sz="2000" b="1" dirty="0">
                <a:solidFill>
                  <a:srgbClr val="00B050"/>
                </a:solidFill>
                <a:latin typeface="Meiryo UI" panose="020B0604030504040204" pitchFamily="50" charset="-128"/>
                <a:ea typeface="Meiryo UI" panose="020B0604030504040204" pitchFamily="50" charset="-128"/>
              </a:rPr>
              <a:t>パスコード設定</a:t>
            </a:r>
          </a:p>
        </p:txBody>
      </p:sp>
      <p:sp>
        <p:nvSpPr>
          <p:cNvPr id="30" name="四角形: 角を丸くする 29">
            <a:extLst>
              <a:ext uri="{FF2B5EF4-FFF2-40B4-BE49-F238E27FC236}">
                <a16:creationId xmlns:a16="http://schemas.microsoft.com/office/drawing/2014/main" id="{A9492EE1-F42E-4C3D-AC48-67E469CA0812}"/>
              </a:ext>
            </a:extLst>
          </p:cNvPr>
          <p:cNvSpPr/>
          <p:nvPr/>
        </p:nvSpPr>
        <p:spPr bwMode="auto">
          <a:xfrm>
            <a:off x="957285" y="4149202"/>
            <a:ext cx="3924000" cy="432000"/>
          </a:xfrm>
          <a:prstGeom prst="roundRect">
            <a:avLst>
              <a:gd name="adj" fmla="val 58796"/>
            </a:avLst>
          </a:prstGeom>
          <a:noFill/>
          <a:ln w="19050" cap="flat" cmpd="sng" algn="ctr">
            <a:solidFill>
              <a:srgbClr val="00B050"/>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algn="l"/>
            <a:r>
              <a:rPr lang="ja-JP" altLang="en-US" sz="2000" b="1" dirty="0">
                <a:solidFill>
                  <a:srgbClr val="00B050"/>
                </a:solidFill>
                <a:latin typeface="Meiryo UI" panose="020B0604030504040204" pitchFamily="50" charset="-128"/>
                <a:ea typeface="Meiryo UI" panose="020B0604030504040204" pitchFamily="50" charset="-128"/>
              </a:rPr>
              <a:t>デバイス制御設定</a:t>
            </a:r>
            <a:endParaRPr lang="en-US" altLang="ja-JP" sz="2000" b="1" dirty="0">
              <a:solidFill>
                <a:srgbClr val="00B050"/>
              </a:solidFill>
              <a:latin typeface="Meiryo UI" panose="020B0604030504040204" pitchFamily="50" charset="-128"/>
              <a:ea typeface="Meiryo UI" panose="020B0604030504040204" pitchFamily="50" charset="-128"/>
            </a:endParaRPr>
          </a:p>
        </p:txBody>
      </p:sp>
      <p:sp>
        <p:nvSpPr>
          <p:cNvPr id="31" name="テキスト ボックス 30">
            <a:extLst>
              <a:ext uri="{FF2B5EF4-FFF2-40B4-BE49-F238E27FC236}">
                <a16:creationId xmlns:a16="http://schemas.microsoft.com/office/drawing/2014/main" id="{ED12A555-8F0E-47A5-B1F0-EB081775D991}"/>
              </a:ext>
            </a:extLst>
          </p:cNvPr>
          <p:cNvSpPr txBox="1"/>
          <p:nvPr/>
        </p:nvSpPr>
        <p:spPr>
          <a:xfrm>
            <a:off x="893384" y="4619857"/>
            <a:ext cx="4052309" cy="359939"/>
          </a:xfrm>
          <a:prstGeom prst="rect">
            <a:avLst/>
          </a:prstGeom>
          <a:noFill/>
        </p:spPr>
        <p:txBody>
          <a:bodyPr wrap="square" rtlCol="0">
            <a:noAutofit/>
          </a:bodyPr>
          <a:lstStyle/>
          <a:p>
            <a:pPr>
              <a:lnSpc>
                <a:spcPts val="2000"/>
              </a:lnSpc>
              <a:spcBef>
                <a:spcPts val="0"/>
              </a:spcBef>
            </a:pPr>
            <a:r>
              <a:rPr lang="ja-JP" altLang="en-US" sz="1600" kern="0" dirty="0">
                <a:solidFill>
                  <a:sysClr val="windowText" lastClr="000000"/>
                </a:solidFill>
                <a:latin typeface="Meiryo UI" panose="020B0604030504040204" pitchFamily="50" charset="-128"/>
                <a:ea typeface="Meiryo UI" panose="020B0604030504040204" pitchFamily="50" charset="-128"/>
              </a:rPr>
              <a:t>カメラ</a:t>
            </a:r>
            <a:r>
              <a:rPr lang="en-US" altLang="ja-JP" sz="1600" kern="0" dirty="0">
                <a:solidFill>
                  <a:sysClr val="windowText" lastClr="000000"/>
                </a:solidFill>
                <a:latin typeface="Meiryo UI" panose="020B0604030504040204" pitchFamily="50" charset="-128"/>
                <a:ea typeface="Meiryo UI" panose="020B0604030504040204" pitchFamily="50" charset="-128"/>
              </a:rPr>
              <a:t>/Wi-Fi/</a:t>
            </a:r>
            <a:r>
              <a:rPr lang="en-US" altLang="ja-JP" sz="1600" kern="0" dirty="0" err="1">
                <a:solidFill>
                  <a:sysClr val="windowText" lastClr="000000"/>
                </a:solidFill>
                <a:latin typeface="Meiryo UI" panose="020B0604030504040204" pitchFamily="50" charset="-128"/>
                <a:ea typeface="Meiryo UI" panose="020B0604030504040204" pitchFamily="50" charset="-128"/>
              </a:rPr>
              <a:t>Bluthooth</a:t>
            </a:r>
            <a:r>
              <a:rPr lang="en-US" altLang="ja-JP" sz="1600" kern="0" dirty="0">
                <a:solidFill>
                  <a:sysClr val="windowText" lastClr="000000"/>
                </a:solidFill>
                <a:latin typeface="Meiryo UI" panose="020B0604030504040204" pitchFamily="50" charset="-128"/>
                <a:ea typeface="Meiryo UI" panose="020B0604030504040204" pitchFamily="50" charset="-128"/>
              </a:rPr>
              <a:t>/</a:t>
            </a:r>
            <a:r>
              <a:rPr lang="ja-JP" altLang="en-US" sz="1600" kern="0" dirty="0">
                <a:solidFill>
                  <a:sysClr val="windowText" lastClr="000000"/>
                </a:solidFill>
                <a:latin typeface="Meiryo UI" panose="020B0604030504040204" pitchFamily="50" charset="-128"/>
                <a:ea typeface="Meiryo UI" panose="020B0604030504040204" pitchFamily="50" charset="-128"/>
              </a:rPr>
              <a:t>外部メモリ</a:t>
            </a:r>
            <a:r>
              <a:rPr lang="en-US" altLang="ja-JP" sz="1600" kern="0" dirty="0">
                <a:solidFill>
                  <a:sysClr val="windowText" lastClr="000000"/>
                </a:solidFill>
                <a:latin typeface="Meiryo UI" panose="020B0604030504040204" pitchFamily="50" charset="-128"/>
                <a:ea typeface="Meiryo UI" panose="020B0604030504040204" pitchFamily="50" charset="-128"/>
              </a:rPr>
              <a:t>/</a:t>
            </a:r>
            <a:r>
              <a:rPr lang="ja-JP" altLang="en-US" sz="1600" kern="0" dirty="0">
                <a:solidFill>
                  <a:sysClr val="windowText" lastClr="000000"/>
                </a:solidFill>
                <a:latin typeface="Meiryo UI" panose="020B0604030504040204" pitchFamily="50" charset="-128"/>
                <a:ea typeface="Meiryo UI" panose="020B0604030504040204" pitchFamily="50" charset="-128"/>
              </a:rPr>
              <a:t>テザリング</a:t>
            </a:r>
            <a:endParaRPr lang="en-US" altLang="ja-JP" sz="1600" dirty="0">
              <a:latin typeface="Meiryo UI" panose="020B0604030504040204" pitchFamily="50" charset="-128"/>
              <a:ea typeface="Meiryo UI" panose="020B0604030504040204" pitchFamily="50" charset="-128"/>
            </a:endParaRPr>
          </a:p>
        </p:txBody>
      </p:sp>
      <p:sp>
        <p:nvSpPr>
          <p:cNvPr id="35" name="矢印: 右 34">
            <a:extLst>
              <a:ext uri="{FF2B5EF4-FFF2-40B4-BE49-F238E27FC236}">
                <a16:creationId xmlns:a16="http://schemas.microsoft.com/office/drawing/2014/main" id="{8DE3FBA3-7DBE-4D3C-8A3E-A3CFFF564798}"/>
              </a:ext>
            </a:extLst>
          </p:cNvPr>
          <p:cNvSpPr/>
          <p:nvPr/>
        </p:nvSpPr>
        <p:spPr bwMode="auto">
          <a:xfrm>
            <a:off x="6933690" y="6176779"/>
            <a:ext cx="4356000" cy="184667"/>
          </a:xfrm>
          <a:prstGeom prst="rightArrow">
            <a:avLst>
              <a:gd name="adj1" fmla="val 45958"/>
              <a:gd name="adj2" fmla="val 129682"/>
            </a:avLst>
          </a:prstGeom>
          <a:gradFill>
            <a:gsLst>
              <a:gs pos="0">
                <a:srgbClr val="0070C0"/>
              </a:gs>
              <a:gs pos="100000">
                <a:srgbClr val="00B050"/>
              </a:gs>
            </a:gsLst>
            <a:lin ang="10800000" scaled="0"/>
          </a:gra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pic>
        <p:nvPicPr>
          <p:cNvPr id="36" name="Picture 6" descr="j0428969">
            <a:extLst>
              <a:ext uri="{FF2B5EF4-FFF2-40B4-BE49-F238E27FC236}">
                <a16:creationId xmlns:a16="http://schemas.microsoft.com/office/drawing/2014/main" id="{073AB815-61FF-4DB0-944E-C737D9FE2ACF}"/>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6001457" y="5576537"/>
            <a:ext cx="1000296" cy="1385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 name="メモ 200">
            <a:extLst>
              <a:ext uri="{FF2B5EF4-FFF2-40B4-BE49-F238E27FC236}">
                <a16:creationId xmlns:a16="http://schemas.microsoft.com/office/drawing/2014/main" id="{250899FB-FAEF-44E0-98E5-CC7F8A9FA0DE}"/>
              </a:ext>
            </a:extLst>
          </p:cNvPr>
          <p:cNvSpPr/>
          <p:nvPr/>
        </p:nvSpPr>
        <p:spPr bwMode="auto">
          <a:xfrm>
            <a:off x="8229798" y="5106316"/>
            <a:ext cx="605850" cy="727018"/>
          </a:xfrm>
          <a:prstGeom prst="foldedCorner">
            <a:avLst/>
          </a:prstGeom>
          <a:gradFill flip="none" rotWithShape="1">
            <a:gsLst>
              <a:gs pos="0">
                <a:srgbClr val="FFFFFF"/>
              </a:gs>
              <a:gs pos="50000">
                <a:srgbClr val="FFFFFF"/>
              </a:gs>
              <a:gs pos="100000">
                <a:srgbClr val="FFFFFF">
                  <a:lumMod val="85000"/>
                </a:srgbClr>
              </a:gs>
            </a:gsLst>
            <a:path path="circle">
              <a:fillToRect l="100000" t="100000"/>
            </a:path>
            <a:tileRect r="-100000" b="-100000"/>
          </a:gradFill>
          <a:ln w="349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0" tIns="45720" rIns="0" bIns="45720" numCol="1" rtlCol="0" anchor="ctr" anchorCtr="0" compatLnSpc="1">
            <a:prstTxWarp prst="textNoShape">
              <a:avLst/>
            </a:prstTxWarp>
          </a:bodyPr>
          <a:lstStyle/>
          <a:p>
            <a:pPr>
              <a:defRPr/>
            </a:pPr>
            <a:r>
              <a:rPr kumimoji="1" lang="en-US" altLang="ja-JP" sz="1000" b="1" kern="0" dirty="0">
                <a:latin typeface="Meiryo UI" panose="020B0604030504040204" pitchFamily="50" charset="-128"/>
                <a:ea typeface="Meiryo UI" panose="020B0604030504040204" pitchFamily="50" charset="-128"/>
              </a:rPr>
              <a:t>POLICY</a:t>
            </a:r>
            <a:endParaRPr kumimoji="1" lang="ja-JP" altLang="en-US" sz="1000" b="1" kern="0" dirty="0">
              <a:latin typeface="Meiryo UI" panose="020B0604030504040204" pitchFamily="50" charset="-128"/>
              <a:ea typeface="Meiryo UI" panose="020B0604030504040204" pitchFamily="50" charset="-128"/>
            </a:endParaRPr>
          </a:p>
        </p:txBody>
      </p:sp>
      <p:sp>
        <p:nvSpPr>
          <p:cNvPr id="38" name="メモ 200">
            <a:extLst>
              <a:ext uri="{FF2B5EF4-FFF2-40B4-BE49-F238E27FC236}">
                <a16:creationId xmlns:a16="http://schemas.microsoft.com/office/drawing/2014/main" id="{4DB98838-C6F5-4324-B574-64FE50791CE0}"/>
              </a:ext>
            </a:extLst>
          </p:cNvPr>
          <p:cNvSpPr/>
          <p:nvPr/>
        </p:nvSpPr>
        <p:spPr bwMode="auto">
          <a:xfrm>
            <a:off x="8229798" y="6668410"/>
            <a:ext cx="605850" cy="727018"/>
          </a:xfrm>
          <a:prstGeom prst="foldedCorner">
            <a:avLst/>
          </a:prstGeom>
          <a:gradFill flip="none" rotWithShape="1">
            <a:gsLst>
              <a:gs pos="0">
                <a:srgbClr val="FFFFFF"/>
              </a:gs>
              <a:gs pos="50000">
                <a:srgbClr val="FFFFFF"/>
              </a:gs>
              <a:gs pos="100000">
                <a:srgbClr val="FFFFFF">
                  <a:lumMod val="85000"/>
                </a:srgbClr>
              </a:gs>
            </a:gsLst>
            <a:path path="circle">
              <a:fillToRect l="100000" t="100000"/>
            </a:path>
            <a:tileRect r="-100000" b="-100000"/>
          </a:gradFill>
          <a:ln w="349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0" tIns="45720" rIns="0" bIns="45720" numCol="1" rtlCol="0" anchor="ctr" anchorCtr="0" compatLnSpc="1">
            <a:prstTxWarp prst="textNoShape">
              <a:avLst/>
            </a:prstTxWarp>
          </a:bodyPr>
          <a:lstStyle/>
          <a:p>
            <a:pPr>
              <a:defRPr/>
            </a:pPr>
            <a:r>
              <a:rPr kumimoji="1" lang="en-US" altLang="ja-JP" sz="1000" b="1" kern="0" dirty="0">
                <a:latin typeface="Meiryo UI" panose="020B0604030504040204" pitchFamily="50" charset="-128"/>
                <a:ea typeface="Meiryo UI" panose="020B0604030504040204" pitchFamily="50" charset="-128"/>
              </a:rPr>
              <a:t>POLICY</a:t>
            </a:r>
            <a:endParaRPr kumimoji="1" lang="ja-JP" altLang="en-US" sz="1000" b="1" kern="0" dirty="0">
              <a:latin typeface="Meiryo UI" panose="020B0604030504040204" pitchFamily="50" charset="-128"/>
              <a:ea typeface="Meiryo UI" panose="020B0604030504040204" pitchFamily="50" charset="-128"/>
            </a:endParaRPr>
          </a:p>
        </p:txBody>
      </p:sp>
      <p:sp>
        <p:nvSpPr>
          <p:cNvPr id="39" name="メモ 200">
            <a:extLst>
              <a:ext uri="{FF2B5EF4-FFF2-40B4-BE49-F238E27FC236}">
                <a16:creationId xmlns:a16="http://schemas.microsoft.com/office/drawing/2014/main" id="{E17DD5ED-08C4-419B-B4A5-40920DFB6B66}"/>
              </a:ext>
            </a:extLst>
          </p:cNvPr>
          <p:cNvSpPr/>
          <p:nvPr/>
        </p:nvSpPr>
        <p:spPr bwMode="auto">
          <a:xfrm>
            <a:off x="9098564" y="5905603"/>
            <a:ext cx="605850" cy="727018"/>
          </a:xfrm>
          <a:prstGeom prst="foldedCorner">
            <a:avLst/>
          </a:prstGeom>
          <a:gradFill flip="none" rotWithShape="1">
            <a:gsLst>
              <a:gs pos="0">
                <a:srgbClr val="FFFFFF"/>
              </a:gs>
              <a:gs pos="50000">
                <a:srgbClr val="FFFFFF"/>
              </a:gs>
              <a:gs pos="100000">
                <a:srgbClr val="FFFFFF">
                  <a:lumMod val="85000"/>
                </a:srgbClr>
              </a:gs>
            </a:gsLst>
            <a:path path="circle">
              <a:fillToRect l="100000" t="100000"/>
            </a:path>
            <a:tileRect r="-100000" b="-100000"/>
          </a:gradFill>
          <a:ln w="349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0" tIns="45720" rIns="0" bIns="45720" numCol="1" rtlCol="0" anchor="ctr" anchorCtr="0" compatLnSpc="1">
            <a:prstTxWarp prst="textNoShape">
              <a:avLst/>
            </a:prstTxWarp>
          </a:bodyPr>
          <a:lstStyle/>
          <a:p>
            <a:pPr>
              <a:defRPr/>
            </a:pPr>
            <a:r>
              <a:rPr kumimoji="1" lang="en-US" altLang="ja-JP" sz="1000" b="1" kern="0" dirty="0">
                <a:latin typeface="Meiryo UI" panose="020B0604030504040204" pitchFamily="50" charset="-128"/>
                <a:ea typeface="Meiryo UI" panose="020B0604030504040204" pitchFamily="50" charset="-128"/>
              </a:rPr>
              <a:t>POLICY</a:t>
            </a:r>
            <a:endParaRPr kumimoji="1" lang="ja-JP" altLang="en-US" sz="1000" b="1" kern="0" dirty="0">
              <a:latin typeface="Meiryo UI" panose="020B0604030504040204" pitchFamily="50" charset="-128"/>
              <a:ea typeface="Meiryo UI" panose="020B0604030504040204" pitchFamily="50" charset="-128"/>
            </a:endParaRPr>
          </a:p>
        </p:txBody>
      </p:sp>
      <p:pic>
        <p:nvPicPr>
          <p:cNvPr id="50" name="図 49">
            <a:extLst>
              <a:ext uri="{FF2B5EF4-FFF2-40B4-BE49-F238E27FC236}">
                <a16:creationId xmlns:a16="http://schemas.microsoft.com/office/drawing/2014/main" id="{9F4356EA-4AAA-4AF7-9A78-66B0239C1EF9}"/>
              </a:ext>
            </a:extLst>
          </p:cNvPr>
          <p:cNvPicPr>
            <a:picLocks noChangeAspect="1"/>
          </p:cNvPicPr>
          <p:nvPr/>
        </p:nvPicPr>
        <p:blipFill>
          <a:blip r:embed="rId3"/>
          <a:stretch>
            <a:fillRect/>
          </a:stretch>
        </p:blipFill>
        <p:spPr>
          <a:xfrm rot="600000">
            <a:off x="10159283" y="4149202"/>
            <a:ext cx="487921" cy="1867109"/>
          </a:xfrm>
          <a:prstGeom prst="rect">
            <a:avLst/>
          </a:prstGeom>
        </p:spPr>
      </p:pic>
      <p:pic>
        <p:nvPicPr>
          <p:cNvPr id="51" name="図 50">
            <a:extLst>
              <a:ext uri="{FF2B5EF4-FFF2-40B4-BE49-F238E27FC236}">
                <a16:creationId xmlns:a16="http://schemas.microsoft.com/office/drawing/2014/main" id="{8DEB82A5-6221-47C3-9F23-1F09B082EEF6}"/>
              </a:ext>
            </a:extLst>
          </p:cNvPr>
          <p:cNvPicPr>
            <a:picLocks noChangeAspect="1"/>
          </p:cNvPicPr>
          <p:nvPr/>
        </p:nvPicPr>
        <p:blipFill>
          <a:blip r:embed="rId4"/>
          <a:stretch>
            <a:fillRect/>
          </a:stretch>
        </p:blipFill>
        <p:spPr>
          <a:xfrm rot="600000">
            <a:off x="11320874" y="5301492"/>
            <a:ext cx="535239" cy="2022786"/>
          </a:xfrm>
          <a:prstGeom prst="rect">
            <a:avLst/>
          </a:prstGeom>
        </p:spPr>
      </p:pic>
      <p:pic>
        <p:nvPicPr>
          <p:cNvPr id="52" name="図 51">
            <a:extLst>
              <a:ext uri="{FF2B5EF4-FFF2-40B4-BE49-F238E27FC236}">
                <a16:creationId xmlns:a16="http://schemas.microsoft.com/office/drawing/2014/main" id="{ED583BFA-01D3-4EC7-9899-640C16AC25ED}"/>
              </a:ext>
            </a:extLst>
          </p:cNvPr>
          <p:cNvPicPr>
            <a:picLocks noChangeAspect="1"/>
          </p:cNvPicPr>
          <p:nvPr/>
        </p:nvPicPr>
        <p:blipFill>
          <a:blip r:embed="rId5"/>
          <a:stretch>
            <a:fillRect/>
          </a:stretch>
        </p:blipFill>
        <p:spPr>
          <a:xfrm rot="600000">
            <a:off x="10149001" y="6541689"/>
            <a:ext cx="508485" cy="1940268"/>
          </a:xfrm>
          <a:prstGeom prst="rect">
            <a:avLst/>
          </a:prstGeom>
        </p:spPr>
      </p:pic>
      <p:pic>
        <p:nvPicPr>
          <p:cNvPr id="18" name="図 17">
            <a:extLst>
              <a:ext uri="{FF2B5EF4-FFF2-40B4-BE49-F238E27FC236}">
                <a16:creationId xmlns:a16="http://schemas.microsoft.com/office/drawing/2014/main" id="{536B04DF-4760-4A07-963F-BFF6D5C662CE}"/>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958089" y="5592702"/>
            <a:ext cx="3706850" cy="2660400"/>
          </a:xfrm>
          <a:prstGeom prst="rect">
            <a:avLst/>
          </a:prstGeom>
          <a:ln w="6350">
            <a:solidFill>
              <a:schemeClr val="bg1">
                <a:lumMod val="50000"/>
              </a:schemeClr>
            </a:solidFill>
          </a:ln>
          <a:effectLst>
            <a:outerShdw blurRad="50800" dist="38100" dir="2700000" algn="tl" rotWithShape="0">
              <a:prstClr val="black">
                <a:alpha val="40000"/>
              </a:prstClr>
            </a:outerShdw>
          </a:effectLst>
        </p:spPr>
      </p:pic>
      <p:sp>
        <p:nvSpPr>
          <p:cNvPr id="45" name="Text Box 19">
            <a:extLst>
              <a:ext uri="{FF2B5EF4-FFF2-40B4-BE49-F238E27FC236}">
                <a16:creationId xmlns:a16="http://schemas.microsoft.com/office/drawing/2014/main" id="{B2459EF7-F7AC-420B-87AD-05447B56FC8E}"/>
              </a:ext>
            </a:extLst>
          </p:cNvPr>
          <p:cNvSpPr txBox="1">
            <a:spLocks noChangeArrowheads="1"/>
          </p:cNvSpPr>
          <p:nvPr/>
        </p:nvSpPr>
        <p:spPr bwMode="auto">
          <a:xfrm>
            <a:off x="1497795" y="8329001"/>
            <a:ext cx="284348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0" tIns="0" rIns="0" bIns="0" anchor="ctr" anchorCtr="1">
            <a:spAutoFit/>
          </a:bodyPr>
          <a:lstStyle/>
          <a:p>
            <a:pPr>
              <a:spcBef>
                <a:spcPts val="0"/>
              </a:spcBef>
            </a:pPr>
            <a:r>
              <a:rPr lang="ja-JP" altLang="en-US" sz="1400" dirty="0">
                <a:latin typeface="Meiryo UI" panose="020B0604030504040204" pitchFamily="50" charset="-128"/>
                <a:ea typeface="Meiryo UI" panose="020B0604030504040204" pitchFamily="50" charset="-128"/>
              </a:rPr>
              <a:t>管理者サイト（</a:t>
            </a:r>
            <a:r>
              <a:rPr lang="en-US" altLang="ja-JP" sz="1400" dirty="0">
                <a:latin typeface="Meiryo UI" panose="020B0604030504040204" pitchFamily="50" charset="-128"/>
                <a:ea typeface="Meiryo UI" panose="020B0604030504040204" pitchFamily="50" charset="-128"/>
              </a:rPr>
              <a:t>4G</a:t>
            </a:r>
            <a:r>
              <a:rPr lang="ja-JP" altLang="en-US" sz="1400" dirty="0">
                <a:latin typeface="Meiryo UI" panose="020B0604030504040204" pitchFamily="50" charset="-128"/>
                <a:ea typeface="Meiryo UI" panose="020B0604030504040204" pitchFamily="50" charset="-128"/>
              </a:rPr>
              <a:t>ケータイ向け）</a:t>
            </a:r>
          </a:p>
        </p:txBody>
      </p:sp>
      <p:pic>
        <p:nvPicPr>
          <p:cNvPr id="46" name="Picture 19" descr="パナソニック、クアッドコアCPUを搭載したLet'snote15周年記念モデル 画像1">
            <a:extLst>
              <a:ext uri="{FF2B5EF4-FFF2-40B4-BE49-F238E27FC236}">
                <a16:creationId xmlns:a16="http://schemas.microsoft.com/office/drawing/2014/main" id="{3ECA5402-AADE-4C0F-A824-DA008D56BF48}"/>
              </a:ext>
            </a:extLst>
          </p:cNvPr>
          <p:cNvPicPr>
            <a:picLocks noChangeAspect="1" noChangeArrowheads="1"/>
          </p:cNvPicPr>
          <p:nvPr/>
        </p:nvPicPr>
        <p:blipFill>
          <a:blip r:embed="rId7" cstate="screen">
            <a:clrChange>
              <a:clrFrom>
                <a:srgbClr val="FFFFFF"/>
              </a:clrFrom>
              <a:clrTo>
                <a:srgbClr val="FFFFFF">
                  <a:alpha val="0"/>
                </a:srgbClr>
              </a:clrTo>
            </a:clrChange>
          </a:blip>
          <a:srcRect/>
          <a:stretch>
            <a:fillRect/>
          </a:stretch>
        </p:blipFill>
        <p:spPr bwMode="auto">
          <a:xfrm>
            <a:off x="3451075" y="6483500"/>
            <a:ext cx="2318728" cy="1832199"/>
          </a:xfrm>
          <a:prstGeom prst="rect">
            <a:avLst/>
          </a:prstGeom>
          <a:noFill/>
        </p:spPr>
      </p:pic>
    </p:spTree>
    <p:extLst>
      <p:ext uri="{BB962C8B-B14F-4D97-AF65-F5344CB8AC3E}">
        <p14:creationId xmlns:p14="http://schemas.microsoft.com/office/powerpoint/2010/main" val="3804180002"/>
      </p:ext>
    </p:extLst>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4" name="直線コネクタ 33">
            <a:extLst>
              <a:ext uri="{FF2B5EF4-FFF2-40B4-BE49-F238E27FC236}">
                <a16:creationId xmlns:a16="http://schemas.microsoft.com/office/drawing/2014/main" id="{051169C7-EE3C-4A26-97E3-BD3562FB1ABA}"/>
              </a:ext>
            </a:extLst>
          </p:cNvPr>
          <p:cNvCxnSpPr/>
          <p:nvPr/>
        </p:nvCxnSpPr>
        <p:spPr bwMode="auto">
          <a:xfrm>
            <a:off x="7797750" y="3790740"/>
            <a:ext cx="0" cy="5261730"/>
          </a:xfrm>
          <a:prstGeom prst="line">
            <a:avLst/>
          </a:prstGeom>
          <a:solidFill>
            <a:srgbClr val="000000"/>
          </a:solidFill>
          <a:ln w="25400" cap="rnd" cmpd="sng" algn="ctr">
            <a:solidFill>
              <a:schemeClr val="bg1">
                <a:lumMod val="50000"/>
              </a:schemeClr>
            </a:solidFill>
            <a:prstDash val="sysDot"/>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 name="スライド番号プレースホルダー 2">
            <a:extLst>
              <a:ext uri="{FF2B5EF4-FFF2-40B4-BE49-F238E27FC236}">
                <a16:creationId xmlns:a16="http://schemas.microsoft.com/office/drawing/2014/main" id="{8191F290-F582-4A76-8C17-BF53F492216D}"/>
              </a:ext>
            </a:extLst>
          </p:cNvPr>
          <p:cNvSpPr>
            <a:spLocks noGrp="1"/>
          </p:cNvSpPr>
          <p:nvPr>
            <p:ph type="sldNum" sz="quarter" idx="4"/>
          </p:nvPr>
        </p:nvSpPr>
        <p:spPr/>
        <p:txBody>
          <a:bodyPr/>
          <a:lstStyle/>
          <a:p>
            <a:fld id="{F1BF7F6E-0413-4353-995D-100289A07FF8}" type="slidenum">
              <a:rPr lang="en-US" altLang="ja-JP" smtClean="0"/>
              <a:pPr/>
              <a:t>64</a:t>
            </a:fld>
            <a:endParaRPr lang="en-US" altLang="ja-JP" dirty="0"/>
          </a:p>
        </p:txBody>
      </p:sp>
      <p:sp>
        <p:nvSpPr>
          <p:cNvPr id="4" name="タイトル 3">
            <a:extLst>
              <a:ext uri="{FF2B5EF4-FFF2-40B4-BE49-F238E27FC236}">
                <a16:creationId xmlns:a16="http://schemas.microsoft.com/office/drawing/2014/main" id="{9E95A9DF-7401-46ED-9191-1BCEE09A7B78}"/>
              </a:ext>
            </a:extLst>
          </p:cNvPr>
          <p:cNvSpPr>
            <a:spLocks noGrp="1"/>
          </p:cNvSpPr>
          <p:nvPr>
            <p:ph type="title"/>
          </p:nvPr>
        </p:nvSpPr>
        <p:spPr/>
        <p:txBody>
          <a:bodyPr/>
          <a:lstStyle/>
          <a:p>
            <a:r>
              <a:rPr lang="ja-JP" altLang="en-US" dirty="0">
                <a:latin typeface="Meiryo UI" panose="020B0604030504040204" pitchFamily="50" charset="-128"/>
                <a:ea typeface="Meiryo UI" panose="020B0604030504040204" pitchFamily="50" charset="-128"/>
              </a:rPr>
              <a:t>リモート設定</a:t>
            </a:r>
            <a:endParaRPr kumimoji="1" lang="ja-JP" altLang="en-US" dirty="0"/>
          </a:p>
        </p:txBody>
      </p:sp>
      <p:sp>
        <p:nvSpPr>
          <p:cNvPr id="5" name="角丸四角形 13">
            <a:extLst>
              <a:ext uri="{FF2B5EF4-FFF2-40B4-BE49-F238E27FC236}">
                <a16:creationId xmlns:a16="http://schemas.microsoft.com/office/drawing/2014/main" id="{D66ECB7E-F8E4-4384-ABFE-5F24520C86D9}"/>
              </a:ext>
            </a:extLst>
          </p:cNvPr>
          <p:cNvSpPr/>
          <p:nvPr/>
        </p:nvSpPr>
        <p:spPr bwMode="auto">
          <a:xfrm>
            <a:off x="9022006" y="360000"/>
            <a:ext cx="1080000" cy="288000"/>
          </a:xfrm>
          <a:prstGeom prst="roundRect">
            <a:avLst>
              <a:gd name="adj" fmla="val 13229"/>
            </a:avLst>
          </a:prstGeom>
          <a:solidFill>
            <a:srgbClr val="FF9933"/>
          </a:solidFill>
          <a:ln w="285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defRPr/>
            </a:pPr>
            <a:r>
              <a:rPr kumimoji="1" lang="en-US" altLang="ja-JP" sz="1400" b="1" kern="0" dirty="0">
                <a:solidFill>
                  <a:srgbClr val="FFFFFF"/>
                </a:solidFill>
                <a:latin typeface="Meiryo UI" panose="020B0604030504040204" pitchFamily="50" charset="-128"/>
                <a:ea typeface="Meiryo UI" panose="020B0604030504040204" pitchFamily="50" charset="-128"/>
                <a:cs typeface="Verdana" panose="020B0604030504040204" pitchFamily="34" charset="0"/>
              </a:rPr>
              <a:t>4G</a:t>
            </a:r>
            <a:endParaRPr kumimoji="1" lang="ja-JP" altLang="en-US" sz="1400" b="1" kern="0" dirty="0">
              <a:solidFill>
                <a:srgbClr val="FFFFFF"/>
              </a:solidFill>
              <a:latin typeface="Meiryo UI" panose="020B0604030504040204" pitchFamily="50" charset="-128"/>
              <a:ea typeface="Meiryo UI" panose="020B0604030504040204" pitchFamily="50" charset="-128"/>
              <a:cs typeface="Verdana" panose="020B0604030504040204" pitchFamily="34" charset="0"/>
            </a:endParaRPr>
          </a:p>
        </p:txBody>
      </p:sp>
      <p:sp>
        <p:nvSpPr>
          <p:cNvPr id="6" name="コンテンツ プレースホルダ 28">
            <a:extLst>
              <a:ext uri="{FF2B5EF4-FFF2-40B4-BE49-F238E27FC236}">
                <a16:creationId xmlns:a16="http://schemas.microsoft.com/office/drawing/2014/main" id="{12513553-F07F-442D-8E51-FC86A25674AE}"/>
              </a:ext>
            </a:extLst>
          </p:cNvPr>
          <p:cNvSpPr txBox="1">
            <a:spLocks/>
          </p:cNvSpPr>
          <p:nvPr/>
        </p:nvSpPr>
        <p:spPr>
          <a:xfrm>
            <a:off x="360006" y="1257478"/>
            <a:ext cx="12283200" cy="1368000"/>
          </a:xfrm>
          <a:prstGeom prst="rect">
            <a:avLst/>
          </a:prstGeom>
        </p:spPr>
        <p:txBody>
          <a:bodyPr lIns="0" rIns="0" anchor="ctr" anchorCtr="0"/>
          <a:lstStyle>
            <a:lvl1pPr marL="215900" algn="l" rtl="0" fontAlgn="base">
              <a:spcBef>
                <a:spcPts val="2400"/>
              </a:spcBef>
              <a:spcAft>
                <a:spcPct val="0"/>
              </a:spcAft>
              <a:defRPr sz="4400">
                <a:solidFill>
                  <a:schemeClr val="tx1"/>
                </a:solidFill>
                <a:latin typeface="HGP創英角ｺﾞｼｯｸUB" panose="020B0900000000000000" pitchFamily="50" charset="-128"/>
                <a:ea typeface="HGP創英角ｺﾞｼｯｸUB" panose="020B0900000000000000" pitchFamily="50" charset="-128"/>
                <a:cs typeface="+mn-cs"/>
                <a:sym typeface="ヒラギノ角ゴ ProN W6" charset="0"/>
              </a:defRPr>
            </a:lvl1pPr>
            <a:lvl2pPr marL="1231900" indent="-571500" algn="l" rtl="0" fontAlgn="base">
              <a:spcBef>
                <a:spcPts val="2400"/>
              </a:spcBef>
              <a:spcAft>
                <a:spcPct val="0"/>
              </a:spcAft>
              <a:buClr>
                <a:srgbClr val="000000"/>
              </a:buClr>
              <a:buSzPct val="171000"/>
              <a:buFont typeface="ヒラギノ角ゴ ProN W3" charset="0"/>
              <a:buChar char="•"/>
              <a:defRPr sz="4400">
                <a:solidFill>
                  <a:schemeClr val="tx1"/>
                </a:solidFill>
                <a:latin typeface="HGP創英角ｺﾞｼｯｸUB" panose="020B0900000000000000" pitchFamily="50" charset="-128"/>
                <a:ea typeface="HGP創英角ｺﾞｼｯｸUB" panose="020B0900000000000000" pitchFamily="50" charset="-128"/>
                <a:cs typeface="+mn-cs"/>
                <a:sym typeface="ヒラギノ角ゴ ProN W6" charset="0"/>
              </a:defRPr>
            </a:lvl2pPr>
            <a:lvl3pPr marL="1676400" indent="-571500" algn="l" rtl="0" fontAlgn="base">
              <a:spcBef>
                <a:spcPts val="2400"/>
              </a:spcBef>
              <a:spcAft>
                <a:spcPct val="0"/>
              </a:spcAft>
              <a:buClr>
                <a:srgbClr val="000000"/>
              </a:buClr>
              <a:buSzPct val="171000"/>
              <a:buFont typeface="ヒラギノ角ゴ ProN W3" charset="0"/>
              <a:buChar char="•"/>
              <a:defRPr sz="4400">
                <a:solidFill>
                  <a:schemeClr val="tx1"/>
                </a:solidFill>
                <a:latin typeface="HGP創英角ｺﾞｼｯｸUB" panose="020B0900000000000000" pitchFamily="50" charset="-128"/>
                <a:ea typeface="HGP創英角ｺﾞｼｯｸUB" panose="020B0900000000000000" pitchFamily="50" charset="-128"/>
                <a:cs typeface="+mn-cs"/>
                <a:sym typeface="ヒラギノ角ゴ ProN W6" charset="0"/>
              </a:defRPr>
            </a:lvl3pPr>
            <a:lvl4pPr marL="2120900" indent="-571500" algn="l" rtl="0" fontAlgn="base">
              <a:spcBef>
                <a:spcPts val="2400"/>
              </a:spcBef>
              <a:spcAft>
                <a:spcPct val="0"/>
              </a:spcAft>
              <a:buClr>
                <a:srgbClr val="000000"/>
              </a:buClr>
              <a:buSzPct val="171000"/>
              <a:buFont typeface="ヒラギノ角ゴ ProN W3" charset="0"/>
              <a:buChar char="•"/>
              <a:defRPr sz="4400">
                <a:solidFill>
                  <a:schemeClr val="tx1"/>
                </a:solidFill>
                <a:latin typeface="HGP創英角ｺﾞｼｯｸUB" panose="020B0900000000000000" pitchFamily="50" charset="-128"/>
                <a:ea typeface="HGP創英角ｺﾞｼｯｸUB" panose="020B0900000000000000" pitchFamily="50" charset="-128"/>
                <a:cs typeface="+mn-cs"/>
                <a:sym typeface="ヒラギノ角ゴ ProN W6" charset="0"/>
              </a:defRPr>
            </a:lvl4pPr>
            <a:lvl5pPr marL="2565400" indent="-571500" algn="l" rtl="0" fontAlgn="base">
              <a:spcBef>
                <a:spcPts val="2400"/>
              </a:spcBef>
              <a:spcAft>
                <a:spcPct val="0"/>
              </a:spcAft>
              <a:buClr>
                <a:srgbClr val="000000"/>
              </a:buClr>
              <a:buSzPct val="171000"/>
              <a:buFont typeface="ヒラギノ角ゴ ProN W3" charset="0"/>
              <a:buChar char="•"/>
              <a:defRPr sz="4400">
                <a:solidFill>
                  <a:schemeClr val="tx1"/>
                </a:solidFill>
                <a:latin typeface="HGP創英角ｺﾞｼｯｸUB" panose="020B0900000000000000" pitchFamily="50" charset="-128"/>
                <a:ea typeface="HGP創英角ｺﾞｼｯｸUB" panose="020B0900000000000000" pitchFamily="50" charset="-128"/>
                <a:cs typeface="+mn-cs"/>
                <a:sym typeface="ヒラギノ角ゴ ProN W6" charset="0"/>
              </a:defRPr>
            </a:lvl5pPr>
            <a:lvl6pPr marL="3022600" indent="-571500" algn="l" rtl="0" fontAlgn="base">
              <a:spcBef>
                <a:spcPts val="2400"/>
              </a:spcBef>
              <a:spcAft>
                <a:spcPct val="0"/>
              </a:spcAft>
              <a:buClr>
                <a:srgbClr val="000000"/>
              </a:buClr>
              <a:buSzPct val="171000"/>
              <a:buFont typeface="ヒラギノ角ゴ ProN W3" charset="0"/>
              <a:buChar char="•"/>
              <a:defRPr sz="3800">
                <a:solidFill>
                  <a:schemeClr val="tx1"/>
                </a:solidFill>
                <a:latin typeface="+mn-lt"/>
                <a:ea typeface="+mn-ea"/>
                <a:cs typeface="+mn-cs"/>
                <a:sym typeface="ヒラギノ角ゴ ProN W6" charset="0"/>
              </a:defRPr>
            </a:lvl6pPr>
            <a:lvl7pPr marL="3479800" indent="-571500" algn="l" rtl="0" fontAlgn="base">
              <a:spcBef>
                <a:spcPts val="2400"/>
              </a:spcBef>
              <a:spcAft>
                <a:spcPct val="0"/>
              </a:spcAft>
              <a:buClr>
                <a:srgbClr val="000000"/>
              </a:buClr>
              <a:buSzPct val="171000"/>
              <a:buFont typeface="ヒラギノ角ゴ ProN W3" charset="0"/>
              <a:buChar char="•"/>
              <a:defRPr sz="3800">
                <a:solidFill>
                  <a:schemeClr val="tx1"/>
                </a:solidFill>
                <a:latin typeface="+mn-lt"/>
                <a:ea typeface="+mn-ea"/>
                <a:cs typeface="+mn-cs"/>
                <a:sym typeface="ヒラギノ角ゴ ProN W6" charset="0"/>
              </a:defRPr>
            </a:lvl7pPr>
            <a:lvl8pPr marL="3937000" indent="-571500" algn="l" rtl="0" fontAlgn="base">
              <a:spcBef>
                <a:spcPts val="2400"/>
              </a:spcBef>
              <a:spcAft>
                <a:spcPct val="0"/>
              </a:spcAft>
              <a:buClr>
                <a:srgbClr val="000000"/>
              </a:buClr>
              <a:buSzPct val="171000"/>
              <a:buFont typeface="ヒラギノ角ゴ ProN W3" charset="0"/>
              <a:buChar char="•"/>
              <a:defRPr sz="3800">
                <a:solidFill>
                  <a:schemeClr val="tx1"/>
                </a:solidFill>
                <a:latin typeface="+mn-lt"/>
                <a:ea typeface="+mn-ea"/>
                <a:cs typeface="+mn-cs"/>
                <a:sym typeface="ヒラギノ角ゴ ProN W6" charset="0"/>
              </a:defRPr>
            </a:lvl8pPr>
            <a:lvl9pPr marL="4394200" indent="-571500" algn="l" rtl="0" fontAlgn="base">
              <a:spcBef>
                <a:spcPts val="2400"/>
              </a:spcBef>
              <a:spcAft>
                <a:spcPct val="0"/>
              </a:spcAft>
              <a:buClr>
                <a:srgbClr val="000000"/>
              </a:buClr>
              <a:buSzPct val="171000"/>
              <a:buFont typeface="ヒラギノ角ゴ ProN W3" charset="0"/>
              <a:buChar char="•"/>
              <a:defRPr sz="3800">
                <a:solidFill>
                  <a:schemeClr val="tx1"/>
                </a:solidFill>
                <a:latin typeface="+mn-lt"/>
                <a:ea typeface="+mn-ea"/>
                <a:cs typeface="+mn-cs"/>
                <a:sym typeface="ヒラギノ角ゴ ProN W6" charset="0"/>
              </a:defRPr>
            </a:lvl9pPr>
          </a:lstStyle>
          <a:p>
            <a:pPr marL="0" algn="ctr" fontAlgn="auto">
              <a:spcBef>
                <a:spcPts val="0"/>
              </a:spcBef>
              <a:spcAft>
                <a:spcPts val="0"/>
              </a:spcAft>
              <a:defRPr/>
            </a:pPr>
            <a:r>
              <a:rPr lang="ja-JP" altLang="en-US" sz="3000" kern="0" dirty="0">
                <a:solidFill>
                  <a:sysClr val="windowText" lastClr="000000"/>
                </a:solidFill>
                <a:latin typeface="Meiryo UI" panose="020B0604030504040204" pitchFamily="50" charset="-128"/>
                <a:ea typeface="Meiryo UI" panose="020B0604030504040204" pitchFamily="50" charset="-128"/>
              </a:rPr>
              <a:t>リモートから</a:t>
            </a:r>
            <a:r>
              <a:rPr lang="en-US" altLang="ja-JP" sz="3000" kern="0" dirty="0">
                <a:solidFill>
                  <a:sysClr val="windowText" lastClr="000000"/>
                </a:solidFill>
                <a:latin typeface="Meiryo UI" panose="020B0604030504040204" pitchFamily="50" charset="-128"/>
                <a:ea typeface="Meiryo UI" panose="020B0604030504040204" pitchFamily="50" charset="-128"/>
              </a:rPr>
              <a:t>Wi-Fi</a:t>
            </a:r>
            <a:r>
              <a:rPr lang="ja-JP" altLang="en-US" sz="3000" kern="0" dirty="0">
                <a:solidFill>
                  <a:sysClr val="windowText" lastClr="000000"/>
                </a:solidFill>
                <a:latin typeface="Meiryo UI" panose="020B0604030504040204" pitchFamily="50" charset="-128"/>
                <a:ea typeface="Meiryo UI" panose="020B0604030504040204" pitchFamily="50" charset="-128"/>
              </a:rPr>
              <a:t>設定</a:t>
            </a:r>
            <a:r>
              <a:rPr lang="en-US" altLang="ja-JP" sz="3000" kern="0" dirty="0">
                <a:solidFill>
                  <a:sysClr val="windowText" lastClr="000000"/>
                </a:solidFill>
                <a:latin typeface="Meiryo UI" panose="020B0604030504040204" pitchFamily="50" charset="-128"/>
                <a:ea typeface="Meiryo UI" panose="020B0604030504040204" pitchFamily="50" charset="-128"/>
              </a:rPr>
              <a:t>/Wi-Fi</a:t>
            </a:r>
            <a:r>
              <a:rPr lang="ja-JP" altLang="en-US" sz="3000" kern="0" dirty="0">
                <a:solidFill>
                  <a:sysClr val="windowText" lastClr="000000"/>
                </a:solidFill>
                <a:latin typeface="Meiryo UI" panose="020B0604030504040204" pitchFamily="50" charset="-128"/>
                <a:ea typeface="Meiryo UI" panose="020B0604030504040204" pitchFamily="50" charset="-128"/>
              </a:rPr>
              <a:t>アクセス制御が可能</a:t>
            </a:r>
            <a:endParaRPr lang="en-US" altLang="ja-JP" sz="3000" kern="0" dirty="0">
              <a:solidFill>
                <a:sysClr val="windowText" lastClr="000000"/>
              </a:solidFill>
              <a:latin typeface="Meiryo UI" panose="020B0604030504040204" pitchFamily="50" charset="-128"/>
              <a:ea typeface="Meiryo UI" panose="020B0604030504040204" pitchFamily="50" charset="-128"/>
            </a:endParaRPr>
          </a:p>
        </p:txBody>
      </p:sp>
      <p:sp>
        <p:nvSpPr>
          <p:cNvPr id="7" name="テキスト ボックス 6">
            <a:extLst>
              <a:ext uri="{FF2B5EF4-FFF2-40B4-BE49-F238E27FC236}">
                <a16:creationId xmlns:a16="http://schemas.microsoft.com/office/drawing/2014/main" id="{A27D4DFB-4D62-494E-8721-AB0415661A1D}"/>
              </a:ext>
            </a:extLst>
          </p:cNvPr>
          <p:cNvSpPr txBox="1"/>
          <p:nvPr/>
        </p:nvSpPr>
        <p:spPr>
          <a:xfrm>
            <a:off x="360006" y="2391001"/>
            <a:ext cx="12283200" cy="1158907"/>
          </a:xfrm>
          <a:prstGeom prst="rect">
            <a:avLst/>
          </a:prstGeom>
          <a:noFill/>
        </p:spPr>
        <p:txBody>
          <a:bodyPr wrap="square" anchor="ctr" anchorCtr="1">
            <a:spAutoFit/>
          </a:bodyPr>
          <a:lstStyle/>
          <a:p>
            <a:pPr fontAlgn="auto">
              <a:lnSpc>
                <a:spcPct val="120000"/>
              </a:lnSpc>
              <a:spcBef>
                <a:spcPts val="0"/>
              </a:spcBef>
              <a:spcAft>
                <a:spcPts val="0"/>
              </a:spcAft>
              <a:defRPr/>
            </a:pPr>
            <a:r>
              <a:rPr lang="en-US" altLang="ja-JP" sz="2000" kern="0" dirty="0">
                <a:solidFill>
                  <a:sysClr val="windowText" lastClr="000000"/>
                </a:solidFill>
                <a:latin typeface="Meiryo UI" panose="020B0604030504040204" pitchFamily="50" charset="-128"/>
                <a:ea typeface="Meiryo UI" panose="020B0604030504040204" pitchFamily="50" charset="-128"/>
              </a:rPr>
              <a:t>1</a:t>
            </a:r>
            <a:r>
              <a:rPr lang="ja-JP" altLang="en-US" sz="2000" kern="0" dirty="0" err="1">
                <a:solidFill>
                  <a:sysClr val="windowText" lastClr="000000"/>
                </a:solidFill>
                <a:latin typeface="Meiryo UI" panose="020B0604030504040204" pitchFamily="50" charset="-128"/>
                <a:ea typeface="Meiryo UI" panose="020B0604030504040204" pitchFamily="50" charset="-128"/>
              </a:rPr>
              <a:t>つの</a:t>
            </a:r>
            <a:r>
              <a:rPr lang="ja-JP" altLang="en-US" sz="2000" kern="0" dirty="0">
                <a:solidFill>
                  <a:sysClr val="windowText" lastClr="000000"/>
                </a:solidFill>
                <a:latin typeface="Meiryo UI" panose="020B0604030504040204" pitchFamily="50" charset="-128"/>
                <a:ea typeface="Meiryo UI" panose="020B0604030504040204" pitchFamily="50" charset="-128"/>
              </a:rPr>
              <a:t>設定ファイル内に最大</a:t>
            </a:r>
            <a:r>
              <a:rPr lang="en-US" altLang="ja-JP" sz="2000" kern="0" dirty="0">
                <a:solidFill>
                  <a:sysClr val="windowText" lastClr="000000"/>
                </a:solidFill>
                <a:latin typeface="Meiryo UI" panose="020B0604030504040204" pitchFamily="50" charset="-128"/>
                <a:ea typeface="Meiryo UI" panose="020B0604030504040204" pitchFamily="50" charset="-128"/>
              </a:rPr>
              <a:t>3</a:t>
            </a:r>
            <a:r>
              <a:rPr lang="ja-JP" altLang="en-US" sz="2000" kern="0" dirty="0">
                <a:solidFill>
                  <a:sysClr val="windowText" lastClr="000000"/>
                </a:solidFill>
                <a:latin typeface="Meiryo UI" panose="020B0604030504040204" pitchFamily="50" charset="-128"/>
                <a:ea typeface="Meiryo UI" panose="020B0604030504040204" pitchFamily="50" charset="-128"/>
              </a:rPr>
              <a:t>個の</a:t>
            </a:r>
            <a:r>
              <a:rPr lang="en-US" altLang="ja-JP" sz="2000" kern="0" dirty="0">
                <a:solidFill>
                  <a:sysClr val="windowText" lastClr="000000"/>
                </a:solidFill>
                <a:latin typeface="Meiryo UI" panose="020B0604030504040204" pitchFamily="50" charset="-128"/>
                <a:ea typeface="Meiryo UI" panose="020B0604030504040204" pitchFamily="50" charset="-128"/>
              </a:rPr>
              <a:t>Wi-Fi</a:t>
            </a:r>
            <a:r>
              <a:rPr lang="ja-JP" altLang="en-US" sz="2000" kern="0" dirty="0">
                <a:solidFill>
                  <a:sysClr val="windowText" lastClr="000000"/>
                </a:solidFill>
                <a:latin typeface="Meiryo UI" panose="020B0604030504040204" pitchFamily="50" charset="-128"/>
                <a:ea typeface="Meiryo UI" panose="020B0604030504040204" pitchFamily="50" charset="-128"/>
              </a:rPr>
              <a:t>を設定することができます。</a:t>
            </a:r>
            <a:endParaRPr lang="en-US" altLang="ja-JP" sz="2000" kern="0" dirty="0">
              <a:solidFill>
                <a:sysClr val="windowText" lastClr="000000"/>
              </a:solidFill>
              <a:latin typeface="Meiryo UI" panose="020B0604030504040204" pitchFamily="50" charset="-128"/>
              <a:ea typeface="Meiryo UI" panose="020B0604030504040204" pitchFamily="50" charset="-128"/>
            </a:endParaRPr>
          </a:p>
          <a:p>
            <a:pPr fontAlgn="auto">
              <a:lnSpc>
                <a:spcPct val="120000"/>
              </a:lnSpc>
              <a:spcBef>
                <a:spcPts val="0"/>
              </a:spcBef>
              <a:spcAft>
                <a:spcPts val="0"/>
              </a:spcAft>
              <a:defRPr/>
            </a:pPr>
            <a:r>
              <a:rPr lang="ja-JP" altLang="en-US" sz="2000" kern="0" dirty="0">
                <a:solidFill>
                  <a:sysClr val="windowText" lastClr="000000"/>
                </a:solidFill>
                <a:latin typeface="Meiryo UI" panose="020B0604030504040204" pitchFamily="50" charset="-128"/>
                <a:ea typeface="Meiryo UI" panose="020B0604030504040204" pitchFamily="50" charset="-128"/>
              </a:rPr>
              <a:t>リモート設定は</a:t>
            </a:r>
            <a:r>
              <a:rPr lang="en-US" altLang="ja-JP" sz="2000" kern="0" dirty="0">
                <a:solidFill>
                  <a:sysClr val="windowText" lastClr="000000"/>
                </a:solidFill>
                <a:latin typeface="Meiryo UI" panose="020B0604030504040204" pitchFamily="50" charset="-128"/>
                <a:ea typeface="Meiryo UI" panose="020B0604030504040204" pitchFamily="50" charset="-128"/>
              </a:rPr>
              <a:t>1</a:t>
            </a:r>
            <a:r>
              <a:rPr lang="ja-JP" altLang="en-US" sz="2000" kern="0" dirty="0" err="1">
                <a:solidFill>
                  <a:sysClr val="windowText" lastClr="000000"/>
                </a:solidFill>
                <a:latin typeface="Meiryo UI" panose="020B0604030504040204" pitchFamily="50" charset="-128"/>
                <a:ea typeface="Meiryo UI" panose="020B0604030504040204" pitchFamily="50" charset="-128"/>
              </a:rPr>
              <a:t>つの</a:t>
            </a:r>
            <a:r>
              <a:rPr lang="ja-JP" altLang="en-US" sz="2000" kern="0" dirty="0">
                <a:solidFill>
                  <a:sysClr val="windowText" lastClr="000000"/>
                </a:solidFill>
                <a:latin typeface="Meiryo UI" panose="020B0604030504040204" pitchFamily="50" charset="-128"/>
                <a:ea typeface="Meiryo UI" panose="020B0604030504040204" pitchFamily="50" charset="-128"/>
              </a:rPr>
              <a:t>デバイスに対して複数の設定ファイルを作成し、配信することが可能です。</a:t>
            </a:r>
            <a:endParaRPr lang="en-US" altLang="ja-JP" sz="2000" kern="0" dirty="0">
              <a:solidFill>
                <a:sysClr val="windowText" lastClr="000000"/>
              </a:solidFill>
              <a:latin typeface="Meiryo UI" panose="020B0604030504040204" pitchFamily="50" charset="-128"/>
              <a:ea typeface="Meiryo UI" panose="020B0604030504040204" pitchFamily="50" charset="-128"/>
            </a:endParaRPr>
          </a:p>
          <a:p>
            <a:pPr fontAlgn="auto">
              <a:lnSpc>
                <a:spcPct val="120000"/>
              </a:lnSpc>
              <a:spcBef>
                <a:spcPts val="0"/>
              </a:spcBef>
              <a:spcAft>
                <a:spcPts val="0"/>
              </a:spcAft>
              <a:defRPr/>
            </a:pPr>
            <a:r>
              <a:rPr lang="ja-JP" altLang="en-US" sz="2000" kern="0" dirty="0">
                <a:solidFill>
                  <a:sysClr val="windowText" lastClr="000000"/>
                </a:solidFill>
                <a:latin typeface="Meiryo UI" panose="020B0604030504040204" pitchFamily="50" charset="-128"/>
                <a:ea typeface="Meiryo UI" panose="020B0604030504040204" pitchFamily="50" charset="-128"/>
              </a:rPr>
              <a:t>また、接続を許可する</a:t>
            </a:r>
            <a:r>
              <a:rPr lang="en-US" altLang="ja-JP" sz="2000" kern="0" dirty="0">
                <a:solidFill>
                  <a:sysClr val="windowText" lastClr="000000"/>
                </a:solidFill>
                <a:latin typeface="Meiryo UI" panose="020B0604030504040204" pitchFamily="50" charset="-128"/>
                <a:ea typeface="Meiryo UI" panose="020B0604030504040204" pitchFamily="50" charset="-128"/>
              </a:rPr>
              <a:t>Wi-Fi</a:t>
            </a:r>
            <a:r>
              <a:rPr lang="ja-JP" altLang="en-US" sz="2000" kern="0" dirty="0">
                <a:solidFill>
                  <a:sysClr val="windowText" lastClr="000000"/>
                </a:solidFill>
                <a:latin typeface="Meiryo UI" panose="020B0604030504040204" pitchFamily="50" charset="-128"/>
                <a:ea typeface="Meiryo UI" panose="020B0604030504040204" pitchFamily="50" charset="-128"/>
              </a:rPr>
              <a:t>アクセスポイント設定することができます。</a:t>
            </a:r>
            <a:endParaRPr lang="en-US" altLang="ja-JP" sz="2000" kern="0" dirty="0">
              <a:solidFill>
                <a:sysClr val="windowText" lastClr="000000"/>
              </a:solidFill>
              <a:latin typeface="Meiryo UI" panose="020B0604030504040204" pitchFamily="50" charset="-128"/>
              <a:ea typeface="Meiryo UI" panose="020B0604030504040204" pitchFamily="50" charset="-128"/>
            </a:endParaRPr>
          </a:p>
        </p:txBody>
      </p:sp>
      <p:sp>
        <p:nvSpPr>
          <p:cNvPr id="10" name="矢印: 右 9">
            <a:extLst>
              <a:ext uri="{FF2B5EF4-FFF2-40B4-BE49-F238E27FC236}">
                <a16:creationId xmlns:a16="http://schemas.microsoft.com/office/drawing/2014/main" id="{D7CBF874-1250-493E-B406-A8CC4F66E860}"/>
              </a:ext>
            </a:extLst>
          </p:cNvPr>
          <p:cNvSpPr/>
          <p:nvPr/>
        </p:nvSpPr>
        <p:spPr bwMode="auto">
          <a:xfrm>
            <a:off x="3184455" y="7332842"/>
            <a:ext cx="2528867" cy="184667"/>
          </a:xfrm>
          <a:prstGeom prst="rightArrow">
            <a:avLst>
              <a:gd name="adj1" fmla="val 45958"/>
              <a:gd name="adj2" fmla="val 129682"/>
            </a:avLst>
          </a:prstGeom>
          <a:solidFill>
            <a:srgbClr val="00B050"/>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grpSp>
        <p:nvGrpSpPr>
          <p:cNvPr id="11" name="グループ化 10">
            <a:extLst>
              <a:ext uri="{FF2B5EF4-FFF2-40B4-BE49-F238E27FC236}">
                <a16:creationId xmlns:a16="http://schemas.microsoft.com/office/drawing/2014/main" id="{7E35BEB6-B6C7-4701-B84B-67980EDF022B}"/>
              </a:ext>
            </a:extLst>
          </p:cNvPr>
          <p:cNvGrpSpPr/>
          <p:nvPr/>
        </p:nvGrpSpPr>
        <p:grpSpPr>
          <a:xfrm>
            <a:off x="1390395" y="6633175"/>
            <a:ext cx="2092169" cy="2092169"/>
            <a:chOff x="1533054" y="2643758"/>
            <a:chExt cx="2092169" cy="2092169"/>
          </a:xfrm>
        </p:grpSpPr>
        <p:sp>
          <p:nvSpPr>
            <p:cNvPr id="12" name="楕円 11">
              <a:extLst>
                <a:ext uri="{FF2B5EF4-FFF2-40B4-BE49-F238E27FC236}">
                  <a16:creationId xmlns:a16="http://schemas.microsoft.com/office/drawing/2014/main" id="{7D07AF8F-CD3F-4E73-973F-89DF8238C1E7}"/>
                </a:ext>
              </a:extLst>
            </p:cNvPr>
            <p:cNvSpPr/>
            <p:nvPr/>
          </p:nvSpPr>
          <p:spPr bwMode="auto">
            <a:xfrm>
              <a:off x="1533054" y="2643758"/>
              <a:ext cx="2092169" cy="2092169"/>
            </a:xfrm>
            <a:prstGeom prst="ellipse">
              <a:avLst/>
            </a:prstGeom>
            <a:solidFill>
              <a:schemeClr val="bg1">
                <a:lumMod val="85000"/>
              </a:schemeClr>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14" name="Text Box 19">
              <a:extLst>
                <a:ext uri="{FF2B5EF4-FFF2-40B4-BE49-F238E27FC236}">
                  <a16:creationId xmlns:a16="http://schemas.microsoft.com/office/drawing/2014/main" id="{E71E1B49-74C1-4968-AAE9-D844913D5D96}"/>
                </a:ext>
              </a:extLst>
            </p:cNvPr>
            <p:cNvSpPr txBox="1">
              <a:spLocks noChangeArrowheads="1"/>
            </p:cNvSpPr>
            <p:nvPr/>
          </p:nvSpPr>
          <p:spPr bwMode="auto">
            <a:xfrm>
              <a:off x="2046587" y="4155926"/>
              <a:ext cx="1065102" cy="2880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nchor="ctr" anchorCtr="0">
              <a:spAutoFit/>
            </a:bodyPr>
            <a:lstStyle/>
            <a:p>
              <a:pPr>
                <a:lnSpc>
                  <a:spcPct val="90000"/>
                </a:lnSpc>
                <a:spcBef>
                  <a:spcPct val="50000"/>
                </a:spcBef>
              </a:pPr>
              <a:r>
                <a:rPr lang="ja-JP" altLang="en-US" sz="1400" dirty="0">
                  <a:solidFill>
                    <a:schemeClr val="tx1"/>
                  </a:solidFill>
                  <a:latin typeface="Meiryo UI" panose="020B0604030504040204" pitchFamily="50" charset="-128"/>
                  <a:ea typeface="Meiryo UI" panose="020B0604030504040204" pitchFamily="50" charset="-128"/>
                </a:rPr>
                <a:t>管理者様</a:t>
              </a:r>
            </a:p>
          </p:txBody>
        </p:sp>
      </p:grpSp>
      <p:grpSp>
        <p:nvGrpSpPr>
          <p:cNvPr id="17" name="グループ化 16">
            <a:extLst>
              <a:ext uri="{FF2B5EF4-FFF2-40B4-BE49-F238E27FC236}">
                <a16:creationId xmlns:a16="http://schemas.microsoft.com/office/drawing/2014/main" id="{2AB661E0-0061-4AB0-AD36-B274C702D793}"/>
              </a:ext>
            </a:extLst>
          </p:cNvPr>
          <p:cNvGrpSpPr/>
          <p:nvPr/>
        </p:nvGrpSpPr>
        <p:grpSpPr>
          <a:xfrm>
            <a:off x="3822415" y="7592627"/>
            <a:ext cx="1580824" cy="570679"/>
            <a:chOff x="3940655" y="6705111"/>
            <a:chExt cx="1580824" cy="570679"/>
          </a:xfrm>
        </p:grpSpPr>
        <p:grpSp>
          <p:nvGrpSpPr>
            <p:cNvPr id="18" name="グループ化 17">
              <a:extLst>
                <a:ext uri="{FF2B5EF4-FFF2-40B4-BE49-F238E27FC236}">
                  <a16:creationId xmlns:a16="http://schemas.microsoft.com/office/drawing/2014/main" id="{5CB3763C-80A4-4F83-9E9D-46278FE92FD7}"/>
                </a:ext>
              </a:extLst>
            </p:cNvPr>
            <p:cNvGrpSpPr/>
            <p:nvPr/>
          </p:nvGrpSpPr>
          <p:grpSpPr>
            <a:xfrm>
              <a:off x="3940655" y="6705111"/>
              <a:ext cx="456543" cy="570679"/>
              <a:chOff x="2645447" y="7239661"/>
              <a:chExt cx="456543" cy="570679"/>
            </a:xfrm>
          </p:grpSpPr>
          <p:sp>
            <p:nvSpPr>
              <p:cNvPr id="27" name="メモ 162">
                <a:extLst>
                  <a:ext uri="{FF2B5EF4-FFF2-40B4-BE49-F238E27FC236}">
                    <a16:creationId xmlns:a16="http://schemas.microsoft.com/office/drawing/2014/main" id="{B7ADD2F7-AC34-41EB-9DC8-2636F707974D}"/>
                  </a:ext>
                </a:extLst>
              </p:cNvPr>
              <p:cNvSpPr/>
              <p:nvPr/>
            </p:nvSpPr>
            <p:spPr bwMode="auto">
              <a:xfrm>
                <a:off x="2645447" y="7239661"/>
                <a:ext cx="456543" cy="570679"/>
              </a:xfrm>
              <a:prstGeom prst="foldedCorner">
                <a:avLst/>
              </a:prstGeom>
              <a:solidFill>
                <a:srgbClr val="FFFFFF"/>
              </a:solidFill>
              <a:ln w="9525" cap="flat" cmpd="sng" algn="ctr">
                <a:solidFill>
                  <a:srgbClr val="000000">
                    <a:lumMod val="50000"/>
                    <a:lumOff val="50000"/>
                  </a:srgb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defRPr/>
                </a:pPr>
                <a:endParaRPr kumimoji="1" lang="ja-JP" altLang="en-US" sz="2800" kern="0">
                  <a:latin typeface="Verdana" pitchFamily="34" charset="0"/>
                  <a:ea typeface="HGP創英角ｺﾞｼｯｸUB" pitchFamily="50" charset="-128"/>
                </a:endParaRPr>
              </a:p>
            </p:txBody>
          </p:sp>
          <p:pic>
            <p:nvPicPr>
              <p:cNvPr id="28" name="Picture 43" descr="無線">
                <a:extLst>
                  <a:ext uri="{FF2B5EF4-FFF2-40B4-BE49-F238E27FC236}">
                    <a16:creationId xmlns:a16="http://schemas.microsoft.com/office/drawing/2014/main" id="{EB0F5A1A-0C5A-4789-8091-6041632FF0CE}"/>
                  </a:ext>
                </a:extLst>
              </p:cNvPr>
              <p:cNvPicPr>
                <a:picLocks noChangeAspect="1" noChangeArrowheads="1"/>
              </p:cNvPicPr>
              <p:nvPr/>
            </p:nvPicPr>
            <p:blipFill>
              <a:blip r:embed="rId2" cstate="screen"/>
              <a:srcRect/>
              <a:stretch>
                <a:fillRect/>
              </a:stretch>
            </p:blipFill>
            <p:spPr bwMode="auto">
              <a:xfrm rot="16200000">
                <a:off x="2740461" y="7302307"/>
                <a:ext cx="266515" cy="252000"/>
              </a:xfrm>
              <a:prstGeom prst="rect">
                <a:avLst/>
              </a:prstGeom>
              <a:noFill/>
              <a:ln w="9525">
                <a:noFill/>
                <a:miter lim="800000"/>
                <a:headEnd/>
                <a:tailEnd/>
              </a:ln>
            </p:spPr>
          </p:pic>
          <p:sp>
            <p:nvSpPr>
              <p:cNvPr id="29" name="テキスト ボックス 28">
                <a:extLst>
                  <a:ext uri="{FF2B5EF4-FFF2-40B4-BE49-F238E27FC236}">
                    <a16:creationId xmlns:a16="http://schemas.microsoft.com/office/drawing/2014/main" id="{327188EC-94BC-40CA-8388-E1F66CFBE771}"/>
                  </a:ext>
                </a:extLst>
              </p:cNvPr>
              <p:cNvSpPr txBox="1"/>
              <p:nvPr/>
            </p:nvSpPr>
            <p:spPr>
              <a:xfrm>
                <a:off x="2829635" y="7614000"/>
                <a:ext cx="88166" cy="153888"/>
              </a:xfrm>
              <a:prstGeom prst="rect">
                <a:avLst/>
              </a:prstGeom>
              <a:noFill/>
            </p:spPr>
            <p:txBody>
              <a:bodyPr wrap="none" lIns="0" tIns="0" rIns="0" bIns="0" rtlCol="0">
                <a:spAutoFit/>
              </a:bodyPr>
              <a:lstStyle/>
              <a:p>
                <a:pPr fontAlgn="auto">
                  <a:spcBef>
                    <a:spcPts val="0"/>
                  </a:spcBef>
                  <a:spcAft>
                    <a:spcPts val="0"/>
                  </a:spcAft>
                  <a:defRPr/>
                </a:pPr>
                <a:r>
                  <a:rPr kumimoji="1" lang="en-US" altLang="ja-JP" sz="1000" kern="0" dirty="0">
                    <a:solidFill>
                      <a:sysClr val="windowText" lastClr="000000"/>
                    </a:solidFill>
                    <a:latin typeface="Verdana" pitchFamily="34" charset="0"/>
                    <a:ea typeface="HGP創英角ｺﾞｼｯｸUB" pitchFamily="50" charset="-128"/>
                  </a:rPr>
                  <a:t>A</a:t>
                </a:r>
                <a:endParaRPr kumimoji="1" lang="ja-JP" altLang="en-US" sz="1000" kern="0" dirty="0">
                  <a:solidFill>
                    <a:sysClr val="windowText" lastClr="000000"/>
                  </a:solidFill>
                  <a:latin typeface="Verdana" pitchFamily="34" charset="0"/>
                  <a:ea typeface="HGP創英角ｺﾞｼｯｸUB" pitchFamily="50" charset="-128"/>
                </a:endParaRPr>
              </a:p>
            </p:txBody>
          </p:sp>
        </p:grpSp>
        <p:grpSp>
          <p:nvGrpSpPr>
            <p:cNvPr id="19" name="グループ化 18">
              <a:extLst>
                <a:ext uri="{FF2B5EF4-FFF2-40B4-BE49-F238E27FC236}">
                  <a16:creationId xmlns:a16="http://schemas.microsoft.com/office/drawing/2014/main" id="{29F41492-AF81-4982-9AEC-BBA4868377EB}"/>
                </a:ext>
              </a:extLst>
            </p:cNvPr>
            <p:cNvGrpSpPr/>
            <p:nvPr/>
          </p:nvGrpSpPr>
          <p:grpSpPr>
            <a:xfrm>
              <a:off x="4502796" y="6705111"/>
              <a:ext cx="456543" cy="570679"/>
              <a:chOff x="3329627" y="7239661"/>
              <a:chExt cx="456543" cy="570679"/>
            </a:xfrm>
          </p:grpSpPr>
          <p:sp>
            <p:nvSpPr>
              <p:cNvPr id="24" name="メモ 162">
                <a:extLst>
                  <a:ext uri="{FF2B5EF4-FFF2-40B4-BE49-F238E27FC236}">
                    <a16:creationId xmlns:a16="http://schemas.microsoft.com/office/drawing/2014/main" id="{6F9E3A23-6770-4AE8-8F28-0A0FEBEE2202}"/>
                  </a:ext>
                </a:extLst>
              </p:cNvPr>
              <p:cNvSpPr/>
              <p:nvPr/>
            </p:nvSpPr>
            <p:spPr bwMode="auto">
              <a:xfrm>
                <a:off x="3329627" y="7239661"/>
                <a:ext cx="456543" cy="570679"/>
              </a:xfrm>
              <a:prstGeom prst="foldedCorner">
                <a:avLst/>
              </a:prstGeom>
              <a:solidFill>
                <a:srgbClr val="FFFFFF"/>
              </a:solidFill>
              <a:ln w="9525" cap="flat" cmpd="sng" algn="ctr">
                <a:solidFill>
                  <a:srgbClr val="000000">
                    <a:lumMod val="50000"/>
                    <a:lumOff val="50000"/>
                  </a:srgb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defRPr/>
                </a:pPr>
                <a:endParaRPr kumimoji="1" lang="ja-JP" altLang="en-US" sz="2800" kern="0">
                  <a:latin typeface="Verdana" pitchFamily="34" charset="0"/>
                  <a:ea typeface="HGP創英角ｺﾞｼｯｸUB" pitchFamily="50" charset="-128"/>
                </a:endParaRPr>
              </a:p>
            </p:txBody>
          </p:sp>
          <p:sp>
            <p:nvSpPr>
              <p:cNvPr id="25" name="テキスト ボックス 24">
                <a:extLst>
                  <a:ext uri="{FF2B5EF4-FFF2-40B4-BE49-F238E27FC236}">
                    <a16:creationId xmlns:a16="http://schemas.microsoft.com/office/drawing/2014/main" id="{9A338CD5-5BC1-45EB-BD1B-D76C69C4B531}"/>
                  </a:ext>
                </a:extLst>
              </p:cNvPr>
              <p:cNvSpPr txBox="1"/>
              <p:nvPr/>
            </p:nvSpPr>
            <p:spPr>
              <a:xfrm>
                <a:off x="3513815" y="7614000"/>
                <a:ext cx="88166" cy="153888"/>
              </a:xfrm>
              <a:prstGeom prst="rect">
                <a:avLst/>
              </a:prstGeom>
              <a:noFill/>
            </p:spPr>
            <p:txBody>
              <a:bodyPr wrap="none" lIns="0" tIns="0" rIns="0" bIns="0" rtlCol="0">
                <a:spAutoFit/>
              </a:bodyPr>
              <a:lstStyle/>
              <a:p>
                <a:pPr fontAlgn="auto">
                  <a:spcBef>
                    <a:spcPts val="0"/>
                  </a:spcBef>
                  <a:spcAft>
                    <a:spcPts val="0"/>
                  </a:spcAft>
                  <a:defRPr/>
                </a:pPr>
                <a:r>
                  <a:rPr kumimoji="1" lang="en-US" altLang="ja-JP" sz="1000" kern="0" dirty="0">
                    <a:solidFill>
                      <a:sysClr val="windowText" lastClr="000000"/>
                    </a:solidFill>
                    <a:latin typeface="Verdana" pitchFamily="34" charset="0"/>
                    <a:ea typeface="HGP創英角ｺﾞｼｯｸUB" pitchFamily="50" charset="-128"/>
                  </a:rPr>
                  <a:t>B</a:t>
                </a:r>
                <a:endParaRPr kumimoji="1" lang="ja-JP" altLang="en-US" sz="1000" kern="0" dirty="0">
                  <a:solidFill>
                    <a:sysClr val="windowText" lastClr="000000"/>
                  </a:solidFill>
                  <a:latin typeface="Verdana" pitchFamily="34" charset="0"/>
                  <a:ea typeface="HGP創英角ｺﾞｼｯｸUB" pitchFamily="50" charset="-128"/>
                </a:endParaRPr>
              </a:p>
            </p:txBody>
          </p:sp>
          <p:pic>
            <p:nvPicPr>
              <p:cNvPr id="26" name="Picture 8">
                <a:extLst>
                  <a:ext uri="{FF2B5EF4-FFF2-40B4-BE49-F238E27FC236}">
                    <a16:creationId xmlns:a16="http://schemas.microsoft.com/office/drawing/2014/main" id="{023C722D-E25F-4EF9-8F23-91DCAD5A5C96}"/>
                  </a:ext>
                </a:extLst>
              </p:cNvPr>
              <p:cNvPicPr>
                <a:picLocks noChangeAspect="1" noChangeArrowheads="1"/>
              </p:cNvPicPr>
              <p:nvPr/>
            </p:nvPicPr>
            <p:blipFill>
              <a:blip r:embed="rId3" cstate="screen">
                <a:clrChange>
                  <a:clrFrom>
                    <a:srgbClr val="FFFFFF"/>
                  </a:clrFrom>
                  <a:clrTo>
                    <a:srgbClr val="FFFFFF">
                      <a:alpha val="0"/>
                    </a:srgbClr>
                  </a:clrTo>
                </a:clrChange>
              </a:blip>
              <a:srcRect/>
              <a:stretch>
                <a:fillRect/>
              </a:stretch>
            </p:blipFill>
            <p:spPr bwMode="auto">
              <a:xfrm>
                <a:off x="3361656" y="7282831"/>
                <a:ext cx="331638" cy="288000"/>
              </a:xfrm>
              <a:prstGeom prst="rect">
                <a:avLst/>
              </a:prstGeom>
              <a:noFill/>
              <a:ln w="9525">
                <a:noFill/>
                <a:miter lim="800000"/>
                <a:headEnd/>
                <a:tailEnd/>
              </a:ln>
            </p:spPr>
          </p:pic>
        </p:grpSp>
        <p:grpSp>
          <p:nvGrpSpPr>
            <p:cNvPr id="20" name="グループ化 19">
              <a:extLst>
                <a:ext uri="{FF2B5EF4-FFF2-40B4-BE49-F238E27FC236}">
                  <a16:creationId xmlns:a16="http://schemas.microsoft.com/office/drawing/2014/main" id="{DC867E01-F377-498D-9DE4-AFCB00A3336E}"/>
                </a:ext>
              </a:extLst>
            </p:cNvPr>
            <p:cNvGrpSpPr/>
            <p:nvPr/>
          </p:nvGrpSpPr>
          <p:grpSpPr>
            <a:xfrm>
              <a:off x="5064936" y="6705111"/>
              <a:ext cx="456543" cy="570679"/>
              <a:chOff x="4006010" y="7239661"/>
              <a:chExt cx="456543" cy="570679"/>
            </a:xfrm>
          </p:grpSpPr>
          <p:sp>
            <p:nvSpPr>
              <p:cNvPr id="21" name="メモ 162">
                <a:extLst>
                  <a:ext uri="{FF2B5EF4-FFF2-40B4-BE49-F238E27FC236}">
                    <a16:creationId xmlns:a16="http://schemas.microsoft.com/office/drawing/2014/main" id="{9D6D3FBA-8C33-4AB5-8D3D-0FD58704E58E}"/>
                  </a:ext>
                </a:extLst>
              </p:cNvPr>
              <p:cNvSpPr/>
              <p:nvPr/>
            </p:nvSpPr>
            <p:spPr bwMode="auto">
              <a:xfrm>
                <a:off x="4006010" y="7239661"/>
                <a:ext cx="456543" cy="570679"/>
              </a:xfrm>
              <a:prstGeom prst="foldedCorner">
                <a:avLst/>
              </a:prstGeom>
              <a:solidFill>
                <a:srgbClr val="FFFFFF"/>
              </a:solidFill>
              <a:ln w="9525" cap="flat" cmpd="sng" algn="ctr">
                <a:solidFill>
                  <a:srgbClr val="000000">
                    <a:lumMod val="50000"/>
                    <a:lumOff val="50000"/>
                  </a:srgb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defRPr/>
                </a:pPr>
                <a:endParaRPr kumimoji="1" lang="ja-JP" altLang="en-US" sz="2800" kern="0">
                  <a:latin typeface="Verdana" pitchFamily="34" charset="0"/>
                  <a:ea typeface="HGP創英角ｺﾞｼｯｸUB" pitchFamily="50" charset="-128"/>
                </a:endParaRPr>
              </a:p>
            </p:txBody>
          </p:sp>
          <p:sp>
            <p:nvSpPr>
              <p:cNvPr id="22" name="テキスト ボックス 21">
                <a:extLst>
                  <a:ext uri="{FF2B5EF4-FFF2-40B4-BE49-F238E27FC236}">
                    <a16:creationId xmlns:a16="http://schemas.microsoft.com/office/drawing/2014/main" id="{894C62C9-1EF7-4582-9841-C4CD07CC9D4B}"/>
                  </a:ext>
                </a:extLst>
              </p:cNvPr>
              <p:cNvSpPr txBox="1"/>
              <p:nvPr/>
            </p:nvSpPr>
            <p:spPr>
              <a:xfrm>
                <a:off x="4189398" y="7614000"/>
                <a:ext cx="89768" cy="153888"/>
              </a:xfrm>
              <a:prstGeom prst="rect">
                <a:avLst/>
              </a:prstGeom>
              <a:noFill/>
            </p:spPr>
            <p:txBody>
              <a:bodyPr wrap="none" lIns="0" tIns="0" rIns="0" bIns="0" rtlCol="0">
                <a:spAutoFit/>
              </a:bodyPr>
              <a:lstStyle/>
              <a:p>
                <a:pPr fontAlgn="auto">
                  <a:spcBef>
                    <a:spcPts val="0"/>
                  </a:spcBef>
                  <a:spcAft>
                    <a:spcPts val="0"/>
                  </a:spcAft>
                  <a:defRPr/>
                </a:pPr>
                <a:r>
                  <a:rPr kumimoji="1" lang="en-US" altLang="ja-JP" sz="1000" kern="0" dirty="0">
                    <a:solidFill>
                      <a:sysClr val="windowText" lastClr="000000"/>
                    </a:solidFill>
                    <a:latin typeface="Verdana" pitchFamily="34" charset="0"/>
                    <a:ea typeface="HGP創英角ｺﾞｼｯｸUB" pitchFamily="50" charset="-128"/>
                  </a:rPr>
                  <a:t>C</a:t>
                </a:r>
                <a:endParaRPr kumimoji="1" lang="ja-JP" altLang="en-US" sz="1000" kern="0" dirty="0">
                  <a:solidFill>
                    <a:sysClr val="windowText" lastClr="000000"/>
                  </a:solidFill>
                  <a:latin typeface="Verdana" pitchFamily="34" charset="0"/>
                  <a:ea typeface="HGP創英角ｺﾞｼｯｸUB" pitchFamily="50" charset="-128"/>
                </a:endParaRPr>
              </a:p>
            </p:txBody>
          </p:sp>
          <p:pic>
            <p:nvPicPr>
              <p:cNvPr id="23" name="Picture 9">
                <a:extLst>
                  <a:ext uri="{FF2B5EF4-FFF2-40B4-BE49-F238E27FC236}">
                    <a16:creationId xmlns:a16="http://schemas.microsoft.com/office/drawing/2014/main" id="{F1FA1A8C-EF1D-4993-AD75-75F689936450}"/>
                  </a:ext>
                </a:extLst>
              </p:cNvPr>
              <p:cNvPicPr>
                <a:picLocks noChangeAspect="1" noChangeArrowheads="1"/>
              </p:cNvPicPr>
              <p:nvPr/>
            </p:nvPicPr>
            <p:blipFill>
              <a:blip r:embed="rId4" cstate="screen">
                <a:clrChange>
                  <a:clrFrom>
                    <a:srgbClr val="FFFFFF"/>
                  </a:clrFrom>
                  <a:clrTo>
                    <a:srgbClr val="FFFFFF">
                      <a:alpha val="0"/>
                    </a:srgbClr>
                  </a:clrTo>
                </a:clrChange>
              </a:blip>
              <a:srcRect/>
              <a:stretch>
                <a:fillRect/>
              </a:stretch>
            </p:blipFill>
            <p:spPr bwMode="auto">
              <a:xfrm rot="2880000" flipV="1">
                <a:off x="4105749" y="7293152"/>
                <a:ext cx="265933" cy="321046"/>
              </a:xfrm>
              <a:prstGeom prst="rect">
                <a:avLst/>
              </a:prstGeom>
              <a:noFill/>
              <a:ln w="9525">
                <a:noFill/>
                <a:miter lim="800000"/>
                <a:headEnd/>
                <a:tailEnd/>
              </a:ln>
            </p:spPr>
          </p:pic>
        </p:grpSp>
      </p:grpSp>
      <p:sp>
        <p:nvSpPr>
          <p:cNvPr id="30" name="矢印: 右 29">
            <a:extLst>
              <a:ext uri="{FF2B5EF4-FFF2-40B4-BE49-F238E27FC236}">
                <a16:creationId xmlns:a16="http://schemas.microsoft.com/office/drawing/2014/main" id="{9F708C28-E0BD-4EFE-A7A8-CAFB5E84EE21}"/>
              </a:ext>
            </a:extLst>
          </p:cNvPr>
          <p:cNvSpPr/>
          <p:nvPr/>
        </p:nvSpPr>
        <p:spPr bwMode="auto">
          <a:xfrm rot="1500000">
            <a:off x="6780335" y="7920668"/>
            <a:ext cx="1608223" cy="184667"/>
          </a:xfrm>
          <a:prstGeom prst="rightArrow">
            <a:avLst>
              <a:gd name="adj1" fmla="val 45958"/>
              <a:gd name="adj2" fmla="val 129682"/>
            </a:avLst>
          </a:prstGeom>
          <a:gradFill>
            <a:gsLst>
              <a:gs pos="0">
                <a:srgbClr val="0070C0"/>
              </a:gs>
              <a:gs pos="100000">
                <a:srgbClr val="00B050"/>
              </a:gs>
            </a:gsLst>
            <a:lin ang="10800000" scaled="0"/>
          </a:gra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35" name="矢印: 右 34">
            <a:extLst>
              <a:ext uri="{FF2B5EF4-FFF2-40B4-BE49-F238E27FC236}">
                <a16:creationId xmlns:a16="http://schemas.microsoft.com/office/drawing/2014/main" id="{4F25015F-B9BF-4CE9-B47E-12E4EC3A6CDA}"/>
              </a:ext>
            </a:extLst>
          </p:cNvPr>
          <p:cNvSpPr/>
          <p:nvPr/>
        </p:nvSpPr>
        <p:spPr bwMode="auto">
          <a:xfrm rot="20100000" flipV="1">
            <a:off x="6747447" y="6808331"/>
            <a:ext cx="1631392" cy="184667"/>
          </a:xfrm>
          <a:prstGeom prst="rightArrow">
            <a:avLst>
              <a:gd name="adj1" fmla="val 45958"/>
              <a:gd name="adj2" fmla="val 129682"/>
            </a:avLst>
          </a:prstGeom>
          <a:gradFill>
            <a:gsLst>
              <a:gs pos="0">
                <a:srgbClr val="0070C0"/>
              </a:gs>
              <a:gs pos="100000">
                <a:srgbClr val="00B050"/>
              </a:gs>
            </a:gsLst>
            <a:lin ang="10800000" scaled="0"/>
          </a:gra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36" name="角丸四角形 51">
            <a:extLst>
              <a:ext uri="{FF2B5EF4-FFF2-40B4-BE49-F238E27FC236}">
                <a16:creationId xmlns:a16="http://schemas.microsoft.com/office/drawing/2014/main" id="{9B2312F6-41FB-4959-91DE-3D4392BF00D3}"/>
              </a:ext>
            </a:extLst>
          </p:cNvPr>
          <p:cNvSpPr/>
          <p:nvPr/>
        </p:nvSpPr>
        <p:spPr bwMode="auto">
          <a:xfrm>
            <a:off x="5344764" y="8334054"/>
            <a:ext cx="2016087" cy="718416"/>
          </a:xfrm>
          <a:prstGeom prst="roundRect">
            <a:avLst>
              <a:gd name="adj" fmla="val 8839"/>
            </a:avLst>
          </a:prstGeom>
          <a:solidFill>
            <a:srgbClr val="00B050"/>
          </a:solidFill>
          <a:ln>
            <a:solidFill>
              <a:srgbClr val="00B050"/>
            </a:solid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anchor="ctr" anchorCtr="0"/>
          <a:lstStyle/>
          <a:p>
            <a:r>
              <a:rPr lang="ja-JP" altLang="en-US" sz="1600" b="1" dirty="0">
                <a:solidFill>
                  <a:schemeClr val="bg1"/>
                </a:solidFill>
                <a:latin typeface="Meiryo UI" panose="020B0604030504040204" pitchFamily="50" charset="-128"/>
                <a:ea typeface="Meiryo UI" panose="020B0604030504040204" pitchFamily="50" charset="-128"/>
                <a:cs typeface="Verdana" panose="020B0604030504040204" pitchFamily="34" charset="0"/>
              </a:rPr>
              <a:t>デバイスマネジメント</a:t>
            </a:r>
            <a:endParaRPr lang="en-US" altLang="ja-JP" sz="1600" b="1" dirty="0">
              <a:solidFill>
                <a:schemeClr val="bg1"/>
              </a:solidFill>
              <a:latin typeface="Meiryo UI" panose="020B0604030504040204" pitchFamily="50" charset="-128"/>
              <a:ea typeface="Meiryo UI" panose="020B0604030504040204" pitchFamily="50" charset="-128"/>
              <a:cs typeface="Verdana" panose="020B0604030504040204" pitchFamily="34" charset="0"/>
            </a:endParaRPr>
          </a:p>
          <a:p>
            <a:r>
              <a:rPr lang="ja-JP" altLang="en-US" sz="1600" b="1" dirty="0">
                <a:solidFill>
                  <a:schemeClr val="bg1"/>
                </a:solidFill>
                <a:latin typeface="Meiryo UI" panose="020B0604030504040204" pitchFamily="50" charset="-128"/>
                <a:ea typeface="Meiryo UI" panose="020B0604030504040204" pitchFamily="50" charset="-128"/>
                <a:cs typeface="Verdana" panose="020B0604030504040204" pitchFamily="34" charset="0"/>
              </a:rPr>
              <a:t>サーバ</a:t>
            </a:r>
            <a:endParaRPr lang="en-US" altLang="ja-JP" sz="1600" b="1" dirty="0">
              <a:solidFill>
                <a:schemeClr val="bg1"/>
              </a:solidFill>
              <a:latin typeface="Meiryo UI" panose="020B0604030504040204" pitchFamily="50" charset="-128"/>
              <a:ea typeface="Meiryo UI" panose="020B0604030504040204" pitchFamily="50" charset="-128"/>
              <a:cs typeface="Verdana" panose="020B0604030504040204" pitchFamily="34" charset="0"/>
            </a:endParaRPr>
          </a:p>
        </p:txBody>
      </p:sp>
      <p:sp>
        <p:nvSpPr>
          <p:cNvPr id="37" name="矢印: 右 36">
            <a:extLst>
              <a:ext uri="{FF2B5EF4-FFF2-40B4-BE49-F238E27FC236}">
                <a16:creationId xmlns:a16="http://schemas.microsoft.com/office/drawing/2014/main" id="{D95C4912-589F-4AA8-9FEB-C262E7CFA20E}"/>
              </a:ext>
            </a:extLst>
          </p:cNvPr>
          <p:cNvSpPr/>
          <p:nvPr/>
        </p:nvSpPr>
        <p:spPr bwMode="auto">
          <a:xfrm rot="18300000" flipV="1">
            <a:off x="6127578" y="5594709"/>
            <a:ext cx="2771097" cy="184667"/>
          </a:xfrm>
          <a:prstGeom prst="rightArrow">
            <a:avLst>
              <a:gd name="adj1" fmla="val 45958"/>
              <a:gd name="adj2" fmla="val 129682"/>
            </a:avLst>
          </a:prstGeom>
          <a:gradFill>
            <a:gsLst>
              <a:gs pos="0">
                <a:srgbClr val="0070C0"/>
              </a:gs>
              <a:gs pos="100000">
                <a:srgbClr val="00B050"/>
              </a:gs>
            </a:gsLst>
            <a:lin ang="10800000" scaled="0"/>
          </a:gra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pic>
        <p:nvPicPr>
          <p:cNvPr id="38" name="Picture 6" descr="j0428969">
            <a:extLst>
              <a:ext uri="{FF2B5EF4-FFF2-40B4-BE49-F238E27FC236}">
                <a16:creationId xmlns:a16="http://schemas.microsoft.com/office/drawing/2014/main" id="{E33761D1-186A-41AC-85E4-8DF7626D700D}"/>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5780859" y="6633175"/>
            <a:ext cx="1143896" cy="158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 name="Picture 43" descr="無線">
            <a:extLst>
              <a:ext uri="{FF2B5EF4-FFF2-40B4-BE49-F238E27FC236}">
                <a16:creationId xmlns:a16="http://schemas.microsoft.com/office/drawing/2014/main" id="{9ED794A8-E3A6-4FF3-815B-C4931231CF67}"/>
              </a:ext>
            </a:extLst>
          </p:cNvPr>
          <p:cNvPicPr>
            <a:picLocks noChangeAspect="1" noChangeArrowheads="1"/>
          </p:cNvPicPr>
          <p:nvPr/>
        </p:nvPicPr>
        <p:blipFill>
          <a:blip r:embed="rId2" cstate="screen"/>
          <a:srcRect/>
          <a:stretch>
            <a:fillRect/>
          </a:stretch>
        </p:blipFill>
        <p:spPr bwMode="auto">
          <a:xfrm rot="16200000">
            <a:off x="8096709" y="3760420"/>
            <a:ext cx="308774" cy="291957"/>
          </a:xfrm>
          <a:prstGeom prst="rect">
            <a:avLst/>
          </a:prstGeom>
          <a:noFill/>
          <a:ln w="9525">
            <a:noFill/>
            <a:miter lim="800000"/>
            <a:headEnd/>
            <a:tailEnd/>
          </a:ln>
        </p:spPr>
      </p:pic>
      <p:pic>
        <p:nvPicPr>
          <p:cNvPr id="40" name="Picture 8">
            <a:extLst>
              <a:ext uri="{FF2B5EF4-FFF2-40B4-BE49-F238E27FC236}">
                <a16:creationId xmlns:a16="http://schemas.microsoft.com/office/drawing/2014/main" id="{0958AC39-D2AB-44FD-A204-D3E173FF760F}"/>
              </a:ext>
            </a:extLst>
          </p:cNvPr>
          <p:cNvPicPr>
            <a:picLocks noChangeAspect="1" noChangeArrowheads="1"/>
          </p:cNvPicPr>
          <p:nvPr/>
        </p:nvPicPr>
        <p:blipFill>
          <a:blip r:embed="rId3" cstate="screen">
            <a:clrChange>
              <a:clrFrom>
                <a:srgbClr val="FFFFFF"/>
              </a:clrFrom>
              <a:clrTo>
                <a:srgbClr val="FFFFFF">
                  <a:alpha val="0"/>
                </a:srgbClr>
              </a:clrTo>
            </a:clrChange>
          </a:blip>
          <a:srcRect/>
          <a:stretch>
            <a:fillRect/>
          </a:stretch>
        </p:blipFill>
        <p:spPr bwMode="auto">
          <a:xfrm>
            <a:off x="8040574" y="7422661"/>
            <a:ext cx="384223" cy="333665"/>
          </a:xfrm>
          <a:prstGeom prst="rect">
            <a:avLst/>
          </a:prstGeom>
          <a:noFill/>
          <a:ln w="9525">
            <a:noFill/>
            <a:miter lim="800000"/>
            <a:headEnd/>
            <a:tailEnd/>
          </a:ln>
        </p:spPr>
      </p:pic>
      <p:pic>
        <p:nvPicPr>
          <p:cNvPr id="41" name="Picture 43" descr="無線">
            <a:extLst>
              <a:ext uri="{FF2B5EF4-FFF2-40B4-BE49-F238E27FC236}">
                <a16:creationId xmlns:a16="http://schemas.microsoft.com/office/drawing/2014/main" id="{FD46CE59-376A-4A2C-9E96-0DDA7A824B97}"/>
              </a:ext>
            </a:extLst>
          </p:cNvPr>
          <p:cNvPicPr>
            <a:picLocks noChangeAspect="1" noChangeArrowheads="1"/>
          </p:cNvPicPr>
          <p:nvPr/>
        </p:nvPicPr>
        <p:blipFill>
          <a:blip r:embed="rId2" cstate="screen"/>
          <a:srcRect/>
          <a:stretch>
            <a:fillRect/>
          </a:stretch>
        </p:blipFill>
        <p:spPr bwMode="auto">
          <a:xfrm rot="16200000">
            <a:off x="8096709" y="5555242"/>
            <a:ext cx="308774" cy="291957"/>
          </a:xfrm>
          <a:prstGeom prst="rect">
            <a:avLst/>
          </a:prstGeom>
          <a:noFill/>
          <a:ln w="9525">
            <a:noFill/>
            <a:miter lim="800000"/>
            <a:headEnd/>
            <a:tailEnd/>
          </a:ln>
        </p:spPr>
      </p:pic>
      <p:grpSp>
        <p:nvGrpSpPr>
          <p:cNvPr id="42" name="グループ化 41">
            <a:extLst>
              <a:ext uri="{FF2B5EF4-FFF2-40B4-BE49-F238E27FC236}">
                <a16:creationId xmlns:a16="http://schemas.microsoft.com/office/drawing/2014/main" id="{50C22346-A339-47C2-9B01-9395031F7296}"/>
              </a:ext>
            </a:extLst>
          </p:cNvPr>
          <p:cNvGrpSpPr/>
          <p:nvPr/>
        </p:nvGrpSpPr>
        <p:grpSpPr>
          <a:xfrm>
            <a:off x="8866554" y="4073225"/>
            <a:ext cx="3364315" cy="1260000"/>
            <a:chOff x="8866554" y="4073225"/>
            <a:chExt cx="3364315" cy="1260000"/>
          </a:xfrm>
        </p:grpSpPr>
        <p:grpSp>
          <p:nvGrpSpPr>
            <p:cNvPr id="43" name="グループ化 42">
              <a:extLst>
                <a:ext uri="{FF2B5EF4-FFF2-40B4-BE49-F238E27FC236}">
                  <a16:creationId xmlns:a16="http://schemas.microsoft.com/office/drawing/2014/main" id="{3C1A0193-5D9C-49BD-8E59-BA546B4AE1AC}"/>
                </a:ext>
              </a:extLst>
            </p:cNvPr>
            <p:cNvGrpSpPr/>
            <p:nvPr/>
          </p:nvGrpSpPr>
          <p:grpSpPr>
            <a:xfrm>
              <a:off x="8866554" y="4073225"/>
              <a:ext cx="3364315" cy="1260000"/>
              <a:chOff x="8866554" y="4073225"/>
              <a:chExt cx="3364315" cy="1260000"/>
            </a:xfrm>
          </p:grpSpPr>
          <p:sp>
            <p:nvSpPr>
              <p:cNvPr id="57" name="二等辺三角形 56">
                <a:extLst>
                  <a:ext uri="{FF2B5EF4-FFF2-40B4-BE49-F238E27FC236}">
                    <a16:creationId xmlns:a16="http://schemas.microsoft.com/office/drawing/2014/main" id="{F4A44C17-8476-4C71-8064-78E061291972}"/>
                  </a:ext>
                </a:extLst>
              </p:cNvPr>
              <p:cNvSpPr/>
              <p:nvPr/>
            </p:nvSpPr>
            <p:spPr bwMode="auto">
              <a:xfrm rot="16200000" flipH="1">
                <a:off x="8904421" y="4523225"/>
                <a:ext cx="284266" cy="360000"/>
              </a:xfrm>
              <a:prstGeom prst="triangle">
                <a:avLst/>
              </a:prstGeom>
              <a:solidFill>
                <a:schemeClr val="bg1">
                  <a:lumMod val="50000"/>
                </a:schemeClr>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58" name="四角形: 角を丸くする 57">
                <a:extLst>
                  <a:ext uri="{FF2B5EF4-FFF2-40B4-BE49-F238E27FC236}">
                    <a16:creationId xmlns:a16="http://schemas.microsoft.com/office/drawing/2014/main" id="{C535FF40-C477-4E22-A2CA-AA55EB488E57}"/>
                  </a:ext>
                </a:extLst>
              </p:cNvPr>
              <p:cNvSpPr/>
              <p:nvPr/>
            </p:nvSpPr>
            <p:spPr bwMode="auto">
              <a:xfrm>
                <a:off x="9177838" y="4073225"/>
                <a:ext cx="3053031" cy="1260000"/>
              </a:xfrm>
              <a:prstGeom prst="roundRect">
                <a:avLst>
                  <a:gd name="adj" fmla="val 5188"/>
                </a:avLst>
              </a:prstGeom>
              <a:solidFill>
                <a:schemeClr val="bg1">
                  <a:lumMod val="95000"/>
                </a:schemeClr>
              </a:solidFill>
              <a:ln w="15875" cap="rnd" cmpd="sng" algn="ctr">
                <a:solidFill>
                  <a:schemeClr val="bg1">
                    <a:lumMod val="50000"/>
                  </a:scheme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grpSp>
        <p:grpSp>
          <p:nvGrpSpPr>
            <p:cNvPr id="44" name="グループ化 43">
              <a:extLst>
                <a:ext uri="{FF2B5EF4-FFF2-40B4-BE49-F238E27FC236}">
                  <a16:creationId xmlns:a16="http://schemas.microsoft.com/office/drawing/2014/main" id="{84E30501-94C1-493E-81AC-09995CA62711}"/>
                </a:ext>
              </a:extLst>
            </p:cNvPr>
            <p:cNvGrpSpPr/>
            <p:nvPr/>
          </p:nvGrpSpPr>
          <p:grpSpPr>
            <a:xfrm>
              <a:off x="9337004" y="4284000"/>
              <a:ext cx="2734698" cy="817499"/>
              <a:chOff x="9337004" y="4274042"/>
              <a:chExt cx="2734698" cy="817499"/>
            </a:xfrm>
          </p:grpSpPr>
          <p:grpSp>
            <p:nvGrpSpPr>
              <p:cNvPr id="45" name="グループ化 44">
                <a:extLst>
                  <a:ext uri="{FF2B5EF4-FFF2-40B4-BE49-F238E27FC236}">
                    <a16:creationId xmlns:a16="http://schemas.microsoft.com/office/drawing/2014/main" id="{659BE98D-F813-455F-AB9A-D2CD80FCF6DF}"/>
                  </a:ext>
                </a:extLst>
              </p:cNvPr>
              <p:cNvGrpSpPr/>
              <p:nvPr/>
            </p:nvGrpSpPr>
            <p:grpSpPr>
              <a:xfrm>
                <a:off x="10775702" y="4274042"/>
                <a:ext cx="1296000" cy="817499"/>
                <a:chOff x="11061227" y="4138061"/>
                <a:chExt cx="1296000" cy="817499"/>
              </a:xfrm>
            </p:grpSpPr>
            <p:sp>
              <p:nvSpPr>
                <p:cNvPr id="52" name="テキスト ボックス 51">
                  <a:extLst>
                    <a:ext uri="{FF2B5EF4-FFF2-40B4-BE49-F238E27FC236}">
                      <a16:creationId xmlns:a16="http://schemas.microsoft.com/office/drawing/2014/main" id="{C454D909-8E83-479B-8F51-B37256D4981C}"/>
                    </a:ext>
                  </a:extLst>
                </p:cNvPr>
                <p:cNvSpPr txBox="1"/>
                <p:nvPr/>
              </p:nvSpPr>
              <p:spPr>
                <a:xfrm>
                  <a:off x="11061227" y="4138061"/>
                  <a:ext cx="1296000" cy="313932"/>
                </a:xfrm>
                <a:prstGeom prst="rect">
                  <a:avLst/>
                </a:prstGeom>
                <a:noFill/>
              </p:spPr>
              <p:txBody>
                <a:bodyPr wrap="none" rtlCol="0">
                  <a:spAutoFit/>
                </a:bodyPr>
                <a:lstStyle/>
                <a:p>
                  <a:pPr>
                    <a:lnSpc>
                      <a:spcPct val="90000"/>
                    </a:lnSpc>
                    <a:spcBef>
                      <a:spcPct val="50000"/>
                    </a:spcBef>
                  </a:pPr>
                  <a:r>
                    <a:rPr lang="ja-JP" altLang="en-US" sz="1600" dirty="0">
                      <a:solidFill>
                        <a:schemeClr val="tx1"/>
                      </a:solidFill>
                      <a:latin typeface="Meiryo UI" panose="020B0604030504040204" pitchFamily="50" charset="-128"/>
                      <a:ea typeface="Meiryo UI" panose="020B0604030504040204" pitchFamily="50" charset="-128"/>
                    </a:rPr>
                    <a:t>設定ファイル</a:t>
                  </a:r>
                  <a:r>
                    <a:rPr lang="en-US" altLang="ja-JP" sz="1600" dirty="0">
                      <a:solidFill>
                        <a:schemeClr val="tx1"/>
                      </a:solidFill>
                      <a:latin typeface="Meiryo UI" panose="020B0604030504040204" pitchFamily="50" charset="-128"/>
                      <a:ea typeface="Meiryo UI" panose="020B0604030504040204" pitchFamily="50" charset="-128"/>
                    </a:rPr>
                    <a:t>B</a:t>
                  </a:r>
                  <a:endParaRPr lang="ja-JP" altLang="en-US" sz="1600" dirty="0">
                    <a:solidFill>
                      <a:schemeClr val="tx1"/>
                    </a:solidFill>
                    <a:latin typeface="Meiryo UI" panose="020B0604030504040204" pitchFamily="50" charset="-128"/>
                    <a:ea typeface="Meiryo UI" panose="020B0604030504040204" pitchFamily="50" charset="-128"/>
                  </a:endParaRPr>
                </a:p>
              </p:txBody>
            </p:sp>
            <p:sp>
              <p:nvSpPr>
                <p:cNvPr id="53" name="角丸四角形 145">
                  <a:extLst>
                    <a:ext uri="{FF2B5EF4-FFF2-40B4-BE49-F238E27FC236}">
                      <a16:creationId xmlns:a16="http://schemas.microsoft.com/office/drawing/2014/main" id="{49C8F92C-2D2B-4322-B9FC-792878A11E8F}"/>
                    </a:ext>
                  </a:extLst>
                </p:cNvPr>
                <p:cNvSpPr/>
                <p:nvPr/>
              </p:nvSpPr>
              <p:spPr bwMode="auto">
                <a:xfrm>
                  <a:off x="11061227" y="4487560"/>
                  <a:ext cx="1296000" cy="468000"/>
                </a:xfrm>
                <a:prstGeom prst="roundRect">
                  <a:avLst>
                    <a:gd name="adj" fmla="val 13568"/>
                  </a:avLst>
                </a:prstGeom>
                <a:solidFill>
                  <a:schemeClr val="bg1"/>
                </a:solidFill>
                <a:ln w="349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a:defRPr/>
                  </a:pPr>
                  <a:endParaRPr kumimoji="1" lang="ja-JP" altLang="en-US" sz="4000" kern="0">
                    <a:latin typeface="Verdana" pitchFamily="34" charset="0"/>
                    <a:ea typeface="HGP創英角ｺﾞｼｯｸUB" pitchFamily="50" charset="-128"/>
                  </a:endParaRPr>
                </a:p>
              </p:txBody>
            </p:sp>
            <p:pic>
              <p:nvPicPr>
                <p:cNvPr id="54" name="Picture 8">
                  <a:extLst>
                    <a:ext uri="{FF2B5EF4-FFF2-40B4-BE49-F238E27FC236}">
                      <a16:creationId xmlns:a16="http://schemas.microsoft.com/office/drawing/2014/main" id="{8D54385B-D6BA-48AE-A754-5AB1B58ECCB1}"/>
                    </a:ext>
                  </a:extLst>
                </p:cNvPr>
                <p:cNvPicPr>
                  <a:picLocks noChangeAspect="1" noChangeArrowheads="1"/>
                </p:cNvPicPr>
                <p:nvPr/>
              </p:nvPicPr>
              <p:blipFill>
                <a:blip r:embed="rId3" cstate="screen">
                  <a:clrChange>
                    <a:clrFrom>
                      <a:srgbClr val="FFFFFF"/>
                    </a:clrFrom>
                    <a:clrTo>
                      <a:srgbClr val="FFFFFF">
                        <a:alpha val="0"/>
                      </a:srgbClr>
                    </a:clrTo>
                  </a:clrChange>
                </a:blip>
                <a:srcRect/>
                <a:stretch>
                  <a:fillRect/>
                </a:stretch>
              </p:blipFill>
              <p:spPr bwMode="auto">
                <a:xfrm>
                  <a:off x="11103451" y="4553328"/>
                  <a:ext cx="373093" cy="324000"/>
                </a:xfrm>
                <a:prstGeom prst="rect">
                  <a:avLst/>
                </a:prstGeom>
                <a:noFill/>
                <a:ln w="9525">
                  <a:noFill/>
                  <a:miter lim="800000"/>
                  <a:headEnd/>
                  <a:tailEnd/>
                </a:ln>
              </p:spPr>
            </p:pic>
            <p:pic>
              <p:nvPicPr>
                <p:cNvPr id="55" name="Picture 8">
                  <a:extLst>
                    <a:ext uri="{FF2B5EF4-FFF2-40B4-BE49-F238E27FC236}">
                      <a16:creationId xmlns:a16="http://schemas.microsoft.com/office/drawing/2014/main" id="{89FE5223-C1B7-4143-86CE-3123CD3A5E0E}"/>
                    </a:ext>
                  </a:extLst>
                </p:cNvPr>
                <p:cNvPicPr>
                  <a:picLocks noChangeAspect="1" noChangeArrowheads="1"/>
                </p:cNvPicPr>
                <p:nvPr/>
              </p:nvPicPr>
              <p:blipFill>
                <a:blip r:embed="rId3" cstate="screen">
                  <a:clrChange>
                    <a:clrFrom>
                      <a:srgbClr val="FFFFFF"/>
                    </a:clrFrom>
                    <a:clrTo>
                      <a:srgbClr val="FFFFFF">
                        <a:alpha val="0"/>
                      </a:srgbClr>
                    </a:clrTo>
                  </a:clrChange>
                </a:blip>
                <a:srcRect/>
                <a:stretch>
                  <a:fillRect/>
                </a:stretch>
              </p:blipFill>
              <p:spPr bwMode="auto">
                <a:xfrm>
                  <a:off x="11483722" y="4553328"/>
                  <a:ext cx="373091" cy="324000"/>
                </a:xfrm>
                <a:prstGeom prst="rect">
                  <a:avLst/>
                </a:prstGeom>
                <a:noFill/>
                <a:ln w="9525">
                  <a:noFill/>
                  <a:miter lim="800000"/>
                  <a:headEnd/>
                  <a:tailEnd/>
                </a:ln>
              </p:spPr>
            </p:pic>
            <p:pic>
              <p:nvPicPr>
                <p:cNvPr id="56" name="Picture 8">
                  <a:extLst>
                    <a:ext uri="{FF2B5EF4-FFF2-40B4-BE49-F238E27FC236}">
                      <a16:creationId xmlns:a16="http://schemas.microsoft.com/office/drawing/2014/main" id="{C4DC6AB3-882C-43AF-A389-D7ACEB1A8688}"/>
                    </a:ext>
                  </a:extLst>
                </p:cNvPr>
                <p:cNvPicPr>
                  <a:picLocks noChangeAspect="1" noChangeArrowheads="1"/>
                </p:cNvPicPr>
                <p:nvPr/>
              </p:nvPicPr>
              <p:blipFill>
                <a:blip r:embed="rId3" cstate="screen">
                  <a:clrChange>
                    <a:clrFrom>
                      <a:srgbClr val="FFFFFF"/>
                    </a:clrFrom>
                    <a:clrTo>
                      <a:srgbClr val="FFFFFF">
                        <a:alpha val="0"/>
                      </a:srgbClr>
                    </a:clrTo>
                  </a:clrChange>
                </a:blip>
                <a:srcRect/>
                <a:stretch>
                  <a:fillRect/>
                </a:stretch>
              </p:blipFill>
              <p:spPr bwMode="auto">
                <a:xfrm>
                  <a:off x="11863992" y="4553328"/>
                  <a:ext cx="373091" cy="324000"/>
                </a:xfrm>
                <a:prstGeom prst="rect">
                  <a:avLst/>
                </a:prstGeom>
                <a:noFill/>
                <a:ln w="9525">
                  <a:noFill/>
                  <a:miter lim="800000"/>
                  <a:headEnd/>
                  <a:tailEnd/>
                </a:ln>
              </p:spPr>
            </p:pic>
          </p:grpSp>
          <p:grpSp>
            <p:nvGrpSpPr>
              <p:cNvPr id="46" name="グループ化 45">
                <a:extLst>
                  <a:ext uri="{FF2B5EF4-FFF2-40B4-BE49-F238E27FC236}">
                    <a16:creationId xmlns:a16="http://schemas.microsoft.com/office/drawing/2014/main" id="{1F85D105-95BB-4C42-83CF-AB7D2D3BD68F}"/>
                  </a:ext>
                </a:extLst>
              </p:cNvPr>
              <p:cNvGrpSpPr/>
              <p:nvPr/>
            </p:nvGrpSpPr>
            <p:grpSpPr>
              <a:xfrm>
                <a:off x="9337004" y="4274042"/>
                <a:ext cx="1296000" cy="817499"/>
                <a:chOff x="9439558" y="4138061"/>
                <a:chExt cx="1296000" cy="817499"/>
              </a:xfrm>
            </p:grpSpPr>
            <p:sp>
              <p:nvSpPr>
                <p:cNvPr id="47" name="角丸四角形 123">
                  <a:extLst>
                    <a:ext uri="{FF2B5EF4-FFF2-40B4-BE49-F238E27FC236}">
                      <a16:creationId xmlns:a16="http://schemas.microsoft.com/office/drawing/2014/main" id="{A123913A-B20D-41FD-9FC1-26BFF182CF0E}"/>
                    </a:ext>
                  </a:extLst>
                </p:cNvPr>
                <p:cNvSpPr/>
                <p:nvPr/>
              </p:nvSpPr>
              <p:spPr bwMode="auto">
                <a:xfrm>
                  <a:off x="9439558" y="4487560"/>
                  <a:ext cx="1296000" cy="468000"/>
                </a:xfrm>
                <a:prstGeom prst="roundRect">
                  <a:avLst>
                    <a:gd name="adj" fmla="val 13568"/>
                  </a:avLst>
                </a:prstGeom>
                <a:solidFill>
                  <a:srgbClr val="FFFFFF"/>
                </a:solidFill>
                <a:ln w="349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a:defRPr/>
                  </a:pPr>
                  <a:endParaRPr kumimoji="1" lang="ja-JP" altLang="en-US" sz="4000" kern="0">
                    <a:latin typeface="Verdana" pitchFamily="34" charset="0"/>
                    <a:ea typeface="HGP創英角ｺﾞｼｯｸUB" pitchFamily="50" charset="-128"/>
                  </a:endParaRPr>
                </a:p>
              </p:txBody>
            </p:sp>
            <p:pic>
              <p:nvPicPr>
                <p:cNvPr id="48" name="Picture 43" descr="無線">
                  <a:extLst>
                    <a:ext uri="{FF2B5EF4-FFF2-40B4-BE49-F238E27FC236}">
                      <a16:creationId xmlns:a16="http://schemas.microsoft.com/office/drawing/2014/main" id="{0E292FB7-C133-4C42-A4D6-10C825888A77}"/>
                    </a:ext>
                  </a:extLst>
                </p:cNvPr>
                <p:cNvPicPr>
                  <a:picLocks noChangeAspect="1" noChangeArrowheads="1"/>
                </p:cNvPicPr>
                <p:nvPr/>
              </p:nvPicPr>
              <p:blipFill>
                <a:blip r:embed="rId2" cstate="screen"/>
                <a:srcRect/>
                <a:stretch>
                  <a:fillRect/>
                </a:stretch>
              </p:blipFill>
              <p:spPr bwMode="auto">
                <a:xfrm rot="16200000">
                  <a:off x="9506805" y="4566705"/>
                  <a:ext cx="323992" cy="323992"/>
                </a:xfrm>
                <a:prstGeom prst="rect">
                  <a:avLst/>
                </a:prstGeom>
                <a:noFill/>
                <a:ln w="9525">
                  <a:noFill/>
                  <a:miter lim="800000"/>
                  <a:headEnd/>
                  <a:tailEnd/>
                </a:ln>
              </p:spPr>
            </p:pic>
            <p:pic>
              <p:nvPicPr>
                <p:cNvPr id="49" name="Picture 43" descr="無線">
                  <a:extLst>
                    <a:ext uri="{FF2B5EF4-FFF2-40B4-BE49-F238E27FC236}">
                      <a16:creationId xmlns:a16="http://schemas.microsoft.com/office/drawing/2014/main" id="{048DB2C2-EC12-45E9-A4A9-5C47771383ED}"/>
                    </a:ext>
                  </a:extLst>
                </p:cNvPr>
                <p:cNvPicPr>
                  <a:picLocks noChangeAspect="1" noChangeArrowheads="1"/>
                </p:cNvPicPr>
                <p:nvPr/>
              </p:nvPicPr>
              <p:blipFill>
                <a:blip r:embed="rId2" cstate="screen"/>
                <a:srcRect/>
                <a:stretch>
                  <a:fillRect/>
                </a:stretch>
              </p:blipFill>
              <p:spPr bwMode="auto">
                <a:xfrm rot="16200000">
                  <a:off x="9909432" y="4566697"/>
                  <a:ext cx="323992" cy="323992"/>
                </a:xfrm>
                <a:prstGeom prst="rect">
                  <a:avLst/>
                </a:prstGeom>
                <a:noFill/>
                <a:ln w="9525">
                  <a:noFill/>
                  <a:miter lim="800000"/>
                  <a:headEnd/>
                  <a:tailEnd/>
                </a:ln>
              </p:spPr>
            </p:pic>
            <p:pic>
              <p:nvPicPr>
                <p:cNvPr id="50" name="Picture 43" descr="無線">
                  <a:extLst>
                    <a:ext uri="{FF2B5EF4-FFF2-40B4-BE49-F238E27FC236}">
                      <a16:creationId xmlns:a16="http://schemas.microsoft.com/office/drawing/2014/main" id="{774271BE-0F1A-4EB9-99D2-AA067856D7CA}"/>
                    </a:ext>
                  </a:extLst>
                </p:cNvPr>
                <p:cNvPicPr>
                  <a:picLocks noChangeAspect="1" noChangeArrowheads="1"/>
                </p:cNvPicPr>
                <p:nvPr/>
              </p:nvPicPr>
              <p:blipFill>
                <a:blip r:embed="rId2" cstate="screen"/>
                <a:srcRect/>
                <a:stretch>
                  <a:fillRect/>
                </a:stretch>
              </p:blipFill>
              <p:spPr bwMode="auto">
                <a:xfrm rot="16200000">
                  <a:off x="10312060" y="4566697"/>
                  <a:ext cx="323992" cy="323992"/>
                </a:xfrm>
                <a:prstGeom prst="rect">
                  <a:avLst/>
                </a:prstGeom>
                <a:noFill/>
                <a:ln w="9525">
                  <a:noFill/>
                  <a:miter lim="800000"/>
                  <a:headEnd/>
                  <a:tailEnd/>
                </a:ln>
              </p:spPr>
            </p:pic>
            <p:sp>
              <p:nvSpPr>
                <p:cNvPr id="51" name="テキスト ボックス 50">
                  <a:extLst>
                    <a:ext uri="{FF2B5EF4-FFF2-40B4-BE49-F238E27FC236}">
                      <a16:creationId xmlns:a16="http://schemas.microsoft.com/office/drawing/2014/main" id="{B6BFA39F-E4F4-4485-84B6-67FACC41C636}"/>
                    </a:ext>
                  </a:extLst>
                </p:cNvPr>
                <p:cNvSpPr txBox="1"/>
                <p:nvPr/>
              </p:nvSpPr>
              <p:spPr>
                <a:xfrm>
                  <a:off x="9439558" y="4138061"/>
                  <a:ext cx="1296000" cy="313932"/>
                </a:xfrm>
                <a:prstGeom prst="rect">
                  <a:avLst/>
                </a:prstGeom>
                <a:noFill/>
              </p:spPr>
              <p:txBody>
                <a:bodyPr wrap="none" rtlCol="0">
                  <a:spAutoFit/>
                </a:bodyPr>
                <a:lstStyle/>
                <a:p>
                  <a:pPr>
                    <a:lnSpc>
                      <a:spcPct val="90000"/>
                    </a:lnSpc>
                    <a:spcBef>
                      <a:spcPct val="50000"/>
                    </a:spcBef>
                  </a:pPr>
                  <a:r>
                    <a:rPr lang="ja-JP" altLang="en-US" sz="1600" dirty="0">
                      <a:solidFill>
                        <a:schemeClr val="tx1"/>
                      </a:solidFill>
                      <a:latin typeface="Meiryo UI" panose="020B0604030504040204" pitchFamily="50" charset="-128"/>
                      <a:ea typeface="Meiryo UI" panose="020B0604030504040204" pitchFamily="50" charset="-128"/>
                    </a:rPr>
                    <a:t>設定ファイル</a:t>
                  </a:r>
                  <a:r>
                    <a:rPr lang="en-US" altLang="ja-JP" sz="1600" dirty="0">
                      <a:solidFill>
                        <a:schemeClr val="tx1"/>
                      </a:solidFill>
                      <a:latin typeface="Meiryo UI" panose="020B0604030504040204" pitchFamily="50" charset="-128"/>
                      <a:ea typeface="Meiryo UI" panose="020B0604030504040204" pitchFamily="50" charset="-128"/>
                    </a:rPr>
                    <a:t>A</a:t>
                  </a:r>
                  <a:endParaRPr lang="ja-JP" altLang="en-US" sz="1600" dirty="0">
                    <a:solidFill>
                      <a:schemeClr val="tx1"/>
                    </a:solidFill>
                    <a:latin typeface="Meiryo UI" panose="020B0604030504040204" pitchFamily="50" charset="-128"/>
                    <a:ea typeface="Meiryo UI" panose="020B0604030504040204" pitchFamily="50" charset="-128"/>
                  </a:endParaRPr>
                </a:p>
              </p:txBody>
            </p:sp>
          </p:grpSp>
        </p:grpSp>
      </p:grpSp>
      <p:sp>
        <p:nvSpPr>
          <p:cNvPr id="59" name="二等辺三角形 58">
            <a:extLst>
              <a:ext uri="{FF2B5EF4-FFF2-40B4-BE49-F238E27FC236}">
                <a16:creationId xmlns:a16="http://schemas.microsoft.com/office/drawing/2014/main" id="{22F6C219-5001-4758-9853-BFC55588F9DB}"/>
              </a:ext>
            </a:extLst>
          </p:cNvPr>
          <p:cNvSpPr/>
          <p:nvPr/>
        </p:nvSpPr>
        <p:spPr bwMode="auto">
          <a:xfrm rot="16200000" flipH="1">
            <a:off x="8898099" y="6361981"/>
            <a:ext cx="284266" cy="360000"/>
          </a:xfrm>
          <a:prstGeom prst="triangle">
            <a:avLst/>
          </a:prstGeom>
          <a:solidFill>
            <a:schemeClr val="bg1">
              <a:lumMod val="50000"/>
            </a:schemeClr>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dirty="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60" name="四角形: 角を丸くする 59">
            <a:extLst>
              <a:ext uri="{FF2B5EF4-FFF2-40B4-BE49-F238E27FC236}">
                <a16:creationId xmlns:a16="http://schemas.microsoft.com/office/drawing/2014/main" id="{8A69E300-A45F-4DE6-ABC3-F202CCD8F945}"/>
              </a:ext>
            </a:extLst>
          </p:cNvPr>
          <p:cNvSpPr/>
          <p:nvPr/>
        </p:nvSpPr>
        <p:spPr bwMode="auto">
          <a:xfrm>
            <a:off x="9177838" y="5911981"/>
            <a:ext cx="3053031" cy="1260000"/>
          </a:xfrm>
          <a:prstGeom prst="roundRect">
            <a:avLst>
              <a:gd name="adj" fmla="val 5188"/>
            </a:avLst>
          </a:prstGeom>
          <a:solidFill>
            <a:schemeClr val="bg1">
              <a:lumMod val="95000"/>
            </a:schemeClr>
          </a:solidFill>
          <a:ln w="15875" cap="rnd" cmpd="sng" algn="ctr">
            <a:solidFill>
              <a:schemeClr val="bg1">
                <a:lumMod val="50000"/>
              </a:scheme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grpSp>
        <p:nvGrpSpPr>
          <p:cNvPr id="61" name="グループ化 60">
            <a:extLst>
              <a:ext uri="{FF2B5EF4-FFF2-40B4-BE49-F238E27FC236}">
                <a16:creationId xmlns:a16="http://schemas.microsoft.com/office/drawing/2014/main" id="{3DDB6AAF-D35C-4D20-B458-0DE93CE656C1}"/>
              </a:ext>
            </a:extLst>
          </p:cNvPr>
          <p:cNvGrpSpPr/>
          <p:nvPr/>
        </p:nvGrpSpPr>
        <p:grpSpPr>
          <a:xfrm>
            <a:off x="9337004" y="6122756"/>
            <a:ext cx="1296000" cy="817499"/>
            <a:chOff x="9439558" y="4138061"/>
            <a:chExt cx="1296000" cy="817499"/>
          </a:xfrm>
        </p:grpSpPr>
        <p:sp>
          <p:nvSpPr>
            <p:cNvPr id="62" name="角丸四角形 123">
              <a:extLst>
                <a:ext uri="{FF2B5EF4-FFF2-40B4-BE49-F238E27FC236}">
                  <a16:creationId xmlns:a16="http://schemas.microsoft.com/office/drawing/2014/main" id="{943A8837-BED2-4922-93F6-93F6A2428E08}"/>
                </a:ext>
              </a:extLst>
            </p:cNvPr>
            <p:cNvSpPr/>
            <p:nvPr/>
          </p:nvSpPr>
          <p:spPr bwMode="auto">
            <a:xfrm>
              <a:off x="9439558" y="4487560"/>
              <a:ext cx="1296000" cy="468000"/>
            </a:xfrm>
            <a:prstGeom prst="roundRect">
              <a:avLst>
                <a:gd name="adj" fmla="val 13568"/>
              </a:avLst>
            </a:prstGeom>
            <a:solidFill>
              <a:srgbClr val="FFFFFF"/>
            </a:solidFill>
            <a:ln w="349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a:defRPr/>
              </a:pPr>
              <a:endParaRPr kumimoji="1" lang="ja-JP" altLang="en-US" sz="4000" kern="0">
                <a:latin typeface="Verdana" pitchFamily="34" charset="0"/>
                <a:ea typeface="HGP創英角ｺﾞｼｯｸUB" pitchFamily="50" charset="-128"/>
              </a:endParaRPr>
            </a:p>
          </p:txBody>
        </p:sp>
        <p:pic>
          <p:nvPicPr>
            <p:cNvPr id="63" name="Picture 43" descr="無線">
              <a:extLst>
                <a:ext uri="{FF2B5EF4-FFF2-40B4-BE49-F238E27FC236}">
                  <a16:creationId xmlns:a16="http://schemas.microsoft.com/office/drawing/2014/main" id="{78C1546E-5152-4704-A28D-244DA11970D2}"/>
                </a:ext>
              </a:extLst>
            </p:cNvPr>
            <p:cNvPicPr>
              <a:picLocks noChangeAspect="1" noChangeArrowheads="1"/>
            </p:cNvPicPr>
            <p:nvPr/>
          </p:nvPicPr>
          <p:blipFill>
            <a:blip r:embed="rId2" cstate="screen"/>
            <a:srcRect/>
            <a:stretch>
              <a:fillRect/>
            </a:stretch>
          </p:blipFill>
          <p:spPr bwMode="auto">
            <a:xfrm rot="16200000">
              <a:off x="9506805" y="4566705"/>
              <a:ext cx="323992" cy="323992"/>
            </a:xfrm>
            <a:prstGeom prst="rect">
              <a:avLst/>
            </a:prstGeom>
            <a:noFill/>
            <a:ln w="9525">
              <a:noFill/>
              <a:miter lim="800000"/>
              <a:headEnd/>
              <a:tailEnd/>
            </a:ln>
          </p:spPr>
        </p:pic>
        <p:pic>
          <p:nvPicPr>
            <p:cNvPr id="64" name="Picture 43" descr="無線">
              <a:extLst>
                <a:ext uri="{FF2B5EF4-FFF2-40B4-BE49-F238E27FC236}">
                  <a16:creationId xmlns:a16="http://schemas.microsoft.com/office/drawing/2014/main" id="{9F9733FF-7FBB-40DF-A30C-9F0CCC46B88A}"/>
                </a:ext>
              </a:extLst>
            </p:cNvPr>
            <p:cNvPicPr>
              <a:picLocks noChangeAspect="1" noChangeArrowheads="1"/>
            </p:cNvPicPr>
            <p:nvPr/>
          </p:nvPicPr>
          <p:blipFill>
            <a:blip r:embed="rId2" cstate="screen"/>
            <a:srcRect/>
            <a:stretch>
              <a:fillRect/>
            </a:stretch>
          </p:blipFill>
          <p:spPr bwMode="auto">
            <a:xfrm rot="16200000">
              <a:off x="9909432" y="4566697"/>
              <a:ext cx="323992" cy="323992"/>
            </a:xfrm>
            <a:prstGeom prst="rect">
              <a:avLst/>
            </a:prstGeom>
            <a:noFill/>
            <a:ln w="9525">
              <a:noFill/>
              <a:miter lim="800000"/>
              <a:headEnd/>
              <a:tailEnd/>
            </a:ln>
          </p:spPr>
        </p:pic>
        <p:pic>
          <p:nvPicPr>
            <p:cNvPr id="65" name="Picture 43" descr="無線">
              <a:extLst>
                <a:ext uri="{FF2B5EF4-FFF2-40B4-BE49-F238E27FC236}">
                  <a16:creationId xmlns:a16="http://schemas.microsoft.com/office/drawing/2014/main" id="{4DC1C75C-42FF-479A-AE83-457858F76C01}"/>
                </a:ext>
              </a:extLst>
            </p:cNvPr>
            <p:cNvPicPr>
              <a:picLocks noChangeAspect="1" noChangeArrowheads="1"/>
            </p:cNvPicPr>
            <p:nvPr/>
          </p:nvPicPr>
          <p:blipFill>
            <a:blip r:embed="rId2" cstate="screen"/>
            <a:srcRect/>
            <a:stretch>
              <a:fillRect/>
            </a:stretch>
          </p:blipFill>
          <p:spPr bwMode="auto">
            <a:xfrm rot="16200000">
              <a:off x="10312060" y="4566697"/>
              <a:ext cx="323992" cy="323992"/>
            </a:xfrm>
            <a:prstGeom prst="rect">
              <a:avLst/>
            </a:prstGeom>
            <a:noFill/>
            <a:ln w="9525">
              <a:noFill/>
              <a:miter lim="800000"/>
              <a:headEnd/>
              <a:tailEnd/>
            </a:ln>
          </p:spPr>
        </p:pic>
        <p:sp>
          <p:nvSpPr>
            <p:cNvPr id="66" name="テキスト ボックス 65">
              <a:extLst>
                <a:ext uri="{FF2B5EF4-FFF2-40B4-BE49-F238E27FC236}">
                  <a16:creationId xmlns:a16="http://schemas.microsoft.com/office/drawing/2014/main" id="{D0E2CB1A-D2D1-4111-8312-F9BA173F9C4C}"/>
                </a:ext>
              </a:extLst>
            </p:cNvPr>
            <p:cNvSpPr txBox="1"/>
            <p:nvPr/>
          </p:nvSpPr>
          <p:spPr>
            <a:xfrm>
              <a:off x="9439558" y="4138061"/>
              <a:ext cx="1296000" cy="313932"/>
            </a:xfrm>
            <a:prstGeom prst="rect">
              <a:avLst/>
            </a:prstGeom>
            <a:noFill/>
          </p:spPr>
          <p:txBody>
            <a:bodyPr wrap="none" rtlCol="0">
              <a:spAutoFit/>
            </a:bodyPr>
            <a:lstStyle/>
            <a:p>
              <a:pPr>
                <a:lnSpc>
                  <a:spcPct val="90000"/>
                </a:lnSpc>
                <a:spcBef>
                  <a:spcPct val="50000"/>
                </a:spcBef>
              </a:pPr>
              <a:r>
                <a:rPr lang="ja-JP" altLang="en-US" sz="1600" dirty="0">
                  <a:solidFill>
                    <a:schemeClr val="tx1"/>
                  </a:solidFill>
                  <a:latin typeface="Meiryo UI" panose="020B0604030504040204" pitchFamily="50" charset="-128"/>
                  <a:ea typeface="Meiryo UI" panose="020B0604030504040204" pitchFamily="50" charset="-128"/>
                </a:rPr>
                <a:t>設定ファイル</a:t>
              </a:r>
              <a:r>
                <a:rPr lang="en-US" altLang="ja-JP" sz="1600" dirty="0">
                  <a:solidFill>
                    <a:schemeClr val="tx1"/>
                  </a:solidFill>
                  <a:latin typeface="Meiryo UI" panose="020B0604030504040204" pitchFamily="50" charset="-128"/>
                  <a:ea typeface="Meiryo UI" panose="020B0604030504040204" pitchFamily="50" charset="-128"/>
                </a:rPr>
                <a:t>A</a:t>
              </a:r>
              <a:endParaRPr lang="ja-JP" altLang="en-US" sz="1600" dirty="0">
                <a:solidFill>
                  <a:schemeClr val="tx1"/>
                </a:solidFill>
                <a:latin typeface="Meiryo UI" panose="020B0604030504040204" pitchFamily="50" charset="-128"/>
                <a:ea typeface="Meiryo UI" panose="020B0604030504040204" pitchFamily="50" charset="-128"/>
              </a:endParaRPr>
            </a:p>
          </p:txBody>
        </p:sp>
      </p:grpSp>
      <p:sp>
        <p:nvSpPr>
          <p:cNvPr id="67" name="二等辺三角形 66">
            <a:extLst>
              <a:ext uri="{FF2B5EF4-FFF2-40B4-BE49-F238E27FC236}">
                <a16:creationId xmlns:a16="http://schemas.microsoft.com/office/drawing/2014/main" id="{88A84DCB-32C3-40A6-8289-5CB9EB72B53A}"/>
              </a:ext>
            </a:extLst>
          </p:cNvPr>
          <p:cNvSpPr/>
          <p:nvPr/>
        </p:nvSpPr>
        <p:spPr bwMode="auto">
          <a:xfrm rot="16200000" flipH="1">
            <a:off x="8898099" y="8182402"/>
            <a:ext cx="284266" cy="360000"/>
          </a:xfrm>
          <a:prstGeom prst="triangle">
            <a:avLst/>
          </a:prstGeom>
          <a:solidFill>
            <a:schemeClr val="bg1">
              <a:lumMod val="50000"/>
            </a:schemeClr>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68" name="四角形: 角を丸くする 67">
            <a:extLst>
              <a:ext uri="{FF2B5EF4-FFF2-40B4-BE49-F238E27FC236}">
                <a16:creationId xmlns:a16="http://schemas.microsoft.com/office/drawing/2014/main" id="{2A05FB9E-77E2-4CB1-AD4E-237F19543DB6}"/>
              </a:ext>
            </a:extLst>
          </p:cNvPr>
          <p:cNvSpPr/>
          <p:nvPr/>
        </p:nvSpPr>
        <p:spPr bwMode="auto">
          <a:xfrm>
            <a:off x="9177838" y="7732402"/>
            <a:ext cx="3053031" cy="1260000"/>
          </a:xfrm>
          <a:prstGeom prst="roundRect">
            <a:avLst>
              <a:gd name="adj" fmla="val 5188"/>
            </a:avLst>
          </a:prstGeom>
          <a:solidFill>
            <a:schemeClr val="bg1">
              <a:lumMod val="95000"/>
            </a:schemeClr>
          </a:solidFill>
          <a:ln w="15875" cap="rnd" cmpd="sng" algn="ctr">
            <a:solidFill>
              <a:schemeClr val="bg1">
                <a:lumMod val="50000"/>
              </a:scheme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grpSp>
        <p:nvGrpSpPr>
          <p:cNvPr id="69" name="グループ化 68">
            <a:extLst>
              <a:ext uri="{FF2B5EF4-FFF2-40B4-BE49-F238E27FC236}">
                <a16:creationId xmlns:a16="http://schemas.microsoft.com/office/drawing/2014/main" id="{89EFCAC7-172F-465B-A4EF-343BAD23A82F}"/>
              </a:ext>
            </a:extLst>
          </p:cNvPr>
          <p:cNvGrpSpPr/>
          <p:nvPr/>
        </p:nvGrpSpPr>
        <p:grpSpPr>
          <a:xfrm>
            <a:off x="9337004" y="7943177"/>
            <a:ext cx="1296000" cy="817499"/>
            <a:chOff x="11061227" y="4138061"/>
            <a:chExt cx="1296000" cy="817499"/>
          </a:xfrm>
        </p:grpSpPr>
        <p:sp>
          <p:nvSpPr>
            <p:cNvPr id="70" name="テキスト ボックス 69">
              <a:extLst>
                <a:ext uri="{FF2B5EF4-FFF2-40B4-BE49-F238E27FC236}">
                  <a16:creationId xmlns:a16="http://schemas.microsoft.com/office/drawing/2014/main" id="{6260A837-1531-4627-8A53-7C26DDD39AEE}"/>
                </a:ext>
              </a:extLst>
            </p:cNvPr>
            <p:cNvSpPr txBox="1"/>
            <p:nvPr/>
          </p:nvSpPr>
          <p:spPr>
            <a:xfrm>
              <a:off x="11061227" y="4138061"/>
              <a:ext cx="1296000" cy="313932"/>
            </a:xfrm>
            <a:prstGeom prst="rect">
              <a:avLst/>
            </a:prstGeom>
            <a:noFill/>
          </p:spPr>
          <p:txBody>
            <a:bodyPr wrap="none" rtlCol="0">
              <a:spAutoFit/>
            </a:bodyPr>
            <a:lstStyle/>
            <a:p>
              <a:pPr>
                <a:lnSpc>
                  <a:spcPct val="90000"/>
                </a:lnSpc>
                <a:spcBef>
                  <a:spcPct val="50000"/>
                </a:spcBef>
              </a:pPr>
              <a:r>
                <a:rPr lang="ja-JP" altLang="en-US" sz="1600" dirty="0">
                  <a:solidFill>
                    <a:schemeClr val="tx1"/>
                  </a:solidFill>
                  <a:latin typeface="Meiryo UI" panose="020B0604030504040204" pitchFamily="50" charset="-128"/>
                  <a:ea typeface="Meiryo UI" panose="020B0604030504040204" pitchFamily="50" charset="-128"/>
                </a:rPr>
                <a:t>設定ファイル</a:t>
              </a:r>
              <a:r>
                <a:rPr lang="en-US" altLang="ja-JP" sz="1600" dirty="0">
                  <a:solidFill>
                    <a:schemeClr val="tx1"/>
                  </a:solidFill>
                  <a:latin typeface="Meiryo UI" panose="020B0604030504040204" pitchFamily="50" charset="-128"/>
                  <a:ea typeface="Meiryo UI" panose="020B0604030504040204" pitchFamily="50" charset="-128"/>
                </a:rPr>
                <a:t>B</a:t>
              </a:r>
              <a:endParaRPr lang="ja-JP" altLang="en-US" sz="1600" dirty="0">
                <a:solidFill>
                  <a:schemeClr val="tx1"/>
                </a:solidFill>
                <a:latin typeface="Meiryo UI" panose="020B0604030504040204" pitchFamily="50" charset="-128"/>
                <a:ea typeface="Meiryo UI" panose="020B0604030504040204" pitchFamily="50" charset="-128"/>
              </a:endParaRPr>
            </a:p>
          </p:txBody>
        </p:sp>
        <p:sp>
          <p:nvSpPr>
            <p:cNvPr id="71" name="角丸四角形 145">
              <a:extLst>
                <a:ext uri="{FF2B5EF4-FFF2-40B4-BE49-F238E27FC236}">
                  <a16:creationId xmlns:a16="http://schemas.microsoft.com/office/drawing/2014/main" id="{D5F67AD0-CF4B-4107-B348-CC7AA8168D85}"/>
                </a:ext>
              </a:extLst>
            </p:cNvPr>
            <p:cNvSpPr/>
            <p:nvPr/>
          </p:nvSpPr>
          <p:spPr bwMode="auto">
            <a:xfrm>
              <a:off x="11061227" y="4487560"/>
              <a:ext cx="1296000" cy="468000"/>
            </a:xfrm>
            <a:prstGeom prst="roundRect">
              <a:avLst>
                <a:gd name="adj" fmla="val 13568"/>
              </a:avLst>
            </a:prstGeom>
            <a:solidFill>
              <a:schemeClr val="bg1"/>
            </a:solidFill>
            <a:ln w="349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a:defRPr/>
              </a:pPr>
              <a:endParaRPr kumimoji="1" lang="ja-JP" altLang="en-US" sz="4000" kern="0">
                <a:latin typeface="Verdana" pitchFamily="34" charset="0"/>
                <a:ea typeface="HGP創英角ｺﾞｼｯｸUB" pitchFamily="50" charset="-128"/>
              </a:endParaRPr>
            </a:p>
          </p:txBody>
        </p:sp>
        <p:pic>
          <p:nvPicPr>
            <p:cNvPr id="72" name="Picture 8">
              <a:extLst>
                <a:ext uri="{FF2B5EF4-FFF2-40B4-BE49-F238E27FC236}">
                  <a16:creationId xmlns:a16="http://schemas.microsoft.com/office/drawing/2014/main" id="{C3C3E8EE-D3A9-42CF-9849-932FE2761D2E}"/>
                </a:ext>
              </a:extLst>
            </p:cNvPr>
            <p:cNvPicPr>
              <a:picLocks noChangeAspect="1" noChangeArrowheads="1"/>
            </p:cNvPicPr>
            <p:nvPr/>
          </p:nvPicPr>
          <p:blipFill>
            <a:blip r:embed="rId3" cstate="screen">
              <a:clrChange>
                <a:clrFrom>
                  <a:srgbClr val="FFFFFF"/>
                </a:clrFrom>
                <a:clrTo>
                  <a:srgbClr val="FFFFFF">
                    <a:alpha val="0"/>
                  </a:srgbClr>
                </a:clrTo>
              </a:clrChange>
            </a:blip>
            <a:srcRect/>
            <a:stretch>
              <a:fillRect/>
            </a:stretch>
          </p:blipFill>
          <p:spPr bwMode="auto">
            <a:xfrm>
              <a:off x="11103451" y="4553328"/>
              <a:ext cx="373093" cy="324000"/>
            </a:xfrm>
            <a:prstGeom prst="rect">
              <a:avLst/>
            </a:prstGeom>
            <a:noFill/>
            <a:ln w="9525">
              <a:noFill/>
              <a:miter lim="800000"/>
              <a:headEnd/>
              <a:tailEnd/>
            </a:ln>
          </p:spPr>
        </p:pic>
        <p:pic>
          <p:nvPicPr>
            <p:cNvPr id="73" name="Picture 8">
              <a:extLst>
                <a:ext uri="{FF2B5EF4-FFF2-40B4-BE49-F238E27FC236}">
                  <a16:creationId xmlns:a16="http://schemas.microsoft.com/office/drawing/2014/main" id="{57A373D5-E895-400A-9983-8E9D0EFFD57C}"/>
                </a:ext>
              </a:extLst>
            </p:cNvPr>
            <p:cNvPicPr>
              <a:picLocks noChangeAspect="1" noChangeArrowheads="1"/>
            </p:cNvPicPr>
            <p:nvPr/>
          </p:nvPicPr>
          <p:blipFill>
            <a:blip r:embed="rId3" cstate="screen">
              <a:clrChange>
                <a:clrFrom>
                  <a:srgbClr val="FFFFFF"/>
                </a:clrFrom>
                <a:clrTo>
                  <a:srgbClr val="FFFFFF">
                    <a:alpha val="0"/>
                  </a:srgbClr>
                </a:clrTo>
              </a:clrChange>
            </a:blip>
            <a:srcRect/>
            <a:stretch>
              <a:fillRect/>
            </a:stretch>
          </p:blipFill>
          <p:spPr bwMode="auto">
            <a:xfrm>
              <a:off x="11483722" y="4553328"/>
              <a:ext cx="373091" cy="324000"/>
            </a:xfrm>
            <a:prstGeom prst="rect">
              <a:avLst/>
            </a:prstGeom>
            <a:noFill/>
            <a:ln w="9525">
              <a:noFill/>
              <a:miter lim="800000"/>
              <a:headEnd/>
              <a:tailEnd/>
            </a:ln>
          </p:spPr>
        </p:pic>
        <p:pic>
          <p:nvPicPr>
            <p:cNvPr id="74" name="Picture 8">
              <a:extLst>
                <a:ext uri="{FF2B5EF4-FFF2-40B4-BE49-F238E27FC236}">
                  <a16:creationId xmlns:a16="http://schemas.microsoft.com/office/drawing/2014/main" id="{F36828CE-304D-445D-A200-589B9B0A9E82}"/>
                </a:ext>
              </a:extLst>
            </p:cNvPr>
            <p:cNvPicPr>
              <a:picLocks noChangeAspect="1" noChangeArrowheads="1"/>
            </p:cNvPicPr>
            <p:nvPr/>
          </p:nvPicPr>
          <p:blipFill>
            <a:blip r:embed="rId3" cstate="screen">
              <a:clrChange>
                <a:clrFrom>
                  <a:srgbClr val="FFFFFF"/>
                </a:clrFrom>
                <a:clrTo>
                  <a:srgbClr val="FFFFFF">
                    <a:alpha val="0"/>
                  </a:srgbClr>
                </a:clrTo>
              </a:clrChange>
            </a:blip>
            <a:srcRect/>
            <a:stretch>
              <a:fillRect/>
            </a:stretch>
          </p:blipFill>
          <p:spPr bwMode="auto">
            <a:xfrm>
              <a:off x="11863992" y="4553328"/>
              <a:ext cx="373091" cy="324000"/>
            </a:xfrm>
            <a:prstGeom prst="rect">
              <a:avLst/>
            </a:prstGeom>
            <a:noFill/>
            <a:ln w="9525">
              <a:noFill/>
              <a:miter lim="800000"/>
              <a:headEnd/>
              <a:tailEnd/>
            </a:ln>
          </p:spPr>
        </p:pic>
      </p:grpSp>
      <p:grpSp>
        <p:nvGrpSpPr>
          <p:cNvPr id="75" name="グループ化 74">
            <a:extLst>
              <a:ext uri="{FF2B5EF4-FFF2-40B4-BE49-F238E27FC236}">
                <a16:creationId xmlns:a16="http://schemas.microsoft.com/office/drawing/2014/main" id="{84687BDF-58E0-41AA-86CD-0DCE5A6ABDFA}"/>
              </a:ext>
            </a:extLst>
          </p:cNvPr>
          <p:cNvGrpSpPr/>
          <p:nvPr/>
        </p:nvGrpSpPr>
        <p:grpSpPr>
          <a:xfrm>
            <a:off x="10768715" y="6122756"/>
            <a:ext cx="1374621" cy="917569"/>
            <a:chOff x="10768715" y="6122756"/>
            <a:chExt cx="1374621" cy="917569"/>
          </a:xfrm>
        </p:grpSpPr>
        <p:sp>
          <p:nvSpPr>
            <p:cNvPr id="76" name="テキスト ボックス 75">
              <a:extLst>
                <a:ext uri="{FF2B5EF4-FFF2-40B4-BE49-F238E27FC236}">
                  <a16:creationId xmlns:a16="http://schemas.microsoft.com/office/drawing/2014/main" id="{DFE0C9B4-9A14-4512-99C3-2F15027926CD}"/>
                </a:ext>
              </a:extLst>
            </p:cNvPr>
            <p:cNvSpPr txBox="1"/>
            <p:nvPr/>
          </p:nvSpPr>
          <p:spPr>
            <a:xfrm>
              <a:off x="10768715" y="6122756"/>
              <a:ext cx="1309974" cy="313932"/>
            </a:xfrm>
            <a:prstGeom prst="rect">
              <a:avLst/>
            </a:prstGeom>
            <a:noFill/>
          </p:spPr>
          <p:txBody>
            <a:bodyPr wrap="none" rtlCol="0">
              <a:spAutoFit/>
            </a:bodyPr>
            <a:lstStyle/>
            <a:p>
              <a:pPr>
                <a:lnSpc>
                  <a:spcPct val="90000"/>
                </a:lnSpc>
                <a:spcBef>
                  <a:spcPct val="50000"/>
                </a:spcBef>
              </a:pPr>
              <a:r>
                <a:rPr lang="ja-JP" altLang="en-US" sz="1600" dirty="0">
                  <a:solidFill>
                    <a:schemeClr val="tx1"/>
                  </a:solidFill>
                  <a:latin typeface="Meiryo UI" panose="020B0604030504040204" pitchFamily="50" charset="-128"/>
                  <a:ea typeface="Meiryo UI" panose="020B0604030504040204" pitchFamily="50" charset="-128"/>
                </a:rPr>
                <a:t>設定ファイル</a:t>
              </a:r>
              <a:r>
                <a:rPr lang="en-US" altLang="ja-JP" sz="1600" dirty="0">
                  <a:solidFill>
                    <a:schemeClr val="tx1"/>
                  </a:solidFill>
                  <a:latin typeface="Meiryo UI" panose="020B0604030504040204" pitchFamily="50" charset="-128"/>
                  <a:ea typeface="Meiryo UI" panose="020B0604030504040204" pitchFamily="50" charset="-128"/>
                </a:rPr>
                <a:t>C</a:t>
              </a:r>
              <a:endParaRPr lang="ja-JP" altLang="en-US" sz="1600" dirty="0">
                <a:solidFill>
                  <a:schemeClr val="tx1"/>
                </a:solidFill>
                <a:latin typeface="Meiryo UI" panose="020B0604030504040204" pitchFamily="50" charset="-128"/>
                <a:ea typeface="Meiryo UI" panose="020B0604030504040204" pitchFamily="50" charset="-128"/>
              </a:endParaRPr>
            </a:p>
          </p:txBody>
        </p:sp>
        <p:sp>
          <p:nvSpPr>
            <p:cNvPr id="77" name="角丸四角形 145">
              <a:extLst>
                <a:ext uri="{FF2B5EF4-FFF2-40B4-BE49-F238E27FC236}">
                  <a16:creationId xmlns:a16="http://schemas.microsoft.com/office/drawing/2014/main" id="{09443347-FA92-45DE-A823-FD429DA6C4EB}"/>
                </a:ext>
              </a:extLst>
            </p:cNvPr>
            <p:cNvSpPr/>
            <p:nvPr/>
          </p:nvSpPr>
          <p:spPr bwMode="auto">
            <a:xfrm>
              <a:off x="10775702" y="6472255"/>
              <a:ext cx="1296000" cy="468000"/>
            </a:xfrm>
            <a:prstGeom prst="roundRect">
              <a:avLst>
                <a:gd name="adj" fmla="val 13568"/>
              </a:avLst>
            </a:prstGeom>
            <a:solidFill>
              <a:schemeClr val="bg1"/>
            </a:solidFill>
            <a:ln w="349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a:defRPr/>
              </a:pPr>
              <a:endParaRPr kumimoji="1" lang="ja-JP" altLang="en-US" sz="4000" kern="0">
                <a:latin typeface="Verdana" pitchFamily="34" charset="0"/>
                <a:ea typeface="HGP創英角ｺﾞｼｯｸUB" pitchFamily="50" charset="-128"/>
              </a:endParaRPr>
            </a:p>
          </p:txBody>
        </p:sp>
        <p:grpSp>
          <p:nvGrpSpPr>
            <p:cNvPr id="78" name="グループ化 77">
              <a:extLst>
                <a:ext uri="{FF2B5EF4-FFF2-40B4-BE49-F238E27FC236}">
                  <a16:creationId xmlns:a16="http://schemas.microsoft.com/office/drawing/2014/main" id="{CD47283A-E6D6-4336-99C9-5F8A6FCCC8B4}"/>
                </a:ext>
              </a:extLst>
            </p:cNvPr>
            <p:cNvGrpSpPr/>
            <p:nvPr/>
          </p:nvGrpSpPr>
          <p:grpSpPr>
            <a:xfrm>
              <a:off x="10846183" y="6568006"/>
              <a:ext cx="775322" cy="307266"/>
              <a:chOff x="10846183" y="6568006"/>
              <a:chExt cx="775322" cy="307266"/>
            </a:xfrm>
          </p:grpSpPr>
          <p:pic>
            <p:nvPicPr>
              <p:cNvPr id="82" name="Picture 9">
                <a:extLst>
                  <a:ext uri="{FF2B5EF4-FFF2-40B4-BE49-F238E27FC236}">
                    <a16:creationId xmlns:a16="http://schemas.microsoft.com/office/drawing/2014/main" id="{9DF9C6EF-A1C9-4E8D-8FCF-54679601574D}"/>
                  </a:ext>
                </a:extLst>
              </p:cNvPr>
              <p:cNvPicPr>
                <a:picLocks noChangeAspect="1" noChangeArrowheads="1"/>
              </p:cNvPicPr>
              <p:nvPr/>
            </p:nvPicPr>
            <p:blipFill>
              <a:blip r:embed="rId4" cstate="screen">
                <a:clrChange>
                  <a:clrFrom>
                    <a:srgbClr val="FFFFFF"/>
                  </a:clrFrom>
                  <a:clrTo>
                    <a:srgbClr val="FFFFFF">
                      <a:alpha val="0"/>
                    </a:srgbClr>
                  </a:clrTo>
                </a:clrChange>
              </a:blip>
              <a:srcRect/>
              <a:stretch>
                <a:fillRect/>
              </a:stretch>
            </p:blipFill>
            <p:spPr bwMode="auto">
              <a:xfrm rot="2880000" flipV="1">
                <a:off x="10884591" y="6529598"/>
                <a:ext cx="307266" cy="384082"/>
              </a:xfrm>
              <a:prstGeom prst="rect">
                <a:avLst/>
              </a:prstGeom>
              <a:noFill/>
              <a:ln w="9525">
                <a:noFill/>
                <a:miter lim="800000"/>
                <a:headEnd/>
                <a:tailEnd/>
              </a:ln>
            </p:spPr>
          </p:pic>
          <p:pic>
            <p:nvPicPr>
              <p:cNvPr id="83" name="Picture 9">
                <a:extLst>
                  <a:ext uri="{FF2B5EF4-FFF2-40B4-BE49-F238E27FC236}">
                    <a16:creationId xmlns:a16="http://schemas.microsoft.com/office/drawing/2014/main" id="{5018AC1B-C719-44F3-ACEF-CBB19D659753}"/>
                  </a:ext>
                </a:extLst>
              </p:cNvPr>
              <p:cNvPicPr>
                <a:picLocks noChangeAspect="1" noChangeArrowheads="1"/>
              </p:cNvPicPr>
              <p:nvPr/>
            </p:nvPicPr>
            <p:blipFill>
              <a:blip r:embed="rId4" cstate="screen">
                <a:clrChange>
                  <a:clrFrom>
                    <a:srgbClr val="FFFFFF"/>
                  </a:clrFrom>
                  <a:clrTo>
                    <a:srgbClr val="FFFFFF">
                      <a:alpha val="0"/>
                    </a:srgbClr>
                  </a:clrTo>
                </a:clrChange>
              </a:blip>
              <a:srcRect/>
              <a:stretch>
                <a:fillRect/>
              </a:stretch>
            </p:blipFill>
            <p:spPr bwMode="auto">
              <a:xfrm rot="2880000" flipV="1">
                <a:off x="11275831" y="6529598"/>
                <a:ext cx="307266" cy="384082"/>
              </a:xfrm>
              <a:prstGeom prst="rect">
                <a:avLst/>
              </a:prstGeom>
              <a:noFill/>
              <a:ln w="9525">
                <a:noFill/>
                <a:miter lim="800000"/>
                <a:headEnd/>
                <a:tailEnd/>
              </a:ln>
            </p:spPr>
          </p:pic>
        </p:grpSp>
        <p:grpSp>
          <p:nvGrpSpPr>
            <p:cNvPr id="79" name="グループ化 78">
              <a:extLst>
                <a:ext uri="{FF2B5EF4-FFF2-40B4-BE49-F238E27FC236}">
                  <a16:creationId xmlns:a16="http://schemas.microsoft.com/office/drawing/2014/main" id="{B2035D28-E617-451E-AF89-6CF6673BC69E}"/>
                </a:ext>
              </a:extLst>
            </p:cNvPr>
            <p:cNvGrpSpPr/>
            <p:nvPr/>
          </p:nvGrpSpPr>
          <p:grpSpPr>
            <a:xfrm>
              <a:off x="11639336" y="6536325"/>
              <a:ext cx="504000" cy="504000"/>
              <a:chOff x="12186918" y="6511444"/>
              <a:chExt cx="504000" cy="504000"/>
            </a:xfrm>
            <a:effectLst>
              <a:outerShdw blurRad="50800" dist="38100" dir="2700000" algn="tl" rotWithShape="0">
                <a:prstClr val="black">
                  <a:alpha val="40000"/>
                </a:prstClr>
              </a:outerShdw>
            </a:effectLst>
          </p:grpSpPr>
          <p:sp>
            <p:nvSpPr>
              <p:cNvPr id="80" name="楕円 79">
                <a:extLst>
                  <a:ext uri="{FF2B5EF4-FFF2-40B4-BE49-F238E27FC236}">
                    <a16:creationId xmlns:a16="http://schemas.microsoft.com/office/drawing/2014/main" id="{88193EBB-40D4-4865-8EE9-A9D1AD4D9BB1}"/>
                  </a:ext>
                </a:extLst>
              </p:cNvPr>
              <p:cNvSpPr/>
              <p:nvPr/>
            </p:nvSpPr>
            <p:spPr bwMode="auto">
              <a:xfrm>
                <a:off x="12204918" y="6529444"/>
                <a:ext cx="468000" cy="468000"/>
              </a:xfrm>
              <a:prstGeom prst="ellipse">
                <a:avLst/>
              </a:prstGeom>
              <a:solidFill>
                <a:schemeClr val="bg1"/>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81" name="AutoShape 51">
                <a:extLst>
                  <a:ext uri="{FF2B5EF4-FFF2-40B4-BE49-F238E27FC236}">
                    <a16:creationId xmlns:a16="http://schemas.microsoft.com/office/drawing/2014/main" id="{5BBCE1A1-3B70-4C95-A50C-8D339E5883CE}"/>
                  </a:ext>
                </a:extLst>
              </p:cNvPr>
              <p:cNvSpPr>
                <a:spLocks noChangeAspect="1" noChangeArrowheads="1"/>
              </p:cNvSpPr>
              <p:nvPr/>
            </p:nvSpPr>
            <p:spPr bwMode="auto">
              <a:xfrm>
                <a:off x="12186918" y="6511444"/>
                <a:ext cx="504000" cy="504000"/>
              </a:xfrm>
              <a:custGeom>
                <a:avLst/>
                <a:gdLst>
                  <a:gd name="G0" fmla="+- 2700 0 0"/>
                  <a:gd name="G1" fmla="*/ G0 2 1"/>
                  <a:gd name="G2" fmla="+- 21600 0 G1"/>
                  <a:gd name="G3" fmla="*/ G2 G2 1"/>
                  <a:gd name="G4" fmla="*/ G0 G0 1"/>
                  <a:gd name="G5" fmla="+- G3 0 G4"/>
                  <a:gd name="G6" fmla="*/ G5 1 8"/>
                  <a:gd name="G7" fmla="sqrt G6"/>
                  <a:gd name="G8" fmla="*/ G4 1 8"/>
                  <a:gd name="G9" fmla="sqrt G8"/>
                  <a:gd name="G10" fmla="+- G7 G9 0"/>
                  <a:gd name="G11" fmla="+- G7 0 G9"/>
                  <a:gd name="G12" fmla="+- G10 10800 0"/>
                  <a:gd name="G13" fmla="+- 10800 0 G10"/>
                  <a:gd name="G14" fmla="+- G11 10800 0"/>
                  <a:gd name="G15" fmla="+- 10800 0 G11"/>
                  <a:gd name="G16" fmla="+- 21600 0 G0"/>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7401" y="15493"/>
                    </a:moveTo>
                    <a:cubicBezTo>
                      <a:pt x="18376" y="14122"/>
                      <a:pt x="18900" y="12482"/>
                      <a:pt x="18900" y="10800"/>
                    </a:cubicBezTo>
                    <a:cubicBezTo>
                      <a:pt x="18900" y="6326"/>
                      <a:pt x="15273" y="2700"/>
                      <a:pt x="10800" y="2700"/>
                    </a:cubicBezTo>
                    <a:cubicBezTo>
                      <a:pt x="9117" y="2699"/>
                      <a:pt x="7477" y="3223"/>
                      <a:pt x="6106" y="4198"/>
                    </a:cubicBezTo>
                    <a:close/>
                    <a:moveTo>
                      <a:pt x="4198" y="6106"/>
                    </a:moveTo>
                    <a:cubicBezTo>
                      <a:pt x="3223" y="7477"/>
                      <a:pt x="2700" y="9117"/>
                      <a:pt x="2700" y="10799"/>
                    </a:cubicBezTo>
                    <a:cubicBezTo>
                      <a:pt x="2700" y="15273"/>
                      <a:pt x="6326" y="18900"/>
                      <a:pt x="10800" y="18900"/>
                    </a:cubicBezTo>
                    <a:cubicBezTo>
                      <a:pt x="12482" y="18900"/>
                      <a:pt x="14122" y="18376"/>
                      <a:pt x="15493" y="17401"/>
                    </a:cubicBezTo>
                    <a:close/>
                  </a:path>
                </a:pathLst>
              </a:custGeom>
              <a:solidFill>
                <a:srgbClr val="DE0000"/>
              </a:solidFill>
              <a:ln w="12700" algn="ctr">
                <a:noFill/>
                <a:miter lim="800000"/>
                <a:headEnd/>
                <a:tailEnd/>
              </a:ln>
              <a:effectLst/>
            </p:spPr>
            <p:txBody>
              <a:bodyPr wrap="none" anchor="ctr"/>
              <a:lstStyle/>
              <a:p>
                <a:pPr defTabSz="914308" fontAlgn="auto">
                  <a:spcBef>
                    <a:spcPts val="0"/>
                  </a:spcBef>
                  <a:spcAft>
                    <a:spcPts val="0"/>
                  </a:spcAft>
                  <a:defRPr/>
                </a:pPr>
                <a:endParaRPr lang="ja-JP" altLang="en-US" sz="1800" b="1" kern="0">
                  <a:solidFill>
                    <a:sysClr val="windowText" lastClr="000000"/>
                  </a:solidFill>
                  <a:latin typeface="Meiryo UI" panose="020B0604030504040204" pitchFamily="50" charset="-128"/>
                  <a:ea typeface="Meiryo UI" panose="020B0604030504040204" pitchFamily="50" charset="-128"/>
                </a:endParaRPr>
              </a:p>
            </p:txBody>
          </p:sp>
        </p:grpSp>
      </p:grpSp>
      <p:grpSp>
        <p:nvGrpSpPr>
          <p:cNvPr id="84" name="グループ化 83">
            <a:extLst>
              <a:ext uri="{FF2B5EF4-FFF2-40B4-BE49-F238E27FC236}">
                <a16:creationId xmlns:a16="http://schemas.microsoft.com/office/drawing/2014/main" id="{06751016-0F69-48C5-8F19-C1422D663A5B}"/>
              </a:ext>
            </a:extLst>
          </p:cNvPr>
          <p:cNvGrpSpPr/>
          <p:nvPr/>
        </p:nvGrpSpPr>
        <p:grpSpPr>
          <a:xfrm>
            <a:off x="10768715" y="7943177"/>
            <a:ext cx="1374621" cy="917569"/>
            <a:chOff x="10768715" y="6122756"/>
            <a:chExt cx="1374621" cy="917569"/>
          </a:xfrm>
        </p:grpSpPr>
        <p:sp>
          <p:nvSpPr>
            <p:cNvPr id="85" name="テキスト ボックス 84">
              <a:extLst>
                <a:ext uri="{FF2B5EF4-FFF2-40B4-BE49-F238E27FC236}">
                  <a16:creationId xmlns:a16="http://schemas.microsoft.com/office/drawing/2014/main" id="{1990CA66-FD22-4066-AB76-88B8C5A8B845}"/>
                </a:ext>
              </a:extLst>
            </p:cNvPr>
            <p:cNvSpPr txBox="1"/>
            <p:nvPr/>
          </p:nvSpPr>
          <p:spPr>
            <a:xfrm>
              <a:off x="10768715" y="6122756"/>
              <a:ext cx="1309974" cy="313932"/>
            </a:xfrm>
            <a:prstGeom prst="rect">
              <a:avLst/>
            </a:prstGeom>
            <a:noFill/>
          </p:spPr>
          <p:txBody>
            <a:bodyPr wrap="none" rtlCol="0">
              <a:spAutoFit/>
            </a:bodyPr>
            <a:lstStyle/>
            <a:p>
              <a:pPr>
                <a:lnSpc>
                  <a:spcPct val="90000"/>
                </a:lnSpc>
                <a:spcBef>
                  <a:spcPct val="50000"/>
                </a:spcBef>
              </a:pPr>
              <a:r>
                <a:rPr lang="ja-JP" altLang="en-US" sz="1600" dirty="0">
                  <a:solidFill>
                    <a:schemeClr val="tx1"/>
                  </a:solidFill>
                  <a:latin typeface="Meiryo UI" panose="020B0604030504040204" pitchFamily="50" charset="-128"/>
                  <a:ea typeface="Meiryo UI" panose="020B0604030504040204" pitchFamily="50" charset="-128"/>
                </a:rPr>
                <a:t>設定ファイル</a:t>
              </a:r>
              <a:r>
                <a:rPr lang="en-US" altLang="ja-JP" sz="1600" dirty="0">
                  <a:solidFill>
                    <a:schemeClr val="tx1"/>
                  </a:solidFill>
                  <a:latin typeface="Meiryo UI" panose="020B0604030504040204" pitchFamily="50" charset="-128"/>
                  <a:ea typeface="Meiryo UI" panose="020B0604030504040204" pitchFamily="50" charset="-128"/>
                </a:rPr>
                <a:t>C</a:t>
              </a:r>
              <a:endParaRPr lang="ja-JP" altLang="en-US" sz="1600" dirty="0">
                <a:solidFill>
                  <a:schemeClr val="tx1"/>
                </a:solidFill>
                <a:latin typeface="Meiryo UI" panose="020B0604030504040204" pitchFamily="50" charset="-128"/>
                <a:ea typeface="Meiryo UI" panose="020B0604030504040204" pitchFamily="50" charset="-128"/>
              </a:endParaRPr>
            </a:p>
          </p:txBody>
        </p:sp>
        <p:sp>
          <p:nvSpPr>
            <p:cNvPr id="86" name="角丸四角形 145">
              <a:extLst>
                <a:ext uri="{FF2B5EF4-FFF2-40B4-BE49-F238E27FC236}">
                  <a16:creationId xmlns:a16="http://schemas.microsoft.com/office/drawing/2014/main" id="{7F9E6567-10A2-4E17-B95C-5F8B6CF40A92}"/>
                </a:ext>
              </a:extLst>
            </p:cNvPr>
            <p:cNvSpPr/>
            <p:nvPr/>
          </p:nvSpPr>
          <p:spPr bwMode="auto">
            <a:xfrm>
              <a:off x="10775702" y="6472255"/>
              <a:ext cx="1296000" cy="468000"/>
            </a:xfrm>
            <a:prstGeom prst="roundRect">
              <a:avLst>
                <a:gd name="adj" fmla="val 13568"/>
              </a:avLst>
            </a:prstGeom>
            <a:solidFill>
              <a:schemeClr val="bg1"/>
            </a:solidFill>
            <a:ln w="349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a:defRPr/>
              </a:pPr>
              <a:endParaRPr kumimoji="1" lang="ja-JP" altLang="en-US" sz="4000" kern="0">
                <a:latin typeface="Verdana" pitchFamily="34" charset="0"/>
                <a:ea typeface="HGP創英角ｺﾞｼｯｸUB" pitchFamily="50" charset="-128"/>
              </a:endParaRPr>
            </a:p>
          </p:txBody>
        </p:sp>
        <p:grpSp>
          <p:nvGrpSpPr>
            <p:cNvPr id="87" name="グループ化 86">
              <a:extLst>
                <a:ext uri="{FF2B5EF4-FFF2-40B4-BE49-F238E27FC236}">
                  <a16:creationId xmlns:a16="http://schemas.microsoft.com/office/drawing/2014/main" id="{31FAA238-F3A2-4CF7-AC4A-7451DE6E98DC}"/>
                </a:ext>
              </a:extLst>
            </p:cNvPr>
            <p:cNvGrpSpPr/>
            <p:nvPr/>
          </p:nvGrpSpPr>
          <p:grpSpPr>
            <a:xfrm>
              <a:off x="10846183" y="6568006"/>
              <a:ext cx="775322" cy="307266"/>
              <a:chOff x="10846183" y="6568006"/>
              <a:chExt cx="775322" cy="307266"/>
            </a:xfrm>
          </p:grpSpPr>
          <p:pic>
            <p:nvPicPr>
              <p:cNvPr id="91" name="Picture 9">
                <a:extLst>
                  <a:ext uri="{FF2B5EF4-FFF2-40B4-BE49-F238E27FC236}">
                    <a16:creationId xmlns:a16="http://schemas.microsoft.com/office/drawing/2014/main" id="{5463194D-C5C9-440D-94D2-AC4282D34F79}"/>
                  </a:ext>
                </a:extLst>
              </p:cNvPr>
              <p:cNvPicPr>
                <a:picLocks noChangeAspect="1" noChangeArrowheads="1"/>
              </p:cNvPicPr>
              <p:nvPr/>
            </p:nvPicPr>
            <p:blipFill>
              <a:blip r:embed="rId4" cstate="screen">
                <a:clrChange>
                  <a:clrFrom>
                    <a:srgbClr val="FFFFFF"/>
                  </a:clrFrom>
                  <a:clrTo>
                    <a:srgbClr val="FFFFFF">
                      <a:alpha val="0"/>
                    </a:srgbClr>
                  </a:clrTo>
                </a:clrChange>
              </a:blip>
              <a:srcRect/>
              <a:stretch>
                <a:fillRect/>
              </a:stretch>
            </p:blipFill>
            <p:spPr bwMode="auto">
              <a:xfrm rot="2880000" flipV="1">
                <a:off x="10884591" y="6529598"/>
                <a:ext cx="307266" cy="384082"/>
              </a:xfrm>
              <a:prstGeom prst="rect">
                <a:avLst/>
              </a:prstGeom>
              <a:noFill/>
              <a:ln w="9525">
                <a:noFill/>
                <a:miter lim="800000"/>
                <a:headEnd/>
                <a:tailEnd/>
              </a:ln>
            </p:spPr>
          </p:pic>
          <p:pic>
            <p:nvPicPr>
              <p:cNvPr id="92" name="Picture 9">
                <a:extLst>
                  <a:ext uri="{FF2B5EF4-FFF2-40B4-BE49-F238E27FC236}">
                    <a16:creationId xmlns:a16="http://schemas.microsoft.com/office/drawing/2014/main" id="{A03BBECF-608F-4919-BBDF-7243F08C1AFD}"/>
                  </a:ext>
                </a:extLst>
              </p:cNvPr>
              <p:cNvPicPr>
                <a:picLocks noChangeAspect="1" noChangeArrowheads="1"/>
              </p:cNvPicPr>
              <p:nvPr/>
            </p:nvPicPr>
            <p:blipFill>
              <a:blip r:embed="rId4" cstate="screen">
                <a:clrChange>
                  <a:clrFrom>
                    <a:srgbClr val="FFFFFF"/>
                  </a:clrFrom>
                  <a:clrTo>
                    <a:srgbClr val="FFFFFF">
                      <a:alpha val="0"/>
                    </a:srgbClr>
                  </a:clrTo>
                </a:clrChange>
              </a:blip>
              <a:srcRect/>
              <a:stretch>
                <a:fillRect/>
              </a:stretch>
            </p:blipFill>
            <p:spPr bwMode="auto">
              <a:xfrm rot="2880000" flipV="1">
                <a:off x="11275831" y="6529598"/>
                <a:ext cx="307266" cy="384082"/>
              </a:xfrm>
              <a:prstGeom prst="rect">
                <a:avLst/>
              </a:prstGeom>
              <a:noFill/>
              <a:ln w="9525">
                <a:noFill/>
                <a:miter lim="800000"/>
                <a:headEnd/>
                <a:tailEnd/>
              </a:ln>
            </p:spPr>
          </p:pic>
        </p:grpSp>
        <p:grpSp>
          <p:nvGrpSpPr>
            <p:cNvPr id="88" name="グループ化 87">
              <a:extLst>
                <a:ext uri="{FF2B5EF4-FFF2-40B4-BE49-F238E27FC236}">
                  <a16:creationId xmlns:a16="http://schemas.microsoft.com/office/drawing/2014/main" id="{3E48785A-B5D2-4461-A306-DB2510901A7A}"/>
                </a:ext>
              </a:extLst>
            </p:cNvPr>
            <p:cNvGrpSpPr/>
            <p:nvPr/>
          </p:nvGrpSpPr>
          <p:grpSpPr>
            <a:xfrm>
              <a:off x="11639336" y="6536325"/>
              <a:ext cx="504000" cy="504000"/>
              <a:chOff x="12186918" y="6511444"/>
              <a:chExt cx="504000" cy="504000"/>
            </a:xfrm>
            <a:effectLst>
              <a:outerShdw blurRad="50800" dist="38100" dir="2700000" algn="tl" rotWithShape="0">
                <a:prstClr val="black">
                  <a:alpha val="40000"/>
                </a:prstClr>
              </a:outerShdw>
            </a:effectLst>
          </p:grpSpPr>
          <p:sp>
            <p:nvSpPr>
              <p:cNvPr id="89" name="楕円 88">
                <a:extLst>
                  <a:ext uri="{FF2B5EF4-FFF2-40B4-BE49-F238E27FC236}">
                    <a16:creationId xmlns:a16="http://schemas.microsoft.com/office/drawing/2014/main" id="{B384E822-12E7-4F1A-AD37-8D6694BBE3F8}"/>
                  </a:ext>
                </a:extLst>
              </p:cNvPr>
              <p:cNvSpPr/>
              <p:nvPr/>
            </p:nvSpPr>
            <p:spPr bwMode="auto">
              <a:xfrm>
                <a:off x="12204918" y="6529444"/>
                <a:ext cx="468000" cy="468000"/>
              </a:xfrm>
              <a:prstGeom prst="ellipse">
                <a:avLst/>
              </a:prstGeom>
              <a:solidFill>
                <a:schemeClr val="bg1"/>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90" name="AutoShape 51">
                <a:extLst>
                  <a:ext uri="{FF2B5EF4-FFF2-40B4-BE49-F238E27FC236}">
                    <a16:creationId xmlns:a16="http://schemas.microsoft.com/office/drawing/2014/main" id="{804D2063-2C44-472E-9E15-FF98A949EC16}"/>
                  </a:ext>
                </a:extLst>
              </p:cNvPr>
              <p:cNvSpPr>
                <a:spLocks noChangeAspect="1" noChangeArrowheads="1"/>
              </p:cNvSpPr>
              <p:nvPr/>
            </p:nvSpPr>
            <p:spPr bwMode="auto">
              <a:xfrm>
                <a:off x="12186918" y="6511444"/>
                <a:ext cx="504000" cy="504000"/>
              </a:xfrm>
              <a:custGeom>
                <a:avLst/>
                <a:gdLst>
                  <a:gd name="G0" fmla="+- 2700 0 0"/>
                  <a:gd name="G1" fmla="*/ G0 2 1"/>
                  <a:gd name="G2" fmla="+- 21600 0 G1"/>
                  <a:gd name="G3" fmla="*/ G2 G2 1"/>
                  <a:gd name="G4" fmla="*/ G0 G0 1"/>
                  <a:gd name="G5" fmla="+- G3 0 G4"/>
                  <a:gd name="G6" fmla="*/ G5 1 8"/>
                  <a:gd name="G7" fmla="sqrt G6"/>
                  <a:gd name="G8" fmla="*/ G4 1 8"/>
                  <a:gd name="G9" fmla="sqrt G8"/>
                  <a:gd name="G10" fmla="+- G7 G9 0"/>
                  <a:gd name="G11" fmla="+- G7 0 G9"/>
                  <a:gd name="G12" fmla="+- G10 10800 0"/>
                  <a:gd name="G13" fmla="+- 10800 0 G10"/>
                  <a:gd name="G14" fmla="+- G11 10800 0"/>
                  <a:gd name="G15" fmla="+- 10800 0 G11"/>
                  <a:gd name="G16" fmla="+- 21600 0 G0"/>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7401" y="15493"/>
                    </a:moveTo>
                    <a:cubicBezTo>
                      <a:pt x="18376" y="14122"/>
                      <a:pt x="18900" y="12482"/>
                      <a:pt x="18900" y="10800"/>
                    </a:cubicBezTo>
                    <a:cubicBezTo>
                      <a:pt x="18900" y="6326"/>
                      <a:pt x="15273" y="2700"/>
                      <a:pt x="10800" y="2700"/>
                    </a:cubicBezTo>
                    <a:cubicBezTo>
                      <a:pt x="9117" y="2699"/>
                      <a:pt x="7477" y="3223"/>
                      <a:pt x="6106" y="4198"/>
                    </a:cubicBezTo>
                    <a:close/>
                    <a:moveTo>
                      <a:pt x="4198" y="6106"/>
                    </a:moveTo>
                    <a:cubicBezTo>
                      <a:pt x="3223" y="7477"/>
                      <a:pt x="2700" y="9117"/>
                      <a:pt x="2700" y="10799"/>
                    </a:cubicBezTo>
                    <a:cubicBezTo>
                      <a:pt x="2700" y="15273"/>
                      <a:pt x="6326" y="18900"/>
                      <a:pt x="10800" y="18900"/>
                    </a:cubicBezTo>
                    <a:cubicBezTo>
                      <a:pt x="12482" y="18900"/>
                      <a:pt x="14122" y="18376"/>
                      <a:pt x="15493" y="17401"/>
                    </a:cubicBezTo>
                    <a:close/>
                  </a:path>
                </a:pathLst>
              </a:custGeom>
              <a:solidFill>
                <a:srgbClr val="DE0000"/>
              </a:solidFill>
              <a:ln w="12700" algn="ctr">
                <a:noFill/>
                <a:miter lim="800000"/>
                <a:headEnd/>
                <a:tailEnd/>
              </a:ln>
              <a:effectLst/>
            </p:spPr>
            <p:txBody>
              <a:bodyPr wrap="none" anchor="ctr"/>
              <a:lstStyle/>
              <a:p>
                <a:pPr defTabSz="914308" fontAlgn="auto">
                  <a:spcBef>
                    <a:spcPts val="0"/>
                  </a:spcBef>
                  <a:spcAft>
                    <a:spcPts val="0"/>
                  </a:spcAft>
                  <a:defRPr/>
                </a:pPr>
                <a:endParaRPr lang="ja-JP" altLang="en-US" sz="1800" b="1" kern="0">
                  <a:solidFill>
                    <a:sysClr val="windowText" lastClr="000000"/>
                  </a:solidFill>
                  <a:latin typeface="Meiryo UI" panose="020B0604030504040204" pitchFamily="50" charset="-128"/>
                  <a:ea typeface="Meiryo UI" panose="020B0604030504040204" pitchFamily="50" charset="-128"/>
                </a:endParaRPr>
              </a:p>
            </p:txBody>
          </p:sp>
        </p:grpSp>
      </p:grpSp>
      <p:pic>
        <p:nvPicPr>
          <p:cNvPr id="94" name="図 93">
            <a:extLst>
              <a:ext uri="{FF2B5EF4-FFF2-40B4-BE49-F238E27FC236}">
                <a16:creationId xmlns:a16="http://schemas.microsoft.com/office/drawing/2014/main" id="{BC7D4C45-E90F-4265-9743-B86F61EB7594}"/>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rot="600000">
            <a:off x="8372547" y="3728541"/>
            <a:ext cx="435553" cy="1666717"/>
          </a:xfrm>
          <a:prstGeom prst="rect">
            <a:avLst/>
          </a:prstGeom>
        </p:spPr>
      </p:pic>
      <p:pic>
        <p:nvPicPr>
          <p:cNvPr id="95" name="図 94">
            <a:extLst>
              <a:ext uri="{FF2B5EF4-FFF2-40B4-BE49-F238E27FC236}">
                <a16:creationId xmlns:a16="http://schemas.microsoft.com/office/drawing/2014/main" id="{CD6A7D60-592A-4278-94F7-ED5497F041AF}"/>
              </a:ext>
            </a:extLst>
          </p:cNvPr>
          <p:cNvPicPr>
            <a:picLocks noChangeAspect="1"/>
          </p:cNvPicPr>
          <p:nvPr/>
        </p:nvPicPr>
        <p:blipFill>
          <a:blip r:embed="rId7"/>
          <a:stretch>
            <a:fillRect/>
          </a:stretch>
        </p:blipFill>
        <p:spPr>
          <a:xfrm rot="600000">
            <a:off x="8351038" y="5526025"/>
            <a:ext cx="477793" cy="1805684"/>
          </a:xfrm>
          <a:prstGeom prst="rect">
            <a:avLst/>
          </a:prstGeom>
        </p:spPr>
      </p:pic>
      <p:pic>
        <p:nvPicPr>
          <p:cNvPr id="96" name="図 95">
            <a:extLst>
              <a:ext uri="{FF2B5EF4-FFF2-40B4-BE49-F238E27FC236}">
                <a16:creationId xmlns:a16="http://schemas.microsoft.com/office/drawing/2014/main" id="{1696F228-CE31-4F6D-9DE8-D6385DF38E82}"/>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rot="600000">
            <a:off x="8363219" y="7468868"/>
            <a:ext cx="453909" cy="1732021"/>
          </a:xfrm>
          <a:prstGeom prst="rect">
            <a:avLst/>
          </a:prstGeom>
        </p:spPr>
      </p:pic>
      <p:pic>
        <p:nvPicPr>
          <p:cNvPr id="93" name="図 92">
            <a:extLst>
              <a:ext uri="{FF2B5EF4-FFF2-40B4-BE49-F238E27FC236}">
                <a16:creationId xmlns:a16="http://schemas.microsoft.com/office/drawing/2014/main" id="{99B6AD1B-2BBB-4B20-BE59-43139B87F6AB}"/>
              </a:ext>
            </a:extLst>
          </p:cNvPr>
          <p:cNvPicPr>
            <a:picLocks noChangeAspect="1"/>
          </p:cNvPicPr>
          <p:nvPr/>
        </p:nvPicPr>
        <p:blipFill rotWithShape="1">
          <a:blip r:embed="rId9" cstate="screen">
            <a:extLst>
              <a:ext uri="{28A0092B-C50C-407E-A947-70E740481C1C}">
                <a14:useLocalDpi xmlns:a14="http://schemas.microsoft.com/office/drawing/2010/main"/>
              </a:ext>
            </a:extLst>
          </a:blip>
          <a:srcRect t="-61"/>
          <a:stretch/>
        </p:blipFill>
        <p:spPr>
          <a:xfrm>
            <a:off x="776092" y="3790738"/>
            <a:ext cx="5068800" cy="2948400"/>
          </a:xfrm>
          <a:prstGeom prst="rect">
            <a:avLst/>
          </a:prstGeom>
          <a:ln w="6350">
            <a:solidFill>
              <a:schemeClr val="bg1">
                <a:lumMod val="50000"/>
              </a:schemeClr>
            </a:solidFill>
          </a:ln>
          <a:effectLst>
            <a:outerShdw blurRad="50800" dist="38100" dir="2700000" algn="tl" rotWithShape="0">
              <a:prstClr val="black">
                <a:alpha val="40000"/>
              </a:prstClr>
            </a:outerShdw>
          </a:effectLst>
        </p:spPr>
      </p:pic>
      <p:pic>
        <p:nvPicPr>
          <p:cNvPr id="97" name="pixta_32687266-22.png" descr="pixta_32687266-22.png">
            <a:extLst>
              <a:ext uri="{FF2B5EF4-FFF2-40B4-BE49-F238E27FC236}">
                <a16:creationId xmlns:a16="http://schemas.microsoft.com/office/drawing/2014/main" id="{5EF0B3B6-F1CD-4930-845F-E5890FE4F274}"/>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1548480" y="6687282"/>
            <a:ext cx="1788726" cy="1513622"/>
          </a:xfrm>
          <a:prstGeom prst="rect">
            <a:avLst/>
          </a:prstGeom>
          <a:ln w="12700">
            <a:miter lim="400000"/>
          </a:ln>
        </p:spPr>
      </p:pic>
    </p:spTree>
    <p:extLst>
      <p:ext uri="{BB962C8B-B14F-4D97-AF65-F5344CB8AC3E}">
        <p14:creationId xmlns:p14="http://schemas.microsoft.com/office/powerpoint/2010/main" val="3454660092"/>
      </p:ext>
    </p:extLst>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F72DF87E-DD0F-49C8-8D56-70C2F790D3C0}"/>
              </a:ext>
            </a:extLst>
          </p:cNvPr>
          <p:cNvSpPr>
            <a:spLocks noGrp="1"/>
          </p:cNvSpPr>
          <p:nvPr>
            <p:ph type="sldNum" sz="quarter" idx="4"/>
          </p:nvPr>
        </p:nvSpPr>
        <p:spPr/>
        <p:txBody>
          <a:bodyPr/>
          <a:lstStyle/>
          <a:p>
            <a:fld id="{F1BF7F6E-0413-4353-995D-100289A07FF8}" type="slidenum">
              <a:rPr lang="en-US" altLang="ja-JP" smtClean="0"/>
              <a:pPr/>
              <a:t>65</a:t>
            </a:fld>
            <a:endParaRPr lang="en-US" altLang="ja-JP" dirty="0"/>
          </a:p>
        </p:txBody>
      </p:sp>
      <p:sp>
        <p:nvSpPr>
          <p:cNvPr id="4" name="タイトル 3">
            <a:extLst>
              <a:ext uri="{FF2B5EF4-FFF2-40B4-BE49-F238E27FC236}">
                <a16:creationId xmlns:a16="http://schemas.microsoft.com/office/drawing/2014/main" id="{CCEDD736-0A33-4F1D-95A1-56B0438D9CCC}"/>
              </a:ext>
            </a:extLst>
          </p:cNvPr>
          <p:cNvSpPr>
            <a:spLocks noGrp="1"/>
          </p:cNvSpPr>
          <p:nvPr>
            <p:ph type="title"/>
          </p:nvPr>
        </p:nvSpPr>
        <p:spPr/>
        <p:txBody>
          <a:bodyPr/>
          <a:lstStyle/>
          <a:p>
            <a:r>
              <a:rPr lang="ja-JP" altLang="en-US" dirty="0">
                <a:latin typeface="Meiryo UI" panose="020B0604030504040204" pitchFamily="50" charset="-128"/>
                <a:ea typeface="Meiryo UI" panose="020B0604030504040204" pitchFamily="50" charset="-128"/>
              </a:rPr>
              <a:t>アプリケーション制御</a:t>
            </a:r>
            <a:endParaRPr kumimoji="1" lang="ja-JP" altLang="en-US" dirty="0"/>
          </a:p>
        </p:txBody>
      </p:sp>
      <p:sp>
        <p:nvSpPr>
          <p:cNvPr id="5" name="角丸四角形 13">
            <a:extLst>
              <a:ext uri="{FF2B5EF4-FFF2-40B4-BE49-F238E27FC236}">
                <a16:creationId xmlns:a16="http://schemas.microsoft.com/office/drawing/2014/main" id="{DCBFAFF6-1E94-4B3A-93B0-1598E999BFE4}"/>
              </a:ext>
            </a:extLst>
          </p:cNvPr>
          <p:cNvSpPr/>
          <p:nvPr/>
        </p:nvSpPr>
        <p:spPr bwMode="auto">
          <a:xfrm>
            <a:off x="9022006" y="360000"/>
            <a:ext cx="1080000" cy="288000"/>
          </a:xfrm>
          <a:prstGeom prst="roundRect">
            <a:avLst>
              <a:gd name="adj" fmla="val 13229"/>
            </a:avLst>
          </a:prstGeom>
          <a:solidFill>
            <a:srgbClr val="FF9933"/>
          </a:solidFill>
          <a:ln w="285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defRPr/>
            </a:pPr>
            <a:r>
              <a:rPr kumimoji="1" lang="en-US" altLang="ja-JP" sz="1400" b="1" kern="0" dirty="0">
                <a:solidFill>
                  <a:srgbClr val="FFFFFF"/>
                </a:solidFill>
                <a:latin typeface="Meiryo UI" panose="020B0604030504040204" pitchFamily="50" charset="-128"/>
                <a:ea typeface="Meiryo UI" panose="020B0604030504040204" pitchFamily="50" charset="-128"/>
                <a:cs typeface="Verdana" panose="020B0604030504040204" pitchFamily="34" charset="0"/>
              </a:rPr>
              <a:t>4G</a:t>
            </a:r>
            <a:endParaRPr kumimoji="1" lang="ja-JP" altLang="en-US" sz="1400" b="1" kern="0" dirty="0">
              <a:solidFill>
                <a:srgbClr val="FFFFFF"/>
              </a:solidFill>
              <a:latin typeface="Meiryo UI" panose="020B0604030504040204" pitchFamily="50" charset="-128"/>
              <a:ea typeface="Meiryo UI" panose="020B0604030504040204" pitchFamily="50" charset="-128"/>
              <a:cs typeface="Verdana" panose="020B0604030504040204" pitchFamily="34" charset="0"/>
            </a:endParaRPr>
          </a:p>
        </p:txBody>
      </p:sp>
      <p:sp>
        <p:nvSpPr>
          <p:cNvPr id="7" name="正方形/長方形 6">
            <a:extLst>
              <a:ext uri="{FF2B5EF4-FFF2-40B4-BE49-F238E27FC236}">
                <a16:creationId xmlns:a16="http://schemas.microsoft.com/office/drawing/2014/main" id="{B3AED27B-F5C3-4244-A184-E61DA8D017F8}"/>
              </a:ext>
            </a:extLst>
          </p:cNvPr>
          <p:cNvSpPr/>
          <p:nvPr/>
        </p:nvSpPr>
        <p:spPr>
          <a:xfrm>
            <a:off x="360005" y="9009195"/>
            <a:ext cx="12283200" cy="411651"/>
          </a:xfrm>
          <a:prstGeom prst="rect">
            <a:avLst/>
          </a:prstGeom>
        </p:spPr>
        <p:txBody>
          <a:bodyPr wrap="square" lIns="0" tIns="0" rIns="0" bIns="0" anchor="ctr" anchorCtr="0">
            <a:spAutoFit/>
          </a:bodyPr>
          <a:lstStyle/>
          <a:p>
            <a:pPr algn="l" defTabSz="914217" fontAlgn="auto">
              <a:lnSpc>
                <a:spcPct val="110000"/>
              </a:lnSpc>
              <a:spcBef>
                <a:spcPts val="200"/>
              </a:spcBef>
              <a:spcAft>
                <a:spcPts val="0"/>
              </a:spcAft>
              <a:defRPr/>
            </a:pPr>
            <a:r>
              <a:rPr lang="en-US" altLang="ja-JP" sz="1200" kern="0" dirty="0">
                <a:solidFill>
                  <a:schemeClr val="bg1">
                    <a:lumMod val="50000"/>
                  </a:schemeClr>
                </a:solidFill>
                <a:latin typeface="Meiryo UI" panose="020B0604030504040204" pitchFamily="50" charset="-128"/>
                <a:ea typeface="Meiryo UI" panose="020B0604030504040204" pitchFamily="50" charset="-128"/>
              </a:rPr>
              <a:t>※</a:t>
            </a:r>
            <a:r>
              <a:rPr lang="ja-JP" altLang="en-US" sz="1200" kern="0" dirty="0">
                <a:solidFill>
                  <a:schemeClr val="bg1">
                    <a:lumMod val="50000"/>
                  </a:schemeClr>
                </a:solidFill>
                <a:latin typeface="Meiryo UI" panose="020B0604030504040204" pitchFamily="50" charset="-128"/>
                <a:ea typeface="Meiryo UI" panose="020B0604030504040204" pitchFamily="50" charset="-128"/>
              </a:rPr>
              <a:t>アプリの仕様によりアプリケーション制御がかからない場合がありますので、お客様のデバイスにて動作確認を実施の上、ご利用ください。</a:t>
            </a:r>
            <a:endParaRPr lang="en-US" altLang="ja-JP" sz="1200" kern="0" dirty="0">
              <a:solidFill>
                <a:schemeClr val="bg1">
                  <a:lumMod val="50000"/>
                </a:schemeClr>
              </a:solidFill>
              <a:latin typeface="Meiryo UI" panose="020B0604030504040204" pitchFamily="50" charset="-128"/>
              <a:ea typeface="Meiryo UI" panose="020B0604030504040204" pitchFamily="50" charset="-128"/>
            </a:endParaRPr>
          </a:p>
          <a:p>
            <a:pPr algn="l" defTabSz="914217" fontAlgn="auto">
              <a:lnSpc>
                <a:spcPct val="110000"/>
              </a:lnSpc>
              <a:spcBef>
                <a:spcPts val="200"/>
              </a:spcBef>
              <a:spcAft>
                <a:spcPts val="0"/>
              </a:spcAft>
              <a:defRPr/>
            </a:pPr>
            <a:r>
              <a:rPr lang="en-US" altLang="ja-JP" sz="1200" kern="0" dirty="0">
                <a:solidFill>
                  <a:schemeClr val="bg1">
                    <a:lumMod val="50000"/>
                  </a:schemeClr>
                </a:solidFill>
                <a:latin typeface="Meiryo UI" panose="020B0604030504040204" pitchFamily="50" charset="-128"/>
                <a:ea typeface="Meiryo UI" panose="020B0604030504040204" pitchFamily="50" charset="-128"/>
              </a:rPr>
              <a:t>※</a:t>
            </a:r>
            <a:r>
              <a:rPr lang="ja-JP" altLang="en-US" sz="1200" kern="0" dirty="0">
                <a:solidFill>
                  <a:schemeClr val="bg1">
                    <a:lumMod val="50000"/>
                  </a:schemeClr>
                </a:solidFill>
                <a:latin typeface="Meiryo UI" panose="020B0604030504040204" pitchFamily="50" charset="-128"/>
                <a:ea typeface="Meiryo UI" panose="020B0604030504040204" pitchFamily="50" charset="-128"/>
              </a:rPr>
              <a:t>アンインストール指示は、デフォルトアプリは対象外となりますので、</a:t>
            </a:r>
            <a:r>
              <a:rPr lang="en-US" altLang="ja-JP" sz="1200" kern="0" dirty="0">
                <a:solidFill>
                  <a:schemeClr val="bg1">
                    <a:lumMod val="50000"/>
                  </a:schemeClr>
                </a:solidFill>
                <a:latin typeface="Meiryo UI" panose="020B0604030504040204" pitchFamily="50" charset="-128"/>
                <a:ea typeface="Meiryo UI" panose="020B0604030504040204" pitchFamily="50" charset="-128"/>
              </a:rPr>
              <a:t>MDM</a:t>
            </a:r>
            <a:r>
              <a:rPr lang="ja-JP" altLang="en-US" sz="1200" kern="0" dirty="0">
                <a:solidFill>
                  <a:schemeClr val="bg1">
                    <a:lumMod val="50000"/>
                  </a:schemeClr>
                </a:solidFill>
                <a:latin typeface="Meiryo UI" panose="020B0604030504040204" pitchFamily="50" charset="-128"/>
                <a:ea typeface="Meiryo UI" panose="020B0604030504040204" pitchFamily="50" charset="-128"/>
              </a:rPr>
              <a:t>等の機能でインストールさせたアプリが対象となります。</a:t>
            </a:r>
            <a:endParaRPr lang="en-US" altLang="ja-JP" sz="1200" kern="0" dirty="0">
              <a:solidFill>
                <a:schemeClr val="bg1">
                  <a:lumMod val="50000"/>
                </a:schemeClr>
              </a:solidFill>
              <a:latin typeface="Meiryo UI" panose="020B0604030504040204" pitchFamily="50" charset="-128"/>
              <a:ea typeface="Meiryo UI" panose="020B0604030504040204" pitchFamily="50" charset="-128"/>
            </a:endParaRPr>
          </a:p>
        </p:txBody>
      </p:sp>
      <p:sp>
        <p:nvSpPr>
          <p:cNvPr id="8" name="コンテンツ プレースホルダ 28">
            <a:extLst>
              <a:ext uri="{FF2B5EF4-FFF2-40B4-BE49-F238E27FC236}">
                <a16:creationId xmlns:a16="http://schemas.microsoft.com/office/drawing/2014/main" id="{88EA2FFD-EA75-4054-856B-47AC4D510EC3}"/>
              </a:ext>
            </a:extLst>
          </p:cNvPr>
          <p:cNvSpPr txBox="1">
            <a:spLocks/>
          </p:cNvSpPr>
          <p:nvPr/>
        </p:nvSpPr>
        <p:spPr>
          <a:xfrm>
            <a:off x="360006" y="1257478"/>
            <a:ext cx="12283200" cy="1368000"/>
          </a:xfrm>
          <a:prstGeom prst="rect">
            <a:avLst/>
          </a:prstGeom>
        </p:spPr>
        <p:txBody>
          <a:bodyPr lIns="0" rIns="0" anchor="ctr" anchorCtr="0"/>
          <a:lstStyle>
            <a:lvl1pPr marL="215900" algn="l" rtl="0" fontAlgn="base">
              <a:spcBef>
                <a:spcPts val="2400"/>
              </a:spcBef>
              <a:spcAft>
                <a:spcPct val="0"/>
              </a:spcAft>
              <a:defRPr sz="4400">
                <a:solidFill>
                  <a:schemeClr val="tx1"/>
                </a:solidFill>
                <a:latin typeface="HGP創英角ｺﾞｼｯｸUB" panose="020B0900000000000000" pitchFamily="50" charset="-128"/>
                <a:ea typeface="HGP創英角ｺﾞｼｯｸUB" panose="020B0900000000000000" pitchFamily="50" charset="-128"/>
                <a:cs typeface="+mn-cs"/>
                <a:sym typeface="ヒラギノ角ゴ ProN W6" charset="0"/>
              </a:defRPr>
            </a:lvl1pPr>
            <a:lvl2pPr marL="1231900" indent="-571500" algn="l" rtl="0" fontAlgn="base">
              <a:spcBef>
                <a:spcPts val="2400"/>
              </a:spcBef>
              <a:spcAft>
                <a:spcPct val="0"/>
              </a:spcAft>
              <a:buClr>
                <a:srgbClr val="000000"/>
              </a:buClr>
              <a:buSzPct val="171000"/>
              <a:buFont typeface="ヒラギノ角ゴ ProN W3" charset="0"/>
              <a:buChar char="•"/>
              <a:defRPr sz="4400">
                <a:solidFill>
                  <a:schemeClr val="tx1"/>
                </a:solidFill>
                <a:latin typeface="HGP創英角ｺﾞｼｯｸUB" panose="020B0900000000000000" pitchFamily="50" charset="-128"/>
                <a:ea typeface="HGP創英角ｺﾞｼｯｸUB" panose="020B0900000000000000" pitchFamily="50" charset="-128"/>
                <a:cs typeface="+mn-cs"/>
                <a:sym typeface="ヒラギノ角ゴ ProN W6" charset="0"/>
              </a:defRPr>
            </a:lvl2pPr>
            <a:lvl3pPr marL="1676400" indent="-571500" algn="l" rtl="0" fontAlgn="base">
              <a:spcBef>
                <a:spcPts val="2400"/>
              </a:spcBef>
              <a:spcAft>
                <a:spcPct val="0"/>
              </a:spcAft>
              <a:buClr>
                <a:srgbClr val="000000"/>
              </a:buClr>
              <a:buSzPct val="171000"/>
              <a:buFont typeface="ヒラギノ角ゴ ProN W3" charset="0"/>
              <a:buChar char="•"/>
              <a:defRPr sz="4400">
                <a:solidFill>
                  <a:schemeClr val="tx1"/>
                </a:solidFill>
                <a:latin typeface="HGP創英角ｺﾞｼｯｸUB" panose="020B0900000000000000" pitchFamily="50" charset="-128"/>
                <a:ea typeface="HGP創英角ｺﾞｼｯｸUB" panose="020B0900000000000000" pitchFamily="50" charset="-128"/>
                <a:cs typeface="+mn-cs"/>
                <a:sym typeface="ヒラギノ角ゴ ProN W6" charset="0"/>
              </a:defRPr>
            </a:lvl3pPr>
            <a:lvl4pPr marL="2120900" indent="-571500" algn="l" rtl="0" fontAlgn="base">
              <a:spcBef>
                <a:spcPts val="2400"/>
              </a:spcBef>
              <a:spcAft>
                <a:spcPct val="0"/>
              </a:spcAft>
              <a:buClr>
                <a:srgbClr val="000000"/>
              </a:buClr>
              <a:buSzPct val="171000"/>
              <a:buFont typeface="ヒラギノ角ゴ ProN W3" charset="0"/>
              <a:buChar char="•"/>
              <a:defRPr sz="4400">
                <a:solidFill>
                  <a:schemeClr val="tx1"/>
                </a:solidFill>
                <a:latin typeface="HGP創英角ｺﾞｼｯｸUB" panose="020B0900000000000000" pitchFamily="50" charset="-128"/>
                <a:ea typeface="HGP創英角ｺﾞｼｯｸUB" panose="020B0900000000000000" pitchFamily="50" charset="-128"/>
                <a:cs typeface="+mn-cs"/>
                <a:sym typeface="ヒラギノ角ゴ ProN W6" charset="0"/>
              </a:defRPr>
            </a:lvl4pPr>
            <a:lvl5pPr marL="2565400" indent="-571500" algn="l" rtl="0" fontAlgn="base">
              <a:spcBef>
                <a:spcPts val="2400"/>
              </a:spcBef>
              <a:spcAft>
                <a:spcPct val="0"/>
              </a:spcAft>
              <a:buClr>
                <a:srgbClr val="000000"/>
              </a:buClr>
              <a:buSzPct val="171000"/>
              <a:buFont typeface="ヒラギノ角ゴ ProN W3" charset="0"/>
              <a:buChar char="•"/>
              <a:defRPr sz="4400">
                <a:solidFill>
                  <a:schemeClr val="tx1"/>
                </a:solidFill>
                <a:latin typeface="HGP創英角ｺﾞｼｯｸUB" panose="020B0900000000000000" pitchFamily="50" charset="-128"/>
                <a:ea typeface="HGP創英角ｺﾞｼｯｸUB" panose="020B0900000000000000" pitchFamily="50" charset="-128"/>
                <a:cs typeface="+mn-cs"/>
                <a:sym typeface="ヒラギノ角ゴ ProN W6" charset="0"/>
              </a:defRPr>
            </a:lvl5pPr>
            <a:lvl6pPr marL="3022600" indent="-571500" algn="l" rtl="0" fontAlgn="base">
              <a:spcBef>
                <a:spcPts val="2400"/>
              </a:spcBef>
              <a:spcAft>
                <a:spcPct val="0"/>
              </a:spcAft>
              <a:buClr>
                <a:srgbClr val="000000"/>
              </a:buClr>
              <a:buSzPct val="171000"/>
              <a:buFont typeface="ヒラギノ角ゴ ProN W3" charset="0"/>
              <a:buChar char="•"/>
              <a:defRPr sz="3800">
                <a:solidFill>
                  <a:schemeClr val="tx1"/>
                </a:solidFill>
                <a:latin typeface="+mn-lt"/>
                <a:ea typeface="+mn-ea"/>
                <a:cs typeface="+mn-cs"/>
                <a:sym typeface="ヒラギノ角ゴ ProN W6" charset="0"/>
              </a:defRPr>
            </a:lvl6pPr>
            <a:lvl7pPr marL="3479800" indent="-571500" algn="l" rtl="0" fontAlgn="base">
              <a:spcBef>
                <a:spcPts val="2400"/>
              </a:spcBef>
              <a:spcAft>
                <a:spcPct val="0"/>
              </a:spcAft>
              <a:buClr>
                <a:srgbClr val="000000"/>
              </a:buClr>
              <a:buSzPct val="171000"/>
              <a:buFont typeface="ヒラギノ角ゴ ProN W3" charset="0"/>
              <a:buChar char="•"/>
              <a:defRPr sz="3800">
                <a:solidFill>
                  <a:schemeClr val="tx1"/>
                </a:solidFill>
                <a:latin typeface="+mn-lt"/>
                <a:ea typeface="+mn-ea"/>
                <a:cs typeface="+mn-cs"/>
                <a:sym typeface="ヒラギノ角ゴ ProN W6" charset="0"/>
              </a:defRPr>
            </a:lvl7pPr>
            <a:lvl8pPr marL="3937000" indent="-571500" algn="l" rtl="0" fontAlgn="base">
              <a:spcBef>
                <a:spcPts val="2400"/>
              </a:spcBef>
              <a:spcAft>
                <a:spcPct val="0"/>
              </a:spcAft>
              <a:buClr>
                <a:srgbClr val="000000"/>
              </a:buClr>
              <a:buSzPct val="171000"/>
              <a:buFont typeface="ヒラギノ角ゴ ProN W3" charset="0"/>
              <a:buChar char="•"/>
              <a:defRPr sz="3800">
                <a:solidFill>
                  <a:schemeClr val="tx1"/>
                </a:solidFill>
                <a:latin typeface="+mn-lt"/>
                <a:ea typeface="+mn-ea"/>
                <a:cs typeface="+mn-cs"/>
                <a:sym typeface="ヒラギノ角ゴ ProN W6" charset="0"/>
              </a:defRPr>
            </a:lvl8pPr>
            <a:lvl9pPr marL="4394200" indent="-571500" algn="l" rtl="0" fontAlgn="base">
              <a:spcBef>
                <a:spcPts val="2400"/>
              </a:spcBef>
              <a:spcAft>
                <a:spcPct val="0"/>
              </a:spcAft>
              <a:buClr>
                <a:srgbClr val="000000"/>
              </a:buClr>
              <a:buSzPct val="171000"/>
              <a:buFont typeface="ヒラギノ角ゴ ProN W3" charset="0"/>
              <a:buChar char="•"/>
              <a:defRPr sz="3800">
                <a:solidFill>
                  <a:schemeClr val="tx1"/>
                </a:solidFill>
                <a:latin typeface="+mn-lt"/>
                <a:ea typeface="+mn-ea"/>
                <a:cs typeface="+mn-cs"/>
                <a:sym typeface="ヒラギノ角ゴ ProN W6" charset="0"/>
              </a:defRPr>
            </a:lvl9pPr>
          </a:lstStyle>
          <a:p>
            <a:pPr marL="0" algn="ctr" fontAlgn="auto">
              <a:spcBef>
                <a:spcPts val="0"/>
              </a:spcBef>
              <a:spcAft>
                <a:spcPts val="0"/>
              </a:spcAft>
              <a:defRPr/>
            </a:pPr>
            <a:r>
              <a:rPr lang="ja-JP" altLang="en-US" sz="3000" kern="0" dirty="0">
                <a:solidFill>
                  <a:sysClr val="windowText" lastClr="000000"/>
                </a:solidFill>
                <a:latin typeface="Meiryo UI" panose="020B0604030504040204" pitchFamily="50" charset="-128"/>
                <a:ea typeface="Meiryo UI" panose="020B0604030504040204" pitchFamily="50" charset="-128"/>
              </a:rPr>
              <a:t>指定アプリの起動制御、アンインストール指示が可能</a:t>
            </a:r>
          </a:p>
        </p:txBody>
      </p:sp>
      <p:cxnSp>
        <p:nvCxnSpPr>
          <p:cNvPr id="10" name="直線コネクタ 9">
            <a:extLst>
              <a:ext uri="{FF2B5EF4-FFF2-40B4-BE49-F238E27FC236}">
                <a16:creationId xmlns:a16="http://schemas.microsoft.com/office/drawing/2014/main" id="{B8978B8B-6650-4AE3-8FDF-EC982BD4ACFB}"/>
              </a:ext>
            </a:extLst>
          </p:cNvPr>
          <p:cNvCxnSpPr/>
          <p:nvPr/>
        </p:nvCxnSpPr>
        <p:spPr bwMode="auto">
          <a:xfrm>
            <a:off x="777791" y="2592000"/>
            <a:ext cx="0" cy="6028422"/>
          </a:xfrm>
          <a:prstGeom prst="line">
            <a:avLst/>
          </a:prstGeom>
          <a:solidFill>
            <a:srgbClr val="000000"/>
          </a:solidFill>
          <a:ln w="25400" cap="rnd" cmpd="sng" algn="ctr">
            <a:solidFill>
              <a:schemeClr val="bg1">
                <a:lumMod val="50000"/>
              </a:schemeClr>
            </a:solidFill>
            <a:prstDash val="sysDot"/>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 name="二等辺三角形 11">
            <a:extLst>
              <a:ext uri="{FF2B5EF4-FFF2-40B4-BE49-F238E27FC236}">
                <a16:creationId xmlns:a16="http://schemas.microsoft.com/office/drawing/2014/main" id="{3A684906-7EAD-4009-9D52-CB75A212CC08}"/>
              </a:ext>
            </a:extLst>
          </p:cNvPr>
          <p:cNvSpPr/>
          <p:nvPr/>
        </p:nvSpPr>
        <p:spPr bwMode="auto">
          <a:xfrm flipV="1">
            <a:off x="2492740" y="3105983"/>
            <a:ext cx="396000" cy="324000"/>
          </a:xfrm>
          <a:prstGeom prst="triangle">
            <a:avLst/>
          </a:prstGeom>
          <a:solidFill>
            <a:schemeClr val="bg1">
              <a:lumMod val="50000"/>
            </a:schemeClr>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13" name="四角形: 角を丸くする 12">
            <a:extLst>
              <a:ext uri="{FF2B5EF4-FFF2-40B4-BE49-F238E27FC236}">
                <a16:creationId xmlns:a16="http://schemas.microsoft.com/office/drawing/2014/main" id="{396ED662-48B2-4683-A671-1622CD6CE00C}"/>
              </a:ext>
            </a:extLst>
          </p:cNvPr>
          <p:cNvSpPr/>
          <p:nvPr/>
        </p:nvSpPr>
        <p:spPr bwMode="auto">
          <a:xfrm>
            <a:off x="1046624" y="2591999"/>
            <a:ext cx="3288233" cy="594000"/>
          </a:xfrm>
          <a:prstGeom prst="roundRect">
            <a:avLst>
              <a:gd name="adj" fmla="val 10690"/>
            </a:avLst>
          </a:prstGeom>
          <a:solidFill>
            <a:schemeClr val="bg1">
              <a:lumMod val="95000"/>
            </a:schemeClr>
          </a:solidFill>
          <a:ln w="15875" cap="flat" cmpd="sng" algn="ctr">
            <a:solidFill>
              <a:schemeClr val="bg1">
                <a:lumMod val="50000"/>
              </a:schemeClr>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fontAlgn="auto">
              <a:spcBef>
                <a:spcPts val="0"/>
              </a:spcBef>
              <a:spcAft>
                <a:spcPts val="0"/>
              </a:spcAft>
              <a:defRPr/>
            </a:pPr>
            <a:r>
              <a:rPr lang="ja-JP" altLang="en-US" sz="2000" kern="0" dirty="0">
                <a:solidFill>
                  <a:schemeClr val="tx1"/>
                </a:solidFill>
                <a:latin typeface="Meiryo UI" panose="020B0604030504040204" pitchFamily="50" charset="-128"/>
                <a:ea typeface="Meiryo UI" panose="020B0604030504040204" pitchFamily="50" charset="-128"/>
              </a:rPr>
              <a:t>アプリケーション</a:t>
            </a:r>
            <a:r>
              <a:rPr kumimoji="1" lang="ja-JP" altLang="en-US" sz="2000" kern="0" dirty="0">
                <a:solidFill>
                  <a:schemeClr val="tx1"/>
                </a:solidFill>
                <a:latin typeface="Meiryo UI" panose="020B0604030504040204" pitchFamily="50" charset="-128"/>
                <a:ea typeface="Meiryo UI" panose="020B0604030504040204" pitchFamily="50" charset="-128"/>
              </a:rPr>
              <a:t>制御</a:t>
            </a:r>
          </a:p>
        </p:txBody>
      </p:sp>
      <p:sp>
        <p:nvSpPr>
          <p:cNvPr id="14" name="二等辺三角形 13">
            <a:extLst>
              <a:ext uri="{FF2B5EF4-FFF2-40B4-BE49-F238E27FC236}">
                <a16:creationId xmlns:a16="http://schemas.microsoft.com/office/drawing/2014/main" id="{D860D3C0-09D6-46A6-B994-C8DF4BC01F89}"/>
              </a:ext>
            </a:extLst>
          </p:cNvPr>
          <p:cNvSpPr/>
          <p:nvPr/>
        </p:nvSpPr>
        <p:spPr bwMode="auto">
          <a:xfrm flipV="1">
            <a:off x="8216557" y="3105983"/>
            <a:ext cx="396000" cy="324000"/>
          </a:xfrm>
          <a:prstGeom prst="triangle">
            <a:avLst/>
          </a:prstGeom>
          <a:solidFill>
            <a:schemeClr val="bg1">
              <a:lumMod val="50000"/>
            </a:schemeClr>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15" name="四角形: 角を丸くする 14">
            <a:extLst>
              <a:ext uri="{FF2B5EF4-FFF2-40B4-BE49-F238E27FC236}">
                <a16:creationId xmlns:a16="http://schemas.microsoft.com/office/drawing/2014/main" id="{A5DADAEE-E700-4A4F-B3A7-4E090F05EC09}"/>
              </a:ext>
            </a:extLst>
          </p:cNvPr>
          <p:cNvSpPr/>
          <p:nvPr/>
        </p:nvSpPr>
        <p:spPr bwMode="auto">
          <a:xfrm>
            <a:off x="4872550" y="2591999"/>
            <a:ext cx="7084015" cy="594000"/>
          </a:xfrm>
          <a:prstGeom prst="roundRect">
            <a:avLst>
              <a:gd name="adj" fmla="val 10690"/>
            </a:avLst>
          </a:prstGeom>
          <a:solidFill>
            <a:schemeClr val="bg1">
              <a:lumMod val="95000"/>
            </a:schemeClr>
          </a:solidFill>
          <a:ln w="15875" cap="flat" cmpd="sng" algn="ctr">
            <a:solidFill>
              <a:schemeClr val="bg1">
                <a:lumMod val="50000"/>
              </a:schemeClr>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fontAlgn="auto">
              <a:spcBef>
                <a:spcPts val="0"/>
              </a:spcBef>
              <a:spcAft>
                <a:spcPts val="0"/>
              </a:spcAft>
              <a:defRPr/>
            </a:pPr>
            <a:r>
              <a:rPr lang="ja-JP" altLang="en-US" sz="2000" kern="0" dirty="0">
                <a:solidFill>
                  <a:schemeClr val="tx1"/>
                </a:solidFill>
                <a:latin typeface="Meiryo UI" panose="020B0604030504040204" pitchFamily="50" charset="-128"/>
                <a:ea typeface="Meiryo UI" panose="020B0604030504040204" pitchFamily="50" charset="-128"/>
              </a:rPr>
              <a:t>アンインストール指示</a:t>
            </a:r>
            <a:endParaRPr kumimoji="1" lang="ja-JP" altLang="en-US" sz="2000" kern="0" dirty="0">
              <a:solidFill>
                <a:schemeClr val="tx1"/>
              </a:solidFill>
              <a:latin typeface="Meiryo UI" panose="020B0604030504040204" pitchFamily="50" charset="-128"/>
              <a:ea typeface="Meiryo UI" panose="020B0604030504040204" pitchFamily="50" charset="-128"/>
            </a:endParaRPr>
          </a:p>
        </p:txBody>
      </p:sp>
      <p:cxnSp>
        <p:nvCxnSpPr>
          <p:cNvPr id="18" name="直線コネクタ 17">
            <a:extLst>
              <a:ext uri="{FF2B5EF4-FFF2-40B4-BE49-F238E27FC236}">
                <a16:creationId xmlns:a16="http://schemas.microsoft.com/office/drawing/2014/main" id="{E21EBA5D-D18B-4F6A-AC39-10CA3218EA00}"/>
              </a:ext>
            </a:extLst>
          </p:cNvPr>
          <p:cNvCxnSpPr/>
          <p:nvPr/>
        </p:nvCxnSpPr>
        <p:spPr bwMode="auto">
          <a:xfrm>
            <a:off x="4603703" y="2592000"/>
            <a:ext cx="0" cy="6028422"/>
          </a:xfrm>
          <a:prstGeom prst="line">
            <a:avLst/>
          </a:prstGeom>
          <a:solidFill>
            <a:srgbClr val="000000"/>
          </a:solidFill>
          <a:ln w="25400" cap="rnd" cmpd="sng" algn="ctr">
            <a:solidFill>
              <a:schemeClr val="bg1">
                <a:lumMod val="50000"/>
              </a:schemeClr>
            </a:solidFill>
            <a:prstDash val="sysDot"/>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 name="直線コネクタ 19">
            <a:extLst>
              <a:ext uri="{FF2B5EF4-FFF2-40B4-BE49-F238E27FC236}">
                <a16:creationId xmlns:a16="http://schemas.microsoft.com/office/drawing/2014/main" id="{08876846-B543-417D-AA45-0AA1C57C5CD2}"/>
              </a:ext>
            </a:extLst>
          </p:cNvPr>
          <p:cNvCxnSpPr/>
          <p:nvPr/>
        </p:nvCxnSpPr>
        <p:spPr bwMode="auto">
          <a:xfrm>
            <a:off x="12225422" y="2592000"/>
            <a:ext cx="0" cy="6028422"/>
          </a:xfrm>
          <a:prstGeom prst="line">
            <a:avLst/>
          </a:prstGeom>
          <a:solidFill>
            <a:srgbClr val="000000"/>
          </a:solidFill>
          <a:ln w="25400" cap="rnd" cmpd="sng" algn="ctr">
            <a:solidFill>
              <a:schemeClr val="bg1">
                <a:lumMod val="50000"/>
              </a:schemeClr>
            </a:solidFill>
            <a:prstDash val="sysDot"/>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5" name="テキスト ボックス 24">
            <a:extLst>
              <a:ext uri="{FF2B5EF4-FFF2-40B4-BE49-F238E27FC236}">
                <a16:creationId xmlns:a16="http://schemas.microsoft.com/office/drawing/2014/main" id="{0906B66F-B1D8-493E-B20B-605E32309145}"/>
              </a:ext>
            </a:extLst>
          </p:cNvPr>
          <p:cNvSpPr txBox="1"/>
          <p:nvPr/>
        </p:nvSpPr>
        <p:spPr>
          <a:xfrm>
            <a:off x="1525357" y="3575001"/>
            <a:ext cx="2330766" cy="553998"/>
          </a:xfrm>
          <a:prstGeom prst="rect">
            <a:avLst/>
          </a:prstGeom>
          <a:noFill/>
        </p:spPr>
        <p:txBody>
          <a:bodyPr wrap="none" lIns="0" tIns="0" rIns="0" bIns="0" rtlCol="0" anchor="ctr" anchorCtr="1">
            <a:spAutoFit/>
          </a:bodyPr>
          <a:lstStyle/>
          <a:p>
            <a:r>
              <a:rPr kumimoji="1" lang="ja-JP" altLang="en-US" sz="1800" dirty="0">
                <a:solidFill>
                  <a:schemeClr val="tx1"/>
                </a:solidFill>
                <a:latin typeface="Meiryo UI" panose="020B0604030504040204" pitchFamily="50" charset="-128"/>
                <a:ea typeface="Meiryo UI" panose="020B0604030504040204" pitchFamily="50" charset="-128"/>
              </a:rPr>
              <a:t>指定したアプリケーションの</a:t>
            </a:r>
            <a:endParaRPr kumimoji="1" lang="en-US" altLang="ja-JP" sz="1800" dirty="0">
              <a:solidFill>
                <a:schemeClr val="tx1"/>
              </a:solidFill>
              <a:latin typeface="Meiryo UI" panose="020B0604030504040204" pitchFamily="50" charset="-128"/>
              <a:ea typeface="Meiryo UI" panose="020B0604030504040204" pitchFamily="50" charset="-128"/>
            </a:endParaRPr>
          </a:p>
          <a:p>
            <a:r>
              <a:rPr kumimoji="1" lang="ja-JP" altLang="en-US" sz="1800" dirty="0">
                <a:solidFill>
                  <a:schemeClr val="tx1"/>
                </a:solidFill>
                <a:latin typeface="Meiryo UI" panose="020B0604030504040204" pitchFamily="50" charset="-128"/>
                <a:ea typeface="Meiryo UI" panose="020B0604030504040204" pitchFamily="50" charset="-128"/>
              </a:rPr>
              <a:t>起動を制御</a:t>
            </a:r>
          </a:p>
        </p:txBody>
      </p:sp>
      <p:sp>
        <p:nvSpPr>
          <p:cNvPr id="26" name="テキスト ボックス 25">
            <a:extLst>
              <a:ext uri="{FF2B5EF4-FFF2-40B4-BE49-F238E27FC236}">
                <a16:creationId xmlns:a16="http://schemas.microsoft.com/office/drawing/2014/main" id="{6D3DEEE2-5CD4-4627-A452-7DEF3C1F841B}"/>
              </a:ext>
            </a:extLst>
          </p:cNvPr>
          <p:cNvSpPr txBox="1"/>
          <p:nvPr/>
        </p:nvSpPr>
        <p:spPr>
          <a:xfrm>
            <a:off x="6229664" y="3713500"/>
            <a:ext cx="4369786" cy="276999"/>
          </a:xfrm>
          <a:prstGeom prst="rect">
            <a:avLst/>
          </a:prstGeom>
          <a:noFill/>
        </p:spPr>
        <p:txBody>
          <a:bodyPr wrap="none" lIns="0" tIns="0" rIns="0" bIns="0" rtlCol="0" anchor="ctr" anchorCtr="1">
            <a:spAutoFit/>
          </a:bodyPr>
          <a:lstStyle/>
          <a:p>
            <a:r>
              <a:rPr kumimoji="1" lang="ja-JP" altLang="en-US" sz="1800" dirty="0">
                <a:solidFill>
                  <a:schemeClr val="tx1"/>
                </a:solidFill>
                <a:latin typeface="Meiryo UI" panose="020B0604030504040204" pitchFamily="50" charset="-128"/>
                <a:ea typeface="Meiryo UI" panose="020B0604030504040204" pitchFamily="50" charset="-128"/>
              </a:rPr>
              <a:t>指定したアプリケーションのアンインストールを誘導</a:t>
            </a:r>
          </a:p>
        </p:txBody>
      </p:sp>
      <p:sp>
        <p:nvSpPr>
          <p:cNvPr id="31" name="右矢印 50">
            <a:extLst>
              <a:ext uri="{FF2B5EF4-FFF2-40B4-BE49-F238E27FC236}">
                <a16:creationId xmlns:a16="http://schemas.microsoft.com/office/drawing/2014/main" id="{79301672-EB74-4BF4-BCA6-6B5CE8C76D4D}"/>
              </a:ext>
            </a:extLst>
          </p:cNvPr>
          <p:cNvSpPr/>
          <p:nvPr/>
        </p:nvSpPr>
        <p:spPr bwMode="auto">
          <a:xfrm>
            <a:off x="7844575" y="5860652"/>
            <a:ext cx="975754" cy="1202697"/>
          </a:xfrm>
          <a:prstGeom prst="rightArrow">
            <a:avLst>
              <a:gd name="adj1" fmla="val 61181"/>
              <a:gd name="adj2" fmla="val 53697"/>
            </a:avLst>
          </a:prstGeom>
          <a:gradFill>
            <a:gsLst>
              <a:gs pos="0">
                <a:schemeClr val="bg1">
                  <a:lumMod val="95000"/>
                </a:schemeClr>
              </a:gs>
              <a:gs pos="98000">
                <a:schemeClr val="bg1">
                  <a:lumMod val="50000"/>
                </a:schemeClr>
              </a:gs>
            </a:gsLst>
            <a:lin ang="0" scaled="0"/>
          </a:gradFill>
          <a:ln w="349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defRPr/>
            </a:pPr>
            <a:endParaRPr kumimoji="1" lang="ja-JP" altLang="en-US" sz="2800" b="1" kern="0">
              <a:latin typeface="Meiryo UI" panose="020B0604030504040204" pitchFamily="50" charset="-128"/>
              <a:ea typeface="Meiryo UI" panose="020B0604030504040204" pitchFamily="50" charset="-128"/>
            </a:endParaRPr>
          </a:p>
        </p:txBody>
      </p:sp>
      <p:grpSp>
        <p:nvGrpSpPr>
          <p:cNvPr id="41" name="グループ化 40">
            <a:extLst>
              <a:ext uri="{FF2B5EF4-FFF2-40B4-BE49-F238E27FC236}">
                <a16:creationId xmlns:a16="http://schemas.microsoft.com/office/drawing/2014/main" id="{17E3AF9E-F5DC-4D89-8A2B-40DF40435DE7}"/>
              </a:ext>
            </a:extLst>
          </p:cNvPr>
          <p:cNvGrpSpPr>
            <a:grpSpLocks noChangeAspect="1"/>
          </p:cNvGrpSpPr>
          <p:nvPr/>
        </p:nvGrpSpPr>
        <p:grpSpPr>
          <a:xfrm>
            <a:off x="1473780" y="4320000"/>
            <a:ext cx="2433934" cy="4284000"/>
            <a:chOff x="1043162" y="2805988"/>
            <a:chExt cx="2649655" cy="4663698"/>
          </a:xfrm>
        </p:grpSpPr>
        <p:pic>
          <p:nvPicPr>
            <p:cNvPr id="42" name="図 41">
              <a:extLst>
                <a:ext uri="{FF2B5EF4-FFF2-40B4-BE49-F238E27FC236}">
                  <a16:creationId xmlns:a16="http://schemas.microsoft.com/office/drawing/2014/main" id="{53FC4A51-3ECF-48BF-B3DC-574B8455922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57348" y="2805988"/>
              <a:ext cx="2621282" cy="4663698"/>
            </a:xfrm>
            <a:prstGeom prst="rect">
              <a:avLst/>
            </a:prstGeom>
          </p:spPr>
        </p:pic>
        <p:sp>
          <p:nvSpPr>
            <p:cNvPr id="43" name="正方形/長方形 42">
              <a:extLst>
                <a:ext uri="{FF2B5EF4-FFF2-40B4-BE49-F238E27FC236}">
                  <a16:creationId xmlns:a16="http://schemas.microsoft.com/office/drawing/2014/main" id="{F1C6EC44-343D-438D-9565-1F0C07B29663}"/>
                </a:ext>
              </a:extLst>
            </p:cNvPr>
            <p:cNvSpPr/>
            <p:nvPr/>
          </p:nvSpPr>
          <p:spPr bwMode="auto">
            <a:xfrm>
              <a:off x="1043162" y="3557628"/>
              <a:ext cx="2649655" cy="2270872"/>
            </a:xfrm>
            <a:prstGeom prst="rect">
              <a:avLst/>
            </a:prstGeom>
            <a:noFill/>
            <a:ln w="34925" cap="flat" cmpd="sng" algn="ctr">
              <a:solidFill>
                <a:srgbClr val="DE0000"/>
              </a:solidFill>
              <a:prstDash val="solid"/>
              <a:round/>
              <a:headEnd type="none" w="med" len="med"/>
              <a:tailEnd type="none" w="med" len="med"/>
            </a:ln>
            <a:effectLst/>
          </p:spPr>
          <p:txBody>
            <a:bodyPr vert="horz" wrap="square" lIns="91425" tIns="45713" rIns="91425" bIns="45713" numCol="1" rtlCol="0" anchor="t" anchorCtr="0" compatLnSpc="1">
              <a:prstTxWarp prst="textNoShape">
                <a:avLst/>
              </a:prstTxWarp>
            </a:bodyPr>
            <a:lstStyle/>
            <a:p>
              <a:pPr defTabSz="914217">
                <a:defRPr/>
              </a:pPr>
              <a:endParaRPr kumimoji="1" lang="ja-JP" altLang="en-US" sz="2799" kern="0">
                <a:latin typeface="Meiryo UI" panose="020B0604030504040204" pitchFamily="50" charset="-128"/>
                <a:ea typeface="Meiryo UI" panose="020B0604030504040204" pitchFamily="50" charset="-128"/>
              </a:endParaRPr>
            </a:p>
          </p:txBody>
        </p:sp>
      </p:grpSp>
      <p:grpSp>
        <p:nvGrpSpPr>
          <p:cNvPr id="44" name="グループ化 43">
            <a:extLst>
              <a:ext uri="{FF2B5EF4-FFF2-40B4-BE49-F238E27FC236}">
                <a16:creationId xmlns:a16="http://schemas.microsoft.com/office/drawing/2014/main" id="{EAB809FB-87C9-470E-829B-721630674B60}"/>
              </a:ext>
            </a:extLst>
          </p:cNvPr>
          <p:cNvGrpSpPr>
            <a:grpSpLocks noChangeAspect="1"/>
          </p:cNvGrpSpPr>
          <p:nvPr/>
        </p:nvGrpSpPr>
        <p:grpSpPr>
          <a:xfrm>
            <a:off x="8979470" y="4320000"/>
            <a:ext cx="2427379" cy="4284000"/>
            <a:chOff x="9638967" y="2770215"/>
            <a:chExt cx="2621925" cy="4664841"/>
          </a:xfrm>
        </p:grpSpPr>
        <p:pic>
          <p:nvPicPr>
            <p:cNvPr id="45" name="図 44">
              <a:extLst>
                <a:ext uri="{FF2B5EF4-FFF2-40B4-BE49-F238E27FC236}">
                  <a16:creationId xmlns:a16="http://schemas.microsoft.com/office/drawing/2014/main" id="{35AD5A15-F48E-4629-BEBC-A4880EBD850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638967" y="2770215"/>
              <a:ext cx="2621925" cy="4664841"/>
            </a:xfrm>
            <a:prstGeom prst="rect">
              <a:avLst/>
            </a:prstGeom>
          </p:spPr>
        </p:pic>
        <p:sp>
          <p:nvSpPr>
            <p:cNvPr id="46" name="正方形/長方形 45">
              <a:extLst>
                <a:ext uri="{FF2B5EF4-FFF2-40B4-BE49-F238E27FC236}">
                  <a16:creationId xmlns:a16="http://schemas.microsoft.com/office/drawing/2014/main" id="{416CE2CF-2DF8-40C2-8E7C-E145409E0862}"/>
                </a:ext>
              </a:extLst>
            </p:cNvPr>
            <p:cNvSpPr/>
            <p:nvPr/>
          </p:nvSpPr>
          <p:spPr bwMode="auto">
            <a:xfrm>
              <a:off x="9852119" y="5114555"/>
              <a:ext cx="2195621" cy="432000"/>
            </a:xfrm>
            <a:prstGeom prst="rect">
              <a:avLst/>
            </a:prstGeom>
            <a:noFill/>
            <a:ln w="34925" cap="flat" cmpd="sng" algn="ctr">
              <a:solidFill>
                <a:srgbClr val="DE0000"/>
              </a:solidFill>
              <a:prstDash val="solid"/>
              <a:round/>
              <a:headEnd type="none" w="med" len="med"/>
              <a:tailEnd type="none" w="med" len="med"/>
            </a:ln>
            <a:effectLst/>
          </p:spPr>
          <p:txBody>
            <a:bodyPr vert="horz" wrap="square" lIns="91425" tIns="45713" rIns="91425" bIns="45713" numCol="1" rtlCol="0" anchor="t" anchorCtr="0" compatLnSpc="1">
              <a:prstTxWarp prst="textNoShape">
                <a:avLst/>
              </a:prstTxWarp>
            </a:bodyPr>
            <a:lstStyle/>
            <a:p>
              <a:pPr defTabSz="914217">
                <a:defRPr/>
              </a:pPr>
              <a:endParaRPr kumimoji="1" lang="ja-JP" altLang="en-US" sz="2799" kern="0">
                <a:latin typeface="Meiryo UI" panose="020B0604030504040204" pitchFamily="50" charset="-128"/>
                <a:ea typeface="Meiryo UI" panose="020B0604030504040204" pitchFamily="50" charset="-128"/>
              </a:endParaRPr>
            </a:p>
          </p:txBody>
        </p:sp>
      </p:grpSp>
      <p:grpSp>
        <p:nvGrpSpPr>
          <p:cNvPr id="47" name="グループ化 46">
            <a:extLst>
              <a:ext uri="{FF2B5EF4-FFF2-40B4-BE49-F238E27FC236}">
                <a16:creationId xmlns:a16="http://schemas.microsoft.com/office/drawing/2014/main" id="{E911E781-8DFE-47AF-BF1F-DC5084B78472}"/>
              </a:ext>
            </a:extLst>
          </p:cNvPr>
          <p:cNvGrpSpPr>
            <a:grpSpLocks noChangeAspect="1"/>
          </p:cNvGrpSpPr>
          <p:nvPr/>
        </p:nvGrpSpPr>
        <p:grpSpPr>
          <a:xfrm>
            <a:off x="5419299" y="4320000"/>
            <a:ext cx="2433337" cy="4284000"/>
            <a:chOff x="5579862" y="2805416"/>
            <a:chExt cx="2649655" cy="4664841"/>
          </a:xfrm>
        </p:grpSpPr>
        <p:pic>
          <p:nvPicPr>
            <p:cNvPr id="48" name="図 47">
              <a:extLst>
                <a:ext uri="{FF2B5EF4-FFF2-40B4-BE49-F238E27FC236}">
                  <a16:creationId xmlns:a16="http://schemas.microsoft.com/office/drawing/2014/main" id="{149B2F07-8771-4CA0-A9B4-E4EB6F927796}"/>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593727" y="2805416"/>
              <a:ext cx="2621925" cy="4664841"/>
            </a:xfrm>
            <a:prstGeom prst="rect">
              <a:avLst/>
            </a:prstGeom>
          </p:spPr>
        </p:pic>
        <p:sp>
          <p:nvSpPr>
            <p:cNvPr id="49" name="正方形/長方形 48">
              <a:extLst>
                <a:ext uri="{FF2B5EF4-FFF2-40B4-BE49-F238E27FC236}">
                  <a16:creationId xmlns:a16="http://schemas.microsoft.com/office/drawing/2014/main" id="{326CFAE5-C631-43E2-8E3C-F0992A1BA78D}"/>
                </a:ext>
              </a:extLst>
            </p:cNvPr>
            <p:cNvSpPr/>
            <p:nvPr/>
          </p:nvSpPr>
          <p:spPr bwMode="auto">
            <a:xfrm>
              <a:off x="5579862" y="3975462"/>
              <a:ext cx="2649655" cy="2124481"/>
            </a:xfrm>
            <a:prstGeom prst="rect">
              <a:avLst/>
            </a:prstGeom>
            <a:noFill/>
            <a:ln w="34925" cap="flat" cmpd="sng" algn="ctr">
              <a:solidFill>
                <a:srgbClr val="DE0000"/>
              </a:solidFill>
              <a:prstDash val="solid"/>
              <a:round/>
              <a:headEnd type="none" w="med" len="med"/>
              <a:tailEnd type="none" w="med" len="med"/>
            </a:ln>
            <a:effectLst/>
          </p:spPr>
          <p:txBody>
            <a:bodyPr vert="horz" wrap="square" lIns="91425" tIns="45713" rIns="91425" bIns="45713" numCol="1" rtlCol="0" anchor="t" anchorCtr="0" compatLnSpc="1">
              <a:prstTxWarp prst="textNoShape">
                <a:avLst/>
              </a:prstTxWarp>
            </a:bodyPr>
            <a:lstStyle/>
            <a:p>
              <a:pPr defTabSz="914217">
                <a:defRPr/>
              </a:pPr>
              <a:endParaRPr kumimoji="1" lang="ja-JP" altLang="en-US" sz="2799" kern="0">
                <a:latin typeface="Meiryo UI" panose="020B0604030504040204" pitchFamily="50" charset="-128"/>
                <a:ea typeface="Meiryo UI" panose="020B0604030504040204" pitchFamily="50" charset="-128"/>
              </a:endParaRPr>
            </a:p>
          </p:txBody>
        </p:sp>
      </p:grpSp>
    </p:spTree>
    <p:extLst>
      <p:ext uri="{BB962C8B-B14F-4D97-AF65-F5344CB8AC3E}">
        <p14:creationId xmlns:p14="http://schemas.microsoft.com/office/powerpoint/2010/main" val="445121654"/>
      </p:ext>
    </p:extLst>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014BC048-312D-49AC-A700-CFD4CF6BBB55}"/>
              </a:ext>
            </a:extLst>
          </p:cNvPr>
          <p:cNvSpPr>
            <a:spLocks noGrp="1"/>
          </p:cNvSpPr>
          <p:nvPr>
            <p:ph type="sldNum" sz="quarter" idx="4"/>
          </p:nvPr>
        </p:nvSpPr>
        <p:spPr/>
        <p:txBody>
          <a:bodyPr/>
          <a:lstStyle/>
          <a:p>
            <a:fld id="{F1BF7F6E-0413-4353-995D-100289A07FF8}" type="slidenum">
              <a:rPr lang="en-US" altLang="ja-JP" smtClean="0"/>
              <a:pPr/>
              <a:t>66</a:t>
            </a:fld>
            <a:endParaRPr lang="en-US" altLang="ja-JP" dirty="0"/>
          </a:p>
        </p:txBody>
      </p:sp>
      <p:sp>
        <p:nvSpPr>
          <p:cNvPr id="4" name="タイトル 3">
            <a:extLst>
              <a:ext uri="{FF2B5EF4-FFF2-40B4-BE49-F238E27FC236}">
                <a16:creationId xmlns:a16="http://schemas.microsoft.com/office/drawing/2014/main" id="{FEFB5064-E7E5-4063-A98C-6419C6900E21}"/>
              </a:ext>
            </a:extLst>
          </p:cNvPr>
          <p:cNvSpPr>
            <a:spLocks noGrp="1"/>
          </p:cNvSpPr>
          <p:nvPr>
            <p:ph type="title"/>
          </p:nvPr>
        </p:nvSpPr>
        <p:spPr/>
        <p:txBody>
          <a:bodyPr/>
          <a:lstStyle/>
          <a:p>
            <a:r>
              <a:rPr lang="en-US" altLang="ja-JP" dirty="0">
                <a:latin typeface="Meiryo UI" panose="020B0604030504040204" pitchFamily="50" charset="-128"/>
                <a:ea typeface="Meiryo UI" panose="020B0604030504040204" pitchFamily="50" charset="-128"/>
                <a:sym typeface="ヒラギノ角ゴ ProN W6" charset="0"/>
              </a:rPr>
              <a:t>Managed Apps</a:t>
            </a:r>
            <a:endParaRPr kumimoji="1" lang="ja-JP" altLang="en-US" dirty="0"/>
          </a:p>
        </p:txBody>
      </p:sp>
      <p:sp>
        <p:nvSpPr>
          <p:cNvPr id="5" name="角丸四角形 13">
            <a:extLst>
              <a:ext uri="{FF2B5EF4-FFF2-40B4-BE49-F238E27FC236}">
                <a16:creationId xmlns:a16="http://schemas.microsoft.com/office/drawing/2014/main" id="{AEF4D284-E61E-4B49-B70D-626548075FA8}"/>
              </a:ext>
            </a:extLst>
          </p:cNvPr>
          <p:cNvSpPr/>
          <p:nvPr/>
        </p:nvSpPr>
        <p:spPr bwMode="auto">
          <a:xfrm>
            <a:off x="9022006" y="360000"/>
            <a:ext cx="1080000" cy="288000"/>
          </a:xfrm>
          <a:prstGeom prst="roundRect">
            <a:avLst>
              <a:gd name="adj" fmla="val 13229"/>
            </a:avLst>
          </a:prstGeom>
          <a:solidFill>
            <a:srgbClr val="FF9933"/>
          </a:solidFill>
          <a:ln w="285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defRPr/>
            </a:pPr>
            <a:r>
              <a:rPr kumimoji="1" lang="en-US" altLang="ja-JP" sz="1400" b="1" kern="0" dirty="0">
                <a:solidFill>
                  <a:srgbClr val="FFFFFF"/>
                </a:solidFill>
                <a:latin typeface="Meiryo UI" panose="020B0604030504040204" pitchFamily="50" charset="-128"/>
                <a:ea typeface="Meiryo UI" panose="020B0604030504040204" pitchFamily="50" charset="-128"/>
                <a:cs typeface="Verdana" panose="020B0604030504040204" pitchFamily="34" charset="0"/>
              </a:rPr>
              <a:t>4G</a:t>
            </a:r>
            <a:endParaRPr kumimoji="1" lang="ja-JP" altLang="en-US" sz="1400" b="1" kern="0" dirty="0">
              <a:solidFill>
                <a:srgbClr val="FFFFFF"/>
              </a:solidFill>
              <a:latin typeface="Meiryo UI" panose="020B0604030504040204" pitchFamily="50" charset="-128"/>
              <a:ea typeface="Meiryo UI" panose="020B0604030504040204" pitchFamily="50" charset="-128"/>
              <a:cs typeface="Verdana" panose="020B0604030504040204" pitchFamily="34" charset="0"/>
            </a:endParaRPr>
          </a:p>
        </p:txBody>
      </p:sp>
      <p:sp>
        <p:nvSpPr>
          <p:cNvPr id="6" name="コンテンツ プレースホルダ 28">
            <a:extLst>
              <a:ext uri="{FF2B5EF4-FFF2-40B4-BE49-F238E27FC236}">
                <a16:creationId xmlns:a16="http://schemas.microsoft.com/office/drawing/2014/main" id="{9DFF835F-2E07-427A-B8D9-C0AB66E894DA}"/>
              </a:ext>
            </a:extLst>
          </p:cNvPr>
          <p:cNvSpPr txBox="1">
            <a:spLocks/>
          </p:cNvSpPr>
          <p:nvPr/>
        </p:nvSpPr>
        <p:spPr>
          <a:xfrm>
            <a:off x="360006" y="1257478"/>
            <a:ext cx="12283200" cy="1368000"/>
          </a:xfrm>
          <a:prstGeom prst="rect">
            <a:avLst/>
          </a:prstGeom>
        </p:spPr>
        <p:txBody>
          <a:bodyPr lIns="0" rIns="0" anchor="ctr" anchorCtr="0"/>
          <a:lstStyle>
            <a:lvl1pPr marL="215900" algn="l" rtl="0" fontAlgn="base">
              <a:spcBef>
                <a:spcPts val="2400"/>
              </a:spcBef>
              <a:spcAft>
                <a:spcPct val="0"/>
              </a:spcAft>
              <a:defRPr sz="4400">
                <a:solidFill>
                  <a:schemeClr val="tx1"/>
                </a:solidFill>
                <a:latin typeface="HGP創英角ｺﾞｼｯｸUB" panose="020B0900000000000000" pitchFamily="50" charset="-128"/>
                <a:ea typeface="HGP創英角ｺﾞｼｯｸUB" panose="020B0900000000000000" pitchFamily="50" charset="-128"/>
                <a:cs typeface="+mn-cs"/>
                <a:sym typeface="ヒラギノ角ゴ ProN W6" charset="0"/>
              </a:defRPr>
            </a:lvl1pPr>
            <a:lvl2pPr marL="1231900" indent="-571500" algn="l" rtl="0" fontAlgn="base">
              <a:spcBef>
                <a:spcPts val="2400"/>
              </a:spcBef>
              <a:spcAft>
                <a:spcPct val="0"/>
              </a:spcAft>
              <a:buClr>
                <a:srgbClr val="000000"/>
              </a:buClr>
              <a:buSzPct val="171000"/>
              <a:buFont typeface="ヒラギノ角ゴ ProN W3" charset="0"/>
              <a:buChar char="•"/>
              <a:defRPr sz="4400">
                <a:solidFill>
                  <a:schemeClr val="tx1"/>
                </a:solidFill>
                <a:latin typeface="HGP創英角ｺﾞｼｯｸUB" panose="020B0900000000000000" pitchFamily="50" charset="-128"/>
                <a:ea typeface="HGP創英角ｺﾞｼｯｸUB" panose="020B0900000000000000" pitchFamily="50" charset="-128"/>
                <a:cs typeface="+mn-cs"/>
                <a:sym typeface="ヒラギノ角ゴ ProN W6" charset="0"/>
              </a:defRPr>
            </a:lvl2pPr>
            <a:lvl3pPr marL="1676400" indent="-571500" algn="l" rtl="0" fontAlgn="base">
              <a:spcBef>
                <a:spcPts val="2400"/>
              </a:spcBef>
              <a:spcAft>
                <a:spcPct val="0"/>
              </a:spcAft>
              <a:buClr>
                <a:srgbClr val="000000"/>
              </a:buClr>
              <a:buSzPct val="171000"/>
              <a:buFont typeface="ヒラギノ角ゴ ProN W3" charset="0"/>
              <a:buChar char="•"/>
              <a:defRPr sz="4400">
                <a:solidFill>
                  <a:schemeClr val="tx1"/>
                </a:solidFill>
                <a:latin typeface="HGP創英角ｺﾞｼｯｸUB" panose="020B0900000000000000" pitchFamily="50" charset="-128"/>
                <a:ea typeface="HGP創英角ｺﾞｼｯｸUB" panose="020B0900000000000000" pitchFamily="50" charset="-128"/>
                <a:cs typeface="+mn-cs"/>
                <a:sym typeface="ヒラギノ角ゴ ProN W6" charset="0"/>
              </a:defRPr>
            </a:lvl3pPr>
            <a:lvl4pPr marL="2120900" indent="-571500" algn="l" rtl="0" fontAlgn="base">
              <a:spcBef>
                <a:spcPts val="2400"/>
              </a:spcBef>
              <a:spcAft>
                <a:spcPct val="0"/>
              </a:spcAft>
              <a:buClr>
                <a:srgbClr val="000000"/>
              </a:buClr>
              <a:buSzPct val="171000"/>
              <a:buFont typeface="ヒラギノ角ゴ ProN W3" charset="0"/>
              <a:buChar char="•"/>
              <a:defRPr sz="4400">
                <a:solidFill>
                  <a:schemeClr val="tx1"/>
                </a:solidFill>
                <a:latin typeface="HGP創英角ｺﾞｼｯｸUB" panose="020B0900000000000000" pitchFamily="50" charset="-128"/>
                <a:ea typeface="HGP創英角ｺﾞｼｯｸUB" panose="020B0900000000000000" pitchFamily="50" charset="-128"/>
                <a:cs typeface="+mn-cs"/>
                <a:sym typeface="ヒラギノ角ゴ ProN W6" charset="0"/>
              </a:defRPr>
            </a:lvl4pPr>
            <a:lvl5pPr marL="2565400" indent="-571500" algn="l" rtl="0" fontAlgn="base">
              <a:spcBef>
                <a:spcPts val="2400"/>
              </a:spcBef>
              <a:spcAft>
                <a:spcPct val="0"/>
              </a:spcAft>
              <a:buClr>
                <a:srgbClr val="000000"/>
              </a:buClr>
              <a:buSzPct val="171000"/>
              <a:buFont typeface="ヒラギノ角ゴ ProN W3" charset="0"/>
              <a:buChar char="•"/>
              <a:defRPr sz="4400">
                <a:solidFill>
                  <a:schemeClr val="tx1"/>
                </a:solidFill>
                <a:latin typeface="HGP創英角ｺﾞｼｯｸUB" panose="020B0900000000000000" pitchFamily="50" charset="-128"/>
                <a:ea typeface="HGP創英角ｺﾞｼｯｸUB" panose="020B0900000000000000" pitchFamily="50" charset="-128"/>
                <a:cs typeface="+mn-cs"/>
                <a:sym typeface="ヒラギノ角ゴ ProN W6" charset="0"/>
              </a:defRPr>
            </a:lvl5pPr>
            <a:lvl6pPr marL="3022600" indent="-571500" algn="l" rtl="0" fontAlgn="base">
              <a:spcBef>
                <a:spcPts val="2400"/>
              </a:spcBef>
              <a:spcAft>
                <a:spcPct val="0"/>
              </a:spcAft>
              <a:buClr>
                <a:srgbClr val="000000"/>
              </a:buClr>
              <a:buSzPct val="171000"/>
              <a:buFont typeface="ヒラギノ角ゴ ProN W3" charset="0"/>
              <a:buChar char="•"/>
              <a:defRPr sz="3800">
                <a:solidFill>
                  <a:schemeClr val="tx1"/>
                </a:solidFill>
                <a:latin typeface="+mn-lt"/>
                <a:ea typeface="+mn-ea"/>
                <a:cs typeface="+mn-cs"/>
                <a:sym typeface="ヒラギノ角ゴ ProN W6" charset="0"/>
              </a:defRPr>
            </a:lvl6pPr>
            <a:lvl7pPr marL="3479800" indent="-571500" algn="l" rtl="0" fontAlgn="base">
              <a:spcBef>
                <a:spcPts val="2400"/>
              </a:spcBef>
              <a:spcAft>
                <a:spcPct val="0"/>
              </a:spcAft>
              <a:buClr>
                <a:srgbClr val="000000"/>
              </a:buClr>
              <a:buSzPct val="171000"/>
              <a:buFont typeface="ヒラギノ角ゴ ProN W3" charset="0"/>
              <a:buChar char="•"/>
              <a:defRPr sz="3800">
                <a:solidFill>
                  <a:schemeClr val="tx1"/>
                </a:solidFill>
                <a:latin typeface="+mn-lt"/>
                <a:ea typeface="+mn-ea"/>
                <a:cs typeface="+mn-cs"/>
                <a:sym typeface="ヒラギノ角ゴ ProN W6" charset="0"/>
              </a:defRPr>
            </a:lvl7pPr>
            <a:lvl8pPr marL="3937000" indent="-571500" algn="l" rtl="0" fontAlgn="base">
              <a:spcBef>
                <a:spcPts val="2400"/>
              </a:spcBef>
              <a:spcAft>
                <a:spcPct val="0"/>
              </a:spcAft>
              <a:buClr>
                <a:srgbClr val="000000"/>
              </a:buClr>
              <a:buSzPct val="171000"/>
              <a:buFont typeface="ヒラギノ角ゴ ProN W3" charset="0"/>
              <a:buChar char="•"/>
              <a:defRPr sz="3800">
                <a:solidFill>
                  <a:schemeClr val="tx1"/>
                </a:solidFill>
                <a:latin typeface="+mn-lt"/>
                <a:ea typeface="+mn-ea"/>
                <a:cs typeface="+mn-cs"/>
                <a:sym typeface="ヒラギノ角ゴ ProN W6" charset="0"/>
              </a:defRPr>
            </a:lvl8pPr>
            <a:lvl9pPr marL="4394200" indent="-571500" algn="l" rtl="0" fontAlgn="base">
              <a:spcBef>
                <a:spcPts val="2400"/>
              </a:spcBef>
              <a:spcAft>
                <a:spcPct val="0"/>
              </a:spcAft>
              <a:buClr>
                <a:srgbClr val="000000"/>
              </a:buClr>
              <a:buSzPct val="171000"/>
              <a:buFont typeface="ヒラギノ角ゴ ProN W3" charset="0"/>
              <a:buChar char="•"/>
              <a:defRPr sz="3800">
                <a:solidFill>
                  <a:schemeClr val="tx1"/>
                </a:solidFill>
                <a:latin typeface="+mn-lt"/>
                <a:ea typeface="+mn-ea"/>
                <a:cs typeface="+mn-cs"/>
                <a:sym typeface="ヒラギノ角ゴ ProN W6" charset="0"/>
              </a:defRPr>
            </a:lvl9pPr>
          </a:lstStyle>
          <a:p>
            <a:pPr marL="0" lvl="0" algn="ctr">
              <a:spcBef>
                <a:spcPts val="0"/>
              </a:spcBef>
            </a:pPr>
            <a:r>
              <a:rPr lang="ja-JP" altLang="en-US" sz="3000" dirty="0">
                <a:solidFill>
                  <a:srgbClr val="000000"/>
                </a:solidFill>
                <a:latin typeface="Meiryo UI" panose="020B0604030504040204" pitchFamily="50" charset="-128"/>
                <a:ea typeface="Meiryo UI" panose="020B0604030504040204" pitchFamily="50" charset="-128"/>
                <a:cs typeface="Arial" pitchFamily="34" charset="0"/>
              </a:rPr>
              <a:t>インハウスアプリの遠隔</a:t>
            </a:r>
            <a:r>
              <a:rPr lang="en-US" altLang="ja-JP" sz="3000" dirty="0">
                <a:solidFill>
                  <a:srgbClr val="000000"/>
                </a:solidFill>
                <a:latin typeface="Meiryo UI" panose="020B0604030504040204" pitchFamily="50" charset="-128"/>
                <a:ea typeface="Meiryo UI" panose="020B0604030504040204" pitchFamily="50" charset="-128"/>
                <a:cs typeface="Arial" pitchFamily="34" charset="0"/>
              </a:rPr>
              <a:t>Push</a:t>
            </a:r>
            <a:r>
              <a:rPr lang="ja-JP" altLang="en-US" sz="3000" dirty="0">
                <a:solidFill>
                  <a:srgbClr val="000000"/>
                </a:solidFill>
                <a:latin typeface="Meiryo UI" panose="020B0604030504040204" pitchFamily="50" charset="-128"/>
                <a:ea typeface="Meiryo UI" panose="020B0604030504040204" pitchFamily="50" charset="-128"/>
                <a:cs typeface="Arial" pitchFamily="34" charset="0"/>
              </a:rPr>
              <a:t>配信が可能</a:t>
            </a:r>
          </a:p>
        </p:txBody>
      </p:sp>
      <p:sp>
        <p:nvSpPr>
          <p:cNvPr id="7" name="矢印: 右 6">
            <a:extLst>
              <a:ext uri="{FF2B5EF4-FFF2-40B4-BE49-F238E27FC236}">
                <a16:creationId xmlns:a16="http://schemas.microsoft.com/office/drawing/2014/main" id="{9B574119-BE6B-4EFB-B141-13B6B3313B28}"/>
              </a:ext>
            </a:extLst>
          </p:cNvPr>
          <p:cNvSpPr/>
          <p:nvPr/>
        </p:nvSpPr>
        <p:spPr bwMode="auto">
          <a:xfrm>
            <a:off x="7797606" y="2827633"/>
            <a:ext cx="1346749" cy="320732"/>
          </a:xfrm>
          <a:prstGeom prst="rightArrow">
            <a:avLst>
              <a:gd name="adj1" fmla="val 50000"/>
              <a:gd name="adj2" fmla="val 77134"/>
            </a:avLst>
          </a:prstGeom>
          <a:gradFill>
            <a:gsLst>
              <a:gs pos="0">
                <a:srgbClr val="00B050"/>
              </a:gs>
              <a:gs pos="100000">
                <a:srgbClr val="0070C0"/>
              </a:gs>
            </a:gsLst>
            <a:lin ang="0" scaled="0"/>
          </a:gra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8" name="矢印: 右 7">
            <a:extLst>
              <a:ext uri="{FF2B5EF4-FFF2-40B4-BE49-F238E27FC236}">
                <a16:creationId xmlns:a16="http://schemas.microsoft.com/office/drawing/2014/main" id="{740C2636-E9D0-419E-AFC1-431A8A675C73}"/>
              </a:ext>
            </a:extLst>
          </p:cNvPr>
          <p:cNvSpPr/>
          <p:nvPr/>
        </p:nvSpPr>
        <p:spPr bwMode="auto">
          <a:xfrm>
            <a:off x="3240000" y="2827633"/>
            <a:ext cx="1926791" cy="320732"/>
          </a:xfrm>
          <a:prstGeom prst="rightArrow">
            <a:avLst>
              <a:gd name="adj1" fmla="val 50000"/>
              <a:gd name="adj2" fmla="val 77134"/>
            </a:avLst>
          </a:prstGeom>
          <a:solidFill>
            <a:srgbClr val="00B050"/>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9" name="四角形: 角を丸くする 8">
            <a:extLst>
              <a:ext uri="{FF2B5EF4-FFF2-40B4-BE49-F238E27FC236}">
                <a16:creationId xmlns:a16="http://schemas.microsoft.com/office/drawing/2014/main" id="{ACEBF913-787A-4681-B7E3-99DAB25082C7}"/>
              </a:ext>
            </a:extLst>
          </p:cNvPr>
          <p:cNvSpPr/>
          <p:nvPr/>
        </p:nvSpPr>
        <p:spPr bwMode="auto">
          <a:xfrm>
            <a:off x="1235470" y="2591999"/>
            <a:ext cx="2592000" cy="792000"/>
          </a:xfrm>
          <a:prstGeom prst="roundRect">
            <a:avLst>
              <a:gd name="adj" fmla="val 8018"/>
            </a:avLst>
          </a:prstGeom>
          <a:solidFill>
            <a:schemeClr val="bg1">
              <a:lumMod val="95000"/>
            </a:schemeClr>
          </a:solidFill>
          <a:ln w="15875" cap="flat" cmpd="sng" algn="ctr">
            <a:solidFill>
              <a:schemeClr val="bg1">
                <a:lumMod val="50000"/>
              </a:schemeClr>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252000" indent="-252000" algn="l"/>
            <a:r>
              <a:rPr lang="ja-JP" altLang="en-US" sz="2000" b="1" dirty="0">
                <a:solidFill>
                  <a:srgbClr val="00B050"/>
                </a:solidFill>
                <a:latin typeface="Meiryo UI" panose="020B0604030504040204" pitchFamily="50" charset="-128"/>
                <a:ea typeface="Meiryo UI" panose="020B0604030504040204" pitchFamily="50" charset="-128"/>
                <a:cs typeface="Arial" pitchFamily="34" charset="0"/>
              </a:rPr>
              <a:t>❶</a:t>
            </a:r>
            <a:r>
              <a:rPr lang="ja-JP" altLang="en-US" sz="2000" dirty="0">
                <a:solidFill>
                  <a:schemeClr val="tx1"/>
                </a:solidFill>
                <a:latin typeface="Meiryo UI" panose="020B0604030504040204" pitchFamily="50" charset="-128"/>
                <a:ea typeface="Meiryo UI" panose="020B0604030504040204" pitchFamily="50" charset="-128"/>
                <a:cs typeface="Arial" pitchFamily="34" charset="0"/>
              </a:rPr>
              <a:t>パック作成</a:t>
            </a:r>
          </a:p>
        </p:txBody>
      </p:sp>
      <p:sp>
        <p:nvSpPr>
          <p:cNvPr id="10" name="四角形: 角を丸くする 9">
            <a:extLst>
              <a:ext uri="{FF2B5EF4-FFF2-40B4-BE49-F238E27FC236}">
                <a16:creationId xmlns:a16="http://schemas.microsoft.com/office/drawing/2014/main" id="{ED77E42D-CEB0-41B8-A658-7AE283383766}"/>
              </a:ext>
            </a:extLst>
          </p:cNvPr>
          <p:cNvSpPr/>
          <p:nvPr/>
        </p:nvSpPr>
        <p:spPr bwMode="auto">
          <a:xfrm>
            <a:off x="9175743" y="2591999"/>
            <a:ext cx="2592000" cy="792000"/>
          </a:xfrm>
          <a:prstGeom prst="roundRect">
            <a:avLst>
              <a:gd name="adj" fmla="val 8018"/>
            </a:avLst>
          </a:prstGeom>
          <a:solidFill>
            <a:schemeClr val="bg1">
              <a:lumMod val="95000"/>
            </a:schemeClr>
          </a:solidFill>
          <a:ln w="15875" cap="flat" cmpd="sng" algn="ctr">
            <a:solidFill>
              <a:schemeClr val="bg1">
                <a:lumMod val="50000"/>
              </a:schemeClr>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252000" indent="-252000" algn="l"/>
            <a:r>
              <a:rPr lang="ja-JP" altLang="en-US" sz="2000" b="1" dirty="0">
                <a:solidFill>
                  <a:srgbClr val="0070C0"/>
                </a:solidFill>
                <a:latin typeface="Meiryo UI" panose="020B0604030504040204" pitchFamily="50" charset="-128"/>
                <a:ea typeface="Meiryo UI" panose="020B0604030504040204" pitchFamily="50" charset="-128"/>
                <a:cs typeface="Arial" pitchFamily="34" charset="0"/>
              </a:rPr>
              <a:t>❸</a:t>
            </a:r>
            <a:r>
              <a:rPr lang="ja-JP" altLang="en-US" sz="2000" dirty="0">
                <a:solidFill>
                  <a:schemeClr val="tx1"/>
                </a:solidFill>
                <a:latin typeface="Meiryo UI" panose="020B0604030504040204" pitchFamily="50" charset="-128"/>
                <a:ea typeface="Meiryo UI" panose="020B0604030504040204" pitchFamily="50" charset="-128"/>
                <a:cs typeface="Arial" pitchFamily="34" charset="0"/>
              </a:rPr>
              <a:t>アプリのダウンロード</a:t>
            </a:r>
            <a:r>
              <a:rPr lang="en-US" altLang="ja-JP" sz="2000" dirty="0">
                <a:solidFill>
                  <a:schemeClr val="tx1"/>
                </a:solidFill>
                <a:latin typeface="Meiryo UI" panose="020B0604030504040204" pitchFamily="50" charset="-128"/>
                <a:ea typeface="Meiryo UI" panose="020B0604030504040204" pitchFamily="50" charset="-128"/>
                <a:cs typeface="Arial" pitchFamily="34" charset="0"/>
              </a:rPr>
              <a:t>/</a:t>
            </a:r>
            <a:br>
              <a:rPr lang="en-US" altLang="ja-JP" sz="2000" dirty="0">
                <a:solidFill>
                  <a:schemeClr val="tx1"/>
                </a:solidFill>
                <a:latin typeface="Meiryo UI" panose="020B0604030504040204" pitchFamily="50" charset="-128"/>
                <a:ea typeface="Meiryo UI" panose="020B0604030504040204" pitchFamily="50" charset="-128"/>
                <a:cs typeface="Arial" pitchFamily="34" charset="0"/>
              </a:rPr>
            </a:br>
            <a:r>
              <a:rPr lang="ja-JP" altLang="en-US" sz="2000" dirty="0">
                <a:solidFill>
                  <a:schemeClr val="tx1"/>
                </a:solidFill>
                <a:latin typeface="Meiryo UI" panose="020B0604030504040204" pitchFamily="50" charset="-128"/>
                <a:ea typeface="Meiryo UI" panose="020B0604030504040204" pitchFamily="50" charset="-128"/>
                <a:cs typeface="Arial" pitchFamily="34" charset="0"/>
              </a:rPr>
              <a:t>インストール</a:t>
            </a:r>
          </a:p>
        </p:txBody>
      </p:sp>
      <p:sp>
        <p:nvSpPr>
          <p:cNvPr id="11" name="四角形: 角を丸くする 10">
            <a:extLst>
              <a:ext uri="{FF2B5EF4-FFF2-40B4-BE49-F238E27FC236}">
                <a16:creationId xmlns:a16="http://schemas.microsoft.com/office/drawing/2014/main" id="{31144330-48B3-4DCB-A630-C6FFB7472204}"/>
              </a:ext>
            </a:extLst>
          </p:cNvPr>
          <p:cNvSpPr/>
          <p:nvPr/>
        </p:nvSpPr>
        <p:spPr bwMode="auto">
          <a:xfrm>
            <a:off x="5205607" y="2591999"/>
            <a:ext cx="2592000" cy="792000"/>
          </a:xfrm>
          <a:prstGeom prst="roundRect">
            <a:avLst>
              <a:gd name="adj" fmla="val 8018"/>
            </a:avLst>
          </a:prstGeom>
          <a:solidFill>
            <a:schemeClr val="bg1">
              <a:lumMod val="95000"/>
            </a:schemeClr>
          </a:solidFill>
          <a:ln w="15875" cap="flat" cmpd="sng" algn="ctr">
            <a:solidFill>
              <a:schemeClr val="bg1">
                <a:lumMod val="50000"/>
              </a:schemeClr>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216000" indent="-252000" algn="l"/>
            <a:r>
              <a:rPr lang="ja-JP" altLang="en-US" sz="2000" b="1" dirty="0">
                <a:solidFill>
                  <a:srgbClr val="00B050"/>
                </a:solidFill>
                <a:latin typeface="Meiryo UI" panose="020B0604030504040204" pitchFamily="50" charset="-128"/>
                <a:ea typeface="Meiryo UI" panose="020B0604030504040204" pitchFamily="50" charset="-128"/>
                <a:cs typeface="Arial" pitchFamily="34" charset="0"/>
              </a:rPr>
              <a:t>❷</a:t>
            </a:r>
            <a:r>
              <a:rPr lang="ja-JP" altLang="en-US" sz="2000" dirty="0">
                <a:solidFill>
                  <a:schemeClr val="tx1"/>
                </a:solidFill>
                <a:latin typeface="Meiryo UI" panose="020B0604030504040204" pitchFamily="50" charset="-128"/>
                <a:ea typeface="Meiryo UI" panose="020B0604030504040204" pitchFamily="50" charset="-128"/>
                <a:cs typeface="Arial" pitchFamily="34" charset="0"/>
              </a:rPr>
              <a:t>パック配信</a:t>
            </a:r>
          </a:p>
        </p:txBody>
      </p:sp>
      <p:grpSp>
        <p:nvGrpSpPr>
          <p:cNvPr id="16" name="グループ化 15">
            <a:extLst>
              <a:ext uri="{FF2B5EF4-FFF2-40B4-BE49-F238E27FC236}">
                <a16:creationId xmlns:a16="http://schemas.microsoft.com/office/drawing/2014/main" id="{2FCB3E3D-156D-403E-BF62-A7AC4EF0AAF7}"/>
              </a:ext>
            </a:extLst>
          </p:cNvPr>
          <p:cNvGrpSpPr/>
          <p:nvPr/>
        </p:nvGrpSpPr>
        <p:grpSpPr>
          <a:xfrm>
            <a:off x="5227671" y="7163625"/>
            <a:ext cx="2139744" cy="1908374"/>
            <a:chOff x="5277469" y="7163625"/>
            <a:chExt cx="2139744" cy="1908374"/>
          </a:xfrm>
          <a:effectLst>
            <a:outerShdw blurRad="50800" dist="38100" dir="2700000" algn="tl" rotWithShape="0">
              <a:prstClr val="black">
                <a:alpha val="40000"/>
              </a:prstClr>
            </a:outerShdw>
          </a:effectLst>
        </p:grpSpPr>
        <p:sp>
          <p:nvSpPr>
            <p:cNvPr id="17" name="四角形: 角を丸くする 16">
              <a:extLst>
                <a:ext uri="{FF2B5EF4-FFF2-40B4-BE49-F238E27FC236}">
                  <a16:creationId xmlns:a16="http://schemas.microsoft.com/office/drawing/2014/main" id="{510046D8-B023-46C9-BF99-BC957517065F}"/>
                </a:ext>
              </a:extLst>
            </p:cNvPr>
            <p:cNvSpPr/>
            <p:nvPr/>
          </p:nvSpPr>
          <p:spPr bwMode="auto">
            <a:xfrm>
              <a:off x="5277469" y="7163625"/>
              <a:ext cx="1854053" cy="1908374"/>
            </a:xfrm>
            <a:prstGeom prst="roundRect">
              <a:avLst>
                <a:gd name="adj" fmla="val 6850"/>
              </a:avLst>
            </a:prstGeom>
            <a:solidFill>
              <a:schemeClr val="bg1"/>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18" name="二等辺三角形 17">
              <a:extLst>
                <a:ext uri="{FF2B5EF4-FFF2-40B4-BE49-F238E27FC236}">
                  <a16:creationId xmlns:a16="http://schemas.microsoft.com/office/drawing/2014/main" id="{1E9688A5-25BF-4FFC-8714-6B6646F23C76}"/>
                </a:ext>
              </a:extLst>
            </p:cNvPr>
            <p:cNvSpPr/>
            <p:nvPr/>
          </p:nvSpPr>
          <p:spPr bwMode="auto">
            <a:xfrm rot="5400000">
              <a:off x="7005410" y="7927163"/>
              <a:ext cx="442307" cy="381299"/>
            </a:xfrm>
            <a:prstGeom prst="triangle">
              <a:avLst/>
            </a:prstGeom>
            <a:solidFill>
              <a:schemeClr val="bg1"/>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grpSp>
      <p:cxnSp>
        <p:nvCxnSpPr>
          <p:cNvPr id="19" name="直線コネクタ 18">
            <a:extLst>
              <a:ext uri="{FF2B5EF4-FFF2-40B4-BE49-F238E27FC236}">
                <a16:creationId xmlns:a16="http://schemas.microsoft.com/office/drawing/2014/main" id="{71559CA9-896F-4ABC-83AB-7B075D9122C5}"/>
              </a:ext>
            </a:extLst>
          </p:cNvPr>
          <p:cNvCxnSpPr/>
          <p:nvPr/>
        </p:nvCxnSpPr>
        <p:spPr bwMode="auto">
          <a:xfrm>
            <a:off x="8716364" y="3636000"/>
            <a:ext cx="0" cy="5128438"/>
          </a:xfrm>
          <a:prstGeom prst="line">
            <a:avLst/>
          </a:prstGeom>
          <a:solidFill>
            <a:srgbClr val="000000"/>
          </a:solidFill>
          <a:ln w="25400" cap="rnd" cmpd="sng" algn="ctr">
            <a:solidFill>
              <a:schemeClr val="bg1">
                <a:lumMod val="50000"/>
              </a:schemeClr>
            </a:solidFill>
            <a:prstDash val="sysDot"/>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20" name="グループ化 19">
            <a:extLst>
              <a:ext uri="{FF2B5EF4-FFF2-40B4-BE49-F238E27FC236}">
                <a16:creationId xmlns:a16="http://schemas.microsoft.com/office/drawing/2014/main" id="{9AC5666E-A7FA-42BE-8726-6CE803F57FA8}"/>
              </a:ext>
            </a:extLst>
          </p:cNvPr>
          <p:cNvGrpSpPr/>
          <p:nvPr/>
        </p:nvGrpSpPr>
        <p:grpSpPr>
          <a:xfrm>
            <a:off x="7452102" y="3636000"/>
            <a:ext cx="4555041" cy="5436000"/>
            <a:chOff x="7452102" y="3636000"/>
            <a:chExt cx="4555041" cy="5436000"/>
          </a:xfrm>
          <a:solidFill>
            <a:schemeClr val="bg1"/>
          </a:solidFill>
          <a:effectLst>
            <a:outerShdw blurRad="50800" dist="38100" dir="2700000" algn="tl" rotWithShape="0">
              <a:prstClr val="black">
                <a:alpha val="40000"/>
              </a:prstClr>
            </a:outerShdw>
          </a:effectLst>
        </p:grpSpPr>
        <p:sp>
          <p:nvSpPr>
            <p:cNvPr id="21" name="四角形: 角を丸くする 20">
              <a:extLst>
                <a:ext uri="{FF2B5EF4-FFF2-40B4-BE49-F238E27FC236}">
                  <a16:creationId xmlns:a16="http://schemas.microsoft.com/office/drawing/2014/main" id="{3830C584-21CA-4659-AB8C-67574D59D3AB}"/>
                </a:ext>
              </a:extLst>
            </p:cNvPr>
            <p:cNvSpPr/>
            <p:nvPr/>
          </p:nvSpPr>
          <p:spPr bwMode="auto">
            <a:xfrm>
              <a:off x="7452102" y="7163625"/>
              <a:ext cx="2721718" cy="1908374"/>
            </a:xfrm>
            <a:prstGeom prst="roundRect">
              <a:avLst>
                <a:gd name="adj" fmla="val 6655"/>
              </a:avLst>
            </a:prstGeom>
            <a:grp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22" name="四角形: 角を丸くする 21">
              <a:extLst>
                <a:ext uri="{FF2B5EF4-FFF2-40B4-BE49-F238E27FC236}">
                  <a16:creationId xmlns:a16="http://schemas.microsoft.com/office/drawing/2014/main" id="{24A9FCF9-8CF5-4189-B499-7C6625F69974}"/>
                </a:ext>
              </a:extLst>
            </p:cNvPr>
            <p:cNvSpPr/>
            <p:nvPr/>
          </p:nvSpPr>
          <p:spPr bwMode="auto">
            <a:xfrm>
              <a:off x="8936343" y="3636000"/>
              <a:ext cx="3070800" cy="5436000"/>
            </a:xfrm>
            <a:prstGeom prst="roundRect">
              <a:avLst>
                <a:gd name="adj" fmla="val 4136"/>
              </a:avLst>
            </a:prstGeom>
            <a:grp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grpSp>
      <p:cxnSp>
        <p:nvCxnSpPr>
          <p:cNvPr id="23" name="直線コネクタ 22">
            <a:extLst>
              <a:ext uri="{FF2B5EF4-FFF2-40B4-BE49-F238E27FC236}">
                <a16:creationId xmlns:a16="http://schemas.microsoft.com/office/drawing/2014/main" id="{A5ED582D-4E54-45E2-9F9F-81874BF95F33}"/>
              </a:ext>
            </a:extLst>
          </p:cNvPr>
          <p:cNvCxnSpPr/>
          <p:nvPr/>
        </p:nvCxnSpPr>
        <p:spPr bwMode="auto">
          <a:xfrm>
            <a:off x="4286849" y="3636000"/>
            <a:ext cx="0" cy="5436000"/>
          </a:xfrm>
          <a:prstGeom prst="line">
            <a:avLst/>
          </a:prstGeom>
          <a:solidFill>
            <a:srgbClr val="000000"/>
          </a:solidFill>
          <a:ln w="25400" cap="rnd" cmpd="sng" algn="ctr">
            <a:solidFill>
              <a:schemeClr val="bg1">
                <a:lumMod val="50000"/>
              </a:schemeClr>
            </a:solidFill>
            <a:prstDash val="sysDot"/>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 name="直線コネクタ 23">
            <a:extLst>
              <a:ext uri="{FF2B5EF4-FFF2-40B4-BE49-F238E27FC236}">
                <a16:creationId xmlns:a16="http://schemas.microsoft.com/office/drawing/2014/main" id="{9666CFAA-AABF-4BAE-82D7-FE9566834DD9}"/>
              </a:ext>
            </a:extLst>
          </p:cNvPr>
          <p:cNvCxnSpPr/>
          <p:nvPr/>
        </p:nvCxnSpPr>
        <p:spPr bwMode="auto">
          <a:xfrm>
            <a:off x="776092" y="3636000"/>
            <a:ext cx="0" cy="5436000"/>
          </a:xfrm>
          <a:prstGeom prst="line">
            <a:avLst/>
          </a:prstGeom>
          <a:solidFill>
            <a:srgbClr val="000000"/>
          </a:solidFill>
          <a:ln w="25400" cap="rnd" cmpd="sng" algn="ctr">
            <a:solidFill>
              <a:schemeClr val="bg1">
                <a:lumMod val="50000"/>
              </a:schemeClr>
            </a:solidFill>
            <a:prstDash val="sysDot"/>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 name="直線コネクタ 24">
            <a:extLst>
              <a:ext uri="{FF2B5EF4-FFF2-40B4-BE49-F238E27FC236}">
                <a16:creationId xmlns:a16="http://schemas.microsoft.com/office/drawing/2014/main" id="{1F7D23C4-BBB2-4572-AFC1-C781C56A07B6}"/>
              </a:ext>
            </a:extLst>
          </p:cNvPr>
          <p:cNvCxnSpPr/>
          <p:nvPr/>
        </p:nvCxnSpPr>
        <p:spPr bwMode="auto">
          <a:xfrm>
            <a:off x="12227121" y="3636000"/>
            <a:ext cx="0" cy="5436000"/>
          </a:xfrm>
          <a:prstGeom prst="line">
            <a:avLst/>
          </a:prstGeom>
          <a:solidFill>
            <a:srgbClr val="000000"/>
          </a:solidFill>
          <a:ln w="25400" cap="rnd" cmpd="sng" algn="ctr">
            <a:solidFill>
              <a:schemeClr val="bg1">
                <a:lumMod val="50000"/>
              </a:schemeClr>
            </a:solidFill>
            <a:prstDash val="sysDot"/>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6" name="テキスト ボックス 25">
            <a:extLst>
              <a:ext uri="{FF2B5EF4-FFF2-40B4-BE49-F238E27FC236}">
                <a16:creationId xmlns:a16="http://schemas.microsoft.com/office/drawing/2014/main" id="{B205514F-990E-4EC2-A589-E883651E3246}"/>
              </a:ext>
            </a:extLst>
          </p:cNvPr>
          <p:cNvSpPr txBox="1"/>
          <p:nvPr/>
        </p:nvSpPr>
        <p:spPr>
          <a:xfrm>
            <a:off x="1031439" y="7143267"/>
            <a:ext cx="3000063" cy="1928733"/>
          </a:xfrm>
          <a:prstGeom prst="rect">
            <a:avLst/>
          </a:prstGeom>
          <a:noFill/>
        </p:spPr>
        <p:txBody>
          <a:bodyPr wrap="square" lIns="108000" tIns="0" rIns="144000" bIns="0" rtlCol="0" anchor="t" anchorCtr="0">
            <a:spAutoFit/>
          </a:bodyPr>
          <a:lstStyle/>
          <a:p>
            <a:pPr marL="144000" indent="-144000" algn="just">
              <a:spcBef>
                <a:spcPts val="800"/>
              </a:spcBef>
              <a:buFont typeface="Arial" panose="020B0604020202020204" pitchFamily="34" charset="0"/>
              <a:buChar char="•"/>
            </a:pPr>
            <a:r>
              <a:rPr lang="en-US" altLang="ja-JP" sz="1600" dirty="0">
                <a:latin typeface="Meiryo UI" panose="020B0604030504040204" pitchFamily="50" charset="-128"/>
                <a:ea typeface="Meiryo UI" panose="020B0604030504040204" pitchFamily="50" charset="-128"/>
              </a:rPr>
              <a:t>1</a:t>
            </a:r>
            <a:r>
              <a:rPr lang="ja-JP" altLang="en-US" sz="1600" dirty="0">
                <a:latin typeface="Meiryo UI" panose="020B0604030504040204" pitchFamily="50" charset="-128"/>
                <a:ea typeface="Meiryo UI" panose="020B0604030504040204" pitchFamily="50" charset="-128"/>
              </a:rPr>
              <a:t>つまたは複数アプリをまとめ</a:t>
            </a:r>
            <a:r>
              <a:rPr lang="en-US" altLang="ja-JP" sz="1600" dirty="0">
                <a:latin typeface="Meiryo UI" panose="020B0604030504040204" pitchFamily="50" charset="-128"/>
                <a:ea typeface="Meiryo UI" panose="020B0604030504040204" pitchFamily="50" charset="-128"/>
              </a:rPr>
              <a:t>1</a:t>
            </a:r>
            <a:r>
              <a:rPr lang="ja-JP" altLang="en-US" sz="1600" dirty="0" err="1">
                <a:latin typeface="Meiryo UI" panose="020B0604030504040204" pitchFamily="50" charset="-128"/>
                <a:ea typeface="Meiryo UI" panose="020B0604030504040204" pitchFamily="50" charset="-128"/>
              </a:rPr>
              <a:t>つの</a:t>
            </a:r>
            <a:r>
              <a:rPr lang="ja-JP" altLang="en-US" sz="1600" dirty="0">
                <a:latin typeface="Meiryo UI" panose="020B0604030504040204" pitchFamily="50" charset="-128"/>
                <a:ea typeface="Meiryo UI" panose="020B0604030504040204" pitchFamily="50" charset="-128"/>
              </a:rPr>
              <a:t>パックを作成。</a:t>
            </a:r>
            <a:endParaRPr lang="en-US" altLang="ja-JP" sz="1600" dirty="0">
              <a:latin typeface="Meiryo UI" panose="020B0604030504040204" pitchFamily="50" charset="-128"/>
              <a:ea typeface="Meiryo UI" panose="020B0604030504040204" pitchFamily="50" charset="-128"/>
            </a:endParaRPr>
          </a:p>
          <a:p>
            <a:pPr marL="144000" indent="-144000" algn="just">
              <a:spcBef>
                <a:spcPts val="800"/>
              </a:spcBef>
              <a:buFont typeface="Arial" panose="020B0604020202020204" pitchFamily="34" charset="0"/>
              <a:buChar char="•"/>
            </a:pPr>
            <a:r>
              <a:rPr lang="ja-JP" altLang="en-US" sz="1600" dirty="0">
                <a:latin typeface="Meiryo UI" panose="020B0604030504040204" pitchFamily="50" charset="-128"/>
                <a:ea typeface="Meiryo UI" panose="020B0604030504040204" pitchFamily="50" charset="-128"/>
              </a:rPr>
              <a:t>パックは</a:t>
            </a:r>
            <a:r>
              <a:rPr lang="en-US" altLang="ja-JP" sz="1600" dirty="0">
                <a:latin typeface="Meiryo UI" panose="020B0604030504040204" pitchFamily="50" charset="-128"/>
                <a:ea typeface="Meiryo UI" panose="020B0604030504040204" pitchFamily="50" charset="-128"/>
              </a:rPr>
              <a:t>DM</a:t>
            </a:r>
            <a:r>
              <a:rPr lang="ja-JP" altLang="en-US" sz="1600" dirty="0">
                <a:latin typeface="Meiryo UI" panose="020B0604030504040204" pitchFamily="50" charset="-128"/>
                <a:ea typeface="Meiryo UI" panose="020B0604030504040204" pitchFamily="50" charset="-128"/>
              </a:rPr>
              <a:t>コードに</a:t>
            </a:r>
            <a:r>
              <a:rPr lang="en-US" altLang="ja-JP" sz="1600" dirty="0">
                <a:latin typeface="Meiryo UI" panose="020B0604030504040204" pitchFamily="50" charset="-128"/>
                <a:ea typeface="Meiryo UI" panose="020B0604030504040204" pitchFamily="50" charset="-128"/>
              </a:rPr>
              <a:t>1</a:t>
            </a:r>
            <a:r>
              <a:rPr lang="ja-JP" altLang="en-US" sz="1600" dirty="0" err="1">
                <a:latin typeface="Meiryo UI" panose="020B0604030504040204" pitchFamily="50" charset="-128"/>
                <a:ea typeface="Meiryo UI" panose="020B0604030504040204" pitchFamily="50" charset="-128"/>
              </a:rPr>
              <a:t>つまで</a:t>
            </a:r>
            <a:r>
              <a:rPr lang="ja-JP" altLang="en-US" sz="1600" dirty="0">
                <a:latin typeface="Meiryo UI" panose="020B0604030504040204" pitchFamily="50" charset="-128"/>
                <a:ea typeface="Meiryo UI" panose="020B0604030504040204" pitchFamily="50" charset="-128"/>
              </a:rPr>
              <a:t>作成可能。</a:t>
            </a:r>
            <a:endParaRPr lang="en-US" altLang="ja-JP" sz="1600" dirty="0">
              <a:latin typeface="Meiryo UI" panose="020B0604030504040204" pitchFamily="50" charset="-128"/>
              <a:ea typeface="Meiryo UI" panose="020B0604030504040204" pitchFamily="50" charset="-128"/>
            </a:endParaRPr>
          </a:p>
          <a:p>
            <a:pPr marL="144000" indent="-144000" algn="just">
              <a:spcBef>
                <a:spcPts val="800"/>
              </a:spcBef>
              <a:buFont typeface="Arial" panose="020B0604020202020204" pitchFamily="34" charset="0"/>
              <a:buChar char="•"/>
            </a:pPr>
            <a:r>
              <a:rPr lang="ja-JP" altLang="en-US" sz="1600" dirty="0">
                <a:latin typeface="Meiryo UI" panose="020B0604030504040204" pitchFamily="50" charset="-128"/>
                <a:ea typeface="Meiryo UI" panose="020B0604030504040204" pitchFamily="50" charset="-128"/>
              </a:rPr>
              <a:t>パックは対象デバイス全台へ適用されるため、デバイス単位でアプリを配り分けることはできません。</a:t>
            </a:r>
            <a:endParaRPr lang="en-US" altLang="ja-JP" sz="1600" dirty="0">
              <a:latin typeface="Meiryo UI" panose="020B0604030504040204" pitchFamily="50" charset="-128"/>
              <a:ea typeface="Meiryo UI" panose="020B0604030504040204" pitchFamily="50" charset="-128"/>
            </a:endParaRPr>
          </a:p>
        </p:txBody>
      </p:sp>
      <p:sp>
        <p:nvSpPr>
          <p:cNvPr id="27" name="矢印: 右 26">
            <a:extLst>
              <a:ext uri="{FF2B5EF4-FFF2-40B4-BE49-F238E27FC236}">
                <a16:creationId xmlns:a16="http://schemas.microsoft.com/office/drawing/2014/main" id="{2037DF5C-B025-41A1-8A5F-D24A294066C3}"/>
              </a:ext>
            </a:extLst>
          </p:cNvPr>
          <p:cNvSpPr/>
          <p:nvPr/>
        </p:nvSpPr>
        <p:spPr bwMode="auto">
          <a:xfrm>
            <a:off x="3355007" y="4571038"/>
            <a:ext cx="2528867" cy="184667"/>
          </a:xfrm>
          <a:prstGeom prst="rightArrow">
            <a:avLst>
              <a:gd name="adj1" fmla="val 45958"/>
              <a:gd name="adj2" fmla="val 129682"/>
            </a:avLst>
          </a:prstGeom>
          <a:solidFill>
            <a:srgbClr val="00B050"/>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pic>
        <p:nvPicPr>
          <p:cNvPr id="28" name="図 27">
            <a:extLst>
              <a:ext uri="{FF2B5EF4-FFF2-40B4-BE49-F238E27FC236}">
                <a16:creationId xmlns:a16="http://schemas.microsoft.com/office/drawing/2014/main" id="{04A71C9B-6281-453F-A64A-6413801A8E71}"/>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3228262" y="3870045"/>
            <a:ext cx="1586652" cy="1586652"/>
          </a:xfrm>
          <a:prstGeom prst="ellipse">
            <a:avLst/>
          </a:prstGeom>
          <a:effectLst>
            <a:softEdge rad="127000"/>
          </a:effectLst>
        </p:spPr>
      </p:pic>
      <p:grpSp>
        <p:nvGrpSpPr>
          <p:cNvPr id="29" name="グループ化 28">
            <a:extLst>
              <a:ext uri="{FF2B5EF4-FFF2-40B4-BE49-F238E27FC236}">
                <a16:creationId xmlns:a16="http://schemas.microsoft.com/office/drawing/2014/main" id="{31DD21EE-9AD3-4568-B520-44093B033EC9}"/>
              </a:ext>
            </a:extLst>
          </p:cNvPr>
          <p:cNvGrpSpPr/>
          <p:nvPr/>
        </p:nvGrpSpPr>
        <p:grpSpPr>
          <a:xfrm>
            <a:off x="1485386" y="3617287"/>
            <a:ext cx="2092169" cy="2092169"/>
            <a:chOff x="1533054" y="2643758"/>
            <a:chExt cx="2092169" cy="2092169"/>
          </a:xfrm>
        </p:grpSpPr>
        <p:sp>
          <p:nvSpPr>
            <p:cNvPr id="30" name="楕円 29">
              <a:extLst>
                <a:ext uri="{FF2B5EF4-FFF2-40B4-BE49-F238E27FC236}">
                  <a16:creationId xmlns:a16="http://schemas.microsoft.com/office/drawing/2014/main" id="{37C5F1A7-59D3-446C-A451-3553128E3A3E}"/>
                </a:ext>
              </a:extLst>
            </p:cNvPr>
            <p:cNvSpPr/>
            <p:nvPr/>
          </p:nvSpPr>
          <p:spPr bwMode="auto">
            <a:xfrm>
              <a:off x="1533054" y="2643758"/>
              <a:ext cx="2092169" cy="2092169"/>
            </a:xfrm>
            <a:prstGeom prst="ellipse">
              <a:avLst/>
            </a:prstGeom>
            <a:solidFill>
              <a:schemeClr val="bg1">
                <a:lumMod val="85000"/>
              </a:schemeClr>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32" name="Text Box 19">
              <a:extLst>
                <a:ext uri="{FF2B5EF4-FFF2-40B4-BE49-F238E27FC236}">
                  <a16:creationId xmlns:a16="http://schemas.microsoft.com/office/drawing/2014/main" id="{7EBA435A-86BD-46EC-9E4E-76E6B3FD3339}"/>
                </a:ext>
              </a:extLst>
            </p:cNvPr>
            <p:cNvSpPr txBox="1">
              <a:spLocks noChangeArrowheads="1"/>
            </p:cNvSpPr>
            <p:nvPr/>
          </p:nvSpPr>
          <p:spPr bwMode="auto">
            <a:xfrm>
              <a:off x="2046587" y="4155926"/>
              <a:ext cx="1065102" cy="2880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nchor="ctr" anchorCtr="0">
              <a:spAutoFit/>
            </a:bodyPr>
            <a:lstStyle/>
            <a:p>
              <a:pPr>
                <a:lnSpc>
                  <a:spcPct val="90000"/>
                </a:lnSpc>
                <a:spcBef>
                  <a:spcPct val="50000"/>
                </a:spcBef>
              </a:pPr>
              <a:r>
                <a:rPr lang="ja-JP" altLang="en-US" sz="1400" dirty="0">
                  <a:solidFill>
                    <a:schemeClr val="tx1"/>
                  </a:solidFill>
                  <a:latin typeface="Meiryo UI" panose="020B0604030504040204" pitchFamily="50" charset="-128"/>
                  <a:ea typeface="Meiryo UI" panose="020B0604030504040204" pitchFamily="50" charset="-128"/>
                </a:rPr>
                <a:t>管理者様</a:t>
              </a:r>
            </a:p>
          </p:txBody>
        </p:sp>
      </p:grpSp>
      <p:grpSp>
        <p:nvGrpSpPr>
          <p:cNvPr id="34" name="グループ化 33">
            <a:extLst>
              <a:ext uri="{FF2B5EF4-FFF2-40B4-BE49-F238E27FC236}">
                <a16:creationId xmlns:a16="http://schemas.microsoft.com/office/drawing/2014/main" id="{24F1EFF1-03B2-434F-A131-96ABEFB36BDB}"/>
              </a:ext>
            </a:extLst>
          </p:cNvPr>
          <p:cNvGrpSpPr/>
          <p:nvPr/>
        </p:nvGrpSpPr>
        <p:grpSpPr>
          <a:xfrm>
            <a:off x="978361" y="5611527"/>
            <a:ext cx="3106219" cy="1368000"/>
            <a:chOff x="978361" y="5611527"/>
            <a:chExt cx="3106219" cy="1368000"/>
          </a:xfrm>
        </p:grpSpPr>
        <p:sp>
          <p:nvSpPr>
            <p:cNvPr id="35" name="角丸四角形 47">
              <a:extLst>
                <a:ext uri="{FF2B5EF4-FFF2-40B4-BE49-F238E27FC236}">
                  <a16:creationId xmlns:a16="http://schemas.microsoft.com/office/drawing/2014/main" id="{2A5394FF-63B4-4AF2-BE27-CA0D197DB57C}"/>
                </a:ext>
              </a:extLst>
            </p:cNvPr>
            <p:cNvSpPr/>
            <p:nvPr/>
          </p:nvSpPr>
          <p:spPr bwMode="auto">
            <a:xfrm>
              <a:off x="978361" y="5611527"/>
              <a:ext cx="3106219" cy="1368000"/>
            </a:xfrm>
            <a:prstGeom prst="roundRect">
              <a:avLst>
                <a:gd name="adj" fmla="val 5293"/>
              </a:avLst>
            </a:prstGeom>
            <a:solidFill>
              <a:schemeClr val="bg1"/>
            </a:solidFill>
            <a:ln w="15875" cap="flat" cmpd="sng" algn="ctr">
              <a:solidFill>
                <a:schemeClr val="bg1">
                  <a:lumMod val="50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36" tIns="45719" rIns="91436" bIns="45719" numCol="1" rtlCol="0" anchor="ctr" anchorCtr="0" compatLnSpc="1">
              <a:prstTxWarp prst="textNoShape">
                <a:avLst/>
              </a:prstTxWarp>
            </a:bodyPr>
            <a:lstStyle/>
            <a:p>
              <a:pPr defTabSz="914308"/>
              <a:endParaRPr lang="ja-JP" altLang="en-US" sz="1600" b="1" dirty="0">
                <a:latin typeface="Meiryo UI" panose="020B0604030504040204" pitchFamily="50" charset="-128"/>
                <a:ea typeface="Meiryo UI" panose="020B0604030504040204" pitchFamily="50" charset="-128"/>
              </a:endParaRPr>
            </a:p>
          </p:txBody>
        </p:sp>
        <p:grpSp>
          <p:nvGrpSpPr>
            <p:cNvPr id="36" name="グループ化 35">
              <a:extLst>
                <a:ext uri="{FF2B5EF4-FFF2-40B4-BE49-F238E27FC236}">
                  <a16:creationId xmlns:a16="http://schemas.microsoft.com/office/drawing/2014/main" id="{7BC54337-BF04-4B0B-9565-F0BDC4FCC1E2}"/>
                </a:ext>
              </a:extLst>
            </p:cNvPr>
            <p:cNvGrpSpPr/>
            <p:nvPr/>
          </p:nvGrpSpPr>
          <p:grpSpPr>
            <a:xfrm>
              <a:off x="1209089" y="5811589"/>
              <a:ext cx="2644763" cy="1017629"/>
              <a:chOff x="1243143" y="5811589"/>
              <a:chExt cx="2644763" cy="1017629"/>
            </a:xfrm>
          </p:grpSpPr>
          <p:grpSp>
            <p:nvGrpSpPr>
              <p:cNvPr id="37" name="グループ化 36">
                <a:extLst>
                  <a:ext uri="{FF2B5EF4-FFF2-40B4-BE49-F238E27FC236}">
                    <a16:creationId xmlns:a16="http://schemas.microsoft.com/office/drawing/2014/main" id="{B73B4F40-0F06-4155-BBE9-408ADC01BDCE}"/>
                  </a:ext>
                </a:extLst>
              </p:cNvPr>
              <p:cNvGrpSpPr/>
              <p:nvPr/>
            </p:nvGrpSpPr>
            <p:grpSpPr>
              <a:xfrm>
                <a:off x="1243143" y="5811589"/>
                <a:ext cx="720000" cy="1017629"/>
                <a:chOff x="1144316" y="5668174"/>
                <a:chExt cx="720000" cy="1017629"/>
              </a:xfrm>
            </p:grpSpPr>
            <p:sp>
              <p:nvSpPr>
                <p:cNvPr id="44" name="角丸四角形 8">
                  <a:extLst>
                    <a:ext uri="{FF2B5EF4-FFF2-40B4-BE49-F238E27FC236}">
                      <a16:creationId xmlns:a16="http://schemas.microsoft.com/office/drawing/2014/main" id="{40E2C8F1-0AF5-4149-92DE-D15AFF53C199}"/>
                    </a:ext>
                  </a:extLst>
                </p:cNvPr>
                <p:cNvSpPr>
                  <a:spLocks noChangeAspect="1"/>
                </p:cNvSpPr>
                <p:nvPr/>
              </p:nvSpPr>
              <p:spPr bwMode="auto">
                <a:xfrm>
                  <a:off x="1144316" y="5668174"/>
                  <a:ext cx="720000" cy="720000"/>
                </a:xfrm>
                <a:prstGeom prst="roundRect">
                  <a:avLst>
                    <a:gd name="adj" fmla="val 10805"/>
                  </a:avLst>
                </a:prstGeom>
                <a:solidFill>
                  <a:srgbClr val="66CCFF"/>
                </a:solidFill>
                <a:ln w="1270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36" tIns="45719" rIns="91436" bIns="45719" numCol="1" rtlCol="0" anchor="t" anchorCtr="0" compatLnSpc="1">
                  <a:prstTxWarp prst="textNoShape">
                    <a:avLst/>
                  </a:prstTxWarp>
                </a:bodyPr>
                <a:lstStyle/>
                <a:p>
                  <a:pPr defTabSz="914308"/>
                  <a:endParaRPr lang="ja-JP" altLang="en-US" b="1" dirty="0">
                    <a:latin typeface="Meiryo UI" panose="020B0604030504040204" pitchFamily="50" charset="-128"/>
                    <a:ea typeface="Meiryo UI" panose="020B0604030504040204" pitchFamily="50" charset="-128"/>
                  </a:endParaRPr>
                </a:p>
              </p:txBody>
            </p:sp>
            <p:sp>
              <p:nvSpPr>
                <p:cNvPr id="45" name="テキスト ボックス 44">
                  <a:extLst>
                    <a:ext uri="{FF2B5EF4-FFF2-40B4-BE49-F238E27FC236}">
                      <a16:creationId xmlns:a16="http://schemas.microsoft.com/office/drawing/2014/main" id="{7303A5AB-649C-4B86-85E3-7D052844AB16}"/>
                    </a:ext>
                  </a:extLst>
                </p:cNvPr>
                <p:cNvSpPr txBox="1"/>
                <p:nvPr/>
              </p:nvSpPr>
              <p:spPr>
                <a:xfrm>
                  <a:off x="1255851" y="6470359"/>
                  <a:ext cx="496931" cy="215444"/>
                </a:xfrm>
                <a:prstGeom prst="rect">
                  <a:avLst/>
                </a:prstGeom>
                <a:noFill/>
              </p:spPr>
              <p:txBody>
                <a:bodyPr wrap="none" lIns="0" tIns="0" rIns="0" bIns="0" rtlCol="0">
                  <a:spAutoFit/>
                </a:bodyPr>
                <a:lstStyle/>
                <a:p>
                  <a:r>
                    <a:rPr lang="ja-JP" altLang="en-US" sz="1400" dirty="0">
                      <a:solidFill>
                        <a:schemeClr val="tx1"/>
                      </a:solidFill>
                      <a:latin typeface="Meiryo UI" panose="020B0604030504040204" pitchFamily="50" charset="-128"/>
                      <a:ea typeface="Meiryo UI" panose="020B0604030504040204" pitchFamily="50" charset="-128"/>
                    </a:rPr>
                    <a:t>アプリ</a:t>
                  </a:r>
                  <a:r>
                    <a:rPr lang="en-US" altLang="ja-JP" sz="1400" dirty="0">
                      <a:solidFill>
                        <a:schemeClr val="tx1"/>
                      </a:solidFill>
                      <a:latin typeface="Meiryo UI" panose="020B0604030504040204" pitchFamily="50" charset="-128"/>
                      <a:ea typeface="Meiryo UI" panose="020B0604030504040204" pitchFamily="50" charset="-128"/>
                    </a:rPr>
                    <a:t>A</a:t>
                  </a:r>
                  <a:endParaRPr lang="ja-JP" altLang="en-US" sz="1400" dirty="0">
                    <a:solidFill>
                      <a:schemeClr val="tx1"/>
                    </a:solidFill>
                    <a:latin typeface="Meiryo UI" panose="020B0604030504040204" pitchFamily="50" charset="-128"/>
                    <a:ea typeface="Meiryo UI" panose="020B0604030504040204" pitchFamily="50" charset="-128"/>
                  </a:endParaRPr>
                </a:p>
              </p:txBody>
            </p:sp>
          </p:grpSp>
          <p:grpSp>
            <p:nvGrpSpPr>
              <p:cNvPr id="38" name="グループ化 37">
                <a:extLst>
                  <a:ext uri="{FF2B5EF4-FFF2-40B4-BE49-F238E27FC236}">
                    <a16:creationId xmlns:a16="http://schemas.microsoft.com/office/drawing/2014/main" id="{F39FEDE9-FBBA-490A-9D05-980B4868422C}"/>
                  </a:ext>
                </a:extLst>
              </p:cNvPr>
              <p:cNvGrpSpPr/>
              <p:nvPr/>
            </p:nvGrpSpPr>
            <p:grpSpPr>
              <a:xfrm>
                <a:off x="2205524" y="5811589"/>
                <a:ext cx="720000" cy="1017629"/>
                <a:chOff x="2227924" y="5811589"/>
                <a:chExt cx="720000" cy="1017629"/>
              </a:xfrm>
            </p:grpSpPr>
            <p:sp>
              <p:nvSpPr>
                <p:cNvPr id="42" name="角丸四角形 51">
                  <a:extLst>
                    <a:ext uri="{FF2B5EF4-FFF2-40B4-BE49-F238E27FC236}">
                      <a16:creationId xmlns:a16="http://schemas.microsoft.com/office/drawing/2014/main" id="{719C105F-657E-4742-B429-C5698CDB3B2D}"/>
                    </a:ext>
                  </a:extLst>
                </p:cNvPr>
                <p:cNvSpPr>
                  <a:spLocks noChangeAspect="1"/>
                </p:cNvSpPr>
                <p:nvPr/>
              </p:nvSpPr>
              <p:spPr bwMode="auto">
                <a:xfrm>
                  <a:off x="2227924" y="5811589"/>
                  <a:ext cx="720000" cy="720000"/>
                </a:xfrm>
                <a:prstGeom prst="roundRect">
                  <a:avLst>
                    <a:gd name="adj" fmla="val 10805"/>
                  </a:avLst>
                </a:prstGeom>
                <a:solidFill>
                  <a:srgbClr val="3399FF"/>
                </a:solidFill>
                <a:ln w="1270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36" tIns="45719" rIns="91436" bIns="45719" numCol="1" rtlCol="0" anchor="t" anchorCtr="0" compatLnSpc="1">
                  <a:prstTxWarp prst="textNoShape">
                    <a:avLst/>
                  </a:prstTxWarp>
                </a:bodyPr>
                <a:lstStyle/>
                <a:p>
                  <a:pPr defTabSz="914308"/>
                  <a:endParaRPr lang="ja-JP" altLang="en-US" b="1">
                    <a:latin typeface="Meiryo UI" panose="020B0604030504040204" pitchFamily="50" charset="-128"/>
                    <a:ea typeface="Meiryo UI" panose="020B0604030504040204" pitchFamily="50" charset="-128"/>
                  </a:endParaRPr>
                </a:p>
              </p:txBody>
            </p:sp>
            <p:sp>
              <p:nvSpPr>
                <p:cNvPr id="43" name="テキスト ボックス 42">
                  <a:extLst>
                    <a:ext uri="{FF2B5EF4-FFF2-40B4-BE49-F238E27FC236}">
                      <a16:creationId xmlns:a16="http://schemas.microsoft.com/office/drawing/2014/main" id="{4403F543-0F58-4289-AAE7-69D06E0349A7}"/>
                    </a:ext>
                  </a:extLst>
                </p:cNvPr>
                <p:cNvSpPr txBox="1"/>
                <p:nvPr/>
              </p:nvSpPr>
              <p:spPr>
                <a:xfrm>
                  <a:off x="2339459" y="6613774"/>
                  <a:ext cx="496931" cy="215444"/>
                </a:xfrm>
                <a:prstGeom prst="rect">
                  <a:avLst/>
                </a:prstGeom>
                <a:noFill/>
              </p:spPr>
              <p:txBody>
                <a:bodyPr wrap="none" lIns="0" tIns="0" rIns="0" bIns="0" rtlCol="0">
                  <a:spAutoFit/>
                </a:bodyPr>
                <a:lstStyle/>
                <a:p>
                  <a:r>
                    <a:rPr lang="ja-JP" altLang="en-US" sz="1400" dirty="0">
                      <a:solidFill>
                        <a:schemeClr val="tx1"/>
                      </a:solidFill>
                      <a:latin typeface="Meiryo UI" panose="020B0604030504040204" pitchFamily="50" charset="-128"/>
                      <a:ea typeface="Meiryo UI" panose="020B0604030504040204" pitchFamily="50" charset="-128"/>
                    </a:rPr>
                    <a:t>アプリ</a:t>
                  </a:r>
                  <a:r>
                    <a:rPr lang="en-US" altLang="ja-JP" sz="1400" dirty="0">
                      <a:solidFill>
                        <a:schemeClr val="tx1"/>
                      </a:solidFill>
                      <a:latin typeface="Meiryo UI" panose="020B0604030504040204" pitchFamily="50" charset="-128"/>
                      <a:ea typeface="Meiryo UI" panose="020B0604030504040204" pitchFamily="50" charset="-128"/>
                    </a:rPr>
                    <a:t>B</a:t>
                  </a:r>
                  <a:endParaRPr lang="ja-JP" altLang="en-US" sz="1400" dirty="0">
                    <a:solidFill>
                      <a:schemeClr val="tx1"/>
                    </a:solidFill>
                    <a:latin typeface="Meiryo UI" panose="020B0604030504040204" pitchFamily="50" charset="-128"/>
                    <a:ea typeface="Meiryo UI" panose="020B0604030504040204" pitchFamily="50" charset="-128"/>
                  </a:endParaRPr>
                </a:p>
              </p:txBody>
            </p:sp>
          </p:grpSp>
          <p:grpSp>
            <p:nvGrpSpPr>
              <p:cNvPr id="39" name="グループ化 38">
                <a:extLst>
                  <a:ext uri="{FF2B5EF4-FFF2-40B4-BE49-F238E27FC236}">
                    <a16:creationId xmlns:a16="http://schemas.microsoft.com/office/drawing/2014/main" id="{288E45A2-591C-48F0-9DA2-08E560570F49}"/>
                  </a:ext>
                </a:extLst>
              </p:cNvPr>
              <p:cNvGrpSpPr/>
              <p:nvPr/>
            </p:nvGrpSpPr>
            <p:grpSpPr>
              <a:xfrm>
                <a:off x="3167906" y="5811589"/>
                <a:ext cx="720000" cy="1017629"/>
                <a:chOff x="3167906" y="5811589"/>
                <a:chExt cx="720000" cy="1017629"/>
              </a:xfrm>
            </p:grpSpPr>
            <p:sp>
              <p:nvSpPr>
                <p:cNvPr id="40" name="角丸四角形 52">
                  <a:extLst>
                    <a:ext uri="{FF2B5EF4-FFF2-40B4-BE49-F238E27FC236}">
                      <a16:creationId xmlns:a16="http://schemas.microsoft.com/office/drawing/2014/main" id="{EEE485CC-A228-414B-BF23-CD1C4F85D198}"/>
                    </a:ext>
                  </a:extLst>
                </p:cNvPr>
                <p:cNvSpPr>
                  <a:spLocks noChangeAspect="1"/>
                </p:cNvSpPr>
                <p:nvPr/>
              </p:nvSpPr>
              <p:spPr bwMode="auto">
                <a:xfrm>
                  <a:off x="3167906" y="5811589"/>
                  <a:ext cx="720000" cy="720000"/>
                </a:xfrm>
                <a:prstGeom prst="roundRect">
                  <a:avLst>
                    <a:gd name="adj" fmla="val 10805"/>
                  </a:avLst>
                </a:prstGeom>
                <a:solidFill>
                  <a:srgbClr val="0000FF"/>
                </a:solidFill>
                <a:ln w="1270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36" tIns="45719" rIns="91436" bIns="45719" numCol="1" rtlCol="0" anchor="t" anchorCtr="0" compatLnSpc="1">
                  <a:prstTxWarp prst="textNoShape">
                    <a:avLst/>
                  </a:prstTxWarp>
                </a:bodyPr>
                <a:lstStyle/>
                <a:p>
                  <a:pPr defTabSz="914308"/>
                  <a:endParaRPr lang="ja-JP" altLang="en-US" b="1" dirty="0">
                    <a:latin typeface="Meiryo UI" panose="020B0604030504040204" pitchFamily="50" charset="-128"/>
                    <a:ea typeface="Meiryo UI" panose="020B0604030504040204" pitchFamily="50" charset="-128"/>
                  </a:endParaRPr>
                </a:p>
              </p:txBody>
            </p:sp>
            <p:sp>
              <p:nvSpPr>
                <p:cNvPr id="41" name="テキスト ボックス 40">
                  <a:extLst>
                    <a:ext uri="{FF2B5EF4-FFF2-40B4-BE49-F238E27FC236}">
                      <a16:creationId xmlns:a16="http://schemas.microsoft.com/office/drawing/2014/main" id="{E7DE7D6A-4594-4603-A08D-ACB8A88F071E}"/>
                    </a:ext>
                  </a:extLst>
                </p:cNvPr>
                <p:cNvSpPr txBox="1"/>
                <p:nvPr/>
              </p:nvSpPr>
              <p:spPr>
                <a:xfrm>
                  <a:off x="3279441" y="6613774"/>
                  <a:ext cx="496931" cy="215444"/>
                </a:xfrm>
                <a:prstGeom prst="rect">
                  <a:avLst/>
                </a:prstGeom>
                <a:noFill/>
              </p:spPr>
              <p:txBody>
                <a:bodyPr wrap="none" lIns="0" tIns="0" rIns="0" bIns="0" rtlCol="0">
                  <a:spAutoFit/>
                </a:bodyPr>
                <a:lstStyle/>
                <a:p>
                  <a:r>
                    <a:rPr lang="ja-JP" altLang="en-US" sz="1400" dirty="0">
                      <a:solidFill>
                        <a:schemeClr val="tx1"/>
                      </a:solidFill>
                      <a:latin typeface="Meiryo UI" panose="020B0604030504040204" pitchFamily="50" charset="-128"/>
                      <a:ea typeface="Meiryo UI" panose="020B0604030504040204" pitchFamily="50" charset="-128"/>
                    </a:rPr>
                    <a:t>アプリ</a:t>
                  </a:r>
                  <a:r>
                    <a:rPr lang="en-US" altLang="ja-JP" sz="1400" dirty="0">
                      <a:solidFill>
                        <a:schemeClr val="tx1"/>
                      </a:solidFill>
                      <a:latin typeface="Meiryo UI" panose="020B0604030504040204" pitchFamily="50" charset="-128"/>
                      <a:ea typeface="Meiryo UI" panose="020B0604030504040204" pitchFamily="50" charset="-128"/>
                    </a:rPr>
                    <a:t>C</a:t>
                  </a:r>
                  <a:endParaRPr lang="ja-JP" altLang="en-US" sz="1400" dirty="0">
                    <a:solidFill>
                      <a:schemeClr val="tx1"/>
                    </a:solidFill>
                    <a:latin typeface="Meiryo UI" panose="020B0604030504040204" pitchFamily="50" charset="-128"/>
                    <a:ea typeface="Meiryo UI" panose="020B0604030504040204" pitchFamily="50" charset="-128"/>
                  </a:endParaRPr>
                </a:p>
              </p:txBody>
            </p:sp>
          </p:grpSp>
        </p:grpSp>
      </p:grpSp>
      <p:sp>
        <p:nvSpPr>
          <p:cNvPr id="49" name="矢印: 右 48">
            <a:extLst>
              <a:ext uri="{FF2B5EF4-FFF2-40B4-BE49-F238E27FC236}">
                <a16:creationId xmlns:a16="http://schemas.microsoft.com/office/drawing/2014/main" id="{674BFF41-3E21-48E7-B0BF-CC1D586B8629}"/>
              </a:ext>
            </a:extLst>
          </p:cNvPr>
          <p:cNvSpPr/>
          <p:nvPr/>
        </p:nvSpPr>
        <p:spPr bwMode="auto">
          <a:xfrm>
            <a:off x="7035914" y="4571038"/>
            <a:ext cx="2994084" cy="184667"/>
          </a:xfrm>
          <a:prstGeom prst="rightArrow">
            <a:avLst>
              <a:gd name="adj1" fmla="val 45958"/>
              <a:gd name="adj2" fmla="val 129682"/>
            </a:avLst>
          </a:prstGeom>
          <a:gradFill>
            <a:gsLst>
              <a:gs pos="9735">
                <a:srgbClr val="00B050"/>
              </a:gs>
              <a:gs pos="36000">
                <a:srgbClr val="00B050"/>
              </a:gs>
              <a:gs pos="100000">
                <a:srgbClr val="0070C0"/>
              </a:gs>
            </a:gsLst>
            <a:lin ang="0" scaled="0"/>
          </a:gra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pic>
        <p:nvPicPr>
          <p:cNvPr id="50" name="Picture 6" descr="j0428969">
            <a:extLst>
              <a:ext uri="{FF2B5EF4-FFF2-40B4-BE49-F238E27FC236}">
                <a16:creationId xmlns:a16="http://schemas.microsoft.com/office/drawing/2014/main" id="{0FB7A97B-6E1E-49E7-B57D-9951DCF971F7}"/>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5929658" y="3636000"/>
            <a:ext cx="1143896" cy="158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 name="矢印: 右 50">
            <a:extLst>
              <a:ext uri="{FF2B5EF4-FFF2-40B4-BE49-F238E27FC236}">
                <a16:creationId xmlns:a16="http://schemas.microsoft.com/office/drawing/2014/main" id="{890F50E3-FAEA-4974-B2F1-463F4CBCEE21}"/>
              </a:ext>
            </a:extLst>
          </p:cNvPr>
          <p:cNvSpPr/>
          <p:nvPr/>
        </p:nvSpPr>
        <p:spPr bwMode="auto">
          <a:xfrm>
            <a:off x="7725760" y="6440453"/>
            <a:ext cx="3348000" cy="184667"/>
          </a:xfrm>
          <a:prstGeom prst="rightArrow">
            <a:avLst>
              <a:gd name="adj1" fmla="val 45958"/>
              <a:gd name="adj2" fmla="val 129682"/>
            </a:avLst>
          </a:prstGeom>
          <a:gradFill>
            <a:gsLst>
              <a:gs pos="0">
                <a:srgbClr val="00B050"/>
              </a:gs>
              <a:gs pos="100000">
                <a:srgbClr val="0070C0"/>
              </a:gs>
            </a:gsLst>
            <a:lin ang="0" scaled="0"/>
          </a:gra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52" name="矢印: 右 51">
            <a:extLst>
              <a:ext uri="{FF2B5EF4-FFF2-40B4-BE49-F238E27FC236}">
                <a16:creationId xmlns:a16="http://schemas.microsoft.com/office/drawing/2014/main" id="{22BE07BF-8116-4385-BA62-4F8EEBAC3440}"/>
              </a:ext>
            </a:extLst>
          </p:cNvPr>
          <p:cNvSpPr/>
          <p:nvPr/>
        </p:nvSpPr>
        <p:spPr bwMode="auto">
          <a:xfrm>
            <a:off x="7725760" y="8309868"/>
            <a:ext cx="2232223" cy="184667"/>
          </a:xfrm>
          <a:prstGeom prst="rightArrow">
            <a:avLst>
              <a:gd name="adj1" fmla="val 45958"/>
              <a:gd name="adj2" fmla="val 129682"/>
            </a:avLst>
          </a:prstGeom>
          <a:gradFill>
            <a:gsLst>
              <a:gs pos="0">
                <a:srgbClr val="00B050"/>
              </a:gs>
              <a:gs pos="100000">
                <a:srgbClr val="0070C0"/>
              </a:gs>
            </a:gsLst>
            <a:lin ang="0" scaled="0"/>
          </a:gra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grpSp>
        <p:nvGrpSpPr>
          <p:cNvPr id="53" name="グループ化 52">
            <a:extLst>
              <a:ext uri="{FF2B5EF4-FFF2-40B4-BE49-F238E27FC236}">
                <a16:creationId xmlns:a16="http://schemas.microsoft.com/office/drawing/2014/main" id="{4FFF7C35-D6EC-4D4B-B766-B17FAB727D86}"/>
              </a:ext>
            </a:extLst>
          </p:cNvPr>
          <p:cNvGrpSpPr/>
          <p:nvPr/>
        </p:nvGrpSpPr>
        <p:grpSpPr>
          <a:xfrm>
            <a:off x="8119775" y="7488012"/>
            <a:ext cx="1450326" cy="755224"/>
            <a:chOff x="5868431" y="6829218"/>
            <a:chExt cx="1450326" cy="755224"/>
          </a:xfrm>
        </p:grpSpPr>
        <p:grpSp>
          <p:nvGrpSpPr>
            <p:cNvPr id="54" name="グループ化 53">
              <a:extLst>
                <a:ext uri="{FF2B5EF4-FFF2-40B4-BE49-F238E27FC236}">
                  <a16:creationId xmlns:a16="http://schemas.microsoft.com/office/drawing/2014/main" id="{6974ABD2-F92E-467D-8D52-5B7A85FB1310}"/>
                </a:ext>
              </a:extLst>
            </p:cNvPr>
            <p:cNvGrpSpPr/>
            <p:nvPr/>
          </p:nvGrpSpPr>
          <p:grpSpPr>
            <a:xfrm>
              <a:off x="5868431" y="6829218"/>
              <a:ext cx="1450326" cy="755224"/>
              <a:chOff x="5205754" y="5794035"/>
              <a:chExt cx="3106219" cy="1617492"/>
            </a:xfrm>
          </p:grpSpPr>
          <p:sp>
            <p:nvSpPr>
              <p:cNvPr id="56" name="角丸四角形 47">
                <a:extLst>
                  <a:ext uri="{FF2B5EF4-FFF2-40B4-BE49-F238E27FC236}">
                    <a16:creationId xmlns:a16="http://schemas.microsoft.com/office/drawing/2014/main" id="{A6259C1F-47A0-45FB-AC3E-D05B7EDD4F9D}"/>
                  </a:ext>
                </a:extLst>
              </p:cNvPr>
              <p:cNvSpPr/>
              <p:nvPr/>
            </p:nvSpPr>
            <p:spPr bwMode="auto">
              <a:xfrm>
                <a:off x="5205754" y="5794035"/>
                <a:ext cx="3106219" cy="1617492"/>
              </a:xfrm>
              <a:prstGeom prst="roundRect">
                <a:avLst>
                  <a:gd name="adj" fmla="val 5293"/>
                </a:avLst>
              </a:prstGeom>
              <a:solidFill>
                <a:schemeClr val="bg1"/>
              </a:solidFill>
              <a:ln w="12700" cap="flat" cmpd="sng" algn="ctr">
                <a:solidFill>
                  <a:schemeClr val="bg1">
                    <a:lumMod val="50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36" tIns="45719" rIns="91436" bIns="45719" numCol="1" rtlCol="0" anchor="ctr" anchorCtr="0" compatLnSpc="1">
                <a:prstTxWarp prst="textNoShape">
                  <a:avLst/>
                </a:prstTxWarp>
              </a:bodyPr>
              <a:lstStyle/>
              <a:p>
                <a:pPr defTabSz="914308"/>
                <a:endParaRPr lang="ja-JP" altLang="en-US" sz="1600" b="1" dirty="0">
                  <a:latin typeface="Meiryo UI" panose="020B0604030504040204" pitchFamily="50" charset="-128"/>
                  <a:ea typeface="Meiryo UI" panose="020B0604030504040204" pitchFamily="50" charset="-128"/>
                </a:endParaRPr>
              </a:p>
            </p:txBody>
          </p:sp>
          <p:grpSp>
            <p:nvGrpSpPr>
              <p:cNvPr id="57" name="グループ化 56">
                <a:extLst>
                  <a:ext uri="{FF2B5EF4-FFF2-40B4-BE49-F238E27FC236}">
                    <a16:creationId xmlns:a16="http://schemas.microsoft.com/office/drawing/2014/main" id="{D87652E9-6D16-4491-A16D-4C11FBFAB747}"/>
                  </a:ext>
                </a:extLst>
              </p:cNvPr>
              <p:cNvGrpSpPr/>
              <p:nvPr/>
            </p:nvGrpSpPr>
            <p:grpSpPr>
              <a:xfrm>
                <a:off x="5436482" y="6493527"/>
                <a:ext cx="2644763" cy="720000"/>
                <a:chOff x="5436482" y="6495589"/>
                <a:chExt cx="2644763" cy="720000"/>
              </a:xfrm>
            </p:grpSpPr>
            <p:sp>
              <p:nvSpPr>
                <p:cNvPr id="58" name="角丸四角形 8">
                  <a:extLst>
                    <a:ext uri="{FF2B5EF4-FFF2-40B4-BE49-F238E27FC236}">
                      <a16:creationId xmlns:a16="http://schemas.microsoft.com/office/drawing/2014/main" id="{46335476-75BB-4AC3-9F6A-6FC664ED6122}"/>
                    </a:ext>
                  </a:extLst>
                </p:cNvPr>
                <p:cNvSpPr>
                  <a:spLocks noChangeAspect="1"/>
                </p:cNvSpPr>
                <p:nvPr/>
              </p:nvSpPr>
              <p:spPr bwMode="auto">
                <a:xfrm>
                  <a:off x="5436482" y="6495589"/>
                  <a:ext cx="720000" cy="720000"/>
                </a:xfrm>
                <a:prstGeom prst="roundRect">
                  <a:avLst>
                    <a:gd name="adj" fmla="val 10805"/>
                  </a:avLst>
                </a:prstGeom>
                <a:solidFill>
                  <a:srgbClr val="66CCFF"/>
                </a:solidFill>
                <a:ln w="1270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36" tIns="45719" rIns="91436" bIns="45719" numCol="1" rtlCol="0" anchor="t" anchorCtr="0" compatLnSpc="1">
                  <a:prstTxWarp prst="textNoShape">
                    <a:avLst/>
                  </a:prstTxWarp>
                </a:bodyPr>
                <a:lstStyle/>
                <a:p>
                  <a:pPr defTabSz="914308"/>
                  <a:endParaRPr lang="ja-JP" altLang="en-US" b="1" dirty="0">
                    <a:latin typeface="Meiryo UI" panose="020B0604030504040204" pitchFamily="50" charset="-128"/>
                    <a:ea typeface="Meiryo UI" panose="020B0604030504040204" pitchFamily="50" charset="-128"/>
                  </a:endParaRPr>
                </a:p>
              </p:txBody>
            </p:sp>
            <p:sp>
              <p:nvSpPr>
                <p:cNvPr id="59" name="角丸四角形 51">
                  <a:extLst>
                    <a:ext uri="{FF2B5EF4-FFF2-40B4-BE49-F238E27FC236}">
                      <a16:creationId xmlns:a16="http://schemas.microsoft.com/office/drawing/2014/main" id="{406335EB-7ADD-42F4-A50A-510A21583FE6}"/>
                    </a:ext>
                  </a:extLst>
                </p:cNvPr>
                <p:cNvSpPr>
                  <a:spLocks noChangeAspect="1"/>
                </p:cNvSpPr>
                <p:nvPr/>
              </p:nvSpPr>
              <p:spPr bwMode="auto">
                <a:xfrm>
                  <a:off x="6398863" y="6495589"/>
                  <a:ext cx="720000" cy="720000"/>
                </a:xfrm>
                <a:prstGeom prst="roundRect">
                  <a:avLst>
                    <a:gd name="adj" fmla="val 10805"/>
                  </a:avLst>
                </a:prstGeom>
                <a:solidFill>
                  <a:srgbClr val="3399FF"/>
                </a:solidFill>
                <a:ln w="1270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36" tIns="45719" rIns="91436" bIns="45719" numCol="1" rtlCol="0" anchor="t" anchorCtr="0" compatLnSpc="1">
                  <a:prstTxWarp prst="textNoShape">
                    <a:avLst/>
                  </a:prstTxWarp>
                </a:bodyPr>
                <a:lstStyle/>
                <a:p>
                  <a:pPr defTabSz="914308"/>
                  <a:endParaRPr lang="ja-JP" altLang="en-US" b="1">
                    <a:latin typeface="Meiryo UI" panose="020B0604030504040204" pitchFamily="50" charset="-128"/>
                    <a:ea typeface="Meiryo UI" panose="020B0604030504040204" pitchFamily="50" charset="-128"/>
                  </a:endParaRPr>
                </a:p>
              </p:txBody>
            </p:sp>
            <p:sp>
              <p:nvSpPr>
                <p:cNvPr id="60" name="角丸四角形 52">
                  <a:extLst>
                    <a:ext uri="{FF2B5EF4-FFF2-40B4-BE49-F238E27FC236}">
                      <a16:creationId xmlns:a16="http://schemas.microsoft.com/office/drawing/2014/main" id="{6C0E86AC-85B0-4EB8-AE3A-3736A5DA9F57}"/>
                    </a:ext>
                  </a:extLst>
                </p:cNvPr>
                <p:cNvSpPr>
                  <a:spLocks noChangeAspect="1"/>
                </p:cNvSpPr>
                <p:nvPr/>
              </p:nvSpPr>
              <p:spPr bwMode="auto">
                <a:xfrm>
                  <a:off x="7361245" y="6495589"/>
                  <a:ext cx="720000" cy="720000"/>
                </a:xfrm>
                <a:prstGeom prst="roundRect">
                  <a:avLst>
                    <a:gd name="adj" fmla="val 10805"/>
                  </a:avLst>
                </a:prstGeom>
                <a:solidFill>
                  <a:srgbClr val="0000FF"/>
                </a:solidFill>
                <a:ln w="1270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36" tIns="45719" rIns="91436" bIns="45719" numCol="1" rtlCol="0" anchor="t" anchorCtr="0" compatLnSpc="1">
                  <a:prstTxWarp prst="textNoShape">
                    <a:avLst/>
                  </a:prstTxWarp>
                </a:bodyPr>
                <a:lstStyle/>
                <a:p>
                  <a:pPr defTabSz="914308"/>
                  <a:endParaRPr lang="ja-JP" altLang="en-US" b="1" dirty="0">
                    <a:latin typeface="Meiryo UI" panose="020B0604030504040204" pitchFamily="50" charset="-128"/>
                    <a:ea typeface="Meiryo UI" panose="020B0604030504040204" pitchFamily="50" charset="-128"/>
                  </a:endParaRPr>
                </a:p>
              </p:txBody>
            </p:sp>
          </p:grpSp>
        </p:grpSp>
        <p:sp>
          <p:nvSpPr>
            <p:cNvPr id="55" name="テキスト ボックス 54">
              <a:extLst>
                <a:ext uri="{FF2B5EF4-FFF2-40B4-BE49-F238E27FC236}">
                  <a16:creationId xmlns:a16="http://schemas.microsoft.com/office/drawing/2014/main" id="{368D71CD-DD6E-481F-97B6-4B7B926224DF}"/>
                </a:ext>
              </a:extLst>
            </p:cNvPr>
            <p:cNvSpPr txBox="1"/>
            <p:nvPr/>
          </p:nvSpPr>
          <p:spPr>
            <a:xfrm>
              <a:off x="6403638" y="6891739"/>
              <a:ext cx="379912" cy="215444"/>
            </a:xfrm>
            <a:prstGeom prst="rect">
              <a:avLst/>
            </a:prstGeom>
            <a:noFill/>
          </p:spPr>
          <p:txBody>
            <a:bodyPr wrap="none" lIns="0" tIns="0" rIns="0" bIns="0" rtlCol="0">
              <a:spAutoFit/>
            </a:bodyPr>
            <a:lstStyle/>
            <a:p>
              <a:r>
                <a:rPr lang="ja-JP" altLang="en-US" sz="1400" dirty="0">
                  <a:solidFill>
                    <a:schemeClr val="tx1"/>
                  </a:solidFill>
                  <a:latin typeface="Meiryo UI" panose="020B0604030504040204" pitchFamily="50" charset="-128"/>
                  <a:ea typeface="Meiryo UI" panose="020B0604030504040204" pitchFamily="50" charset="-128"/>
                </a:rPr>
                <a:t>パック</a:t>
              </a:r>
            </a:p>
          </p:txBody>
        </p:sp>
      </p:grpSp>
      <p:grpSp>
        <p:nvGrpSpPr>
          <p:cNvPr id="61" name="グループ化 60">
            <a:extLst>
              <a:ext uri="{FF2B5EF4-FFF2-40B4-BE49-F238E27FC236}">
                <a16:creationId xmlns:a16="http://schemas.microsoft.com/office/drawing/2014/main" id="{EE45A026-71AB-41F5-AD89-50FE3621AE39}"/>
              </a:ext>
            </a:extLst>
          </p:cNvPr>
          <p:cNvGrpSpPr/>
          <p:nvPr/>
        </p:nvGrpSpPr>
        <p:grpSpPr>
          <a:xfrm>
            <a:off x="8119775" y="3745269"/>
            <a:ext cx="1450326" cy="755224"/>
            <a:chOff x="5868431" y="6829218"/>
            <a:chExt cx="1450326" cy="755224"/>
          </a:xfrm>
        </p:grpSpPr>
        <p:grpSp>
          <p:nvGrpSpPr>
            <p:cNvPr id="62" name="グループ化 61">
              <a:extLst>
                <a:ext uri="{FF2B5EF4-FFF2-40B4-BE49-F238E27FC236}">
                  <a16:creationId xmlns:a16="http://schemas.microsoft.com/office/drawing/2014/main" id="{C376EE06-FE6E-40F5-B25D-E644D6A281EB}"/>
                </a:ext>
              </a:extLst>
            </p:cNvPr>
            <p:cNvGrpSpPr/>
            <p:nvPr/>
          </p:nvGrpSpPr>
          <p:grpSpPr>
            <a:xfrm>
              <a:off x="5868431" y="6829218"/>
              <a:ext cx="1450326" cy="755224"/>
              <a:chOff x="5205754" y="5794035"/>
              <a:chExt cx="3106219" cy="1617492"/>
            </a:xfrm>
          </p:grpSpPr>
          <p:sp>
            <p:nvSpPr>
              <p:cNvPr id="64" name="角丸四角形 47">
                <a:extLst>
                  <a:ext uri="{FF2B5EF4-FFF2-40B4-BE49-F238E27FC236}">
                    <a16:creationId xmlns:a16="http://schemas.microsoft.com/office/drawing/2014/main" id="{251DDFA7-4B81-4873-887A-159B0C4C0CBC}"/>
                  </a:ext>
                </a:extLst>
              </p:cNvPr>
              <p:cNvSpPr/>
              <p:nvPr/>
            </p:nvSpPr>
            <p:spPr bwMode="auto">
              <a:xfrm>
                <a:off x="5205754" y="5794035"/>
                <a:ext cx="3106219" cy="1617492"/>
              </a:xfrm>
              <a:prstGeom prst="roundRect">
                <a:avLst>
                  <a:gd name="adj" fmla="val 5293"/>
                </a:avLst>
              </a:prstGeom>
              <a:solidFill>
                <a:schemeClr val="bg1"/>
              </a:solidFill>
              <a:ln w="12700" cap="flat" cmpd="sng" algn="ctr">
                <a:solidFill>
                  <a:schemeClr val="bg1">
                    <a:lumMod val="50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36" tIns="45719" rIns="91436" bIns="45719" numCol="1" rtlCol="0" anchor="ctr" anchorCtr="0" compatLnSpc="1">
                <a:prstTxWarp prst="textNoShape">
                  <a:avLst/>
                </a:prstTxWarp>
              </a:bodyPr>
              <a:lstStyle/>
              <a:p>
                <a:pPr defTabSz="914308"/>
                <a:endParaRPr lang="ja-JP" altLang="en-US" sz="1600" b="1" dirty="0">
                  <a:latin typeface="Meiryo UI" panose="020B0604030504040204" pitchFamily="50" charset="-128"/>
                  <a:ea typeface="Meiryo UI" panose="020B0604030504040204" pitchFamily="50" charset="-128"/>
                </a:endParaRPr>
              </a:p>
            </p:txBody>
          </p:sp>
          <p:grpSp>
            <p:nvGrpSpPr>
              <p:cNvPr id="65" name="グループ化 64">
                <a:extLst>
                  <a:ext uri="{FF2B5EF4-FFF2-40B4-BE49-F238E27FC236}">
                    <a16:creationId xmlns:a16="http://schemas.microsoft.com/office/drawing/2014/main" id="{EE1AB271-C8E8-4723-94E8-768AED36C2A5}"/>
                  </a:ext>
                </a:extLst>
              </p:cNvPr>
              <p:cNvGrpSpPr/>
              <p:nvPr/>
            </p:nvGrpSpPr>
            <p:grpSpPr>
              <a:xfrm>
                <a:off x="5436482" y="6493527"/>
                <a:ext cx="2644763" cy="720000"/>
                <a:chOff x="5436482" y="6495589"/>
                <a:chExt cx="2644763" cy="720000"/>
              </a:xfrm>
            </p:grpSpPr>
            <p:sp>
              <p:nvSpPr>
                <p:cNvPr id="66" name="角丸四角形 8">
                  <a:extLst>
                    <a:ext uri="{FF2B5EF4-FFF2-40B4-BE49-F238E27FC236}">
                      <a16:creationId xmlns:a16="http://schemas.microsoft.com/office/drawing/2014/main" id="{C7E09D84-78E3-4C20-B827-77CE6C2FB42E}"/>
                    </a:ext>
                  </a:extLst>
                </p:cNvPr>
                <p:cNvSpPr>
                  <a:spLocks noChangeAspect="1"/>
                </p:cNvSpPr>
                <p:nvPr/>
              </p:nvSpPr>
              <p:spPr bwMode="auto">
                <a:xfrm>
                  <a:off x="5436482" y="6495589"/>
                  <a:ext cx="720000" cy="720000"/>
                </a:xfrm>
                <a:prstGeom prst="roundRect">
                  <a:avLst>
                    <a:gd name="adj" fmla="val 10805"/>
                  </a:avLst>
                </a:prstGeom>
                <a:solidFill>
                  <a:srgbClr val="66CCFF"/>
                </a:solidFill>
                <a:ln w="1270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36" tIns="45719" rIns="91436" bIns="45719" numCol="1" rtlCol="0" anchor="t" anchorCtr="0" compatLnSpc="1">
                  <a:prstTxWarp prst="textNoShape">
                    <a:avLst/>
                  </a:prstTxWarp>
                </a:bodyPr>
                <a:lstStyle/>
                <a:p>
                  <a:pPr defTabSz="914308"/>
                  <a:endParaRPr lang="ja-JP" altLang="en-US" b="1" dirty="0">
                    <a:latin typeface="Meiryo UI" panose="020B0604030504040204" pitchFamily="50" charset="-128"/>
                    <a:ea typeface="Meiryo UI" panose="020B0604030504040204" pitchFamily="50" charset="-128"/>
                  </a:endParaRPr>
                </a:p>
              </p:txBody>
            </p:sp>
            <p:sp>
              <p:nvSpPr>
                <p:cNvPr id="67" name="角丸四角形 51">
                  <a:extLst>
                    <a:ext uri="{FF2B5EF4-FFF2-40B4-BE49-F238E27FC236}">
                      <a16:creationId xmlns:a16="http://schemas.microsoft.com/office/drawing/2014/main" id="{6E4CE2E0-D6E6-4848-B11A-056D8CC4E233}"/>
                    </a:ext>
                  </a:extLst>
                </p:cNvPr>
                <p:cNvSpPr>
                  <a:spLocks noChangeAspect="1"/>
                </p:cNvSpPr>
                <p:nvPr/>
              </p:nvSpPr>
              <p:spPr bwMode="auto">
                <a:xfrm>
                  <a:off x="6398863" y="6495589"/>
                  <a:ext cx="720000" cy="720000"/>
                </a:xfrm>
                <a:prstGeom prst="roundRect">
                  <a:avLst>
                    <a:gd name="adj" fmla="val 10805"/>
                  </a:avLst>
                </a:prstGeom>
                <a:solidFill>
                  <a:srgbClr val="3399FF"/>
                </a:solidFill>
                <a:ln w="1270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36" tIns="45719" rIns="91436" bIns="45719" numCol="1" rtlCol="0" anchor="t" anchorCtr="0" compatLnSpc="1">
                  <a:prstTxWarp prst="textNoShape">
                    <a:avLst/>
                  </a:prstTxWarp>
                </a:bodyPr>
                <a:lstStyle/>
                <a:p>
                  <a:pPr defTabSz="914308"/>
                  <a:endParaRPr lang="ja-JP" altLang="en-US" b="1">
                    <a:latin typeface="Meiryo UI" panose="020B0604030504040204" pitchFamily="50" charset="-128"/>
                    <a:ea typeface="Meiryo UI" panose="020B0604030504040204" pitchFamily="50" charset="-128"/>
                  </a:endParaRPr>
                </a:p>
              </p:txBody>
            </p:sp>
            <p:sp>
              <p:nvSpPr>
                <p:cNvPr id="68" name="角丸四角形 52">
                  <a:extLst>
                    <a:ext uri="{FF2B5EF4-FFF2-40B4-BE49-F238E27FC236}">
                      <a16:creationId xmlns:a16="http://schemas.microsoft.com/office/drawing/2014/main" id="{9A7497C8-66B8-46C6-BBF0-75A9D53CF57D}"/>
                    </a:ext>
                  </a:extLst>
                </p:cNvPr>
                <p:cNvSpPr>
                  <a:spLocks noChangeAspect="1"/>
                </p:cNvSpPr>
                <p:nvPr/>
              </p:nvSpPr>
              <p:spPr bwMode="auto">
                <a:xfrm>
                  <a:off x="7361245" y="6495589"/>
                  <a:ext cx="720000" cy="720000"/>
                </a:xfrm>
                <a:prstGeom prst="roundRect">
                  <a:avLst>
                    <a:gd name="adj" fmla="val 10805"/>
                  </a:avLst>
                </a:prstGeom>
                <a:solidFill>
                  <a:srgbClr val="0000FF"/>
                </a:solidFill>
                <a:ln w="1270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36" tIns="45719" rIns="91436" bIns="45719" numCol="1" rtlCol="0" anchor="t" anchorCtr="0" compatLnSpc="1">
                  <a:prstTxWarp prst="textNoShape">
                    <a:avLst/>
                  </a:prstTxWarp>
                </a:bodyPr>
                <a:lstStyle/>
                <a:p>
                  <a:pPr defTabSz="914308"/>
                  <a:endParaRPr lang="ja-JP" altLang="en-US" b="1" dirty="0">
                    <a:latin typeface="Meiryo UI" panose="020B0604030504040204" pitchFamily="50" charset="-128"/>
                    <a:ea typeface="Meiryo UI" panose="020B0604030504040204" pitchFamily="50" charset="-128"/>
                  </a:endParaRPr>
                </a:p>
              </p:txBody>
            </p:sp>
          </p:grpSp>
        </p:grpSp>
        <p:sp>
          <p:nvSpPr>
            <p:cNvPr id="63" name="テキスト ボックス 62">
              <a:extLst>
                <a:ext uri="{FF2B5EF4-FFF2-40B4-BE49-F238E27FC236}">
                  <a16:creationId xmlns:a16="http://schemas.microsoft.com/office/drawing/2014/main" id="{C5B7758D-D744-4A12-BE00-AD32E07248ED}"/>
                </a:ext>
              </a:extLst>
            </p:cNvPr>
            <p:cNvSpPr txBox="1"/>
            <p:nvPr/>
          </p:nvSpPr>
          <p:spPr>
            <a:xfrm>
              <a:off x="6403638" y="6891739"/>
              <a:ext cx="379912" cy="215444"/>
            </a:xfrm>
            <a:prstGeom prst="rect">
              <a:avLst/>
            </a:prstGeom>
            <a:noFill/>
          </p:spPr>
          <p:txBody>
            <a:bodyPr wrap="none" lIns="0" tIns="0" rIns="0" bIns="0" rtlCol="0">
              <a:spAutoFit/>
            </a:bodyPr>
            <a:lstStyle/>
            <a:p>
              <a:r>
                <a:rPr lang="ja-JP" altLang="en-US" sz="1400" dirty="0">
                  <a:solidFill>
                    <a:schemeClr val="tx1"/>
                  </a:solidFill>
                  <a:latin typeface="Meiryo UI" panose="020B0604030504040204" pitchFamily="50" charset="-128"/>
                  <a:ea typeface="Meiryo UI" panose="020B0604030504040204" pitchFamily="50" charset="-128"/>
                </a:rPr>
                <a:t>パック</a:t>
              </a:r>
            </a:p>
          </p:txBody>
        </p:sp>
      </p:grpSp>
      <p:grpSp>
        <p:nvGrpSpPr>
          <p:cNvPr id="69" name="グループ化 68">
            <a:extLst>
              <a:ext uri="{FF2B5EF4-FFF2-40B4-BE49-F238E27FC236}">
                <a16:creationId xmlns:a16="http://schemas.microsoft.com/office/drawing/2014/main" id="{520C7AD2-1ADC-44E7-A7DB-2B9EE7F5EF04}"/>
              </a:ext>
            </a:extLst>
          </p:cNvPr>
          <p:cNvGrpSpPr/>
          <p:nvPr/>
        </p:nvGrpSpPr>
        <p:grpSpPr>
          <a:xfrm>
            <a:off x="8119775" y="5627236"/>
            <a:ext cx="1450326" cy="755224"/>
            <a:chOff x="5868431" y="6829218"/>
            <a:chExt cx="1450326" cy="755224"/>
          </a:xfrm>
        </p:grpSpPr>
        <p:grpSp>
          <p:nvGrpSpPr>
            <p:cNvPr id="70" name="グループ化 69">
              <a:extLst>
                <a:ext uri="{FF2B5EF4-FFF2-40B4-BE49-F238E27FC236}">
                  <a16:creationId xmlns:a16="http://schemas.microsoft.com/office/drawing/2014/main" id="{25F78908-C76F-4715-94C9-C328B9B37055}"/>
                </a:ext>
              </a:extLst>
            </p:cNvPr>
            <p:cNvGrpSpPr/>
            <p:nvPr/>
          </p:nvGrpSpPr>
          <p:grpSpPr>
            <a:xfrm>
              <a:off x="5868431" y="6829218"/>
              <a:ext cx="1450326" cy="755224"/>
              <a:chOff x="5205754" y="5794035"/>
              <a:chExt cx="3106219" cy="1617492"/>
            </a:xfrm>
          </p:grpSpPr>
          <p:sp>
            <p:nvSpPr>
              <p:cNvPr id="72" name="角丸四角形 47">
                <a:extLst>
                  <a:ext uri="{FF2B5EF4-FFF2-40B4-BE49-F238E27FC236}">
                    <a16:creationId xmlns:a16="http://schemas.microsoft.com/office/drawing/2014/main" id="{B978E60A-E8FD-46CA-BF83-C962BEC71F01}"/>
                  </a:ext>
                </a:extLst>
              </p:cNvPr>
              <p:cNvSpPr/>
              <p:nvPr/>
            </p:nvSpPr>
            <p:spPr bwMode="auto">
              <a:xfrm>
                <a:off x="5205754" y="5794035"/>
                <a:ext cx="3106219" cy="1617492"/>
              </a:xfrm>
              <a:prstGeom prst="roundRect">
                <a:avLst>
                  <a:gd name="adj" fmla="val 5293"/>
                </a:avLst>
              </a:prstGeom>
              <a:solidFill>
                <a:schemeClr val="bg1"/>
              </a:solidFill>
              <a:ln w="12700" cap="flat" cmpd="sng" algn="ctr">
                <a:solidFill>
                  <a:schemeClr val="bg1">
                    <a:lumMod val="50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36" tIns="45719" rIns="91436" bIns="45719" numCol="1" rtlCol="0" anchor="ctr" anchorCtr="0" compatLnSpc="1">
                <a:prstTxWarp prst="textNoShape">
                  <a:avLst/>
                </a:prstTxWarp>
              </a:bodyPr>
              <a:lstStyle/>
              <a:p>
                <a:pPr defTabSz="914308"/>
                <a:endParaRPr lang="ja-JP" altLang="en-US" sz="1600" b="1" dirty="0">
                  <a:latin typeface="Meiryo UI" panose="020B0604030504040204" pitchFamily="50" charset="-128"/>
                  <a:ea typeface="Meiryo UI" panose="020B0604030504040204" pitchFamily="50" charset="-128"/>
                </a:endParaRPr>
              </a:p>
            </p:txBody>
          </p:sp>
          <p:grpSp>
            <p:nvGrpSpPr>
              <p:cNvPr id="73" name="グループ化 72">
                <a:extLst>
                  <a:ext uri="{FF2B5EF4-FFF2-40B4-BE49-F238E27FC236}">
                    <a16:creationId xmlns:a16="http://schemas.microsoft.com/office/drawing/2014/main" id="{343D5DD7-81E1-4F0F-AB64-7A5CA4E72F22}"/>
                  </a:ext>
                </a:extLst>
              </p:cNvPr>
              <p:cNvGrpSpPr/>
              <p:nvPr/>
            </p:nvGrpSpPr>
            <p:grpSpPr>
              <a:xfrm>
                <a:off x="5436482" y="6493527"/>
                <a:ext cx="2644763" cy="720000"/>
                <a:chOff x="5436482" y="6495589"/>
                <a:chExt cx="2644763" cy="720000"/>
              </a:xfrm>
            </p:grpSpPr>
            <p:sp>
              <p:nvSpPr>
                <p:cNvPr id="74" name="角丸四角形 8">
                  <a:extLst>
                    <a:ext uri="{FF2B5EF4-FFF2-40B4-BE49-F238E27FC236}">
                      <a16:creationId xmlns:a16="http://schemas.microsoft.com/office/drawing/2014/main" id="{2EBC6BCF-1F76-47AA-A88A-0FC730C6280F}"/>
                    </a:ext>
                  </a:extLst>
                </p:cNvPr>
                <p:cNvSpPr>
                  <a:spLocks noChangeAspect="1"/>
                </p:cNvSpPr>
                <p:nvPr/>
              </p:nvSpPr>
              <p:spPr bwMode="auto">
                <a:xfrm>
                  <a:off x="5436482" y="6495589"/>
                  <a:ext cx="720000" cy="720000"/>
                </a:xfrm>
                <a:prstGeom prst="roundRect">
                  <a:avLst>
                    <a:gd name="adj" fmla="val 10805"/>
                  </a:avLst>
                </a:prstGeom>
                <a:solidFill>
                  <a:srgbClr val="66CCFF"/>
                </a:solidFill>
                <a:ln w="1270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36" tIns="45719" rIns="91436" bIns="45719" numCol="1" rtlCol="0" anchor="t" anchorCtr="0" compatLnSpc="1">
                  <a:prstTxWarp prst="textNoShape">
                    <a:avLst/>
                  </a:prstTxWarp>
                </a:bodyPr>
                <a:lstStyle/>
                <a:p>
                  <a:pPr defTabSz="914308"/>
                  <a:endParaRPr lang="ja-JP" altLang="en-US" b="1" dirty="0">
                    <a:latin typeface="Meiryo UI" panose="020B0604030504040204" pitchFamily="50" charset="-128"/>
                    <a:ea typeface="Meiryo UI" panose="020B0604030504040204" pitchFamily="50" charset="-128"/>
                  </a:endParaRPr>
                </a:p>
              </p:txBody>
            </p:sp>
            <p:sp>
              <p:nvSpPr>
                <p:cNvPr id="75" name="角丸四角形 51">
                  <a:extLst>
                    <a:ext uri="{FF2B5EF4-FFF2-40B4-BE49-F238E27FC236}">
                      <a16:creationId xmlns:a16="http://schemas.microsoft.com/office/drawing/2014/main" id="{FB042196-FF6A-4130-83B8-87BF896FF454}"/>
                    </a:ext>
                  </a:extLst>
                </p:cNvPr>
                <p:cNvSpPr>
                  <a:spLocks noChangeAspect="1"/>
                </p:cNvSpPr>
                <p:nvPr/>
              </p:nvSpPr>
              <p:spPr bwMode="auto">
                <a:xfrm>
                  <a:off x="6398863" y="6495589"/>
                  <a:ext cx="720000" cy="720000"/>
                </a:xfrm>
                <a:prstGeom prst="roundRect">
                  <a:avLst>
                    <a:gd name="adj" fmla="val 10805"/>
                  </a:avLst>
                </a:prstGeom>
                <a:solidFill>
                  <a:srgbClr val="3399FF"/>
                </a:solidFill>
                <a:ln w="1270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36" tIns="45719" rIns="91436" bIns="45719" numCol="1" rtlCol="0" anchor="t" anchorCtr="0" compatLnSpc="1">
                  <a:prstTxWarp prst="textNoShape">
                    <a:avLst/>
                  </a:prstTxWarp>
                </a:bodyPr>
                <a:lstStyle/>
                <a:p>
                  <a:pPr defTabSz="914308"/>
                  <a:endParaRPr lang="ja-JP" altLang="en-US" b="1">
                    <a:latin typeface="Meiryo UI" panose="020B0604030504040204" pitchFamily="50" charset="-128"/>
                    <a:ea typeface="Meiryo UI" panose="020B0604030504040204" pitchFamily="50" charset="-128"/>
                  </a:endParaRPr>
                </a:p>
              </p:txBody>
            </p:sp>
            <p:sp>
              <p:nvSpPr>
                <p:cNvPr id="76" name="角丸四角形 52">
                  <a:extLst>
                    <a:ext uri="{FF2B5EF4-FFF2-40B4-BE49-F238E27FC236}">
                      <a16:creationId xmlns:a16="http://schemas.microsoft.com/office/drawing/2014/main" id="{47F160EE-D3A6-4EE2-902C-5451FCB6BE8C}"/>
                    </a:ext>
                  </a:extLst>
                </p:cNvPr>
                <p:cNvSpPr>
                  <a:spLocks noChangeAspect="1"/>
                </p:cNvSpPr>
                <p:nvPr/>
              </p:nvSpPr>
              <p:spPr bwMode="auto">
                <a:xfrm>
                  <a:off x="7361245" y="6495589"/>
                  <a:ext cx="720000" cy="720000"/>
                </a:xfrm>
                <a:prstGeom prst="roundRect">
                  <a:avLst>
                    <a:gd name="adj" fmla="val 10805"/>
                  </a:avLst>
                </a:prstGeom>
                <a:solidFill>
                  <a:srgbClr val="0000FF"/>
                </a:solidFill>
                <a:ln w="1270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36" tIns="45719" rIns="91436" bIns="45719" numCol="1" rtlCol="0" anchor="t" anchorCtr="0" compatLnSpc="1">
                  <a:prstTxWarp prst="textNoShape">
                    <a:avLst/>
                  </a:prstTxWarp>
                </a:bodyPr>
                <a:lstStyle/>
                <a:p>
                  <a:pPr defTabSz="914308"/>
                  <a:endParaRPr lang="ja-JP" altLang="en-US" b="1" dirty="0">
                    <a:latin typeface="Meiryo UI" panose="020B0604030504040204" pitchFamily="50" charset="-128"/>
                    <a:ea typeface="Meiryo UI" panose="020B0604030504040204" pitchFamily="50" charset="-128"/>
                  </a:endParaRPr>
                </a:p>
              </p:txBody>
            </p:sp>
          </p:grpSp>
        </p:grpSp>
        <p:sp>
          <p:nvSpPr>
            <p:cNvPr id="71" name="テキスト ボックス 70">
              <a:extLst>
                <a:ext uri="{FF2B5EF4-FFF2-40B4-BE49-F238E27FC236}">
                  <a16:creationId xmlns:a16="http://schemas.microsoft.com/office/drawing/2014/main" id="{A7BAC289-D2CA-4EBC-AB66-9B85B7D5C8B0}"/>
                </a:ext>
              </a:extLst>
            </p:cNvPr>
            <p:cNvSpPr txBox="1"/>
            <p:nvPr/>
          </p:nvSpPr>
          <p:spPr>
            <a:xfrm>
              <a:off x="6403638" y="6891739"/>
              <a:ext cx="379912" cy="215444"/>
            </a:xfrm>
            <a:prstGeom prst="rect">
              <a:avLst/>
            </a:prstGeom>
            <a:noFill/>
          </p:spPr>
          <p:txBody>
            <a:bodyPr wrap="none" lIns="0" tIns="0" rIns="0" bIns="0" rtlCol="0">
              <a:spAutoFit/>
            </a:bodyPr>
            <a:lstStyle/>
            <a:p>
              <a:r>
                <a:rPr lang="ja-JP" altLang="en-US" sz="1400" dirty="0">
                  <a:solidFill>
                    <a:schemeClr val="tx1"/>
                  </a:solidFill>
                  <a:latin typeface="Meiryo UI" panose="020B0604030504040204" pitchFamily="50" charset="-128"/>
                  <a:ea typeface="Meiryo UI" panose="020B0604030504040204" pitchFamily="50" charset="-128"/>
                </a:rPr>
                <a:t>パック</a:t>
              </a:r>
            </a:p>
          </p:txBody>
        </p:sp>
      </p:grpSp>
      <p:sp>
        <p:nvSpPr>
          <p:cNvPr id="77" name="正方形/長方形 76">
            <a:extLst>
              <a:ext uri="{FF2B5EF4-FFF2-40B4-BE49-F238E27FC236}">
                <a16:creationId xmlns:a16="http://schemas.microsoft.com/office/drawing/2014/main" id="{DBADBFE1-D4A8-408D-BEEF-D9810B03F570}"/>
              </a:ext>
            </a:extLst>
          </p:cNvPr>
          <p:cNvSpPr/>
          <p:nvPr/>
        </p:nvSpPr>
        <p:spPr bwMode="auto">
          <a:xfrm>
            <a:off x="7725760" y="4659983"/>
            <a:ext cx="79200" cy="3717242"/>
          </a:xfrm>
          <a:prstGeom prst="rect">
            <a:avLst/>
          </a:prstGeom>
          <a:solidFill>
            <a:srgbClr val="00B050"/>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81" name="角丸四角形 51">
            <a:extLst>
              <a:ext uri="{FF2B5EF4-FFF2-40B4-BE49-F238E27FC236}">
                <a16:creationId xmlns:a16="http://schemas.microsoft.com/office/drawing/2014/main" id="{B96260F3-3F60-4B81-AC85-E69D30A0BC2E}"/>
              </a:ext>
            </a:extLst>
          </p:cNvPr>
          <p:cNvSpPr/>
          <p:nvPr/>
        </p:nvSpPr>
        <p:spPr bwMode="auto">
          <a:xfrm>
            <a:off x="4993423" y="5144967"/>
            <a:ext cx="2448000" cy="451119"/>
          </a:xfrm>
          <a:prstGeom prst="roundRect">
            <a:avLst>
              <a:gd name="adj" fmla="val 14076"/>
            </a:avLst>
          </a:prstGeom>
          <a:solidFill>
            <a:srgbClr val="00B050"/>
          </a:solidFill>
          <a:ln>
            <a:solidFill>
              <a:srgbClr val="00B050"/>
            </a:solid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anchor="ctr" anchorCtr="0"/>
          <a:lstStyle/>
          <a:p>
            <a:r>
              <a:rPr lang="ja-JP" altLang="en-US" sz="1600" b="1" dirty="0">
                <a:solidFill>
                  <a:schemeClr val="bg1"/>
                </a:solidFill>
                <a:latin typeface="Meiryo UI" panose="020B0604030504040204" pitchFamily="50" charset="-128"/>
                <a:ea typeface="Meiryo UI" panose="020B0604030504040204" pitchFamily="50" charset="-128"/>
                <a:cs typeface="Verdana" panose="020B0604030504040204" pitchFamily="34" charset="0"/>
              </a:rPr>
              <a:t>デバイスマネジメントサーバ</a:t>
            </a:r>
            <a:endParaRPr lang="en-US" altLang="ja-JP" sz="1600" b="1" dirty="0">
              <a:solidFill>
                <a:schemeClr val="bg1"/>
              </a:solidFill>
              <a:latin typeface="Meiryo UI" panose="020B0604030504040204" pitchFamily="50" charset="-128"/>
              <a:ea typeface="Meiryo UI" panose="020B0604030504040204" pitchFamily="50" charset="-128"/>
              <a:cs typeface="Verdana" panose="020B0604030504040204" pitchFamily="34" charset="0"/>
            </a:endParaRPr>
          </a:p>
        </p:txBody>
      </p:sp>
      <p:grpSp>
        <p:nvGrpSpPr>
          <p:cNvPr id="84" name="グループ化 83">
            <a:extLst>
              <a:ext uri="{FF2B5EF4-FFF2-40B4-BE49-F238E27FC236}">
                <a16:creationId xmlns:a16="http://schemas.microsoft.com/office/drawing/2014/main" id="{17F5DF7C-25A2-4F1B-9EBE-20A64C4DCDF4}"/>
              </a:ext>
            </a:extLst>
          </p:cNvPr>
          <p:cNvGrpSpPr/>
          <p:nvPr/>
        </p:nvGrpSpPr>
        <p:grpSpPr>
          <a:xfrm>
            <a:off x="5487474" y="5944744"/>
            <a:ext cx="1337262" cy="2994290"/>
            <a:chOff x="5487474" y="5944744"/>
            <a:chExt cx="1337262" cy="2994290"/>
          </a:xfrm>
        </p:grpSpPr>
        <p:sp>
          <p:nvSpPr>
            <p:cNvPr id="80" name="テキスト ボックス 79">
              <a:extLst>
                <a:ext uri="{FF2B5EF4-FFF2-40B4-BE49-F238E27FC236}">
                  <a16:creationId xmlns:a16="http://schemas.microsoft.com/office/drawing/2014/main" id="{0EA54998-CF14-4730-B60F-F85CECA397FA}"/>
                </a:ext>
              </a:extLst>
            </p:cNvPr>
            <p:cNvSpPr txBox="1"/>
            <p:nvPr/>
          </p:nvSpPr>
          <p:spPr>
            <a:xfrm>
              <a:off x="5496664" y="8446591"/>
              <a:ext cx="1316066" cy="492443"/>
            </a:xfrm>
            <a:prstGeom prst="rect">
              <a:avLst/>
            </a:prstGeom>
            <a:noFill/>
          </p:spPr>
          <p:txBody>
            <a:bodyPr wrap="none" lIns="0" tIns="0" rIns="0" bIns="0" rtlCol="0">
              <a:spAutoFit/>
            </a:bodyPr>
            <a:lstStyle/>
            <a:p>
              <a:r>
                <a:rPr lang="ja-JP" altLang="en-US" sz="1600" dirty="0">
                  <a:latin typeface="Meiryo UI" panose="020B0604030504040204" pitchFamily="50" charset="-128"/>
                  <a:ea typeface="Meiryo UI" panose="020B0604030504040204" pitchFamily="50" charset="-128"/>
                </a:rPr>
                <a:t>インストール時の</a:t>
              </a:r>
              <a:endParaRPr lang="en-US" altLang="ja-JP" sz="1600" dirty="0">
                <a:latin typeface="Meiryo UI" panose="020B0604030504040204" pitchFamily="50" charset="-128"/>
                <a:ea typeface="Meiryo UI" panose="020B0604030504040204" pitchFamily="50" charset="-128"/>
              </a:endParaRPr>
            </a:p>
            <a:p>
              <a:r>
                <a:rPr lang="ja-JP" altLang="en-US" sz="1600" dirty="0">
                  <a:latin typeface="Meiryo UI" panose="020B0604030504040204" pitchFamily="50" charset="-128"/>
                  <a:ea typeface="Meiryo UI" panose="020B0604030504040204" pitchFamily="50" charset="-128"/>
                </a:rPr>
                <a:t>デバイス画面例</a:t>
              </a:r>
              <a:endParaRPr lang="en-US" altLang="ja-JP" sz="1600" dirty="0">
                <a:latin typeface="Meiryo UI" panose="020B0604030504040204" pitchFamily="50" charset="-128"/>
                <a:ea typeface="Meiryo UI" panose="020B0604030504040204" pitchFamily="50" charset="-128"/>
              </a:endParaRPr>
            </a:p>
          </p:txBody>
        </p:sp>
        <p:pic>
          <p:nvPicPr>
            <p:cNvPr id="83" name="図 82">
              <a:extLst>
                <a:ext uri="{FF2B5EF4-FFF2-40B4-BE49-F238E27FC236}">
                  <a16:creationId xmlns:a16="http://schemas.microsoft.com/office/drawing/2014/main" id="{52FBDD68-0C81-4FAE-BF0B-B224999D5CA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487474" y="5944744"/>
              <a:ext cx="1337262" cy="2379213"/>
            </a:xfrm>
            <a:prstGeom prst="rect">
              <a:avLst/>
            </a:prstGeom>
          </p:spPr>
        </p:pic>
      </p:grpSp>
      <p:pic>
        <p:nvPicPr>
          <p:cNvPr id="85" name="図 84">
            <a:extLst>
              <a:ext uri="{FF2B5EF4-FFF2-40B4-BE49-F238E27FC236}">
                <a16:creationId xmlns:a16="http://schemas.microsoft.com/office/drawing/2014/main" id="{A664090A-2718-444F-9F14-053CDBB88472}"/>
              </a:ext>
            </a:extLst>
          </p:cNvPr>
          <p:cNvPicPr>
            <a:picLocks noChangeAspect="1"/>
          </p:cNvPicPr>
          <p:nvPr/>
        </p:nvPicPr>
        <p:blipFill>
          <a:blip r:embed="rId5"/>
          <a:stretch>
            <a:fillRect/>
          </a:stretch>
        </p:blipFill>
        <p:spPr>
          <a:xfrm rot="600000">
            <a:off x="11132332" y="5185074"/>
            <a:ext cx="611502" cy="2340000"/>
          </a:xfrm>
          <a:prstGeom prst="rect">
            <a:avLst/>
          </a:prstGeom>
        </p:spPr>
      </p:pic>
      <p:pic>
        <p:nvPicPr>
          <p:cNvPr id="86" name="図 85">
            <a:extLst>
              <a:ext uri="{FF2B5EF4-FFF2-40B4-BE49-F238E27FC236}">
                <a16:creationId xmlns:a16="http://schemas.microsoft.com/office/drawing/2014/main" id="{D6A1B43B-49B0-4A30-961E-46938C7279AB}"/>
              </a:ext>
            </a:extLst>
          </p:cNvPr>
          <p:cNvPicPr>
            <a:picLocks noChangeAspect="1"/>
          </p:cNvPicPr>
          <p:nvPr/>
        </p:nvPicPr>
        <p:blipFill>
          <a:blip r:embed="rId6"/>
          <a:stretch>
            <a:fillRect/>
          </a:stretch>
        </p:blipFill>
        <p:spPr>
          <a:xfrm rot="600000">
            <a:off x="10047826" y="3557448"/>
            <a:ext cx="613246" cy="2340000"/>
          </a:xfrm>
          <a:prstGeom prst="rect">
            <a:avLst/>
          </a:prstGeom>
        </p:spPr>
      </p:pic>
      <p:pic>
        <p:nvPicPr>
          <p:cNvPr id="87" name="図 86">
            <a:extLst>
              <a:ext uri="{FF2B5EF4-FFF2-40B4-BE49-F238E27FC236}">
                <a16:creationId xmlns:a16="http://schemas.microsoft.com/office/drawing/2014/main" id="{C029E47F-A270-4137-9C85-18F8509D3664}"/>
              </a:ext>
            </a:extLst>
          </p:cNvPr>
          <p:cNvPicPr>
            <a:picLocks noChangeAspect="1"/>
          </p:cNvPicPr>
          <p:nvPr/>
        </p:nvPicPr>
        <p:blipFill>
          <a:blip r:embed="rId7"/>
          <a:stretch>
            <a:fillRect/>
          </a:stretch>
        </p:blipFill>
        <p:spPr>
          <a:xfrm rot="600000">
            <a:off x="10041362" y="6812698"/>
            <a:ext cx="619177" cy="2340000"/>
          </a:xfrm>
          <a:prstGeom prst="rect">
            <a:avLst/>
          </a:prstGeom>
        </p:spPr>
      </p:pic>
      <p:pic>
        <p:nvPicPr>
          <p:cNvPr id="78" name="pixta_32687266-22.png" descr="pixta_32687266-22.png">
            <a:extLst>
              <a:ext uri="{FF2B5EF4-FFF2-40B4-BE49-F238E27FC236}">
                <a16:creationId xmlns:a16="http://schemas.microsoft.com/office/drawing/2014/main" id="{A9F19691-B021-4E5E-96BF-DD6CCAABE7E6}"/>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1652046" y="3699785"/>
            <a:ext cx="1788726" cy="1513622"/>
          </a:xfrm>
          <a:prstGeom prst="rect">
            <a:avLst/>
          </a:prstGeom>
          <a:ln w="12700">
            <a:miter lim="400000"/>
          </a:ln>
        </p:spPr>
      </p:pic>
    </p:spTree>
    <p:extLst>
      <p:ext uri="{BB962C8B-B14F-4D97-AF65-F5344CB8AC3E}">
        <p14:creationId xmlns:p14="http://schemas.microsoft.com/office/powerpoint/2010/main" val="3588745386"/>
      </p:ext>
    </p:extLst>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C4EF494C-74CE-4AD2-B662-ABDD3CC32FE7}"/>
              </a:ext>
            </a:extLst>
          </p:cNvPr>
          <p:cNvSpPr>
            <a:spLocks noGrp="1"/>
          </p:cNvSpPr>
          <p:nvPr>
            <p:ph type="sldNum" sz="quarter" idx="4"/>
          </p:nvPr>
        </p:nvSpPr>
        <p:spPr/>
        <p:txBody>
          <a:bodyPr/>
          <a:lstStyle/>
          <a:p>
            <a:fld id="{F1BF7F6E-0413-4353-995D-100289A07FF8}" type="slidenum">
              <a:rPr lang="en-US" altLang="ja-JP" smtClean="0"/>
              <a:pPr/>
              <a:t>67</a:t>
            </a:fld>
            <a:endParaRPr lang="en-US" altLang="ja-JP" dirty="0"/>
          </a:p>
        </p:txBody>
      </p:sp>
      <p:sp>
        <p:nvSpPr>
          <p:cNvPr id="4" name="タイトル 3">
            <a:extLst>
              <a:ext uri="{FF2B5EF4-FFF2-40B4-BE49-F238E27FC236}">
                <a16:creationId xmlns:a16="http://schemas.microsoft.com/office/drawing/2014/main" id="{D1D04FB2-BA51-4D6E-AE2D-843CCA7B177C}"/>
              </a:ext>
            </a:extLst>
          </p:cNvPr>
          <p:cNvSpPr>
            <a:spLocks noGrp="1"/>
          </p:cNvSpPr>
          <p:nvPr>
            <p:ph type="title"/>
          </p:nvPr>
        </p:nvSpPr>
        <p:spPr/>
        <p:txBody>
          <a:bodyPr/>
          <a:lstStyle/>
          <a:p>
            <a:r>
              <a:rPr lang="en-US" altLang="ja-JP" dirty="0">
                <a:latin typeface="Meiryo UI" panose="020B0604030504040204" pitchFamily="50" charset="-128"/>
                <a:ea typeface="Meiryo UI" panose="020B0604030504040204" pitchFamily="50" charset="-128"/>
                <a:cs typeface="Arial" pitchFamily="34" charset="0"/>
              </a:rPr>
              <a:t>Managed Apps</a:t>
            </a:r>
            <a:endParaRPr kumimoji="1" lang="ja-JP" altLang="en-US" dirty="0"/>
          </a:p>
        </p:txBody>
      </p:sp>
      <p:sp>
        <p:nvSpPr>
          <p:cNvPr id="6" name="角丸四角形 13">
            <a:extLst>
              <a:ext uri="{FF2B5EF4-FFF2-40B4-BE49-F238E27FC236}">
                <a16:creationId xmlns:a16="http://schemas.microsoft.com/office/drawing/2014/main" id="{84392070-2864-4F79-8CC7-8662CD6DE256}"/>
              </a:ext>
            </a:extLst>
          </p:cNvPr>
          <p:cNvSpPr/>
          <p:nvPr/>
        </p:nvSpPr>
        <p:spPr bwMode="auto">
          <a:xfrm>
            <a:off x="9022006" y="360000"/>
            <a:ext cx="1080000" cy="288000"/>
          </a:xfrm>
          <a:prstGeom prst="roundRect">
            <a:avLst>
              <a:gd name="adj" fmla="val 13229"/>
            </a:avLst>
          </a:prstGeom>
          <a:solidFill>
            <a:srgbClr val="FF9933"/>
          </a:solidFill>
          <a:ln w="285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defRPr/>
            </a:pPr>
            <a:r>
              <a:rPr kumimoji="1" lang="en-US" altLang="ja-JP" sz="1400" b="1" kern="0" dirty="0">
                <a:solidFill>
                  <a:srgbClr val="FFFFFF"/>
                </a:solidFill>
                <a:latin typeface="Meiryo UI" panose="020B0604030504040204" pitchFamily="50" charset="-128"/>
                <a:ea typeface="Meiryo UI" panose="020B0604030504040204" pitchFamily="50" charset="-128"/>
                <a:cs typeface="Verdana" panose="020B0604030504040204" pitchFamily="34" charset="0"/>
              </a:rPr>
              <a:t>4G</a:t>
            </a:r>
            <a:endParaRPr kumimoji="1" lang="ja-JP" altLang="en-US" sz="1400" b="1" kern="0" dirty="0">
              <a:solidFill>
                <a:srgbClr val="FFFFFF"/>
              </a:solidFill>
              <a:latin typeface="Meiryo UI" panose="020B0604030504040204" pitchFamily="50" charset="-128"/>
              <a:ea typeface="Meiryo UI" panose="020B0604030504040204" pitchFamily="50" charset="-128"/>
              <a:cs typeface="Verdana" panose="020B0604030504040204" pitchFamily="34" charset="0"/>
            </a:endParaRPr>
          </a:p>
        </p:txBody>
      </p:sp>
      <p:sp>
        <p:nvSpPr>
          <p:cNvPr id="7" name="テキスト ボックス 6">
            <a:extLst>
              <a:ext uri="{FF2B5EF4-FFF2-40B4-BE49-F238E27FC236}">
                <a16:creationId xmlns:a16="http://schemas.microsoft.com/office/drawing/2014/main" id="{2052499C-09E8-4BF6-AAB9-D737D2204D75}"/>
              </a:ext>
            </a:extLst>
          </p:cNvPr>
          <p:cNvSpPr txBox="1"/>
          <p:nvPr/>
        </p:nvSpPr>
        <p:spPr>
          <a:xfrm>
            <a:off x="3405262" y="300904"/>
            <a:ext cx="1440160" cy="400110"/>
          </a:xfrm>
          <a:prstGeom prst="rect">
            <a:avLst/>
          </a:prstGeom>
          <a:noFill/>
          <a:ln w="12700">
            <a:solidFill>
              <a:srgbClr val="DE0000"/>
            </a:solidFill>
          </a:ln>
        </p:spPr>
        <p:txBody>
          <a:bodyPr wrap="square" rtlCol="0" anchor="ctr" anchorCtr="1">
            <a:spAutoFit/>
          </a:bodyPr>
          <a:lstStyle/>
          <a:p>
            <a:r>
              <a:rPr lang="ja-JP" altLang="en-US" sz="2000" b="1" dirty="0">
                <a:solidFill>
                  <a:srgbClr val="DE0000"/>
                </a:solidFill>
                <a:latin typeface="Meiryo UI" panose="020B0604030504040204" pitchFamily="50" charset="-128"/>
                <a:ea typeface="Meiryo UI" panose="020B0604030504040204" pitchFamily="50" charset="-128"/>
                <a:sym typeface="ヒラギノ角ゴ ProN W6" charset="0"/>
              </a:rPr>
              <a:t>注意事項</a:t>
            </a:r>
          </a:p>
        </p:txBody>
      </p:sp>
      <p:graphicFrame>
        <p:nvGraphicFramePr>
          <p:cNvPr id="8" name="Group 126">
            <a:extLst>
              <a:ext uri="{FF2B5EF4-FFF2-40B4-BE49-F238E27FC236}">
                <a16:creationId xmlns:a16="http://schemas.microsoft.com/office/drawing/2014/main" id="{A2EAEE9E-208C-4102-B03D-8BAFB6BB0392}"/>
              </a:ext>
            </a:extLst>
          </p:cNvPr>
          <p:cNvGraphicFramePr>
            <a:graphicFrameLocks noGrp="1"/>
          </p:cNvGraphicFramePr>
          <p:nvPr>
            <p:extLst>
              <p:ext uri="{D42A27DB-BD31-4B8C-83A1-F6EECF244321}">
                <p14:modId xmlns:p14="http://schemas.microsoft.com/office/powerpoint/2010/main" val="1242653744"/>
              </p:ext>
            </p:extLst>
          </p:nvPr>
        </p:nvGraphicFramePr>
        <p:xfrm>
          <a:off x="741600" y="1634400"/>
          <a:ext cx="11520000" cy="6480000"/>
        </p:xfrm>
        <a:graphic>
          <a:graphicData uri="http://schemas.openxmlformats.org/drawingml/2006/table">
            <a:tbl>
              <a:tblPr/>
              <a:tblGrid>
                <a:gridCol w="2484000">
                  <a:extLst>
                    <a:ext uri="{9D8B030D-6E8A-4147-A177-3AD203B41FA5}">
                      <a16:colId xmlns:a16="http://schemas.microsoft.com/office/drawing/2014/main" val="20000"/>
                    </a:ext>
                  </a:extLst>
                </a:gridCol>
                <a:gridCol w="9036000">
                  <a:extLst>
                    <a:ext uri="{9D8B030D-6E8A-4147-A177-3AD203B41FA5}">
                      <a16:colId xmlns:a16="http://schemas.microsoft.com/office/drawing/2014/main" val="20001"/>
                    </a:ext>
                  </a:extLst>
                </a:gridCol>
              </a:tblGrid>
              <a:tr h="432000">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1" lang="ja-JP" altLang="en-US" sz="1800" b="1" i="0" u="none" strike="noStrike" cap="none" normalizeH="0" baseline="0" dirty="0">
                          <a:ln>
                            <a:noFill/>
                          </a:ln>
                          <a:solidFill>
                            <a:schemeClr val="bg1"/>
                          </a:solidFill>
                          <a:effectLst/>
                          <a:latin typeface="Meiryo UI" panose="020B0604030504040204" pitchFamily="50" charset="-128"/>
                          <a:ea typeface="Meiryo UI" panose="020B0604030504040204" pitchFamily="50" charset="-128"/>
                        </a:rPr>
                        <a:t>項　目 </a:t>
                      </a:r>
                    </a:p>
                  </a:txBody>
                  <a:tcPr marL="0" marR="0" marT="0" marB="0" anchor="ctr" anchorCtr="1"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12700" cap="flat" cmpd="sng" algn="ctr">
                      <a:solidFill>
                        <a:srgbClr val="5F5F5F"/>
                      </a:solidFill>
                      <a:prstDash val="solid"/>
                      <a:round/>
                      <a:headEnd type="none" w="med" len="med"/>
                      <a:tailEnd type="none" w="med" len="med"/>
                    </a:lnB>
                    <a:lnTlToBr>
                      <a:noFill/>
                    </a:lnTlToBr>
                    <a:lnBlToTr>
                      <a:noFill/>
                    </a:lnBlToTr>
                    <a:solidFill>
                      <a:schemeClr val="bg1">
                        <a:lumMod val="65000"/>
                      </a:schemeClr>
                    </a:solidFill>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1" lang="ja-JP" altLang="en-US" sz="1800" b="1" i="0" u="none" strike="noStrike" cap="none" normalizeH="0" baseline="0" dirty="0">
                          <a:ln>
                            <a:noFill/>
                          </a:ln>
                          <a:solidFill>
                            <a:schemeClr val="bg1"/>
                          </a:solidFill>
                          <a:effectLst/>
                          <a:latin typeface="Meiryo UI" panose="020B0604030504040204" pitchFamily="50" charset="-128"/>
                          <a:ea typeface="Meiryo UI" panose="020B0604030504040204" pitchFamily="50" charset="-128"/>
                        </a:rPr>
                        <a:t>内　容</a:t>
                      </a:r>
                    </a:p>
                  </a:txBody>
                  <a:tcPr marL="0" marR="0" marT="0" marB="0" anchor="ctr" anchorCtr="1"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12700" cap="flat" cmpd="sng" algn="ctr">
                      <a:solidFill>
                        <a:srgbClr val="5F5F5F"/>
                      </a:solidFill>
                      <a:prstDash val="solid"/>
                      <a:round/>
                      <a:headEnd type="none" w="med" len="med"/>
                      <a:tailEnd type="none" w="med" len="med"/>
                    </a:lnB>
                    <a:lnTlToBr>
                      <a:noFill/>
                    </a:lnTlToBr>
                    <a:lnBlToTr>
                      <a:noFill/>
                    </a:lnBlToTr>
                    <a:solidFill>
                      <a:schemeClr val="bg1">
                        <a:lumMod val="65000"/>
                      </a:schemeClr>
                    </a:solidFill>
                  </a:tcPr>
                </a:tc>
                <a:extLst>
                  <a:ext uri="{0D108BD9-81ED-4DB2-BD59-A6C34878D82A}">
                    <a16:rowId xmlns:a16="http://schemas.microsoft.com/office/drawing/2014/main" val="10000"/>
                  </a:ext>
                </a:extLst>
              </a:tr>
              <a:tr h="864000">
                <a:tc>
                  <a:txBody>
                    <a:bodyPr/>
                    <a:lstStyle/>
                    <a:p>
                      <a:pPr marL="144000" marR="0" lvl="0" indent="0" algn="l" defTabSz="914400" rtl="0" eaLnBrk="1" fontAlgn="base" latinLnBrk="0" hangingPunct="1">
                        <a:lnSpc>
                          <a:spcPct val="100000"/>
                        </a:lnSpc>
                        <a:spcBef>
                          <a:spcPts val="0"/>
                        </a:spcBef>
                        <a:spcAft>
                          <a:spcPct val="0"/>
                        </a:spcAft>
                        <a:buClrTx/>
                        <a:buSzTx/>
                        <a:buFontTx/>
                        <a:buNone/>
                        <a:tabLst/>
                      </a:pPr>
                      <a:r>
                        <a:rPr kumimoji="1" lang="ja-JP" altLang="en-US" sz="18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配布可能アプリ</a:t>
                      </a:r>
                      <a:endParaRPr kumimoji="1" lang="en-US" altLang="ja-JP" sz="18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endParaRPr>
                    </a:p>
                  </a:txBody>
                  <a:tcPr marL="72000" marR="144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rgbClr val="5F5F5F"/>
                      </a:solidFill>
                      <a:prstDash val="solid"/>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noFill/>
                  </a:tcPr>
                </a:tc>
                <a:tc>
                  <a:txBody>
                    <a:bodyPr/>
                    <a:lstStyle/>
                    <a:p>
                      <a:pPr marL="144000" marR="0" lvl="0" indent="0" algn="l" defTabSz="914400" rtl="0" eaLnBrk="1" fontAlgn="base" latinLnBrk="0" hangingPunct="1">
                        <a:lnSpc>
                          <a:spcPct val="100000"/>
                        </a:lnSpc>
                        <a:spcBef>
                          <a:spcPts val="0"/>
                        </a:spcBef>
                        <a:spcAft>
                          <a:spcPct val="0"/>
                        </a:spcAft>
                        <a:buClrTx/>
                        <a:buSzTx/>
                        <a:buFontTx/>
                        <a:buNone/>
                        <a:tabLst/>
                        <a:defRPr/>
                      </a:pPr>
                      <a:r>
                        <a:rPr kumimoji="1" lang="ja-JP" altLang="en-US" sz="1600" b="0" dirty="0">
                          <a:solidFill>
                            <a:schemeClr val="tx1"/>
                          </a:solidFill>
                          <a:latin typeface="Meiryo UI" panose="020B0604030504040204" pitchFamily="50" charset="-128"/>
                          <a:ea typeface="Meiryo UI" panose="020B0604030504040204" pitchFamily="50" charset="-128"/>
                        </a:rPr>
                        <a:t>インハウスアプリのみとなります。</a:t>
                      </a:r>
                      <a:endParaRPr kumimoji="1" lang="en-US" altLang="ja-JP" sz="1600" b="0" dirty="0">
                        <a:solidFill>
                          <a:schemeClr val="tx1"/>
                        </a:solidFill>
                        <a:latin typeface="Meiryo UI" panose="020B0604030504040204" pitchFamily="50" charset="-128"/>
                        <a:ea typeface="Meiryo UI" panose="020B0604030504040204" pitchFamily="50" charset="-128"/>
                      </a:endParaRPr>
                    </a:p>
                  </a:txBody>
                  <a:tcPr marL="72000" marR="144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rgbClr val="5F5F5F"/>
                      </a:solidFill>
                      <a:prstDash val="solid"/>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864000">
                <a:tc>
                  <a:txBody>
                    <a:bodyPr/>
                    <a:lstStyle/>
                    <a:p>
                      <a:pPr marL="144000" marR="0" lvl="0" indent="0" algn="l" defTabSz="914400" rtl="0" eaLnBrk="1" fontAlgn="base" latinLnBrk="0" hangingPunct="1">
                        <a:lnSpc>
                          <a:spcPct val="100000"/>
                        </a:lnSpc>
                        <a:spcBef>
                          <a:spcPts val="0"/>
                        </a:spcBef>
                        <a:spcAft>
                          <a:spcPct val="0"/>
                        </a:spcAft>
                        <a:buClrTx/>
                        <a:buSzTx/>
                        <a:buFontTx/>
                        <a:buNone/>
                        <a:tabLst/>
                      </a:pPr>
                      <a:r>
                        <a:rPr kumimoji="1" lang="ja-JP" altLang="en-US" sz="18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配布方法</a:t>
                      </a:r>
                    </a:p>
                  </a:txBody>
                  <a:tcPr marL="72000" marR="144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noFill/>
                  </a:tcPr>
                </a:tc>
                <a:tc>
                  <a:txBody>
                    <a:bodyPr/>
                    <a:lstStyle/>
                    <a:p>
                      <a:pPr marL="144000" marR="0" lvl="0" indent="0" algn="l" defTabSz="914400" rtl="0" eaLnBrk="1" fontAlgn="base" latinLnBrk="0" hangingPunct="1">
                        <a:lnSpc>
                          <a:spcPct val="100000"/>
                        </a:lnSpc>
                        <a:spcBef>
                          <a:spcPts val="0"/>
                        </a:spcBef>
                        <a:spcAft>
                          <a:spcPct val="0"/>
                        </a:spcAft>
                        <a:buClrTx/>
                        <a:buSzTx/>
                        <a:buFontTx/>
                        <a:buNone/>
                        <a:tabLst/>
                        <a:defRPr/>
                      </a:pPr>
                      <a:r>
                        <a:rPr kumimoji="1" lang="en-US" altLang="ja-JP" sz="1600" b="0" i="0" u="none" strike="noStrike" cap="none" normalizeH="0" baseline="0" dirty="0" err="1">
                          <a:ln>
                            <a:noFill/>
                          </a:ln>
                          <a:solidFill>
                            <a:schemeClr val="tx1"/>
                          </a:solidFill>
                          <a:effectLst/>
                          <a:latin typeface="Meiryo UI" panose="020B0604030504040204" pitchFamily="50" charset="-128"/>
                          <a:ea typeface="Meiryo UI" panose="020B0604030504040204" pitchFamily="50" charset="-128"/>
                        </a:rPr>
                        <a:t>iOS</a:t>
                      </a:r>
                      <a:r>
                        <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版</a:t>
                      </a:r>
                      <a:r>
                        <a:rPr kumimoji="1" lang="en-US" altLang="ja-JP"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Managed Apps</a:t>
                      </a:r>
                      <a:r>
                        <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と異なり、アプリ単位での配布はできません。</a:t>
                      </a:r>
                      <a:endParaRPr kumimoji="1" lang="en-US" altLang="ja-JP"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endParaRPr>
                    </a:p>
                    <a:p>
                      <a:pPr marL="144000" marR="0" lvl="0" indent="0" algn="l" defTabSz="914400" rtl="0" eaLnBrk="1" fontAlgn="base" latinLnBrk="0" hangingPunct="1">
                        <a:lnSpc>
                          <a:spcPct val="100000"/>
                        </a:lnSpc>
                        <a:spcBef>
                          <a:spcPts val="0"/>
                        </a:spcBef>
                        <a:spcAft>
                          <a:spcPct val="0"/>
                        </a:spcAft>
                        <a:buClrTx/>
                        <a:buSzTx/>
                        <a:buFontTx/>
                        <a:buNone/>
                        <a:tabLst/>
                        <a:defRPr/>
                      </a:pPr>
                      <a:r>
                        <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配布はパック単位となり、</a:t>
                      </a:r>
                      <a:r>
                        <a:rPr kumimoji="1" lang="en-US" altLang="ja-JP"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1</a:t>
                      </a:r>
                      <a:r>
                        <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つまたは複数のアプリをまとめたパックを作成し、配布します。</a:t>
                      </a:r>
                    </a:p>
                  </a:txBody>
                  <a:tcPr marL="72000" marR="144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864000">
                <a:tc>
                  <a:txBody>
                    <a:bodyPr/>
                    <a:lstStyle/>
                    <a:p>
                      <a:pPr marL="144000" marR="0" lvl="0" indent="0" algn="l" defTabSz="914400" rtl="0" eaLnBrk="1" fontAlgn="base" latinLnBrk="0" hangingPunct="1">
                        <a:lnSpc>
                          <a:spcPct val="100000"/>
                        </a:lnSpc>
                        <a:spcBef>
                          <a:spcPts val="0"/>
                        </a:spcBef>
                        <a:spcAft>
                          <a:spcPct val="0"/>
                        </a:spcAft>
                        <a:buClrTx/>
                        <a:buSzTx/>
                        <a:buFontTx/>
                        <a:buNone/>
                        <a:tabLst/>
                      </a:pPr>
                      <a:r>
                        <a:rPr kumimoji="1" lang="ja-JP" altLang="en-US" sz="18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登録上限</a:t>
                      </a:r>
                      <a:endParaRPr kumimoji="1" lang="en-US" altLang="ja-JP" sz="18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endParaRPr>
                    </a:p>
                  </a:txBody>
                  <a:tcPr marL="72000" marR="144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noFill/>
                  </a:tcPr>
                </a:tc>
                <a:tc>
                  <a:txBody>
                    <a:bodyPr/>
                    <a:lstStyle/>
                    <a:p>
                      <a:pPr marL="144000" marR="0" lvl="0" indent="0" algn="l" defTabSz="914400" rtl="0" eaLnBrk="1" fontAlgn="base" latinLnBrk="0" hangingPunct="1">
                        <a:lnSpc>
                          <a:spcPct val="100000"/>
                        </a:lnSpc>
                        <a:spcBef>
                          <a:spcPts val="0"/>
                        </a:spcBef>
                        <a:spcAft>
                          <a:spcPct val="0"/>
                        </a:spcAft>
                        <a:buClrTx/>
                        <a:buSzTx/>
                        <a:buFontTx/>
                        <a:buNone/>
                        <a:tabLst/>
                        <a:defRPr/>
                      </a:pPr>
                      <a:r>
                        <a:rPr kumimoji="1" lang="ja-JP" altLang="en-US" sz="1600" b="0" dirty="0">
                          <a:solidFill>
                            <a:schemeClr val="tx1"/>
                          </a:solidFill>
                          <a:latin typeface="Meiryo UI" panose="020B0604030504040204" pitchFamily="50" charset="-128"/>
                          <a:ea typeface="Meiryo UI" panose="020B0604030504040204" pitchFamily="50" charset="-128"/>
                        </a:rPr>
                        <a:t>登録可能上限は</a:t>
                      </a:r>
                      <a:r>
                        <a:rPr kumimoji="1" lang="en-US" altLang="ja-JP" sz="1600" b="0" dirty="0">
                          <a:solidFill>
                            <a:schemeClr val="tx1"/>
                          </a:solidFill>
                          <a:latin typeface="Meiryo UI" panose="020B0604030504040204" pitchFamily="50" charset="-128"/>
                          <a:ea typeface="Meiryo UI" panose="020B0604030504040204" pitchFamily="50" charset="-128"/>
                        </a:rPr>
                        <a:t>20MB</a:t>
                      </a:r>
                      <a:r>
                        <a:rPr kumimoji="1" lang="ja-JP" altLang="en-US" sz="1600" b="0" dirty="0" err="1">
                          <a:solidFill>
                            <a:schemeClr val="tx1"/>
                          </a:solidFill>
                          <a:latin typeface="Meiryo UI" panose="020B0604030504040204" pitchFamily="50" charset="-128"/>
                          <a:ea typeface="Meiryo UI" panose="020B0604030504040204" pitchFamily="50" charset="-128"/>
                        </a:rPr>
                        <a:t>、</a:t>
                      </a:r>
                      <a:r>
                        <a:rPr kumimoji="1" lang="en-US" altLang="ja-JP" sz="1600" b="0" dirty="0">
                          <a:solidFill>
                            <a:schemeClr val="tx1"/>
                          </a:solidFill>
                          <a:latin typeface="Meiryo UI" panose="020B0604030504040204" pitchFamily="50" charset="-128"/>
                          <a:ea typeface="Meiryo UI" panose="020B0604030504040204" pitchFamily="50" charset="-128"/>
                        </a:rPr>
                        <a:t>30</a:t>
                      </a:r>
                      <a:r>
                        <a:rPr kumimoji="1" lang="ja-JP" altLang="en-US" sz="1600" b="0" dirty="0">
                          <a:solidFill>
                            <a:schemeClr val="tx1"/>
                          </a:solidFill>
                          <a:latin typeface="Meiryo UI" panose="020B0604030504040204" pitchFamily="50" charset="-128"/>
                          <a:ea typeface="Meiryo UI" panose="020B0604030504040204" pitchFamily="50" charset="-128"/>
                        </a:rPr>
                        <a:t>個までとなります。</a:t>
                      </a:r>
                      <a:endParaRPr kumimoji="1" lang="en-US" altLang="ja-JP" sz="1600" b="0" dirty="0">
                        <a:solidFill>
                          <a:schemeClr val="tx1"/>
                        </a:solidFill>
                        <a:latin typeface="Meiryo UI" panose="020B0604030504040204" pitchFamily="50" charset="-128"/>
                        <a:ea typeface="Meiryo UI" panose="020B0604030504040204" pitchFamily="50" charset="-128"/>
                      </a:endParaRPr>
                    </a:p>
                  </a:txBody>
                  <a:tcPr marL="72000" marR="144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r h="864000">
                <a:tc>
                  <a:txBody>
                    <a:bodyPr/>
                    <a:lstStyle/>
                    <a:p>
                      <a:pPr marL="144000" marR="0" lvl="0" indent="0" algn="l" defTabSz="914400" rtl="0" eaLnBrk="1" fontAlgn="base" latinLnBrk="0" hangingPunct="1">
                        <a:lnSpc>
                          <a:spcPct val="100000"/>
                        </a:lnSpc>
                        <a:spcBef>
                          <a:spcPts val="0"/>
                        </a:spcBef>
                        <a:spcAft>
                          <a:spcPct val="0"/>
                        </a:spcAft>
                        <a:buClrTx/>
                        <a:buSzTx/>
                        <a:buFontTx/>
                        <a:buNone/>
                        <a:tabLst/>
                      </a:pPr>
                      <a:r>
                        <a:rPr kumimoji="1" lang="ja-JP" altLang="en-US" sz="18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配布上限</a:t>
                      </a:r>
                      <a:endParaRPr kumimoji="1" lang="en-US" altLang="ja-JP" sz="18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endParaRPr>
                    </a:p>
                  </a:txBody>
                  <a:tcPr marL="72000" marR="144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noFill/>
                  </a:tcPr>
                </a:tc>
                <a:tc>
                  <a:txBody>
                    <a:bodyPr/>
                    <a:lstStyle/>
                    <a:p>
                      <a:pPr marL="144000" marR="0" lvl="0" indent="0" algn="l" defTabSz="914400" rtl="0" eaLnBrk="1" fontAlgn="base" latinLnBrk="0" hangingPunct="1">
                        <a:lnSpc>
                          <a:spcPct val="100000"/>
                        </a:lnSpc>
                        <a:spcBef>
                          <a:spcPts val="0"/>
                        </a:spcBef>
                        <a:spcAft>
                          <a:spcPct val="0"/>
                        </a:spcAft>
                        <a:buClrTx/>
                        <a:buSzTx/>
                        <a:buFontTx/>
                        <a:buNone/>
                        <a:tabLst/>
                        <a:defRPr/>
                      </a:pPr>
                      <a:r>
                        <a:rPr kumimoji="1" lang="ja-JP" altLang="en-US" sz="1600" b="0" dirty="0">
                          <a:solidFill>
                            <a:schemeClr val="tx1"/>
                          </a:solidFill>
                          <a:latin typeface="Meiryo UI" panose="020B0604030504040204" pitchFamily="50" charset="-128"/>
                          <a:ea typeface="Meiryo UI" panose="020B0604030504040204" pitchFamily="50" charset="-128"/>
                        </a:rPr>
                        <a:t>配布上限は</a:t>
                      </a:r>
                      <a:r>
                        <a:rPr kumimoji="1" lang="en-US" altLang="ja-JP" sz="1600" b="0" dirty="0">
                          <a:solidFill>
                            <a:schemeClr val="tx1"/>
                          </a:solidFill>
                          <a:latin typeface="Meiryo UI" panose="020B0604030504040204" pitchFamily="50" charset="-128"/>
                          <a:ea typeface="Meiryo UI" panose="020B0604030504040204" pitchFamily="50" charset="-128"/>
                        </a:rPr>
                        <a:t>10</a:t>
                      </a:r>
                      <a:r>
                        <a:rPr kumimoji="1" lang="ja-JP" altLang="en-US" sz="1600" b="0" dirty="0">
                          <a:solidFill>
                            <a:schemeClr val="tx1"/>
                          </a:solidFill>
                          <a:latin typeface="Meiryo UI" panose="020B0604030504040204" pitchFamily="50" charset="-128"/>
                          <a:ea typeface="Meiryo UI" panose="020B0604030504040204" pitchFamily="50" charset="-128"/>
                        </a:rPr>
                        <a:t>個までとなります。</a:t>
                      </a:r>
                      <a:endParaRPr kumimoji="1" lang="en-US" altLang="ja-JP" sz="1600" b="0" dirty="0">
                        <a:solidFill>
                          <a:schemeClr val="tx1"/>
                        </a:solidFill>
                        <a:latin typeface="Meiryo UI" panose="020B0604030504040204" pitchFamily="50" charset="-128"/>
                        <a:ea typeface="Meiryo UI" panose="020B0604030504040204" pitchFamily="50" charset="-128"/>
                      </a:endParaRPr>
                    </a:p>
                  </a:txBody>
                  <a:tcPr marL="72000" marR="144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4"/>
                  </a:ext>
                </a:extLst>
              </a:tr>
              <a:tr h="864000">
                <a:tc>
                  <a:txBody>
                    <a:bodyPr/>
                    <a:lstStyle/>
                    <a:p>
                      <a:pPr marL="144000" marR="0" lvl="0" indent="0" algn="l" defTabSz="914400" rtl="0" eaLnBrk="1" fontAlgn="base" latinLnBrk="0" hangingPunct="1">
                        <a:lnSpc>
                          <a:spcPct val="100000"/>
                        </a:lnSpc>
                        <a:spcBef>
                          <a:spcPts val="0"/>
                        </a:spcBef>
                        <a:spcAft>
                          <a:spcPct val="0"/>
                        </a:spcAft>
                        <a:buClrTx/>
                        <a:buSzTx/>
                        <a:buFontTx/>
                        <a:buNone/>
                        <a:tabLst/>
                      </a:pPr>
                      <a:r>
                        <a:rPr kumimoji="1" lang="ja-JP" altLang="en-US" sz="18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配布対象デバイス</a:t>
                      </a:r>
                      <a:endParaRPr kumimoji="1" lang="en-US" altLang="ja-JP" sz="18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endParaRPr>
                    </a:p>
                  </a:txBody>
                  <a:tcPr marL="72000" marR="144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noFill/>
                  </a:tcPr>
                </a:tc>
                <a:tc>
                  <a:txBody>
                    <a:bodyPr/>
                    <a:lstStyle/>
                    <a:p>
                      <a:pPr marL="144000" marR="0" lvl="0" indent="0" algn="l" defTabSz="914400" rtl="0" eaLnBrk="1" fontAlgn="base" latinLnBrk="0" hangingPunct="1">
                        <a:lnSpc>
                          <a:spcPct val="100000"/>
                        </a:lnSpc>
                        <a:spcBef>
                          <a:spcPts val="0"/>
                        </a:spcBef>
                        <a:spcAft>
                          <a:spcPct val="0"/>
                        </a:spcAft>
                        <a:buClrTx/>
                        <a:buSzTx/>
                        <a:buFontTx/>
                        <a:buNone/>
                        <a:tabLst/>
                        <a:defRPr/>
                      </a:pPr>
                      <a:r>
                        <a:rPr kumimoji="1" lang="en-US" altLang="ja-JP" sz="1600" b="0" i="0" u="none" strike="noStrike" cap="none" normalizeH="0" baseline="0" dirty="0" err="1">
                          <a:ln>
                            <a:noFill/>
                          </a:ln>
                          <a:solidFill>
                            <a:schemeClr val="tx1"/>
                          </a:solidFill>
                          <a:effectLst/>
                          <a:latin typeface="Meiryo UI" panose="020B0604030504040204" pitchFamily="50" charset="-128"/>
                          <a:ea typeface="Meiryo UI" panose="020B0604030504040204" pitchFamily="50" charset="-128"/>
                        </a:rPr>
                        <a:t>BCAgent</a:t>
                      </a:r>
                      <a:r>
                        <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がインストールされたデバイスが対象です。</a:t>
                      </a:r>
                      <a:endParaRPr kumimoji="1" lang="en-US" altLang="ja-JP"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endParaRPr>
                    </a:p>
                  </a:txBody>
                  <a:tcPr marL="72000" marR="144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5"/>
                  </a:ext>
                </a:extLst>
              </a:tr>
              <a:tr h="864000">
                <a:tc>
                  <a:txBody>
                    <a:bodyPr/>
                    <a:lstStyle/>
                    <a:p>
                      <a:pPr marL="144000" marR="0" lvl="0" indent="0" algn="l" defTabSz="914400" rtl="0" eaLnBrk="1" fontAlgn="base" latinLnBrk="0" hangingPunct="1">
                        <a:lnSpc>
                          <a:spcPct val="100000"/>
                        </a:lnSpc>
                        <a:spcBef>
                          <a:spcPts val="0"/>
                        </a:spcBef>
                        <a:spcAft>
                          <a:spcPct val="0"/>
                        </a:spcAft>
                        <a:buClrTx/>
                        <a:buSzTx/>
                        <a:buFontTx/>
                        <a:buNone/>
                        <a:tabLst/>
                      </a:pPr>
                      <a:r>
                        <a:rPr kumimoji="1" lang="ja-JP" altLang="en-US" sz="18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ステータス管理</a:t>
                      </a:r>
                    </a:p>
                  </a:txBody>
                  <a:tcPr marL="72000" marR="144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noFill/>
                  </a:tcPr>
                </a:tc>
                <a:tc>
                  <a:txBody>
                    <a:bodyPr/>
                    <a:lstStyle/>
                    <a:p>
                      <a:pPr marL="144000" marR="0" lvl="0" indent="0" algn="l" defTabSz="914400" rtl="0" eaLnBrk="1" fontAlgn="base" latinLnBrk="0" hangingPunct="1">
                        <a:lnSpc>
                          <a:spcPct val="100000"/>
                        </a:lnSpc>
                        <a:spcBef>
                          <a:spcPts val="0"/>
                        </a:spcBef>
                        <a:spcAft>
                          <a:spcPct val="0"/>
                        </a:spcAft>
                        <a:buClrTx/>
                        <a:buSzTx/>
                        <a:buFontTx/>
                        <a:buNone/>
                        <a:tabLst/>
                        <a:defRPr/>
                      </a:pPr>
                      <a:r>
                        <a:rPr kumimoji="1" lang="en-US" altLang="ja-JP" sz="1600" b="0" i="0" u="none" strike="noStrike" cap="none" normalizeH="0" baseline="0" dirty="0" err="1">
                          <a:ln>
                            <a:noFill/>
                          </a:ln>
                          <a:solidFill>
                            <a:schemeClr val="tx1"/>
                          </a:solidFill>
                          <a:effectLst/>
                          <a:latin typeface="Meiryo UI" panose="020B0604030504040204" pitchFamily="50" charset="-128"/>
                          <a:ea typeface="Meiryo UI" panose="020B0604030504040204" pitchFamily="50" charset="-128"/>
                        </a:rPr>
                        <a:t>iOS</a:t>
                      </a:r>
                      <a:r>
                        <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向け</a:t>
                      </a:r>
                      <a:r>
                        <a:rPr kumimoji="1" lang="en-US" altLang="ja-JP"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Managed Apps</a:t>
                      </a:r>
                      <a:r>
                        <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と異なり、配布後のステータス管理はできません。</a:t>
                      </a:r>
                      <a:endParaRPr kumimoji="1" lang="en-US" altLang="ja-JP"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endParaRPr>
                    </a:p>
                  </a:txBody>
                  <a:tcPr marL="72000" marR="144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6"/>
                  </a:ext>
                </a:extLst>
              </a:tr>
              <a:tr h="864000">
                <a:tc>
                  <a:txBody>
                    <a:bodyPr/>
                    <a:lstStyle/>
                    <a:p>
                      <a:pPr marL="144000" marR="0" lvl="0" indent="0" algn="l" defTabSz="914400" rtl="0" eaLnBrk="1" fontAlgn="base" latinLnBrk="0" hangingPunct="1">
                        <a:lnSpc>
                          <a:spcPct val="100000"/>
                        </a:lnSpc>
                        <a:spcBef>
                          <a:spcPts val="0"/>
                        </a:spcBef>
                        <a:spcAft>
                          <a:spcPct val="0"/>
                        </a:spcAft>
                        <a:buClrTx/>
                        <a:buSzTx/>
                        <a:buFontTx/>
                        <a:buNone/>
                        <a:tabLst/>
                      </a:pPr>
                      <a:r>
                        <a:rPr kumimoji="1" lang="ja-JP" altLang="en-US" sz="18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配布間隔</a:t>
                      </a:r>
                    </a:p>
                  </a:txBody>
                  <a:tcPr marL="72000" marR="144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noFill/>
                  </a:tcPr>
                </a:tc>
                <a:tc>
                  <a:txBody>
                    <a:bodyPr/>
                    <a:lstStyle/>
                    <a:p>
                      <a:pPr marL="144000" marR="0" lvl="0" indent="0" algn="l" defTabSz="914400" rtl="0" eaLnBrk="1" fontAlgn="base" latinLnBrk="0" hangingPunct="1">
                        <a:lnSpc>
                          <a:spcPct val="100000"/>
                        </a:lnSpc>
                        <a:spcBef>
                          <a:spcPts val="0"/>
                        </a:spcBef>
                        <a:spcAft>
                          <a:spcPct val="0"/>
                        </a:spcAft>
                        <a:buClrTx/>
                        <a:buSzTx/>
                        <a:buFontTx/>
                        <a:buNone/>
                        <a:tabLst/>
                        <a:defRPr/>
                      </a:pPr>
                      <a:r>
                        <a:rPr kumimoji="1" lang="en-US" altLang="ja-JP"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4G</a:t>
                      </a:r>
                      <a:r>
                        <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ケータイの場合、</a:t>
                      </a:r>
                      <a:r>
                        <a:rPr kumimoji="1" lang="en-US" altLang="ja-JP"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FCM</a:t>
                      </a:r>
                      <a:r>
                        <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サービスが利用できないため定期通信（ポーリング）での配布となります。</a:t>
                      </a:r>
                      <a:endParaRPr kumimoji="1" lang="en-US" altLang="ja-JP"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endParaRPr>
                    </a:p>
                  </a:txBody>
                  <a:tcPr marL="72000" marR="144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82755760"/>
                  </a:ext>
                </a:extLst>
              </a:tr>
            </a:tbl>
          </a:graphicData>
        </a:graphic>
      </p:graphicFrame>
    </p:spTree>
    <p:extLst>
      <p:ext uri="{BB962C8B-B14F-4D97-AF65-F5344CB8AC3E}">
        <p14:creationId xmlns:p14="http://schemas.microsoft.com/office/powerpoint/2010/main" val="554925031"/>
      </p:ext>
    </p:extLst>
  </p:cSld>
  <p:clrMapOvr>
    <a:masterClrMapping/>
  </p:clrMapOvr>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A7488D94-2194-44EA-B30C-BCDF34CDC7F0}"/>
              </a:ext>
            </a:extLst>
          </p:cNvPr>
          <p:cNvSpPr txBox="1"/>
          <p:nvPr/>
        </p:nvSpPr>
        <p:spPr>
          <a:xfrm>
            <a:off x="4551393" y="3944982"/>
            <a:ext cx="3900427" cy="1862048"/>
          </a:xfrm>
          <a:prstGeom prst="rect">
            <a:avLst/>
          </a:prstGeom>
          <a:noFill/>
        </p:spPr>
        <p:txBody>
          <a:bodyPr wrap="none" rtlCol="0" anchor="ctr" anchorCtr="1">
            <a:spAutoFit/>
          </a:bodyPr>
          <a:lstStyle/>
          <a:p>
            <a:pPr lvl="0">
              <a:spcBef>
                <a:spcPts val="600"/>
              </a:spcBef>
            </a:pPr>
            <a:r>
              <a:rPr lang="ja-JP" altLang="en-US" sz="5500" dirty="0">
                <a:solidFill>
                  <a:schemeClr val="bg1"/>
                </a:solidFill>
                <a:latin typeface="Meiryo UI" panose="020B0604030504040204" pitchFamily="50" charset="-128"/>
                <a:ea typeface="Meiryo UI" panose="020B0604030504040204" pitchFamily="50" charset="-128"/>
              </a:rPr>
              <a:t>基本サービス</a:t>
            </a:r>
            <a:endParaRPr lang="en-US" altLang="ja-JP" sz="5500" dirty="0">
              <a:solidFill>
                <a:schemeClr val="bg1"/>
              </a:solidFill>
              <a:latin typeface="Meiryo UI" panose="020B0604030504040204" pitchFamily="50" charset="-128"/>
              <a:ea typeface="Meiryo UI" panose="020B0604030504040204" pitchFamily="50" charset="-128"/>
            </a:endParaRPr>
          </a:p>
          <a:p>
            <a:pPr lvl="0">
              <a:spcBef>
                <a:spcPts val="600"/>
              </a:spcBef>
            </a:pPr>
            <a:r>
              <a:rPr lang="ja-JP" altLang="en-US" sz="5500" dirty="0">
                <a:solidFill>
                  <a:schemeClr val="bg1"/>
                </a:solidFill>
                <a:latin typeface="Meiryo UI" panose="020B0604030504040204" pitchFamily="50" charset="-128"/>
                <a:ea typeface="Meiryo UI" panose="020B0604030504040204" pitchFamily="50" charset="-128"/>
              </a:rPr>
              <a:t>［</a:t>
            </a:r>
            <a:r>
              <a:rPr lang="en-US" altLang="ja-JP" sz="5500" dirty="0">
                <a:solidFill>
                  <a:schemeClr val="bg1"/>
                </a:solidFill>
                <a:latin typeface="Meiryo UI" panose="020B0604030504040204" pitchFamily="50" charset="-128"/>
                <a:ea typeface="Meiryo UI" panose="020B0604030504040204" pitchFamily="50" charset="-128"/>
              </a:rPr>
              <a:t>PC</a:t>
            </a:r>
            <a:r>
              <a:rPr lang="ja-JP" altLang="en-US" sz="5500" dirty="0">
                <a:solidFill>
                  <a:schemeClr val="bg1"/>
                </a:solidFill>
                <a:latin typeface="Meiryo UI" panose="020B0604030504040204" pitchFamily="50" charset="-128"/>
                <a:ea typeface="Meiryo UI" panose="020B0604030504040204" pitchFamily="50" charset="-128"/>
              </a:rPr>
              <a:t>管理］</a:t>
            </a:r>
          </a:p>
        </p:txBody>
      </p:sp>
    </p:spTree>
    <p:extLst>
      <p:ext uri="{BB962C8B-B14F-4D97-AF65-F5344CB8AC3E}">
        <p14:creationId xmlns:p14="http://schemas.microsoft.com/office/powerpoint/2010/main" val="554016692"/>
      </p:ext>
    </p:extLst>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矢印: 右 73">
            <a:extLst>
              <a:ext uri="{FF2B5EF4-FFF2-40B4-BE49-F238E27FC236}">
                <a16:creationId xmlns:a16="http://schemas.microsoft.com/office/drawing/2014/main" id="{0C9DDB7B-FC9A-4214-B522-7B0DB5A65211}"/>
              </a:ext>
            </a:extLst>
          </p:cNvPr>
          <p:cNvSpPr/>
          <p:nvPr/>
        </p:nvSpPr>
        <p:spPr bwMode="auto">
          <a:xfrm rot="9872316" flipH="1">
            <a:off x="6615783" y="4490018"/>
            <a:ext cx="2972833" cy="184667"/>
          </a:xfrm>
          <a:prstGeom prst="rightArrow">
            <a:avLst>
              <a:gd name="adj1" fmla="val 45958"/>
              <a:gd name="adj2" fmla="val 129682"/>
            </a:avLst>
          </a:prstGeom>
          <a:gradFill>
            <a:gsLst>
              <a:gs pos="0">
                <a:srgbClr val="00B050"/>
              </a:gs>
              <a:gs pos="100000">
                <a:srgbClr val="0070C0"/>
              </a:gs>
            </a:gsLst>
            <a:lin ang="0" scaled="0"/>
          </a:gra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grpSp>
        <p:nvGrpSpPr>
          <p:cNvPr id="98" name="グループ化 97">
            <a:extLst>
              <a:ext uri="{FF2B5EF4-FFF2-40B4-BE49-F238E27FC236}">
                <a16:creationId xmlns:a16="http://schemas.microsoft.com/office/drawing/2014/main" id="{DCA3501A-D696-4B72-A72A-135037535F10}"/>
              </a:ext>
            </a:extLst>
          </p:cNvPr>
          <p:cNvGrpSpPr/>
          <p:nvPr/>
        </p:nvGrpSpPr>
        <p:grpSpPr>
          <a:xfrm>
            <a:off x="4240603" y="5601721"/>
            <a:ext cx="4522008" cy="1522380"/>
            <a:chOff x="4240603" y="5601721"/>
            <a:chExt cx="4522008" cy="1522380"/>
          </a:xfrm>
        </p:grpSpPr>
        <p:grpSp>
          <p:nvGrpSpPr>
            <p:cNvPr id="27" name="グループ化 26">
              <a:extLst>
                <a:ext uri="{FF2B5EF4-FFF2-40B4-BE49-F238E27FC236}">
                  <a16:creationId xmlns:a16="http://schemas.microsoft.com/office/drawing/2014/main" id="{4FB4831F-D8F4-41B2-98C2-5B9EF19E7016}"/>
                </a:ext>
              </a:extLst>
            </p:cNvPr>
            <p:cNvGrpSpPr/>
            <p:nvPr/>
          </p:nvGrpSpPr>
          <p:grpSpPr>
            <a:xfrm>
              <a:off x="4240603" y="5601721"/>
              <a:ext cx="4522008" cy="1522380"/>
              <a:chOff x="4773274" y="5251715"/>
              <a:chExt cx="3373812" cy="1398590"/>
            </a:xfrm>
            <a:solidFill>
              <a:schemeClr val="bg1">
                <a:lumMod val="85000"/>
              </a:schemeClr>
            </a:solidFill>
            <a:effectLst/>
          </p:grpSpPr>
          <p:sp>
            <p:nvSpPr>
              <p:cNvPr id="28" name="楕円 27">
                <a:extLst>
                  <a:ext uri="{FF2B5EF4-FFF2-40B4-BE49-F238E27FC236}">
                    <a16:creationId xmlns:a16="http://schemas.microsoft.com/office/drawing/2014/main" id="{C7869B6E-095A-4A87-AB8B-ABB086B991ED}"/>
                  </a:ext>
                </a:extLst>
              </p:cNvPr>
              <p:cNvSpPr/>
              <p:nvPr/>
            </p:nvSpPr>
            <p:spPr bwMode="auto">
              <a:xfrm>
                <a:off x="4773274" y="5536162"/>
                <a:ext cx="842784" cy="842785"/>
              </a:xfrm>
              <a:prstGeom prst="ellipse">
                <a:avLst/>
              </a:prstGeom>
              <a:grp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29" name="楕円 28">
                <a:extLst>
                  <a:ext uri="{FF2B5EF4-FFF2-40B4-BE49-F238E27FC236}">
                    <a16:creationId xmlns:a16="http://schemas.microsoft.com/office/drawing/2014/main" id="{C324E325-A03C-4940-8F5A-B8E7502AB9F6}"/>
                  </a:ext>
                </a:extLst>
              </p:cNvPr>
              <p:cNvSpPr/>
              <p:nvPr/>
            </p:nvSpPr>
            <p:spPr bwMode="auto">
              <a:xfrm>
                <a:off x="5233589" y="5302466"/>
                <a:ext cx="1064807" cy="1064808"/>
              </a:xfrm>
              <a:prstGeom prst="ellipse">
                <a:avLst/>
              </a:prstGeom>
              <a:grp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30" name="楕円 29">
                <a:extLst>
                  <a:ext uri="{FF2B5EF4-FFF2-40B4-BE49-F238E27FC236}">
                    <a16:creationId xmlns:a16="http://schemas.microsoft.com/office/drawing/2014/main" id="{AF118D72-D78E-4154-9F5A-BFC73825D932}"/>
                  </a:ext>
                </a:extLst>
              </p:cNvPr>
              <p:cNvSpPr/>
              <p:nvPr/>
            </p:nvSpPr>
            <p:spPr bwMode="auto">
              <a:xfrm>
                <a:off x="5936143" y="5251715"/>
                <a:ext cx="1030240" cy="1030241"/>
              </a:xfrm>
              <a:prstGeom prst="ellipse">
                <a:avLst/>
              </a:prstGeom>
              <a:grp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31" name="楕円 30">
                <a:extLst>
                  <a:ext uri="{FF2B5EF4-FFF2-40B4-BE49-F238E27FC236}">
                    <a16:creationId xmlns:a16="http://schemas.microsoft.com/office/drawing/2014/main" id="{10FFE722-B9DF-41A9-87AE-7B19FBB3D471}"/>
                  </a:ext>
                </a:extLst>
              </p:cNvPr>
              <p:cNvSpPr/>
              <p:nvPr/>
            </p:nvSpPr>
            <p:spPr bwMode="auto">
              <a:xfrm>
                <a:off x="6525217" y="5286195"/>
                <a:ext cx="1117996" cy="1117996"/>
              </a:xfrm>
              <a:prstGeom prst="ellipse">
                <a:avLst/>
              </a:prstGeom>
              <a:grp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32" name="楕円 31">
                <a:extLst>
                  <a:ext uri="{FF2B5EF4-FFF2-40B4-BE49-F238E27FC236}">
                    <a16:creationId xmlns:a16="http://schemas.microsoft.com/office/drawing/2014/main" id="{FD31BE63-D8C0-4DCF-98EA-26445A0DB69F}"/>
                  </a:ext>
                </a:extLst>
              </p:cNvPr>
              <p:cNvSpPr/>
              <p:nvPr/>
            </p:nvSpPr>
            <p:spPr bwMode="auto">
              <a:xfrm>
                <a:off x="7304302" y="5521882"/>
                <a:ext cx="842784" cy="842785"/>
              </a:xfrm>
              <a:prstGeom prst="ellipse">
                <a:avLst/>
              </a:prstGeom>
              <a:grp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33" name="楕円 32">
                <a:extLst>
                  <a:ext uri="{FF2B5EF4-FFF2-40B4-BE49-F238E27FC236}">
                    <a16:creationId xmlns:a16="http://schemas.microsoft.com/office/drawing/2014/main" id="{DE713043-B86F-461B-BAA1-DEFDBB5C1E36}"/>
                  </a:ext>
                </a:extLst>
              </p:cNvPr>
              <p:cNvSpPr/>
              <p:nvPr/>
            </p:nvSpPr>
            <p:spPr bwMode="auto">
              <a:xfrm>
                <a:off x="6549128" y="5480648"/>
                <a:ext cx="1105233" cy="1105233"/>
              </a:xfrm>
              <a:prstGeom prst="ellipse">
                <a:avLst/>
              </a:prstGeom>
              <a:grp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34" name="楕円 33">
                <a:extLst>
                  <a:ext uri="{FF2B5EF4-FFF2-40B4-BE49-F238E27FC236}">
                    <a16:creationId xmlns:a16="http://schemas.microsoft.com/office/drawing/2014/main" id="{F4D426A4-13E0-4C57-91AC-F7C400FF74CB}"/>
                  </a:ext>
                </a:extLst>
              </p:cNvPr>
              <p:cNvSpPr/>
              <p:nvPr/>
            </p:nvSpPr>
            <p:spPr bwMode="auto">
              <a:xfrm>
                <a:off x="5968026" y="5651948"/>
                <a:ext cx="998356" cy="998357"/>
              </a:xfrm>
              <a:prstGeom prst="ellipse">
                <a:avLst/>
              </a:prstGeom>
              <a:grp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35" name="楕円 34">
                <a:extLst>
                  <a:ext uri="{FF2B5EF4-FFF2-40B4-BE49-F238E27FC236}">
                    <a16:creationId xmlns:a16="http://schemas.microsoft.com/office/drawing/2014/main" id="{3EAF96A2-6D4C-4A42-90E8-98B3528A7F4C}"/>
                  </a:ext>
                </a:extLst>
              </p:cNvPr>
              <p:cNvSpPr/>
              <p:nvPr/>
            </p:nvSpPr>
            <p:spPr bwMode="auto">
              <a:xfrm>
                <a:off x="5232401" y="5497266"/>
                <a:ext cx="1105233" cy="1105233"/>
              </a:xfrm>
              <a:prstGeom prst="ellipse">
                <a:avLst/>
              </a:prstGeom>
              <a:grp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grpSp>
        <p:sp>
          <p:nvSpPr>
            <p:cNvPr id="54" name="正方形/長方形 53">
              <a:extLst>
                <a:ext uri="{FF2B5EF4-FFF2-40B4-BE49-F238E27FC236}">
                  <a16:creationId xmlns:a16="http://schemas.microsoft.com/office/drawing/2014/main" id="{0D1C807B-1690-4CC9-8EFD-02BB01EB5FEE}"/>
                </a:ext>
              </a:extLst>
            </p:cNvPr>
            <p:cNvSpPr/>
            <p:nvPr/>
          </p:nvSpPr>
          <p:spPr>
            <a:xfrm>
              <a:off x="5935777" y="6209023"/>
              <a:ext cx="1131655" cy="307777"/>
            </a:xfrm>
            <a:prstGeom prst="rect">
              <a:avLst/>
            </a:prstGeom>
          </p:spPr>
          <p:txBody>
            <a:bodyPr wrap="none" lIns="0" tIns="0" rIns="0" bIns="0" anchor="ctr" anchorCtr="1">
              <a:spAutoFit/>
            </a:bodyPr>
            <a:lstStyle/>
            <a:p>
              <a:r>
                <a:rPr lang="en-US" altLang="ja-JP" sz="2000" b="1" dirty="0">
                  <a:solidFill>
                    <a:schemeClr val="bg1">
                      <a:lumMod val="50000"/>
                    </a:schemeClr>
                  </a:solidFill>
                  <a:latin typeface="Meiryo UI" panose="020B0604030504040204" pitchFamily="50" charset="-128"/>
                  <a:ea typeface="Meiryo UI" panose="020B0604030504040204" pitchFamily="50" charset="-128"/>
                  <a:cs typeface="Verdana" panose="020B0604030504040204" pitchFamily="34" charset="0"/>
                </a:rPr>
                <a:t>Internet</a:t>
              </a:r>
            </a:p>
          </p:txBody>
        </p:sp>
      </p:grpSp>
      <p:sp>
        <p:nvSpPr>
          <p:cNvPr id="92" name="矢印: 右 91">
            <a:extLst>
              <a:ext uri="{FF2B5EF4-FFF2-40B4-BE49-F238E27FC236}">
                <a16:creationId xmlns:a16="http://schemas.microsoft.com/office/drawing/2014/main" id="{A490BD9D-0D92-496A-8770-047F5B038FA8}"/>
              </a:ext>
            </a:extLst>
          </p:cNvPr>
          <p:cNvSpPr/>
          <p:nvPr/>
        </p:nvSpPr>
        <p:spPr bwMode="auto">
          <a:xfrm rot="9231719">
            <a:off x="3072552" y="5704816"/>
            <a:ext cx="2972833" cy="184667"/>
          </a:xfrm>
          <a:prstGeom prst="rightArrow">
            <a:avLst>
              <a:gd name="adj1" fmla="val 45958"/>
              <a:gd name="adj2" fmla="val 129682"/>
            </a:avLst>
          </a:prstGeom>
          <a:gradFill>
            <a:gsLst>
              <a:gs pos="0">
                <a:srgbClr val="00B050"/>
              </a:gs>
              <a:gs pos="100000">
                <a:srgbClr val="0070C0"/>
              </a:gs>
            </a:gsLst>
            <a:lin ang="0" scaled="0"/>
          </a:gra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dirty="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93" name="矢印: 右 92">
            <a:extLst>
              <a:ext uri="{FF2B5EF4-FFF2-40B4-BE49-F238E27FC236}">
                <a16:creationId xmlns:a16="http://schemas.microsoft.com/office/drawing/2014/main" id="{27475584-CB6A-44CC-B248-3DFA3AAC8049}"/>
              </a:ext>
            </a:extLst>
          </p:cNvPr>
          <p:cNvSpPr/>
          <p:nvPr/>
        </p:nvSpPr>
        <p:spPr bwMode="auto">
          <a:xfrm rot="11909190" flipH="1">
            <a:off x="6692778" y="5261729"/>
            <a:ext cx="2972833" cy="184667"/>
          </a:xfrm>
          <a:prstGeom prst="rightArrow">
            <a:avLst>
              <a:gd name="adj1" fmla="val 45958"/>
              <a:gd name="adj2" fmla="val 129682"/>
            </a:avLst>
          </a:prstGeom>
          <a:gradFill>
            <a:gsLst>
              <a:gs pos="0">
                <a:srgbClr val="00B050"/>
              </a:gs>
              <a:gs pos="100000">
                <a:srgbClr val="0070C0"/>
              </a:gs>
            </a:gsLst>
            <a:lin ang="0" scaled="0"/>
          </a:gra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95" name="矢印: 右 94">
            <a:extLst>
              <a:ext uri="{FF2B5EF4-FFF2-40B4-BE49-F238E27FC236}">
                <a16:creationId xmlns:a16="http://schemas.microsoft.com/office/drawing/2014/main" id="{9F5419A7-8030-4DEC-901C-777ADCBB1BEE}"/>
              </a:ext>
            </a:extLst>
          </p:cNvPr>
          <p:cNvSpPr/>
          <p:nvPr/>
        </p:nvSpPr>
        <p:spPr bwMode="auto">
          <a:xfrm rot="8030206">
            <a:off x="3902356" y="6111397"/>
            <a:ext cx="2588765" cy="184667"/>
          </a:xfrm>
          <a:prstGeom prst="rightArrow">
            <a:avLst>
              <a:gd name="adj1" fmla="val 45958"/>
              <a:gd name="adj2" fmla="val 129682"/>
            </a:avLst>
          </a:prstGeom>
          <a:gradFill>
            <a:gsLst>
              <a:gs pos="0">
                <a:srgbClr val="00B050"/>
              </a:gs>
              <a:gs pos="100000">
                <a:srgbClr val="0070C0"/>
              </a:gs>
            </a:gsLst>
            <a:lin ang="0" scaled="0"/>
          </a:gra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96" name="矢印: 右 95">
            <a:extLst>
              <a:ext uri="{FF2B5EF4-FFF2-40B4-BE49-F238E27FC236}">
                <a16:creationId xmlns:a16="http://schemas.microsoft.com/office/drawing/2014/main" id="{0C1EFDC6-464D-4B58-934A-8E9F1827A8DD}"/>
              </a:ext>
            </a:extLst>
          </p:cNvPr>
          <p:cNvSpPr/>
          <p:nvPr/>
        </p:nvSpPr>
        <p:spPr bwMode="auto">
          <a:xfrm rot="16519682" flipH="1">
            <a:off x="5254789" y="6066878"/>
            <a:ext cx="2588765" cy="184667"/>
          </a:xfrm>
          <a:prstGeom prst="rightArrow">
            <a:avLst>
              <a:gd name="adj1" fmla="val 45958"/>
              <a:gd name="adj2" fmla="val 129682"/>
            </a:avLst>
          </a:prstGeom>
          <a:gradFill>
            <a:gsLst>
              <a:gs pos="0">
                <a:srgbClr val="00B050"/>
              </a:gs>
              <a:gs pos="100000">
                <a:srgbClr val="0070C0"/>
              </a:gs>
            </a:gsLst>
            <a:lin ang="0" scaled="0"/>
          </a:gra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39" name="四角形: 角を丸くする 38">
            <a:extLst>
              <a:ext uri="{FF2B5EF4-FFF2-40B4-BE49-F238E27FC236}">
                <a16:creationId xmlns:a16="http://schemas.microsoft.com/office/drawing/2014/main" id="{B658F550-7E05-4C4E-8CFA-ECCA35A77073}"/>
              </a:ext>
            </a:extLst>
          </p:cNvPr>
          <p:cNvSpPr/>
          <p:nvPr/>
        </p:nvSpPr>
        <p:spPr bwMode="auto">
          <a:xfrm>
            <a:off x="777790" y="3286248"/>
            <a:ext cx="4587561" cy="2131850"/>
          </a:xfrm>
          <a:prstGeom prst="roundRect">
            <a:avLst>
              <a:gd name="adj" fmla="val 5957"/>
            </a:avLst>
          </a:prstGeom>
          <a:noFill/>
          <a:ln w="25400" cap="rnd" cmpd="sng" algn="ctr">
            <a:solidFill>
              <a:schemeClr val="bg1">
                <a:lumMod val="50000"/>
              </a:schemeClr>
            </a:solidFill>
            <a:prstDash val="sysDot"/>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3" name="スライド番号プレースホルダー 2">
            <a:extLst>
              <a:ext uri="{FF2B5EF4-FFF2-40B4-BE49-F238E27FC236}">
                <a16:creationId xmlns:a16="http://schemas.microsoft.com/office/drawing/2014/main" id="{D0166E60-53DA-4660-98DF-973080FC5995}"/>
              </a:ext>
            </a:extLst>
          </p:cNvPr>
          <p:cNvSpPr>
            <a:spLocks noGrp="1"/>
          </p:cNvSpPr>
          <p:nvPr>
            <p:ph type="sldNum" sz="quarter" idx="4"/>
          </p:nvPr>
        </p:nvSpPr>
        <p:spPr/>
        <p:txBody>
          <a:bodyPr/>
          <a:lstStyle/>
          <a:p>
            <a:fld id="{F1BF7F6E-0413-4353-995D-100289A07FF8}" type="slidenum">
              <a:rPr lang="en-US" altLang="ja-JP" smtClean="0"/>
              <a:pPr/>
              <a:t>69</a:t>
            </a:fld>
            <a:endParaRPr lang="en-US" altLang="ja-JP" dirty="0"/>
          </a:p>
        </p:txBody>
      </p:sp>
      <p:sp>
        <p:nvSpPr>
          <p:cNvPr id="4" name="タイトル 3">
            <a:extLst>
              <a:ext uri="{FF2B5EF4-FFF2-40B4-BE49-F238E27FC236}">
                <a16:creationId xmlns:a16="http://schemas.microsoft.com/office/drawing/2014/main" id="{9DD8CAE9-D50C-4B2F-AA09-6282B17C6B1F}"/>
              </a:ext>
            </a:extLst>
          </p:cNvPr>
          <p:cNvSpPr>
            <a:spLocks noGrp="1"/>
          </p:cNvSpPr>
          <p:nvPr>
            <p:ph type="title"/>
          </p:nvPr>
        </p:nvSpPr>
        <p:spPr/>
        <p:txBody>
          <a:bodyPr/>
          <a:lstStyle/>
          <a:p>
            <a:r>
              <a:rPr lang="ja-JP" altLang="en-US" dirty="0">
                <a:solidFill>
                  <a:srgbClr val="191919"/>
                </a:solidFill>
                <a:latin typeface="Meiryo UI" panose="020B0604030504040204" pitchFamily="50" charset="-128"/>
                <a:ea typeface="Meiryo UI" panose="020B0604030504040204" pitchFamily="50" charset="-128"/>
                <a:sym typeface="ヒラギノ角ゴ ProN W6" charset="0"/>
              </a:rPr>
              <a:t>サービス概要</a:t>
            </a:r>
            <a:endParaRPr kumimoji="1" lang="ja-JP" altLang="en-US" dirty="0"/>
          </a:p>
        </p:txBody>
      </p:sp>
      <p:sp>
        <p:nvSpPr>
          <p:cNvPr id="7" name="角丸四角形 13">
            <a:extLst>
              <a:ext uri="{FF2B5EF4-FFF2-40B4-BE49-F238E27FC236}">
                <a16:creationId xmlns:a16="http://schemas.microsoft.com/office/drawing/2014/main" id="{56970170-533A-480D-AC1C-AB6B4461EBFA}"/>
              </a:ext>
            </a:extLst>
          </p:cNvPr>
          <p:cNvSpPr/>
          <p:nvPr/>
        </p:nvSpPr>
        <p:spPr bwMode="auto">
          <a:xfrm>
            <a:off x="7869878" y="360000"/>
            <a:ext cx="1080000" cy="288000"/>
          </a:xfrm>
          <a:prstGeom prst="roundRect">
            <a:avLst>
              <a:gd name="adj" fmla="val 13229"/>
            </a:avLst>
          </a:prstGeom>
          <a:solidFill>
            <a:srgbClr val="00B0F0"/>
          </a:solidFill>
          <a:ln w="28575" cap="flat" cmpd="sng" algn="ctr">
            <a:no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a:defRPr/>
            </a:pPr>
            <a:r>
              <a:rPr lang="en-US" altLang="ja-JP" sz="1400" b="1" kern="0" dirty="0">
                <a:solidFill>
                  <a:srgbClr val="FFFFFF"/>
                </a:solidFill>
                <a:latin typeface="Meiryo UI" panose="020B0604030504040204" pitchFamily="50" charset="-128"/>
                <a:ea typeface="Meiryo UI" panose="020B0604030504040204" pitchFamily="50" charset="-128"/>
                <a:cs typeface="Verdana" panose="020B0604030504040204" pitchFamily="34" charset="0"/>
              </a:rPr>
              <a:t>Windows</a:t>
            </a:r>
            <a:endParaRPr kumimoji="1" lang="ja-JP" altLang="en-US" sz="1400" b="1" kern="0" dirty="0">
              <a:solidFill>
                <a:srgbClr val="FFFFFF"/>
              </a:solidFill>
              <a:latin typeface="Meiryo UI" panose="020B0604030504040204" pitchFamily="50" charset="-128"/>
              <a:ea typeface="Meiryo UI" panose="020B0604030504040204" pitchFamily="50" charset="-128"/>
              <a:cs typeface="Verdana" panose="020B0604030504040204" pitchFamily="34" charset="0"/>
            </a:endParaRPr>
          </a:p>
        </p:txBody>
      </p:sp>
      <p:sp>
        <p:nvSpPr>
          <p:cNvPr id="8" name="角丸四角形 13">
            <a:extLst>
              <a:ext uri="{FF2B5EF4-FFF2-40B4-BE49-F238E27FC236}">
                <a16:creationId xmlns:a16="http://schemas.microsoft.com/office/drawing/2014/main" id="{D6872D55-47F7-4F95-AA84-EEB227215026}"/>
              </a:ext>
            </a:extLst>
          </p:cNvPr>
          <p:cNvSpPr/>
          <p:nvPr/>
        </p:nvSpPr>
        <p:spPr bwMode="auto">
          <a:xfrm>
            <a:off x="9022006" y="360000"/>
            <a:ext cx="1080000" cy="288000"/>
          </a:xfrm>
          <a:prstGeom prst="roundRect">
            <a:avLst>
              <a:gd name="adj" fmla="val 13229"/>
            </a:avLst>
          </a:prstGeom>
          <a:solidFill>
            <a:schemeClr val="tx1">
              <a:lumMod val="65000"/>
              <a:lumOff val="35000"/>
            </a:schemeClr>
          </a:solidFill>
          <a:ln w="28575" cap="flat" cmpd="sng" algn="ctr">
            <a:no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a:defRPr/>
            </a:pPr>
            <a:r>
              <a:rPr lang="en-US" altLang="ja-JP" sz="1400" b="1" kern="0" dirty="0">
                <a:solidFill>
                  <a:srgbClr val="FFFFFF"/>
                </a:solidFill>
                <a:latin typeface="Meiryo UI" panose="020B0604030504040204" pitchFamily="50" charset="-128"/>
                <a:ea typeface="Meiryo UI" panose="020B0604030504040204" pitchFamily="50" charset="-128"/>
                <a:cs typeface="Verdana" panose="020B0604030504040204" pitchFamily="34" charset="0"/>
              </a:rPr>
              <a:t>Mac</a:t>
            </a:r>
            <a:endParaRPr kumimoji="1" lang="ja-JP" altLang="en-US" sz="1400" b="1" kern="0" dirty="0">
              <a:solidFill>
                <a:srgbClr val="FFFFFF"/>
              </a:solidFill>
              <a:latin typeface="Meiryo UI" panose="020B0604030504040204" pitchFamily="50" charset="-128"/>
              <a:ea typeface="Meiryo UI" panose="020B0604030504040204" pitchFamily="50" charset="-128"/>
              <a:cs typeface="Verdana" panose="020B0604030504040204" pitchFamily="34" charset="0"/>
            </a:endParaRPr>
          </a:p>
        </p:txBody>
      </p:sp>
      <p:sp>
        <p:nvSpPr>
          <p:cNvPr id="9" name="コンテンツ プレースホルダ 28">
            <a:extLst>
              <a:ext uri="{FF2B5EF4-FFF2-40B4-BE49-F238E27FC236}">
                <a16:creationId xmlns:a16="http://schemas.microsoft.com/office/drawing/2014/main" id="{053B3E17-4DE5-4C01-B900-86900124AA43}"/>
              </a:ext>
            </a:extLst>
          </p:cNvPr>
          <p:cNvSpPr txBox="1">
            <a:spLocks/>
          </p:cNvSpPr>
          <p:nvPr/>
        </p:nvSpPr>
        <p:spPr>
          <a:xfrm>
            <a:off x="360006" y="1257478"/>
            <a:ext cx="12283200" cy="1368000"/>
          </a:xfrm>
          <a:prstGeom prst="rect">
            <a:avLst/>
          </a:prstGeom>
        </p:spPr>
        <p:txBody>
          <a:bodyPr lIns="0" rIns="0" anchor="ctr" anchorCtr="0"/>
          <a:lstStyle>
            <a:lvl1pPr marL="215900" algn="l" rtl="0" fontAlgn="base">
              <a:spcBef>
                <a:spcPts val="2400"/>
              </a:spcBef>
              <a:spcAft>
                <a:spcPct val="0"/>
              </a:spcAft>
              <a:defRPr sz="4400">
                <a:solidFill>
                  <a:schemeClr val="tx1"/>
                </a:solidFill>
                <a:latin typeface="HGP創英角ｺﾞｼｯｸUB" panose="020B0900000000000000" pitchFamily="50" charset="-128"/>
                <a:ea typeface="HGP創英角ｺﾞｼｯｸUB" panose="020B0900000000000000" pitchFamily="50" charset="-128"/>
                <a:cs typeface="+mn-cs"/>
                <a:sym typeface="ヒラギノ角ゴ ProN W6" charset="0"/>
              </a:defRPr>
            </a:lvl1pPr>
            <a:lvl2pPr marL="1231900" indent="-571500" algn="l" rtl="0" fontAlgn="base">
              <a:spcBef>
                <a:spcPts val="2400"/>
              </a:spcBef>
              <a:spcAft>
                <a:spcPct val="0"/>
              </a:spcAft>
              <a:buClr>
                <a:srgbClr val="000000"/>
              </a:buClr>
              <a:buSzPct val="171000"/>
              <a:buFont typeface="ヒラギノ角ゴ ProN W3" charset="0"/>
              <a:buChar char="•"/>
              <a:defRPr sz="4400">
                <a:solidFill>
                  <a:schemeClr val="tx1"/>
                </a:solidFill>
                <a:latin typeface="HGP創英角ｺﾞｼｯｸUB" panose="020B0900000000000000" pitchFamily="50" charset="-128"/>
                <a:ea typeface="HGP創英角ｺﾞｼｯｸUB" panose="020B0900000000000000" pitchFamily="50" charset="-128"/>
                <a:cs typeface="+mn-cs"/>
                <a:sym typeface="ヒラギノ角ゴ ProN W6" charset="0"/>
              </a:defRPr>
            </a:lvl2pPr>
            <a:lvl3pPr marL="1676400" indent="-571500" algn="l" rtl="0" fontAlgn="base">
              <a:spcBef>
                <a:spcPts val="2400"/>
              </a:spcBef>
              <a:spcAft>
                <a:spcPct val="0"/>
              </a:spcAft>
              <a:buClr>
                <a:srgbClr val="000000"/>
              </a:buClr>
              <a:buSzPct val="171000"/>
              <a:buFont typeface="ヒラギノ角ゴ ProN W3" charset="0"/>
              <a:buChar char="•"/>
              <a:defRPr sz="4400">
                <a:solidFill>
                  <a:schemeClr val="tx1"/>
                </a:solidFill>
                <a:latin typeface="HGP創英角ｺﾞｼｯｸUB" panose="020B0900000000000000" pitchFamily="50" charset="-128"/>
                <a:ea typeface="HGP創英角ｺﾞｼｯｸUB" panose="020B0900000000000000" pitchFamily="50" charset="-128"/>
                <a:cs typeface="+mn-cs"/>
                <a:sym typeface="ヒラギノ角ゴ ProN W6" charset="0"/>
              </a:defRPr>
            </a:lvl3pPr>
            <a:lvl4pPr marL="2120900" indent="-571500" algn="l" rtl="0" fontAlgn="base">
              <a:spcBef>
                <a:spcPts val="2400"/>
              </a:spcBef>
              <a:spcAft>
                <a:spcPct val="0"/>
              </a:spcAft>
              <a:buClr>
                <a:srgbClr val="000000"/>
              </a:buClr>
              <a:buSzPct val="171000"/>
              <a:buFont typeface="ヒラギノ角ゴ ProN W3" charset="0"/>
              <a:buChar char="•"/>
              <a:defRPr sz="4400">
                <a:solidFill>
                  <a:schemeClr val="tx1"/>
                </a:solidFill>
                <a:latin typeface="HGP創英角ｺﾞｼｯｸUB" panose="020B0900000000000000" pitchFamily="50" charset="-128"/>
                <a:ea typeface="HGP創英角ｺﾞｼｯｸUB" panose="020B0900000000000000" pitchFamily="50" charset="-128"/>
                <a:cs typeface="+mn-cs"/>
                <a:sym typeface="ヒラギノ角ゴ ProN W6" charset="0"/>
              </a:defRPr>
            </a:lvl4pPr>
            <a:lvl5pPr marL="2565400" indent="-571500" algn="l" rtl="0" fontAlgn="base">
              <a:spcBef>
                <a:spcPts val="2400"/>
              </a:spcBef>
              <a:spcAft>
                <a:spcPct val="0"/>
              </a:spcAft>
              <a:buClr>
                <a:srgbClr val="000000"/>
              </a:buClr>
              <a:buSzPct val="171000"/>
              <a:buFont typeface="ヒラギノ角ゴ ProN W3" charset="0"/>
              <a:buChar char="•"/>
              <a:defRPr sz="4400">
                <a:solidFill>
                  <a:schemeClr val="tx1"/>
                </a:solidFill>
                <a:latin typeface="HGP創英角ｺﾞｼｯｸUB" panose="020B0900000000000000" pitchFamily="50" charset="-128"/>
                <a:ea typeface="HGP創英角ｺﾞｼｯｸUB" panose="020B0900000000000000" pitchFamily="50" charset="-128"/>
                <a:cs typeface="+mn-cs"/>
                <a:sym typeface="ヒラギノ角ゴ ProN W6" charset="0"/>
              </a:defRPr>
            </a:lvl5pPr>
            <a:lvl6pPr marL="3022600" indent="-571500" algn="l" rtl="0" fontAlgn="base">
              <a:spcBef>
                <a:spcPts val="2400"/>
              </a:spcBef>
              <a:spcAft>
                <a:spcPct val="0"/>
              </a:spcAft>
              <a:buClr>
                <a:srgbClr val="000000"/>
              </a:buClr>
              <a:buSzPct val="171000"/>
              <a:buFont typeface="ヒラギノ角ゴ ProN W3" charset="0"/>
              <a:buChar char="•"/>
              <a:defRPr sz="3800">
                <a:solidFill>
                  <a:schemeClr val="tx1"/>
                </a:solidFill>
                <a:latin typeface="+mn-lt"/>
                <a:ea typeface="+mn-ea"/>
                <a:cs typeface="+mn-cs"/>
                <a:sym typeface="ヒラギノ角ゴ ProN W6" charset="0"/>
              </a:defRPr>
            </a:lvl6pPr>
            <a:lvl7pPr marL="3479800" indent="-571500" algn="l" rtl="0" fontAlgn="base">
              <a:spcBef>
                <a:spcPts val="2400"/>
              </a:spcBef>
              <a:spcAft>
                <a:spcPct val="0"/>
              </a:spcAft>
              <a:buClr>
                <a:srgbClr val="000000"/>
              </a:buClr>
              <a:buSzPct val="171000"/>
              <a:buFont typeface="ヒラギノ角ゴ ProN W3" charset="0"/>
              <a:buChar char="•"/>
              <a:defRPr sz="3800">
                <a:solidFill>
                  <a:schemeClr val="tx1"/>
                </a:solidFill>
                <a:latin typeface="+mn-lt"/>
                <a:ea typeface="+mn-ea"/>
                <a:cs typeface="+mn-cs"/>
                <a:sym typeface="ヒラギノ角ゴ ProN W6" charset="0"/>
              </a:defRPr>
            </a:lvl7pPr>
            <a:lvl8pPr marL="3937000" indent="-571500" algn="l" rtl="0" fontAlgn="base">
              <a:spcBef>
                <a:spcPts val="2400"/>
              </a:spcBef>
              <a:spcAft>
                <a:spcPct val="0"/>
              </a:spcAft>
              <a:buClr>
                <a:srgbClr val="000000"/>
              </a:buClr>
              <a:buSzPct val="171000"/>
              <a:buFont typeface="ヒラギノ角ゴ ProN W3" charset="0"/>
              <a:buChar char="•"/>
              <a:defRPr sz="3800">
                <a:solidFill>
                  <a:schemeClr val="tx1"/>
                </a:solidFill>
                <a:latin typeface="+mn-lt"/>
                <a:ea typeface="+mn-ea"/>
                <a:cs typeface="+mn-cs"/>
                <a:sym typeface="ヒラギノ角ゴ ProN W6" charset="0"/>
              </a:defRPr>
            </a:lvl8pPr>
            <a:lvl9pPr marL="4394200" indent="-571500" algn="l" rtl="0" fontAlgn="base">
              <a:spcBef>
                <a:spcPts val="2400"/>
              </a:spcBef>
              <a:spcAft>
                <a:spcPct val="0"/>
              </a:spcAft>
              <a:buClr>
                <a:srgbClr val="000000"/>
              </a:buClr>
              <a:buSzPct val="171000"/>
              <a:buFont typeface="ヒラギノ角ゴ ProN W3" charset="0"/>
              <a:buChar char="•"/>
              <a:defRPr sz="3800">
                <a:solidFill>
                  <a:schemeClr val="tx1"/>
                </a:solidFill>
                <a:latin typeface="+mn-lt"/>
                <a:ea typeface="+mn-ea"/>
                <a:cs typeface="+mn-cs"/>
                <a:sym typeface="ヒラギノ角ゴ ProN W6" charset="0"/>
              </a:defRPr>
            </a:lvl9pPr>
          </a:lstStyle>
          <a:p>
            <a:pPr marL="0" algn="ctr">
              <a:spcBef>
                <a:spcPts val="0"/>
              </a:spcBef>
            </a:pPr>
            <a:r>
              <a:rPr lang="en-US" altLang="ja-JP" sz="3000" kern="0" dirty="0">
                <a:latin typeface="Meiryo UI" panose="020B0604030504040204" pitchFamily="50" charset="-128"/>
                <a:ea typeface="Meiryo UI" panose="020B0604030504040204" pitchFamily="50" charset="-128"/>
                <a:cs typeface="Verdana" panose="020B0604030504040204" pitchFamily="34" charset="0"/>
              </a:rPr>
              <a:t>PC</a:t>
            </a:r>
            <a:r>
              <a:rPr lang="ja-JP" altLang="en-US" sz="3000" kern="0" dirty="0">
                <a:latin typeface="Meiryo UI" panose="020B0604030504040204" pitchFamily="50" charset="-128"/>
                <a:ea typeface="Meiryo UI" panose="020B0604030504040204" pitchFamily="50" charset="-128"/>
                <a:cs typeface="Verdana" panose="020B0604030504040204" pitchFamily="34" charset="0"/>
              </a:rPr>
              <a:t>向け必須セキュリティ機能をワンパッケージにて提供</a:t>
            </a:r>
            <a:endParaRPr lang="en-US" altLang="ja-JP" sz="3000" kern="0" dirty="0">
              <a:latin typeface="Meiryo UI" panose="020B0604030504040204" pitchFamily="50" charset="-128"/>
              <a:ea typeface="Meiryo UI" panose="020B0604030504040204" pitchFamily="50" charset="-128"/>
              <a:cs typeface="Verdana" panose="020B0604030504040204" pitchFamily="34" charset="0"/>
            </a:endParaRPr>
          </a:p>
        </p:txBody>
      </p:sp>
      <p:sp>
        <p:nvSpPr>
          <p:cNvPr id="10" name="テキスト ボックス 9">
            <a:extLst>
              <a:ext uri="{FF2B5EF4-FFF2-40B4-BE49-F238E27FC236}">
                <a16:creationId xmlns:a16="http://schemas.microsoft.com/office/drawing/2014/main" id="{9F626E5E-1AC2-448C-957F-5C8FCFDD71DF}"/>
              </a:ext>
            </a:extLst>
          </p:cNvPr>
          <p:cNvSpPr txBox="1"/>
          <p:nvPr/>
        </p:nvSpPr>
        <p:spPr>
          <a:xfrm>
            <a:off x="360006" y="2459737"/>
            <a:ext cx="12283200" cy="402931"/>
          </a:xfrm>
          <a:prstGeom prst="rect">
            <a:avLst/>
          </a:prstGeom>
          <a:noFill/>
        </p:spPr>
        <p:txBody>
          <a:bodyPr wrap="square" anchor="ctr" anchorCtr="1">
            <a:spAutoFit/>
          </a:bodyPr>
          <a:lstStyle/>
          <a:p>
            <a:pPr>
              <a:spcBef>
                <a:spcPts val="0"/>
              </a:spcBef>
              <a:buSzPct val="80000"/>
              <a:defRPr/>
            </a:pPr>
            <a:r>
              <a:rPr lang="ja-JP" altLang="en-US" sz="2000" kern="0" dirty="0">
                <a:solidFill>
                  <a:schemeClr val="tx1"/>
                </a:solidFill>
                <a:latin typeface="Meiryo UI" panose="020B0604030504040204" pitchFamily="50" charset="-128"/>
                <a:ea typeface="Meiryo UI" panose="020B0604030504040204" pitchFamily="50" charset="-128"/>
                <a:sym typeface="ヒラギノ角ゴ ProN W6" charset="0"/>
              </a:rPr>
              <a:t>たくさんのサービスを導入しなくても</a:t>
            </a:r>
            <a:r>
              <a:rPr lang="en-US" altLang="ja-JP" sz="2000" kern="0" dirty="0">
                <a:solidFill>
                  <a:schemeClr val="tx1"/>
                </a:solidFill>
                <a:latin typeface="Meiryo UI" panose="020B0604030504040204" pitchFamily="50" charset="-128"/>
                <a:ea typeface="Meiryo UI" panose="020B0604030504040204" pitchFamily="50" charset="-128"/>
                <a:sym typeface="ヒラギノ角ゴ ProN W6" charset="0"/>
              </a:rPr>
              <a:t>PC</a:t>
            </a:r>
            <a:r>
              <a:rPr lang="ja-JP" altLang="en-US" sz="2000" kern="0" dirty="0">
                <a:solidFill>
                  <a:schemeClr val="tx1"/>
                </a:solidFill>
                <a:latin typeface="Meiryo UI" panose="020B0604030504040204" pitchFamily="50" charset="-128"/>
                <a:ea typeface="Meiryo UI" panose="020B0604030504040204" pitchFamily="50" charset="-128"/>
                <a:sym typeface="ヒラギノ角ゴ ProN W6" charset="0"/>
              </a:rPr>
              <a:t>管理サービス</a:t>
            </a:r>
            <a:r>
              <a:rPr lang="en-US" altLang="ja-JP" sz="2000" kern="0" dirty="0">
                <a:solidFill>
                  <a:schemeClr val="tx1"/>
                </a:solidFill>
                <a:latin typeface="Meiryo UI" panose="020B0604030504040204" pitchFamily="50" charset="-128"/>
                <a:ea typeface="Meiryo UI" panose="020B0604030504040204" pitchFamily="50" charset="-128"/>
                <a:sym typeface="ヒラギノ角ゴ ProN W6" charset="0"/>
              </a:rPr>
              <a:t>1</a:t>
            </a:r>
            <a:r>
              <a:rPr lang="ja-JP" altLang="en-US" sz="2000" kern="0" dirty="0" err="1">
                <a:solidFill>
                  <a:schemeClr val="tx1"/>
                </a:solidFill>
                <a:latin typeface="Meiryo UI" panose="020B0604030504040204" pitchFamily="50" charset="-128"/>
                <a:ea typeface="Meiryo UI" panose="020B0604030504040204" pitchFamily="50" charset="-128"/>
                <a:sym typeface="ヒラギノ角ゴ ProN W6" charset="0"/>
              </a:rPr>
              <a:t>つで</a:t>
            </a:r>
            <a:r>
              <a:rPr lang="ja-JP" altLang="en-US" sz="2000" kern="0" dirty="0">
                <a:solidFill>
                  <a:schemeClr val="tx1"/>
                </a:solidFill>
                <a:latin typeface="Meiryo UI" panose="020B0604030504040204" pitchFamily="50" charset="-128"/>
                <a:ea typeface="Meiryo UI" panose="020B0604030504040204" pitchFamily="50" charset="-128"/>
                <a:sym typeface="ヒラギノ角ゴ ProN W6" charset="0"/>
              </a:rPr>
              <a:t>解決</a:t>
            </a:r>
            <a:endParaRPr lang="en-US" altLang="ja-JP" sz="2000" kern="0" dirty="0">
              <a:solidFill>
                <a:schemeClr val="tx1"/>
              </a:solidFill>
              <a:latin typeface="Meiryo UI" panose="020B0604030504040204" pitchFamily="50" charset="-128"/>
              <a:ea typeface="Meiryo UI" panose="020B0604030504040204" pitchFamily="50" charset="-128"/>
              <a:sym typeface="ヒラギノ角ゴ ProN W6" charset="0"/>
            </a:endParaRPr>
          </a:p>
        </p:txBody>
      </p:sp>
      <p:sp>
        <p:nvSpPr>
          <p:cNvPr id="43" name="楕円 42">
            <a:extLst>
              <a:ext uri="{FF2B5EF4-FFF2-40B4-BE49-F238E27FC236}">
                <a16:creationId xmlns:a16="http://schemas.microsoft.com/office/drawing/2014/main" id="{88C44FF2-3886-46B8-8015-95F78CE83DF1}"/>
              </a:ext>
            </a:extLst>
          </p:cNvPr>
          <p:cNvSpPr/>
          <p:nvPr/>
        </p:nvSpPr>
        <p:spPr bwMode="auto">
          <a:xfrm flipH="1">
            <a:off x="3567475" y="3519130"/>
            <a:ext cx="1666086" cy="1666086"/>
          </a:xfrm>
          <a:prstGeom prst="ellipse">
            <a:avLst/>
          </a:prstGeom>
          <a:solidFill>
            <a:schemeClr val="bg1">
              <a:lumMod val="85000"/>
            </a:schemeClr>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pic>
        <p:nvPicPr>
          <p:cNvPr id="52" name="Surface3_022_Silver.png">
            <a:extLst>
              <a:ext uri="{FF2B5EF4-FFF2-40B4-BE49-F238E27FC236}">
                <a16:creationId xmlns:a16="http://schemas.microsoft.com/office/drawing/2014/main" id="{CC91C4DF-EF51-49E0-957E-8B8B8C6DD608}"/>
              </a:ext>
            </a:extLst>
          </p:cNvPr>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a:xfrm>
            <a:off x="1828580" y="2661202"/>
            <a:ext cx="1014598" cy="727482"/>
          </a:xfrm>
          <a:prstGeom prst="rect">
            <a:avLst/>
          </a:prstGeom>
          <a:ln w="12700">
            <a:miter lim="400000"/>
          </a:ln>
          <a:effectLst/>
        </p:spPr>
      </p:pic>
      <p:sp>
        <p:nvSpPr>
          <p:cNvPr id="56" name="四角形: 角を丸くする 55">
            <a:extLst>
              <a:ext uri="{FF2B5EF4-FFF2-40B4-BE49-F238E27FC236}">
                <a16:creationId xmlns:a16="http://schemas.microsoft.com/office/drawing/2014/main" id="{849C1E24-127B-4294-BD56-A67242A971C5}"/>
              </a:ext>
            </a:extLst>
          </p:cNvPr>
          <p:cNvSpPr/>
          <p:nvPr/>
        </p:nvSpPr>
        <p:spPr bwMode="auto">
          <a:xfrm>
            <a:off x="603971" y="6639060"/>
            <a:ext cx="2723375" cy="538240"/>
          </a:xfrm>
          <a:prstGeom prst="roundRect">
            <a:avLst>
              <a:gd name="adj" fmla="val 11798"/>
            </a:avLst>
          </a:prstGeom>
          <a:solidFill>
            <a:schemeClr val="bg1"/>
          </a:solidFill>
          <a:ln w="19050" cap="flat" cmpd="sng" algn="ctr">
            <a:solidFill>
              <a:srgbClr val="0070C0"/>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r>
              <a:rPr lang="ja-JP" altLang="en-US" sz="2000" b="1" dirty="0">
                <a:solidFill>
                  <a:srgbClr val="0070C0"/>
                </a:solidFill>
                <a:latin typeface="Meiryo UI" panose="020B0604030504040204" pitchFamily="50" charset="-128"/>
                <a:ea typeface="Meiryo UI" panose="020B0604030504040204" pitchFamily="50" charset="-128"/>
              </a:rPr>
              <a:t>アンチウイルス</a:t>
            </a:r>
            <a:endParaRPr lang="en-US" altLang="ja-JP" sz="2000" b="1" dirty="0">
              <a:solidFill>
                <a:srgbClr val="0070C0"/>
              </a:solidFill>
              <a:latin typeface="Meiryo UI" panose="020B0604030504040204" pitchFamily="50" charset="-128"/>
              <a:ea typeface="Meiryo UI" panose="020B0604030504040204" pitchFamily="50" charset="-128"/>
            </a:endParaRPr>
          </a:p>
        </p:txBody>
      </p:sp>
      <p:sp>
        <p:nvSpPr>
          <p:cNvPr id="57" name="四角形: 角を丸くする 56">
            <a:extLst>
              <a:ext uri="{FF2B5EF4-FFF2-40B4-BE49-F238E27FC236}">
                <a16:creationId xmlns:a16="http://schemas.microsoft.com/office/drawing/2014/main" id="{9B8C8E40-E352-479A-B17C-32893B7C4C13}"/>
              </a:ext>
            </a:extLst>
          </p:cNvPr>
          <p:cNvSpPr/>
          <p:nvPr/>
        </p:nvSpPr>
        <p:spPr bwMode="auto">
          <a:xfrm>
            <a:off x="1770770" y="8534284"/>
            <a:ext cx="2723375" cy="538240"/>
          </a:xfrm>
          <a:prstGeom prst="roundRect">
            <a:avLst>
              <a:gd name="adj" fmla="val 11798"/>
            </a:avLst>
          </a:prstGeom>
          <a:solidFill>
            <a:schemeClr val="bg1"/>
          </a:solidFill>
          <a:ln w="19050" cap="flat" cmpd="sng" algn="ctr">
            <a:solidFill>
              <a:srgbClr val="0070C0"/>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r>
              <a:rPr lang="ja-JP" altLang="en-US" sz="2000" b="1" dirty="0">
                <a:solidFill>
                  <a:srgbClr val="0070C0"/>
                </a:solidFill>
                <a:latin typeface="Meiryo UI" panose="020B0604030504040204" pitchFamily="50" charset="-128"/>
                <a:ea typeface="Meiryo UI" panose="020B0604030504040204" pitchFamily="50" charset="-128"/>
              </a:rPr>
              <a:t>セキュリティパッチ適用</a:t>
            </a:r>
            <a:endParaRPr lang="en-US" altLang="ja-JP" sz="2000" b="1" dirty="0">
              <a:solidFill>
                <a:srgbClr val="0070C0"/>
              </a:solidFill>
              <a:latin typeface="Meiryo UI" panose="020B0604030504040204" pitchFamily="50" charset="-128"/>
              <a:ea typeface="Meiryo UI" panose="020B0604030504040204" pitchFamily="50" charset="-128"/>
            </a:endParaRPr>
          </a:p>
        </p:txBody>
      </p:sp>
      <p:sp>
        <p:nvSpPr>
          <p:cNvPr id="58" name="四角形: 角を丸くする 57">
            <a:extLst>
              <a:ext uri="{FF2B5EF4-FFF2-40B4-BE49-F238E27FC236}">
                <a16:creationId xmlns:a16="http://schemas.microsoft.com/office/drawing/2014/main" id="{88B25AE4-7884-48C1-9EFE-7ACC219F8D05}"/>
              </a:ext>
            </a:extLst>
          </p:cNvPr>
          <p:cNvSpPr/>
          <p:nvPr/>
        </p:nvSpPr>
        <p:spPr bwMode="auto">
          <a:xfrm>
            <a:off x="5329617" y="8507125"/>
            <a:ext cx="2723375" cy="538240"/>
          </a:xfrm>
          <a:prstGeom prst="roundRect">
            <a:avLst>
              <a:gd name="adj" fmla="val 11798"/>
            </a:avLst>
          </a:prstGeom>
          <a:solidFill>
            <a:schemeClr val="bg1"/>
          </a:solidFill>
          <a:ln w="19050" cap="flat" cmpd="sng" algn="ctr">
            <a:solidFill>
              <a:srgbClr val="0070C0"/>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r>
              <a:rPr lang="ja-JP" altLang="en-US" sz="2000" b="1" dirty="0">
                <a:solidFill>
                  <a:srgbClr val="0070C0"/>
                </a:solidFill>
                <a:latin typeface="Meiryo UI" panose="020B0604030504040204" pitchFamily="50" charset="-128"/>
                <a:ea typeface="Meiryo UI" panose="020B0604030504040204" pitchFamily="50" charset="-128"/>
              </a:rPr>
              <a:t>禁止ソフトの起動制御</a:t>
            </a:r>
            <a:endParaRPr lang="en-US" altLang="ja-JP" sz="2000" b="1" dirty="0">
              <a:solidFill>
                <a:srgbClr val="0070C0"/>
              </a:solidFill>
              <a:latin typeface="Meiryo UI" panose="020B0604030504040204" pitchFamily="50" charset="-128"/>
              <a:ea typeface="Meiryo UI" panose="020B0604030504040204" pitchFamily="50" charset="-128"/>
            </a:endParaRPr>
          </a:p>
        </p:txBody>
      </p:sp>
      <p:sp>
        <p:nvSpPr>
          <p:cNvPr id="60" name="四角形: 角を丸くする 59">
            <a:extLst>
              <a:ext uri="{FF2B5EF4-FFF2-40B4-BE49-F238E27FC236}">
                <a16:creationId xmlns:a16="http://schemas.microsoft.com/office/drawing/2014/main" id="{12EB3F40-AC52-4364-9B4E-3A440BC214D9}"/>
              </a:ext>
            </a:extLst>
          </p:cNvPr>
          <p:cNvSpPr/>
          <p:nvPr/>
        </p:nvSpPr>
        <p:spPr bwMode="auto">
          <a:xfrm>
            <a:off x="8413752" y="8447052"/>
            <a:ext cx="2723375" cy="538240"/>
          </a:xfrm>
          <a:prstGeom prst="roundRect">
            <a:avLst>
              <a:gd name="adj" fmla="val 11798"/>
            </a:avLst>
          </a:prstGeom>
          <a:solidFill>
            <a:schemeClr val="bg1"/>
          </a:solidFill>
          <a:ln w="19050" cap="flat" cmpd="sng" algn="ctr">
            <a:solidFill>
              <a:srgbClr val="0070C0"/>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r>
              <a:rPr lang="ja-JP" altLang="en-US" sz="2000" b="1" dirty="0">
                <a:solidFill>
                  <a:srgbClr val="0070C0"/>
                </a:solidFill>
                <a:latin typeface="Meiryo UI" panose="020B0604030504040204" pitchFamily="50" charset="-128"/>
                <a:ea typeface="Meiryo UI" panose="020B0604030504040204" pitchFamily="50" charset="-128"/>
              </a:rPr>
              <a:t>遠隔消去</a:t>
            </a:r>
            <a:endParaRPr lang="en-US" altLang="ja-JP" sz="2000" b="1" dirty="0">
              <a:solidFill>
                <a:srgbClr val="0070C0"/>
              </a:solidFill>
              <a:latin typeface="Meiryo UI" panose="020B0604030504040204" pitchFamily="50" charset="-128"/>
              <a:ea typeface="Meiryo UI" panose="020B0604030504040204" pitchFamily="50" charset="-128"/>
            </a:endParaRPr>
          </a:p>
        </p:txBody>
      </p:sp>
      <p:pic>
        <p:nvPicPr>
          <p:cNvPr id="63" name="Surface3_022_Silver.png">
            <a:extLst>
              <a:ext uri="{FF2B5EF4-FFF2-40B4-BE49-F238E27FC236}">
                <a16:creationId xmlns:a16="http://schemas.microsoft.com/office/drawing/2014/main" id="{DD1FBD27-DB4F-4775-9580-2C5D4E1E4C95}"/>
              </a:ext>
            </a:extLst>
          </p:cNvPr>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a:xfrm>
            <a:off x="5946379" y="7322727"/>
            <a:ext cx="1489850" cy="1068246"/>
          </a:xfrm>
          <a:prstGeom prst="rect">
            <a:avLst/>
          </a:prstGeom>
          <a:ln w="12700">
            <a:miter lim="400000"/>
          </a:ln>
          <a:effectLst/>
        </p:spPr>
      </p:pic>
      <p:sp>
        <p:nvSpPr>
          <p:cNvPr id="65" name="テキスト ボックス 64">
            <a:extLst>
              <a:ext uri="{FF2B5EF4-FFF2-40B4-BE49-F238E27FC236}">
                <a16:creationId xmlns:a16="http://schemas.microsoft.com/office/drawing/2014/main" id="{CF71A0C0-B9C3-466A-9360-4A9DF21B674D}"/>
              </a:ext>
            </a:extLst>
          </p:cNvPr>
          <p:cNvSpPr txBox="1"/>
          <p:nvPr/>
        </p:nvSpPr>
        <p:spPr>
          <a:xfrm>
            <a:off x="8677382" y="9101444"/>
            <a:ext cx="2196114" cy="184666"/>
          </a:xfrm>
          <a:prstGeom prst="rect">
            <a:avLst/>
          </a:prstGeom>
          <a:noFill/>
        </p:spPr>
        <p:txBody>
          <a:bodyPr wrap="none" lIns="0" tIns="0" rIns="0" bIns="0" rtlCol="0" anchor="ctr" anchorCtr="0">
            <a:spAutoFit/>
          </a:bodyPr>
          <a:lstStyle/>
          <a:p>
            <a:r>
              <a:rPr kumimoji="1" lang="en-US" altLang="ja-JP" sz="1200" dirty="0">
                <a:solidFill>
                  <a:schemeClr val="bg1">
                    <a:lumMod val="50000"/>
                  </a:schemeClr>
                </a:solidFill>
                <a:latin typeface="Meiryo UI" panose="020B0604030504040204" pitchFamily="50" charset="-128"/>
                <a:ea typeface="Meiryo UI" panose="020B0604030504040204" pitchFamily="50" charset="-128"/>
              </a:rPr>
              <a:t>※Windows</a:t>
            </a:r>
            <a:r>
              <a:rPr kumimoji="1" lang="ja-JP" altLang="en-US" sz="1200" dirty="0">
                <a:solidFill>
                  <a:schemeClr val="bg1">
                    <a:lumMod val="50000"/>
                  </a:schemeClr>
                </a:solidFill>
                <a:latin typeface="Meiryo UI" panose="020B0604030504040204" pitchFamily="50" charset="-128"/>
                <a:ea typeface="Meiryo UI" panose="020B0604030504040204" pitchFamily="50" charset="-128"/>
              </a:rPr>
              <a:t>のみの提供となります。</a:t>
            </a:r>
          </a:p>
        </p:txBody>
      </p:sp>
      <p:pic>
        <p:nvPicPr>
          <p:cNvPr id="70" name="Picture 47" descr="デバイス情報一覧">
            <a:extLst>
              <a:ext uri="{FF2B5EF4-FFF2-40B4-BE49-F238E27FC236}">
                <a16:creationId xmlns:a16="http://schemas.microsoft.com/office/drawing/2014/main" id="{F10E9F85-0DA1-430E-A7F5-BC55C1A30E05}"/>
              </a:ext>
            </a:extLst>
          </p:cNvPr>
          <p:cNvPicPr>
            <a:picLocks noChangeAspect="1" noChangeArrowheads="1"/>
          </p:cNvPicPr>
          <p:nvPr/>
        </p:nvPicPr>
        <p:blipFill>
          <a:blip r:embed="rId4" cstate="screen"/>
          <a:srcRect/>
          <a:stretch>
            <a:fillRect/>
          </a:stretch>
        </p:blipFill>
        <p:spPr bwMode="auto">
          <a:xfrm>
            <a:off x="5023240" y="7276721"/>
            <a:ext cx="1147704" cy="985816"/>
          </a:xfrm>
          <a:prstGeom prst="rect">
            <a:avLst/>
          </a:prstGeom>
          <a:noFill/>
          <a:ln w="9525">
            <a:noFill/>
            <a:miter lim="800000"/>
            <a:headEnd/>
            <a:tailEnd/>
          </a:ln>
          <a:effectLst>
            <a:outerShdw blurRad="50800" dist="38100" dir="2700000" algn="tl" rotWithShape="0">
              <a:prstClr val="black">
                <a:alpha val="40000"/>
              </a:prstClr>
            </a:outerShdw>
          </a:effectLst>
        </p:spPr>
      </p:pic>
      <p:pic>
        <p:nvPicPr>
          <p:cNvPr id="62" name="Surface3_022_Silver.png">
            <a:extLst>
              <a:ext uri="{FF2B5EF4-FFF2-40B4-BE49-F238E27FC236}">
                <a16:creationId xmlns:a16="http://schemas.microsoft.com/office/drawing/2014/main" id="{260C6B11-2C0B-486A-98E3-22CC6450E456}"/>
              </a:ext>
            </a:extLst>
          </p:cNvPr>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a:xfrm>
            <a:off x="2387532" y="7349886"/>
            <a:ext cx="1489850" cy="1068246"/>
          </a:xfrm>
          <a:prstGeom prst="rect">
            <a:avLst/>
          </a:prstGeom>
          <a:ln w="12700">
            <a:miter lim="400000"/>
          </a:ln>
          <a:effectLst/>
        </p:spPr>
      </p:pic>
      <p:grpSp>
        <p:nvGrpSpPr>
          <p:cNvPr id="75" name="グループ化 74">
            <a:extLst>
              <a:ext uri="{FF2B5EF4-FFF2-40B4-BE49-F238E27FC236}">
                <a16:creationId xmlns:a16="http://schemas.microsoft.com/office/drawing/2014/main" id="{70F9D54C-0D54-4407-9C3B-1E87FD459D4B}"/>
              </a:ext>
            </a:extLst>
          </p:cNvPr>
          <p:cNvGrpSpPr/>
          <p:nvPr/>
        </p:nvGrpSpPr>
        <p:grpSpPr>
          <a:xfrm>
            <a:off x="3662905" y="7330917"/>
            <a:ext cx="931742" cy="931742"/>
            <a:chOff x="5277607" y="7431533"/>
            <a:chExt cx="931742" cy="931742"/>
          </a:xfrm>
          <a:effectLst>
            <a:outerShdw blurRad="50800" dist="38100" dir="2700000" algn="tl" rotWithShape="0">
              <a:prstClr val="black">
                <a:alpha val="40000"/>
              </a:prstClr>
            </a:outerShdw>
          </a:effectLst>
        </p:grpSpPr>
        <p:sp>
          <p:nvSpPr>
            <p:cNvPr id="73" name="楕円 72">
              <a:extLst>
                <a:ext uri="{FF2B5EF4-FFF2-40B4-BE49-F238E27FC236}">
                  <a16:creationId xmlns:a16="http://schemas.microsoft.com/office/drawing/2014/main" id="{73A4501A-F068-4BCA-A083-2E763F4FD21F}"/>
                </a:ext>
              </a:extLst>
            </p:cNvPr>
            <p:cNvSpPr/>
            <p:nvPr/>
          </p:nvSpPr>
          <p:spPr bwMode="auto">
            <a:xfrm>
              <a:off x="5277607" y="7431533"/>
              <a:ext cx="931742" cy="931742"/>
            </a:xfrm>
            <a:prstGeom prst="ellipse">
              <a:avLst/>
            </a:prstGeom>
            <a:solidFill>
              <a:schemeClr val="bg1"/>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pic>
          <p:nvPicPr>
            <p:cNvPr id="72" name="Picture 2">
              <a:extLst>
                <a:ext uri="{FF2B5EF4-FFF2-40B4-BE49-F238E27FC236}">
                  <a16:creationId xmlns:a16="http://schemas.microsoft.com/office/drawing/2014/main" id="{8AB5FB9C-EE41-4F1D-8CF2-75C211847938}"/>
                </a:ext>
              </a:extLst>
            </p:cNvPr>
            <p:cNvPicPr>
              <a:picLocks noChangeAspect="1" noChangeArrowheads="1"/>
            </p:cNvPicPr>
            <p:nvPr/>
          </p:nvPicPr>
          <p:blipFill>
            <a:blip r:embed="rId5" cstate="screen"/>
            <a:srcRect/>
            <a:stretch>
              <a:fillRect/>
            </a:stretch>
          </p:blipFill>
          <p:spPr bwMode="auto">
            <a:xfrm>
              <a:off x="5438157" y="7559472"/>
              <a:ext cx="610643" cy="687006"/>
            </a:xfrm>
            <a:prstGeom prst="rect">
              <a:avLst/>
            </a:prstGeom>
            <a:noFill/>
            <a:ln w="9525">
              <a:noFill/>
              <a:miter lim="800000"/>
              <a:headEnd/>
              <a:tailEnd/>
            </a:ln>
          </p:spPr>
        </p:pic>
      </p:grpSp>
      <p:grpSp>
        <p:nvGrpSpPr>
          <p:cNvPr id="88" name="グループ化 87">
            <a:extLst>
              <a:ext uri="{FF2B5EF4-FFF2-40B4-BE49-F238E27FC236}">
                <a16:creationId xmlns:a16="http://schemas.microsoft.com/office/drawing/2014/main" id="{2A87C561-D240-4D27-B1E3-D32CB76C5046}"/>
              </a:ext>
            </a:extLst>
          </p:cNvPr>
          <p:cNvGrpSpPr/>
          <p:nvPr/>
        </p:nvGrpSpPr>
        <p:grpSpPr>
          <a:xfrm>
            <a:off x="5288315" y="7423638"/>
            <a:ext cx="691982" cy="691982"/>
            <a:chOff x="6886290" y="7421445"/>
            <a:chExt cx="691982" cy="691982"/>
          </a:xfrm>
        </p:grpSpPr>
        <p:sp>
          <p:nvSpPr>
            <p:cNvPr id="83" name="楕円 82">
              <a:extLst>
                <a:ext uri="{FF2B5EF4-FFF2-40B4-BE49-F238E27FC236}">
                  <a16:creationId xmlns:a16="http://schemas.microsoft.com/office/drawing/2014/main" id="{75AF7142-62E1-4A64-A266-212D013D9D90}"/>
                </a:ext>
              </a:extLst>
            </p:cNvPr>
            <p:cNvSpPr/>
            <p:nvPr/>
          </p:nvSpPr>
          <p:spPr bwMode="auto">
            <a:xfrm>
              <a:off x="6933826" y="7468981"/>
              <a:ext cx="596910" cy="596910"/>
            </a:xfrm>
            <a:prstGeom prst="ellipse">
              <a:avLst/>
            </a:prstGeom>
            <a:solidFill>
              <a:schemeClr val="bg1"/>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84" name="禁止 1">
              <a:extLst>
                <a:ext uri="{FF2B5EF4-FFF2-40B4-BE49-F238E27FC236}">
                  <a16:creationId xmlns:a16="http://schemas.microsoft.com/office/drawing/2014/main" id="{5CA36C8F-0FEB-4953-9574-2D7C7E803668}"/>
                </a:ext>
              </a:extLst>
            </p:cNvPr>
            <p:cNvSpPr>
              <a:spLocks noChangeAspect="1"/>
            </p:cNvSpPr>
            <p:nvPr/>
          </p:nvSpPr>
          <p:spPr bwMode="auto">
            <a:xfrm>
              <a:off x="6886290" y="7421445"/>
              <a:ext cx="691982" cy="691982"/>
            </a:xfrm>
            <a:prstGeom prst="noSmoking">
              <a:avLst/>
            </a:prstGeom>
            <a:solidFill>
              <a:srgbClr val="DE0000"/>
            </a:solidFill>
            <a:ln w="9525" algn="ctr">
              <a:noFill/>
              <a:miter lim="800000"/>
              <a:headEnd/>
              <a:tailEnd type="none" w="lg" len="med"/>
            </a:ln>
            <a:effectLst/>
          </p:spPr>
          <p:txBody>
            <a:bodyPr wrap="none" lIns="108852" tIns="54426" rIns="108852" bIns="54426" rtlCol="0" anchor="ctr"/>
            <a:lstStyle/>
            <a:p>
              <a:pPr algn="ctr"/>
              <a:endParaRPr kumimoji="1" lang="ja-JP" altLang="en-US" b="1">
                <a:latin typeface="Meiryo UI" panose="020B0604030504040204" pitchFamily="50" charset="-128"/>
                <a:ea typeface="Meiryo UI" panose="020B0604030504040204" pitchFamily="50" charset="-128"/>
              </a:endParaRPr>
            </a:p>
          </p:txBody>
        </p:sp>
      </p:grpSp>
      <p:sp>
        <p:nvSpPr>
          <p:cNvPr id="89" name="四角形: 角を丸くする 88">
            <a:extLst>
              <a:ext uri="{FF2B5EF4-FFF2-40B4-BE49-F238E27FC236}">
                <a16:creationId xmlns:a16="http://schemas.microsoft.com/office/drawing/2014/main" id="{7798492D-896E-4343-B5D7-1579EBC8B7F2}"/>
              </a:ext>
            </a:extLst>
          </p:cNvPr>
          <p:cNvSpPr/>
          <p:nvPr/>
        </p:nvSpPr>
        <p:spPr bwMode="auto">
          <a:xfrm>
            <a:off x="9030514" y="7150479"/>
            <a:ext cx="2106952" cy="771501"/>
          </a:xfrm>
          <a:prstGeom prst="roundRect">
            <a:avLst>
              <a:gd name="adj" fmla="val 8231"/>
            </a:avLst>
          </a:prstGeom>
          <a:noFill/>
          <a:ln w="25400" cap="rnd" cmpd="sng" algn="ctr">
            <a:solidFill>
              <a:schemeClr val="bg1">
                <a:lumMod val="50000"/>
              </a:schemeClr>
            </a:solidFill>
            <a:prstDash val="sysDot"/>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pic>
        <p:nvPicPr>
          <p:cNvPr id="64" name="Surface3_022_Silver.png">
            <a:extLst>
              <a:ext uri="{FF2B5EF4-FFF2-40B4-BE49-F238E27FC236}">
                <a16:creationId xmlns:a16="http://schemas.microsoft.com/office/drawing/2014/main" id="{0C2FBA7C-682D-4F01-B59B-247FF45B1FF5}"/>
              </a:ext>
            </a:extLst>
          </p:cNvPr>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a:xfrm>
            <a:off x="9030514" y="7262654"/>
            <a:ext cx="1489850" cy="1068246"/>
          </a:xfrm>
          <a:prstGeom prst="rect">
            <a:avLst/>
          </a:prstGeom>
          <a:ln w="12700">
            <a:miter lim="400000"/>
          </a:ln>
          <a:effectLst/>
        </p:spPr>
      </p:pic>
      <p:pic>
        <p:nvPicPr>
          <p:cNvPr id="78" name="Picture 15" descr="j0433853">
            <a:extLst>
              <a:ext uri="{FF2B5EF4-FFF2-40B4-BE49-F238E27FC236}">
                <a16:creationId xmlns:a16="http://schemas.microsoft.com/office/drawing/2014/main" id="{73199138-8C7A-4F0D-85A2-0B066781781F}"/>
              </a:ext>
            </a:extLst>
          </p:cNvPr>
          <p:cNvPicPr>
            <a:picLocks noChangeAspect="1" noChangeArrowheads="1"/>
          </p:cNvPicPr>
          <p:nvPr/>
        </p:nvPicPr>
        <p:blipFill>
          <a:blip r:embed="rId6" cstate="screen"/>
          <a:srcRect/>
          <a:stretch>
            <a:fillRect/>
          </a:stretch>
        </p:blipFill>
        <p:spPr bwMode="auto">
          <a:xfrm>
            <a:off x="10045870" y="6739961"/>
            <a:ext cx="1012024" cy="1073519"/>
          </a:xfrm>
          <a:prstGeom prst="rect">
            <a:avLst/>
          </a:prstGeom>
          <a:noFill/>
        </p:spPr>
      </p:pic>
      <p:sp>
        <p:nvSpPr>
          <p:cNvPr id="85" name="星: 16 pt 84">
            <a:extLst>
              <a:ext uri="{FF2B5EF4-FFF2-40B4-BE49-F238E27FC236}">
                <a16:creationId xmlns:a16="http://schemas.microsoft.com/office/drawing/2014/main" id="{037B8F86-86AB-40F6-AD78-E6FFA572A50C}"/>
              </a:ext>
            </a:extLst>
          </p:cNvPr>
          <p:cNvSpPr/>
          <p:nvPr/>
        </p:nvSpPr>
        <p:spPr bwMode="auto">
          <a:xfrm>
            <a:off x="10520364" y="7420419"/>
            <a:ext cx="777595" cy="777595"/>
          </a:xfrm>
          <a:prstGeom prst="star16">
            <a:avLst/>
          </a:prstGeom>
          <a:solidFill>
            <a:srgbClr val="DE0000"/>
          </a:solidFill>
          <a:ln w="12700" cap="flat" cmpd="sng" algn="ctr">
            <a:solidFill>
              <a:srgbClr val="DE0000"/>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r>
              <a:rPr lang="ja-JP" altLang="en-US" sz="1600" b="1" dirty="0">
                <a:solidFill>
                  <a:schemeClr val="bg1"/>
                </a:solidFill>
                <a:latin typeface="Meiryo UI" panose="020B0604030504040204" pitchFamily="50" charset="-128"/>
                <a:ea typeface="Meiryo UI" panose="020B0604030504040204" pitchFamily="50" charset="-128"/>
              </a:rPr>
              <a:t>消去</a:t>
            </a:r>
            <a:endParaRPr kumimoji="0" lang="ja-JP" altLang="en-US" sz="1600" b="0" i="0" u="none" strike="noStrike" cap="none" normalizeH="0" baseline="0" dirty="0">
              <a:ln>
                <a:noFill/>
              </a:ln>
              <a:solidFill>
                <a:schemeClr val="bg1"/>
              </a:solidFill>
              <a:effectLst/>
              <a:sym typeface="ヒラギノ角ゴ Pro W3" charset="0"/>
            </a:endParaRPr>
          </a:p>
        </p:txBody>
      </p:sp>
      <p:pic>
        <p:nvPicPr>
          <p:cNvPr id="90" name="図 89">
            <a:extLst>
              <a:ext uri="{FF2B5EF4-FFF2-40B4-BE49-F238E27FC236}">
                <a16:creationId xmlns:a16="http://schemas.microsoft.com/office/drawing/2014/main" id="{82BA88D4-8C76-4CBA-9C69-78E8CDD57E5A}"/>
              </a:ext>
            </a:extLst>
          </p:cNvPr>
          <p:cNvPicPr>
            <a:picLocks noChangeAspect="1"/>
          </p:cNvPicPr>
          <p:nvPr/>
        </p:nvPicPr>
        <p:blipFill rotWithShape="1">
          <a:blip r:embed="rId7"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855179" y="5765038"/>
            <a:ext cx="2220958" cy="846498"/>
          </a:xfrm>
          <a:prstGeom prst="rect">
            <a:avLst/>
          </a:prstGeom>
        </p:spPr>
      </p:pic>
      <p:pic>
        <p:nvPicPr>
          <p:cNvPr id="67" name="図 66" descr="スクリーンショット が含まれている画像&#10;&#10;自動的に生成された説明">
            <a:extLst>
              <a:ext uri="{FF2B5EF4-FFF2-40B4-BE49-F238E27FC236}">
                <a16:creationId xmlns:a16="http://schemas.microsoft.com/office/drawing/2014/main" id="{F59CBE26-4E4C-403F-B4C2-2EF2A36AD07A}"/>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970445" y="3454253"/>
            <a:ext cx="2725200" cy="1764260"/>
          </a:xfrm>
          <a:prstGeom prst="rect">
            <a:avLst/>
          </a:prstGeom>
          <a:ln w="6350">
            <a:solidFill>
              <a:schemeClr val="bg1">
                <a:lumMod val="50000"/>
              </a:schemeClr>
            </a:solidFill>
          </a:ln>
          <a:effectLst>
            <a:outerShdw blurRad="50800" dist="38100" dir="2700000" algn="tl" rotWithShape="0">
              <a:prstClr val="black">
                <a:alpha val="40000"/>
              </a:prstClr>
            </a:outerShdw>
          </a:effectLst>
        </p:spPr>
      </p:pic>
      <p:sp>
        <p:nvSpPr>
          <p:cNvPr id="49" name="四角形: 角を丸くする 48">
            <a:extLst>
              <a:ext uri="{FF2B5EF4-FFF2-40B4-BE49-F238E27FC236}">
                <a16:creationId xmlns:a16="http://schemas.microsoft.com/office/drawing/2014/main" id="{6AA9D6E2-1FEF-426F-A33F-E539EAEFA83F}"/>
              </a:ext>
            </a:extLst>
          </p:cNvPr>
          <p:cNvSpPr/>
          <p:nvPr/>
        </p:nvSpPr>
        <p:spPr bwMode="auto">
          <a:xfrm>
            <a:off x="1709883" y="5141396"/>
            <a:ext cx="2723375" cy="538240"/>
          </a:xfrm>
          <a:prstGeom prst="roundRect">
            <a:avLst>
              <a:gd name="adj" fmla="val 11798"/>
            </a:avLst>
          </a:prstGeom>
          <a:solidFill>
            <a:schemeClr val="bg1"/>
          </a:solidFill>
          <a:ln w="19050" cap="flat" cmpd="sng" algn="ctr">
            <a:solidFill>
              <a:srgbClr val="00B050"/>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r>
              <a:rPr lang="en-US" altLang="ja-JP" sz="2000" b="1" dirty="0">
                <a:solidFill>
                  <a:srgbClr val="00B050"/>
                </a:solidFill>
                <a:latin typeface="Meiryo UI" panose="020B0604030504040204" pitchFamily="50" charset="-128"/>
                <a:ea typeface="Meiryo UI" panose="020B0604030504040204" pitchFamily="50" charset="-128"/>
              </a:rPr>
              <a:t>PC/</a:t>
            </a:r>
            <a:r>
              <a:rPr lang="ja-JP" altLang="en-US" sz="2000" b="1" dirty="0">
                <a:solidFill>
                  <a:srgbClr val="00B050"/>
                </a:solidFill>
                <a:latin typeface="Meiryo UI" panose="020B0604030504040204" pitchFamily="50" charset="-128"/>
                <a:ea typeface="Meiryo UI" panose="020B0604030504040204" pitchFamily="50" charset="-128"/>
              </a:rPr>
              <a:t>モバイル一元管理</a:t>
            </a:r>
            <a:endParaRPr lang="en-US" altLang="ja-JP" sz="2000" b="1" dirty="0">
              <a:solidFill>
                <a:srgbClr val="00B050"/>
              </a:solidFill>
              <a:latin typeface="Meiryo UI" panose="020B0604030504040204" pitchFamily="50" charset="-128"/>
              <a:ea typeface="Meiryo UI" panose="020B0604030504040204" pitchFamily="50" charset="-128"/>
            </a:endParaRPr>
          </a:p>
        </p:txBody>
      </p:sp>
      <p:pic>
        <p:nvPicPr>
          <p:cNvPr id="69" name="イメージ" descr="イメージ">
            <a:extLst>
              <a:ext uri="{FF2B5EF4-FFF2-40B4-BE49-F238E27FC236}">
                <a16:creationId xmlns:a16="http://schemas.microsoft.com/office/drawing/2014/main" id="{19673258-B20F-4A63-9FBC-96F5E0D476BF}"/>
              </a:ext>
            </a:extLst>
          </p:cNvPr>
          <p:cNvPicPr>
            <a:picLocks noChangeAspect="1"/>
          </p:cNvPicPr>
          <p:nvPr/>
        </p:nvPicPr>
        <p:blipFill>
          <a:blip r:embed="rId9" cstate="screen">
            <a:extLst>
              <a:ext uri="{28A0092B-C50C-407E-A947-70E740481C1C}">
                <a14:useLocalDpi xmlns:a14="http://schemas.microsoft.com/office/drawing/2010/main"/>
              </a:ext>
            </a:extLst>
          </a:blip>
          <a:srcRect/>
          <a:stretch>
            <a:fillRect/>
          </a:stretch>
        </p:blipFill>
        <p:spPr>
          <a:xfrm>
            <a:off x="1565804" y="2798355"/>
            <a:ext cx="263758" cy="553701"/>
          </a:xfrm>
          <a:custGeom>
            <a:avLst/>
            <a:gdLst/>
            <a:ahLst/>
            <a:cxnLst>
              <a:cxn ang="0">
                <a:pos x="wd2" y="hd2"/>
              </a:cxn>
              <a:cxn ang="5400000">
                <a:pos x="wd2" y="hd2"/>
              </a:cxn>
              <a:cxn ang="10800000">
                <a:pos x="wd2" y="hd2"/>
              </a:cxn>
              <a:cxn ang="16200000">
                <a:pos x="wd2" y="hd2"/>
              </a:cxn>
            </a:cxnLst>
            <a:rect l="0" t="0" r="r" b="b"/>
            <a:pathLst>
              <a:path w="21548" h="21599" extrusionOk="0">
                <a:moveTo>
                  <a:pt x="2489" y="0"/>
                </a:moveTo>
                <a:lnTo>
                  <a:pt x="1829" y="145"/>
                </a:lnTo>
                <a:cubicBezTo>
                  <a:pt x="1098" y="305"/>
                  <a:pt x="745" y="463"/>
                  <a:pt x="389" y="790"/>
                </a:cubicBezTo>
                <a:cubicBezTo>
                  <a:pt x="164" y="997"/>
                  <a:pt x="146" y="1078"/>
                  <a:pt x="93" y="2158"/>
                </a:cubicBezTo>
                <a:cubicBezTo>
                  <a:pt x="62" y="2790"/>
                  <a:pt x="27" y="7149"/>
                  <a:pt x="15" y="11847"/>
                </a:cubicBezTo>
                <a:cubicBezTo>
                  <a:pt x="8" y="14269"/>
                  <a:pt x="-3" y="16038"/>
                  <a:pt x="1" y="17336"/>
                </a:cubicBezTo>
                <a:cubicBezTo>
                  <a:pt x="13" y="21229"/>
                  <a:pt x="143" y="20881"/>
                  <a:pt x="804" y="21203"/>
                </a:cubicBezTo>
                <a:cubicBezTo>
                  <a:pt x="1063" y="21329"/>
                  <a:pt x="1438" y="21469"/>
                  <a:pt x="1635" y="21515"/>
                </a:cubicBezTo>
                <a:cubicBezTo>
                  <a:pt x="1964" y="21591"/>
                  <a:pt x="2707" y="21598"/>
                  <a:pt x="10611" y="21599"/>
                </a:cubicBezTo>
                <a:cubicBezTo>
                  <a:pt x="15352" y="21600"/>
                  <a:pt x="19368" y="21588"/>
                  <a:pt x="19537" y="21572"/>
                </a:cubicBezTo>
                <a:cubicBezTo>
                  <a:pt x="19985" y="21529"/>
                  <a:pt x="20808" y="21212"/>
                  <a:pt x="21079" y="20978"/>
                </a:cubicBezTo>
                <a:cubicBezTo>
                  <a:pt x="21237" y="20841"/>
                  <a:pt x="21345" y="20635"/>
                  <a:pt x="21409" y="20345"/>
                </a:cubicBezTo>
                <a:cubicBezTo>
                  <a:pt x="21517" y="19850"/>
                  <a:pt x="21597" y="6917"/>
                  <a:pt x="21514" y="3377"/>
                </a:cubicBezTo>
                <a:lnTo>
                  <a:pt x="21460" y="1006"/>
                </a:lnTo>
                <a:lnTo>
                  <a:pt x="21198" y="764"/>
                </a:lnTo>
                <a:cubicBezTo>
                  <a:pt x="21053" y="630"/>
                  <a:pt x="20738" y="452"/>
                  <a:pt x="20496" y="364"/>
                </a:cubicBezTo>
                <a:cubicBezTo>
                  <a:pt x="19672" y="64"/>
                  <a:pt x="19799" y="68"/>
                  <a:pt x="10744" y="33"/>
                </a:cubicBezTo>
                <a:lnTo>
                  <a:pt x="2489" y="0"/>
                </a:lnTo>
                <a:close/>
              </a:path>
            </a:pathLst>
          </a:custGeom>
          <a:ln w="12700">
            <a:miter lim="400000"/>
          </a:ln>
        </p:spPr>
      </p:pic>
      <p:pic>
        <p:nvPicPr>
          <p:cNvPr id="71" name="pixta_32687266-23.png" descr="pixta_32687266-23.png">
            <a:extLst>
              <a:ext uri="{FF2B5EF4-FFF2-40B4-BE49-F238E27FC236}">
                <a16:creationId xmlns:a16="http://schemas.microsoft.com/office/drawing/2014/main" id="{0BC8D341-90B9-43A2-B3D5-402FE85ED4CB}"/>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3678945" y="3611600"/>
            <a:ext cx="1571035" cy="1329412"/>
          </a:xfrm>
          <a:prstGeom prst="rect">
            <a:avLst/>
          </a:prstGeom>
          <a:ln w="12700">
            <a:miter lim="400000"/>
          </a:ln>
        </p:spPr>
      </p:pic>
      <p:sp>
        <p:nvSpPr>
          <p:cNvPr id="76" name="四角形: 角を丸くする 75">
            <a:extLst>
              <a:ext uri="{FF2B5EF4-FFF2-40B4-BE49-F238E27FC236}">
                <a16:creationId xmlns:a16="http://schemas.microsoft.com/office/drawing/2014/main" id="{916A81C5-20F0-40E1-8C52-2AD5015D747D}"/>
              </a:ext>
            </a:extLst>
          </p:cNvPr>
          <p:cNvSpPr/>
          <p:nvPr/>
        </p:nvSpPr>
        <p:spPr bwMode="auto">
          <a:xfrm>
            <a:off x="9603393" y="3972172"/>
            <a:ext cx="2723375" cy="538240"/>
          </a:xfrm>
          <a:prstGeom prst="roundRect">
            <a:avLst>
              <a:gd name="adj" fmla="val 11798"/>
            </a:avLst>
          </a:prstGeom>
          <a:solidFill>
            <a:schemeClr val="bg1"/>
          </a:solidFill>
          <a:ln w="19050" cap="flat" cmpd="sng" algn="ctr">
            <a:solidFill>
              <a:srgbClr val="0070C0"/>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r>
              <a:rPr lang="en-US" altLang="ja-JP" sz="2000" b="1" dirty="0">
                <a:solidFill>
                  <a:srgbClr val="0070C0"/>
                </a:solidFill>
                <a:latin typeface="Meiryo UI" panose="020B0604030504040204" pitchFamily="50" charset="-128"/>
                <a:ea typeface="Meiryo UI" panose="020B0604030504040204" pitchFamily="50" charset="-128"/>
              </a:rPr>
              <a:t>PC</a:t>
            </a:r>
            <a:r>
              <a:rPr lang="ja-JP" altLang="en-US" sz="2000" b="1" dirty="0">
                <a:solidFill>
                  <a:srgbClr val="0070C0"/>
                </a:solidFill>
                <a:latin typeface="Meiryo UI" panose="020B0604030504040204" pitchFamily="50" charset="-128"/>
                <a:ea typeface="Meiryo UI" panose="020B0604030504040204" pitchFamily="50" charset="-128"/>
              </a:rPr>
              <a:t>ログ管理</a:t>
            </a:r>
            <a:endParaRPr lang="en-US" altLang="ja-JP" sz="2000" b="1" dirty="0">
              <a:solidFill>
                <a:srgbClr val="0070C0"/>
              </a:solidFill>
              <a:latin typeface="Meiryo UI" panose="020B0604030504040204" pitchFamily="50" charset="-128"/>
              <a:ea typeface="Meiryo UI" panose="020B0604030504040204" pitchFamily="50" charset="-128"/>
            </a:endParaRPr>
          </a:p>
        </p:txBody>
      </p:sp>
      <p:pic>
        <p:nvPicPr>
          <p:cNvPr id="80" name="Surface3_022_Silver.png">
            <a:extLst>
              <a:ext uri="{FF2B5EF4-FFF2-40B4-BE49-F238E27FC236}">
                <a16:creationId xmlns:a16="http://schemas.microsoft.com/office/drawing/2014/main" id="{10152E59-785A-4064-85DD-72F1B2E916A0}"/>
              </a:ext>
            </a:extLst>
          </p:cNvPr>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a:xfrm>
            <a:off x="10220155" y="2787774"/>
            <a:ext cx="1489850" cy="1068246"/>
          </a:xfrm>
          <a:prstGeom prst="rect">
            <a:avLst/>
          </a:prstGeom>
          <a:ln w="12700">
            <a:miter lim="400000"/>
          </a:ln>
          <a:effectLst/>
        </p:spPr>
      </p:pic>
      <p:pic>
        <p:nvPicPr>
          <p:cNvPr id="13" name="グラフィックス 12" descr="横棒グラフ">
            <a:extLst>
              <a:ext uri="{FF2B5EF4-FFF2-40B4-BE49-F238E27FC236}">
                <a16:creationId xmlns:a16="http://schemas.microsoft.com/office/drawing/2014/main" id="{D32F6367-52D3-49B4-A790-2414A7A2B1D1}"/>
              </a:ext>
            </a:extLst>
          </p:cNvPr>
          <p:cNvPicPr>
            <a:picLocks noChangeAspect="1"/>
          </p:cNvPicPr>
          <p:nvPr/>
        </p:nvPicPr>
        <p:blipFill>
          <a:blip r:embed="rId11" cstate="print">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9350965" y="3097286"/>
            <a:ext cx="703090" cy="703090"/>
          </a:xfrm>
          <a:prstGeom prst="rect">
            <a:avLst/>
          </a:prstGeom>
        </p:spPr>
      </p:pic>
      <p:pic>
        <p:nvPicPr>
          <p:cNvPr id="25" name="グラフィックス 24" descr="研究">
            <a:extLst>
              <a:ext uri="{FF2B5EF4-FFF2-40B4-BE49-F238E27FC236}">
                <a16:creationId xmlns:a16="http://schemas.microsoft.com/office/drawing/2014/main" id="{F1EE37CE-BEE6-4EC4-B725-2410BAA440D1}"/>
              </a:ext>
            </a:extLst>
          </p:cNvPr>
          <p:cNvPicPr>
            <a:picLocks noChangeAspect="1"/>
          </p:cNvPicPr>
          <p:nvPr/>
        </p:nvPicPr>
        <p:blipFill>
          <a:blip r:embed="rId13" cstate="print">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9746232" y="2859782"/>
            <a:ext cx="703090" cy="703090"/>
          </a:xfrm>
          <a:prstGeom prst="rect">
            <a:avLst/>
          </a:prstGeom>
        </p:spPr>
      </p:pic>
      <p:sp>
        <p:nvSpPr>
          <p:cNvPr id="77" name="テキスト ボックス 76">
            <a:extLst>
              <a:ext uri="{FF2B5EF4-FFF2-40B4-BE49-F238E27FC236}">
                <a16:creationId xmlns:a16="http://schemas.microsoft.com/office/drawing/2014/main" id="{C87AD70B-D07E-4E20-8F9F-C49903630C43}"/>
              </a:ext>
            </a:extLst>
          </p:cNvPr>
          <p:cNvSpPr txBox="1"/>
          <p:nvPr/>
        </p:nvSpPr>
        <p:spPr>
          <a:xfrm>
            <a:off x="10173881" y="4606062"/>
            <a:ext cx="1795363" cy="184666"/>
          </a:xfrm>
          <a:prstGeom prst="rect">
            <a:avLst/>
          </a:prstGeom>
          <a:noFill/>
        </p:spPr>
        <p:txBody>
          <a:bodyPr wrap="none" lIns="0" tIns="0" rIns="0" bIns="0" rtlCol="0" anchor="ctr" anchorCtr="0">
            <a:spAutoFit/>
          </a:bodyPr>
          <a:lstStyle/>
          <a:p>
            <a:r>
              <a:rPr kumimoji="1" lang="en-US" altLang="ja-JP" sz="1200" dirty="0">
                <a:solidFill>
                  <a:schemeClr val="bg1">
                    <a:lumMod val="50000"/>
                  </a:schemeClr>
                </a:solidFill>
                <a:latin typeface="Meiryo UI" panose="020B0604030504040204" pitchFamily="50" charset="-128"/>
                <a:ea typeface="Meiryo UI" panose="020B0604030504040204" pitchFamily="50" charset="-128"/>
              </a:rPr>
              <a:t>※</a:t>
            </a:r>
            <a:r>
              <a:rPr kumimoji="1" lang="ja-JP" altLang="en-US" sz="1200" dirty="0">
                <a:solidFill>
                  <a:schemeClr val="bg1">
                    <a:lumMod val="50000"/>
                  </a:schemeClr>
                </a:solidFill>
                <a:latin typeface="Meiryo UI" panose="020B0604030504040204" pitchFamily="50" charset="-128"/>
                <a:ea typeface="Meiryo UI" panose="020B0604030504040204" pitchFamily="50" charset="-128"/>
              </a:rPr>
              <a:t>オプション</a:t>
            </a:r>
            <a:r>
              <a:rPr kumimoji="1" lang="en-US" altLang="ja-JP" sz="1200" dirty="0">
                <a:solidFill>
                  <a:schemeClr val="bg1">
                    <a:lumMod val="50000"/>
                  </a:schemeClr>
                </a:solidFill>
                <a:latin typeface="Meiryo UI" panose="020B0604030504040204" pitchFamily="50" charset="-128"/>
                <a:ea typeface="Meiryo UI" panose="020B0604030504040204" pitchFamily="50" charset="-128"/>
              </a:rPr>
              <a:t>(Windows</a:t>
            </a:r>
            <a:r>
              <a:rPr kumimoji="1" lang="ja-JP" altLang="en-US" sz="1200" dirty="0">
                <a:solidFill>
                  <a:schemeClr val="bg1">
                    <a:lumMod val="50000"/>
                  </a:schemeClr>
                </a:solidFill>
                <a:latin typeface="Meiryo UI" panose="020B0604030504040204" pitchFamily="50" charset="-128"/>
                <a:ea typeface="Meiryo UI" panose="020B0604030504040204" pitchFamily="50" charset="-128"/>
              </a:rPr>
              <a:t>のみ</a:t>
            </a:r>
            <a:r>
              <a:rPr kumimoji="1" lang="en-US" altLang="ja-JP" sz="1200" dirty="0">
                <a:solidFill>
                  <a:schemeClr val="bg1">
                    <a:lumMod val="50000"/>
                  </a:schemeClr>
                </a:solidFill>
                <a:latin typeface="Meiryo UI" panose="020B0604030504040204" pitchFamily="50" charset="-128"/>
                <a:ea typeface="Meiryo UI" panose="020B0604030504040204" pitchFamily="50" charset="-128"/>
              </a:rPr>
              <a:t>)</a:t>
            </a:r>
            <a:endParaRPr kumimoji="1" lang="ja-JP" altLang="en-US" sz="1200" dirty="0">
              <a:solidFill>
                <a:schemeClr val="bg1">
                  <a:lumMod val="50000"/>
                </a:schemeClr>
              </a:solidFill>
              <a:latin typeface="Meiryo UI" panose="020B0604030504040204" pitchFamily="50" charset="-128"/>
              <a:ea typeface="Meiryo UI" panose="020B0604030504040204" pitchFamily="50" charset="-128"/>
            </a:endParaRPr>
          </a:p>
        </p:txBody>
      </p:sp>
      <p:pic>
        <p:nvPicPr>
          <p:cNvPr id="81" name="図 80">
            <a:extLst>
              <a:ext uri="{FF2B5EF4-FFF2-40B4-BE49-F238E27FC236}">
                <a16:creationId xmlns:a16="http://schemas.microsoft.com/office/drawing/2014/main" id="{B5F15367-07E7-47C9-B613-1430912FA165}"/>
              </a:ext>
            </a:extLst>
          </p:cNvPr>
          <p:cNvPicPr>
            <a:picLocks noChangeAspect="1"/>
          </p:cNvPicPr>
          <p:nvPr/>
        </p:nvPicPr>
        <p:blipFill>
          <a:blip r:embed="rId15"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0154081" y="4832792"/>
            <a:ext cx="1832665" cy="1132587"/>
          </a:xfrm>
          <a:prstGeom prst="rect">
            <a:avLst/>
          </a:prstGeom>
        </p:spPr>
      </p:pic>
      <p:sp>
        <p:nvSpPr>
          <p:cNvPr id="82" name="四角形: 角を丸くする 81">
            <a:extLst>
              <a:ext uri="{FF2B5EF4-FFF2-40B4-BE49-F238E27FC236}">
                <a16:creationId xmlns:a16="http://schemas.microsoft.com/office/drawing/2014/main" id="{3C57CDFA-9E1B-4067-AF7A-7B5585AE6A99}"/>
              </a:ext>
            </a:extLst>
          </p:cNvPr>
          <p:cNvSpPr/>
          <p:nvPr/>
        </p:nvSpPr>
        <p:spPr bwMode="auto">
          <a:xfrm>
            <a:off x="9713135" y="5938893"/>
            <a:ext cx="2723375" cy="538240"/>
          </a:xfrm>
          <a:prstGeom prst="roundRect">
            <a:avLst>
              <a:gd name="adj" fmla="val 11798"/>
            </a:avLst>
          </a:prstGeom>
          <a:solidFill>
            <a:schemeClr val="bg1"/>
          </a:solidFill>
          <a:ln w="19050" cap="flat" cmpd="sng" algn="ctr">
            <a:solidFill>
              <a:srgbClr val="0070C0"/>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r>
              <a:rPr lang="ja-JP" altLang="en-US" sz="2000" b="1" dirty="0">
                <a:solidFill>
                  <a:srgbClr val="0070C0"/>
                </a:solidFill>
                <a:latin typeface="Meiryo UI" panose="020B0604030504040204" pitchFamily="50" charset="-128"/>
                <a:ea typeface="Meiryo UI" panose="020B0604030504040204" pitchFamily="50" charset="-128"/>
              </a:rPr>
              <a:t>遠隔ロック・ワイプ</a:t>
            </a:r>
            <a:r>
              <a:rPr lang="en-US" altLang="ja-JP" sz="1400" b="1" dirty="0">
                <a:solidFill>
                  <a:srgbClr val="0070C0"/>
                </a:solidFill>
                <a:latin typeface="Meiryo UI" panose="020B0604030504040204" pitchFamily="50" charset="-128"/>
                <a:ea typeface="Meiryo UI" panose="020B0604030504040204" pitchFamily="50" charset="-128"/>
              </a:rPr>
              <a:t>(</a:t>
            </a:r>
            <a:r>
              <a:rPr lang="ja-JP" altLang="en-US" sz="1400" b="1" dirty="0">
                <a:solidFill>
                  <a:srgbClr val="0070C0"/>
                </a:solidFill>
                <a:latin typeface="Meiryo UI" panose="020B0604030504040204" pitchFamily="50" charset="-128"/>
                <a:ea typeface="Meiryo UI" panose="020B0604030504040204" pitchFamily="50" charset="-128"/>
              </a:rPr>
              <a:t>初期化</a:t>
            </a:r>
            <a:r>
              <a:rPr lang="en-US" altLang="ja-JP" sz="1400" b="1" dirty="0">
                <a:solidFill>
                  <a:srgbClr val="0070C0"/>
                </a:solidFill>
                <a:latin typeface="Meiryo UI" panose="020B0604030504040204" pitchFamily="50" charset="-128"/>
                <a:ea typeface="Meiryo UI" panose="020B0604030504040204" pitchFamily="50" charset="-128"/>
              </a:rPr>
              <a:t>)</a:t>
            </a:r>
            <a:endParaRPr lang="en-US" altLang="ja-JP" sz="2000" b="1" dirty="0">
              <a:solidFill>
                <a:srgbClr val="0070C0"/>
              </a:solidFill>
              <a:latin typeface="Meiryo UI" panose="020B0604030504040204" pitchFamily="50" charset="-128"/>
              <a:ea typeface="Meiryo UI" panose="020B0604030504040204" pitchFamily="50" charset="-128"/>
            </a:endParaRPr>
          </a:p>
        </p:txBody>
      </p:sp>
      <p:sp>
        <p:nvSpPr>
          <p:cNvPr id="86" name="テキスト ボックス 85">
            <a:extLst>
              <a:ext uri="{FF2B5EF4-FFF2-40B4-BE49-F238E27FC236}">
                <a16:creationId xmlns:a16="http://schemas.microsoft.com/office/drawing/2014/main" id="{F7D3D81E-FEF8-44D7-A516-B246C6325C4E}"/>
              </a:ext>
            </a:extLst>
          </p:cNvPr>
          <p:cNvSpPr txBox="1"/>
          <p:nvPr/>
        </p:nvSpPr>
        <p:spPr>
          <a:xfrm>
            <a:off x="10166722" y="6532190"/>
            <a:ext cx="1816203" cy="184666"/>
          </a:xfrm>
          <a:prstGeom prst="rect">
            <a:avLst/>
          </a:prstGeom>
          <a:noFill/>
        </p:spPr>
        <p:txBody>
          <a:bodyPr wrap="none" lIns="0" tIns="0" rIns="0" bIns="0" rtlCol="0" anchor="ctr" anchorCtr="0">
            <a:spAutoFit/>
          </a:bodyPr>
          <a:lstStyle/>
          <a:p>
            <a:r>
              <a:rPr kumimoji="1" lang="en-US" altLang="ja-JP" sz="1200" dirty="0">
                <a:solidFill>
                  <a:schemeClr val="bg1">
                    <a:lumMod val="50000"/>
                  </a:schemeClr>
                </a:solidFill>
                <a:latin typeface="Meiryo UI" panose="020B0604030504040204" pitchFamily="50" charset="-128"/>
                <a:ea typeface="Meiryo UI" panose="020B0604030504040204" pitchFamily="50" charset="-128"/>
              </a:rPr>
              <a:t>※Mac</a:t>
            </a:r>
            <a:r>
              <a:rPr kumimoji="1" lang="ja-JP" altLang="en-US" sz="1200" dirty="0">
                <a:solidFill>
                  <a:schemeClr val="bg1">
                    <a:lumMod val="50000"/>
                  </a:schemeClr>
                </a:solidFill>
                <a:latin typeface="Meiryo UI" panose="020B0604030504040204" pitchFamily="50" charset="-128"/>
                <a:ea typeface="Meiryo UI" panose="020B0604030504040204" pitchFamily="50" charset="-128"/>
              </a:rPr>
              <a:t>のみの提供となります。</a:t>
            </a:r>
          </a:p>
        </p:txBody>
      </p:sp>
      <p:sp>
        <p:nvSpPr>
          <p:cNvPr id="87" name="矢印: 右 86">
            <a:extLst>
              <a:ext uri="{FF2B5EF4-FFF2-40B4-BE49-F238E27FC236}">
                <a16:creationId xmlns:a16="http://schemas.microsoft.com/office/drawing/2014/main" id="{C5F48AE9-FE15-4FBB-A631-08DD353F190F}"/>
              </a:ext>
            </a:extLst>
          </p:cNvPr>
          <p:cNvSpPr/>
          <p:nvPr/>
        </p:nvSpPr>
        <p:spPr bwMode="auto">
          <a:xfrm rot="13099654" flipH="1">
            <a:off x="6326364" y="6003855"/>
            <a:ext cx="3237663" cy="202375"/>
          </a:xfrm>
          <a:prstGeom prst="rightArrow">
            <a:avLst>
              <a:gd name="adj1" fmla="val 45958"/>
              <a:gd name="adj2" fmla="val 129682"/>
            </a:avLst>
          </a:prstGeom>
          <a:gradFill>
            <a:gsLst>
              <a:gs pos="0">
                <a:srgbClr val="00B050"/>
              </a:gs>
              <a:gs pos="100000">
                <a:srgbClr val="0070C0"/>
              </a:gs>
            </a:gsLst>
            <a:lin ang="0" scaled="0"/>
          </a:gra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grpSp>
        <p:nvGrpSpPr>
          <p:cNvPr id="91" name="グループ化 90">
            <a:extLst>
              <a:ext uri="{FF2B5EF4-FFF2-40B4-BE49-F238E27FC236}">
                <a16:creationId xmlns:a16="http://schemas.microsoft.com/office/drawing/2014/main" id="{0BCF73E6-6434-4414-B246-756C579C548C}"/>
              </a:ext>
            </a:extLst>
          </p:cNvPr>
          <p:cNvGrpSpPr/>
          <p:nvPr/>
        </p:nvGrpSpPr>
        <p:grpSpPr>
          <a:xfrm>
            <a:off x="4791608" y="3195222"/>
            <a:ext cx="3419998" cy="2222876"/>
            <a:chOff x="4791608" y="3195222"/>
            <a:chExt cx="3419998" cy="2222876"/>
          </a:xfrm>
        </p:grpSpPr>
        <p:grpSp>
          <p:nvGrpSpPr>
            <p:cNvPr id="94" name="グループ化 93">
              <a:extLst>
                <a:ext uri="{FF2B5EF4-FFF2-40B4-BE49-F238E27FC236}">
                  <a16:creationId xmlns:a16="http://schemas.microsoft.com/office/drawing/2014/main" id="{BB046B01-BDBA-4B67-A74A-BE1DE20267DA}"/>
                </a:ext>
              </a:extLst>
            </p:cNvPr>
            <p:cNvGrpSpPr/>
            <p:nvPr/>
          </p:nvGrpSpPr>
          <p:grpSpPr>
            <a:xfrm>
              <a:off x="4791608" y="4000358"/>
              <a:ext cx="3419998" cy="1417740"/>
              <a:chOff x="4773274" y="5251711"/>
              <a:chExt cx="3373812" cy="1398593"/>
            </a:xfrm>
            <a:effectLst>
              <a:outerShdw blurRad="50800" dist="38100" dir="2700000" algn="tl" rotWithShape="0">
                <a:prstClr val="black">
                  <a:alpha val="40000"/>
                </a:prstClr>
              </a:outerShdw>
            </a:effectLst>
          </p:grpSpPr>
          <p:sp>
            <p:nvSpPr>
              <p:cNvPr id="102" name="楕円 101">
                <a:extLst>
                  <a:ext uri="{FF2B5EF4-FFF2-40B4-BE49-F238E27FC236}">
                    <a16:creationId xmlns:a16="http://schemas.microsoft.com/office/drawing/2014/main" id="{B5D156F9-0D09-46B0-A8CA-826C8E3D16F3}"/>
                  </a:ext>
                </a:extLst>
              </p:cNvPr>
              <p:cNvSpPr/>
              <p:nvPr/>
            </p:nvSpPr>
            <p:spPr bwMode="auto">
              <a:xfrm>
                <a:off x="4773274" y="5536157"/>
                <a:ext cx="842784" cy="842784"/>
              </a:xfrm>
              <a:prstGeom prst="ellipse">
                <a:avLst/>
              </a:prstGeom>
              <a:solidFill>
                <a:schemeClr val="bg1"/>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103" name="楕円 102">
                <a:extLst>
                  <a:ext uri="{FF2B5EF4-FFF2-40B4-BE49-F238E27FC236}">
                    <a16:creationId xmlns:a16="http://schemas.microsoft.com/office/drawing/2014/main" id="{F57A13AE-83EB-44DF-B692-68C0730FC107}"/>
                  </a:ext>
                </a:extLst>
              </p:cNvPr>
              <p:cNvSpPr/>
              <p:nvPr/>
            </p:nvSpPr>
            <p:spPr bwMode="auto">
              <a:xfrm>
                <a:off x="5233590" y="5302461"/>
                <a:ext cx="1064807" cy="1064807"/>
              </a:xfrm>
              <a:prstGeom prst="ellipse">
                <a:avLst/>
              </a:prstGeom>
              <a:solidFill>
                <a:schemeClr val="bg1"/>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104" name="楕円 103">
                <a:extLst>
                  <a:ext uri="{FF2B5EF4-FFF2-40B4-BE49-F238E27FC236}">
                    <a16:creationId xmlns:a16="http://schemas.microsoft.com/office/drawing/2014/main" id="{CA8CD10A-72AE-43D4-88DF-A17A5E8571BA}"/>
                  </a:ext>
                </a:extLst>
              </p:cNvPr>
              <p:cNvSpPr/>
              <p:nvPr/>
            </p:nvSpPr>
            <p:spPr bwMode="auto">
              <a:xfrm>
                <a:off x="5936144" y="5251711"/>
                <a:ext cx="1030240" cy="1030240"/>
              </a:xfrm>
              <a:prstGeom prst="ellipse">
                <a:avLst/>
              </a:prstGeom>
              <a:solidFill>
                <a:schemeClr val="bg1"/>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105" name="楕円 104">
                <a:extLst>
                  <a:ext uri="{FF2B5EF4-FFF2-40B4-BE49-F238E27FC236}">
                    <a16:creationId xmlns:a16="http://schemas.microsoft.com/office/drawing/2014/main" id="{D5BA049B-0189-486D-A8B0-3B60285E764C}"/>
                  </a:ext>
                </a:extLst>
              </p:cNvPr>
              <p:cNvSpPr/>
              <p:nvPr/>
            </p:nvSpPr>
            <p:spPr bwMode="auto">
              <a:xfrm>
                <a:off x="6525218" y="5286192"/>
                <a:ext cx="1117996" cy="1117996"/>
              </a:xfrm>
              <a:prstGeom prst="ellipse">
                <a:avLst/>
              </a:prstGeom>
              <a:solidFill>
                <a:schemeClr val="bg1"/>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106" name="楕円 105">
                <a:extLst>
                  <a:ext uri="{FF2B5EF4-FFF2-40B4-BE49-F238E27FC236}">
                    <a16:creationId xmlns:a16="http://schemas.microsoft.com/office/drawing/2014/main" id="{E9BB35D9-8FEC-4F99-AE9B-68F635D2DC18}"/>
                  </a:ext>
                </a:extLst>
              </p:cNvPr>
              <p:cNvSpPr/>
              <p:nvPr/>
            </p:nvSpPr>
            <p:spPr bwMode="auto">
              <a:xfrm>
                <a:off x="7304302" y="5521879"/>
                <a:ext cx="842784" cy="842784"/>
              </a:xfrm>
              <a:prstGeom prst="ellipse">
                <a:avLst/>
              </a:prstGeom>
              <a:solidFill>
                <a:schemeClr val="bg1"/>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107" name="楕円 106">
                <a:extLst>
                  <a:ext uri="{FF2B5EF4-FFF2-40B4-BE49-F238E27FC236}">
                    <a16:creationId xmlns:a16="http://schemas.microsoft.com/office/drawing/2014/main" id="{53BECE10-D3B8-4F83-8789-31E739D37BED}"/>
                  </a:ext>
                </a:extLst>
              </p:cNvPr>
              <p:cNvSpPr/>
              <p:nvPr/>
            </p:nvSpPr>
            <p:spPr bwMode="auto">
              <a:xfrm>
                <a:off x="6549129" y="5480646"/>
                <a:ext cx="1105233" cy="1105233"/>
              </a:xfrm>
              <a:prstGeom prst="ellipse">
                <a:avLst/>
              </a:prstGeom>
              <a:solidFill>
                <a:schemeClr val="bg1"/>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108" name="楕円 107">
                <a:extLst>
                  <a:ext uri="{FF2B5EF4-FFF2-40B4-BE49-F238E27FC236}">
                    <a16:creationId xmlns:a16="http://schemas.microsoft.com/office/drawing/2014/main" id="{6765B065-2840-47E4-9947-A31B8B3246BA}"/>
                  </a:ext>
                </a:extLst>
              </p:cNvPr>
              <p:cNvSpPr/>
              <p:nvPr/>
            </p:nvSpPr>
            <p:spPr bwMode="auto">
              <a:xfrm>
                <a:off x="5968027" y="5651947"/>
                <a:ext cx="998357" cy="998357"/>
              </a:xfrm>
              <a:prstGeom prst="ellipse">
                <a:avLst/>
              </a:prstGeom>
              <a:solidFill>
                <a:schemeClr val="bg1"/>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109" name="楕円 108">
                <a:extLst>
                  <a:ext uri="{FF2B5EF4-FFF2-40B4-BE49-F238E27FC236}">
                    <a16:creationId xmlns:a16="http://schemas.microsoft.com/office/drawing/2014/main" id="{16C491E8-6CA2-493C-BCAF-278B1381A126}"/>
                  </a:ext>
                </a:extLst>
              </p:cNvPr>
              <p:cNvSpPr/>
              <p:nvPr/>
            </p:nvSpPr>
            <p:spPr bwMode="auto">
              <a:xfrm>
                <a:off x="5232401" y="5497266"/>
                <a:ext cx="1105233" cy="1105233"/>
              </a:xfrm>
              <a:prstGeom prst="ellipse">
                <a:avLst/>
              </a:prstGeom>
              <a:solidFill>
                <a:schemeClr val="bg1"/>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grpSp>
        <p:sp>
          <p:nvSpPr>
            <p:cNvPr id="97" name="角丸四角形 51">
              <a:extLst>
                <a:ext uri="{FF2B5EF4-FFF2-40B4-BE49-F238E27FC236}">
                  <a16:creationId xmlns:a16="http://schemas.microsoft.com/office/drawing/2014/main" id="{48CBD4C4-4FC6-485B-BB7C-BD80E8E4968A}"/>
                </a:ext>
              </a:extLst>
            </p:cNvPr>
            <p:cNvSpPr/>
            <p:nvPr/>
          </p:nvSpPr>
          <p:spPr bwMode="auto">
            <a:xfrm>
              <a:off x="5277607" y="4568100"/>
              <a:ext cx="2448000" cy="451119"/>
            </a:xfrm>
            <a:prstGeom prst="roundRect">
              <a:avLst>
                <a:gd name="adj" fmla="val 14076"/>
              </a:avLst>
            </a:prstGeom>
            <a:solidFill>
              <a:srgbClr val="00B050"/>
            </a:solidFill>
            <a:ln>
              <a:solidFill>
                <a:srgbClr val="00B050"/>
              </a:solid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anchor="ctr" anchorCtr="0"/>
            <a:lstStyle/>
            <a:p>
              <a:r>
                <a:rPr lang="ja-JP" altLang="en-US" sz="1600" b="1" dirty="0">
                  <a:solidFill>
                    <a:schemeClr val="bg1"/>
                  </a:solidFill>
                  <a:latin typeface="Meiryo UI" panose="020B0604030504040204" pitchFamily="50" charset="-128"/>
                  <a:ea typeface="Meiryo UI" panose="020B0604030504040204" pitchFamily="50" charset="-128"/>
                  <a:cs typeface="Verdana" panose="020B0604030504040204" pitchFamily="34" charset="0"/>
                </a:rPr>
                <a:t>デバイスマネジメントサーバ</a:t>
              </a:r>
              <a:endParaRPr lang="en-US" altLang="ja-JP" sz="1600" b="1" dirty="0">
                <a:solidFill>
                  <a:schemeClr val="bg1"/>
                </a:solidFill>
                <a:latin typeface="Meiryo UI" panose="020B0604030504040204" pitchFamily="50" charset="-128"/>
                <a:ea typeface="Meiryo UI" panose="020B0604030504040204" pitchFamily="50" charset="-128"/>
                <a:cs typeface="Verdana" panose="020B0604030504040204" pitchFamily="34" charset="0"/>
              </a:endParaRPr>
            </a:p>
          </p:txBody>
        </p:sp>
        <p:grpSp>
          <p:nvGrpSpPr>
            <p:cNvPr id="99" name="グループ化 98">
              <a:extLst>
                <a:ext uri="{FF2B5EF4-FFF2-40B4-BE49-F238E27FC236}">
                  <a16:creationId xmlns:a16="http://schemas.microsoft.com/office/drawing/2014/main" id="{57305BB8-FAF0-41C0-8C18-E5283ADE3E02}"/>
                </a:ext>
              </a:extLst>
            </p:cNvPr>
            <p:cNvGrpSpPr/>
            <p:nvPr/>
          </p:nvGrpSpPr>
          <p:grpSpPr>
            <a:xfrm>
              <a:off x="5657741" y="3195222"/>
              <a:ext cx="1687733" cy="1260910"/>
              <a:chOff x="5663026" y="3920902"/>
              <a:chExt cx="1687733" cy="1260910"/>
            </a:xfrm>
          </p:grpSpPr>
          <p:pic>
            <p:nvPicPr>
              <p:cNvPr id="100" name="Picture 6" descr="j0428969">
                <a:extLst>
                  <a:ext uri="{FF2B5EF4-FFF2-40B4-BE49-F238E27FC236}">
                    <a16:creationId xmlns:a16="http://schemas.microsoft.com/office/drawing/2014/main" id="{48F58160-FB68-444B-8D4E-1A0C2B2762ED}"/>
                  </a:ext>
                </a:extLst>
              </p:cNvPr>
              <p:cNvPicPr>
                <a:picLocks noChangeAspect="1" noChangeArrowheads="1"/>
              </p:cNvPicPr>
              <p:nvPr/>
            </p:nvPicPr>
            <p:blipFill>
              <a:blip r:embed="rId16" cstate="screen">
                <a:extLst>
                  <a:ext uri="{28A0092B-C50C-407E-A947-70E740481C1C}">
                    <a14:useLocalDpi xmlns:a14="http://schemas.microsoft.com/office/drawing/2010/main"/>
                  </a:ext>
                </a:extLst>
              </a:blip>
              <a:srcRect/>
              <a:stretch>
                <a:fillRect/>
              </a:stretch>
            </p:blipFill>
            <p:spPr bwMode="auto">
              <a:xfrm>
                <a:off x="5663026" y="3920902"/>
                <a:ext cx="910574" cy="12609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1" name="Picture 6" descr="j0428969">
                <a:extLst>
                  <a:ext uri="{FF2B5EF4-FFF2-40B4-BE49-F238E27FC236}">
                    <a16:creationId xmlns:a16="http://schemas.microsoft.com/office/drawing/2014/main" id="{47C9E4AF-C3D7-43EF-9814-77521F3730F9}"/>
                  </a:ext>
                </a:extLst>
              </p:cNvPr>
              <p:cNvPicPr>
                <a:picLocks noChangeAspect="1" noChangeArrowheads="1"/>
              </p:cNvPicPr>
              <p:nvPr/>
            </p:nvPicPr>
            <p:blipFill>
              <a:blip r:embed="rId16" cstate="screen">
                <a:extLst>
                  <a:ext uri="{28A0092B-C50C-407E-A947-70E740481C1C}">
                    <a14:useLocalDpi xmlns:a14="http://schemas.microsoft.com/office/drawing/2010/main"/>
                  </a:ext>
                </a:extLst>
              </a:blip>
              <a:srcRect/>
              <a:stretch>
                <a:fillRect/>
              </a:stretch>
            </p:blipFill>
            <p:spPr bwMode="auto">
              <a:xfrm>
                <a:off x="6440185" y="3920902"/>
                <a:ext cx="910574" cy="12609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110" name="テキスト ボックス 109">
            <a:extLst>
              <a:ext uri="{FF2B5EF4-FFF2-40B4-BE49-F238E27FC236}">
                <a16:creationId xmlns:a16="http://schemas.microsoft.com/office/drawing/2014/main" id="{9C9AF374-CC2B-4476-B29A-4C0E04F997F2}"/>
              </a:ext>
            </a:extLst>
          </p:cNvPr>
          <p:cNvSpPr txBox="1"/>
          <p:nvPr/>
        </p:nvSpPr>
        <p:spPr>
          <a:xfrm>
            <a:off x="5657741" y="9101444"/>
            <a:ext cx="2196114" cy="184666"/>
          </a:xfrm>
          <a:prstGeom prst="rect">
            <a:avLst/>
          </a:prstGeom>
          <a:noFill/>
        </p:spPr>
        <p:txBody>
          <a:bodyPr wrap="none" lIns="0" tIns="0" rIns="0" bIns="0" rtlCol="0" anchor="ctr" anchorCtr="0">
            <a:spAutoFit/>
          </a:bodyPr>
          <a:lstStyle/>
          <a:p>
            <a:r>
              <a:rPr kumimoji="1" lang="en-US" altLang="ja-JP" sz="1200" dirty="0">
                <a:solidFill>
                  <a:schemeClr val="bg1">
                    <a:lumMod val="50000"/>
                  </a:schemeClr>
                </a:solidFill>
                <a:latin typeface="Meiryo UI" panose="020B0604030504040204" pitchFamily="50" charset="-128"/>
                <a:ea typeface="Meiryo UI" panose="020B0604030504040204" pitchFamily="50" charset="-128"/>
              </a:rPr>
              <a:t>※Windows</a:t>
            </a:r>
            <a:r>
              <a:rPr kumimoji="1" lang="ja-JP" altLang="en-US" sz="1200" dirty="0">
                <a:solidFill>
                  <a:schemeClr val="bg1">
                    <a:lumMod val="50000"/>
                  </a:schemeClr>
                </a:solidFill>
                <a:latin typeface="Meiryo UI" panose="020B0604030504040204" pitchFamily="50" charset="-128"/>
                <a:ea typeface="Meiryo UI" panose="020B0604030504040204" pitchFamily="50" charset="-128"/>
              </a:rPr>
              <a:t>のみの提供となります。</a:t>
            </a:r>
          </a:p>
        </p:txBody>
      </p:sp>
      <p:sp>
        <p:nvSpPr>
          <p:cNvPr id="111" name="テキスト ボックス 110">
            <a:extLst>
              <a:ext uri="{FF2B5EF4-FFF2-40B4-BE49-F238E27FC236}">
                <a16:creationId xmlns:a16="http://schemas.microsoft.com/office/drawing/2014/main" id="{2994B31A-1DA1-42C4-93D1-EEC738A28205}"/>
              </a:ext>
            </a:extLst>
          </p:cNvPr>
          <p:cNvSpPr txBox="1"/>
          <p:nvPr/>
        </p:nvSpPr>
        <p:spPr>
          <a:xfrm>
            <a:off x="2044489" y="9140826"/>
            <a:ext cx="2196114" cy="184666"/>
          </a:xfrm>
          <a:prstGeom prst="rect">
            <a:avLst/>
          </a:prstGeom>
          <a:noFill/>
        </p:spPr>
        <p:txBody>
          <a:bodyPr wrap="none" lIns="0" tIns="0" rIns="0" bIns="0" rtlCol="0" anchor="ctr" anchorCtr="0">
            <a:spAutoFit/>
          </a:bodyPr>
          <a:lstStyle/>
          <a:p>
            <a:r>
              <a:rPr kumimoji="1" lang="en-US" altLang="ja-JP" sz="1200" dirty="0">
                <a:solidFill>
                  <a:schemeClr val="bg1">
                    <a:lumMod val="50000"/>
                  </a:schemeClr>
                </a:solidFill>
                <a:latin typeface="Meiryo UI" panose="020B0604030504040204" pitchFamily="50" charset="-128"/>
                <a:ea typeface="Meiryo UI" panose="020B0604030504040204" pitchFamily="50" charset="-128"/>
              </a:rPr>
              <a:t>※Windows</a:t>
            </a:r>
            <a:r>
              <a:rPr kumimoji="1" lang="ja-JP" altLang="en-US" sz="1200" dirty="0">
                <a:solidFill>
                  <a:schemeClr val="bg1">
                    <a:lumMod val="50000"/>
                  </a:schemeClr>
                </a:solidFill>
                <a:latin typeface="Meiryo UI" panose="020B0604030504040204" pitchFamily="50" charset="-128"/>
                <a:ea typeface="Meiryo UI" panose="020B0604030504040204" pitchFamily="50" charset="-128"/>
              </a:rPr>
              <a:t>のみの提供となります。</a:t>
            </a:r>
          </a:p>
        </p:txBody>
      </p:sp>
      <p:pic>
        <p:nvPicPr>
          <p:cNvPr id="79" name="図 78"/>
          <p:cNvPicPr>
            <a:picLocks noChangeAspect="1"/>
          </p:cNvPicPr>
          <p:nvPr/>
        </p:nvPicPr>
        <p:blipFill rotWithShape="1">
          <a:blip r:embed="rId17"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1062414" y="2707542"/>
            <a:ext cx="410804" cy="719187"/>
          </a:xfrm>
          <a:prstGeom prst="rect">
            <a:avLst/>
          </a:prstGeom>
        </p:spPr>
      </p:pic>
    </p:spTree>
    <p:extLst>
      <p:ext uri="{BB962C8B-B14F-4D97-AF65-F5344CB8AC3E}">
        <p14:creationId xmlns:p14="http://schemas.microsoft.com/office/powerpoint/2010/main" val="139541404"/>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Google Shape;200;p7"/>
          <p:cNvSpPr/>
          <p:nvPr/>
        </p:nvSpPr>
        <p:spPr>
          <a:xfrm>
            <a:off x="1101294" y="1193075"/>
            <a:ext cx="2592000" cy="2592000"/>
          </a:xfrm>
          <a:prstGeom prst="ellipse">
            <a:avLst/>
          </a:prstGeom>
          <a:solidFill>
            <a:srgbClr val="92D050">
              <a:alpha val="49803"/>
            </a:srgbClr>
          </a:solidFill>
          <a:ln>
            <a:noFill/>
          </a:ln>
        </p:spPr>
        <p:txBody>
          <a:bodyPr spcFirstLastPara="1" wrap="square" lIns="125675" tIns="62825" rIns="125675" bIns="62825" anchor="ctr" anchorCtr="0">
            <a:noAutofit/>
          </a:bodyPr>
          <a:lstStyle/>
          <a:p>
            <a:pPr marL="0" marR="0" lvl="0" indent="0" algn="l" rtl="0">
              <a:spcBef>
                <a:spcPts val="0"/>
              </a:spcBef>
              <a:spcAft>
                <a:spcPts val="0"/>
              </a:spcAft>
              <a:buNone/>
            </a:pPr>
            <a:endParaRPr sz="2700" b="1" i="0" u="none" strike="noStrike" cap="none">
              <a:solidFill>
                <a:srgbClr val="000000"/>
              </a:solidFill>
              <a:latin typeface="Arial"/>
              <a:ea typeface="Arial"/>
              <a:cs typeface="Arial"/>
              <a:sym typeface="Arial"/>
            </a:endParaRPr>
          </a:p>
        </p:txBody>
      </p:sp>
      <p:sp>
        <p:nvSpPr>
          <p:cNvPr id="65" name="Google Shape;201;p7"/>
          <p:cNvSpPr/>
          <p:nvPr/>
        </p:nvSpPr>
        <p:spPr>
          <a:xfrm>
            <a:off x="490303" y="3690827"/>
            <a:ext cx="2592000" cy="2592000"/>
          </a:xfrm>
          <a:prstGeom prst="ellipse">
            <a:avLst/>
          </a:prstGeom>
          <a:solidFill>
            <a:srgbClr val="00B050">
              <a:alpha val="29803"/>
            </a:srgbClr>
          </a:solidFill>
          <a:ln>
            <a:noFill/>
          </a:ln>
        </p:spPr>
        <p:txBody>
          <a:bodyPr spcFirstLastPara="1" wrap="square" lIns="125675" tIns="62825" rIns="125675" bIns="62825" anchor="ctr" anchorCtr="0">
            <a:noAutofit/>
          </a:bodyPr>
          <a:lstStyle/>
          <a:p>
            <a:pPr marL="0" marR="0" lvl="0" indent="0" algn="l" rtl="0">
              <a:spcBef>
                <a:spcPts val="0"/>
              </a:spcBef>
              <a:spcAft>
                <a:spcPts val="0"/>
              </a:spcAft>
              <a:buNone/>
            </a:pPr>
            <a:endParaRPr sz="2700" b="1" i="0" u="none" strike="noStrike" cap="none">
              <a:solidFill>
                <a:srgbClr val="000000"/>
              </a:solidFill>
              <a:latin typeface="Arial"/>
              <a:ea typeface="Arial"/>
              <a:cs typeface="Arial"/>
              <a:sym typeface="Arial"/>
            </a:endParaRPr>
          </a:p>
        </p:txBody>
      </p:sp>
      <p:pic>
        <p:nvPicPr>
          <p:cNvPr id="9" name="図 8">
            <a:extLst>
              <a:ext uri="{FF2B5EF4-FFF2-40B4-BE49-F238E27FC236}">
                <a16:creationId xmlns:a16="http://schemas.microsoft.com/office/drawing/2014/main" id="{AE2AE861-85E1-4624-977D-CF7748475EE8}"/>
              </a:ext>
            </a:extLst>
          </p:cNvPr>
          <p:cNvPicPr>
            <a:picLocks noChangeAspect="1"/>
          </p:cNvPicPr>
          <p:nvPr/>
        </p:nvPicPr>
        <p:blipFill rotWithShape="1">
          <a:blip r:embed="rId2" cstate="screen">
            <a:alphaModFix amt="30000"/>
            <a:extLst>
              <a:ext uri="{28A0092B-C50C-407E-A947-70E740481C1C}">
                <a14:useLocalDpi xmlns:a14="http://schemas.microsoft.com/office/drawing/2010/main"/>
              </a:ext>
            </a:extLst>
          </a:blip>
          <a:srcRect t="-2143" b="8653"/>
          <a:stretch/>
        </p:blipFill>
        <p:spPr>
          <a:xfrm>
            <a:off x="0" y="4679006"/>
            <a:ext cx="13003213" cy="5073007"/>
          </a:xfrm>
          <a:prstGeom prst="rect">
            <a:avLst/>
          </a:prstGeom>
        </p:spPr>
      </p:pic>
      <p:sp>
        <p:nvSpPr>
          <p:cNvPr id="3" name="スライド番号プレースホルダー 2">
            <a:extLst>
              <a:ext uri="{FF2B5EF4-FFF2-40B4-BE49-F238E27FC236}">
                <a16:creationId xmlns:a16="http://schemas.microsoft.com/office/drawing/2014/main" id="{086BA5FA-9C99-4FA2-B8F5-3A1F1EA6346A}"/>
              </a:ext>
            </a:extLst>
          </p:cNvPr>
          <p:cNvSpPr>
            <a:spLocks noGrp="1"/>
          </p:cNvSpPr>
          <p:nvPr>
            <p:ph type="sldNum" sz="quarter" idx="4"/>
          </p:nvPr>
        </p:nvSpPr>
        <p:spPr/>
        <p:txBody>
          <a:bodyPr/>
          <a:lstStyle/>
          <a:p>
            <a:fld id="{F1BF7F6E-0413-4353-995D-100289A07FF8}" type="slidenum">
              <a:rPr lang="en-US" altLang="ja-JP" smtClean="0"/>
              <a:pPr/>
              <a:t>7</a:t>
            </a:fld>
            <a:endParaRPr lang="en-US" altLang="ja-JP" dirty="0"/>
          </a:p>
        </p:txBody>
      </p:sp>
      <p:sp>
        <p:nvSpPr>
          <p:cNvPr id="4" name="タイトル 3">
            <a:extLst>
              <a:ext uri="{FF2B5EF4-FFF2-40B4-BE49-F238E27FC236}">
                <a16:creationId xmlns:a16="http://schemas.microsoft.com/office/drawing/2014/main" id="{1FAABFAC-03F0-4EC4-91D5-E477AC6FA0DE}"/>
              </a:ext>
            </a:extLst>
          </p:cNvPr>
          <p:cNvSpPr>
            <a:spLocks noGrp="1"/>
          </p:cNvSpPr>
          <p:nvPr>
            <p:ph type="title"/>
          </p:nvPr>
        </p:nvSpPr>
        <p:spPr/>
        <p:txBody>
          <a:bodyPr/>
          <a:lstStyle/>
          <a:p>
            <a:r>
              <a:rPr lang="ja-JP" altLang="en-US" dirty="0"/>
              <a:t>特徴❶ デバイスの一括管理</a:t>
            </a:r>
            <a:endParaRPr kumimoji="1" lang="ja-JP" altLang="en-US" dirty="0"/>
          </a:p>
        </p:txBody>
      </p:sp>
      <p:sp>
        <p:nvSpPr>
          <p:cNvPr id="5" name="正方形/長方形 4">
            <a:extLst>
              <a:ext uri="{FF2B5EF4-FFF2-40B4-BE49-F238E27FC236}">
                <a16:creationId xmlns:a16="http://schemas.microsoft.com/office/drawing/2014/main" id="{B9AA489C-4A53-4FB5-AA6B-24D40F156AD8}"/>
              </a:ext>
            </a:extLst>
          </p:cNvPr>
          <p:cNvSpPr/>
          <p:nvPr/>
        </p:nvSpPr>
        <p:spPr>
          <a:xfrm>
            <a:off x="0" y="1347614"/>
            <a:ext cx="13003212" cy="618375"/>
          </a:xfrm>
          <a:prstGeom prst="rect">
            <a:avLst/>
          </a:prstGeom>
        </p:spPr>
        <p:txBody>
          <a:bodyPr wrap="square" lIns="90000" tIns="46800" rIns="90000" bIns="46800">
            <a:spAutoFit/>
          </a:bodyPr>
          <a:lstStyle/>
          <a:p>
            <a:pPr>
              <a:lnSpc>
                <a:spcPts val="4600"/>
              </a:lnSpc>
            </a:pPr>
            <a:r>
              <a:rPr lang="ja-JP" altLang="en-US" sz="3200" dirty="0">
                <a:latin typeface="Meiryo UI" panose="020B0604030504040204" pitchFamily="50" charset="-128"/>
                <a:ea typeface="Meiryo UI" panose="020B0604030504040204" pitchFamily="50" charset="-128"/>
              </a:rPr>
              <a:t>モバイルと</a:t>
            </a:r>
            <a:r>
              <a:rPr lang="en-US" altLang="ja-JP" sz="3200" dirty="0">
                <a:latin typeface="Meiryo UI" panose="020B0604030504040204" pitchFamily="50" charset="-128"/>
                <a:ea typeface="Meiryo UI" panose="020B0604030504040204" pitchFamily="50" charset="-128"/>
              </a:rPr>
              <a:t>PC</a:t>
            </a:r>
            <a:r>
              <a:rPr lang="ja-JP" altLang="en-US" sz="3200" dirty="0">
                <a:latin typeface="Meiryo UI" panose="020B0604030504040204" pitchFamily="50" charset="-128"/>
                <a:ea typeface="Meiryo UI" panose="020B0604030504040204" pitchFamily="50" charset="-128"/>
              </a:rPr>
              <a:t>を一括管理</a:t>
            </a:r>
            <a:endParaRPr lang="en-US" altLang="ja-JP" sz="3200" dirty="0">
              <a:latin typeface="Meiryo UI" panose="020B0604030504040204" pitchFamily="50" charset="-128"/>
              <a:ea typeface="Meiryo UI" panose="020B0604030504040204" pitchFamily="50" charset="-128"/>
            </a:endParaRPr>
          </a:p>
        </p:txBody>
      </p:sp>
      <p:sp>
        <p:nvSpPr>
          <p:cNvPr id="10" name="正方形/長方形 9">
            <a:extLst>
              <a:ext uri="{FF2B5EF4-FFF2-40B4-BE49-F238E27FC236}">
                <a16:creationId xmlns:a16="http://schemas.microsoft.com/office/drawing/2014/main" id="{19D5D67B-FA89-42E5-B332-ABAC1C786BCD}"/>
              </a:ext>
            </a:extLst>
          </p:cNvPr>
          <p:cNvSpPr/>
          <p:nvPr/>
        </p:nvSpPr>
        <p:spPr bwMode="auto">
          <a:xfrm>
            <a:off x="0" y="8786879"/>
            <a:ext cx="13003212" cy="387926"/>
          </a:xfrm>
          <a:prstGeom prst="rect">
            <a:avLst/>
          </a:prstGeom>
          <a:solidFill>
            <a:schemeClr val="bg1"/>
          </a:solidFill>
          <a:ln w="28575" algn="ctr">
            <a:noFill/>
            <a:round/>
            <a:headEnd/>
            <a:tailEnd/>
          </a:ln>
        </p:spPr>
        <p:txBody>
          <a:bodyPr lIns="125675" tIns="62838" rIns="125675" bIns="62838" rtlCol="0" anchor="ctr"/>
          <a:lstStyle/>
          <a:p>
            <a:pPr algn="l"/>
            <a:endParaRPr kumimoji="1" lang="ja-JP" altLang="en-US" sz="2700" b="1">
              <a:latin typeface="Meiryo UI" panose="020B0604030504040204" pitchFamily="50" charset="-128"/>
              <a:ea typeface="Meiryo UI" panose="020B0604030504040204" pitchFamily="50" charset="-128"/>
            </a:endParaRPr>
          </a:p>
        </p:txBody>
      </p:sp>
      <p:sp>
        <p:nvSpPr>
          <p:cNvPr id="6" name="テキスト ボックス 5">
            <a:extLst>
              <a:ext uri="{FF2B5EF4-FFF2-40B4-BE49-F238E27FC236}">
                <a16:creationId xmlns:a16="http://schemas.microsoft.com/office/drawing/2014/main" id="{A9AB1D89-5350-4E0C-8ADC-88F2BB152108}"/>
              </a:ext>
            </a:extLst>
          </p:cNvPr>
          <p:cNvSpPr txBox="1"/>
          <p:nvPr/>
        </p:nvSpPr>
        <p:spPr>
          <a:xfrm>
            <a:off x="1752738" y="8870400"/>
            <a:ext cx="9497737" cy="203645"/>
          </a:xfrm>
          <a:prstGeom prst="rect">
            <a:avLst/>
          </a:prstGeom>
          <a:noFill/>
        </p:spPr>
        <p:txBody>
          <a:bodyPr wrap="square" tIns="0" bIns="0" rtlCol="0" anchor="ctr" anchorCtr="1">
            <a:spAutoFit/>
          </a:bodyPr>
          <a:lstStyle/>
          <a:p>
            <a:pPr algn="l" fontAlgn="auto">
              <a:lnSpc>
                <a:spcPts val="1800"/>
              </a:lnSpc>
              <a:spcBef>
                <a:spcPts val="0"/>
              </a:spcBef>
              <a:spcAft>
                <a:spcPts val="0"/>
              </a:spcAft>
              <a:defRPr/>
            </a:pPr>
            <a:r>
              <a:rPr kumimoji="1" lang="en-US" altLang="ja-JP" sz="1200" kern="0" dirty="0">
                <a:solidFill>
                  <a:schemeClr val="bg1">
                    <a:lumMod val="50000"/>
                  </a:schemeClr>
                </a:solidFill>
                <a:latin typeface="Meiryo UI" panose="020B0604030504040204" pitchFamily="50" charset="-128"/>
                <a:ea typeface="Meiryo UI" panose="020B0604030504040204" pitchFamily="50" charset="-128"/>
              </a:rPr>
              <a:t>※</a:t>
            </a:r>
            <a:r>
              <a:rPr kumimoji="1" lang="ja-JP" altLang="en-US" sz="1200" kern="0" dirty="0">
                <a:solidFill>
                  <a:schemeClr val="bg1">
                    <a:lumMod val="50000"/>
                  </a:schemeClr>
                </a:solidFill>
                <a:latin typeface="Meiryo UI" panose="020B0604030504040204" pitchFamily="50" charset="-128"/>
                <a:ea typeface="Meiryo UI" panose="020B0604030504040204" pitchFamily="50" charset="-128"/>
              </a:rPr>
              <a:t>動作確認</a:t>
            </a:r>
            <a:r>
              <a:rPr lang="ja-JP" altLang="en-US" sz="1200" dirty="0">
                <a:solidFill>
                  <a:schemeClr val="bg1">
                    <a:lumMod val="50000"/>
                  </a:schemeClr>
                </a:solidFill>
                <a:latin typeface="Meiryo UI" panose="020B0604030504040204" pitchFamily="50" charset="-128"/>
                <a:ea typeface="Meiryo UI" panose="020B0604030504040204" pitchFamily="50" charset="-128"/>
              </a:rPr>
              <a:t>デバイス詳細は、右記サイトをご覧ください。（</a:t>
            </a:r>
            <a:r>
              <a:rPr lang="en-US" altLang="ja-JP" sz="1200" b="1" dirty="0">
                <a:solidFill>
                  <a:srgbClr val="00B050"/>
                </a:solidFill>
                <a:latin typeface="Meiryo UI" panose="020B0604030504040204" pitchFamily="50" charset="-128"/>
                <a:ea typeface="Meiryo UI" panose="020B0604030504040204" pitchFamily="50" charset="-128"/>
                <a:hlinkClick r:id="rId3">
                  <a:extLst>
                    <a:ext uri="{A12FA001-AC4F-418D-AE19-62706E023703}">
                      <ahyp:hlinkClr xmlns:ahyp="http://schemas.microsoft.com/office/drawing/2018/hyperlinkcolor" val="tx"/>
                    </a:ext>
                  </a:extLst>
                </a:hlinkClick>
              </a:rPr>
              <a:t>http://tm.softbank.jp/outsource/concierge/dm/device/</a:t>
            </a:r>
            <a:r>
              <a:rPr lang="ja-JP" altLang="en-US" sz="1200" dirty="0">
                <a:solidFill>
                  <a:schemeClr val="bg1">
                    <a:lumMod val="50000"/>
                  </a:schemeClr>
                </a:solidFill>
                <a:latin typeface="Meiryo UI" panose="020B0604030504040204" pitchFamily="50" charset="-128"/>
                <a:ea typeface="Meiryo UI" panose="020B0604030504040204" pitchFamily="50" charset="-128"/>
              </a:rPr>
              <a:t>）</a:t>
            </a:r>
          </a:p>
        </p:txBody>
      </p:sp>
      <p:sp>
        <p:nvSpPr>
          <p:cNvPr id="31" name="楕円 30">
            <a:extLst>
              <a:ext uri="{FF2B5EF4-FFF2-40B4-BE49-F238E27FC236}">
                <a16:creationId xmlns:a16="http://schemas.microsoft.com/office/drawing/2014/main" id="{0B6A7AA4-0905-4974-9816-CB96A96CE6D3}"/>
              </a:ext>
            </a:extLst>
          </p:cNvPr>
          <p:cNvSpPr>
            <a:spLocks noChangeAspect="1"/>
          </p:cNvSpPr>
          <p:nvPr/>
        </p:nvSpPr>
        <p:spPr bwMode="auto">
          <a:xfrm>
            <a:off x="1101294" y="6188578"/>
            <a:ext cx="2592000" cy="2592000"/>
          </a:xfrm>
          <a:prstGeom prst="ellipse">
            <a:avLst/>
          </a:prstGeom>
          <a:solidFill>
            <a:srgbClr val="92D050">
              <a:alpha val="49803"/>
            </a:srgbClr>
          </a:solidFill>
          <a:ln>
            <a:noFill/>
          </a:ln>
        </p:spPr>
        <p:txBody>
          <a:bodyPr spcFirstLastPara="1" wrap="square" lIns="125675" tIns="62825" rIns="125675" bIns="62825" anchor="ctr" anchorCtr="0">
            <a:noAutofit/>
          </a:bodyPr>
          <a:lstStyle/>
          <a:p>
            <a:pPr algn="l">
              <a:spcBef>
                <a:spcPts val="0"/>
              </a:spcBef>
              <a:spcAft>
                <a:spcPts val="0"/>
              </a:spcAft>
              <a:buClr>
                <a:srgbClr val="000000"/>
              </a:buClr>
              <a:buFont typeface="Arial"/>
              <a:buNone/>
            </a:pPr>
            <a:endParaRPr lang="ja-JP" altLang="en-US" sz="2700" b="1">
              <a:latin typeface="Arial"/>
              <a:ea typeface="Arial"/>
              <a:cs typeface="Arial"/>
              <a:sym typeface="Arial"/>
            </a:endParaRPr>
          </a:p>
        </p:txBody>
      </p:sp>
      <p:sp>
        <p:nvSpPr>
          <p:cNvPr id="77" name="楕円 76">
            <a:extLst>
              <a:ext uri="{FF2B5EF4-FFF2-40B4-BE49-F238E27FC236}">
                <a16:creationId xmlns:a16="http://schemas.microsoft.com/office/drawing/2014/main" id="{4832C5D2-8A15-4D82-BECF-93DF2BF4D20D}"/>
              </a:ext>
            </a:extLst>
          </p:cNvPr>
          <p:cNvSpPr>
            <a:spLocks noChangeAspect="1"/>
          </p:cNvSpPr>
          <p:nvPr/>
        </p:nvSpPr>
        <p:spPr bwMode="auto">
          <a:xfrm>
            <a:off x="9920909" y="3690827"/>
            <a:ext cx="2592000" cy="2592000"/>
          </a:xfrm>
          <a:prstGeom prst="ellipse">
            <a:avLst/>
          </a:prstGeom>
          <a:solidFill>
            <a:srgbClr val="92D050">
              <a:alpha val="49803"/>
            </a:srgbClr>
          </a:solidFill>
          <a:ln>
            <a:noFill/>
          </a:ln>
        </p:spPr>
        <p:txBody>
          <a:bodyPr spcFirstLastPara="1" wrap="square" lIns="125675" tIns="62825" rIns="125675" bIns="62825" anchor="ctr" anchorCtr="0">
            <a:noAutofit/>
          </a:bodyPr>
          <a:lstStyle/>
          <a:p>
            <a:pPr algn="l">
              <a:spcBef>
                <a:spcPts val="0"/>
              </a:spcBef>
              <a:spcAft>
                <a:spcPts val="0"/>
              </a:spcAft>
              <a:buClr>
                <a:srgbClr val="000000"/>
              </a:buClr>
              <a:buFont typeface="Arial"/>
              <a:buNone/>
            </a:pPr>
            <a:endParaRPr lang="ja-JP" altLang="en-US" sz="2700" b="1">
              <a:latin typeface="Arial"/>
              <a:ea typeface="Arial"/>
              <a:cs typeface="Arial"/>
            </a:endParaRPr>
          </a:p>
        </p:txBody>
      </p:sp>
      <p:sp>
        <p:nvSpPr>
          <p:cNvPr id="79" name="楕円 78">
            <a:extLst>
              <a:ext uri="{FF2B5EF4-FFF2-40B4-BE49-F238E27FC236}">
                <a16:creationId xmlns:a16="http://schemas.microsoft.com/office/drawing/2014/main" id="{34C08AAF-5A38-40FB-A459-4F1B5003345A}"/>
              </a:ext>
            </a:extLst>
          </p:cNvPr>
          <p:cNvSpPr>
            <a:spLocks noChangeAspect="1"/>
          </p:cNvSpPr>
          <p:nvPr/>
        </p:nvSpPr>
        <p:spPr bwMode="auto">
          <a:xfrm>
            <a:off x="9310206" y="6188578"/>
            <a:ext cx="2592000" cy="2592000"/>
          </a:xfrm>
          <a:prstGeom prst="ellipse">
            <a:avLst/>
          </a:prstGeom>
          <a:solidFill>
            <a:srgbClr val="00B050">
              <a:alpha val="29803"/>
            </a:srgbClr>
          </a:solidFill>
          <a:ln>
            <a:noFill/>
          </a:ln>
        </p:spPr>
        <p:txBody>
          <a:bodyPr spcFirstLastPara="1" wrap="square" lIns="125675" tIns="62825" rIns="125675" bIns="62825" anchor="ctr" anchorCtr="0">
            <a:noAutofit/>
          </a:bodyPr>
          <a:lstStyle/>
          <a:p>
            <a:pPr algn="l">
              <a:spcBef>
                <a:spcPts val="0"/>
              </a:spcBef>
              <a:spcAft>
                <a:spcPts val="0"/>
              </a:spcAft>
              <a:buClr>
                <a:srgbClr val="000000"/>
              </a:buClr>
              <a:buFont typeface="Arial"/>
              <a:buNone/>
            </a:pPr>
            <a:endParaRPr lang="ja-JP" altLang="en-US" sz="2700" b="1">
              <a:latin typeface="Arial"/>
              <a:ea typeface="Arial"/>
              <a:cs typeface="Arial"/>
            </a:endParaRPr>
          </a:p>
        </p:txBody>
      </p:sp>
      <p:sp>
        <p:nvSpPr>
          <p:cNvPr id="75" name="楕円 74">
            <a:extLst>
              <a:ext uri="{FF2B5EF4-FFF2-40B4-BE49-F238E27FC236}">
                <a16:creationId xmlns:a16="http://schemas.microsoft.com/office/drawing/2014/main" id="{33322241-8C24-416F-AB15-78CEF54D0D6E}"/>
              </a:ext>
            </a:extLst>
          </p:cNvPr>
          <p:cNvSpPr>
            <a:spLocks noChangeAspect="1"/>
          </p:cNvSpPr>
          <p:nvPr/>
        </p:nvSpPr>
        <p:spPr bwMode="auto">
          <a:xfrm>
            <a:off x="9310206" y="1193075"/>
            <a:ext cx="2592000" cy="2592000"/>
          </a:xfrm>
          <a:prstGeom prst="ellipse">
            <a:avLst/>
          </a:prstGeom>
          <a:solidFill>
            <a:srgbClr val="00B050">
              <a:alpha val="29803"/>
            </a:srgbClr>
          </a:solidFill>
          <a:ln>
            <a:noFill/>
          </a:ln>
        </p:spPr>
        <p:txBody>
          <a:bodyPr spcFirstLastPara="1" wrap="square" lIns="125675" tIns="62825" rIns="125675" bIns="62825" anchor="ctr" anchorCtr="0">
            <a:noAutofit/>
          </a:bodyPr>
          <a:lstStyle/>
          <a:p>
            <a:pPr algn="l">
              <a:spcBef>
                <a:spcPts val="0"/>
              </a:spcBef>
              <a:spcAft>
                <a:spcPts val="0"/>
              </a:spcAft>
              <a:buClr>
                <a:srgbClr val="000000"/>
              </a:buClr>
              <a:buFont typeface="Arial"/>
              <a:buNone/>
            </a:pPr>
            <a:endParaRPr lang="ja-JP" altLang="en-US" sz="2700" b="1" dirty="0">
              <a:latin typeface="Arial"/>
              <a:ea typeface="Arial"/>
              <a:cs typeface="Arial"/>
              <a:sym typeface="Arial"/>
            </a:endParaRPr>
          </a:p>
        </p:txBody>
      </p:sp>
      <p:cxnSp>
        <p:nvCxnSpPr>
          <p:cNvPr id="58" name="直線コネクタ 57">
            <a:extLst>
              <a:ext uri="{FF2B5EF4-FFF2-40B4-BE49-F238E27FC236}">
                <a16:creationId xmlns:a16="http://schemas.microsoft.com/office/drawing/2014/main" id="{C3E08243-E8CF-4ADB-B1AE-CE245FF276D1}"/>
              </a:ext>
            </a:extLst>
          </p:cNvPr>
          <p:cNvCxnSpPr/>
          <p:nvPr/>
        </p:nvCxnSpPr>
        <p:spPr bwMode="auto">
          <a:xfrm>
            <a:off x="2911468" y="2983193"/>
            <a:ext cx="1795213" cy="1391245"/>
          </a:xfrm>
          <a:prstGeom prst="line">
            <a:avLst/>
          </a:prstGeom>
          <a:solidFill>
            <a:srgbClr val="000000"/>
          </a:solidFill>
          <a:ln w="88900" cap="flat" cmpd="sng" algn="ctr">
            <a:solidFill>
              <a:srgbClr val="92D05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6" name="直線コネクタ 65">
            <a:extLst>
              <a:ext uri="{FF2B5EF4-FFF2-40B4-BE49-F238E27FC236}">
                <a16:creationId xmlns:a16="http://schemas.microsoft.com/office/drawing/2014/main" id="{2D1F1991-8881-4806-8470-DFB1B4F0904C}"/>
              </a:ext>
            </a:extLst>
          </p:cNvPr>
          <p:cNvCxnSpPr/>
          <p:nvPr/>
        </p:nvCxnSpPr>
        <p:spPr bwMode="auto">
          <a:xfrm flipV="1">
            <a:off x="2782205" y="5992298"/>
            <a:ext cx="1912533" cy="1419520"/>
          </a:xfrm>
          <a:prstGeom prst="line">
            <a:avLst/>
          </a:prstGeom>
          <a:solidFill>
            <a:srgbClr val="000000"/>
          </a:solidFill>
          <a:ln w="88900" cap="flat" cmpd="sng" algn="ctr">
            <a:solidFill>
              <a:srgbClr val="92D05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56" name="グループ化 55">
            <a:extLst>
              <a:ext uri="{FF2B5EF4-FFF2-40B4-BE49-F238E27FC236}">
                <a16:creationId xmlns:a16="http://schemas.microsoft.com/office/drawing/2014/main" id="{4EE1830B-1739-4AEC-856D-1DEEF43F187E}"/>
              </a:ext>
            </a:extLst>
          </p:cNvPr>
          <p:cNvGrpSpPr/>
          <p:nvPr/>
        </p:nvGrpSpPr>
        <p:grpSpPr>
          <a:xfrm>
            <a:off x="1796836" y="6378045"/>
            <a:ext cx="1200917" cy="2242406"/>
            <a:chOff x="1915910" y="6286644"/>
            <a:chExt cx="1200917" cy="2242406"/>
          </a:xfrm>
        </p:grpSpPr>
        <p:grpSp>
          <p:nvGrpSpPr>
            <p:cNvPr id="25" name="グループ化 24">
              <a:extLst>
                <a:ext uri="{FF2B5EF4-FFF2-40B4-BE49-F238E27FC236}">
                  <a16:creationId xmlns:a16="http://schemas.microsoft.com/office/drawing/2014/main" id="{2923EA5D-E0AF-42E0-A618-D939561A9A69}"/>
                </a:ext>
              </a:extLst>
            </p:cNvPr>
            <p:cNvGrpSpPr/>
            <p:nvPr/>
          </p:nvGrpSpPr>
          <p:grpSpPr>
            <a:xfrm>
              <a:off x="2000049" y="6286644"/>
              <a:ext cx="1032638" cy="1907805"/>
              <a:chOff x="1420540" y="6100218"/>
              <a:chExt cx="1032638" cy="1907805"/>
            </a:xfrm>
          </p:grpSpPr>
          <p:pic>
            <p:nvPicPr>
              <p:cNvPr id="19" name="図 18">
                <a:extLst>
                  <a:ext uri="{FF2B5EF4-FFF2-40B4-BE49-F238E27FC236}">
                    <a16:creationId xmlns:a16="http://schemas.microsoft.com/office/drawing/2014/main" id="{82FE3998-B742-494A-8DD8-056C6458A417}"/>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l="-259"/>
              <a:stretch/>
            </p:blipFill>
            <p:spPr>
              <a:xfrm>
                <a:off x="1420540" y="6985361"/>
                <a:ext cx="460421" cy="1022662"/>
              </a:xfrm>
              <a:prstGeom prst="rect">
                <a:avLst/>
              </a:prstGeom>
            </p:spPr>
          </p:pic>
          <p:pic>
            <p:nvPicPr>
              <p:cNvPr id="20" name="図 19">
                <a:extLst>
                  <a:ext uri="{FF2B5EF4-FFF2-40B4-BE49-F238E27FC236}">
                    <a16:creationId xmlns:a16="http://schemas.microsoft.com/office/drawing/2014/main" id="{995AAC7F-A94B-4312-B24E-EEF9153CFC2D}"/>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1987200" y="6100218"/>
                <a:ext cx="465978" cy="1907805"/>
              </a:xfrm>
              <a:prstGeom prst="rect">
                <a:avLst/>
              </a:prstGeom>
            </p:spPr>
          </p:pic>
        </p:grpSp>
        <p:sp>
          <p:nvSpPr>
            <p:cNvPr id="40" name="Text Box 19">
              <a:extLst>
                <a:ext uri="{FF2B5EF4-FFF2-40B4-BE49-F238E27FC236}">
                  <a16:creationId xmlns:a16="http://schemas.microsoft.com/office/drawing/2014/main" id="{4553FD54-CB0A-4550-8FF7-1A9974D4063A}"/>
                </a:ext>
              </a:extLst>
            </p:cNvPr>
            <p:cNvSpPr txBox="1">
              <a:spLocks noChangeArrowheads="1"/>
            </p:cNvSpPr>
            <p:nvPr/>
          </p:nvSpPr>
          <p:spPr bwMode="auto">
            <a:xfrm>
              <a:off x="1915910" y="8221273"/>
              <a:ext cx="120091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nchor="ctr" anchorCtr="0">
              <a:spAutoFit/>
            </a:bodyPr>
            <a:lstStyle/>
            <a:p>
              <a:pPr>
                <a:spcBef>
                  <a:spcPts val="0"/>
                </a:spcBef>
              </a:pPr>
              <a:r>
                <a:rPr lang="en-US" altLang="ja-JP" sz="1400" dirty="0">
                  <a:solidFill>
                    <a:schemeClr val="tx1"/>
                  </a:solidFill>
                  <a:latin typeface="Meiryo UI" panose="020B0604030504040204" pitchFamily="50" charset="-128"/>
                  <a:ea typeface="Meiryo UI" panose="020B0604030504040204" pitchFamily="50" charset="-128"/>
                </a:rPr>
                <a:t>4G</a:t>
              </a:r>
              <a:r>
                <a:rPr lang="ja-JP" altLang="en-US" sz="1400" dirty="0">
                  <a:solidFill>
                    <a:schemeClr val="tx1"/>
                  </a:solidFill>
                  <a:latin typeface="Meiryo UI" panose="020B0604030504040204" pitchFamily="50" charset="-128"/>
                  <a:ea typeface="Meiryo UI" panose="020B0604030504040204" pitchFamily="50" charset="-128"/>
                </a:rPr>
                <a:t>ケータイ</a:t>
              </a:r>
            </a:p>
          </p:txBody>
        </p:sp>
      </p:grpSp>
      <p:cxnSp>
        <p:nvCxnSpPr>
          <p:cNvPr id="88" name="直線コネクタ 87">
            <a:extLst>
              <a:ext uri="{FF2B5EF4-FFF2-40B4-BE49-F238E27FC236}">
                <a16:creationId xmlns:a16="http://schemas.microsoft.com/office/drawing/2014/main" id="{09A854DC-5D56-4248-8757-AA74065772D5}"/>
              </a:ext>
            </a:extLst>
          </p:cNvPr>
          <p:cNvCxnSpPr/>
          <p:nvPr/>
        </p:nvCxnSpPr>
        <p:spPr bwMode="auto">
          <a:xfrm>
            <a:off x="8530525" y="6188578"/>
            <a:ext cx="1768831" cy="1186229"/>
          </a:xfrm>
          <a:prstGeom prst="line">
            <a:avLst/>
          </a:prstGeom>
          <a:solidFill>
            <a:srgbClr val="000000"/>
          </a:solidFill>
          <a:ln w="88900" cap="flat" cmpd="sng" algn="ctr">
            <a:solidFill>
              <a:srgbClr val="00B05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84" name="グループ化 83">
            <a:extLst>
              <a:ext uri="{FF2B5EF4-FFF2-40B4-BE49-F238E27FC236}">
                <a16:creationId xmlns:a16="http://schemas.microsoft.com/office/drawing/2014/main" id="{4C6DBBAE-144F-4602-A376-F7BC81989FDC}"/>
              </a:ext>
            </a:extLst>
          </p:cNvPr>
          <p:cNvGrpSpPr/>
          <p:nvPr/>
        </p:nvGrpSpPr>
        <p:grpSpPr>
          <a:xfrm>
            <a:off x="9407916" y="6565538"/>
            <a:ext cx="2454357" cy="1747136"/>
            <a:chOff x="9284840" y="6330265"/>
            <a:chExt cx="2454357" cy="1747136"/>
          </a:xfrm>
        </p:grpSpPr>
        <p:pic>
          <p:nvPicPr>
            <p:cNvPr id="14" name="図 13">
              <a:extLst>
                <a:ext uri="{FF2B5EF4-FFF2-40B4-BE49-F238E27FC236}">
                  <a16:creationId xmlns:a16="http://schemas.microsoft.com/office/drawing/2014/main" id="{921448DB-B2A0-4C39-84A4-5763B738F878}"/>
                </a:ext>
              </a:extLst>
            </p:cNvPr>
            <p:cNvPicPr>
              <a:picLocks noChangeAspect="1"/>
            </p:cNvPicPr>
            <p:nvPr/>
          </p:nvPicPr>
          <p:blipFill>
            <a:blip r:embed="rId6"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9284840" y="6330265"/>
              <a:ext cx="2454357" cy="1516793"/>
            </a:xfrm>
            <a:prstGeom prst="rect">
              <a:avLst/>
            </a:prstGeom>
          </p:spPr>
        </p:pic>
        <p:sp>
          <p:nvSpPr>
            <p:cNvPr id="82" name="Text Box 19">
              <a:extLst>
                <a:ext uri="{FF2B5EF4-FFF2-40B4-BE49-F238E27FC236}">
                  <a16:creationId xmlns:a16="http://schemas.microsoft.com/office/drawing/2014/main" id="{49FF82F2-34F6-4F71-A54C-E133612403B1}"/>
                </a:ext>
              </a:extLst>
            </p:cNvPr>
            <p:cNvSpPr txBox="1">
              <a:spLocks noChangeArrowheads="1"/>
            </p:cNvSpPr>
            <p:nvPr/>
          </p:nvSpPr>
          <p:spPr bwMode="auto">
            <a:xfrm>
              <a:off x="9707844" y="7769624"/>
              <a:ext cx="155057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nchor="ctr" anchorCtr="0">
              <a:spAutoFit/>
            </a:bodyPr>
            <a:lstStyle/>
            <a:p>
              <a:pPr>
                <a:spcBef>
                  <a:spcPts val="0"/>
                </a:spcBef>
              </a:pPr>
              <a:r>
                <a:rPr lang="en-US" altLang="ja-JP" sz="1400" dirty="0">
                  <a:solidFill>
                    <a:schemeClr val="tx1"/>
                  </a:solidFill>
                  <a:latin typeface="Meiryo UI" panose="020B0604030504040204" pitchFamily="50" charset="-128"/>
                  <a:ea typeface="Meiryo UI" panose="020B0604030504040204" pitchFamily="50" charset="-128"/>
                </a:rPr>
                <a:t>Mac</a:t>
              </a:r>
              <a:endParaRPr lang="ja-JP" altLang="en-US" sz="1400" dirty="0">
                <a:solidFill>
                  <a:schemeClr val="tx1"/>
                </a:solidFill>
                <a:latin typeface="Meiryo UI" panose="020B0604030504040204" pitchFamily="50" charset="-128"/>
                <a:ea typeface="Meiryo UI" panose="020B0604030504040204" pitchFamily="50" charset="-128"/>
              </a:endParaRPr>
            </a:p>
          </p:txBody>
        </p:sp>
      </p:grpSp>
      <p:cxnSp>
        <p:nvCxnSpPr>
          <p:cNvPr id="90" name="直線コネクタ 89">
            <a:extLst>
              <a:ext uri="{FF2B5EF4-FFF2-40B4-BE49-F238E27FC236}">
                <a16:creationId xmlns:a16="http://schemas.microsoft.com/office/drawing/2014/main" id="{E530FEA1-A485-4B63-96E7-9BE18B948B21}"/>
              </a:ext>
            </a:extLst>
          </p:cNvPr>
          <p:cNvCxnSpPr/>
          <p:nvPr/>
        </p:nvCxnSpPr>
        <p:spPr bwMode="auto">
          <a:xfrm flipV="1">
            <a:off x="8542634" y="2430107"/>
            <a:ext cx="1898989" cy="1883348"/>
          </a:xfrm>
          <a:prstGeom prst="line">
            <a:avLst/>
          </a:prstGeom>
          <a:solidFill>
            <a:srgbClr val="000000"/>
          </a:solidFill>
          <a:ln w="88900" cap="flat" cmpd="sng" algn="ctr">
            <a:solidFill>
              <a:srgbClr val="00B05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99" name="グループ化 98">
            <a:extLst>
              <a:ext uri="{FF2B5EF4-FFF2-40B4-BE49-F238E27FC236}">
                <a16:creationId xmlns:a16="http://schemas.microsoft.com/office/drawing/2014/main" id="{581E9C55-B994-4467-B49D-6F80D9AC43F0}"/>
              </a:ext>
            </a:extLst>
          </p:cNvPr>
          <p:cNvGrpSpPr/>
          <p:nvPr/>
        </p:nvGrpSpPr>
        <p:grpSpPr>
          <a:xfrm>
            <a:off x="9505002" y="1474015"/>
            <a:ext cx="2202408" cy="1924616"/>
            <a:chOff x="9381926" y="1474015"/>
            <a:chExt cx="2202408" cy="1924616"/>
          </a:xfrm>
        </p:grpSpPr>
        <p:pic>
          <p:nvPicPr>
            <p:cNvPr id="13" name="Surface3_022_Silver.png">
              <a:extLst>
                <a:ext uri="{FF2B5EF4-FFF2-40B4-BE49-F238E27FC236}">
                  <a16:creationId xmlns:a16="http://schemas.microsoft.com/office/drawing/2014/main" id="{D2CD2DA1-F525-4A4A-A05D-D3CED012B8F9}"/>
                </a:ext>
              </a:extLst>
            </p:cNvPr>
            <p:cNvPicPr>
              <a:picLocks noChangeAspect="1"/>
            </p:cNvPicPr>
            <p:nvPr/>
          </p:nvPicPr>
          <p:blipFill>
            <a:blip r:embed="rId7" cstate="screen">
              <a:extLst>
                <a:ext uri="{28A0092B-C50C-407E-A947-70E740481C1C}">
                  <a14:useLocalDpi xmlns:a14="http://schemas.microsoft.com/office/drawing/2010/main"/>
                </a:ext>
              </a:extLst>
            </a:blip>
            <a:srcRect/>
            <a:stretch>
              <a:fillRect/>
            </a:stretch>
          </p:blipFill>
          <p:spPr>
            <a:xfrm>
              <a:off x="9381926" y="1474015"/>
              <a:ext cx="2202408" cy="1579160"/>
            </a:xfrm>
            <a:prstGeom prst="rect">
              <a:avLst/>
            </a:prstGeom>
            <a:ln w="12700">
              <a:miter lim="400000"/>
            </a:ln>
            <a:effectLst/>
          </p:spPr>
        </p:pic>
        <p:sp>
          <p:nvSpPr>
            <p:cNvPr id="80" name="Text Box 19">
              <a:extLst>
                <a:ext uri="{FF2B5EF4-FFF2-40B4-BE49-F238E27FC236}">
                  <a16:creationId xmlns:a16="http://schemas.microsoft.com/office/drawing/2014/main" id="{AE236C8B-9DCD-400F-88AE-1AD5A505690E}"/>
                </a:ext>
              </a:extLst>
            </p:cNvPr>
            <p:cNvSpPr txBox="1">
              <a:spLocks noChangeArrowheads="1"/>
            </p:cNvSpPr>
            <p:nvPr/>
          </p:nvSpPr>
          <p:spPr bwMode="auto">
            <a:xfrm>
              <a:off x="9707844" y="3090854"/>
              <a:ext cx="155057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nchor="ctr" anchorCtr="0">
              <a:spAutoFit/>
            </a:bodyPr>
            <a:lstStyle/>
            <a:p>
              <a:pPr>
                <a:spcBef>
                  <a:spcPts val="0"/>
                </a:spcBef>
              </a:pPr>
              <a:r>
                <a:rPr lang="en-US" altLang="ja-JP" sz="1400" dirty="0">
                  <a:solidFill>
                    <a:schemeClr val="tx1"/>
                  </a:solidFill>
                  <a:latin typeface="Meiryo UI" panose="020B0604030504040204" pitchFamily="50" charset="-128"/>
                  <a:ea typeface="Meiryo UI" panose="020B0604030504040204" pitchFamily="50" charset="-128"/>
                </a:rPr>
                <a:t>Windows Tablet</a:t>
              </a:r>
              <a:endParaRPr lang="ja-JP" altLang="en-US" sz="1400" dirty="0">
                <a:solidFill>
                  <a:schemeClr val="tx1"/>
                </a:solidFill>
                <a:latin typeface="Meiryo UI" panose="020B0604030504040204" pitchFamily="50" charset="-128"/>
                <a:ea typeface="Meiryo UI" panose="020B0604030504040204" pitchFamily="50" charset="-128"/>
              </a:endParaRPr>
            </a:p>
          </p:txBody>
        </p:sp>
      </p:grpSp>
      <p:cxnSp>
        <p:nvCxnSpPr>
          <p:cNvPr id="122" name="直線コネクタ 121">
            <a:extLst>
              <a:ext uri="{FF2B5EF4-FFF2-40B4-BE49-F238E27FC236}">
                <a16:creationId xmlns:a16="http://schemas.microsoft.com/office/drawing/2014/main" id="{1F0B23AC-AFBC-4644-BBCA-054B6E23FDF6}"/>
              </a:ext>
            </a:extLst>
          </p:cNvPr>
          <p:cNvCxnSpPr/>
          <p:nvPr/>
        </p:nvCxnSpPr>
        <p:spPr bwMode="auto">
          <a:xfrm>
            <a:off x="2149555" y="5020022"/>
            <a:ext cx="2401663" cy="0"/>
          </a:xfrm>
          <a:prstGeom prst="line">
            <a:avLst/>
          </a:prstGeom>
          <a:solidFill>
            <a:srgbClr val="000000"/>
          </a:solidFill>
          <a:ln w="88900" cap="flat" cmpd="sng" algn="ctr">
            <a:solidFill>
              <a:srgbClr val="00B05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3" name="直線コネクタ 122">
            <a:extLst>
              <a:ext uri="{FF2B5EF4-FFF2-40B4-BE49-F238E27FC236}">
                <a16:creationId xmlns:a16="http://schemas.microsoft.com/office/drawing/2014/main" id="{661D8D54-7EAC-41E1-8A4C-D6AF9DACFCC0}"/>
              </a:ext>
            </a:extLst>
          </p:cNvPr>
          <p:cNvCxnSpPr/>
          <p:nvPr/>
        </p:nvCxnSpPr>
        <p:spPr bwMode="auto">
          <a:xfrm>
            <a:off x="8447103" y="5020022"/>
            <a:ext cx="2401663" cy="0"/>
          </a:xfrm>
          <a:prstGeom prst="line">
            <a:avLst/>
          </a:prstGeom>
          <a:solidFill>
            <a:srgbClr val="000000"/>
          </a:solidFill>
          <a:ln w="88900" cap="flat" cmpd="sng" algn="ctr">
            <a:solidFill>
              <a:srgbClr val="92D05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55" name="グループ化 54">
            <a:extLst>
              <a:ext uri="{FF2B5EF4-FFF2-40B4-BE49-F238E27FC236}">
                <a16:creationId xmlns:a16="http://schemas.microsoft.com/office/drawing/2014/main" id="{2B85754E-AC0D-4610-BE5C-78172DE10745}"/>
              </a:ext>
            </a:extLst>
          </p:cNvPr>
          <p:cNvGrpSpPr/>
          <p:nvPr/>
        </p:nvGrpSpPr>
        <p:grpSpPr>
          <a:xfrm>
            <a:off x="835373" y="5629973"/>
            <a:ext cx="1755305" cy="430887"/>
            <a:chOff x="835373" y="5633128"/>
            <a:chExt cx="1755305" cy="430887"/>
          </a:xfrm>
        </p:grpSpPr>
        <p:sp>
          <p:nvSpPr>
            <p:cNvPr id="42" name="Text Box 19">
              <a:extLst>
                <a:ext uri="{FF2B5EF4-FFF2-40B4-BE49-F238E27FC236}">
                  <a16:creationId xmlns:a16="http://schemas.microsoft.com/office/drawing/2014/main" id="{799018C1-DEBC-4306-B08C-DCDB52E551BC}"/>
                </a:ext>
              </a:extLst>
            </p:cNvPr>
            <p:cNvSpPr txBox="1">
              <a:spLocks noChangeArrowheads="1"/>
            </p:cNvSpPr>
            <p:nvPr/>
          </p:nvSpPr>
          <p:spPr bwMode="auto">
            <a:xfrm>
              <a:off x="835373" y="5633128"/>
              <a:ext cx="882245"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tIns="0" bIns="0" anchor="t" anchorCtr="0">
              <a:spAutoFit/>
            </a:bodyPr>
            <a:lstStyle/>
            <a:p>
              <a:pPr>
                <a:spcBef>
                  <a:spcPts val="0"/>
                </a:spcBef>
              </a:pPr>
              <a:r>
                <a:rPr lang="en-US" altLang="ja-JP" sz="1400" dirty="0">
                  <a:solidFill>
                    <a:schemeClr val="tx1"/>
                  </a:solidFill>
                  <a:latin typeface="Meiryo UI" panose="020B0604030504040204" pitchFamily="50" charset="-128"/>
                  <a:ea typeface="Meiryo UI" panose="020B0604030504040204" pitchFamily="50" charset="-128"/>
                </a:rPr>
                <a:t>Android</a:t>
              </a:r>
              <a:endParaRPr lang="ja-JP" altLang="en-US" sz="1400" dirty="0">
                <a:solidFill>
                  <a:schemeClr val="tx1"/>
                </a:solidFill>
                <a:latin typeface="Meiryo UI" panose="020B0604030504040204" pitchFamily="50" charset="-128"/>
                <a:ea typeface="Meiryo UI" panose="020B0604030504040204" pitchFamily="50" charset="-128"/>
              </a:endParaRPr>
            </a:p>
          </p:txBody>
        </p:sp>
        <p:sp>
          <p:nvSpPr>
            <p:cNvPr id="52" name="Text Box 19">
              <a:extLst>
                <a:ext uri="{FF2B5EF4-FFF2-40B4-BE49-F238E27FC236}">
                  <a16:creationId xmlns:a16="http://schemas.microsoft.com/office/drawing/2014/main" id="{6A0296AA-F79D-471F-90F2-71A5BD244B0E}"/>
                </a:ext>
              </a:extLst>
            </p:cNvPr>
            <p:cNvSpPr txBox="1">
              <a:spLocks noChangeArrowheads="1"/>
            </p:cNvSpPr>
            <p:nvPr/>
          </p:nvSpPr>
          <p:spPr bwMode="auto">
            <a:xfrm>
              <a:off x="1708433" y="5633128"/>
              <a:ext cx="882245"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tIns="0" bIns="0" anchor="t" anchorCtr="0">
              <a:spAutoFit/>
            </a:bodyPr>
            <a:lstStyle/>
            <a:p>
              <a:pPr>
                <a:spcBef>
                  <a:spcPts val="0"/>
                </a:spcBef>
              </a:pPr>
              <a:r>
                <a:rPr lang="en-US" altLang="ja-JP" sz="1400" dirty="0">
                  <a:solidFill>
                    <a:schemeClr val="tx1"/>
                  </a:solidFill>
                  <a:latin typeface="Meiryo UI" panose="020B0604030504040204" pitchFamily="50" charset="-128"/>
                  <a:ea typeface="Meiryo UI" panose="020B0604030504040204" pitchFamily="50" charset="-128"/>
                </a:rPr>
                <a:t>Android</a:t>
              </a:r>
            </a:p>
            <a:p>
              <a:pPr>
                <a:spcBef>
                  <a:spcPts val="0"/>
                </a:spcBef>
              </a:pPr>
              <a:r>
                <a:rPr lang="en-US" altLang="ja-JP" sz="1400" dirty="0">
                  <a:solidFill>
                    <a:schemeClr val="tx1"/>
                  </a:solidFill>
                  <a:latin typeface="Meiryo UI" panose="020B0604030504040204" pitchFamily="50" charset="-128"/>
                  <a:ea typeface="Meiryo UI" panose="020B0604030504040204" pitchFamily="50" charset="-128"/>
                </a:rPr>
                <a:t>Tablet</a:t>
              </a:r>
              <a:endParaRPr lang="ja-JP" altLang="en-US" sz="1400" dirty="0">
                <a:solidFill>
                  <a:schemeClr val="tx1"/>
                </a:solidFill>
                <a:latin typeface="Meiryo UI" panose="020B0604030504040204" pitchFamily="50" charset="-128"/>
                <a:ea typeface="Meiryo UI" panose="020B0604030504040204" pitchFamily="50" charset="-128"/>
              </a:endParaRPr>
            </a:p>
          </p:txBody>
        </p:sp>
      </p:grpSp>
      <p:pic>
        <p:nvPicPr>
          <p:cNvPr id="18" name="Picture 4" descr="http://img.kakaku.com/Images/prdnews/20080421131122_455_.jpg">
            <a:extLst>
              <a:ext uri="{FF2B5EF4-FFF2-40B4-BE49-F238E27FC236}">
                <a16:creationId xmlns:a16="http://schemas.microsoft.com/office/drawing/2014/main" id="{74C790B0-DCDA-4B98-BF00-20407AC3E5C1}"/>
              </a:ext>
            </a:extLst>
          </p:cNvPr>
          <p:cNvPicPr>
            <a:picLocks noChangeAspect="1" noChangeArrowheads="1"/>
          </p:cNvPicPr>
          <p:nvPr/>
        </p:nvPicPr>
        <p:blipFill>
          <a:blip r:embed="rId8"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9920909" y="3617827"/>
            <a:ext cx="2637451" cy="2637451"/>
          </a:xfrm>
          <a:prstGeom prst="rect">
            <a:avLst/>
          </a:prstGeom>
          <a:noFill/>
          <a:extLst>
            <a:ext uri="{909E8E84-426E-40DD-AFC4-6F175D3DCCD1}">
              <a14:hiddenFill xmlns:a14="http://schemas.microsoft.com/office/drawing/2010/main">
                <a:solidFill>
                  <a:srgbClr val="FFFFFF"/>
                </a:solidFill>
              </a14:hiddenFill>
            </a:ext>
          </a:extLst>
        </p:spPr>
      </p:pic>
      <p:sp>
        <p:nvSpPr>
          <p:cNvPr id="47" name="Text Box 19">
            <a:extLst>
              <a:ext uri="{FF2B5EF4-FFF2-40B4-BE49-F238E27FC236}">
                <a16:creationId xmlns:a16="http://schemas.microsoft.com/office/drawing/2014/main" id="{1214EE94-9A7C-47F9-9CF8-1A850E6BB9D6}"/>
              </a:ext>
            </a:extLst>
          </p:cNvPr>
          <p:cNvSpPr txBox="1">
            <a:spLocks noChangeArrowheads="1"/>
          </p:cNvSpPr>
          <p:nvPr/>
        </p:nvSpPr>
        <p:spPr bwMode="auto">
          <a:xfrm>
            <a:off x="10441623" y="5506010"/>
            <a:ext cx="155057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nchor="ctr" anchorCtr="0">
            <a:spAutoFit/>
          </a:bodyPr>
          <a:lstStyle/>
          <a:p>
            <a:pPr>
              <a:spcBef>
                <a:spcPts val="0"/>
              </a:spcBef>
            </a:pPr>
            <a:r>
              <a:rPr lang="en-US" altLang="ja-JP" sz="1400" dirty="0">
                <a:solidFill>
                  <a:schemeClr val="tx1"/>
                </a:solidFill>
                <a:latin typeface="Meiryo UI" panose="020B0604030504040204" pitchFamily="50" charset="-128"/>
                <a:ea typeface="Meiryo UI" panose="020B0604030504040204" pitchFamily="50" charset="-128"/>
              </a:rPr>
              <a:t>Windows PC</a:t>
            </a:r>
            <a:endParaRPr lang="ja-JP" altLang="en-US" sz="1400" dirty="0">
              <a:solidFill>
                <a:schemeClr val="tx1"/>
              </a:solidFill>
              <a:latin typeface="Meiryo UI" panose="020B0604030504040204" pitchFamily="50" charset="-128"/>
              <a:ea typeface="Meiryo UI" panose="020B0604030504040204" pitchFamily="50" charset="-128"/>
            </a:endParaRPr>
          </a:p>
        </p:txBody>
      </p:sp>
      <p:pic>
        <p:nvPicPr>
          <p:cNvPr id="33" name="図 32">
            <a:extLst>
              <a:ext uri="{FF2B5EF4-FFF2-40B4-BE49-F238E27FC236}">
                <a16:creationId xmlns:a16="http://schemas.microsoft.com/office/drawing/2014/main" id="{88DE3730-11DD-42ED-8AC6-6C02E85AB0A5}"/>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4017466" y="2859920"/>
            <a:ext cx="4968280" cy="325754"/>
          </a:xfrm>
          <a:prstGeom prst="rect">
            <a:avLst/>
          </a:prstGeom>
        </p:spPr>
      </p:pic>
      <p:sp>
        <p:nvSpPr>
          <p:cNvPr id="133" name="テキスト ボックス 132">
            <a:extLst>
              <a:ext uri="{FF2B5EF4-FFF2-40B4-BE49-F238E27FC236}">
                <a16:creationId xmlns:a16="http://schemas.microsoft.com/office/drawing/2014/main" id="{C818FC1E-F712-42C1-9543-DBB32B5B13F9}"/>
              </a:ext>
            </a:extLst>
          </p:cNvPr>
          <p:cNvSpPr txBox="1"/>
          <p:nvPr/>
        </p:nvSpPr>
        <p:spPr>
          <a:xfrm>
            <a:off x="4154122" y="7317942"/>
            <a:ext cx="4694969" cy="298160"/>
          </a:xfrm>
          <a:prstGeom prst="rect">
            <a:avLst/>
          </a:prstGeom>
          <a:solidFill>
            <a:schemeClr val="bg1"/>
          </a:solidFill>
        </p:spPr>
        <p:txBody>
          <a:bodyPr wrap="square" tIns="46800" bIns="46800" rtlCol="0" anchor="ctr" anchorCtr="1">
            <a:spAutoFit/>
          </a:bodyPr>
          <a:lstStyle/>
          <a:p>
            <a:pPr algn="l" fontAlgn="auto">
              <a:lnSpc>
                <a:spcPts val="1800"/>
              </a:lnSpc>
              <a:spcBef>
                <a:spcPts val="0"/>
              </a:spcBef>
              <a:spcAft>
                <a:spcPts val="0"/>
              </a:spcAft>
              <a:defRPr/>
            </a:pPr>
            <a:r>
              <a:rPr kumimoji="1" lang="en-US" altLang="ja-JP" sz="1200" kern="0" dirty="0">
                <a:solidFill>
                  <a:schemeClr val="bg1">
                    <a:lumMod val="50000"/>
                  </a:schemeClr>
                </a:solidFill>
                <a:latin typeface="Meiryo UI" panose="020B0604030504040204" pitchFamily="50" charset="-128"/>
                <a:ea typeface="Meiryo UI" panose="020B0604030504040204" pitchFamily="50" charset="-128"/>
              </a:rPr>
              <a:t>※SoftBank / </a:t>
            </a:r>
            <a:r>
              <a:rPr kumimoji="1" lang="en-US" altLang="ja-JP" sz="1200" kern="0" dirty="0" err="1">
                <a:solidFill>
                  <a:schemeClr val="bg1">
                    <a:lumMod val="50000"/>
                  </a:schemeClr>
                </a:solidFill>
                <a:latin typeface="Meiryo UI" panose="020B0604030504040204" pitchFamily="50" charset="-128"/>
                <a:ea typeface="Meiryo UI" panose="020B0604030504040204" pitchFamily="50" charset="-128"/>
              </a:rPr>
              <a:t>Ymobile</a:t>
            </a:r>
            <a:r>
              <a:rPr kumimoji="1" lang="en-US" altLang="ja-JP" sz="1200" kern="0" dirty="0">
                <a:solidFill>
                  <a:schemeClr val="bg1">
                    <a:lumMod val="50000"/>
                  </a:schemeClr>
                </a:solidFill>
                <a:latin typeface="Meiryo UI" panose="020B0604030504040204" pitchFamily="50" charset="-128"/>
                <a:ea typeface="Meiryo UI" panose="020B0604030504040204" pitchFamily="50" charset="-128"/>
              </a:rPr>
              <a:t> / </a:t>
            </a:r>
            <a:r>
              <a:rPr kumimoji="1" lang="ja-JP" altLang="en-US" sz="1200" kern="0" dirty="0">
                <a:solidFill>
                  <a:schemeClr val="bg1">
                    <a:lumMod val="50000"/>
                  </a:schemeClr>
                </a:solidFill>
                <a:latin typeface="Meiryo UI" panose="020B0604030504040204" pitchFamily="50" charset="-128"/>
                <a:ea typeface="Meiryo UI" panose="020B0604030504040204" pitchFamily="50" charset="-128"/>
              </a:rPr>
              <a:t>その他キャリア</a:t>
            </a:r>
            <a:r>
              <a:rPr lang="en-US" altLang="ja-JP" sz="1200" kern="0" dirty="0">
                <a:solidFill>
                  <a:schemeClr val="bg1">
                    <a:lumMod val="50000"/>
                  </a:schemeClr>
                </a:solidFill>
                <a:latin typeface="Meiryo UI" panose="020B0604030504040204" pitchFamily="50" charset="-128"/>
                <a:ea typeface="Meiryo UI" panose="020B0604030504040204" pitchFamily="50" charset="-128"/>
              </a:rPr>
              <a:t>/ </a:t>
            </a:r>
            <a:r>
              <a:rPr lang="ja-JP" altLang="en-US" sz="1200" kern="0" dirty="0">
                <a:solidFill>
                  <a:schemeClr val="bg1">
                    <a:lumMod val="50000"/>
                  </a:schemeClr>
                </a:solidFill>
                <a:latin typeface="Meiryo UI" panose="020B0604030504040204" pitchFamily="50" charset="-128"/>
                <a:ea typeface="Meiryo UI" panose="020B0604030504040204" pitchFamily="50" charset="-128"/>
              </a:rPr>
              <a:t>海外キャリア（一部）に対応</a:t>
            </a:r>
            <a:endParaRPr kumimoji="1" lang="en-US" altLang="ja-JP" sz="1200" kern="0" dirty="0">
              <a:solidFill>
                <a:schemeClr val="bg1">
                  <a:lumMod val="50000"/>
                </a:schemeClr>
              </a:solidFill>
              <a:latin typeface="Meiryo UI" panose="020B0604030504040204" pitchFamily="50" charset="-128"/>
              <a:ea typeface="Meiryo UI" panose="020B0604030504040204" pitchFamily="50" charset="-128"/>
            </a:endParaRPr>
          </a:p>
        </p:txBody>
      </p:sp>
      <p:pic>
        <p:nvPicPr>
          <p:cNvPr id="57" name="イメージ" descr="イメージ">
            <a:extLst>
              <a:ext uri="{FF2B5EF4-FFF2-40B4-BE49-F238E27FC236}">
                <a16:creationId xmlns:a16="http://schemas.microsoft.com/office/drawing/2014/main" id="{403314BD-170D-4A8E-A7A1-44F61C5431F2}"/>
              </a:ext>
            </a:extLst>
          </p:cNvPr>
          <p:cNvPicPr>
            <a:picLocks noChangeAspect="1"/>
          </p:cNvPicPr>
          <p:nvPr/>
        </p:nvPicPr>
        <p:blipFill>
          <a:blip r:embed="rId10" cstate="screen">
            <a:extLst>
              <a:ext uri="{28A0092B-C50C-407E-A947-70E740481C1C}">
                <a14:useLocalDpi xmlns:a14="http://schemas.microsoft.com/office/drawing/2010/main"/>
              </a:ext>
            </a:extLst>
          </a:blip>
          <a:srcRect/>
          <a:stretch>
            <a:fillRect/>
          </a:stretch>
        </p:blipFill>
        <p:spPr>
          <a:xfrm>
            <a:off x="1000589" y="4340117"/>
            <a:ext cx="558744" cy="1204891"/>
          </a:xfrm>
          <a:custGeom>
            <a:avLst/>
            <a:gdLst/>
            <a:ahLst/>
            <a:cxnLst>
              <a:cxn ang="0">
                <a:pos x="wd2" y="hd2"/>
              </a:cxn>
              <a:cxn ang="5400000">
                <a:pos x="wd2" y="hd2"/>
              </a:cxn>
              <a:cxn ang="10800000">
                <a:pos x="wd2" y="hd2"/>
              </a:cxn>
              <a:cxn ang="16200000">
                <a:pos x="wd2" y="hd2"/>
              </a:cxn>
            </a:cxnLst>
            <a:rect l="0" t="0" r="r" b="b"/>
            <a:pathLst>
              <a:path w="21585" h="21575" extrusionOk="0">
                <a:moveTo>
                  <a:pt x="10323" y="4"/>
                </a:moveTo>
                <a:lnTo>
                  <a:pt x="1782" y="25"/>
                </a:lnTo>
                <a:lnTo>
                  <a:pt x="1204" y="207"/>
                </a:lnTo>
                <a:cubicBezTo>
                  <a:pt x="885" y="307"/>
                  <a:pt x="485" y="521"/>
                  <a:pt x="313" y="683"/>
                </a:cubicBezTo>
                <a:cubicBezTo>
                  <a:pt x="7" y="974"/>
                  <a:pt x="0" y="1152"/>
                  <a:pt x="0" y="10766"/>
                </a:cubicBezTo>
                <a:cubicBezTo>
                  <a:pt x="0" y="17504"/>
                  <a:pt x="52" y="20615"/>
                  <a:pt x="167" y="20756"/>
                </a:cubicBezTo>
                <a:cubicBezTo>
                  <a:pt x="388" y="21026"/>
                  <a:pt x="1064" y="21354"/>
                  <a:pt x="1650" y="21475"/>
                </a:cubicBezTo>
                <a:cubicBezTo>
                  <a:pt x="2024" y="21552"/>
                  <a:pt x="3873" y="21574"/>
                  <a:pt x="10681" y="21575"/>
                </a:cubicBezTo>
                <a:cubicBezTo>
                  <a:pt x="20421" y="21576"/>
                  <a:pt x="20137" y="21591"/>
                  <a:pt x="20997" y="20989"/>
                </a:cubicBezTo>
                <a:lnTo>
                  <a:pt x="21439" y="20681"/>
                </a:lnTo>
                <a:lnTo>
                  <a:pt x="21533" y="15187"/>
                </a:lnTo>
                <a:cubicBezTo>
                  <a:pt x="21585" y="12165"/>
                  <a:pt x="21600" y="7763"/>
                  <a:pt x="21568" y="5404"/>
                </a:cubicBezTo>
                <a:cubicBezTo>
                  <a:pt x="21505" y="696"/>
                  <a:pt x="21504" y="688"/>
                  <a:pt x="20559" y="320"/>
                </a:cubicBezTo>
                <a:cubicBezTo>
                  <a:pt x="20302" y="220"/>
                  <a:pt x="19814" y="103"/>
                  <a:pt x="19476" y="61"/>
                </a:cubicBezTo>
                <a:cubicBezTo>
                  <a:pt x="19073" y="10"/>
                  <a:pt x="15937" y="-9"/>
                  <a:pt x="10323" y="4"/>
                </a:cubicBezTo>
                <a:close/>
              </a:path>
            </a:pathLst>
          </a:custGeom>
          <a:ln w="12700">
            <a:miter lim="400000"/>
          </a:ln>
        </p:spPr>
      </p:pic>
      <p:pic>
        <p:nvPicPr>
          <p:cNvPr id="61" name="MediaPad M3 Lite s.png" descr="MediaPad M3 Lite s.png">
            <a:extLst>
              <a:ext uri="{FF2B5EF4-FFF2-40B4-BE49-F238E27FC236}">
                <a16:creationId xmlns:a16="http://schemas.microsoft.com/office/drawing/2014/main" id="{AF98D93A-C8AD-4BF7-B1ED-ADD61B35309E}"/>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1631599" y="3892270"/>
            <a:ext cx="1034717" cy="1710301"/>
          </a:xfrm>
          <a:prstGeom prst="rect">
            <a:avLst/>
          </a:prstGeom>
          <a:ln w="12700">
            <a:miter lim="400000"/>
          </a:ln>
        </p:spPr>
      </p:pic>
      <p:pic>
        <p:nvPicPr>
          <p:cNvPr id="64" name="図 63" descr="スクリーンショット が含まれている画像&#10;&#10;自動的に生成された説明">
            <a:extLst>
              <a:ext uri="{FF2B5EF4-FFF2-40B4-BE49-F238E27FC236}">
                <a16:creationId xmlns:a16="http://schemas.microsoft.com/office/drawing/2014/main" id="{94390198-7B4F-4DA0-94C6-61CC919D79F9}"/>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4018798" y="3363838"/>
            <a:ext cx="4946380" cy="3879923"/>
          </a:xfrm>
          <a:prstGeom prst="rect">
            <a:avLst/>
          </a:prstGeom>
          <a:ln>
            <a:solidFill>
              <a:schemeClr val="tx1">
                <a:lumMod val="50000"/>
                <a:lumOff val="50000"/>
              </a:schemeClr>
            </a:solidFill>
          </a:ln>
          <a:effectLst>
            <a:outerShdw blurRad="50800" dist="38100" dir="2700000" algn="tl" rotWithShape="0">
              <a:prstClr val="black">
                <a:alpha val="40000"/>
              </a:prstClr>
            </a:outerShdw>
          </a:effectLst>
        </p:spPr>
      </p:pic>
      <p:sp>
        <p:nvSpPr>
          <p:cNvPr id="44" name="Text Box 19">
            <a:extLst>
              <a:ext uri="{FF2B5EF4-FFF2-40B4-BE49-F238E27FC236}">
                <a16:creationId xmlns:a16="http://schemas.microsoft.com/office/drawing/2014/main" id="{2A1B1B39-1D2E-4D2D-B287-6A29D0ACDE49}"/>
              </a:ext>
            </a:extLst>
          </p:cNvPr>
          <p:cNvSpPr txBox="1">
            <a:spLocks noChangeArrowheads="1"/>
          </p:cNvSpPr>
          <p:nvPr/>
        </p:nvSpPr>
        <p:spPr bwMode="auto">
          <a:xfrm>
            <a:off x="1173014" y="3363500"/>
            <a:ext cx="90292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nchor="ctr" anchorCtr="0">
            <a:spAutoFit/>
          </a:bodyPr>
          <a:lstStyle/>
          <a:p>
            <a:pPr>
              <a:spcBef>
                <a:spcPts val="0"/>
              </a:spcBef>
            </a:pPr>
            <a:r>
              <a:rPr lang="en-US" altLang="ja-JP" sz="1400" dirty="0">
                <a:solidFill>
                  <a:schemeClr val="tx1"/>
                </a:solidFill>
                <a:latin typeface="Meiryo UI" panose="020B0604030504040204" pitchFamily="50" charset="-128"/>
                <a:ea typeface="Meiryo UI" panose="020B0604030504040204" pitchFamily="50" charset="-128"/>
              </a:rPr>
              <a:t>iPhone</a:t>
            </a:r>
            <a:endParaRPr lang="ja-JP" altLang="en-US" sz="1400" dirty="0">
              <a:solidFill>
                <a:schemeClr val="tx1"/>
              </a:solidFill>
              <a:latin typeface="Meiryo UI" panose="020B0604030504040204" pitchFamily="50" charset="-128"/>
              <a:ea typeface="Meiryo UI" panose="020B0604030504040204" pitchFamily="50" charset="-128"/>
            </a:endParaRPr>
          </a:p>
        </p:txBody>
      </p:sp>
      <p:sp>
        <p:nvSpPr>
          <p:cNvPr id="48" name="Text Box 19">
            <a:extLst>
              <a:ext uri="{FF2B5EF4-FFF2-40B4-BE49-F238E27FC236}">
                <a16:creationId xmlns:a16="http://schemas.microsoft.com/office/drawing/2014/main" id="{459AE366-6A2D-4265-99EA-342B530843D0}"/>
              </a:ext>
            </a:extLst>
          </p:cNvPr>
          <p:cNvSpPr txBox="1">
            <a:spLocks noChangeArrowheads="1"/>
          </p:cNvSpPr>
          <p:nvPr/>
        </p:nvSpPr>
        <p:spPr bwMode="auto">
          <a:xfrm>
            <a:off x="2457479" y="3363500"/>
            <a:ext cx="59971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nchor="ctr" anchorCtr="0">
            <a:spAutoFit/>
          </a:bodyPr>
          <a:lstStyle/>
          <a:p>
            <a:pPr>
              <a:spcBef>
                <a:spcPts val="0"/>
              </a:spcBef>
            </a:pPr>
            <a:r>
              <a:rPr lang="en-US" altLang="ja-JP" sz="1400" dirty="0">
                <a:solidFill>
                  <a:schemeClr val="tx1"/>
                </a:solidFill>
                <a:latin typeface="Meiryo UI" panose="020B0604030504040204" pitchFamily="50" charset="-128"/>
                <a:ea typeface="Meiryo UI" panose="020B0604030504040204" pitchFamily="50" charset="-128"/>
              </a:rPr>
              <a:t>iPad</a:t>
            </a:r>
            <a:endParaRPr lang="ja-JP" altLang="en-US" sz="1400" dirty="0">
              <a:solidFill>
                <a:schemeClr val="tx1"/>
              </a:solidFill>
              <a:latin typeface="Meiryo UI" panose="020B0604030504040204" pitchFamily="50" charset="-128"/>
              <a:ea typeface="Meiryo UI" panose="020B0604030504040204" pitchFamily="50" charset="-128"/>
            </a:endParaRPr>
          </a:p>
        </p:txBody>
      </p:sp>
      <p:pic>
        <p:nvPicPr>
          <p:cNvPr id="45" name="イメージ" descr="イメージ"/>
          <p:cNvPicPr>
            <a:picLocks noChangeAspect="1"/>
          </p:cNvPicPr>
          <p:nvPr/>
        </p:nvPicPr>
        <p:blipFill>
          <a:blip r:embed="rId13" cstate="screen">
            <a:extLst>
              <a:ext uri="{28A0092B-C50C-407E-A947-70E740481C1C}">
                <a14:useLocalDpi xmlns:a14="http://schemas.microsoft.com/office/drawing/2010/main"/>
              </a:ext>
            </a:extLst>
          </a:blip>
          <a:srcRect/>
          <a:stretch>
            <a:fillRect/>
          </a:stretch>
        </p:blipFill>
        <p:spPr>
          <a:xfrm>
            <a:off x="2178891" y="1555323"/>
            <a:ext cx="1254670" cy="1803350"/>
          </a:xfrm>
          <a:custGeom>
            <a:avLst/>
            <a:gdLst/>
            <a:ahLst/>
            <a:cxnLst>
              <a:cxn ang="0">
                <a:pos x="wd2" y="hd2"/>
              </a:cxn>
              <a:cxn ang="5400000">
                <a:pos x="wd2" y="hd2"/>
              </a:cxn>
              <a:cxn ang="10800000">
                <a:pos x="wd2" y="hd2"/>
              </a:cxn>
              <a:cxn ang="16200000">
                <a:pos x="wd2" y="hd2"/>
              </a:cxn>
            </a:cxnLst>
            <a:rect l="0" t="0" r="r" b="b"/>
            <a:pathLst>
              <a:path w="21571" h="21595" extrusionOk="0">
                <a:moveTo>
                  <a:pt x="10802" y="0"/>
                </a:moveTo>
                <a:cubicBezTo>
                  <a:pt x="1025" y="0"/>
                  <a:pt x="791" y="3"/>
                  <a:pt x="517" y="153"/>
                </a:cubicBezTo>
                <a:cubicBezTo>
                  <a:pt x="363" y="237"/>
                  <a:pt x="177" y="404"/>
                  <a:pt x="106" y="523"/>
                </a:cubicBezTo>
                <a:cubicBezTo>
                  <a:pt x="10" y="684"/>
                  <a:pt x="-15" y="3366"/>
                  <a:pt x="7" y="10881"/>
                </a:cubicBezTo>
                <a:cubicBezTo>
                  <a:pt x="35" y="20399"/>
                  <a:pt x="53" y="21035"/>
                  <a:pt x="237" y="21231"/>
                </a:cubicBezTo>
                <a:cubicBezTo>
                  <a:pt x="346" y="21346"/>
                  <a:pt x="597" y="21473"/>
                  <a:pt x="797" y="21513"/>
                </a:cubicBezTo>
                <a:cubicBezTo>
                  <a:pt x="1009" y="21556"/>
                  <a:pt x="5189" y="21590"/>
                  <a:pt x="10846" y="21594"/>
                </a:cubicBezTo>
                <a:cubicBezTo>
                  <a:pt x="19854" y="21600"/>
                  <a:pt x="20553" y="21591"/>
                  <a:pt x="20916" y="21464"/>
                </a:cubicBezTo>
                <a:cubicBezTo>
                  <a:pt x="21131" y="21389"/>
                  <a:pt x="21371" y="21242"/>
                  <a:pt x="21448" y="21135"/>
                </a:cubicBezTo>
                <a:cubicBezTo>
                  <a:pt x="21559" y="20981"/>
                  <a:pt x="21585" y="18788"/>
                  <a:pt x="21564" y="10697"/>
                </a:cubicBezTo>
                <a:lnTo>
                  <a:pt x="21536" y="455"/>
                </a:lnTo>
                <a:lnTo>
                  <a:pt x="21169" y="229"/>
                </a:lnTo>
                <a:lnTo>
                  <a:pt x="20807" y="0"/>
                </a:lnTo>
                <a:lnTo>
                  <a:pt x="10802" y="0"/>
                </a:lnTo>
                <a:close/>
              </a:path>
            </a:pathLst>
          </a:custGeom>
          <a:ln w="12700">
            <a:miter lim="400000"/>
          </a:ln>
          <a:effectLst>
            <a:outerShdw blurRad="165100" dir="5400000" rotWithShape="0">
              <a:srgbClr val="000000">
                <a:alpha val="50000"/>
              </a:srgbClr>
            </a:outerShdw>
          </a:effectLst>
        </p:spPr>
      </p:pic>
      <p:pic>
        <p:nvPicPr>
          <p:cNvPr id="46" name="図 45"/>
          <p:cNvPicPr>
            <a:picLocks noChangeAspect="1"/>
          </p:cNvPicPr>
          <p:nvPr/>
        </p:nvPicPr>
        <p:blipFill rotWithShape="1">
          <a:blip r:embed="rId14"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1120204" y="1826541"/>
            <a:ext cx="903837" cy="1582330"/>
          </a:xfrm>
          <a:prstGeom prst="rect">
            <a:avLst/>
          </a:prstGeom>
        </p:spPr>
      </p:pic>
    </p:spTree>
    <p:extLst>
      <p:ext uri="{BB962C8B-B14F-4D97-AF65-F5344CB8AC3E}">
        <p14:creationId xmlns:p14="http://schemas.microsoft.com/office/powerpoint/2010/main" val="686020236"/>
      </p:ext>
    </p:extLst>
  </p:cSld>
  <p:clrMapOvr>
    <a:masterClrMapping/>
  </p:clrMapOvr>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正方形/長方形 56">
            <a:extLst>
              <a:ext uri="{FF2B5EF4-FFF2-40B4-BE49-F238E27FC236}">
                <a16:creationId xmlns:a16="http://schemas.microsoft.com/office/drawing/2014/main" id="{E484D4A0-6F09-4547-8B0E-F7F4576383E0}"/>
              </a:ext>
            </a:extLst>
          </p:cNvPr>
          <p:cNvSpPr/>
          <p:nvPr/>
        </p:nvSpPr>
        <p:spPr bwMode="auto">
          <a:xfrm>
            <a:off x="8196674" y="4337792"/>
            <a:ext cx="2730664" cy="587702"/>
          </a:xfrm>
          <a:prstGeom prst="rect">
            <a:avLst/>
          </a:prstGeom>
          <a:solidFill>
            <a:schemeClr val="bg1"/>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56" name="正方形/長方形 55">
            <a:extLst>
              <a:ext uri="{FF2B5EF4-FFF2-40B4-BE49-F238E27FC236}">
                <a16:creationId xmlns:a16="http://schemas.microsoft.com/office/drawing/2014/main" id="{E9BCE813-2020-48EF-9E40-3919E3AF1981}"/>
              </a:ext>
            </a:extLst>
          </p:cNvPr>
          <p:cNvSpPr/>
          <p:nvPr/>
        </p:nvSpPr>
        <p:spPr bwMode="auto">
          <a:xfrm>
            <a:off x="1970742" y="5328736"/>
            <a:ext cx="2730664" cy="587702"/>
          </a:xfrm>
          <a:prstGeom prst="rect">
            <a:avLst/>
          </a:prstGeom>
          <a:solidFill>
            <a:schemeClr val="bg1"/>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44" name="四角形: 角を丸くする 43">
            <a:extLst>
              <a:ext uri="{FF2B5EF4-FFF2-40B4-BE49-F238E27FC236}">
                <a16:creationId xmlns:a16="http://schemas.microsoft.com/office/drawing/2014/main" id="{A74D3D1A-A873-4941-8803-747D9CFAC6EF}"/>
              </a:ext>
            </a:extLst>
          </p:cNvPr>
          <p:cNvSpPr/>
          <p:nvPr/>
        </p:nvSpPr>
        <p:spPr bwMode="auto">
          <a:xfrm>
            <a:off x="777791" y="4607366"/>
            <a:ext cx="2385902" cy="2030443"/>
          </a:xfrm>
          <a:prstGeom prst="roundRect">
            <a:avLst>
              <a:gd name="adj" fmla="val 7965"/>
            </a:avLst>
          </a:prstGeom>
          <a:solidFill>
            <a:schemeClr val="bg1"/>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grpSp>
        <p:nvGrpSpPr>
          <p:cNvPr id="36" name="グループ化 35">
            <a:extLst>
              <a:ext uri="{FF2B5EF4-FFF2-40B4-BE49-F238E27FC236}">
                <a16:creationId xmlns:a16="http://schemas.microsoft.com/office/drawing/2014/main" id="{08E9631B-8B14-4836-8921-E04216BD74BC}"/>
              </a:ext>
            </a:extLst>
          </p:cNvPr>
          <p:cNvGrpSpPr/>
          <p:nvPr/>
        </p:nvGrpSpPr>
        <p:grpSpPr>
          <a:xfrm>
            <a:off x="1485386" y="2388616"/>
            <a:ext cx="2092169" cy="2092169"/>
            <a:chOff x="1533054" y="2643758"/>
            <a:chExt cx="2092169" cy="2092169"/>
          </a:xfrm>
        </p:grpSpPr>
        <p:sp>
          <p:nvSpPr>
            <p:cNvPr id="37" name="楕円 36">
              <a:extLst>
                <a:ext uri="{FF2B5EF4-FFF2-40B4-BE49-F238E27FC236}">
                  <a16:creationId xmlns:a16="http://schemas.microsoft.com/office/drawing/2014/main" id="{A633E644-8E0A-4AFE-A630-F13661725FF2}"/>
                </a:ext>
              </a:extLst>
            </p:cNvPr>
            <p:cNvSpPr/>
            <p:nvPr/>
          </p:nvSpPr>
          <p:spPr bwMode="auto">
            <a:xfrm>
              <a:off x="1533054" y="2643758"/>
              <a:ext cx="2092169" cy="2092169"/>
            </a:xfrm>
            <a:prstGeom prst="ellipse">
              <a:avLst/>
            </a:prstGeom>
            <a:solidFill>
              <a:schemeClr val="bg1">
                <a:lumMod val="85000"/>
              </a:schemeClr>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39" name="Text Box 19">
              <a:extLst>
                <a:ext uri="{FF2B5EF4-FFF2-40B4-BE49-F238E27FC236}">
                  <a16:creationId xmlns:a16="http://schemas.microsoft.com/office/drawing/2014/main" id="{BF8154A5-AC77-4CCC-A514-21E34F0AA114}"/>
                </a:ext>
              </a:extLst>
            </p:cNvPr>
            <p:cNvSpPr txBox="1">
              <a:spLocks noChangeArrowheads="1"/>
            </p:cNvSpPr>
            <p:nvPr/>
          </p:nvSpPr>
          <p:spPr bwMode="auto">
            <a:xfrm>
              <a:off x="2046587" y="4155926"/>
              <a:ext cx="1065102" cy="2880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nchor="ctr" anchorCtr="0">
              <a:spAutoFit/>
            </a:bodyPr>
            <a:lstStyle/>
            <a:p>
              <a:pPr>
                <a:lnSpc>
                  <a:spcPct val="90000"/>
                </a:lnSpc>
                <a:spcBef>
                  <a:spcPct val="50000"/>
                </a:spcBef>
              </a:pPr>
              <a:r>
                <a:rPr lang="ja-JP" altLang="en-US" sz="1400" dirty="0">
                  <a:solidFill>
                    <a:schemeClr val="tx1"/>
                  </a:solidFill>
                  <a:latin typeface="Meiryo UI" panose="020B0604030504040204" pitchFamily="50" charset="-128"/>
                  <a:ea typeface="Meiryo UI" panose="020B0604030504040204" pitchFamily="50" charset="-128"/>
                </a:rPr>
                <a:t>管理者様</a:t>
              </a:r>
            </a:p>
          </p:txBody>
        </p:sp>
      </p:grpSp>
      <p:sp>
        <p:nvSpPr>
          <p:cNvPr id="3" name="スライド番号プレースホルダー 2">
            <a:extLst>
              <a:ext uri="{FF2B5EF4-FFF2-40B4-BE49-F238E27FC236}">
                <a16:creationId xmlns:a16="http://schemas.microsoft.com/office/drawing/2014/main" id="{22AC2BAD-2C33-4A73-9923-C8E78509118C}"/>
              </a:ext>
            </a:extLst>
          </p:cNvPr>
          <p:cNvSpPr>
            <a:spLocks noGrp="1"/>
          </p:cNvSpPr>
          <p:nvPr>
            <p:ph type="sldNum" sz="quarter" idx="4"/>
          </p:nvPr>
        </p:nvSpPr>
        <p:spPr/>
        <p:txBody>
          <a:bodyPr/>
          <a:lstStyle/>
          <a:p>
            <a:fld id="{F1BF7F6E-0413-4353-995D-100289A07FF8}" type="slidenum">
              <a:rPr lang="en-US" altLang="ja-JP" smtClean="0"/>
              <a:pPr/>
              <a:t>70</a:t>
            </a:fld>
            <a:endParaRPr lang="en-US" altLang="ja-JP" dirty="0"/>
          </a:p>
        </p:txBody>
      </p:sp>
      <p:sp>
        <p:nvSpPr>
          <p:cNvPr id="4" name="タイトル 3">
            <a:extLst>
              <a:ext uri="{FF2B5EF4-FFF2-40B4-BE49-F238E27FC236}">
                <a16:creationId xmlns:a16="http://schemas.microsoft.com/office/drawing/2014/main" id="{DE08ABE6-BCD2-453D-A436-24E6D6EFF373}"/>
              </a:ext>
            </a:extLst>
          </p:cNvPr>
          <p:cNvSpPr>
            <a:spLocks noGrp="1"/>
          </p:cNvSpPr>
          <p:nvPr>
            <p:ph type="title"/>
          </p:nvPr>
        </p:nvSpPr>
        <p:spPr/>
        <p:txBody>
          <a:bodyPr/>
          <a:lstStyle/>
          <a:p>
            <a:r>
              <a:rPr lang="en-US" altLang="ja-JP" dirty="0">
                <a:solidFill>
                  <a:srgbClr val="191919"/>
                </a:solidFill>
                <a:latin typeface="Meiryo UI" panose="020B0604030504040204" pitchFamily="50" charset="-128"/>
                <a:ea typeface="Meiryo UI" panose="020B0604030504040204" pitchFamily="50" charset="-128"/>
                <a:sym typeface="ヒラギノ角ゴ ProN W6" charset="0"/>
              </a:rPr>
              <a:t>PC</a:t>
            </a:r>
            <a:r>
              <a:rPr lang="ja-JP" altLang="en-US" dirty="0">
                <a:solidFill>
                  <a:srgbClr val="191919"/>
                </a:solidFill>
                <a:latin typeface="Meiryo UI" panose="020B0604030504040204" pitchFamily="50" charset="-128"/>
                <a:ea typeface="Meiryo UI" panose="020B0604030504040204" pitchFamily="50" charset="-128"/>
                <a:sym typeface="ヒラギノ角ゴ ProN W6" charset="0"/>
              </a:rPr>
              <a:t>とモバイルの一元管理</a:t>
            </a:r>
            <a:endParaRPr kumimoji="1" lang="ja-JP" altLang="en-US" dirty="0"/>
          </a:p>
        </p:txBody>
      </p:sp>
      <p:sp>
        <p:nvSpPr>
          <p:cNvPr id="5" name="角丸四角形 13">
            <a:extLst>
              <a:ext uri="{FF2B5EF4-FFF2-40B4-BE49-F238E27FC236}">
                <a16:creationId xmlns:a16="http://schemas.microsoft.com/office/drawing/2014/main" id="{20C8B203-3317-468E-8E4D-8908CB83BC83}"/>
              </a:ext>
            </a:extLst>
          </p:cNvPr>
          <p:cNvSpPr/>
          <p:nvPr/>
        </p:nvSpPr>
        <p:spPr bwMode="auto">
          <a:xfrm>
            <a:off x="7869878" y="360000"/>
            <a:ext cx="1080000" cy="288000"/>
          </a:xfrm>
          <a:prstGeom prst="roundRect">
            <a:avLst>
              <a:gd name="adj" fmla="val 13229"/>
            </a:avLst>
          </a:prstGeom>
          <a:solidFill>
            <a:srgbClr val="00B0F0"/>
          </a:solidFill>
          <a:ln w="28575" cap="flat" cmpd="sng" algn="ctr">
            <a:no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a:defRPr/>
            </a:pPr>
            <a:r>
              <a:rPr lang="en-US" altLang="ja-JP" sz="1400" b="1" kern="0" dirty="0">
                <a:solidFill>
                  <a:srgbClr val="FFFFFF"/>
                </a:solidFill>
                <a:latin typeface="Meiryo UI" panose="020B0604030504040204" pitchFamily="50" charset="-128"/>
                <a:ea typeface="Meiryo UI" panose="020B0604030504040204" pitchFamily="50" charset="-128"/>
                <a:cs typeface="Verdana" panose="020B0604030504040204" pitchFamily="34" charset="0"/>
              </a:rPr>
              <a:t>Windows</a:t>
            </a:r>
            <a:endParaRPr kumimoji="1" lang="ja-JP" altLang="en-US" sz="1400" b="1" kern="0" dirty="0">
              <a:solidFill>
                <a:srgbClr val="FFFFFF"/>
              </a:solidFill>
              <a:latin typeface="Meiryo UI" panose="020B0604030504040204" pitchFamily="50" charset="-128"/>
              <a:ea typeface="Meiryo UI" panose="020B0604030504040204" pitchFamily="50" charset="-128"/>
              <a:cs typeface="Verdana" panose="020B0604030504040204" pitchFamily="34" charset="0"/>
            </a:endParaRPr>
          </a:p>
        </p:txBody>
      </p:sp>
      <p:sp>
        <p:nvSpPr>
          <p:cNvPr id="6" name="角丸四角形 13">
            <a:extLst>
              <a:ext uri="{FF2B5EF4-FFF2-40B4-BE49-F238E27FC236}">
                <a16:creationId xmlns:a16="http://schemas.microsoft.com/office/drawing/2014/main" id="{2A51FA68-A573-4ED7-A5C0-3EFAF6C5B4D7}"/>
              </a:ext>
            </a:extLst>
          </p:cNvPr>
          <p:cNvSpPr/>
          <p:nvPr/>
        </p:nvSpPr>
        <p:spPr bwMode="auto">
          <a:xfrm>
            <a:off x="9022006" y="360000"/>
            <a:ext cx="1080000" cy="288000"/>
          </a:xfrm>
          <a:prstGeom prst="roundRect">
            <a:avLst>
              <a:gd name="adj" fmla="val 13229"/>
            </a:avLst>
          </a:prstGeom>
          <a:solidFill>
            <a:schemeClr val="tx1">
              <a:lumMod val="65000"/>
              <a:lumOff val="35000"/>
            </a:schemeClr>
          </a:solidFill>
          <a:ln w="28575" cap="flat" cmpd="sng" algn="ctr">
            <a:no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a:defRPr/>
            </a:pPr>
            <a:r>
              <a:rPr lang="en-US" altLang="ja-JP" sz="1400" b="1" kern="0" dirty="0">
                <a:solidFill>
                  <a:srgbClr val="FFFFFF"/>
                </a:solidFill>
                <a:latin typeface="Meiryo UI" panose="020B0604030504040204" pitchFamily="50" charset="-128"/>
                <a:ea typeface="Meiryo UI" panose="020B0604030504040204" pitchFamily="50" charset="-128"/>
                <a:cs typeface="Verdana" panose="020B0604030504040204" pitchFamily="34" charset="0"/>
              </a:rPr>
              <a:t>Mac</a:t>
            </a:r>
            <a:endParaRPr kumimoji="1" lang="ja-JP" altLang="en-US" sz="1400" b="1" kern="0" dirty="0">
              <a:solidFill>
                <a:srgbClr val="FFFFFF"/>
              </a:solidFill>
              <a:latin typeface="Meiryo UI" panose="020B0604030504040204" pitchFamily="50" charset="-128"/>
              <a:ea typeface="Meiryo UI" panose="020B0604030504040204" pitchFamily="50" charset="-128"/>
              <a:cs typeface="Verdana" panose="020B0604030504040204" pitchFamily="34" charset="0"/>
            </a:endParaRPr>
          </a:p>
        </p:txBody>
      </p:sp>
      <p:sp>
        <p:nvSpPr>
          <p:cNvPr id="7" name="Text Box 36">
            <a:extLst>
              <a:ext uri="{FF2B5EF4-FFF2-40B4-BE49-F238E27FC236}">
                <a16:creationId xmlns:a16="http://schemas.microsoft.com/office/drawing/2014/main" id="{AFEC8E7C-154C-4533-80C1-6C6EC45805F0}"/>
              </a:ext>
            </a:extLst>
          </p:cNvPr>
          <p:cNvSpPr txBox="1">
            <a:spLocks noChangeArrowheads="1"/>
          </p:cNvSpPr>
          <p:nvPr/>
        </p:nvSpPr>
        <p:spPr bwMode="auto">
          <a:xfrm>
            <a:off x="360005" y="9227844"/>
            <a:ext cx="11957865" cy="184666"/>
          </a:xfrm>
          <a:prstGeom prst="rect">
            <a:avLst/>
          </a:prstGeom>
          <a:noFill/>
          <a:ln w="34925" algn="ctr">
            <a:noFill/>
            <a:miter lim="800000"/>
            <a:headEnd/>
            <a:tailEnd/>
          </a:ln>
          <a:effectLst/>
        </p:spPr>
        <p:txBody>
          <a:bodyPr wrap="square" lIns="0" tIns="0" rIns="0" bIns="0" anchor="ctr" anchorCtr="0">
            <a:spAutoFit/>
          </a:bodyPr>
          <a:lstStyle/>
          <a:p>
            <a:pPr algn="l"/>
            <a:r>
              <a:rPr kumimoji="1" lang="en-US" altLang="ja-JP" sz="1200" dirty="0">
                <a:solidFill>
                  <a:schemeClr val="bg1">
                    <a:lumMod val="50000"/>
                  </a:schemeClr>
                </a:solidFill>
                <a:latin typeface="Meiryo UI" panose="020B0604030504040204" pitchFamily="50" charset="-128"/>
                <a:ea typeface="Meiryo UI" panose="020B0604030504040204" pitchFamily="50" charset="-128"/>
              </a:rPr>
              <a:t>※</a:t>
            </a:r>
            <a:r>
              <a:rPr kumimoji="1" lang="ja-JP" altLang="en-US" sz="1200" dirty="0">
                <a:solidFill>
                  <a:schemeClr val="bg1">
                    <a:lumMod val="50000"/>
                  </a:schemeClr>
                </a:solidFill>
                <a:latin typeface="Meiryo UI" panose="020B0604030504040204" pitchFamily="50" charset="-128"/>
                <a:ea typeface="Meiryo UI" panose="020B0604030504040204" pitchFamily="50" charset="-128"/>
              </a:rPr>
              <a:t>一部</a:t>
            </a:r>
            <a:r>
              <a:rPr kumimoji="1" lang="en-US" altLang="ja-JP" sz="1200" dirty="0">
                <a:solidFill>
                  <a:schemeClr val="bg1">
                    <a:lumMod val="50000"/>
                  </a:schemeClr>
                </a:solidFill>
                <a:latin typeface="Meiryo UI" panose="020B0604030504040204" pitchFamily="50" charset="-128"/>
                <a:ea typeface="Meiryo UI" panose="020B0604030504040204" pitchFamily="50" charset="-128"/>
              </a:rPr>
              <a:t>Windows</a:t>
            </a:r>
            <a:r>
              <a:rPr kumimoji="1" lang="ja-JP" altLang="en-US" sz="1200" dirty="0">
                <a:solidFill>
                  <a:schemeClr val="bg1">
                    <a:lumMod val="50000"/>
                  </a:schemeClr>
                </a:solidFill>
                <a:latin typeface="Meiryo UI" panose="020B0604030504040204" pitchFamily="50" charset="-128"/>
                <a:ea typeface="Meiryo UI" panose="020B0604030504040204" pitchFamily="50" charset="-128"/>
              </a:rPr>
              <a:t>のみの提供となります。</a:t>
            </a:r>
          </a:p>
        </p:txBody>
      </p:sp>
      <p:sp>
        <p:nvSpPr>
          <p:cNvPr id="9" name="コンテンツ プレースホルダ 28">
            <a:extLst>
              <a:ext uri="{FF2B5EF4-FFF2-40B4-BE49-F238E27FC236}">
                <a16:creationId xmlns:a16="http://schemas.microsoft.com/office/drawing/2014/main" id="{348CCF5D-8D20-4EF8-A75E-E6AC5E7C44E6}"/>
              </a:ext>
            </a:extLst>
          </p:cNvPr>
          <p:cNvSpPr txBox="1">
            <a:spLocks/>
          </p:cNvSpPr>
          <p:nvPr/>
        </p:nvSpPr>
        <p:spPr>
          <a:xfrm>
            <a:off x="360006" y="1257478"/>
            <a:ext cx="12283200" cy="1368000"/>
          </a:xfrm>
          <a:prstGeom prst="rect">
            <a:avLst/>
          </a:prstGeom>
        </p:spPr>
        <p:txBody>
          <a:bodyPr lIns="0" rIns="0" anchor="ctr" anchorCtr="0"/>
          <a:lstStyle>
            <a:lvl1pPr marL="215900" algn="l" rtl="0" fontAlgn="base">
              <a:spcBef>
                <a:spcPts val="2400"/>
              </a:spcBef>
              <a:spcAft>
                <a:spcPct val="0"/>
              </a:spcAft>
              <a:defRPr sz="4400">
                <a:solidFill>
                  <a:schemeClr val="tx1"/>
                </a:solidFill>
                <a:latin typeface="HGP創英角ｺﾞｼｯｸUB" panose="020B0900000000000000" pitchFamily="50" charset="-128"/>
                <a:ea typeface="HGP創英角ｺﾞｼｯｸUB" panose="020B0900000000000000" pitchFamily="50" charset="-128"/>
                <a:cs typeface="+mn-cs"/>
                <a:sym typeface="ヒラギノ角ゴ ProN W6" charset="0"/>
              </a:defRPr>
            </a:lvl1pPr>
            <a:lvl2pPr marL="1231900" indent="-571500" algn="l" rtl="0" fontAlgn="base">
              <a:spcBef>
                <a:spcPts val="2400"/>
              </a:spcBef>
              <a:spcAft>
                <a:spcPct val="0"/>
              </a:spcAft>
              <a:buClr>
                <a:srgbClr val="000000"/>
              </a:buClr>
              <a:buSzPct val="171000"/>
              <a:buFont typeface="ヒラギノ角ゴ ProN W3" charset="0"/>
              <a:buChar char="•"/>
              <a:defRPr sz="4400">
                <a:solidFill>
                  <a:schemeClr val="tx1"/>
                </a:solidFill>
                <a:latin typeface="HGP創英角ｺﾞｼｯｸUB" panose="020B0900000000000000" pitchFamily="50" charset="-128"/>
                <a:ea typeface="HGP創英角ｺﾞｼｯｸUB" panose="020B0900000000000000" pitchFamily="50" charset="-128"/>
                <a:cs typeface="+mn-cs"/>
                <a:sym typeface="ヒラギノ角ゴ ProN W6" charset="0"/>
              </a:defRPr>
            </a:lvl2pPr>
            <a:lvl3pPr marL="1676400" indent="-571500" algn="l" rtl="0" fontAlgn="base">
              <a:spcBef>
                <a:spcPts val="2400"/>
              </a:spcBef>
              <a:spcAft>
                <a:spcPct val="0"/>
              </a:spcAft>
              <a:buClr>
                <a:srgbClr val="000000"/>
              </a:buClr>
              <a:buSzPct val="171000"/>
              <a:buFont typeface="ヒラギノ角ゴ ProN W3" charset="0"/>
              <a:buChar char="•"/>
              <a:defRPr sz="4400">
                <a:solidFill>
                  <a:schemeClr val="tx1"/>
                </a:solidFill>
                <a:latin typeface="HGP創英角ｺﾞｼｯｸUB" panose="020B0900000000000000" pitchFamily="50" charset="-128"/>
                <a:ea typeface="HGP創英角ｺﾞｼｯｸUB" panose="020B0900000000000000" pitchFamily="50" charset="-128"/>
                <a:cs typeface="+mn-cs"/>
                <a:sym typeface="ヒラギノ角ゴ ProN W6" charset="0"/>
              </a:defRPr>
            </a:lvl3pPr>
            <a:lvl4pPr marL="2120900" indent="-571500" algn="l" rtl="0" fontAlgn="base">
              <a:spcBef>
                <a:spcPts val="2400"/>
              </a:spcBef>
              <a:spcAft>
                <a:spcPct val="0"/>
              </a:spcAft>
              <a:buClr>
                <a:srgbClr val="000000"/>
              </a:buClr>
              <a:buSzPct val="171000"/>
              <a:buFont typeface="ヒラギノ角ゴ ProN W3" charset="0"/>
              <a:buChar char="•"/>
              <a:defRPr sz="4400">
                <a:solidFill>
                  <a:schemeClr val="tx1"/>
                </a:solidFill>
                <a:latin typeface="HGP創英角ｺﾞｼｯｸUB" panose="020B0900000000000000" pitchFamily="50" charset="-128"/>
                <a:ea typeface="HGP創英角ｺﾞｼｯｸUB" panose="020B0900000000000000" pitchFamily="50" charset="-128"/>
                <a:cs typeface="+mn-cs"/>
                <a:sym typeface="ヒラギノ角ゴ ProN W6" charset="0"/>
              </a:defRPr>
            </a:lvl4pPr>
            <a:lvl5pPr marL="2565400" indent="-571500" algn="l" rtl="0" fontAlgn="base">
              <a:spcBef>
                <a:spcPts val="2400"/>
              </a:spcBef>
              <a:spcAft>
                <a:spcPct val="0"/>
              </a:spcAft>
              <a:buClr>
                <a:srgbClr val="000000"/>
              </a:buClr>
              <a:buSzPct val="171000"/>
              <a:buFont typeface="ヒラギノ角ゴ ProN W3" charset="0"/>
              <a:buChar char="•"/>
              <a:defRPr sz="4400">
                <a:solidFill>
                  <a:schemeClr val="tx1"/>
                </a:solidFill>
                <a:latin typeface="HGP創英角ｺﾞｼｯｸUB" panose="020B0900000000000000" pitchFamily="50" charset="-128"/>
                <a:ea typeface="HGP創英角ｺﾞｼｯｸUB" panose="020B0900000000000000" pitchFamily="50" charset="-128"/>
                <a:cs typeface="+mn-cs"/>
                <a:sym typeface="ヒラギノ角ゴ ProN W6" charset="0"/>
              </a:defRPr>
            </a:lvl5pPr>
            <a:lvl6pPr marL="3022600" indent="-571500" algn="l" rtl="0" fontAlgn="base">
              <a:spcBef>
                <a:spcPts val="2400"/>
              </a:spcBef>
              <a:spcAft>
                <a:spcPct val="0"/>
              </a:spcAft>
              <a:buClr>
                <a:srgbClr val="000000"/>
              </a:buClr>
              <a:buSzPct val="171000"/>
              <a:buFont typeface="ヒラギノ角ゴ ProN W3" charset="0"/>
              <a:buChar char="•"/>
              <a:defRPr sz="3800">
                <a:solidFill>
                  <a:schemeClr val="tx1"/>
                </a:solidFill>
                <a:latin typeface="+mn-lt"/>
                <a:ea typeface="+mn-ea"/>
                <a:cs typeface="+mn-cs"/>
                <a:sym typeface="ヒラギノ角ゴ ProN W6" charset="0"/>
              </a:defRPr>
            </a:lvl6pPr>
            <a:lvl7pPr marL="3479800" indent="-571500" algn="l" rtl="0" fontAlgn="base">
              <a:spcBef>
                <a:spcPts val="2400"/>
              </a:spcBef>
              <a:spcAft>
                <a:spcPct val="0"/>
              </a:spcAft>
              <a:buClr>
                <a:srgbClr val="000000"/>
              </a:buClr>
              <a:buSzPct val="171000"/>
              <a:buFont typeface="ヒラギノ角ゴ ProN W3" charset="0"/>
              <a:buChar char="•"/>
              <a:defRPr sz="3800">
                <a:solidFill>
                  <a:schemeClr val="tx1"/>
                </a:solidFill>
                <a:latin typeface="+mn-lt"/>
                <a:ea typeface="+mn-ea"/>
                <a:cs typeface="+mn-cs"/>
                <a:sym typeface="ヒラギノ角ゴ ProN W6" charset="0"/>
              </a:defRPr>
            </a:lvl7pPr>
            <a:lvl8pPr marL="3937000" indent="-571500" algn="l" rtl="0" fontAlgn="base">
              <a:spcBef>
                <a:spcPts val="2400"/>
              </a:spcBef>
              <a:spcAft>
                <a:spcPct val="0"/>
              </a:spcAft>
              <a:buClr>
                <a:srgbClr val="000000"/>
              </a:buClr>
              <a:buSzPct val="171000"/>
              <a:buFont typeface="ヒラギノ角ゴ ProN W3" charset="0"/>
              <a:buChar char="•"/>
              <a:defRPr sz="3800">
                <a:solidFill>
                  <a:schemeClr val="tx1"/>
                </a:solidFill>
                <a:latin typeface="+mn-lt"/>
                <a:ea typeface="+mn-ea"/>
                <a:cs typeface="+mn-cs"/>
                <a:sym typeface="ヒラギノ角ゴ ProN W6" charset="0"/>
              </a:defRPr>
            </a:lvl8pPr>
            <a:lvl9pPr marL="4394200" indent="-571500" algn="l" rtl="0" fontAlgn="base">
              <a:spcBef>
                <a:spcPts val="2400"/>
              </a:spcBef>
              <a:spcAft>
                <a:spcPct val="0"/>
              </a:spcAft>
              <a:buClr>
                <a:srgbClr val="000000"/>
              </a:buClr>
              <a:buSzPct val="171000"/>
              <a:buFont typeface="ヒラギノ角ゴ ProN W3" charset="0"/>
              <a:buChar char="•"/>
              <a:defRPr sz="3800">
                <a:solidFill>
                  <a:schemeClr val="tx1"/>
                </a:solidFill>
                <a:latin typeface="+mn-lt"/>
                <a:ea typeface="+mn-ea"/>
                <a:cs typeface="+mn-cs"/>
                <a:sym typeface="ヒラギノ角ゴ ProN W6" charset="0"/>
              </a:defRPr>
            </a:lvl9pPr>
          </a:lstStyle>
          <a:p>
            <a:pPr marL="0" algn="ctr">
              <a:spcBef>
                <a:spcPts val="0"/>
              </a:spcBef>
            </a:pPr>
            <a:r>
              <a:rPr lang="ja-JP" altLang="en-US" sz="3000" kern="0" dirty="0">
                <a:latin typeface="Meiryo UI" panose="020B0604030504040204" pitchFamily="50" charset="-128"/>
                <a:ea typeface="Meiryo UI" panose="020B0604030504040204" pitchFamily="50" charset="-128"/>
                <a:cs typeface="Verdana" panose="020B0604030504040204" pitchFamily="34" charset="0"/>
              </a:rPr>
              <a:t>スマートフォンと</a:t>
            </a:r>
            <a:r>
              <a:rPr lang="en-US" altLang="ja-JP" sz="3000" kern="0" dirty="0">
                <a:latin typeface="Meiryo UI" panose="020B0604030504040204" pitchFamily="50" charset="-128"/>
                <a:ea typeface="Meiryo UI" panose="020B0604030504040204" pitchFamily="50" charset="-128"/>
                <a:cs typeface="Verdana" panose="020B0604030504040204" pitchFamily="34" charset="0"/>
              </a:rPr>
              <a:t>PC</a:t>
            </a:r>
            <a:r>
              <a:rPr lang="ja-JP" altLang="en-US" sz="3000" kern="0" dirty="0">
                <a:latin typeface="Meiryo UI" panose="020B0604030504040204" pitchFamily="50" charset="-128"/>
                <a:ea typeface="Meiryo UI" panose="020B0604030504040204" pitchFamily="50" charset="-128"/>
                <a:cs typeface="Verdana" panose="020B0604030504040204" pitchFamily="34" charset="0"/>
              </a:rPr>
              <a:t>を同一コンソールで管理可能</a:t>
            </a:r>
            <a:endParaRPr lang="en-US" altLang="ja-JP" sz="3000" kern="0" dirty="0">
              <a:latin typeface="Meiryo UI" panose="020B0604030504040204" pitchFamily="50" charset="-128"/>
              <a:ea typeface="Meiryo UI" panose="020B0604030504040204" pitchFamily="50" charset="-128"/>
              <a:cs typeface="Verdana" panose="020B0604030504040204" pitchFamily="34" charset="0"/>
            </a:endParaRPr>
          </a:p>
        </p:txBody>
      </p:sp>
      <p:sp>
        <p:nvSpPr>
          <p:cNvPr id="20" name="正方形/長方形 19">
            <a:extLst>
              <a:ext uri="{FF2B5EF4-FFF2-40B4-BE49-F238E27FC236}">
                <a16:creationId xmlns:a16="http://schemas.microsoft.com/office/drawing/2014/main" id="{75FD537A-9CA0-4ACB-9113-5C425681BBC2}"/>
              </a:ext>
            </a:extLst>
          </p:cNvPr>
          <p:cNvSpPr/>
          <p:nvPr/>
        </p:nvSpPr>
        <p:spPr bwMode="auto">
          <a:xfrm>
            <a:off x="777791" y="6890971"/>
            <a:ext cx="11447632" cy="1854266"/>
          </a:xfrm>
          <a:prstGeom prst="rect">
            <a:avLst/>
          </a:prstGeom>
          <a:solidFill>
            <a:schemeClr val="bg1"/>
          </a:solidFill>
          <a:ln w="19050" cap="flat" cmpd="sng" algn="ctr">
            <a:solidFill>
              <a:schemeClr val="bg1">
                <a:lumMod val="65000"/>
              </a:schemeClr>
            </a:solidFill>
            <a:prstDash val="solid"/>
            <a:round/>
            <a:headEnd type="none" w="med" len="med"/>
            <a:tailEnd type="none" w="med" len="med"/>
          </a:ln>
          <a:effectLst/>
        </p:spPr>
        <p:txBody>
          <a:bodyPr vert="horz" wrap="square" lIns="125675" tIns="62838" rIns="125675" bIns="62838" numCol="1" rtlCol="0" anchor="t" anchorCtr="0" compatLnSpc="1">
            <a:prstTxWarp prst="textNoShape">
              <a:avLst/>
            </a:prstTxWarp>
          </a:bodyPr>
          <a:lstStyle/>
          <a:p>
            <a:pPr defTabSz="1256751"/>
            <a:endParaRPr kumimoji="1" lang="ja-JP" altLang="en-US" sz="3800" b="1" dirty="0">
              <a:solidFill>
                <a:schemeClr val="tx1"/>
              </a:solidFill>
              <a:latin typeface="Meiryo UI" panose="020B0604030504040204" pitchFamily="50" charset="-128"/>
              <a:ea typeface="Meiryo UI" panose="020B0604030504040204" pitchFamily="50" charset="-128"/>
            </a:endParaRPr>
          </a:p>
        </p:txBody>
      </p:sp>
      <p:sp>
        <p:nvSpPr>
          <p:cNvPr id="21" name="正方形/長方形 20">
            <a:extLst>
              <a:ext uri="{FF2B5EF4-FFF2-40B4-BE49-F238E27FC236}">
                <a16:creationId xmlns:a16="http://schemas.microsoft.com/office/drawing/2014/main" id="{40B5E4BA-6AD7-4084-AABA-D2F5D59AE3B6}"/>
              </a:ext>
            </a:extLst>
          </p:cNvPr>
          <p:cNvSpPr/>
          <p:nvPr/>
        </p:nvSpPr>
        <p:spPr bwMode="auto">
          <a:xfrm>
            <a:off x="777791" y="6890971"/>
            <a:ext cx="11447632" cy="432000"/>
          </a:xfrm>
          <a:prstGeom prst="rect">
            <a:avLst/>
          </a:prstGeom>
          <a:solidFill>
            <a:schemeClr val="bg1">
              <a:lumMod val="65000"/>
            </a:schemeClr>
          </a:solidFill>
          <a:ln w="34925" cap="flat" cmpd="sng" algn="ctr">
            <a:no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defTabSz="1256751"/>
            <a:r>
              <a:rPr lang="ja-JP" altLang="en-US" sz="1800" b="1" dirty="0">
                <a:solidFill>
                  <a:schemeClr val="bg1"/>
                </a:solidFill>
                <a:latin typeface="Meiryo UI" panose="020B0604030504040204" pitchFamily="50" charset="-128"/>
                <a:ea typeface="Meiryo UI" panose="020B0604030504040204" pitchFamily="50" charset="-128"/>
              </a:rPr>
              <a:t>管理可能な情報</a:t>
            </a:r>
            <a:endParaRPr kumimoji="1" lang="ja-JP" altLang="en-US" sz="1800" b="1" dirty="0">
              <a:solidFill>
                <a:schemeClr val="bg1"/>
              </a:solidFill>
              <a:latin typeface="Meiryo UI" panose="020B0604030504040204" pitchFamily="50" charset="-128"/>
              <a:ea typeface="Meiryo UI" panose="020B0604030504040204" pitchFamily="50" charset="-128"/>
            </a:endParaRPr>
          </a:p>
        </p:txBody>
      </p:sp>
      <p:sp>
        <p:nvSpPr>
          <p:cNvPr id="25" name="角丸四角形 75">
            <a:extLst>
              <a:ext uri="{FF2B5EF4-FFF2-40B4-BE49-F238E27FC236}">
                <a16:creationId xmlns:a16="http://schemas.microsoft.com/office/drawing/2014/main" id="{65F7E357-6684-4452-B646-E2DD047A4656}"/>
              </a:ext>
            </a:extLst>
          </p:cNvPr>
          <p:cNvSpPr/>
          <p:nvPr/>
        </p:nvSpPr>
        <p:spPr bwMode="auto">
          <a:xfrm>
            <a:off x="9408028" y="7576133"/>
            <a:ext cx="2572658" cy="921702"/>
          </a:xfrm>
          <a:prstGeom prst="roundRect">
            <a:avLst>
              <a:gd name="adj" fmla="val 6889"/>
            </a:avLst>
          </a:prstGeom>
          <a:solidFill>
            <a:schemeClr val="bg1">
              <a:lumMod val="85000"/>
            </a:schemeClr>
          </a:solidFill>
          <a:ln w="1905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0" tIns="0" rIns="0" bIns="0" numCol="1" rtlCol="0" anchor="ctr" anchorCtr="1" compatLnSpc="1">
            <a:prstTxWarp prst="textNoShape">
              <a:avLst/>
            </a:prstTxWarp>
          </a:bodyPr>
          <a:lstStyle/>
          <a:p>
            <a:pPr defTabSz="1256751"/>
            <a:r>
              <a:rPr kumimoji="1" lang="en-US" altLang="ja-JP" sz="1800" dirty="0">
                <a:solidFill>
                  <a:schemeClr val="tx1"/>
                </a:solidFill>
                <a:latin typeface="Meiryo UI" panose="020B0604030504040204" pitchFamily="50" charset="-128"/>
                <a:ea typeface="Meiryo UI" panose="020B0604030504040204" pitchFamily="50" charset="-128"/>
              </a:rPr>
              <a:t>Windows</a:t>
            </a:r>
            <a:r>
              <a:rPr kumimoji="1" lang="ja-JP" altLang="en-US" sz="1800" dirty="0">
                <a:solidFill>
                  <a:schemeClr val="tx1"/>
                </a:solidFill>
                <a:latin typeface="Meiryo UI" panose="020B0604030504040204" pitchFamily="50" charset="-128"/>
                <a:ea typeface="Meiryo UI" panose="020B0604030504040204" pitchFamily="50" charset="-128"/>
              </a:rPr>
              <a:t> </a:t>
            </a:r>
            <a:r>
              <a:rPr kumimoji="1" lang="en-US" altLang="ja-JP" sz="1800" dirty="0">
                <a:solidFill>
                  <a:schemeClr val="tx1"/>
                </a:solidFill>
                <a:latin typeface="Meiryo UI" panose="020B0604030504040204" pitchFamily="50" charset="-128"/>
                <a:ea typeface="Meiryo UI" panose="020B0604030504040204" pitchFamily="50" charset="-128"/>
              </a:rPr>
              <a:t>Update</a:t>
            </a:r>
          </a:p>
          <a:p>
            <a:pPr defTabSz="1256751"/>
            <a:r>
              <a:rPr kumimoji="1" lang="ja-JP" altLang="en-US" sz="1800" dirty="0">
                <a:solidFill>
                  <a:schemeClr val="tx1"/>
                </a:solidFill>
                <a:latin typeface="Meiryo UI" panose="020B0604030504040204" pitchFamily="50" charset="-128"/>
                <a:ea typeface="Meiryo UI" panose="020B0604030504040204" pitchFamily="50" charset="-128"/>
              </a:rPr>
              <a:t>設定状況</a:t>
            </a:r>
            <a:r>
              <a:rPr kumimoji="1" lang="en-US" altLang="ja-JP" sz="1100" dirty="0">
                <a:solidFill>
                  <a:schemeClr val="tx1"/>
                </a:solidFill>
                <a:latin typeface="Meiryo UI" panose="020B0604030504040204" pitchFamily="50" charset="-128"/>
                <a:ea typeface="Meiryo UI" panose="020B0604030504040204" pitchFamily="50" charset="-128"/>
              </a:rPr>
              <a:t>(※)</a:t>
            </a:r>
            <a:endParaRPr kumimoji="1" lang="ja-JP" altLang="en-US" sz="1800" dirty="0">
              <a:solidFill>
                <a:schemeClr val="tx1"/>
              </a:solidFill>
              <a:latin typeface="Meiryo UI" panose="020B0604030504040204" pitchFamily="50" charset="-128"/>
              <a:ea typeface="Meiryo UI" panose="020B0604030504040204" pitchFamily="50" charset="-128"/>
            </a:endParaRPr>
          </a:p>
        </p:txBody>
      </p:sp>
      <p:sp>
        <p:nvSpPr>
          <p:cNvPr id="30" name="角丸四角形 75">
            <a:extLst>
              <a:ext uri="{FF2B5EF4-FFF2-40B4-BE49-F238E27FC236}">
                <a16:creationId xmlns:a16="http://schemas.microsoft.com/office/drawing/2014/main" id="{4F47E0B7-1113-4DD3-AF6B-11A25BBB9431}"/>
              </a:ext>
            </a:extLst>
          </p:cNvPr>
          <p:cNvSpPr/>
          <p:nvPr/>
        </p:nvSpPr>
        <p:spPr bwMode="auto">
          <a:xfrm>
            <a:off x="6612861" y="7576133"/>
            <a:ext cx="2572658" cy="921702"/>
          </a:xfrm>
          <a:prstGeom prst="roundRect">
            <a:avLst>
              <a:gd name="adj" fmla="val 6889"/>
            </a:avLst>
          </a:prstGeom>
          <a:solidFill>
            <a:schemeClr val="bg1">
              <a:lumMod val="85000"/>
            </a:schemeClr>
          </a:solidFill>
          <a:ln w="1905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0" tIns="0" rIns="0" bIns="0" numCol="1" rtlCol="0" anchor="ctr" anchorCtr="1" compatLnSpc="1">
            <a:prstTxWarp prst="textNoShape">
              <a:avLst/>
            </a:prstTxWarp>
          </a:bodyPr>
          <a:lstStyle/>
          <a:p>
            <a:pPr defTabSz="1256751"/>
            <a:r>
              <a:rPr kumimoji="1" lang="ja-JP" altLang="en-US" sz="1800" dirty="0">
                <a:solidFill>
                  <a:schemeClr val="tx1"/>
                </a:solidFill>
                <a:latin typeface="Meiryo UI" panose="020B0604030504040204" pitchFamily="50" charset="-128"/>
                <a:ea typeface="Meiryo UI" panose="020B0604030504040204" pitchFamily="50" charset="-128"/>
              </a:rPr>
              <a:t>インストール</a:t>
            </a:r>
            <a:endParaRPr kumimoji="1" lang="en-US" altLang="ja-JP" sz="1800" dirty="0">
              <a:solidFill>
                <a:schemeClr val="tx1"/>
              </a:solidFill>
              <a:latin typeface="Meiryo UI" panose="020B0604030504040204" pitchFamily="50" charset="-128"/>
              <a:ea typeface="Meiryo UI" panose="020B0604030504040204" pitchFamily="50" charset="-128"/>
            </a:endParaRPr>
          </a:p>
          <a:p>
            <a:pPr defTabSz="1256751"/>
            <a:r>
              <a:rPr kumimoji="1" lang="ja-JP" altLang="en-US" sz="1800" dirty="0">
                <a:solidFill>
                  <a:schemeClr val="tx1"/>
                </a:solidFill>
                <a:latin typeface="Meiryo UI" panose="020B0604030504040204" pitchFamily="50" charset="-128"/>
                <a:ea typeface="Meiryo UI" panose="020B0604030504040204" pitchFamily="50" charset="-128"/>
              </a:rPr>
              <a:t>ソフトウェア</a:t>
            </a:r>
            <a:r>
              <a:rPr kumimoji="1" lang="en-US" altLang="ja-JP" sz="1100" dirty="0">
                <a:solidFill>
                  <a:schemeClr val="tx1"/>
                </a:solidFill>
                <a:latin typeface="Meiryo UI" panose="020B0604030504040204" pitchFamily="50" charset="-128"/>
                <a:ea typeface="Meiryo UI" panose="020B0604030504040204" pitchFamily="50" charset="-128"/>
              </a:rPr>
              <a:t>(※)</a:t>
            </a:r>
            <a:endParaRPr kumimoji="1" lang="ja-JP" altLang="en-US" sz="1100" dirty="0">
              <a:solidFill>
                <a:schemeClr val="tx1"/>
              </a:solidFill>
              <a:latin typeface="Meiryo UI" panose="020B0604030504040204" pitchFamily="50" charset="-128"/>
              <a:ea typeface="Meiryo UI" panose="020B0604030504040204" pitchFamily="50" charset="-128"/>
            </a:endParaRPr>
          </a:p>
        </p:txBody>
      </p:sp>
      <p:sp>
        <p:nvSpPr>
          <p:cNvPr id="31" name="角丸四角形 75">
            <a:extLst>
              <a:ext uri="{FF2B5EF4-FFF2-40B4-BE49-F238E27FC236}">
                <a16:creationId xmlns:a16="http://schemas.microsoft.com/office/drawing/2014/main" id="{D9612D8E-A046-4A7E-BFE5-3F9B7BA5D51E}"/>
              </a:ext>
            </a:extLst>
          </p:cNvPr>
          <p:cNvSpPr/>
          <p:nvPr/>
        </p:nvSpPr>
        <p:spPr bwMode="auto">
          <a:xfrm>
            <a:off x="3817694" y="7576133"/>
            <a:ext cx="2572658" cy="921702"/>
          </a:xfrm>
          <a:prstGeom prst="roundRect">
            <a:avLst>
              <a:gd name="adj" fmla="val 6889"/>
            </a:avLst>
          </a:prstGeom>
          <a:solidFill>
            <a:schemeClr val="bg1">
              <a:lumMod val="85000"/>
            </a:schemeClr>
          </a:solidFill>
          <a:ln w="1905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0" tIns="0" rIns="0" bIns="0" numCol="1" rtlCol="0" anchor="ctr" anchorCtr="1" compatLnSpc="1">
            <a:prstTxWarp prst="textNoShape">
              <a:avLst/>
            </a:prstTxWarp>
          </a:bodyPr>
          <a:lstStyle/>
          <a:p>
            <a:pPr defTabSz="1256751"/>
            <a:r>
              <a:rPr kumimoji="1" lang="ja-JP" altLang="en-US" sz="1800" dirty="0">
                <a:solidFill>
                  <a:schemeClr val="tx1"/>
                </a:solidFill>
                <a:latin typeface="Meiryo UI" panose="020B0604030504040204" pitchFamily="50" charset="-128"/>
                <a:ea typeface="Meiryo UI" panose="020B0604030504040204" pitchFamily="50" charset="-128"/>
              </a:rPr>
              <a:t>セキュリティパッチ</a:t>
            </a:r>
            <a:r>
              <a:rPr kumimoji="1" lang="en-US" altLang="ja-JP" sz="1100" dirty="0">
                <a:solidFill>
                  <a:schemeClr val="tx1"/>
                </a:solidFill>
                <a:latin typeface="Meiryo UI" panose="020B0604030504040204" pitchFamily="50" charset="-128"/>
                <a:ea typeface="Meiryo UI" panose="020B0604030504040204" pitchFamily="50" charset="-128"/>
              </a:rPr>
              <a:t>(※)</a:t>
            </a:r>
            <a:endParaRPr kumimoji="1" lang="en-US" altLang="ja-JP" sz="1800" dirty="0">
              <a:solidFill>
                <a:schemeClr val="tx1"/>
              </a:solidFill>
              <a:latin typeface="Meiryo UI" panose="020B0604030504040204" pitchFamily="50" charset="-128"/>
              <a:ea typeface="Meiryo UI" panose="020B0604030504040204" pitchFamily="50" charset="-128"/>
            </a:endParaRPr>
          </a:p>
          <a:p>
            <a:pPr defTabSz="1256751"/>
            <a:r>
              <a:rPr kumimoji="1" lang="ja-JP" altLang="en-US" sz="1800" dirty="0">
                <a:solidFill>
                  <a:schemeClr val="tx1"/>
                </a:solidFill>
                <a:latin typeface="Meiryo UI" panose="020B0604030504040204" pitchFamily="50" charset="-128"/>
                <a:ea typeface="Meiryo UI" panose="020B0604030504040204" pitchFamily="50" charset="-128"/>
              </a:rPr>
              <a:t>アンチウイルス情報</a:t>
            </a:r>
          </a:p>
        </p:txBody>
      </p:sp>
      <p:sp>
        <p:nvSpPr>
          <p:cNvPr id="32" name="角丸四角形 75">
            <a:extLst>
              <a:ext uri="{FF2B5EF4-FFF2-40B4-BE49-F238E27FC236}">
                <a16:creationId xmlns:a16="http://schemas.microsoft.com/office/drawing/2014/main" id="{12420852-4154-421A-A662-EB474AD485D7}"/>
              </a:ext>
            </a:extLst>
          </p:cNvPr>
          <p:cNvSpPr/>
          <p:nvPr/>
        </p:nvSpPr>
        <p:spPr bwMode="auto">
          <a:xfrm>
            <a:off x="1022527" y="7576133"/>
            <a:ext cx="2572658" cy="921702"/>
          </a:xfrm>
          <a:prstGeom prst="roundRect">
            <a:avLst>
              <a:gd name="adj" fmla="val 6889"/>
            </a:avLst>
          </a:prstGeom>
          <a:solidFill>
            <a:schemeClr val="bg1">
              <a:lumMod val="85000"/>
            </a:schemeClr>
          </a:solidFill>
          <a:ln w="1905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0" tIns="0" rIns="0" bIns="0" numCol="1" rtlCol="0" anchor="ctr" anchorCtr="1" compatLnSpc="1">
            <a:prstTxWarp prst="textNoShape">
              <a:avLst/>
            </a:prstTxWarp>
          </a:bodyPr>
          <a:lstStyle/>
          <a:p>
            <a:pPr defTabSz="1256751"/>
            <a:r>
              <a:rPr kumimoji="1" lang="ja-JP" altLang="en-US" sz="1800" dirty="0">
                <a:solidFill>
                  <a:schemeClr val="tx1"/>
                </a:solidFill>
                <a:latin typeface="Meiryo UI" panose="020B0604030504040204" pitchFamily="50" charset="-128"/>
                <a:ea typeface="Meiryo UI" panose="020B0604030504040204" pitchFamily="50" charset="-128"/>
              </a:rPr>
              <a:t>デバイス情報</a:t>
            </a:r>
            <a:endParaRPr kumimoji="1" lang="en-US" altLang="ja-JP" sz="1800" dirty="0">
              <a:solidFill>
                <a:schemeClr val="tx1"/>
              </a:solidFill>
              <a:latin typeface="Meiryo UI" panose="020B0604030504040204" pitchFamily="50" charset="-128"/>
              <a:ea typeface="Meiryo UI" panose="020B0604030504040204" pitchFamily="50" charset="-128"/>
            </a:endParaRPr>
          </a:p>
          <a:p>
            <a:pPr defTabSz="1256751"/>
            <a:r>
              <a:rPr kumimoji="1" lang="ja-JP" altLang="en-US" sz="1800" dirty="0">
                <a:solidFill>
                  <a:schemeClr val="tx1"/>
                </a:solidFill>
                <a:latin typeface="Meiryo UI" panose="020B0604030504040204" pitchFamily="50" charset="-128"/>
                <a:ea typeface="Meiryo UI" panose="020B0604030504040204" pitchFamily="50" charset="-128"/>
              </a:rPr>
              <a:t>資産管理情報</a:t>
            </a:r>
          </a:p>
        </p:txBody>
      </p:sp>
      <p:sp>
        <p:nvSpPr>
          <p:cNvPr id="41" name="Text Box 19">
            <a:extLst>
              <a:ext uri="{FF2B5EF4-FFF2-40B4-BE49-F238E27FC236}">
                <a16:creationId xmlns:a16="http://schemas.microsoft.com/office/drawing/2014/main" id="{6D9E70F6-79E3-446A-80C4-14CB968F9005}"/>
              </a:ext>
            </a:extLst>
          </p:cNvPr>
          <p:cNvSpPr txBox="1">
            <a:spLocks noChangeArrowheads="1"/>
          </p:cNvSpPr>
          <p:nvPr/>
        </p:nvSpPr>
        <p:spPr bwMode="auto">
          <a:xfrm>
            <a:off x="1200802" y="6119377"/>
            <a:ext cx="1539880"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0" tIns="0" rIns="0" bIns="0" anchor="ctr" anchorCtr="1">
            <a:spAutoFit/>
          </a:bodyPr>
          <a:lstStyle/>
          <a:p>
            <a:pPr>
              <a:spcBef>
                <a:spcPts val="0"/>
              </a:spcBef>
            </a:pPr>
            <a:r>
              <a:rPr lang="ja-JP" altLang="en-US" sz="1400" dirty="0">
                <a:latin typeface="Meiryo UI" panose="020B0604030504040204" pitchFamily="50" charset="-128"/>
                <a:ea typeface="Meiryo UI" panose="020B0604030504040204" pitchFamily="50" charset="-128"/>
              </a:rPr>
              <a:t>管理対象デバイス</a:t>
            </a:r>
            <a:endParaRPr lang="en-US" altLang="ja-JP" sz="1400" dirty="0">
              <a:latin typeface="Meiryo UI" panose="020B0604030504040204" pitchFamily="50" charset="-128"/>
              <a:ea typeface="Meiryo UI" panose="020B0604030504040204" pitchFamily="50" charset="-128"/>
            </a:endParaRPr>
          </a:p>
          <a:p>
            <a:pPr>
              <a:spcBef>
                <a:spcPts val="0"/>
              </a:spcBef>
            </a:pPr>
            <a:r>
              <a:rPr lang="ja-JP" altLang="en-US" sz="1400" dirty="0">
                <a:latin typeface="Meiryo UI" panose="020B0604030504040204" pitchFamily="50" charset="-128"/>
                <a:ea typeface="Meiryo UI" panose="020B0604030504040204" pitchFamily="50" charset="-128"/>
              </a:rPr>
              <a:t>（スマートフォン）</a:t>
            </a:r>
          </a:p>
        </p:txBody>
      </p:sp>
      <p:sp>
        <p:nvSpPr>
          <p:cNvPr id="46" name="四角形: 角を丸くする 45">
            <a:extLst>
              <a:ext uri="{FF2B5EF4-FFF2-40B4-BE49-F238E27FC236}">
                <a16:creationId xmlns:a16="http://schemas.microsoft.com/office/drawing/2014/main" id="{82A030A2-2760-4C43-B158-861D0C221F45}"/>
              </a:ext>
            </a:extLst>
          </p:cNvPr>
          <p:cNvSpPr/>
          <p:nvPr/>
        </p:nvSpPr>
        <p:spPr bwMode="auto">
          <a:xfrm>
            <a:off x="9839520" y="2625478"/>
            <a:ext cx="2385903" cy="4012331"/>
          </a:xfrm>
          <a:prstGeom prst="roundRect">
            <a:avLst>
              <a:gd name="adj" fmla="val 5323"/>
            </a:avLst>
          </a:prstGeom>
          <a:solidFill>
            <a:schemeClr val="bg1"/>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48" name="Text Box 19">
            <a:extLst>
              <a:ext uri="{FF2B5EF4-FFF2-40B4-BE49-F238E27FC236}">
                <a16:creationId xmlns:a16="http://schemas.microsoft.com/office/drawing/2014/main" id="{988C1D17-B389-4839-8E76-1D78784F4845}"/>
              </a:ext>
            </a:extLst>
          </p:cNvPr>
          <p:cNvSpPr txBox="1">
            <a:spLocks noChangeArrowheads="1"/>
          </p:cNvSpPr>
          <p:nvPr/>
        </p:nvSpPr>
        <p:spPr bwMode="auto">
          <a:xfrm>
            <a:off x="10291901" y="6119377"/>
            <a:ext cx="1481140"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0" tIns="0" rIns="0" bIns="0" anchor="ctr" anchorCtr="1">
            <a:spAutoFit/>
          </a:bodyPr>
          <a:lstStyle/>
          <a:p>
            <a:pPr>
              <a:spcBef>
                <a:spcPts val="0"/>
              </a:spcBef>
            </a:pPr>
            <a:r>
              <a:rPr lang="ja-JP" altLang="en-US" sz="1400" dirty="0">
                <a:latin typeface="Meiryo UI" panose="020B0604030504040204" pitchFamily="50" charset="-128"/>
                <a:ea typeface="Meiryo UI" panose="020B0604030504040204" pitchFamily="50" charset="-128"/>
              </a:rPr>
              <a:t>管理デバイス</a:t>
            </a:r>
            <a:endParaRPr lang="en-US" altLang="ja-JP" sz="1400" dirty="0">
              <a:latin typeface="Meiryo UI" panose="020B0604030504040204" pitchFamily="50" charset="-128"/>
              <a:ea typeface="Meiryo UI" panose="020B0604030504040204" pitchFamily="50" charset="-128"/>
            </a:endParaRPr>
          </a:p>
          <a:p>
            <a:pPr>
              <a:spcBef>
                <a:spcPts val="0"/>
              </a:spcBef>
            </a:pPr>
            <a:r>
              <a:rPr lang="ja-JP" altLang="en-US" sz="1400" dirty="0">
                <a:latin typeface="Meiryo UI" panose="020B0604030504040204" pitchFamily="50" charset="-128"/>
                <a:ea typeface="Meiryo UI" panose="020B0604030504040204" pitchFamily="50" charset="-128"/>
              </a:rPr>
              <a:t>（</a:t>
            </a:r>
            <a:r>
              <a:rPr lang="en-US" altLang="ja-JP" sz="1400" dirty="0">
                <a:latin typeface="Meiryo UI" panose="020B0604030504040204" pitchFamily="50" charset="-128"/>
                <a:ea typeface="Meiryo UI" panose="020B0604030504040204" pitchFamily="50" charset="-128"/>
              </a:rPr>
              <a:t>PC</a:t>
            </a:r>
            <a:r>
              <a:rPr lang="ja-JP" altLang="en-US" sz="1400" dirty="0">
                <a:latin typeface="Meiryo UI" panose="020B0604030504040204" pitchFamily="50" charset="-128"/>
                <a:ea typeface="Meiryo UI" panose="020B0604030504040204" pitchFamily="50" charset="-128"/>
              </a:rPr>
              <a:t>）</a:t>
            </a:r>
          </a:p>
        </p:txBody>
      </p:sp>
      <p:pic>
        <p:nvPicPr>
          <p:cNvPr id="53" name="Surface3_022_Silver.png">
            <a:extLst>
              <a:ext uri="{FF2B5EF4-FFF2-40B4-BE49-F238E27FC236}">
                <a16:creationId xmlns:a16="http://schemas.microsoft.com/office/drawing/2014/main" id="{47409B6E-DAFD-4711-972A-A9AE73ADF82F}"/>
              </a:ext>
            </a:extLst>
          </p:cNvPr>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a:xfrm>
            <a:off x="10073282" y="2528746"/>
            <a:ext cx="2075726" cy="1488328"/>
          </a:xfrm>
          <a:prstGeom prst="rect">
            <a:avLst/>
          </a:prstGeom>
          <a:ln w="12700">
            <a:miter lim="400000"/>
          </a:ln>
          <a:effectLst/>
        </p:spPr>
      </p:pic>
      <p:pic>
        <p:nvPicPr>
          <p:cNvPr id="55" name="Picture 4" descr="http://img.kakaku.com/Images/prdnews/20080421131122_455_.jpg">
            <a:extLst>
              <a:ext uri="{FF2B5EF4-FFF2-40B4-BE49-F238E27FC236}">
                <a16:creationId xmlns:a16="http://schemas.microsoft.com/office/drawing/2014/main" id="{5A503F44-BAE9-40E8-8094-CEB96B2352A8}"/>
              </a:ext>
            </a:extLst>
          </p:cNvPr>
          <p:cNvPicPr>
            <a:picLocks noChangeAspect="1" noChangeArrowheads="1"/>
          </p:cNvPicPr>
          <p:nvPr/>
        </p:nvPicPr>
        <p:blipFill>
          <a:blip r:embed="rId3"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9638349" y="4123188"/>
            <a:ext cx="2731890" cy="2731890"/>
          </a:xfrm>
          <a:prstGeom prst="rect">
            <a:avLst/>
          </a:prstGeom>
          <a:noFill/>
          <a:extLst>
            <a:ext uri="{909E8E84-426E-40DD-AFC4-6F175D3DCCD1}">
              <a14:hiddenFill xmlns:a14="http://schemas.microsoft.com/office/drawing/2010/main">
                <a:solidFill>
                  <a:srgbClr val="FFFFFF"/>
                </a:solidFill>
              </a14:hiddenFill>
            </a:ext>
          </a:extLst>
        </p:spPr>
      </p:pic>
      <p:pic>
        <p:nvPicPr>
          <p:cNvPr id="54" name="図 53">
            <a:extLst>
              <a:ext uri="{FF2B5EF4-FFF2-40B4-BE49-F238E27FC236}">
                <a16:creationId xmlns:a16="http://schemas.microsoft.com/office/drawing/2014/main" id="{8D2D3FED-09EF-418D-A409-DF42A1CFB59A}"/>
              </a:ext>
            </a:extLst>
          </p:cNvPr>
          <p:cNvPicPr>
            <a:picLocks noChangeAspect="1"/>
          </p:cNvPicPr>
          <p:nvPr/>
        </p:nvPicPr>
        <p:blipFill>
          <a:blip r:embed="rId4"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9573747" y="3345349"/>
            <a:ext cx="2449094" cy="1513540"/>
          </a:xfrm>
          <a:prstGeom prst="rect">
            <a:avLst/>
          </a:prstGeom>
        </p:spPr>
      </p:pic>
      <p:pic>
        <p:nvPicPr>
          <p:cNvPr id="33" name="pixta_32687266-22.png" descr="pixta_32687266-22.png">
            <a:extLst>
              <a:ext uri="{FF2B5EF4-FFF2-40B4-BE49-F238E27FC236}">
                <a16:creationId xmlns:a16="http://schemas.microsoft.com/office/drawing/2014/main" id="{CB09FAAD-B3B4-4419-B10B-3A8CDCD64A0A}"/>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637107" y="2429042"/>
            <a:ext cx="1788726" cy="1513622"/>
          </a:xfrm>
          <a:prstGeom prst="rect">
            <a:avLst/>
          </a:prstGeom>
          <a:ln w="12700">
            <a:miter lim="400000"/>
          </a:ln>
        </p:spPr>
      </p:pic>
      <p:pic>
        <p:nvPicPr>
          <p:cNvPr id="34" name="イメージ" descr="イメージ">
            <a:extLst>
              <a:ext uri="{FF2B5EF4-FFF2-40B4-BE49-F238E27FC236}">
                <a16:creationId xmlns:a16="http://schemas.microsoft.com/office/drawing/2014/main" id="{F98EA5C7-E381-4F1B-91E4-E222EBDC8E0F}"/>
              </a:ext>
            </a:extLst>
          </p:cNvPr>
          <p:cNvPicPr>
            <a:picLocks noChangeAspect="1"/>
          </p:cNvPicPr>
          <p:nvPr/>
        </p:nvPicPr>
        <p:blipFill>
          <a:blip r:embed="rId6" cstate="screen">
            <a:extLst>
              <a:ext uri="{28A0092B-C50C-407E-A947-70E740481C1C}">
                <a14:useLocalDpi xmlns:a14="http://schemas.microsoft.com/office/drawing/2010/main"/>
              </a:ext>
            </a:extLst>
          </a:blip>
          <a:srcRect/>
          <a:stretch>
            <a:fillRect/>
          </a:stretch>
        </p:blipFill>
        <p:spPr>
          <a:xfrm>
            <a:off x="2074212" y="4771832"/>
            <a:ext cx="600207" cy="1260000"/>
          </a:xfrm>
          <a:custGeom>
            <a:avLst/>
            <a:gdLst/>
            <a:ahLst/>
            <a:cxnLst>
              <a:cxn ang="0">
                <a:pos x="wd2" y="hd2"/>
              </a:cxn>
              <a:cxn ang="5400000">
                <a:pos x="wd2" y="hd2"/>
              </a:cxn>
              <a:cxn ang="10800000">
                <a:pos x="wd2" y="hd2"/>
              </a:cxn>
              <a:cxn ang="16200000">
                <a:pos x="wd2" y="hd2"/>
              </a:cxn>
            </a:cxnLst>
            <a:rect l="0" t="0" r="r" b="b"/>
            <a:pathLst>
              <a:path w="21548" h="21599" extrusionOk="0">
                <a:moveTo>
                  <a:pt x="2489" y="0"/>
                </a:moveTo>
                <a:lnTo>
                  <a:pt x="1829" y="145"/>
                </a:lnTo>
                <a:cubicBezTo>
                  <a:pt x="1098" y="305"/>
                  <a:pt x="745" y="463"/>
                  <a:pt x="389" y="790"/>
                </a:cubicBezTo>
                <a:cubicBezTo>
                  <a:pt x="164" y="997"/>
                  <a:pt x="146" y="1078"/>
                  <a:pt x="93" y="2158"/>
                </a:cubicBezTo>
                <a:cubicBezTo>
                  <a:pt x="62" y="2790"/>
                  <a:pt x="27" y="7149"/>
                  <a:pt x="15" y="11847"/>
                </a:cubicBezTo>
                <a:cubicBezTo>
                  <a:pt x="8" y="14269"/>
                  <a:pt x="-3" y="16038"/>
                  <a:pt x="1" y="17336"/>
                </a:cubicBezTo>
                <a:cubicBezTo>
                  <a:pt x="13" y="21229"/>
                  <a:pt x="143" y="20881"/>
                  <a:pt x="804" y="21203"/>
                </a:cubicBezTo>
                <a:cubicBezTo>
                  <a:pt x="1063" y="21329"/>
                  <a:pt x="1438" y="21469"/>
                  <a:pt x="1635" y="21515"/>
                </a:cubicBezTo>
                <a:cubicBezTo>
                  <a:pt x="1964" y="21591"/>
                  <a:pt x="2707" y="21598"/>
                  <a:pt x="10611" y="21599"/>
                </a:cubicBezTo>
                <a:cubicBezTo>
                  <a:pt x="15352" y="21600"/>
                  <a:pt x="19368" y="21588"/>
                  <a:pt x="19537" y="21572"/>
                </a:cubicBezTo>
                <a:cubicBezTo>
                  <a:pt x="19985" y="21529"/>
                  <a:pt x="20808" y="21212"/>
                  <a:pt x="21079" y="20978"/>
                </a:cubicBezTo>
                <a:cubicBezTo>
                  <a:pt x="21237" y="20841"/>
                  <a:pt x="21345" y="20635"/>
                  <a:pt x="21409" y="20345"/>
                </a:cubicBezTo>
                <a:cubicBezTo>
                  <a:pt x="21517" y="19850"/>
                  <a:pt x="21597" y="6917"/>
                  <a:pt x="21514" y="3377"/>
                </a:cubicBezTo>
                <a:lnTo>
                  <a:pt x="21460" y="1006"/>
                </a:lnTo>
                <a:lnTo>
                  <a:pt x="21198" y="764"/>
                </a:lnTo>
                <a:cubicBezTo>
                  <a:pt x="21053" y="630"/>
                  <a:pt x="20738" y="452"/>
                  <a:pt x="20496" y="364"/>
                </a:cubicBezTo>
                <a:cubicBezTo>
                  <a:pt x="19672" y="64"/>
                  <a:pt x="19799" y="68"/>
                  <a:pt x="10744" y="33"/>
                </a:cubicBezTo>
                <a:lnTo>
                  <a:pt x="2489" y="0"/>
                </a:lnTo>
                <a:close/>
              </a:path>
            </a:pathLst>
          </a:custGeom>
          <a:ln w="12700">
            <a:miter lim="400000"/>
          </a:ln>
        </p:spPr>
      </p:pic>
      <p:pic>
        <p:nvPicPr>
          <p:cNvPr id="45" name="図 44" descr="スクリーンショット が含まれている画像&#10;&#10;自動的に生成された説明">
            <a:extLst>
              <a:ext uri="{FF2B5EF4-FFF2-40B4-BE49-F238E27FC236}">
                <a16:creationId xmlns:a16="http://schemas.microsoft.com/office/drawing/2014/main" id="{6FEABCE7-FB1F-4E7F-BF3F-F5D75F23DBCE}"/>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3456192" y="2402612"/>
            <a:ext cx="6141758" cy="4255477"/>
          </a:xfrm>
          <a:prstGeom prst="rect">
            <a:avLst/>
          </a:prstGeom>
          <a:ln>
            <a:solidFill>
              <a:schemeClr val="tx1">
                <a:lumMod val="50000"/>
                <a:lumOff val="50000"/>
              </a:schemeClr>
            </a:solidFill>
          </a:ln>
          <a:effectLst>
            <a:outerShdw blurRad="50800" dist="38100" dir="2700000" algn="tl" rotWithShape="0">
              <a:prstClr val="black">
                <a:alpha val="40000"/>
              </a:prstClr>
            </a:outerShdw>
          </a:effectLst>
        </p:spPr>
      </p:pic>
      <p:pic>
        <p:nvPicPr>
          <p:cNvPr id="35" name="図 34"/>
          <p:cNvPicPr>
            <a:picLocks noChangeAspect="1"/>
          </p:cNvPicPr>
          <p:nvPr/>
        </p:nvPicPr>
        <p:blipFill rotWithShape="1">
          <a:blip r:embed="rId8"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1071777" y="4705958"/>
            <a:ext cx="791910" cy="1386384"/>
          </a:xfrm>
          <a:prstGeom prst="rect">
            <a:avLst/>
          </a:prstGeom>
        </p:spPr>
      </p:pic>
    </p:spTree>
    <p:extLst>
      <p:ext uri="{BB962C8B-B14F-4D97-AF65-F5344CB8AC3E}">
        <p14:creationId xmlns:p14="http://schemas.microsoft.com/office/powerpoint/2010/main" val="292994040"/>
      </p:ext>
    </p:extLst>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7130D2B8-3A3A-4648-8756-DC2558559690}"/>
              </a:ext>
            </a:extLst>
          </p:cNvPr>
          <p:cNvSpPr>
            <a:spLocks noGrp="1"/>
          </p:cNvSpPr>
          <p:nvPr>
            <p:ph type="sldNum" sz="quarter" idx="4"/>
          </p:nvPr>
        </p:nvSpPr>
        <p:spPr/>
        <p:txBody>
          <a:bodyPr/>
          <a:lstStyle/>
          <a:p>
            <a:fld id="{F1BF7F6E-0413-4353-995D-100289A07FF8}" type="slidenum">
              <a:rPr lang="en-US" altLang="ja-JP" smtClean="0"/>
              <a:pPr/>
              <a:t>71</a:t>
            </a:fld>
            <a:endParaRPr lang="en-US" altLang="ja-JP" dirty="0"/>
          </a:p>
        </p:txBody>
      </p:sp>
      <p:sp>
        <p:nvSpPr>
          <p:cNvPr id="4" name="タイトル 3">
            <a:extLst>
              <a:ext uri="{FF2B5EF4-FFF2-40B4-BE49-F238E27FC236}">
                <a16:creationId xmlns:a16="http://schemas.microsoft.com/office/drawing/2014/main" id="{2EE466BB-7B3B-4CF9-8C70-C7F5F2A2331C}"/>
              </a:ext>
            </a:extLst>
          </p:cNvPr>
          <p:cNvSpPr>
            <a:spLocks noGrp="1"/>
          </p:cNvSpPr>
          <p:nvPr>
            <p:ph type="title"/>
          </p:nvPr>
        </p:nvSpPr>
        <p:spPr/>
        <p:txBody>
          <a:bodyPr/>
          <a:lstStyle/>
          <a:p>
            <a:r>
              <a:rPr lang="ja-JP" altLang="en-US" dirty="0">
                <a:solidFill>
                  <a:srgbClr val="191919"/>
                </a:solidFill>
                <a:latin typeface="Meiryo UI" panose="020B0604030504040204" pitchFamily="50" charset="-128"/>
                <a:ea typeface="Meiryo UI" panose="020B0604030504040204" pitchFamily="50" charset="-128"/>
                <a:sym typeface="ヒラギノ角ゴ ProN W6" charset="0"/>
              </a:rPr>
              <a:t>情報取得</a:t>
            </a:r>
            <a:endParaRPr kumimoji="1" lang="ja-JP" altLang="en-US" dirty="0"/>
          </a:p>
        </p:txBody>
      </p:sp>
      <p:sp>
        <p:nvSpPr>
          <p:cNvPr id="6" name="角丸四角形 13">
            <a:extLst>
              <a:ext uri="{FF2B5EF4-FFF2-40B4-BE49-F238E27FC236}">
                <a16:creationId xmlns:a16="http://schemas.microsoft.com/office/drawing/2014/main" id="{F3603A46-90CE-4BA5-A9A5-4E732082B212}"/>
              </a:ext>
            </a:extLst>
          </p:cNvPr>
          <p:cNvSpPr/>
          <p:nvPr/>
        </p:nvSpPr>
        <p:spPr bwMode="auto">
          <a:xfrm>
            <a:off x="9022006" y="360000"/>
            <a:ext cx="1080000" cy="288000"/>
          </a:xfrm>
          <a:prstGeom prst="roundRect">
            <a:avLst>
              <a:gd name="adj" fmla="val 13229"/>
            </a:avLst>
          </a:prstGeom>
          <a:solidFill>
            <a:srgbClr val="00B0F0"/>
          </a:solidFill>
          <a:ln w="28575" cap="flat" cmpd="sng" algn="ctr">
            <a:no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a:defRPr/>
            </a:pPr>
            <a:r>
              <a:rPr lang="en-US" altLang="ja-JP" sz="1400" b="1" kern="0" dirty="0">
                <a:solidFill>
                  <a:srgbClr val="FFFFFF"/>
                </a:solidFill>
                <a:latin typeface="Meiryo UI" panose="020B0604030504040204" pitchFamily="50" charset="-128"/>
                <a:ea typeface="Meiryo UI" panose="020B0604030504040204" pitchFamily="50" charset="-128"/>
                <a:cs typeface="Verdana" panose="020B0604030504040204" pitchFamily="34" charset="0"/>
              </a:rPr>
              <a:t>Windows</a:t>
            </a:r>
            <a:endParaRPr kumimoji="1" lang="ja-JP" altLang="en-US" sz="1400" b="1" kern="0" dirty="0">
              <a:solidFill>
                <a:srgbClr val="FFFFFF"/>
              </a:solidFill>
              <a:latin typeface="Meiryo UI" panose="020B0604030504040204" pitchFamily="50" charset="-128"/>
              <a:ea typeface="Meiryo UI" panose="020B0604030504040204" pitchFamily="50" charset="-128"/>
              <a:cs typeface="Verdana" panose="020B0604030504040204" pitchFamily="34" charset="0"/>
            </a:endParaRPr>
          </a:p>
        </p:txBody>
      </p:sp>
      <p:graphicFrame>
        <p:nvGraphicFramePr>
          <p:cNvPr id="7" name="Group 56">
            <a:extLst>
              <a:ext uri="{FF2B5EF4-FFF2-40B4-BE49-F238E27FC236}">
                <a16:creationId xmlns:a16="http://schemas.microsoft.com/office/drawing/2014/main" id="{4853C129-570F-4515-8508-9B3737DF432B}"/>
              </a:ext>
            </a:extLst>
          </p:cNvPr>
          <p:cNvGraphicFramePr>
            <a:graphicFrameLocks/>
          </p:cNvGraphicFramePr>
          <p:nvPr>
            <p:extLst>
              <p:ext uri="{D42A27DB-BD31-4B8C-83A1-F6EECF244321}">
                <p14:modId xmlns:p14="http://schemas.microsoft.com/office/powerpoint/2010/main" val="432632184"/>
              </p:ext>
            </p:extLst>
          </p:nvPr>
        </p:nvGraphicFramePr>
        <p:xfrm>
          <a:off x="740967" y="2062800"/>
          <a:ext cx="11520000" cy="5184000"/>
        </p:xfrm>
        <a:graphic>
          <a:graphicData uri="http://schemas.openxmlformats.org/drawingml/2006/table">
            <a:tbl>
              <a:tblPr/>
              <a:tblGrid>
                <a:gridCol w="2880000">
                  <a:extLst>
                    <a:ext uri="{9D8B030D-6E8A-4147-A177-3AD203B41FA5}">
                      <a16:colId xmlns:a16="http://schemas.microsoft.com/office/drawing/2014/main" val="20000"/>
                    </a:ext>
                  </a:extLst>
                </a:gridCol>
                <a:gridCol w="2880000">
                  <a:extLst>
                    <a:ext uri="{9D8B030D-6E8A-4147-A177-3AD203B41FA5}">
                      <a16:colId xmlns:a16="http://schemas.microsoft.com/office/drawing/2014/main" val="20001"/>
                    </a:ext>
                  </a:extLst>
                </a:gridCol>
                <a:gridCol w="2880000">
                  <a:extLst>
                    <a:ext uri="{9D8B030D-6E8A-4147-A177-3AD203B41FA5}">
                      <a16:colId xmlns:a16="http://schemas.microsoft.com/office/drawing/2014/main" val="2636561577"/>
                    </a:ext>
                  </a:extLst>
                </a:gridCol>
                <a:gridCol w="2880000">
                  <a:extLst>
                    <a:ext uri="{9D8B030D-6E8A-4147-A177-3AD203B41FA5}">
                      <a16:colId xmlns:a16="http://schemas.microsoft.com/office/drawing/2014/main" val="2988385687"/>
                    </a:ext>
                  </a:extLst>
                </a:gridCol>
              </a:tblGrid>
              <a:tr h="1440000">
                <a:tc>
                  <a:txBody>
                    <a:bodyPr/>
                    <a:lstStyle/>
                    <a:p>
                      <a:pPr marL="144000" algn="l"/>
                      <a:r>
                        <a:rPr kumimoji="1" lang="ja-JP" altLang="en-US" sz="1800" b="0" dirty="0">
                          <a:solidFill>
                            <a:schemeClr val="tx1"/>
                          </a:solidFill>
                          <a:latin typeface="Meiryo UI" panose="020B0604030504040204" pitchFamily="50" charset="-128"/>
                          <a:ea typeface="Meiryo UI" panose="020B0604030504040204" pitchFamily="50" charset="-128"/>
                        </a:rPr>
                        <a:t>デバイス情報</a:t>
                      </a:r>
                    </a:p>
                  </a:txBody>
                  <a:tcPr marL="72000" marR="144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noFill/>
                  </a:tcPr>
                </a:tc>
                <a:tc>
                  <a:txBody>
                    <a:bodyPr/>
                    <a:lstStyle/>
                    <a:p>
                      <a:pPr marL="144000" marR="0" lvl="0" indent="-144000" algn="l" defTabSz="914400" rtl="0" eaLnBrk="1" fontAlgn="base" latinLnBrk="0" hangingPunct="1">
                        <a:lnSpc>
                          <a:spcPct val="100000"/>
                        </a:lnSpc>
                        <a:spcBef>
                          <a:spcPts val="400"/>
                        </a:spcBef>
                        <a:spcAft>
                          <a:spcPts val="0"/>
                        </a:spcAft>
                        <a:buClrTx/>
                        <a:buSzTx/>
                        <a:buFont typeface="Arial" panose="020B0604020202020204" pitchFamily="34" charset="0"/>
                        <a:buChar char="•"/>
                        <a:tabLst/>
                        <a:defRPr/>
                      </a:pPr>
                      <a:r>
                        <a:rPr kumimoji="1" lang="ja-JP" altLang="en-US" sz="1600" b="0" dirty="0">
                          <a:solidFill>
                            <a:schemeClr val="tx1"/>
                          </a:solidFill>
                          <a:latin typeface="Meiryo UI" panose="020B0604030504040204" pitchFamily="50" charset="-128"/>
                          <a:ea typeface="Meiryo UI" panose="020B0604030504040204" pitchFamily="50" charset="-128"/>
                        </a:rPr>
                        <a:t>収集日時</a:t>
                      </a:r>
                      <a:endParaRPr kumimoji="1" lang="en-US" altLang="ja-JP" sz="1600" b="0" dirty="0">
                        <a:solidFill>
                          <a:schemeClr val="tx1"/>
                        </a:solidFill>
                        <a:latin typeface="Meiryo UI" panose="020B0604030504040204" pitchFamily="50" charset="-128"/>
                        <a:ea typeface="Meiryo UI" panose="020B0604030504040204" pitchFamily="50" charset="-128"/>
                      </a:endParaRPr>
                    </a:p>
                    <a:p>
                      <a:pPr marL="144000" marR="0" lvl="0" indent="-144000" algn="l" defTabSz="914400" rtl="0" eaLnBrk="1" fontAlgn="base" latinLnBrk="0" hangingPunct="1">
                        <a:lnSpc>
                          <a:spcPct val="100000"/>
                        </a:lnSpc>
                        <a:spcBef>
                          <a:spcPts val="400"/>
                        </a:spcBef>
                        <a:spcAft>
                          <a:spcPts val="0"/>
                        </a:spcAft>
                        <a:buClrTx/>
                        <a:buSzTx/>
                        <a:buFont typeface="Arial" panose="020B0604020202020204" pitchFamily="34" charset="0"/>
                        <a:buChar char="•"/>
                        <a:tabLst/>
                        <a:defRPr/>
                      </a:pPr>
                      <a:r>
                        <a:rPr kumimoji="1" lang="ja-JP" altLang="en-US" sz="1600" b="0" dirty="0">
                          <a:solidFill>
                            <a:schemeClr val="tx1"/>
                          </a:solidFill>
                          <a:latin typeface="Meiryo UI" panose="020B0604030504040204" pitchFamily="50" charset="-128"/>
                          <a:ea typeface="Meiryo UI" panose="020B0604030504040204" pitchFamily="50" charset="-128"/>
                        </a:rPr>
                        <a:t>コンピュータ名</a:t>
                      </a:r>
                      <a:endParaRPr kumimoji="1" lang="en-US" altLang="ja-JP" sz="1600" b="0" dirty="0">
                        <a:solidFill>
                          <a:schemeClr val="tx1"/>
                        </a:solidFill>
                        <a:latin typeface="Meiryo UI" panose="020B0604030504040204" pitchFamily="50" charset="-128"/>
                        <a:ea typeface="Meiryo UI" panose="020B0604030504040204" pitchFamily="50" charset="-128"/>
                      </a:endParaRPr>
                    </a:p>
                    <a:p>
                      <a:pPr marL="144000" marR="0" lvl="0" indent="-144000" algn="l" defTabSz="914400" rtl="0" eaLnBrk="1" fontAlgn="base" latinLnBrk="0" hangingPunct="1">
                        <a:lnSpc>
                          <a:spcPct val="100000"/>
                        </a:lnSpc>
                        <a:spcBef>
                          <a:spcPts val="400"/>
                        </a:spcBef>
                        <a:spcAft>
                          <a:spcPts val="0"/>
                        </a:spcAft>
                        <a:buClrTx/>
                        <a:buSzTx/>
                        <a:buFont typeface="Arial" panose="020B0604020202020204" pitchFamily="34" charset="0"/>
                        <a:buChar char="•"/>
                        <a:tabLst/>
                        <a:defRPr/>
                      </a:pPr>
                      <a:r>
                        <a:rPr kumimoji="1" lang="ja-JP" altLang="en-US" sz="1600" b="0" dirty="0">
                          <a:solidFill>
                            <a:schemeClr val="tx1"/>
                          </a:solidFill>
                          <a:latin typeface="Meiryo UI" panose="020B0604030504040204" pitchFamily="50" charset="-128"/>
                          <a:ea typeface="Meiryo UI" panose="020B0604030504040204" pitchFamily="50" charset="-128"/>
                        </a:rPr>
                        <a:t>ログオンユーザ名</a:t>
                      </a:r>
                      <a:endParaRPr kumimoji="1" lang="en-US" altLang="ja-JP" sz="1600" b="0" dirty="0">
                        <a:solidFill>
                          <a:schemeClr val="tx1"/>
                        </a:solidFill>
                        <a:latin typeface="Meiryo UI" panose="020B0604030504040204" pitchFamily="50" charset="-128"/>
                        <a:ea typeface="Meiryo UI" panose="020B0604030504040204" pitchFamily="50" charset="-128"/>
                      </a:endParaRPr>
                    </a:p>
                    <a:p>
                      <a:pPr marL="144000" marR="0" lvl="0" indent="-144000" algn="l" defTabSz="914400" rtl="0" eaLnBrk="1" fontAlgn="base" latinLnBrk="0" hangingPunct="1">
                        <a:lnSpc>
                          <a:spcPct val="100000"/>
                        </a:lnSpc>
                        <a:spcBef>
                          <a:spcPts val="400"/>
                        </a:spcBef>
                        <a:spcAft>
                          <a:spcPts val="0"/>
                        </a:spcAft>
                        <a:buClrTx/>
                        <a:buSzTx/>
                        <a:buFont typeface="Arial" panose="020B0604020202020204" pitchFamily="34" charset="0"/>
                        <a:buChar char="•"/>
                        <a:tabLst/>
                        <a:defRPr/>
                      </a:pPr>
                      <a:r>
                        <a:rPr kumimoji="1" lang="ja-JP" altLang="en-US" sz="1600" b="0" dirty="0">
                          <a:solidFill>
                            <a:schemeClr val="tx1"/>
                          </a:solidFill>
                          <a:latin typeface="Meiryo UI" panose="020B0604030504040204" pitchFamily="50" charset="-128"/>
                          <a:ea typeface="Meiryo UI" panose="020B0604030504040204" pitchFamily="50" charset="-128"/>
                        </a:rPr>
                        <a:t>参加ドメイン</a:t>
                      </a:r>
                      <a:endParaRPr kumimoji="1" lang="en-US" altLang="ja-JP" sz="1600" b="0" dirty="0">
                        <a:solidFill>
                          <a:schemeClr val="tx1"/>
                        </a:solidFill>
                        <a:latin typeface="Meiryo UI" panose="020B0604030504040204" pitchFamily="50" charset="-128"/>
                        <a:ea typeface="Meiryo UI" panose="020B0604030504040204" pitchFamily="50" charset="-128"/>
                      </a:endParaRPr>
                    </a:p>
                  </a:txBody>
                  <a:tcPr marL="216000" marR="144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solidFill>
                      <a:schemeClr val="bg1"/>
                    </a:solidFill>
                  </a:tcPr>
                </a:tc>
                <a:tc>
                  <a:txBody>
                    <a:bodyPr/>
                    <a:lstStyle/>
                    <a:p>
                      <a:pPr marL="144000" marR="0" lvl="0" indent="-144000" algn="l" defTabSz="914400" rtl="0" eaLnBrk="1" fontAlgn="base" latinLnBrk="0" hangingPunct="1">
                        <a:lnSpc>
                          <a:spcPct val="100000"/>
                        </a:lnSpc>
                        <a:spcBef>
                          <a:spcPts val="400"/>
                        </a:spcBef>
                        <a:spcAft>
                          <a:spcPts val="0"/>
                        </a:spcAft>
                        <a:buClrTx/>
                        <a:buSzTx/>
                        <a:buFont typeface="Arial" panose="020B0604020202020204" pitchFamily="34" charset="0"/>
                        <a:buChar char="•"/>
                        <a:tabLst/>
                        <a:defRPr/>
                      </a:pPr>
                      <a:r>
                        <a:rPr lang="ja-JP" altLang="en-US" sz="1600" b="0" dirty="0">
                          <a:solidFill>
                            <a:schemeClr val="tx1"/>
                          </a:solidFill>
                          <a:latin typeface="Meiryo UI" panose="020B0604030504040204" pitchFamily="50" charset="-128"/>
                          <a:ea typeface="Meiryo UI" panose="020B0604030504040204" pitchFamily="50" charset="-128"/>
                        </a:rPr>
                        <a:t>メーカ名</a:t>
                      </a:r>
                      <a:endParaRPr lang="en-US" altLang="ja-JP" sz="1600" b="0" dirty="0">
                        <a:solidFill>
                          <a:schemeClr val="tx1"/>
                        </a:solidFill>
                        <a:latin typeface="Meiryo UI" panose="020B0604030504040204" pitchFamily="50" charset="-128"/>
                        <a:ea typeface="Meiryo UI" panose="020B0604030504040204" pitchFamily="50" charset="-128"/>
                      </a:endParaRPr>
                    </a:p>
                    <a:p>
                      <a:pPr marL="144000" lvl="0" indent="-144000" algn="l">
                        <a:spcBef>
                          <a:spcPts val="400"/>
                        </a:spcBef>
                        <a:buFont typeface="Arial" panose="020B0604020202020204" pitchFamily="34" charset="0"/>
                        <a:buChar char="•"/>
                        <a:defRPr/>
                      </a:pPr>
                      <a:r>
                        <a:rPr lang="ja-JP" altLang="en-US" sz="1600" dirty="0">
                          <a:solidFill>
                            <a:schemeClr val="tx1"/>
                          </a:solidFill>
                          <a:latin typeface="Meiryo UI" panose="020B0604030504040204" pitchFamily="50" charset="-128"/>
                          <a:ea typeface="Meiryo UI" panose="020B0604030504040204" pitchFamily="50" charset="-128"/>
                        </a:rPr>
                        <a:t>モデル名</a:t>
                      </a:r>
                      <a:endParaRPr lang="en-US" altLang="ja-JP" sz="1600" dirty="0">
                        <a:solidFill>
                          <a:schemeClr val="tx1"/>
                        </a:solidFill>
                        <a:latin typeface="Meiryo UI" panose="020B0604030504040204" pitchFamily="50" charset="-128"/>
                        <a:ea typeface="Meiryo UI" panose="020B0604030504040204" pitchFamily="50" charset="-128"/>
                      </a:endParaRPr>
                    </a:p>
                    <a:p>
                      <a:pPr marL="144000" lvl="0" indent="-144000" algn="l">
                        <a:spcBef>
                          <a:spcPts val="400"/>
                        </a:spcBef>
                        <a:buFont typeface="Arial" panose="020B0604020202020204" pitchFamily="34" charset="0"/>
                        <a:buChar char="•"/>
                        <a:defRPr/>
                      </a:pPr>
                      <a:r>
                        <a:rPr lang="ja-JP" altLang="en-US" sz="1600" dirty="0">
                          <a:solidFill>
                            <a:schemeClr val="tx1"/>
                          </a:solidFill>
                          <a:latin typeface="Meiryo UI" panose="020B0604030504040204" pitchFamily="50" charset="-128"/>
                          <a:ea typeface="Meiryo UI" panose="020B0604030504040204" pitchFamily="50" charset="-128"/>
                        </a:rPr>
                        <a:t>マシンシリアル番号</a:t>
                      </a:r>
                      <a:endParaRPr lang="en-US" altLang="ja-JP" sz="1600" dirty="0">
                        <a:solidFill>
                          <a:schemeClr val="tx1"/>
                        </a:solidFill>
                        <a:latin typeface="Meiryo UI" panose="020B0604030504040204" pitchFamily="50" charset="-128"/>
                        <a:ea typeface="Meiryo UI" panose="020B0604030504040204" pitchFamily="50" charset="-128"/>
                      </a:endParaRPr>
                    </a:p>
                    <a:p>
                      <a:pPr marL="144000" lvl="0" indent="-144000" algn="l">
                        <a:spcBef>
                          <a:spcPts val="400"/>
                        </a:spcBef>
                        <a:buFont typeface="Arial" panose="020B0604020202020204" pitchFamily="34" charset="0"/>
                        <a:buChar char="•"/>
                        <a:defRPr/>
                      </a:pPr>
                      <a:r>
                        <a:rPr lang="ja-JP" altLang="en-US" sz="1600" dirty="0">
                          <a:solidFill>
                            <a:schemeClr val="tx1"/>
                          </a:solidFill>
                          <a:latin typeface="Meiryo UI" panose="020B0604030504040204" pitchFamily="50" charset="-128"/>
                          <a:ea typeface="Meiryo UI" panose="020B0604030504040204" pitchFamily="50" charset="-128"/>
                        </a:rPr>
                        <a:t>起動日時</a:t>
                      </a:r>
                      <a:endParaRPr lang="en-US" altLang="ja-JP" sz="1600" b="0" dirty="0">
                        <a:solidFill>
                          <a:schemeClr val="tx1"/>
                        </a:solidFill>
                        <a:latin typeface="Meiryo UI" panose="020B0604030504040204" pitchFamily="50" charset="-128"/>
                        <a:ea typeface="Meiryo UI" panose="020B0604030504040204" pitchFamily="50" charset="-128"/>
                      </a:endParaRPr>
                    </a:p>
                  </a:txBody>
                  <a:tcPr marL="216000" marR="144000" marT="0" marB="0" anchor="ctr" horzOverflow="overflow">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solidFill>
                      <a:schemeClr val="bg1"/>
                    </a:solidFill>
                  </a:tcPr>
                </a:tc>
                <a:tc>
                  <a:txBody>
                    <a:bodyPr/>
                    <a:lstStyle/>
                    <a:p>
                      <a:pPr marL="144000" indent="-144000" algn="l">
                        <a:spcBef>
                          <a:spcPts val="400"/>
                        </a:spcBef>
                        <a:buFont typeface="Arial" panose="020B0604020202020204" pitchFamily="34" charset="0"/>
                        <a:buChar char="•"/>
                        <a:defRPr/>
                      </a:pPr>
                      <a:r>
                        <a:rPr lang="en-US" altLang="ja-JP" sz="1600" dirty="0">
                          <a:solidFill>
                            <a:schemeClr val="tx1"/>
                          </a:solidFill>
                          <a:latin typeface="Meiryo UI" panose="020B0604030504040204" pitchFamily="50" charset="-128"/>
                          <a:ea typeface="Meiryo UI" panose="020B0604030504040204" pitchFamily="50" charset="-128"/>
                        </a:rPr>
                        <a:t>CPU</a:t>
                      </a:r>
                      <a:r>
                        <a:rPr lang="ja-JP" altLang="en-US" sz="1600" dirty="0">
                          <a:solidFill>
                            <a:schemeClr val="tx1"/>
                          </a:solidFill>
                          <a:latin typeface="Meiryo UI" panose="020B0604030504040204" pitchFamily="50" charset="-128"/>
                          <a:ea typeface="Meiryo UI" panose="020B0604030504040204" pitchFamily="50" charset="-128"/>
                        </a:rPr>
                        <a:t>情報</a:t>
                      </a:r>
                      <a:endParaRPr lang="en-US" altLang="ja-JP" sz="1600" dirty="0">
                        <a:solidFill>
                          <a:schemeClr val="tx1"/>
                        </a:solidFill>
                        <a:latin typeface="Meiryo UI" panose="020B0604030504040204" pitchFamily="50" charset="-128"/>
                        <a:ea typeface="Meiryo UI" panose="020B0604030504040204" pitchFamily="50" charset="-128"/>
                      </a:endParaRPr>
                    </a:p>
                    <a:p>
                      <a:pPr marL="144000" lvl="0" indent="-144000" algn="l">
                        <a:spcBef>
                          <a:spcPts val="400"/>
                        </a:spcBef>
                        <a:buFont typeface="Arial" panose="020B0604020202020204" pitchFamily="34" charset="0"/>
                        <a:buChar char="•"/>
                        <a:defRPr/>
                      </a:pPr>
                      <a:r>
                        <a:rPr lang="ja-JP" altLang="en-US" sz="1600" dirty="0">
                          <a:solidFill>
                            <a:schemeClr val="tx1"/>
                          </a:solidFill>
                          <a:latin typeface="Meiryo UI" panose="020B0604030504040204" pitchFamily="50" charset="-128"/>
                          <a:ea typeface="Meiryo UI" panose="020B0604030504040204" pitchFamily="50" charset="-128"/>
                        </a:rPr>
                        <a:t>メモリ情報</a:t>
                      </a:r>
                      <a:endParaRPr lang="en-US" altLang="ja-JP" sz="1600" dirty="0">
                        <a:solidFill>
                          <a:schemeClr val="tx1"/>
                        </a:solidFill>
                        <a:latin typeface="Meiryo UI" panose="020B0604030504040204" pitchFamily="50" charset="-128"/>
                        <a:ea typeface="Meiryo UI" panose="020B0604030504040204" pitchFamily="50" charset="-128"/>
                      </a:endParaRPr>
                    </a:p>
                    <a:p>
                      <a:pPr marL="144000" marR="0" lvl="0" indent="-144000" algn="l" defTabSz="914400" rtl="0" eaLnBrk="1" fontAlgn="base" latinLnBrk="0" hangingPunct="1">
                        <a:lnSpc>
                          <a:spcPct val="100000"/>
                        </a:lnSpc>
                        <a:spcBef>
                          <a:spcPts val="400"/>
                        </a:spcBef>
                        <a:spcAft>
                          <a:spcPts val="0"/>
                        </a:spcAft>
                        <a:buClrTx/>
                        <a:buSzTx/>
                        <a:buFont typeface="Arial" panose="020B0604020202020204" pitchFamily="34" charset="0"/>
                        <a:buChar char="•"/>
                        <a:tabLst/>
                        <a:defRPr/>
                      </a:pPr>
                      <a:endParaRPr lang="en-US" altLang="ja-JP" sz="1600" b="0" dirty="0">
                        <a:solidFill>
                          <a:schemeClr val="tx1"/>
                        </a:solidFill>
                        <a:latin typeface="Meiryo UI" panose="020B0604030504040204" pitchFamily="50" charset="-128"/>
                        <a:ea typeface="Meiryo UI" panose="020B0604030504040204" pitchFamily="50" charset="-128"/>
                      </a:endParaRPr>
                    </a:p>
                    <a:p>
                      <a:pPr marL="144000" marR="0" lvl="0" indent="-144000" algn="l" defTabSz="914400" rtl="0" eaLnBrk="1" fontAlgn="base" latinLnBrk="0" hangingPunct="1">
                        <a:lnSpc>
                          <a:spcPct val="100000"/>
                        </a:lnSpc>
                        <a:spcBef>
                          <a:spcPts val="400"/>
                        </a:spcBef>
                        <a:spcAft>
                          <a:spcPts val="0"/>
                        </a:spcAft>
                        <a:buClrTx/>
                        <a:buSzTx/>
                        <a:buFont typeface="Arial" panose="020B0604020202020204" pitchFamily="34" charset="0"/>
                        <a:buChar char="•"/>
                        <a:tabLst/>
                        <a:defRPr/>
                      </a:pPr>
                      <a:endParaRPr lang="en-US" altLang="ja-JP" sz="1600" b="0" dirty="0">
                        <a:solidFill>
                          <a:schemeClr val="tx1"/>
                        </a:solidFill>
                        <a:latin typeface="Meiryo UI" panose="020B0604030504040204" pitchFamily="50" charset="-128"/>
                        <a:ea typeface="Meiryo UI" panose="020B0604030504040204" pitchFamily="50" charset="-128"/>
                      </a:endParaRPr>
                    </a:p>
                  </a:txBody>
                  <a:tcPr marL="216000" marR="144000" marT="0" marB="0" anchor="ctr" horzOverflow="overflow">
                    <a:lnL w="9525" cap="flat" cmpd="sng" algn="ctr">
                      <a:no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1152000">
                <a:tc>
                  <a:txBody>
                    <a:bodyPr/>
                    <a:lstStyle/>
                    <a:p>
                      <a:pPr marL="144000" algn="l"/>
                      <a:r>
                        <a:rPr kumimoji="1" lang="ja-JP" altLang="en-US" sz="1800" b="0" dirty="0">
                          <a:solidFill>
                            <a:schemeClr val="tx1"/>
                          </a:solidFill>
                          <a:latin typeface="Meiryo UI" panose="020B0604030504040204" pitchFamily="50" charset="-128"/>
                          <a:ea typeface="Meiryo UI" panose="020B0604030504040204" pitchFamily="50" charset="-128"/>
                        </a:rPr>
                        <a:t>ネットワーク情報</a:t>
                      </a:r>
                    </a:p>
                  </a:txBody>
                  <a:tcPr marL="72000" marR="144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noFill/>
                  </a:tcPr>
                </a:tc>
                <a:tc>
                  <a:txBody>
                    <a:bodyPr/>
                    <a:lstStyle/>
                    <a:p>
                      <a:pPr marL="144000" indent="-144000">
                        <a:spcBef>
                          <a:spcPts val="400"/>
                        </a:spcBef>
                        <a:spcAft>
                          <a:spcPts val="0"/>
                        </a:spcAft>
                        <a:buFont typeface="Arial" panose="020B0604020202020204" pitchFamily="34" charset="0"/>
                        <a:buChar char="•"/>
                      </a:pPr>
                      <a:r>
                        <a:rPr kumimoji="1" lang="ja-JP" altLang="en-US" sz="1600" b="0" dirty="0">
                          <a:solidFill>
                            <a:schemeClr val="tx1"/>
                          </a:solidFill>
                          <a:latin typeface="Meiryo UI" panose="020B0604030504040204" pitchFamily="50" charset="-128"/>
                          <a:ea typeface="Meiryo UI" panose="020B0604030504040204" pitchFamily="50" charset="-128"/>
                        </a:rPr>
                        <a:t>ネットワークアダプタ</a:t>
                      </a:r>
                      <a:endParaRPr kumimoji="1" lang="en-US" altLang="ja-JP" sz="1600" b="0" dirty="0">
                        <a:solidFill>
                          <a:schemeClr val="tx1"/>
                        </a:solidFill>
                        <a:latin typeface="Meiryo UI" panose="020B0604030504040204" pitchFamily="50" charset="-128"/>
                        <a:ea typeface="Meiryo UI" panose="020B0604030504040204" pitchFamily="50" charset="-128"/>
                      </a:endParaRPr>
                    </a:p>
                    <a:p>
                      <a:pPr marL="144000" indent="-144000">
                        <a:spcBef>
                          <a:spcPts val="400"/>
                        </a:spcBef>
                        <a:spcAft>
                          <a:spcPts val="0"/>
                        </a:spcAft>
                        <a:buFont typeface="Arial" panose="020B0604020202020204" pitchFamily="34" charset="0"/>
                        <a:buChar char="•"/>
                      </a:pPr>
                      <a:r>
                        <a:rPr kumimoji="1" lang="en-US" altLang="ja-JP" sz="1600" b="0" dirty="0">
                          <a:solidFill>
                            <a:schemeClr val="tx1"/>
                          </a:solidFill>
                          <a:latin typeface="Meiryo UI" panose="020B0604030504040204" pitchFamily="50" charset="-128"/>
                          <a:ea typeface="Meiryo UI" panose="020B0604030504040204" pitchFamily="50" charset="-128"/>
                        </a:rPr>
                        <a:t>MAC</a:t>
                      </a:r>
                      <a:r>
                        <a:rPr kumimoji="1" lang="ja-JP" altLang="en-US" sz="1600" b="0" dirty="0">
                          <a:solidFill>
                            <a:schemeClr val="tx1"/>
                          </a:solidFill>
                          <a:latin typeface="Meiryo UI" panose="020B0604030504040204" pitchFamily="50" charset="-128"/>
                          <a:ea typeface="Meiryo UI" panose="020B0604030504040204" pitchFamily="50" charset="-128"/>
                        </a:rPr>
                        <a:t>アドレス</a:t>
                      </a:r>
                      <a:endParaRPr kumimoji="1" lang="en-US" altLang="ja-JP" sz="1600" b="0" dirty="0">
                        <a:solidFill>
                          <a:schemeClr val="tx1"/>
                        </a:solidFill>
                        <a:latin typeface="Meiryo UI" panose="020B0604030504040204" pitchFamily="50" charset="-128"/>
                        <a:ea typeface="Meiryo UI" panose="020B0604030504040204" pitchFamily="50" charset="-128"/>
                      </a:endParaRPr>
                    </a:p>
                    <a:p>
                      <a:pPr marL="144000" indent="-144000">
                        <a:spcBef>
                          <a:spcPts val="400"/>
                        </a:spcBef>
                        <a:spcAft>
                          <a:spcPts val="0"/>
                        </a:spcAft>
                        <a:buFont typeface="Arial" panose="020B0604020202020204" pitchFamily="34" charset="0"/>
                        <a:buChar char="•"/>
                      </a:pPr>
                      <a:r>
                        <a:rPr kumimoji="1" lang="en-US" altLang="ja-JP" sz="1600" b="0" dirty="0">
                          <a:solidFill>
                            <a:schemeClr val="tx1"/>
                          </a:solidFill>
                          <a:latin typeface="Meiryo UI" panose="020B0604030504040204" pitchFamily="50" charset="-128"/>
                          <a:ea typeface="Meiryo UI" panose="020B0604030504040204" pitchFamily="50" charset="-128"/>
                        </a:rPr>
                        <a:t>WINS</a:t>
                      </a:r>
                      <a:r>
                        <a:rPr kumimoji="1" lang="ja-JP" altLang="en-US" sz="1600" b="0" dirty="0">
                          <a:solidFill>
                            <a:schemeClr val="tx1"/>
                          </a:solidFill>
                          <a:latin typeface="Meiryo UI" panose="020B0604030504040204" pitchFamily="50" charset="-128"/>
                          <a:ea typeface="Meiryo UI" panose="020B0604030504040204" pitchFamily="50" charset="-128"/>
                        </a:rPr>
                        <a:t>使用</a:t>
                      </a:r>
                      <a:endParaRPr kumimoji="1" lang="en-US" altLang="ja-JP" sz="1600" b="0" dirty="0">
                        <a:solidFill>
                          <a:schemeClr val="tx1"/>
                        </a:solidFill>
                        <a:latin typeface="Meiryo UI" panose="020B0604030504040204" pitchFamily="50" charset="-128"/>
                        <a:ea typeface="Meiryo UI" panose="020B0604030504040204" pitchFamily="50" charset="-128"/>
                      </a:endParaRPr>
                    </a:p>
                  </a:txBody>
                  <a:tcPr marL="216000" marR="144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solidFill>
                      <a:schemeClr val="bg1"/>
                    </a:solidFill>
                  </a:tcPr>
                </a:tc>
                <a:tc>
                  <a:txBody>
                    <a:bodyPr/>
                    <a:lstStyle/>
                    <a:p>
                      <a:pPr marL="144000" marR="0" lvl="0" indent="-144000" algn="l" defTabSz="914400" rtl="0" eaLnBrk="1" fontAlgn="auto" latinLnBrk="0" hangingPunct="1">
                        <a:lnSpc>
                          <a:spcPct val="100000"/>
                        </a:lnSpc>
                        <a:spcBef>
                          <a:spcPts val="400"/>
                        </a:spcBef>
                        <a:spcAft>
                          <a:spcPts val="0"/>
                        </a:spcAft>
                        <a:buClrTx/>
                        <a:buSzTx/>
                        <a:buFont typeface="Arial" panose="020B0604020202020204" pitchFamily="34" charset="0"/>
                        <a:buChar char="•"/>
                        <a:tabLst/>
                        <a:defRPr/>
                      </a:pPr>
                      <a:r>
                        <a:rPr kumimoji="1" lang="en-US" altLang="ja-JP" sz="1600" b="0" dirty="0">
                          <a:solidFill>
                            <a:schemeClr val="tx1"/>
                          </a:solidFill>
                          <a:latin typeface="Meiryo UI" panose="020B0604030504040204" pitchFamily="50" charset="-128"/>
                          <a:ea typeface="Meiryo UI" panose="020B0604030504040204" pitchFamily="50" charset="-128"/>
                        </a:rPr>
                        <a:t>DHCP</a:t>
                      </a:r>
                      <a:r>
                        <a:rPr kumimoji="1" lang="ja-JP" altLang="en-US" sz="1600" b="0" dirty="0">
                          <a:solidFill>
                            <a:schemeClr val="tx1"/>
                          </a:solidFill>
                          <a:latin typeface="Meiryo UI" panose="020B0604030504040204" pitchFamily="50" charset="-128"/>
                          <a:ea typeface="Meiryo UI" panose="020B0604030504040204" pitchFamily="50" charset="-128"/>
                        </a:rPr>
                        <a:t>情報</a:t>
                      </a:r>
                      <a:endParaRPr kumimoji="1" lang="en-US" altLang="ja-JP" sz="1600" b="0" dirty="0">
                        <a:solidFill>
                          <a:schemeClr val="tx1"/>
                        </a:solidFill>
                        <a:latin typeface="Meiryo UI" panose="020B0604030504040204" pitchFamily="50" charset="-128"/>
                        <a:ea typeface="Meiryo UI" panose="020B0604030504040204" pitchFamily="50" charset="-128"/>
                      </a:endParaRPr>
                    </a:p>
                    <a:p>
                      <a:pPr marL="144000" indent="-144000" algn="l">
                        <a:spcBef>
                          <a:spcPts val="400"/>
                        </a:spcBef>
                        <a:buFont typeface="Arial" panose="020B0604020202020204" pitchFamily="34" charset="0"/>
                        <a:buChar char="•"/>
                      </a:pPr>
                      <a:r>
                        <a:rPr lang="en-US" altLang="ja-JP" sz="1600" dirty="0">
                          <a:solidFill>
                            <a:schemeClr val="tx1"/>
                          </a:solidFill>
                          <a:latin typeface="Meiryo UI" panose="020B0604030504040204" pitchFamily="50" charset="-128"/>
                          <a:ea typeface="Meiryo UI" panose="020B0604030504040204" pitchFamily="50" charset="-128"/>
                        </a:rPr>
                        <a:t>IP</a:t>
                      </a:r>
                      <a:r>
                        <a:rPr lang="ja-JP" altLang="en-US" sz="1600" dirty="0">
                          <a:solidFill>
                            <a:schemeClr val="tx1"/>
                          </a:solidFill>
                          <a:latin typeface="Meiryo UI" panose="020B0604030504040204" pitchFamily="50" charset="-128"/>
                          <a:ea typeface="Meiryo UI" panose="020B0604030504040204" pitchFamily="50" charset="-128"/>
                        </a:rPr>
                        <a:t>アドレス</a:t>
                      </a:r>
                      <a:endParaRPr lang="en-US" altLang="ja-JP" sz="1600" dirty="0">
                        <a:solidFill>
                          <a:schemeClr val="tx1"/>
                        </a:solidFill>
                        <a:latin typeface="Meiryo UI" panose="020B0604030504040204" pitchFamily="50" charset="-128"/>
                        <a:ea typeface="Meiryo UI" panose="020B0604030504040204" pitchFamily="50" charset="-128"/>
                      </a:endParaRPr>
                    </a:p>
                    <a:p>
                      <a:pPr marL="144000" indent="-144000" algn="l">
                        <a:spcBef>
                          <a:spcPts val="400"/>
                        </a:spcBef>
                        <a:buFont typeface="Arial" panose="020B0604020202020204" pitchFamily="34" charset="0"/>
                        <a:buChar char="•"/>
                      </a:pPr>
                      <a:r>
                        <a:rPr lang="ja-JP" altLang="en-US" sz="1600" dirty="0">
                          <a:solidFill>
                            <a:schemeClr val="tx1"/>
                          </a:solidFill>
                          <a:latin typeface="Meiryo UI" panose="020B0604030504040204" pitchFamily="50" charset="-128"/>
                          <a:ea typeface="Meiryo UI" panose="020B0604030504040204" pitchFamily="50" charset="-128"/>
                        </a:rPr>
                        <a:t>サブネットマスク</a:t>
                      </a:r>
                      <a:endParaRPr lang="en-US" altLang="ja-JP" sz="1600" dirty="0">
                        <a:solidFill>
                          <a:schemeClr val="tx1"/>
                        </a:solidFill>
                        <a:latin typeface="Meiryo UI" panose="020B0604030504040204" pitchFamily="50" charset="-128"/>
                        <a:ea typeface="Meiryo UI" panose="020B0604030504040204" pitchFamily="50" charset="-128"/>
                      </a:endParaRPr>
                    </a:p>
                  </a:txBody>
                  <a:tcPr marL="216000" marR="144000" marT="0" marB="0" anchor="ctr" horzOverflow="overflow">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solidFill>
                      <a:schemeClr val="bg1"/>
                    </a:solidFill>
                  </a:tcPr>
                </a:tc>
                <a:tc>
                  <a:txBody>
                    <a:bodyPr/>
                    <a:lstStyle/>
                    <a:p>
                      <a:pPr marL="144000" indent="-144000" algn="l">
                        <a:spcBef>
                          <a:spcPts val="400"/>
                        </a:spcBef>
                        <a:buFont typeface="Arial" panose="020B0604020202020204" pitchFamily="34" charset="0"/>
                        <a:buChar char="•"/>
                      </a:pPr>
                      <a:r>
                        <a:rPr lang="ja-JP" altLang="en-US" sz="1600" dirty="0">
                          <a:solidFill>
                            <a:schemeClr val="tx1"/>
                          </a:solidFill>
                          <a:latin typeface="Meiryo UI" panose="020B0604030504040204" pitchFamily="50" charset="-128"/>
                          <a:ea typeface="Meiryo UI" panose="020B0604030504040204" pitchFamily="50" charset="-128"/>
                        </a:rPr>
                        <a:t>デフォルト</a:t>
                      </a:r>
                      <a:r>
                        <a:rPr lang="en-US" altLang="ja-JP" sz="1600" dirty="0">
                          <a:solidFill>
                            <a:schemeClr val="tx1"/>
                          </a:solidFill>
                          <a:latin typeface="Meiryo UI" panose="020B0604030504040204" pitchFamily="50" charset="-128"/>
                          <a:ea typeface="Meiryo UI" panose="020B0604030504040204" pitchFamily="50" charset="-128"/>
                        </a:rPr>
                        <a:t>GW</a:t>
                      </a:r>
                    </a:p>
                    <a:p>
                      <a:pPr marL="144000" indent="-144000" algn="l">
                        <a:spcBef>
                          <a:spcPts val="400"/>
                        </a:spcBef>
                        <a:buFont typeface="Arial" panose="020B0604020202020204" pitchFamily="34" charset="0"/>
                        <a:buChar char="•"/>
                      </a:pPr>
                      <a:r>
                        <a:rPr lang="en-US" altLang="ja-JP" sz="1600" dirty="0">
                          <a:solidFill>
                            <a:schemeClr val="tx1"/>
                          </a:solidFill>
                          <a:latin typeface="Meiryo UI" panose="020B0604030504040204" pitchFamily="50" charset="-128"/>
                          <a:ea typeface="Meiryo UI" panose="020B0604030504040204" pitchFamily="50" charset="-128"/>
                        </a:rPr>
                        <a:t>DNS</a:t>
                      </a:r>
                      <a:endParaRPr lang="ja-JP" altLang="en-US" sz="1600" dirty="0">
                        <a:solidFill>
                          <a:schemeClr val="tx1"/>
                        </a:solidFill>
                        <a:latin typeface="Meiryo UI" panose="020B0604030504040204" pitchFamily="50" charset="-128"/>
                        <a:ea typeface="Meiryo UI" panose="020B0604030504040204" pitchFamily="50" charset="-128"/>
                      </a:endParaRPr>
                    </a:p>
                    <a:p>
                      <a:pPr marL="144000" indent="-144000">
                        <a:spcBef>
                          <a:spcPts val="400"/>
                        </a:spcBef>
                        <a:spcAft>
                          <a:spcPts val="0"/>
                        </a:spcAft>
                        <a:buFont typeface="Arial" panose="020B0604020202020204" pitchFamily="34" charset="0"/>
                        <a:buChar char="•"/>
                      </a:pPr>
                      <a:endParaRPr kumimoji="1" lang="en-US" altLang="ja-JP" sz="1600" b="0" dirty="0">
                        <a:solidFill>
                          <a:schemeClr val="tx1"/>
                        </a:solidFill>
                        <a:latin typeface="Meiryo UI" panose="020B0604030504040204" pitchFamily="50" charset="-128"/>
                        <a:ea typeface="Meiryo UI" panose="020B0604030504040204" pitchFamily="50" charset="-128"/>
                      </a:endParaRPr>
                    </a:p>
                  </a:txBody>
                  <a:tcPr marL="216000" marR="144000" marT="0" marB="0" anchor="ctr" horzOverflow="overflow">
                    <a:lnL w="9525" cap="flat" cmpd="sng" algn="ctr">
                      <a:no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1440000">
                <a:tc>
                  <a:txBody>
                    <a:bodyPr/>
                    <a:lstStyle/>
                    <a:p>
                      <a:pPr marL="144000" algn="l"/>
                      <a:r>
                        <a:rPr kumimoji="1" lang="en-US" altLang="ja-JP" sz="1800" b="0" dirty="0" err="1">
                          <a:solidFill>
                            <a:schemeClr val="tx1"/>
                          </a:solidFill>
                          <a:latin typeface="Meiryo UI" panose="020B0604030504040204" pitchFamily="50" charset="-128"/>
                          <a:ea typeface="Meiryo UI" panose="020B0604030504040204" pitchFamily="50" charset="-128"/>
                        </a:rPr>
                        <a:t>OperationSystem</a:t>
                      </a:r>
                      <a:endParaRPr kumimoji="1" lang="en-US" altLang="ja-JP" sz="1800" b="0" dirty="0">
                        <a:solidFill>
                          <a:schemeClr val="tx1"/>
                        </a:solidFill>
                        <a:latin typeface="Meiryo UI" panose="020B0604030504040204" pitchFamily="50" charset="-128"/>
                        <a:ea typeface="Meiryo UI" panose="020B0604030504040204" pitchFamily="50" charset="-128"/>
                      </a:endParaRPr>
                    </a:p>
                    <a:p>
                      <a:pPr marL="144000" algn="l"/>
                      <a:r>
                        <a:rPr kumimoji="1" lang="en-US" altLang="ja-JP" sz="1800" b="0" dirty="0" err="1">
                          <a:solidFill>
                            <a:schemeClr val="tx1"/>
                          </a:solidFill>
                          <a:latin typeface="Meiryo UI" panose="020B0604030504040204" pitchFamily="50" charset="-128"/>
                          <a:ea typeface="Meiryo UI" panose="020B0604030504040204" pitchFamily="50" charset="-128"/>
                        </a:rPr>
                        <a:t>InternetExplorer</a:t>
                      </a:r>
                      <a:endParaRPr kumimoji="1" lang="ja-JP" altLang="en-US" sz="1800" b="0" dirty="0">
                        <a:solidFill>
                          <a:schemeClr val="tx1"/>
                        </a:solidFill>
                        <a:latin typeface="Meiryo UI" panose="020B0604030504040204" pitchFamily="50" charset="-128"/>
                        <a:ea typeface="Meiryo UI" panose="020B0604030504040204" pitchFamily="50" charset="-128"/>
                      </a:endParaRPr>
                    </a:p>
                  </a:txBody>
                  <a:tcPr marL="72000" marR="144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noFill/>
                  </a:tcPr>
                </a:tc>
                <a:tc>
                  <a:txBody>
                    <a:bodyPr/>
                    <a:lstStyle/>
                    <a:p>
                      <a:pPr marL="144000" indent="-144000">
                        <a:spcBef>
                          <a:spcPts val="400"/>
                        </a:spcBef>
                        <a:spcAft>
                          <a:spcPts val="0"/>
                        </a:spcAft>
                        <a:buFont typeface="Arial" panose="020B0604020202020204" pitchFamily="34" charset="0"/>
                        <a:buChar char="•"/>
                      </a:pPr>
                      <a:r>
                        <a:rPr kumimoji="1" lang="en-US" altLang="ja-JP" sz="1600" b="0" dirty="0">
                          <a:solidFill>
                            <a:schemeClr val="tx1"/>
                          </a:solidFill>
                          <a:latin typeface="Meiryo UI" panose="020B0604030504040204" pitchFamily="50" charset="-128"/>
                          <a:ea typeface="Meiryo UI" panose="020B0604030504040204" pitchFamily="50" charset="-128"/>
                        </a:rPr>
                        <a:t>OS</a:t>
                      </a:r>
                    </a:p>
                    <a:p>
                      <a:pPr marL="144000" indent="-144000">
                        <a:spcBef>
                          <a:spcPts val="400"/>
                        </a:spcBef>
                        <a:spcAft>
                          <a:spcPts val="0"/>
                        </a:spcAft>
                        <a:buFont typeface="Arial" panose="020B0604020202020204" pitchFamily="34" charset="0"/>
                        <a:buChar char="•"/>
                      </a:pPr>
                      <a:r>
                        <a:rPr kumimoji="1" lang="en-US" altLang="ja-JP" sz="1600" b="0" dirty="0">
                          <a:solidFill>
                            <a:schemeClr val="tx1"/>
                          </a:solidFill>
                          <a:latin typeface="Meiryo UI" panose="020B0604030504040204" pitchFamily="50" charset="-128"/>
                          <a:ea typeface="Meiryo UI" panose="020B0604030504040204" pitchFamily="50" charset="-128"/>
                        </a:rPr>
                        <a:t>OS</a:t>
                      </a:r>
                      <a:r>
                        <a:rPr kumimoji="1" lang="ja-JP" altLang="en-US" sz="1600" b="0" dirty="0">
                          <a:solidFill>
                            <a:schemeClr val="tx1"/>
                          </a:solidFill>
                          <a:latin typeface="Meiryo UI" panose="020B0604030504040204" pitchFamily="50" charset="-128"/>
                          <a:ea typeface="Meiryo UI" panose="020B0604030504040204" pitchFamily="50" charset="-128"/>
                        </a:rPr>
                        <a:t>バージョン</a:t>
                      </a:r>
                      <a:endParaRPr kumimoji="1" lang="en-US" altLang="ja-JP" sz="1600" b="0" dirty="0">
                        <a:solidFill>
                          <a:schemeClr val="tx1"/>
                        </a:solidFill>
                        <a:latin typeface="Meiryo UI" panose="020B0604030504040204" pitchFamily="50" charset="-128"/>
                        <a:ea typeface="Meiryo UI" panose="020B0604030504040204" pitchFamily="50" charset="-128"/>
                      </a:endParaRPr>
                    </a:p>
                    <a:p>
                      <a:pPr marL="144000" indent="-144000">
                        <a:spcBef>
                          <a:spcPts val="400"/>
                        </a:spcBef>
                        <a:spcAft>
                          <a:spcPts val="0"/>
                        </a:spcAft>
                        <a:buFont typeface="Arial" panose="020B0604020202020204" pitchFamily="34" charset="0"/>
                        <a:buChar char="•"/>
                      </a:pPr>
                      <a:r>
                        <a:rPr kumimoji="1" lang="en-US" altLang="ja-JP" sz="1600" b="0" dirty="0">
                          <a:solidFill>
                            <a:schemeClr val="tx1"/>
                          </a:solidFill>
                          <a:latin typeface="Meiryo UI" panose="020B0604030504040204" pitchFamily="50" charset="-128"/>
                          <a:ea typeface="Meiryo UI" panose="020B0604030504040204" pitchFamily="50" charset="-128"/>
                        </a:rPr>
                        <a:t>OS</a:t>
                      </a:r>
                      <a:r>
                        <a:rPr kumimoji="1" lang="ja-JP" altLang="en-US" sz="1600" b="0" dirty="0">
                          <a:solidFill>
                            <a:schemeClr val="tx1"/>
                          </a:solidFill>
                          <a:latin typeface="Meiryo UI" panose="020B0604030504040204" pitchFamily="50" charset="-128"/>
                          <a:ea typeface="Meiryo UI" panose="020B0604030504040204" pitchFamily="50" charset="-128"/>
                        </a:rPr>
                        <a:t>ビルド番号</a:t>
                      </a:r>
                      <a:endParaRPr kumimoji="1" lang="en-US" altLang="ja-JP" sz="1600" b="0" dirty="0">
                        <a:solidFill>
                          <a:schemeClr val="tx1"/>
                        </a:solidFill>
                        <a:latin typeface="Meiryo UI" panose="020B0604030504040204" pitchFamily="50" charset="-128"/>
                        <a:ea typeface="Meiryo UI" panose="020B0604030504040204" pitchFamily="50" charset="-128"/>
                      </a:endParaRPr>
                    </a:p>
                    <a:p>
                      <a:pPr marL="144000" indent="-144000">
                        <a:spcBef>
                          <a:spcPts val="400"/>
                        </a:spcBef>
                        <a:spcAft>
                          <a:spcPts val="0"/>
                        </a:spcAft>
                        <a:buFont typeface="Arial" panose="020B0604020202020204" pitchFamily="34" charset="0"/>
                        <a:buChar char="•"/>
                      </a:pPr>
                      <a:r>
                        <a:rPr kumimoji="1" lang="ja-JP" altLang="en-US" sz="1600" b="0" dirty="0">
                          <a:solidFill>
                            <a:schemeClr val="tx1"/>
                          </a:solidFill>
                          <a:latin typeface="Meiryo UI" panose="020B0604030504040204" pitchFamily="50" charset="-128"/>
                          <a:ea typeface="Meiryo UI" panose="020B0604030504040204" pitchFamily="50" charset="-128"/>
                        </a:rPr>
                        <a:t>サービスパック</a:t>
                      </a:r>
                      <a:endParaRPr kumimoji="1" lang="en-US" altLang="ja-JP" sz="1600" b="0" dirty="0">
                        <a:solidFill>
                          <a:schemeClr val="tx1"/>
                        </a:solidFill>
                        <a:latin typeface="Meiryo UI" panose="020B0604030504040204" pitchFamily="50" charset="-128"/>
                        <a:ea typeface="Meiryo UI" panose="020B0604030504040204" pitchFamily="50" charset="-128"/>
                      </a:endParaRPr>
                    </a:p>
                  </a:txBody>
                  <a:tcPr marL="216000" marR="144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solidFill>
                      <a:schemeClr val="bg1"/>
                    </a:solidFill>
                  </a:tcPr>
                </a:tc>
                <a:tc>
                  <a:txBody>
                    <a:bodyPr/>
                    <a:lstStyle/>
                    <a:p>
                      <a:pPr marL="144000" marR="0" lvl="0" indent="-144000" algn="l" defTabSz="914400" rtl="0" eaLnBrk="1" fontAlgn="auto" latinLnBrk="0" hangingPunct="1">
                        <a:lnSpc>
                          <a:spcPct val="100000"/>
                        </a:lnSpc>
                        <a:spcBef>
                          <a:spcPts val="400"/>
                        </a:spcBef>
                        <a:spcAft>
                          <a:spcPts val="0"/>
                        </a:spcAft>
                        <a:buClrTx/>
                        <a:buSzTx/>
                        <a:buFont typeface="Arial" panose="020B0604020202020204" pitchFamily="34" charset="0"/>
                        <a:buChar char="•"/>
                        <a:tabLst/>
                        <a:defRPr/>
                      </a:pPr>
                      <a:r>
                        <a:rPr kumimoji="1" lang="ja-JP" altLang="en-US" sz="1600" b="0" dirty="0">
                          <a:solidFill>
                            <a:schemeClr val="tx1"/>
                          </a:solidFill>
                          <a:latin typeface="Meiryo UI" panose="020B0604030504040204" pitchFamily="50" charset="-128"/>
                          <a:ea typeface="Meiryo UI" panose="020B0604030504040204" pitchFamily="50" charset="-128"/>
                        </a:rPr>
                        <a:t>ファイアーウォール設定</a:t>
                      </a:r>
                      <a:endParaRPr kumimoji="1" lang="en-US" altLang="ja-JP" sz="1600" b="0" dirty="0">
                        <a:solidFill>
                          <a:schemeClr val="tx1"/>
                        </a:solidFill>
                        <a:latin typeface="Meiryo UI" panose="020B0604030504040204" pitchFamily="50" charset="-128"/>
                        <a:ea typeface="Meiryo UI" panose="020B0604030504040204" pitchFamily="50" charset="-128"/>
                      </a:endParaRPr>
                    </a:p>
                    <a:p>
                      <a:pPr marL="144000" indent="-144000" algn="l">
                        <a:spcBef>
                          <a:spcPts val="400"/>
                        </a:spcBef>
                        <a:buFont typeface="Arial" panose="020B0604020202020204" pitchFamily="34" charset="0"/>
                        <a:buChar char="•"/>
                      </a:pPr>
                      <a:r>
                        <a:rPr lang="ja-JP" altLang="en-US" sz="1600" dirty="0">
                          <a:latin typeface="Meiryo UI" panose="020B0604030504040204" pitchFamily="50" charset="-128"/>
                          <a:ea typeface="Meiryo UI" panose="020B0604030504040204" pitchFamily="50" charset="-128"/>
                        </a:rPr>
                        <a:t>設定使用者</a:t>
                      </a:r>
                      <a:endParaRPr lang="en-US" altLang="ja-JP" sz="1600" dirty="0">
                        <a:latin typeface="Meiryo UI" panose="020B0604030504040204" pitchFamily="50" charset="-128"/>
                        <a:ea typeface="Meiryo UI" panose="020B0604030504040204" pitchFamily="50" charset="-128"/>
                      </a:endParaRPr>
                    </a:p>
                    <a:p>
                      <a:pPr marL="144000" indent="-144000" algn="l">
                        <a:spcBef>
                          <a:spcPts val="400"/>
                        </a:spcBef>
                        <a:buFont typeface="Arial" panose="020B0604020202020204" pitchFamily="34" charset="0"/>
                        <a:buChar char="•"/>
                      </a:pPr>
                      <a:r>
                        <a:rPr lang="ja-JP" altLang="en-US" sz="1600" dirty="0">
                          <a:latin typeface="Meiryo UI" panose="020B0604030504040204" pitchFamily="50" charset="-128"/>
                          <a:ea typeface="Meiryo UI" panose="020B0604030504040204" pitchFamily="50" charset="-128"/>
                        </a:rPr>
                        <a:t>設定所属組織</a:t>
                      </a:r>
                      <a:endParaRPr lang="en-US" altLang="ja-JP" sz="1600" dirty="0">
                        <a:latin typeface="Meiryo UI" panose="020B0604030504040204" pitchFamily="50" charset="-128"/>
                        <a:ea typeface="Meiryo UI" panose="020B0604030504040204" pitchFamily="50" charset="-128"/>
                      </a:endParaRPr>
                    </a:p>
                    <a:p>
                      <a:pPr marL="144000" indent="-144000" algn="l">
                        <a:spcBef>
                          <a:spcPts val="400"/>
                        </a:spcBef>
                        <a:buFont typeface="Arial" panose="020B0604020202020204" pitchFamily="34" charset="0"/>
                        <a:buChar char="•"/>
                      </a:pPr>
                      <a:r>
                        <a:rPr lang="ja-JP" altLang="en-US" sz="1600" dirty="0">
                          <a:latin typeface="Meiryo UI" panose="020B0604030504040204" pitchFamily="50" charset="-128"/>
                          <a:ea typeface="Meiryo UI" panose="020B0604030504040204" pitchFamily="50" charset="-128"/>
                        </a:rPr>
                        <a:t>プロダクト</a:t>
                      </a:r>
                      <a:r>
                        <a:rPr lang="en-US" altLang="ja-JP" sz="1600" dirty="0">
                          <a:latin typeface="Meiryo UI" panose="020B0604030504040204" pitchFamily="50" charset="-128"/>
                          <a:ea typeface="Meiryo UI" panose="020B0604030504040204" pitchFamily="50" charset="-128"/>
                        </a:rPr>
                        <a:t>ID</a:t>
                      </a:r>
                    </a:p>
                  </a:txBody>
                  <a:tcPr marL="216000" marR="144000" marT="0" marB="0" anchor="ctr" horzOverflow="overflow">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solidFill>
                      <a:schemeClr val="bg1"/>
                    </a:solidFill>
                  </a:tcPr>
                </a:tc>
                <a:tc>
                  <a:txBody>
                    <a:bodyPr/>
                    <a:lstStyle/>
                    <a:p>
                      <a:pPr marL="144000" indent="-144000" algn="l">
                        <a:spcBef>
                          <a:spcPts val="400"/>
                        </a:spcBef>
                        <a:buFont typeface="Arial" panose="020B0604020202020204" pitchFamily="34" charset="0"/>
                        <a:buChar char="•"/>
                      </a:pPr>
                      <a:r>
                        <a:rPr lang="ja-JP" altLang="en-US" sz="1600" dirty="0">
                          <a:latin typeface="Meiryo UI" panose="020B0604030504040204" pitchFamily="50" charset="-128"/>
                          <a:ea typeface="Meiryo UI" panose="020B0604030504040204" pitchFamily="50" charset="-128"/>
                        </a:rPr>
                        <a:t>システムディレクトリ</a:t>
                      </a:r>
                      <a:endParaRPr lang="en-US" altLang="ja-JP" sz="1600" dirty="0">
                        <a:latin typeface="Meiryo UI" panose="020B0604030504040204" pitchFamily="50" charset="-128"/>
                        <a:ea typeface="Meiryo UI" panose="020B0604030504040204" pitchFamily="50" charset="-128"/>
                      </a:endParaRPr>
                    </a:p>
                    <a:p>
                      <a:pPr marL="144000" indent="-144000" algn="l">
                        <a:spcBef>
                          <a:spcPts val="400"/>
                        </a:spcBef>
                        <a:buFont typeface="Arial" panose="020B0604020202020204" pitchFamily="34" charset="0"/>
                        <a:buChar char="•"/>
                      </a:pPr>
                      <a:r>
                        <a:rPr lang="ja-JP" altLang="en-US" sz="1600" dirty="0">
                          <a:latin typeface="Meiryo UI" panose="020B0604030504040204" pitchFamily="50" charset="-128"/>
                          <a:ea typeface="Meiryo UI" panose="020B0604030504040204" pitchFamily="50" charset="-128"/>
                        </a:rPr>
                        <a:t>インストール日</a:t>
                      </a:r>
                      <a:endParaRPr lang="en-US" altLang="ja-JP" sz="1600" dirty="0">
                        <a:latin typeface="Meiryo UI" panose="020B0604030504040204" pitchFamily="50" charset="-128"/>
                        <a:ea typeface="Meiryo UI" panose="020B0604030504040204" pitchFamily="50" charset="-128"/>
                      </a:endParaRPr>
                    </a:p>
                    <a:p>
                      <a:pPr marL="144000" indent="-144000">
                        <a:spcBef>
                          <a:spcPts val="400"/>
                        </a:spcBef>
                        <a:spcAft>
                          <a:spcPts val="0"/>
                        </a:spcAft>
                        <a:buFont typeface="Arial" panose="020B0604020202020204" pitchFamily="34" charset="0"/>
                        <a:buChar char="•"/>
                      </a:pPr>
                      <a:endParaRPr kumimoji="1" lang="en-US" altLang="ja-JP" sz="1600" b="0" dirty="0">
                        <a:solidFill>
                          <a:schemeClr val="tx1"/>
                        </a:solidFill>
                        <a:latin typeface="Meiryo UI" panose="020B0604030504040204" pitchFamily="50" charset="-128"/>
                        <a:ea typeface="Meiryo UI" panose="020B0604030504040204" pitchFamily="50" charset="-128"/>
                      </a:endParaRPr>
                    </a:p>
                    <a:p>
                      <a:pPr marL="144000" indent="-144000">
                        <a:spcBef>
                          <a:spcPts val="400"/>
                        </a:spcBef>
                        <a:spcAft>
                          <a:spcPts val="0"/>
                        </a:spcAft>
                        <a:buFont typeface="Arial" panose="020B0604020202020204" pitchFamily="34" charset="0"/>
                        <a:buChar char="•"/>
                      </a:pPr>
                      <a:endParaRPr kumimoji="1" lang="en-US" altLang="ja-JP" sz="1600" b="0" dirty="0">
                        <a:solidFill>
                          <a:schemeClr val="tx1"/>
                        </a:solidFill>
                        <a:latin typeface="Meiryo UI" panose="020B0604030504040204" pitchFamily="50" charset="-128"/>
                        <a:ea typeface="Meiryo UI" panose="020B0604030504040204" pitchFamily="50" charset="-128"/>
                      </a:endParaRPr>
                    </a:p>
                  </a:txBody>
                  <a:tcPr marL="216000" marR="144000" marT="0" marB="0" anchor="ctr" horzOverflow="overflow">
                    <a:lnL w="9525" cap="flat" cmpd="sng" algn="ctr">
                      <a:no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r h="1152000">
                <a:tc>
                  <a:txBody>
                    <a:bodyPr/>
                    <a:lstStyle/>
                    <a:p>
                      <a:pPr marL="144000" algn="l"/>
                      <a:r>
                        <a:rPr kumimoji="1" lang="ja-JP" altLang="en-US" sz="1800" b="0" dirty="0">
                          <a:solidFill>
                            <a:schemeClr val="tx1"/>
                          </a:solidFill>
                          <a:latin typeface="Meiryo UI" panose="020B0604030504040204" pitchFamily="50" charset="-128"/>
                          <a:ea typeface="Meiryo UI" panose="020B0604030504040204" pitchFamily="50" charset="-128"/>
                        </a:rPr>
                        <a:t>プリンター情報</a:t>
                      </a:r>
                    </a:p>
                  </a:txBody>
                  <a:tcPr marL="72000" marR="144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noFill/>
                  </a:tcPr>
                </a:tc>
                <a:tc>
                  <a:txBody>
                    <a:bodyPr/>
                    <a:lstStyle/>
                    <a:p>
                      <a:pPr marL="144000" indent="-144000">
                        <a:spcBef>
                          <a:spcPts val="400"/>
                        </a:spcBef>
                        <a:spcAft>
                          <a:spcPts val="0"/>
                        </a:spcAft>
                        <a:buFont typeface="Arial" panose="020B0604020202020204" pitchFamily="34" charset="0"/>
                        <a:buChar char="•"/>
                      </a:pPr>
                      <a:r>
                        <a:rPr kumimoji="1" lang="ja-JP" altLang="en-US" sz="1600" b="0" dirty="0">
                          <a:solidFill>
                            <a:schemeClr val="tx1"/>
                          </a:solidFill>
                          <a:latin typeface="Meiryo UI" panose="020B0604030504040204" pitchFamily="50" charset="-128"/>
                          <a:ea typeface="Meiryo UI" panose="020B0604030504040204" pitchFamily="50" charset="-128"/>
                        </a:rPr>
                        <a:t>プリンター名</a:t>
                      </a:r>
                      <a:endParaRPr kumimoji="1" lang="en-US" altLang="ja-JP" sz="1600" b="0" dirty="0">
                        <a:solidFill>
                          <a:schemeClr val="tx1"/>
                        </a:solidFill>
                        <a:latin typeface="Meiryo UI" panose="020B0604030504040204" pitchFamily="50" charset="-128"/>
                        <a:ea typeface="Meiryo UI" panose="020B0604030504040204" pitchFamily="50" charset="-128"/>
                      </a:endParaRPr>
                    </a:p>
                    <a:p>
                      <a:pPr marL="144000" indent="-144000">
                        <a:spcBef>
                          <a:spcPts val="400"/>
                        </a:spcBef>
                        <a:spcAft>
                          <a:spcPts val="0"/>
                        </a:spcAft>
                        <a:buFont typeface="Arial" panose="020B0604020202020204" pitchFamily="34" charset="0"/>
                        <a:buChar char="•"/>
                      </a:pPr>
                      <a:r>
                        <a:rPr kumimoji="1" lang="ja-JP" altLang="en-US" sz="1600" b="0" dirty="0">
                          <a:solidFill>
                            <a:schemeClr val="tx1"/>
                          </a:solidFill>
                          <a:latin typeface="Meiryo UI" panose="020B0604030504040204" pitchFamily="50" charset="-128"/>
                          <a:ea typeface="Meiryo UI" panose="020B0604030504040204" pitchFamily="50" charset="-128"/>
                        </a:rPr>
                        <a:t>ドライバー名</a:t>
                      </a:r>
                      <a:endParaRPr kumimoji="1" lang="en-US" altLang="ja-JP" sz="1600" b="0" dirty="0">
                        <a:solidFill>
                          <a:schemeClr val="tx1"/>
                        </a:solidFill>
                        <a:latin typeface="Meiryo UI" panose="020B0604030504040204" pitchFamily="50" charset="-128"/>
                        <a:ea typeface="Meiryo UI" panose="020B0604030504040204" pitchFamily="50" charset="-128"/>
                      </a:endParaRPr>
                    </a:p>
                    <a:p>
                      <a:pPr marL="144000" indent="-144000">
                        <a:spcBef>
                          <a:spcPts val="400"/>
                        </a:spcBef>
                        <a:spcAft>
                          <a:spcPts val="0"/>
                        </a:spcAft>
                        <a:buFont typeface="Arial" panose="020B0604020202020204" pitchFamily="34" charset="0"/>
                        <a:buChar char="•"/>
                      </a:pPr>
                      <a:r>
                        <a:rPr kumimoji="1" lang="ja-JP" altLang="en-US" sz="1600" b="0" dirty="0">
                          <a:solidFill>
                            <a:schemeClr val="tx1"/>
                          </a:solidFill>
                          <a:latin typeface="Meiryo UI" panose="020B0604030504040204" pitchFamily="50" charset="-128"/>
                          <a:ea typeface="Meiryo UI" panose="020B0604030504040204" pitchFamily="50" charset="-128"/>
                        </a:rPr>
                        <a:t>ドライバーパス</a:t>
                      </a:r>
                      <a:endParaRPr kumimoji="1" lang="en-US" altLang="ja-JP" sz="1600" b="0" dirty="0">
                        <a:solidFill>
                          <a:schemeClr val="tx1"/>
                        </a:solidFill>
                        <a:latin typeface="Meiryo UI" panose="020B0604030504040204" pitchFamily="50" charset="-128"/>
                        <a:ea typeface="Meiryo UI" panose="020B0604030504040204" pitchFamily="50" charset="-128"/>
                      </a:endParaRPr>
                    </a:p>
                  </a:txBody>
                  <a:tcPr marL="216000" marR="144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solidFill>
                      <a:schemeClr val="bg1"/>
                    </a:solidFill>
                  </a:tcPr>
                </a:tc>
                <a:tc>
                  <a:txBody>
                    <a:bodyPr/>
                    <a:lstStyle/>
                    <a:p>
                      <a:pPr marL="144000" marR="0" lvl="0" indent="-144000" algn="l" defTabSz="914400" rtl="0" eaLnBrk="1" fontAlgn="auto" latinLnBrk="0" hangingPunct="1">
                        <a:lnSpc>
                          <a:spcPct val="100000"/>
                        </a:lnSpc>
                        <a:spcBef>
                          <a:spcPts val="400"/>
                        </a:spcBef>
                        <a:spcAft>
                          <a:spcPts val="0"/>
                        </a:spcAft>
                        <a:buClrTx/>
                        <a:buSzTx/>
                        <a:buFont typeface="Arial" panose="020B0604020202020204" pitchFamily="34" charset="0"/>
                        <a:buChar char="•"/>
                        <a:tabLst/>
                        <a:defRPr/>
                      </a:pPr>
                      <a:r>
                        <a:rPr kumimoji="1" lang="ja-JP" altLang="en-US" sz="1600" b="0" dirty="0">
                          <a:solidFill>
                            <a:schemeClr val="tx1"/>
                          </a:solidFill>
                          <a:latin typeface="Meiryo UI" panose="020B0604030504040204" pitchFamily="50" charset="-128"/>
                          <a:ea typeface="Meiryo UI" panose="020B0604030504040204" pitchFamily="50" charset="-128"/>
                        </a:rPr>
                        <a:t>ドライバーバージョン</a:t>
                      </a:r>
                      <a:endParaRPr kumimoji="1" lang="en-US" altLang="ja-JP" sz="1600" b="0" dirty="0">
                        <a:solidFill>
                          <a:schemeClr val="tx1"/>
                        </a:solidFill>
                        <a:latin typeface="Meiryo UI" panose="020B0604030504040204" pitchFamily="50" charset="-128"/>
                        <a:ea typeface="Meiryo UI" panose="020B0604030504040204" pitchFamily="50" charset="-128"/>
                      </a:endParaRPr>
                    </a:p>
                    <a:p>
                      <a:pPr marL="144000" indent="-144000" algn="l">
                        <a:spcBef>
                          <a:spcPts val="400"/>
                        </a:spcBef>
                        <a:buFont typeface="Arial" panose="020B0604020202020204" pitchFamily="34" charset="0"/>
                        <a:buChar char="•"/>
                      </a:pPr>
                      <a:r>
                        <a:rPr lang="ja-JP" altLang="en-US" sz="1600" dirty="0">
                          <a:latin typeface="Meiryo UI" panose="020B0604030504040204" pitchFamily="50" charset="-128"/>
                          <a:ea typeface="Meiryo UI" panose="020B0604030504040204" pitchFamily="50" charset="-128"/>
                        </a:rPr>
                        <a:t>プリントプロセッサ名</a:t>
                      </a:r>
                      <a:endParaRPr lang="en-US" altLang="ja-JP" sz="1600" dirty="0">
                        <a:latin typeface="Meiryo UI" panose="020B0604030504040204" pitchFamily="50" charset="-128"/>
                        <a:ea typeface="Meiryo UI" panose="020B0604030504040204" pitchFamily="50" charset="-128"/>
                      </a:endParaRPr>
                    </a:p>
                    <a:p>
                      <a:pPr marL="144000" indent="-144000" algn="l">
                        <a:spcBef>
                          <a:spcPts val="400"/>
                        </a:spcBef>
                        <a:buFont typeface="Arial" panose="020B0604020202020204" pitchFamily="34" charset="0"/>
                        <a:buChar char="•"/>
                      </a:pPr>
                      <a:r>
                        <a:rPr lang="ja-JP" altLang="en-US" sz="1600" dirty="0">
                          <a:latin typeface="Meiryo UI" panose="020B0604030504040204" pitchFamily="50" charset="-128"/>
                          <a:ea typeface="Meiryo UI" panose="020B0604030504040204" pitchFamily="50" charset="-128"/>
                        </a:rPr>
                        <a:t>プリンター種別</a:t>
                      </a:r>
                      <a:endParaRPr lang="en-US" altLang="ja-JP" sz="1600" dirty="0">
                        <a:latin typeface="Meiryo UI" panose="020B0604030504040204" pitchFamily="50" charset="-128"/>
                        <a:ea typeface="Meiryo UI" panose="020B0604030504040204" pitchFamily="50" charset="-128"/>
                      </a:endParaRPr>
                    </a:p>
                  </a:txBody>
                  <a:tcPr marL="216000" marR="144000" marT="0" marB="0" anchor="ctr" horzOverflow="overflow">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solidFill>
                      <a:schemeClr val="bg1"/>
                    </a:solidFill>
                  </a:tcPr>
                </a:tc>
                <a:tc>
                  <a:txBody>
                    <a:bodyPr/>
                    <a:lstStyle/>
                    <a:p>
                      <a:pPr marL="144000" indent="-144000" algn="l">
                        <a:spcBef>
                          <a:spcPts val="400"/>
                        </a:spcBef>
                        <a:buFont typeface="Arial" panose="020B0604020202020204" pitchFamily="34" charset="0"/>
                        <a:buChar char="•"/>
                      </a:pPr>
                      <a:r>
                        <a:rPr lang="ja-JP" altLang="en-US" sz="1600" dirty="0">
                          <a:latin typeface="Meiryo UI" panose="020B0604030504040204" pitchFamily="50" charset="-128"/>
                          <a:ea typeface="Meiryo UI" panose="020B0604030504040204" pitchFamily="50" charset="-128"/>
                        </a:rPr>
                        <a:t>解像度</a:t>
                      </a:r>
                      <a:endParaRPr lang="en-US" altLang="ja-JP" sz="1600" dirty="0">
                        <a:latin typeface="Meiryo UI" panose="020B0604030504040204" pitchFamily="50" charset="-128"/>
                        <a:ea typeface="Meiryo UI" panose="020B0604030504040204" pitchFamily="50" charset="-128"/>
                      </a:endParaRPr>
                    </a:p>
                    <a:p>
                      <a:pPr marL="144000" indent="-144000" algn="l">
                        <a:spcBef>
                          <a:spcPts val="400"/>
                        </a:spcBef>
                        <a:buFont typeface="Arial" panose="020B0604020202020204" pitchFamily="34" charset="0"/>
                        <a:buChar char="•"/>
                      </a:pPr>
                      <a:r>
                        <a:rPr lang="ja-JP" altLang="en-US" sz="1600" dirty="0">
                          <a:latin typeface="Meiryo UI" panose="020B0604030504040204" pitchFamily="50" charset="-128"/>
                          <a:ea typeface="Meiryo UI" panose="020B0604030504040204" pitchFamily="50" charset="-128"/>
                        </a:rPr>
                        <a:t>ポート名</a:t>
                      </a:r>
                      <a:endParaRPr lang="en-US" altLang="ja-JP" sz="1600" dirty="0">
                        <a:latin typeface="Meiryo UI" panose="020B0604030504040204" pitchFamily="50" charset="-128"/>
                        <a:ea typeface="Meiryo UI" panose="020B0604030504040204" pitchFamily="50" charset="-128"/>
                      </a:endParaRPr>
                    </a:p>
                    <a:p>
                      <a:pPr marL="144000" indent="-144000">
                        <a:spcBef>
                          <a:spcPts val="400"/>
                        </a:spcBef>
                        <a:spcAft>
                          <a:spcPts val="0"/>
                        </a:spcAft>
                        <a:buFont typeface="Arial" panose="020B0604020202020204" pitchFamily="34" charset="0"/>
                        <a:buChar char="•"/>
                      </a:pPr>
                      <a:endParaRPr kumimoji="1" lang="en-US" altLang="ja-JP" sz="1600" b="0" dirty="0">
                        <a:solidFill>
                          <a:schemeClr val="tx1"/>
                        </a:solidFill>
                        <a:latin typeface="Meiryo UI" panose="020B0604030504040204" pitchFamily="50" charset="-128"/>
                        <a:ea typeface="Meiryo UI" panose="020B0604030504040204" pitchFamily="50" charset="-128"/>
                      </a:endParaRPr>
                    </a:p>
                  </a:txBody>
                  <a:tcPr marL="216000" marR="144000" marT="0" marB="0" anchor="ctr" horzOverflow="overflow">
                    <a:lnL w="9525" cap="flat" cmpd="sng" algn="ctr">
                      <a:no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4"/>
                  </a:ext>
                </a:extLst>
              </a:tr>
            </a:tbl>
          </a:graphicData>
        </a:graphic>
      </p:graphicFrame>
      <p:sp>
        <p:nvSpPr>
          <p:cNvPr id="13" name="テキスト ボックス 12">
            <a:extLst>
              <a:ext uri="{FF2B5EF4-FFF2-40B4-BE49-F238E27FC236}">
                <a16:creationId xmlns:a16="http://schemas.microsoft.com/office/drawing/2014/main" id="{64FB22F7-7224-4CD2-9CC4-9057FBD39DDB}"/>
              </a:ext>
            </a:extLst>
          </p:cNvPr>
          <p:cNvSpPr txBox="1"/>
          <p:nvPr/>
        </p:nvSpPr>
        <p:spPr>
          <a:xfrm>
            <a:off x="777606" y="1512000"/>
            <a:ext cx="6499224" cy="446891"/>
          </a:xfrm>
          <a:prstGeom prst="rect">
            <a:avLst/>
          </a:prstGeom>
          <a:noFill/>
        </p:spPr>
        <p:txBody>
          <a:bodyPr wrap="square" lIns="0" rIns="0" rtlCol="0" anchor="t" anchorCtr="0">
            <a:noAutofit/>
          </a:bodyPr>
          <a:lstStyle/>
          <a:p>
            <a:pPr lvl="0" algn="l">
              <a:spcBef>
                <a:spcPts val="0"/>
              </a:spcBef>
            </a:pPr>
            <a:r>
              <a:rPr lang="ja-JP" altLang="en-US" sz="2400" dirty="0">
                <a:latin typeface="Meiryo UI" panose="020B0604030504040204" pitchFamily="50" charset="-128"/>
                <a:ea typeface="Meiryo UI" panose="020B0604030504040204" pitchFamily="50" charset="-128"/>
              </a:rPr>
              <a:t>情報取得可能項目</a:t>
            </a:r>
            <a:r>
              <a:rPr lang="ja-JP" altLang="en-US" sz="2400" b="1" dirty="0">
                <a:latin typeface="Meiryo UI" panose="020B0604030504040204" pitchFamily="50" charset="-128"/>
                <a:ea typeface="Meiryo UI" panose="020B0604030504040204" pitchFamily="50" charset="-128"/>
              </a:rPr>
              <a:t>❶</a:t>
            </a:r>
            <a:endParaRPr kumimoji="1" lang="en-US" altLang="ja-JP" sz="2400" b="1" dirty="0">
              <a:solidFill>
                <a:schemeClr val="tx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921656931"/>
      </p:ext>
    </p:extLst>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58B3B1C3-2993-4D25-8111-6D922E08C135}"/>
              </a:ext>
            </a:extLst>
          </p:cNvPr>
          <p:cNvSpPr>
            <a:spLocks noGrp="1"/>
          </p:cNvSpPr>
          <p:nvPr>
            <p:ph type="sldNum" sz="quarter" idx="4"/>
          </p:nvPr>
        </p:nvSpPr>
        <p:spPr/>
        <p:txBody>
          <a:bodyPr/>
          <a:lstStyle/>
          <a:p>
            <a:fld id="{F1BF7F6E-0413-4353-995D-100289A07FF8}" type="slidenum">
              <a:rPr lang="en-US" altLang="ja-JP" smtClean="0"/>
              <a:pPr/>
              <a:t>72</a:t>
            </a:fld>
            <a:endParaRPr lang="en-US" altLang="ja-JP" dirty="0"/>
          </a:p>
        </p:txBody>
      </p:sp>
      <p:sp>
        <p:nvSpPr>
          <p:cNvPr id="4" name="タイトル 3">
            <a:extLst>
              <a:ext uri="{FF2B5EF4-FFF2-40B4-BE49-F238E27FC236}">
                <a16:creationId xmlns:a16="http://schemas.microsoft.com/office/drawing/2014/main" id="{27BA333B-A0C0-47AB-95EF-9B7FB261326A}"/>
              </a:ext>
            </a:extLst>
          </p:cNvPr>
          <p:cNvSpPr>
            <a:spLocks noGrp="1"/>
          </p:cNvSpPr>
          <p:nvPr>
            <p:ph type="title"/>
          </p:nvPr>
        </p:nvSpPr>
        <p:spPr/>
        <p:txBody>
          <a:bodyPr/>
          <a:lstStyle/>
          <a:p>
            <a:r>
              <a:rPr lang="ja-JP" altLang="en-US" dirty="0">
                <a:solidFill>
                  <a:srgbClr val="191919"/>
                </a:solidFill>
                <a:latin typeface="Meiryo UI" panose="020B0604030504040204" pitchFamily="50" charset="-128"/>
                <a:ea typeface="Meiryo UI" panose="020B0604030504040204" pitchFamily="50" charset="-128"/>
                <a:sym typeface="ヒラギノ角ゴ ProN W6" charset="0"/>
              </a:rPr>
              <a:t>情報取得</a:t>
            </a:r>
            <a:endParaRPr kumimoji="1" lang="ja-JP" altLang="en-US" dirty="0"/>
          </a:p>
        </p:txBody>
      </p:sp>
      <p:sp>
        <p:nvSpPr>
          <p:cNvPr id="5" name="角丸四角形 13">
            <a:extLst>
              <a:ext uri="{FF2B5EF4-FFF2-40B4-BE49-F238E27FC236}">
                <a16:creationId xmlns:a16="http://schemas.microsoft.com/office/drawing/2014/main" id="{4FDA7F5F-A2F4-430E-A80D-694690A99BBC}"/>
              </a:ext>
            </a:extLst>
          </p:cNvPr>
          <p:cNvSpPr/>
          <p:nvPr/>
        </p:nvSpPr>
        <p:spPr bwMode="auto">
          <a:xfrm>
            <a:off x="9022006" y="360000"/>
            <a:ext cx="1080000" cy="288000"/>
          </a:xfrm>
          <a:prstGeom prst="roundRect">
            <a:avLst>
              <a:gd name="adj" fmla="val 13229"/>
            </a:avLst>
          </a:prstGeom>
          <a:solidFill>
            <a:srgbClr val="00B0F0"/>
          </a:solidFill>
          <a:ln w="28575" cap="flat" cmpd="sng" algn="ctr">
            <a:no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a:defRPr/>
            </a:pPr>
            <a:r>
              <a:rPr lang="en-US" altLang="ja-JP" sz="1400" b="1" kern="0" dirty="0">
                <a:solidFill>
                  <a:srgbClr val="FFFFFF"/>
                </a:solidFill>
                <a:latin typeface="Meiryo UI" panose="020B0604030504040204" pitchFamily="50" charset="-128"/>
                <a:ea typeface="Meiryo UI" panose="020B0604030504040204" pitchFamily="50" charset="-128"/>
                <a:cs typeface="Verdana" panose="020B0604030504040204" pitchFamily="34" charset="0"/>
              </a:rPr>
              <a:t>Windows</a:t>
            </a:r>
            <a:endParaRPr kumimoji="1" lang="ja-JP" altLang="en-US" sz="1400" b="1" kern="0" dirty="0">
              <a:solidFill>
                <a:srgbClr val="FFFFFF"/>
              </a:solidFill>
              <a:latin typeface="Meiryo UI" panose="020B0604030504040204" pitchFamily="50" charset="-128"/>
              <a:ea typeface="Meiryo UI" panose="020B0604030504040204" pitchFamily="50" charset="-128"/>
              <a:cs typeface="Verdana" panose="020B0604030504040204" pitchFamily="34" charset="0"/>
            </a:endParaRPr>
          </a:p>
        </p:txBody>
      </p:sp>
      <p:sp>
        <p:nvSpPr>
          <p:cNvPr id="6" name="テキスト ボックス 5">
            <a:extLst>
              <a:ext uri="{FF2B5EF4-FFF2-40B4-BE49-F238E27FC236}">
                <a16:creationId xmlns:a16="http://schemas.microsoft.com/office/drawing/2014/main" id="{C0ACEFD5-13BC-410F-93CE-BCB0358B90BF}"/>
              </a:ext>
            </a:extLst>
          </p:cNvPr>
          <p:cNvSpPr txBox="1"/>
          <p:nvPr/>
        </p:nvSpPr>
        <p:spPr>
          <a:xfrm>
            <a:off x="777606" y="1512000"/>
            <a:ext cx="6499224" cy="446891"/>
          </a:xfrm>
          <a:prstGeom prst="rect">
            <a:avLst/>
          </a:prstGeom>
          <a:noFill/>
        </p:spPr>
        <p:txBody>
          <a:bodyPr wrap="square" lIns="0" rIns="0" rtlCol="0" anchor="t" anchorCtr="0">
            <a:noAutofit/>
          </a:bodyPr>
          <a:lstStyle/>
          <a:p>
            <a:pPr lvl="0" algn="l">
              <a:spcBef>
                <a:spcPts val="0"/>
              </a:spcBef>
            </a:pPr>
            <a:r>
              <a:rPr lang="ja-JP" altLang="en-US" sz="2400" dirty="0">
                <a:latin typeface="Meiryo UI" panose="020B0604030504040204" pitchFamily="50" charset="-128"/>
                <a:ea typeface="Meiryo UI" panose="020B0604030504040204" pitchFamily="50" charset="-128"/>
              </a:rPr>
              <a:t>情報取得可能項目</a:t>
            </a:r>
            <a:r>
              <a:rPr lang="ja-JP" altLang="en-US" sz="2400" b="1" dirty="0">
                <a:latin typeface="Meiryo UI" panose="020B0604030504040204" pitchFamily="50" charset="-128"/>
                <a:ea typeface="Meiryo UI" panose="020B0604030504040204" pitchFamily="50" charset="-128"/>
              </a:rPr>
              <a:t>❷</a:t>
            </a:r>
            <a:endParaRPr kumimoji="1" lang="en-US" altLang="ja-JP" sz="2400" b="1" dirty="0">
              <a:solidFill>
                <a:schemeClr val="tx1"/>
              </a:solidFill>
              <a:latin typeface="Meiryo UI" panose="020B0604030504040204" pitchFamily="50" charset="-128"/>
              <a:ea typeface="Meiryo UI" panose="020B0604030504040204" pitchFamily="50" charset="-128"/>
            </a:endParaRPr>
          </a:p>
        </p:txBody>
      </p:sp>
      <p:graphicFrame>
        <p:nvGraphicFramePr>
          <p:cNvPr id="7" name="Group 56">
            <a:extLst>
              <a:ext uri="{FF2B5EF4-FFF2-40B4-BE49-F238E27FC236}">
                <a16:creationId xmlns:a16="http://schemas.microsoft.com/office/drawing/2014/main" id="{43EE224C-A30B-4BD5-BB8C-FB77C0D7F31F}"/>
              </a:ext>
            </a:extLst>
          </p:cNvPr>
          <p:cNvGraphicFramePr>
            <a:graphicFrameLocks/>
          </p:cNvGraphicFramePr>
          <p:nvPr>
            <p:extLst>
              <p:ext uri="{D42A27DB-BD31-4B8C-83A1-F6EECF244321}">
                <p14:modId xmlns:p14="http://schemas.microsoft.com/office/powerpoint/2010/main" val="485577516"/>
              </p:ext>
            </p:extLst>
          </p:nvPr>
        </p:nvGraphicFramePr>
        <p:xfrm>
          <a:off x="740967" y="2062800"/>
          <a:ext cx="11520000" cy="4608000"/>
        </p:xfrm>
        <a:graphic>
          <a:graphicData uri="http://schemas.openxmlformats.org/drawingml/2006/table">
            <a:tbl>
              <a:tblPr/>
              <a:tblGrid>
                <a:gridCol w="2088000">
                  <a:extLst>
                    <a:ext uri="{9D8B030D-6E8A-4147-A177-3AD203B41FA5}">
                      <a16:colId xmlns:a16="http://schemas.microsoft.com/office/drawing/2014/main" val="20000"/>
                    </a:ext>
                  </a:extLst>
                </a:gridCol>
                <a:gridCol w="3312000">
                  <a:extLst>
                    <a:ext uri="{9D8B030D-6E8A-4147-A177-3AD203B41FA5}">
                      <a16:colId xmlns:a16="http://schemas.microsoft.com/office/drawing/2014/main" val="20001"/>
                    </a:ext>
                  </a:extLst>
                </a:gridCol>
                <a:gridCol w="3312000">
                  <a:extLst>
                    <a:ext uri="{9D8B030D-6E8A-4147-A177-3AD203B41FA5}">
                      <a16:colId xmlns:a16="http://schemas.microsoft.com/office/drawing/2014/main" val="1272909503"/>
                    </a:ext>
                  </a:extLst>
                </a:gridCol>
                <a:gridCol w="2808000">
                  <a:extLst>
                    <a:ext uri="{9D8B030D-6E8A-4147-A177-3AD203B41FA5}">
                      <a16:colId xmlns:a16="http://schemas.microsoft.com/office/drawing/2014/main" val="4017391875"/>
                    </a:ext>
                  </a:extLst>
                </a:gridCol>
              </a:tblGrid>
              <a:tr h="1440000">
                <a:tc>
                  <a:txBody>
                    <a:bodyPr/>
                    <a:lstStyle/>
                    <a:p>
                      <a:pPr marL="144000" algn="l"/>
                      <a:r>
                        <a:rPr kumimoji="1" lang="ja-JP" altLang="en-US" sz="1800" b="0" dirty="0">
                          <a:solidFill>
                            <a:schemeClr val="tx1"/>
                          </a:solidFill>
                          <a:latin typeface="Meiryo UI" panose="020B0604030504040204" pitchFamily="50" charset="-128"/>
                          <a:ea typeface="Meiryo UI" panose="020B0604030504040204" pitchFamily="50" charset="-128"/>
                        </a:rPr>
                        <a:t>セキュリティ情報</a:t>
                      </a:r>
                    </a:p>
                  </a:txBody>
                  <a:tcPr marL="72000" marR="144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noFill/>
                  </a:tcPr>
                </a:tc>
                <a:tc>
                  <a:txBody>
                    <a:bodyPr/>
                    <a:lstStyle/>
                    <a:p>
                      <a:pPr marL="144000" indent="-144000">
                        <a:spcBef>
                          <a:spcPts val="400"/>
                        </a:spcBef>
                        <a:buFont typeface="Arial" panose="020B0604020202020204" pitchFamily="34" charset="0"/>
                        <a:buChar char="•"/>
                      </a:pPr>
                      <a:r>
                        <a:rPr kumimoji="1" lang="en-US" altLang="ja-JP" sz="1600" b="0" dirty="0" err="1">
                          <a:solidFill>
                            <a:schemeClr val="tx1"/>
                          </a:solidFill>
                          <a:latin typeface="Meiryo UI" panose="020B0604030504040204" pitchFamily="50" charset="-128"/>
                          <a:ea typeface="Meiryo UI" panose="020B0604030504040204" pitchFamily="50" charset="-128"/>
                        </a:rPr>
                        <a:t>AntiVirus</a:t>
                      </a:r>
                      <a:r>
                        <a:rPr kumimoji="1" lang="ja-JP" altLang="en-US" sz="1600" b="0" dirty="0">
                          <a:solidFill>
                            <a:schemeClr val="tx1"/>
                          </a:solidFill>
                          <a:latin typeface="Meiryo UI" panose="020B0604030504040204" pitchFamily="50" charset="-128"/>
                          <a:ea typeface="Meiryo UI" panose="020B0604030504040204" pitchFamily="50" charset="-128"/>
                        </a:rPr>
                        <a:t>プロファイルバージョン</a:t>
                      </a:r>
                      <a:endParaRPr kumimoji="1" lang="en-US" altLang="ja-JP" sz="1600" b="0" dirty="0">
                        <a:solidFill>
                          <a:schemeClr val="tx1"/>
                        </a:solidFill>
                        <a:latin typeface="Meiryo UI" panose="020B0604030504040204" pitchFamily="50" charset="-128"/>
                        <a:ea typeface="Meiryo UI" panose="020B0604030504040204" pitchFamily="50" charset="-128"/>
                      </a:endParaRPr>
                    </a:p>
                    <a:p>
                      <a:pPr marL="144000" indent="-144000">
                        <a:spcBef>
                          <a:spcPts val="400"/>
                        </a:spcBef>
                        <a:buFont typeface="Arial" panose="020B0604020202020204" pitchFamily="34" charset="0"/>
                        <a:buChar char="•"/>
                      </a:pPr>
                      <a:r>
                        <a:rPr kumimoji="1" lang="en-US" altLang="ja-JP" sz="1600" b="0" dirty="0" err="1">
                          <a:solidFill>
                            <a:schemeClr val="tx1"/>
                          </a:solidFill>
                          <a:latin typeface="Meiryo UI" panose="020B0604030504040204" pitchFamily="50" charset="-128"/>
                          <a:ea typeface="Meiryo UI" panose="020B0604030504040204" pitchFamily="50" charset="-128"/>
                        </a:rPr>
                        <a:t>HotFix</a:t>
                      </a:r>
                      <a:r>
                        <a:rPr kumimoji="1" lang="ja-JP" altLang="en-US" sz="1600" b="0" dirty="0">
                          <a:solidFill>
                            <a:schemeClr val="tx1"/>
                          </a:solidFill>
                          <a:latin typeface="Meiryo UI" panose="020B0604030504040204" pitchFamily="50" charset="-128"/>
                          <a:ea typeface="Meiryo UI" panose="020B0604030504040204" pitchFamily="50" charset="-128"/>
                        </a:rPr>
                        <a:t>プロファイルバージョン</a:t>
                      </a:r>
                      <a:endParaRPr kumimoji="1" lang="en-US" altLang="ja-JP" sz="1600" b="0" dirty="0">
                        <a:solidFill>
                          <a:schemeClr val="tx1"/>
                        </a:solidFill>
                        <a:latin typeface="Meiryo UI" panose="020B0604030504040204" pitchFamily="50" charset="-128"/>
                        <a:ea typeface="Meiryo UI" panose="020B0604030504040204" pitchFamily="50" charset="-128"/>
                      </a:endParaRPr>
                    </a:p>
                    <a:p>
                      <a:pPr marL="144000" indent="-144000">
                        <a:spcBef>
                          <a:spcPts val="400"/>
                        </a:spcBef>
                        <a:buFont typeface="Arial" panose="020B0604020202020204" pitchFamily="34" charset="0"/>
                        <a:buChar char="•"/>
                      </a:pPr>
                      <a:r>
                        <a:rPr kumimoji="1" lang="en-US" altLang="ja-JP" sz="1600" b="0" dirty="0" err="1">
                          <a:solidFill>
                            <a:schemeClr val="tx1"/>
                          </a:solidFill>
                          <a:latin typeface="Meiryo UI" panose="020B0604030504040204" pitchFamily="50" charset="-128"/>
                          <a:ea typeface="Meiryo UI" panose="020B0604030504040204" pitchFamily="50" charset="-128"/>
                        </a:rPr>
                        <a:t>MSIEOffice</a:t>
                      </a:r>
                      <a:r>
                        <a:rPr kumimoji="1" lang="ja-JP" altLang="en-US" sz="1600" b="0" dirty="0">
                          <a:solidFill>
                            <a:schemeClr val="tx1"/>
                          </a:solidFill>
                          <a:latin typeface="Meiryo UI" panose="020B0604030504040204" pitchFamily="50" charset="-128"/>
                          <a:ea typeface="Meiryo UI" panose="020B0604030504040204" pitchFamily="50" charset="-128"/>
                        </a:rPr>
                        <a:t>プロファイルバージョン</a:t>
                      </a:r>
                      <a:endParaRPr kumimoji="1" lang="en-US" altLang="ja-JP" sz="1600" b="0" dirty="0">
                        <a:solidFill>
                          <a:schemeClr val="tx1"/>
                        </a:solidFill>
                        <a:latin typeface="Meiryo UI" panose="020B0604030504040204" pitchFamily="50" charset="-128"/>
                        <a:ea typeface="Meiryo UI" panose="020B0604030504040204" pitchFamily="50" charset="-128"/>
                      </a:endParaRPr>
                    </a:p>
                    <a:p>
                      <a:pPr marL="144000" indent="-144000">
                        <a:spcBef>
                          <a:spcPts val="400"/>
                        </a:spcBef>
                        <a:buFont typeface="Arial" panose="020B0604020202020204" pitchFamily="34" charset="0"/>
                        <a:buChar char="•"/>
                      </a:pPr>
                      <a:r>
                        <a:rPr kumimoji="1" lang="en-US" altLang="ja-JP" sz="1600" b="0" dirty="0">
                          <a:solidFill>
                            <a:schemeClr val="tx1"/>
                          </a:solidFill>
                          <a:latin typeface="Meiryo UI" panose="020B0604030504040204" pitchFamily="50" charset="-128"/>
                          <a:ea typeface="Meiryo UI" panose="020B0604030504040204" pitchFamily="50" charset="-128"/>
                        </a:rPr>
                        <a:t>Adobe</a:t>
                      </a:r>
                      <a:r>
                        <a:rPr kumimoji="1" lang="ja-JP" altLang="en-US" sz="1600" b="0" dirty="0">
                          <a:solidFill>
                            <a:schemeClr val="tx1"/>
                          </a:solidFill>
                          <a:latin typeface="Meiryo UI" panose="020B0604030504040204" pitchFamily="50" charset="-128"/>
                          <a:ea typeface="Meiryo UI" panose="020B0604030504040204" pitchFamily="50" charset="-128"/>
                        </a:rPr>
                        <a:t>プロファイルバージョン</a:t>
                      </a:r>
                      <a:endParaRPr kumimoji="1" lang="en-US" altLang="ja-JP" sz="1600" b="0" dirty="0">
                        <a:solidFill>
                          <a:schemeClr val="tx1"/>
                        </a:solidFill>
                        <a:latin typeface="Meiryo UI" panose="020B0604030504040204" pitchFamily="50" charset="-128"/>
                        <a:ea typeface="Meiryo UI" panose="020B0604030504040204" pitchFamily="50" charset="-128"/>
                      </a:endParaRPr>
                    </a:p>
                  </a:txBody>
                  <a:tcPr marL="216000" marR="144000" marT="0" marB="0" anchor="ctr" horzOverflow="overflow">
                    <a:lnL w="9525" cap="flat" cmpd="sng" algn="ctr">
                      <a:solidFill>
                        <a:schemeClr val="tx1">
                          <a:lumMod val="65000"/>
                          <a:lumOff val="35000"/>
                        </a:schemeClr>
                      </a:solidFill>
                      <a:prstDash val="solid"/>
                      <a:round/>
                      <a:headEnd type="none" w="med" len="med"/>
                      <a:tailEnd type="none" w="med" len="med"/>
                    </a:lnL>
                    <a:lnR w="12700" cap="flat" cmpd="sng" algn="ctr">
                      <a:noFill/>
                      <a:prstDash val="sysDot"/>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solidFill>
                      <a:schemeClr val="bg1"/>
                    </a:solidFill>
                  </a:tcPr>
                </a:tc>
                <a:tc>
                  <a:txBody>
                    <a:bodyPr/>
                    <a:lstStyle/>
                    <a:p>
                      <a:pPr marL="144000" marR="0" lvl="0" indent="-144000" algn="l" defTabSz="914400" rtl="0" eaLnBrk="1" fontAlgn="auto" latinLnBrk="0" hangingPunct="1">
                        <a:lnSpc>
                          <a:spcPct val="100000"/>
                        </a:lnSpc>
                        <a:spcBef>
                          <a:spcPts val="400"/>
                        </a:spcBef>
                        <a:spcAft>
                          <a:spcPts val="0"/>
                        </a:spcAft>
                        <a:buClrTx/>
                        <a:buSzTx/>
                        <a:buFont typeface="Arial" panose="020B0604020202020204" pitchFamily="34" charset="0"/>
                        <a:buChar char="•"/>
                        <a:tabLst/>
                        <a:defRPr/>
                      </a:pPr>
                      <a:r>
                        <a:rPr kumimoji="1" lang="ja-JP" altLang="en-US" sz="1600" b="0" dirty="0">
                          <a:solidFill>
                            <a:schemeClr val="tx1"/>
                          </a:solidFill>
                          <a:latin typeface="Meiryo UI" panose="020B0604030504040204" pitchFamily="50" charset="-128"/>
                          <a:ea typeface="Meiryo UI" panose="020B0604030504040204" pitchFamily="50" charset="-128"/>
                        </a:rPr>
                        <a:t>オプション製品プロファイルバージョン</a:t>
                      </a:r>
                      <a:endParaRPr kumimoji="1" lang="en-US" altLang="ja-JP" sz="1600" b="0" dirty="0">
                        <a:solidFill>
                          <a:schemeClr val="tx1"/>
                        </a:solidFill>
                        <a:latin typeface="Meiryo UI" panose="020B0604030504040204" pitchFamily="50" charset="-128"/>
                        <a:ea typeface="Meiryo UI" panose="020B0604030504040204" pitchFamily="50" charset="-128"/>
                      </a:endParaRPr>
                    </a:p>
                    <a:p>
                      <a:pPr marL="144000" indent="-144000" algn="l" eaLnBrk="1" hangingPunct="1">
                        <a:spcBef>
                          <a:spcPts val="400"/>
                        </a:spcBef>
                        <a:buFont typeface="Arial" panose="020B0604020202020204" pitchFamily="34" charset="0"/>
                        <a:buChar char="•"/>
                      </a:pPr>
                      <a:r>
                        <a:rPr lang="en-US" altLang="ja-JP" sz="1600" dirty="0">
                          <a:latin typeface="Meiryo UI" panose="020B0604030504040204" pitchFamily="50" charset="-128"/>
                          <a:ea typeface="Meiryo UI" panose="020B0604030504040204" pitchFamily="50" charset="-128"/>
                        </a:rPr>
                        <a:t>JAVA</a:t>
                      </a:r>
                      <a:r>
                        <a:rPr lang="ja-JP" altLang="en-US" sz="1600" dirty="0">
                          <a:latin typeface="Meiryo UI" panose="020B0604030504040204" pitchFamily="50" charset="-128"/>
                          <a:ea typeface="Meiryo UI" panose="020B0604030504040204" pitchFamily="50" charset="-128"/>
                        </a:rPr>
                        <a:t>プロファイルバージョン</a:t>
                      </a:r>
                      <a:endParaRPr lang="en-US" altLang="ja-JP" sz="1600" dirty="0">
                        <a:latin typeface="Meiryo UI" panose="020B0604030504040204" pitchFamily="50" charset="-128"/>
                        <a:ea typeface="Meiryo UI" panose="020B0604030504040204" pitchFamily="50" charset="-128"/>
                      </a:endParaRPr>
                    </a:p>
                    <a:p>
                      <a:pPr marL="144000" indent="-144000" algn="l" eaLnBrk="1" hangingPunct="1">
                        <a:spcBef>
                          <a:spcPts val="400"/>
                        </a:spcBef>
                        <a:buFont typeface="Arial" panose="020B0604020202020204" pitchFamily="34" charset="0"/>
                        <a:buChar char="•"/>
                      </a:pPr>
                      <a:r>
                        <a:rPr lang="en-US" altLang="ja-JP" sz="1600" dirty="0">
                          <a:latin typeface="Meiryo UI" panose="020B0604030504040204" pitchFamily="50" charset="-128"/>
                          <a:ea typeface="Meiryo UI" panose="020B0604030504040204" pitchFamily="50" charset="-128"/>
                        </a:rPr>
                        <a:t>Web</a:t>
                      </a:r>
                      <a:r>
                        <a:rPr lang="ja-JP" altLang="en-US" sz="1600" dirty="0">
                          <a:latin typeface="Meiryo UI" panose="020B0604030504040204" pitchFamily="50" charset="-128"/>
                          <a:ea typeface="Meiryo UI" panose="020B0604030504040204" pitchFamily="50" charset="-128"/>
                        </a:rPr>
                        <a:t>ブラウザプロファイルバージョン</a:t>
                      </a:r>
                      <a:endParaRPr lang="en-US" altLang="ja-JP" sz="1600" dirty="0">
                        <a:latin typeface="Meiryo UI" panose="020B0604030504040204" pitchFamily="50" charset="-128"/>
                        <a:ea typeface="Meiryo UI" panose="020B0604030504040204" pitchFamily="50" charset="-128"/>
                      </a:endParaRPr>
                    </a:p>
                    <a:p>
                      <a:pPr marL="144000" indent="-144000" algn="l" eaLnBrk="1" hangingPunct="1">
                        <a:spcBef>
                          <a:spcPts val="400"/>
                        </a:spcBef>
                        <a:buFont typeface="Arial" panose="020B0604020202020204" pitchFamily="34" charset="0"/>
                        <a:buChar char="•"/>
                      </a:pPr>
                      <a:r>
                        <a:rPr lang="en-US" altLang="ja-JP" sz="1600" dirty="0">
                          <a:latin typeface="Meiryo UI" panose="020B0604030504040204" pitchFamily="50" charset="-128"/>
                          <a:ea typeface="Meiryo UI" panose="020B0604030504040204" pitchFamily="50" charset="-128"/>
                        </a:rPr>
                        <a:t>Web</a:t>
                      </a:r>
                      <a:r>
                        <a:rPr lang="ja-JP" altLang="en-US" sz="1600" dirty="0">
                          <a:latin typeface="Meiryo UI" panose="020B0604030504040204" pitchFamily="50" charset="-128"/>
                          <a:ea typeface="Meiryo UI" panose="020B0604030504040204" pitchFamily="50" charset="-128"/>
                        </a:rPr>
                        <a:t>サーバプロファイルバージョン</a:t>
                      </a:r>
                      <a:endParaRPr lang="en-US" altLang="ja-JP" sz="1600" dirty="0">
                        <a:latin typeface="Meiryo UI" panose="020B0604030504040204" pitchFamily="50" charset="-128"/>
                        <a:ea typeface="Meiryo UI" panose="020B0604030504040204" pitchFamily="50" charset="-128"/>
                      </a:endParaRPr>
                    </a:p>
                  </a:txBody>
                  <a:tcPr marL="216000" marR="144000" marT="0" marB="0" anchor="ctr" horzOverflow="overflow">
                    <a:lnL w="12700" cap="flat" cmpd="sng" algn="ctr">
                      <a:noFill/>
                      <a:prstDash val="sysDot"/>
                      <a:round/>
                      <a:headEnd type="none" w="med" len="med"/>
                      <a:tailEnd type="none" w="med" len="med"/>
                    </a:lnL>
                    <a:lnR w="12700" cap="flat" cmpd="sng" algn="ctr">
                      <a:noFill/>
                      <a:prstDash val="sysDot"/>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solidFill>
                      <a:schemeClr val="bg1"/>
                    </a:solidFill>
                  </a:tcPr>
                </a:tc>
                <a:tc>
                  <a:txBody>
                    <a:bodyPr/>
                    <a:lstStyle/>
                    <a:p>
                      <a:pPr marL="144000" indent="-144000" algn="l" eaLnBrk="1" hangingPunct="1">
                        <a:spcBef>
                          <a:spcPts val="400"/>
                        </a:spcBef>
                        <a:buFont typeface="Arial" panose="020B0604020202020204" pitchFamily="34" charset="0"/>
                        <a:buChar char="•"/>
                      </a:pPr>
                      <a:r>
                        <a:rPr lang="ja-JP" altLang="en-US" sz="1600" dirty="0">
                          <a:latin typeface="Meiryo UI" panose="020B0604030504040204" pitchFamily="50" charset="-128"/>
                          <a:ea typeface="Meiryo UI" panose="020B0604030504040204" pitchFamily="50" charset="-128"/>
                        </a:rPr>
                        <a:t>セキュリティパッチ種別</a:t>
                      </a:r>
                      <a:endParaRPr lang="en-US" altLang="ja-JP" sz="1600" dirty="0">
                        <a:latin typeface="Meiryo UI" panose="020B0604030504040204" pitchFamily="50" charset="-128"/>
                        <a:ea typeface="Meiryo UI" panose="020B0604030504040204" pitchFamily="50" charset="-128"/>
                      </a:endParaRPr>
                    </a:p>
                    <a:p>
                      <a:pPr marL="144000" indent="-144000" algn="l" eaLnBrk="1" hangingPunct="1">
                        <a:spcBef>
                          <a:spcPts val="400"/>
                        </a:spcBef>
                        <a:buFont typeface="Arial" panose="020B0604020202020204" pitchFamily="34" charset="0"/>
                        <a:buChar char="•"/>
                      </a:pPr>
                      <a:r>
                        <a:rPr lang="ja-JP" altLang="en-US" sz="1600" dirty="0">
                          <a:latin typeface="Meiryo UI" panose="020B0604030504040204" pitchFamily="50" charset="-128"/>
                          <a:ea typeface="Meiryo UI" panose="020B0604030504040204" pitchFamily="50" charset="-128"/>
                        </a:rPr>
                        <a:t>サポート技術コード</a:t>
                      </a:r>
                      <a:endParaRPr lang="en-US" altLang="ja-JP" sz="1600" dirty="0">
                        <a:latin typeface="Meiryo UI" panose="020B0604030504040204" pitchFamily="50" charset="-128"/>
                        <a:ea typeface="Meiryo UI" panose="020B0604030504040204" pitchFamily="50" charset="-128"/>
                      </a:endParaRPr>
                    </a:p>
                    <a:p>
                      <a:pPr marL="144000" indent="-144000">
                        <a:spcBef>
                          <a:spcPts val="400"/>
                        </a:spcBef>
                        <a:buFont typeface="Arial" panose="020B0604020202020204" pitchFamily="34" charset="0"/>
                        <a:buChar char="•"/>
                      </a:pPr>
                      <a:endParaRPr kumimoji="1" lang="en-US" altLang="ja-JP" sz="1600" b="0" dirty="0">
                        <a:solidFill>
                          <a:schemeClr val="tx1"/>
                        </a:solidFill>
                        <a:latin typeface="Meiryo UI" panose="020B0604030504040204" pitchFamily="50" charset="-128"/>
                        <a:ea typeface="Meiryo UI" panose="020B0604030504040204" pitchFamily="50" charset="-128"/>
                      </a:endParaRPr>
                    </a:p>
                    <a:p>
                      <a:pPr marL="144000" indent="-144000">
                        <a:spcBef>
                          <a:spcPts val="400"/>
                        </a:spcBef>
                        <a:buFont typeface="Arial" panose="020B0604020202020204" pitchFamily="34" charset="0"/>
                        <a:buChar char="•"/>
                      </a:pPr>
                      <a:endParaRPr kumimoji="1" lang="en-US" altLang="ja-JP" sz="1600" b="0" dirty="0">
                        <a:solidFill>
                          <a:schemeClr val="tx1"/>
                        </a:solidFill>
                        <a:latin typeface="Meiryo UI" panose="020B0604030504040204" pitchFamily="50" charset="-128"/>
                        <a:ea typeface="Meiryo UI" panose="020B0604030504040204" pitchFamily="50" charset="-128"/>
                      </a:endParaRPr>
                    </a:p>
                  </a:txBody>
                  <a:tcPr marL="216000" marR="144000" marT="0" marB="0" anchor="ctr" horzOverflow="overflow">
                    <a:lnL w="12700" cap="flat" cmpd="sng" algn="ctr">
                      <a:noFill/>
                      <a:prstDash val="sysDot"/>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1728000">
                <a:tc>
                  <a:txBody>
                    <a:bodyPr/>
                    <a:lstStyle/>
                    <a:p>
                      <a:pPr marL="144000" algn="l"/>
                      <a:r>
                        <a:rPr kumimoji="1" lang="ja-JP" altLang="en-US" sz="1800" b="0" dirty="0">
                          <a:solidFill>
                            <a:schemeClr val="tx1"/>
                          </a:solidFill>
                          <a:latin typeface="Meiryo UI" panose="020B0604030504040204" pitchFamily="50" charset="-128"/>
                          <a:ea typeface="Meiryo UI" panose="020B0604030504040204" pitchFamily="50" charset="-128"/>
                        </a:rPr>
                        <a:t>ソフトウェア情報</a:t>
                      </a:r>
                    </a:p>
                  </a:txBody>
                  <a:tcPr marL="72000" marR="144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noFill/>
                  </a:tcPr>
                </a:tc>
                <a:tc>
                  <a:txBody>
                    <a:bodyPr/>
                    <a:lstStyle/>
                    <a:p>
                      <a:pPr marL="144000" indent="-144000">
                        <a:spcBef>
                          <a:spcPts val="400"/>
                        </a:spcBef>
                        <a:buFont typeface="Arial" panose="020B0604020202020204" pitchFamily="34" charset="0"/>
                        <a:buChar char="•"/>
                      </a:pPr>
                      <a:r>
                        <a:rPr kumimoji="1" lang="ja-JP" altLang="en-US" sz="1600" b="0" dirty="0">
                          <a:solidFill>
                            <a:schemeClr val="tx1"/>
                          </a:solidFill>
                          <a:latin typeface="Meiryo UI" panose="020B0604030504040204" pitchFamily="50" charset="-128"/>
                          <a:ea typeface="Meiryo UI" panose="020B0604030504040204" pitchFamily="50" charset="-128"/>
                        </a:rPr>
                        <a:t>製品名</a:t>
                      </a:r>
                      <a:endParaRPr kumimoji="1" lang="en-US" altLang="ja-JP" sz="1600" b="0" dirty="0">
                        <a:solidFill>
                          <a:schemeClr val="tx1"/>
                        </a:solidFill>
                        <a:latin typeface="Meiryo UI" panose="020B0604030504040204" pitchFamily="50" charset="-128"/>
                        <a:ea typeface="Meiryo UI" panose="020B0604030504040204" pitchFamily="50" charset="-128"/>
                      </a:endParaRPr>
                    </a:p>
                    <a:p>
                      <a:pPr marL="144000" indent="-144000">
                        <a:spcBef>
                          <a:spcPts val="400"/>
                        </a:spcBef>
                        <a:buFont typeface="Arial" panose="020B0604020202020204" pitchFamily="34" charset="0"/>
                        <a:buChar char="•"/>
                      </a:pPr>
                      <a:r>
                        <a:rPr kumimoji="1" lang="ja-JP" altLang="en-US" sz="1600" b="0" dirty="0">
                          <a:solidFill>
                            <a:schemeClr val="tx1"/>
                          </a:solidFill>
                          <a:latin typeface="Meiryo UI" panose="020B0604030504040204" pitchFamily="50" charset="-128"/>
                          <a:ea typeface="Meiryo UI" panose="020B0604030504040204" pitchFamily="50" charset="-128"/>
                        </a:rPr>
                        <a:t>製品バージョン</a:t>
                      </a:r>
                      <a:endParaRPr kumimoji="1" lang="en-US" altLang="ja-JP" sz="1600" b="0" dirty="0">
                        <a:solidFill>
                          <a:schemeClr val="tx1"/>
                        </a:solidFill>
                        <a:latin typeface="Meiryo UI" panose="020B0604030504040204" pitchFamily="50" charset="-128"/>
                        <a:ea typeface="Meiryo UI" panose="020B0604030504040204" pitchFamily="50" charset="-128"/>
                      </a:endParaRPr>
                    </a:p>
                    <a:p>
                      <a:pPr marL="144000" indent="-144000">
                        <a:spcBef>
                          <a:spcPts val="400"/>
                        </a:spcBef>
                        <a:buFont typeface="Arial" panose="020B0604020202020204" pitchFamily="34" charset="0"/>
                        <a:buChar char="•"/>
                      </a:pPr>
                      <a:r>
                        <a:rPr kumimoji="1" lang="ja-JP" altLang="en-US" sz="1600" b="0" dirty="0">
                          <a:solidFill>
                            <a:schemeClr val="tx1"/>
                          </a:solidFill>
                          <a:latin typeface="Meiryo UI" panose="020B0604030504040204" pitchFamily="50" charset="-128"/>
                          <a:ea typeface="Meiryo UI" panose="020B0604030504040204" pitchFamily="50" charset="-128"/>
                        </a:rPr>
                        <a:t>会社名</a:t>
                      </a:r>
                      <a:endParaRPr kumimoji="1" lang="en-US" altLang="ja-JP" sz="1600" b="0" dirty="0">
                        <a:solidFill>
                          <a:schemeClr val="tx1"/>
                        </a:solidFill>
                        <a:latin typeface="Meiryo UI" panose="020B0604030504040204" pitchFamily="50" charset="-128"/>
                        <a:ea typeface="Meiryo UI" panose="020B0604030504040204" pitchFamily="50" charset="-128"/>
                      </a:endParaRPr>
                    </a:p>
                    <a:p>
                      <a:pPr marL="144000" indent="-144000">
                        <a:spcBef>
                          <a:spcPts val="400"/>
                        </a:spcBef>
                        <a:buFont typeface="Arial" panose="020B0604020202020204" pitchFamily="34" charset="0"/>
                        <a:buChar char="•"/>
                      </a:pPr>
                      <a:r>
                        <a:rPr kumimoji="1" lang="ja-JP" altLang="en-US" sz="1600" b="0" dirty="0">
                          <a:solidFill>
                            <a:schemeClr val="tx1"/>
                          </a:solidFill>
                          <a:latin typeface="Meiryo UI" panose="020B0604030504040204" pitchFamily="50" charset="-128"/>
                          <a:ea typeface="Meiryo UI" panose="020B0604030504040204" pitchFamily="50" charset="-128"/>
                        </a:rPr>
                        <a:t>禁止ソフトウェア</a:t>
                      </a:r>
                      <a:endParaRPr kumimoji="1" lang="en-US" altLang="ja-JP" sz="1600" b="0" dirty="0">
                        <a:solidFill>
                          <a:schemeClr val="tx1"/>
                        </a:solidFill>
                        <a:latin typeface="Meiryo UI" panose="020B0604030504040204" pitchFamily="50" charset="-128"/>
                        <a:ea typeface="Meiryo UI" panose="020B0604030504040204" pitchFamily="50" charset="-128"/>
                      </a:endParaRPr>
                    </a:p>
                    <a:p>
                      <a:pPr marL="144000" marR="0" lvl="0" indent="-144000" algn="l" defTabSz="914400" rtl="0" eaLnBrk="1" fontAlgn="auto" latinLnBrk="0" hangingPunct="1">
                        <a:lnSpc>
                          <a:spcPct val="100000"/>
                        </a:lnSpc>
                        <a:spcBef>
                          <a:spcPts val="400"/>
                        </a:spcBef>
                        <a:spcAft>
                          <a:spcPts val="0"/>
                        </a:spcAft>
                        <a:buClrTx/>
                        <a:buSzTx/>
                        <a:buFont typeface="Arial" panose="020B0604020202020204" pitchFamily="34" charset="0"/>
                        <a:buChar char="•"/>
                        <a:tabLst/>
                        <a:defRPr/>
                      </a:pPr>
                      <a:r>
                        <a:rPr kumimoji="1" lang="ja-JP" altLang="en-US" sz="1600" b="0" dirty="0">
                          <a:solidFill>
                            <a:schemeClr val="tx1"/>
                          </a:solidFill>
                          <a:latin typeface="Meiryo UI" panose="020B0604030504040204" pitchFamily="50" charset="-128"/>
                          <a:ea typeface="Meiryo UI" panose="020B0604030504040204" pitchFamily="50" charset="-128"/>
                        </a:rPr>
                        <a:t>ソフトウェア</a:t>
                      </a:r>
                      <a:r>
                        <a:rPr kumimoji="1" lang="en-US" altLang="ja-JP" sz="1600" b="0" dirty="0">
                          <a:solidFill>
                            <a:schemeClr val="tx1"/>
                          </a:solidFill>
                          <a:latin typeface="Meiryo UI" panose="020B0604030504040204" pitchFamily="50" charset="-128"/>
                          <a:ea typeface="Meiryo UI" panose="020B0604030504040204" pitchFamily="50" charset="-128"/>
                        </a:rPr>
                        <a:t>ID</a:t>
                      </a:r>
                    </a:p>
                  </a:txBody>
                  <a:tcPr marL="216000" marR="144000" marT="0" marB="0" anchor="ctr" horzOverflow="overflow">
                    <a:lnL w="9525" cap="flat" cmpd="sng" algn="ctr">
                      <a:solidFill>
                        <a:schemeClr val="tx1">
                          <a:lumMod val="65000"/>
                          <a:lumOff val="35000"/>
                        </a:schemeClr>
                      </a:solidFill>
                      <a:prstDash val="solid"/>
                      <a:round/>
                      <a:headEnd type="none" w="med" len="med"/>
                      <a:tailEnd type="none" w="med" len="med"/>
                    </a:lnL>
                    <a:lnR w="12700" cap="flat" cmpd="sng" algn="ctr">
                      <a:noFill/>
                      <a:prstDash val="sysDot"/>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solidFill>
                      <a:schemeClr val="bg1"/>
                    </a:solidFill>
                  </a:tcPr>
                </a:tc>
                <a:tc>
                  <a:txBody>
                    <a:bodyPr/>
                    <a:lstStyle/>
                    <a:p>
                      <a:pPr marL="144000" indent="-144000" algn="l" eaLnBrk="1" hangingPunct="1">
                        <a:spcBef>
                          <a:spcPts val="400"/>
                        </a:spcBef>
                        <a:buFont typeface="Arial" panose="020B0604020202020204" pitchFamily="34" charset="0"/>
                        <a:buChar char="•"/>
                      </a:pPr>
                      <a:r>
                        <a:rPr lang="ja-JP" altLang="en-US" sz="1600" dirty="0">
                          <a:latin typeface="Meiryo UI" panose="020B0604030504040204" pitchFamily="50" charset="-128"/>
                          <a:ea typeface="Meiryo UI" panose="020B0604030504040204" pitchFamily="50" charset="-128"/>
                        </a:rPr>
                        <a:t>パス名</a:t>
                      </a:r>
                      <a:endParaRPr lang="en-US" altLang="ja-JP" sz="1600" dirty="0">
                        <a:latin typeface="Meiryo UI" panose="020B0604030504040204" pitchFamily="50" charset="-128"/>
                        <a:ea typeface="Meiryo UI" panose="020B0604030504040204" pitchFamily="50" charset="-128"/>
                      </a:endParaRPr>
                    </a:p>
                    <a:p>
                      <a:pPr marL="144000" indent="-144000" algn="l" eaLnBrk="1" hangingPunct="1">
                        <a:spcBef>
                          <a:spcPts val="400"/>
                        </a:spcBef>
                        <a:buFont typeface="Arial" panose="020B0604020202020204" pitchFamily="34" charset="0"/>
                        <a:buChar char="•"/>
                      </a:pPr>
                      <a:r>
                        <a:rPr lang="ja-JP" altLang="en-US" sz="1600" dirty="0">
                          <a:latin typeface="Meiryo UI" panose="020B0604030504040204" pitchFamily="50" charset="-128"/>
                          <a:ea typeface="Meiryo UI" panose="020B0604030504040204" pitchFamily="50" charset="-128"/>
                        </a:rPr>
                        <a:t>ファイル名</a:t>
                      </a:r>
                      <a:endParaRPr lang="en-US" altLang="ja-JP" sz="1600" dirty="0">
                        <a:latin typeface="Meiryo UI" panose="020B0604030504040204" pitchFamily="50" charset="-128"/>
                        <a:ea typeface="Meiryo UI" panose="020B0604030504040204" pitchFamily="50" charset="-128"/>
                      </a:endParaRPr>
                    </a:p>
                    <a:p>
                      <a:pPr marL="144000" indent="-144000" algn="l" eaLnBrk="1" hangingPunct="1">
                        <a:spcBef>
                          <a:spcPts val="400"/>
                        </a:spcBef>
                        <a:buFont typeface="Arial" panose="020B0604020202020204" pitchFamily="34" charset="0"/>
                        <a:buChar char="•"/>
                      </a:pPr>
                      <a:r>
                        <a:rPr lang="ja-JP" altLang="en-US" sz="1600" dirty="0">
                          <a:latin typeface="Meiryo UI" panose="020B0604030504040204" pitchFamily="50" charset="-128"/>
                          <a:ea typeface="Meiryo UI" panose="020B0604030504040204" pitchFamily="50" charset="-128"/>
                        </a:rPr>
                        <a:t>ファイルバージョン</a:t>
                      </a:r>
                      <a:endParaRPr lang="en-US" altLang="ja-JP" sz="1600" dirty="0">
                        <a:latin typeface="Meiryo UI" panose="020B0604030504040204" pitchFamily="50" charset="-128"/>
                        <a:ea typeface="Meiryo UI" panose="020B0604030504040204" pitchFamily="50" charset="-128"/>
                      </a:endParaRPr>
                    </a:p>
                    <a:p>
                      <a:pPr marL="144000" indent="-144000" algn="l" eaLnBrk="1" hangingPunct="1">
                        <a:spcBef>
                          <a:spcPts val="400"/>
                        </a:spcBef>
                        <a:buFont typeface="Arial" panose="020B0604020202020204" pitchFamily="34" charset="0"/>
                        <a:buChar char="•"/>
                      </a:pPr>
                      <a:r>
                        <a:rPr lang="ja-JP" altLang="en-US" sz="1600" dirty="0">
                          <a:latin typeface="Meiryo UI" panose="020B0604030504040204" pitchFamily="50" charset="-128"/>
                          <a:ea typeface="Meiryo UI" panose="020B0604030504040204" pitchFamily="50" charset="-128"/>
                        </a:rPr>
                        <a:t>ファイルサイズ</a:t>
                      </a:r>
                      <a:endParaRPr lang="en-US" altLang="ja-JP" sz="1600" dirty="0">
                        <a:latin typeface="Meiryo UI" panose="020B0604030504040204" pitchFamily="50" charset="-128"/>
                        <a:ea typeface="Meiryo UI" panose="020B0604030504040204" pitchFamily="50" charset="-128"/>
                      </a:endParaRPr>
                    </a:p>
                    <a:p>
                      <a:pPr marL="144000" indent="-144000" algn="l" eaLnBrk="1" hangingPunct="1">
                        <a:spcBef>
                          <a:spcPts val="400"/>
                        </a:spcBef>
                        <a:buFont typeface="Arial" panose="020B0604020202020204" pitchFamily="34" charset="0"/>
                        <a:buChar char="•"/>
                      </a:pPr>
                      <a:r>
                        <a:rPr lang="ja-JP" altLang="en-US" sz="1600" dirty="0">
                          <a:latin typeface="Meiryo UI" panose="020B0604030504040204" pitchFamily="50" charset="-128"/>
                          <a:ea typeface="Meiryo UI" panose="020B0604030504040204" pitchFamily="50" charset="-128"/>
                        </a:rPr>
                        <a:t>ファイル更新</a:t>
                      </a:r>
                      <a:endParaRPr lang="en-US" altLang="ja-JP" sz="1600" dirty="0">
                        <a:latin typeface="Meiryo UI" panose="020B0604030504040204" pitchFamily="50" charset="-128"/>
                        <a:ea typeface="Meiryo UI" panose="020B0604030504040204" pitchFamily="50" charset="-128"/>
                      </a:endParaRPr>
                    </a:p>
                  </a:txBody>
                  <a:tcPr marL="216000" marR="144000" marT="0" marB="0" anchor="ctr" horzOverflow="overflow">
                    <a:lnL w="12700" cap="flat" cmpd="sng" algn="ctr">
                      <a:noFill/>
                      <a:prstDash val="sysDot"/>
                      <a:round/>
                      <a:headEnd type="none" w="med" len="med"/>
                      <a:tailEnd type="none" w="med" len="med"/>
                    </a:lnL>
                    <a:lnR w="12700" cap="flat" cmpd="sng" algn="ctr">
                      <a:noFill/>
                      <a:prstDash val="sysDot"/>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solidFill>
                      <a:schemeClr val="bg1"/>
                    </a:solidFill>
                  </a:tcPr>
                </a:tc>
                <a:tc>
                  <a:txBody>
                    <a:bodyPr/>
                    <a:lstStyle/>
                    <a:p>
                      <a:pPr marL="0" indent="0">
                        <a:spcBef>
                          <a:spcPts val="400"/>
                        </a:spcBef>
                        <a:buFont typeface="Arial" panose="020B0604020202020204" pitchFamily="34" charset="0"/>
                        <a:buNone/>
                      </a:pPr>
                      <a:endParaRPr kumimoji="1" lang="en-US" altLang="ja-JP" sz="1600" b="0" dirty="0">
                        <a:solidFill>
                          <a:schemeClr val="tx1"/>
                        </a:solidFill>
                        <a:latin typeface="Meiryo UI" panose="020B0604030504040204" pitchFamily="50" charset="-128"/>
                        <a:ea typeface="Meiryo UI" panose="020B0604030504040204" pitchFamily="50" charset="-128"/>
                      </a:endParaRPr>
                    </a:p>
                  </a:txBody>
                  <a:tcPr marL="216000" marR="144000" marT="0" marB="0" anchor="ctr" horzOverflow="overflow">
                    <a:lnL w="12700" cap="flat" cmpd="sng" algn="ctr">
                      <a:noFill/>
                      <a:prstDash val="sysDot"/>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1440000">
                <a:tc>
                  <a:txBody>
                    <a:bodyPr/>
                    <a:lstStyle/>
                    <a:p>
                      <a:pPr marL="144000" algn="l"/>
                      <a:r>
                        <a:rPr kumimoji="1" lang="ja-JP" altLang="en-US" sz="1800" b="0" dirty="0">
                          <a:solidFill>
                            <a:schemeClr val="tx1"/>
                          </a:solidFill>
                          <a:latin typeface="Meiryo UI" panose="020B0604030504040204" pitchFamily="50" charset="-128"/>
                          <a:ea typeface="Meiryo UI" panose="020B0604030504040204" pitchFamily="50" charset="-128"/>
                        </a:rPr>
                        <a:t>自動更新設定</a:t>
                      </a:r>
                    </a:p>
                  </a:txBody>
                  <a:tcPr marL="72000" marR="144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noFill/>
                  </a:tcPr>
                </a:tc>
                <a:tc>
                  <a:txBody>
                    <a:bodyPr/>
                    <a:lstStyle/>
                    <a:p>
                      <a:pPr marL="144000" indent="-144000">
                        <a:spcBef>
                          <a:spcPts val="400"/>
                        </a:spcBef>
                        <a:buFont typeface="Arial" panose="020B0604020202020204" pitchFamily="34" charset="0"/>
                        <a:buChar char="•"/>
                      </a:pPr>
                      <a:r>
                        <a:rPr kumimoji="1" lang="en-US" altLang="ja-JP" sz="1600" b="0" dirty="0" err="1">
                          <a:latin typeface="Meiryo UI" panose="020B0604030504040204" pitchFamily="50" charset="-128"/>
                          <a:ea typeface="Meiryo UI" panose="020B0604030504040204" pitchFamily="50" charset="-128"/>
                        </a:rPr>
                        <a:t>WindowsUpdate</a:t>
                      </a:r>
                      <a:r>
                        <a:rPr kumimoji="1" lang="ja-JP" altLang="en-US" sz="1600" b="0" dirty="0">
                          <a:latin typeface="Meiryo UI" panose="020B0604030504040204" pitchFamily="50" charset="-128"/>
                          <a:ea typeface="Meiryo UI" panose="020B0604030504040204" pitchFamily="50" charset="-128"/>
                        </a:rPr>
                        <a:t>自動設定</a:t>
                      </a:r>
                      <a:endParaRPr kumimoji="1" lang="en-US" altLang="ja-JP" sz="1600" b="0" dirty="0">
                        <a:latin typeface="Meiryo UI" panose="020B0604030504040204" pitchFamily="50" charset="-128"/>
                        <a:ea typeface="Meiryo UI" panose="020B0604030504040204" pitchFamily="50" charset="-128"/>
                      </a:endParaRPr>
                    </a:p>
                    <a:p>
                      <a:pPr marL="144000" indent="-144000">
                        <a:spcBef>
                          <a:spcPts val="400"/>
                        </a:spcBef>
                        <a:buFont typeface="Arial" panose="020B0604020202020204" pitchFamily="34" charset="0"/>
                        <a:buChar char="•"/>
                      </a:pPr>
                      <a:r>
                        <a:rPr kumimoji="1" lang="en-US" altLang="ja-JP" sz="1600" b="0" dirty="0">
                          <a:latin typeface="Meiryo UI" panose="020B0604030504040204" pitchFamily="50" charset="-128"/>
                          <a:ea typeface="Meiryo UI" panose="020B0604030504040204" pitchFamily="50" charset="-128"/>
                        </a:rPr>
                        <a:t>WSUS</a:t>
                      </a:r>
                      <a:r>
                        <a:rPr kumimoji="1" lang="ja-JP" altLang="en-US" sz="1600" b="0" dirty="0">
                          <a:latin typeface="Meiryo UI" panose="020B0604030504040204" pitchFamily="50" charset="-128"/>
                          <a:ea typeface="Meiryo UI" panose="020B0604030504040204" pitchFamily="50" charset="-128"/>
                        </a:rPr>
                        <a:t>サーバ有無</a:t>
                      </a:r>
                      <a:endParaRPr kumimoji="1" lang="en-US" altLang="ja-JP" sz="1600" b="0" dirty="0">
                        <a:latin typeface="Meiryo UI" panose="020B0604030504040204" pitchFamily="50" charset="-128"/>
                        <a:ea typeface="Meiryo UI" panose="020B0604030504040204" pitchFamily="50" charset="-128"/>
                      </a:endParaRPr>
                    </a:p>
                    <a:p>
                      <a:pPr marL="144000" indent="-144000">
                        <a:spcBef>
                          <a:spcPts val="400"/>
                        </a:spcBef>
                        <a:buFont typeface="Arial" panose="020B0604020202020204" pitchFamily="34" charset="0"/>
                        <a:buChar char="•"/>
                      </a:pPr>
                      <a:r>
                        <a:rPr kumimoji="1" lang="en-US" altLang="ja-JP" sz="1600" b="0" dirty="0" err="1">
                          <a:latin typeface="Meiryo UI" panose="020B0604030504040204" pitchFamily="50" charset="-128"/>
                          <a:ea typeface="Meiryo UI" panose="020B0604030504040204" pitchFamily="50" charset="-128"/>
                        </a:rPr>
                        <a:t>WindowsUpdate</a:t>
                      </a:r>
                      <a:r>
                        <a:rPr kumimoji="1" lang="ja-JP" altLang="en-US" sz="1600" b="0" dirty="0">
                          <a:latin typeface="Meiryo UI" panose="020B0604030504040204" pitchFamily="50" charset="-128"/>
                          <a:ea typeface="Meiryo UI" panose="020B0604030504040204" pitchFamily="50" charset="-128"/>
                        </a:rPr>
                        <a:t>更新方法</a:t>
                      </a:r>
                      <a:endParaRPr kumimoji="1" lang="en-US" altLang="ja-JP" sz="1600" b="0" dirty="0">
                        <a:latin typeface="Meiryo UI" panose="020B0604030504040204" pitchFamily="50" charset="-128"/>
                        <a:ea typeface="Meiryo UI" panose="020B0604030504040204" pitchFamily="50" charset="-128"/>
                      </a:endParaRPr>
                    </a:p>
                    <a:p>
                      <a:pPr marL="144000" marR="0" lvl="0" indent="-144000" algn="l" defTabSz="914400" rtl="0" eaLnBrk="1" fontAlgn="auto" latinLnBrk="0" hangingPunct="1">
                        <a:lnSpc>
                          <a:spcPct val="100000"/>
                        </a:lnSpc>
                        <a:spcBef>
                          <a:spcPts val="400"/>
                        </a:spcBef>
                        <a:spcAft>
                          <a:spcPts val="0"/>
                        </a:spcAft>
                        <a:buClrTx/>
                        <a:buSzTx/>
                        <a:buFont typeface="Arial" panose="020B0604020202020204" pitchFamily="34" charset="0"/>
                        <a:buChar char="•"/>
                        <a:tabLst/>
                        <a:defRPr/>
                      </a:pPr>
                      <a:r>
                        <a:rPr kumimoji="1" lang="ja-JP" altLang="en-US" sz="1600" b="0" dirty="0">
                          <a:latin typeface="Meiryo UI" panose="020B0604030504040204" pitchFamily="50" charset="-128"/>
                          <a:ea typeface="Meiryo UI" panose="020B0604030504040204" pitchFamily="50" charset="-128"/>
                        </a:rPr>
                        <a:t>インストール時間</a:t>
                      </a:r>
                      <a:endParaRPr kumimoji="1" lang="en-US" altLang="ja-JP" sz="1600" b="0" dirty="0">
                        <a:latin typeface="Meiryo UI" panose="020B0604030504040204" pitchFamily="50" charset="-128"/>
                        <a:ea typeface="Meiryo UI" panose="020B0604030504040204" pitchFamily="50" charset="-128"/>
                      </a:endParaRPr>
                    </a:p>
                  </a:txBody>
                  <a:tcPr marL="216000" marR="144000" marT="0" marB="0" anchor="ctr" horzOverflow="overflow">
                    <a:lnL w="9525" cap="flat" cmpd="sng" algn="ctr">
                      <a:solidFill>
                        <a:schemeClr val="tx1">
                          <a:lumMod val="65000"/>
                          <a:lumOff val="35000"/>
                        </a:schemeClr>
                      </a:solidFill>
                      <a:prstDash val="solid"/>
                      <a:round/>
                      <a:headEnd type="none" w="med" len="med"/>
                      <a:tailEnd type="none" w="med" len="med"/>
                    </a:lnL>
                    <a:lnR w="12700" cap="flat" cmpd="sng" algn="ctr">
                      <a:noFill/>
                      <a:prstDash val="sysDot"/>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solidFill>
                      <a:schemeClr val="bg1"/>
                    </a:solidFill>
                  </a:tcPr>
                </a:tc>
                <a:tc>
                  <a:txBody>
                    <a:bodyPr/>
                    <a:lstStyle/>
                    <a:p>
                      <a:pPr marL="144000" indent="-144000">
                        <a:spcBef>
                          <a:spcPts val="400"/>
                        </a:spcBef>
                        <a:buFont typeface="Arial" panose="020B0604020202020204" pitchFamily="34" charset="0"/>
                        <a:buChar char="•"/>
                      </a:pPr>
                      <a:r>
                        <a:rPr kumimoji="1" lang="ja-JP" altLang="en-US" sz="1600" b="0" dirty="0">
                          <a:latin typeface="Meiryo UI" panose="020B0604030504040204" pitchFamily="50" charset="-128"/>
                          <a:ea typeface="Meiryo UI" panose="020B0604030504040204" pitchFamily="50" charset="-128"/>
                        </a:rPr>
                        <a:t>インストール日</a:t>
                      </a:r>
                      <a:endParaRPr lang="en-US" altLang="ja-JP" sz="1600" dirty="0">
                        <a:solidFill>
                          <a:srgbClr val="000000"/>
                        </a:solidFill>
                        <a:latin typeface="Meiryo UI" panose="020B0604030504040204" pitchFamily="50" charset="-128"/>
                        <a:ea typeface="Meiryo UI" panose="020B0604030504040204" pitchFamily="50" charset="-128"/>
                      </a:endParaRPr>
                    </a:p>
                    <a:p>
                      <a:pPr marL="144000" marR="0" lvl="0" indent="-144000" algn="l" defTabSz="914400" rtl="0" eaLnBrk="1" fontAlgn="auto" latinLnBrk="0" hangingPunct="1">
                        <a:lnSpc>
                          <a:spcPct val="100000"/>
                        </a:lnSpc>
                        <a:spcBef>
                          <a:spcPts val="400"/>
                        </a:spcBef>
                        <a:spcAft>
                          <a:spcPts val="0"/>
                        </a:spcAft>
                        <a:buClrTx/>
                        <a:buSzTx/>
                        <a:buFont typeface="Arial" panose="020B0604020202020204" pitchFamily="34" charset="0"/>
                        <a:buChar char="•"/>
                        <a:tabLst/>
                        <a:defRPr/>
                      </a:pPr>
                      <a:r>
                        <a:rPr lang="ja-JP" altLang="en-US" sz="1600" dirty="0">
                          <a:solidFill>
                            <a:srgbClr val="000000"/>
                          </a:solidFill>
                          <a:latin typeface="Meiryo UI" panose="020B0604030504040204" pitchFamily="50" charset="-128"/>
                          <a:ea typeface="Meiryo UI" panose="020B0604030504040204" pitchFamily="50" charset="-128"/>
                        </a:rPr>
                        <a:t>サーバ名</a:t>
                      </a:r>
                      <a:endParaRPr lang="en-US" altLang="ja-JP" sz="1600" dirty="0">
                        <a:solidFill>
                          <a:srgbClr val="000000"/>
                        </a:solidFill>
                        <a:latin typeface="Meiryo UI" panose="020B0604030504040204" pitchFamily="50" charset="-128"/>
                        <a:ea typeface="Meiryo UI" panose="020B0604030504040204" pitchFamily="50" charset="-128"/>
                      </a:endParaRPr>
                    </a:p>
                    <a:p>
                      <a:pPr marL="144000" marR="0" lvl="0" indent="-144000" algn="l" defTabSz="914400" rtl="0" eaLnBrk="1" fontAlgn="auto" latinLnBrk="0" hangingPunct="1">
                        <a:lnSpc>
                          <a:spcPct val="100000"/>
                        </a:lnSpc>
                        <a:spcBef>
                          <a:spcPts val="400"/>
                        </a:spcBef>
                        <a:spcAft>
                          <a:spcPts val="0"/>
                        </a:spcAft>
                        <a:buClrTx/>
                        <a:buSzTx/>
                        <a:buFont typeface="Arial" panose="020B0604020202020204" pitchFamily="34" charset="0"/>
                        <a:buChar char="•"/>
                        <a:tabLst/>
                        <a:defRPr/>
                      </a:pPr>
                      <a:r>
                        <a:rPr lang="ja-JP" altLang="en-US" sz="1600" dirty="0">
                          <a:solidFill>
                            <a:srgbClr val="000000"/>
                          </a:solidFill>
                          <a:latin typeface="Meiryo UI" panose="020B0604030504040204" pitchFamily="50" charset="-128"/>
                          <a:ea typeface="Meiryo UI" panose="020B0604030504040204" pitchFamily="50" charset="-128"/>
                        </a:rPr>
                        <a:t>ステータスサーバ名</a:t>
                      </a:r>
                      <a:endParaRPr lang="en-US" altLang="ja-JP" sz="1600" dirty="0">
                        <a:solidFill>
                          <a:srgbClr val="000000"/>
                        </a:solidFill>
                        <a:latin typeface="Meiryo UI" panose="020B0604030504040204" pitchFamily="50" charset="-128"/>
                        <a:ea typeface="Meiryo UI" panose="020B0604030504040204" pitchFamily="50" charset="-128"/>
                      </a:endParaRPr>
                    </a:p>
                    <a:p>
                      <a:pPr marL="144000" marR="0" lvl="0" indent="-144000" algn="l" defTabSz="914400" rtl="0" eaLnBrk="1" fontAlgn="auto" latinLnBrk="0" hangingPunct="1">
                        <a:lnSpc>
                          <a:spcPct val="100000"/>
                        </a:lnSpc>
                        <a:spcBef>
                          <a:spcPts val="400"/>
                        </a:spcBef>
                        <a:spcAft>
                          <a:spcPts val="0"/>
                        </a:spcAft>
                        <a:buClrTx/>
                        <a:buSzTx/>
                        <a:buFont typeface="Arial" panose="020B0604020202020204" pitchFamily="34" charset="0"/>
                        <a:buChar char="•"/>
                        <a:tabLst/>
                        <a:defRPr/>
                      </a:pPr>
                      <a:endParaRPr lang="en-US" altLang="ja-JP" sz="1600" dirty="0">
                        <a:solidFill>
                          <a:srgbClr val="000000"/>
                        </a:solidFill>
                        <a:latin typeface="Meiryo UI" panose="020B0604030504040204" pitchFamily="50" charset="-128"/>
                        <a:ea typeface="Meiryo UI" panose="020B0604030504040204" pitchFamily="50" charset="-128"/>
                      </a:endParaRPr>
                    </a:p>
                  </a:txBody>
                  <a:tcPr marL="216000" marR="144000" marT="0" marB="0" anchor="ctr" horzOverflow="overflow">
                    <a:lnL w="12700" cap="flat" cmpd="sng" algn="ctr">
                      <a:noFill/>
                      <a:prstDash val="sysDot"/>
                      <a:round/>
                      <a:headEnd type="none" w="med" len="med"/>
                      <a:tailEnd type="none" w="med" len="med"/>
                    </a:lnL>
                    <a:lnR w="12700" cap="flat" cmpd="sng" algn="ctr">
                      <a:noFill/>
                      <a:prstDash val="sysDot"/>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solidFill>
                      <a:schemeClr val="bg1"/>
                    </a:solidFill>
                  </a:tcPr>
                </a:tc>
                <a:tc>
                  <a:txBody>
                    <a:bodyPr/>
                    <a:lstStyle/>
                    <a:p>
                      <a:pPr marL="0" indent="0">
                        <a:spcBef>
                          <a:spcPts val="400"/>
                        </a:spcBef>
                        <a:buFont typeface="Arial" panose="020B0604020202020204" pitchFamily="34" charset="0"/>
                        <a:buNone/>
                      </a:pPr>
                      <a:endParaRPr kumimoji="1" lang="en-US" altLang="ja-JP" sz="1600" b="0" dirty="0">
                        <a:latin typeface="Meiryo UI" panose="020B0604030504040204" pitchFamily="50" charset="-128"/>
                        <a:ea typeface="Meiryo UI" panose="020B0604030504040204" pitchFamily="50" charset="-128"/>
                      </a:endParaRPr>
                    </a:p>
                  </a:txBody>
                  <a:tcPr marL="216000" marR="144000" marT="0" marB="0" anchor="ctr" horzOverflow="overflow">
                    <a:lnL w="12700" cap="flat" cmpd="sng" algn="ctr">
                      <a:noFill/>
                      <a:prstDash val="sysDot"/>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988345485"/>
      </p:ext>
    </p:extLst>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C82C7543-ED10-4BD7-90B6-6376BD461C83}"/>
              </a:ext>
            </a:extLst>
          </p:cNvPr>
          <p:cNvSpPr>
            <a:spLocks noGrp="1"/>
          </p:cNvSpPr>
          <p:nvPr>
            <p:ph type="sldNum" sz="quarter" idx="4"/>
          </p:nvPr>
        </p:nvSpPr>
        <p:spPr/>
        <p:txBody>
          <a:bodyPr/>
          <a:lstStyle/>
          <a:p>
            <a:fld id="{F1BF7F6E-0413-4353-995D-100289A07FF8}" type="slidenum">
              <a:rPr lang="en-US" altLang="ja-JP" smtClean="0"/>
              <a:pPr/>
              <a:t>73</a:t>
            </a:fld>
            <a:endParaRPr lang="en-US" altLang="ja-JP" dirty="0"/>
          </a:p>
        </p:txBody>
      </p:sp>
      <p:sp>
        <p:nvSpPr>
          <p:cNvPr id="4" name="タイトル 3">
            <a:extLst>
              <a:ext uri="{FF2B5EF4-FFF2-40B4-BE49-F238E27FC236}">
                <a16:creationId xmlns:a16="http://schemas.microsoft.com/office/drawing/2014/main" id="{09F196B7-BD99-48C4-B258-1286D96E4AC9}"/>
              </a:ext>
            </a:extLst>
          </p:cNvPr>
          <p:cNvSpPr>
            <a:spLocks noGrp="1"/>
          </p:cNvSpPr>
          <p:nvPr>
            <p:ph type="title"/>
          </p:nvPr>
        </p:nvSpPr>
        <p:spPr/>
        <p:txBody>
          <a:bodyPr/>
          <a:lstStyle/>
          <a:p>
            <a:r>
              <a:rPr lang="ja-JP" altLang="en-US" dirty="0">
                <a:solidFill>
                  <a:srgbClr val="191919"/>
                </a:solidFill>
                <a:latin typeface="Meiryo UI" panose="020B0604030504040204" pitchFamily="50" charset="-128"/>
                <a:ea typeface="Meiryo UI" panose="020B0604030504040204" pitchFamily="50" charset="-128"/>
                <a:sym typeface="ヒラギノ角ゴ ProN W6" charset="0"/>
              </a:rPr>
              <a:t>情報取得（</a:t>
            </a:r>
            <a:r>
              <a:rPr lang="en-US" altLang="ja-JP" dirty="0">
                <a:solidFill>
                  <a:srgbClr val="191919"/>
                </a:solidFill>
                <a:latin typeface="Meiryo UI" panose="020B0604030504040204" pitchFamily="50" charset="-128"/>
                <a:ea typeface="Meiryo UI" panose="020B0604030504040204" pitchFamily="50" charset="-128"/>
                <a:sym typeface="ヒラギノ角ゴ ProN W6" charset="0"/>
              </a:rPr>
              <a:t>M62</a:t>
            </a:r>
            <a:r>
              <a:rPr lang="ja-JP" altLang="en-US" dirty="0">
                <a:solidFill>
                  <a:srgbClr val="191919"/>
                </a:solidFill>
                <a:latin typeface="Meiryo UI" panose="020B0604030504040204" pitchFamily="50" charset="-128"/>
                <a:ea typeface="Meiryo UI" panose="020B0604030504040204" pitchFamily="50" charset="-128"/>
                <a:sym typeface="ヒラギノ角ゴ ProN W6" charset="0"/>
              </a:rPr>
              <a:t>から始まる環境以外）</a:t>
            </a:r>
            <a:endParaRPr kumimoji="1" lang="ja-JP" altLang="en-US" dirty="0"/>
          </a:p>
        </p:txBody>
      </p:sp>
      <p:sp>
        <p:nvSpPr>
          <p:cNvPr id="6" name="角丸四角形 13">
            <a:extLst>
              <a:ext uri="{FF2B5EF4-FFF2-40B4-BE49-F238E27FC236}">
                <a16:creationId xmlns:a16="http://schemas.microsoft.com/office/drawing/2014/main" id="{BAAB5838-7370-4EB8-8EE7-7582E24F8B8D}"/>
              </a:ext>
            </a:extLst>
          </p:cNvPr>
          <p:cNvSpPr/>
          <p:nvPr/>
        </p:nvSpPr>
        <p:spPr bwMode="auto">
          <a:xfrm>
            <a:off x="9022006" y="360000"/>
            <a:ext cx="1080000" cy="288000"/>
          </a:xfrm>
          <a:prstGeom prst="roundRect">
            <a:avLst>
              <a:gd name="adj" fmla="val 13229"/>
            </a:avLst>
          </a:prstGeom>
          <a:solidFill>
            <a:schemeClr val="tx1">
              <a:lumMod val="65000"/>
              <a:lumOff val="35000"/>
            </a:schemeClr>
          </a:solidFill>
          <a:ln w="28575" cap="flat" cmpd="sng" algn="ctr">
            <a:no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a:defRPr/>
            </a:pPr>
            <a:r>
              <a:rPr lang="en-US" altLang="ja-JP" sz="1400" b="1" kern="0" dirty="0">
                <a:solidFill>
                  <a:srgbClr val="FFFFFF"/>
                </a:solidFill>
                <a:latin typeface="Meiryo UI" panose="020B0604030504040204" pitchFamily="50" charset="-128"/>
                <a:ea typeface="Meiryo UI" panose="020B0604030504040204" pitchFamily="50" charset="-128"/>
                <a:cs typeface="Verdana" panose="020B0604030504040204" pitchFamily="34" charset="0"/>
              </a:rPr>
              <a:t>Mac</a:t>
            </a:r>
            <a:endParaRPr kumimoji="1" lang="ja-JP" altLang="en-US" sz="1400" b="1" kern="0" dirty="0">
              <a:solidFill>
                <a:srgbClr val="FFFFFF"/>
              </a:solidFill>
              <a:latin typeface="Meiryo UI" panose="020B0604030504040204" pitchFamily="50" charset="-128"/>
              <a:ea typeface="Meiryo UI" panose="020B0604030504040204" pitchFamily="50" charset="-128"/>
              <a:cs typeface="Verdana" panose="020B0604030504040204" pitchFamily="34" charset="0"/>
            </a:endParaRPr>
          </a:p>
        </p:txBody>
      </p:sp>
      <p:sp>
        <p:nvSpPr>
          <p:cNvPr id="7" name="テキスト ボックス 6">
            <a:extLst>
              <a:ext uri="{FF2B5EF4-FFF2-40B4-BE49-F238E27FC236}">
                <a16:creationId xmlns:a16="http://schemas.microsoft.com/office/drawing/2014/main" id="{539B749A-7141-4F08-B0AC-E3655E108E16}"/>
              </a:ext>
            </a:extLst>
          </p:cNvPr>
          <p:cNvSpPr txBox="1"/>
          <p:nvPr/>
        </p:nvSpPr>
        <p:spPr>
          <a:xfrm>
            <a:off x="777606" y="1512000"/>
            <a:ext cx="6499224" cy="446891"/>
          </a:xfrm>
          <a:prstGeom prst="rect">
            <a:avLst/>
          </a:prstGeom>
          <a:noFill/>
        </p:spPr>
        <p:txBody>
          <a:bodyPr wrap="square" lIns="0" rIns="0" rtlCol="0" anchor="t" anchorCtr="0">
            <a:noAutofit/>
          </a:bodyPr>
          <a:lstStyle/>
          <a:p>
            <a:pPr lvl="0" algn="l">
              <a:spcBef>
                <a:spcPts val="0"/>
              </a:spcBef>
            </a:pPr>
            <a:r>
              <a:rPr lang="ja-JP" altLang="en-US" sz="2400" dirty="0">
                <a:latin typeface="Meiryo UI" panose="020B0604030504040204" pitchFamily="50" charset="-128"/>
                <a:ea typeface="Meiryo UI" panose="020B0604030504040204" pitchFamily="50" charset="-128"/>
              </a:rPr>
              <a:t>情報取得可能項目</a:t>
            </a:r>
            <a:endParaRPr kumimoji="1" lang="en-US" altLang="ja-JP" sz="2400" b="1" dirty="0">
              <a:solidFill>
                <a:schemeClr val="tx1"/>
              </a:solidFill>
              <a:latin typeface="Meiryo UI" panose="020B0604030504040204" pitchFamily="50" charset="-128"/>
              <a:ea typeface="Meiryo UI" panose="020B0604030504040204" pitchFamily="50" charset="-128"/>
            </a:endParaRPr>
          </a:p>
        </p:txBody>
      </p:sp>
      <p:graphicFrame>
        <p:nvGraphicFramePr>
          <p:cNvPr id="8" name="Group 56">
            <a:extLst>
              <a:ext uri="{FF2B5EF4-FFF2-40B4-BE49-F238E27FC236}">
                <a16:creationId xmlns:a16="http://schemas.microsoft.com/office/drawing/2014/main" id="{4BB6AF28-0970-4FFD-87E2-590C3953D5E9}"/>
              </a:ext>
            </a:extLst>
          </p:cNvPr>
          <p:cNvGraphicFramePr>
            <a:graphicFrameLocks/>
          </p:cNvGraphicFramePr>
          <p:nvPr>
            <p:extLst>
              <p:ext uri="{D42A27DB-BD31-4B8C-83A1-F6EECF244321}">
                <p14:modId xmlns:p14="http://schemas.microsoft.com/office/powerpoint/2010/main" val="1557683200"/>
              </p:ext>
            </p:extLst>
          </p:nvPr>
        </p:nvGraphicFramePr>
        <p:xfrm>
          <a:off x="525914" y="2211710"/>
          <a:ext cx="11951384" cy="4536184"/>
        </p:xfrm>
        <a:graphic>
          <a:graphicData uri="http://schemas.openxmlformats.org/drawingml/2006/table">
            <a:tbl>
              <a:tblPr/>
              <a:tblGrid>
                <a:gridCol w="2663324">
                  <a:extLst>
                    <a:ext uri="{9D8B030D-6E8A-4147-A177-3AD203B41FA5}">
                      <a16:colId xmlns:a16="http://schemas.microsoft.com/office/drawing/2014/main" val="20000"/>
                    </a:ext>
                  </a:extLst>
                </a:gridCol>
                <a:gridCol w="2736304">
                  <a:extLst>
                    <a:ext uri="{9D8B030D-6E8A-4147-A177-3AD203B41FA5}">
                      <a16:colId xmlns:a16="http://schemas.microsoft.com/office/drawing/2014/main" val="20001"/>
                    </a:ext>
                  </a:extLst>
                </a:gridCol>
                <a:gridCol w="3312368">
                  <a:extLst>
                    <a:ext uri="{9D8B030D-6E8A-4147-A177-3AD203B41FA5}">
                      <a16:colId xmlns:a16="http://schemas.microsoft.com/office/drawing/2014/main" val="138697499"/>
                    </a:ext>
                  </a:extLst>
                </a:gridCol>
                <a:gridCol w="3239388">
                  <a:extLst>
                    <a:ext uri="{9D8B030D-6E8A-4147-A177-3AD203B41FA5}">
                      <a16:colId xmlns:a16="http://schemas.microsoft.com/office/drawing/2014/main" val="1072838398"/>
                    </a:ext>
                  </a:extLst>
                </a:gridCol>
              </a:tblGrid>
              <a:tr h="1656184">
                <a:tc>
                  <a:txBody>
                    <a:bodyPr/>
                    <a:lstStyle/>
                    <a:p>
                      <a:pPr marL="144000" algn="l"/>
                      <a:r>
                        <a:rPr kumimoji="1" lang="ja-JP" altLang="en-US" sz="1800" b="0" dirty="0">
                          <a:solidFill>
                            <a:schemeClr val="tx1"/>
                          </a:solidFill>
                          <a:latin typeface="Meiryo UI" panose="020B0604030504040204" pitchFamily="50" charset="-128"/>
                          <a:ea typeface="Meiryo UI" panose="020B0604030504040204" pitchFamily="50" charset="-128"/>
                        </a:rPr>
                        <a:t>デバイス情報</a:t>
                      </a:r>
                    </a:p>
                  </a:txBody>
                  <a:tcPr marL="72000" marR="144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noFill/>
                  </a:tcPr>
                </a:tc>
                <a:tc>
                  <a:txBody>
                    <a:bodyPr/>
                    <a:lstStyle/>
                    <a:p>
                      <a:pPr marL="144000" marR="0" lvl="0" indent="-144000" algn="l" defTabSz="914400" rtl="0" eaLnBrk="1" fontAlgn="base" latinLnBrk="0" hangingPunct="1">
                        <a:lnSpc>
                          <a:spcPct val="100000"/>
                        </a:lnSpc>
                        <a:spcBef>
                          <a:spcPts val="400"/>
                        </a:spcBef>
                        <a:spcAft>
                          <a:spcPts val="0"/>
                        </a:spcAft>
                        <a:buClrTx/>
                        <a:buSzTx/>
                        <a:buFont typeface="Arial" panose="020B0604020202020204" pitchFamily="34" charset="0"/>
                        <a:buChar char="•"/>
                        <a:tabLst/>
                        <a:defRPr/>
                      </a:pPr>
                      <a:r>
                        <a:rPr kumimoji="1" lang="ja-JP" altLang="en-US" sz="1400" b="0" dirty="0">
                          <a:solidFill>
                            <a:schemeClr val="tx1"/>
                          </a:solidFill>
                          <a:latin typeface="Meiryo UI" panose="020B0604030504040204" pitchFamily="50" charset="-128"/>
                          <a:ea typeface="Meiryo UI" panose="020B0604030504040204" pitchFamily="50" charset="-128"/>
                        </a:rPr>
                        <a:t>収集日時</a:t>
                      </a:r>
                      <a:endParaRPr kumimoji="1" lang="en-US" altLang="ja-JP" sz="1400" b="0" dirty="0">
                        <a:solidFill>
                          <a:schemeClr val="tx1"/>
                        </a:solidFill>
                        <a:latin typeface="Meiryo UI" panose="020B0604030504040204" pitchFamily="50" charset="-128"/>
                        <a:ea typeface="Meiryo UI" panose="020B0604030504040204" pitchFamily="50" charset="-128"/>
                      </a:endParaRPr>
                    </a:p>
                    <a:p>
                      <a:pPr marL="144000" marR="0" lvl="0" indent="-144000" algn="l" defTabSz="914400" rtl="0" eaLnBrk="1" fontAlgn="base" latinLnBrk="0" hangingPunct="1">
                        <a:lnSpc>
                          <a:spcPct val="100000"/>
                        </a:lnSpc>
                        <a:spcBef>
                          <a:spcPts val="400"/>
                        </a:spcBef>
                        <a:spcAft>
                          <a:spcPts val="0"/>
                        </a:spcAft>
                        <a:buClrTx/>
                        <a:buSzTx/>
                        <a:buFont typeface="Arial" panose="020B0604020202020204" pitchFamily="34" charset="0"/>
                        <a:buChar char="•"/>
                        <a:tabLst/>
                        <a:defRPr/>
                      </a:pPr>
                      <a:r>
                        <a:rPr kumimoji="1" lang="ja-JP" altLang="en-US" sz="1400" b="0" dirty="0">
                          <a:solidFill>
                            <a:schemeClr val="tx1"/>
                          </a:solidFill>
                          <a:latin typeface="Meiryo UI" panose="020B0604030504040204" pitchFamily="50" charset="-128"/>
                          <a:ea typeface="Meiryo UI" panose="020B0604030504040204" pitchFamily="50" charset="-128"/>
                        </a:rPr>
                        <a:t>コンピュータ名</a:t>
                      </a:r>
                      <a:endParaRPr lang="en-US" altLang="ja-JP" sz="1400" dirty="0">
                        <a:solidFill>
                          <a:schemeClr val="tx1"/>
                        </a:solidFill>
                        <a:latin typeface="Meiryo UI" panose="020B0604030504040204" pitchFamily="50" charset="-128"/>
                        <a:ea typeface="Meiryo UI" panose="020B0604030504040204" pitchFamily="50" charset="-128"/>
                      </a:endParaRPr>
                    </a:p>
                  </a:txBody>
                  <a:tcPr marL="216000" marR="144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solidFill>
                      <a:schemeClr val="bg1"/>
                    </a:solidFill>
                  </a:tcPr>
                </a:tc>
                <a:tc>
                  <a:txBody>
                    <a:bodyPr/>
                    <a:lstStyle/>
                    <a:p>
                      <a:pPr marL="144000" lvl="0" indent="-144000" algn="l">
                        <a:spcBef>
                          <a:spcPts val="400"/>
                        </a:spcBef>
                        <a:buFont typeface="Arial" panose="020B0604020202020204" pitchFamily="34" charset="0"/>
                        <a:buChar char="•"/>
                        <a:defRPr/>
                      </a:pPr>
                      <a:r>
                        <a:rPr lang="ja-JP" altLang="en-US" sz="1400" dirty="0">
                          <a:solidFill>
                            <a:schemeClr val="tx1"/>
                          </a:solidFill>
                          <a:latin typeface="Meiryo UI" panose="020B0604030504040204" pitchFamily="50" charset="-128"/>
                          <a:ea typeface="Meiryo UI" panose="020B0604030504040204" pitchFamily="50" charset="-128"/>
                        </a:rPr>
                        <a:t>ログオンユーザ名</a:t>
                      </a:r>
                      <a:endParaRPr lang="en-US" altLang="ja-JP" sz="1400" dirty="0">
                        <a:solidFill>
                          <a:schemeClr val="tx1"/>
                        </a:solidFill>
                        <a:latin typeface="Meiryo UI" panose="020B0604030504040204" pitchFamily="50" charset="-128"/>
                        <a:ea typeface="Meiryo UI" panose="020B0604030504040204" pitchFamily="50" charset="-128"/>
                      </a:endParaRPr>
                    </a:p>
                    <a:p>
                      <a:pPr marL="144000" lvl="0" indent="-144000" algn="l">
                        <a:spcBef>
                          <a:spcPts val="400"/>
                        </a:spcBef>
                        <a:buFont typeface="Arial" panose="020B0604020202020204" pitchFamily="34" charset="0"/>
                        <a:buChar char="•"/>
                        <a:defRPr/>
                      </a:pPr>
                      <a:r>
                        <a:rPr lang="ja-JP" altLang="en-US" sz="1400" dirty="0">
                          <a:solidFill>
                            <a:schemeClr val="tx1"/>
                          </a:solidFill>
                          <a:latin typeface="Meiryo UI" panose="020B0604030504040204" pitchFamily="50" charset="-128"/>
                          <a:ea typeface="Meiryo UI" panose="020B0604030504040204" pitchFamily="50" charset="-128"/>
                        </a:rPr>
                        <a:t>モデル名</a:t>
                      </a:r>
                      <a:endParaRPr lang="en-US" altLang="ja-JP" sz="1400" dirty="0">
                        <a:solidFill>
                          <a:schemeClr val="tx1"/>
                        </a:solidFill>
                        <a:latin typeface="Meiryo UI" panose="020B0604030504040204" pitchFamily="50" charset="-128"/>
                        <a:ea typeface="Meiryo UI" panose="020B0604030504040204" pitchFamily="50" charset="-128"/>
                      </a:endParaRPr>
                    </a:p>
                  </a:txBody>
                  <a:tcPr marL="216000" marR="144000" marT="0" marB="0" anchor="ctr" horzOverflow="overflow">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solidFill>
                      <a:schemeClr val="bg1"/>
                    </a:solidFill>
                  </a:tcPr>
                </a:tc>
                <a:tc>
                  <a:txBody>
                    <a:bodyPr/>
                    <a:lstStyle/>
                    <a:p>
                      <a:pPr marL="144000" indent="-144000" algn="l">
                        <a:spcBef>
                          <a:spcPts val="400"/>
                        </a:spcBef>
                        <a:buFont typeface="Arial" panose="020B0604020202020204" pitchFamily="34" charset="0"/>
                        <a:buChar char="•"/>
                        <a:defRPr/>
                      </a:pPr>
                      <a:r>
                        <a:rPr lang="en-US" altLang="ja-JP" sz="1400" dirty="0">
                          <a:solidFill>
                            <a:schemeClr val="tx1"/>
                          </a:solidFill>
                          <a:latin typeface="Meiryo UI" panose="020B0604030504040204" pitchFamily="50" charset="-128"/>
                          <a:ea typeface="Meiryo UI" panose="020B0604030504040204" pitchFamily="50" charset="-128"/>
                        </a:rPr>
                        <a:t>CPU</a:t>
                      </a:r>
                      <a:r>
                        <a:rPr lang="ja-JP" altLang="en-US" sz="1400" dirty="0">
                          <a:solidFill>
                            <a:schemeClr val="tx1"/>
                          </a:solidFill>
                          <a:latin typeface="Meiryo UI" panose="020B0604030504040204" pitchFamily="50" charset="-128"/>
                          <a:ea typeface="Meiryo UI" panose="020B0604030504040204" pitchFamily="50" charset="-128"/>
                        </a:rPr>
                        <a:t>情報</a:t>
                      </a:r>
                      <a:endParaRPr lang="en-US" altLang="ja-JP" sz="1400" dirty="0">
                        <a:solidFill>
                          <a:schemeClr val="tx1"/>
                        </a:solidFill>
                        <a:latin typeface="Meiryo UI" panose="020B0604030504040204" pitchFamily="50" charset="-128"/>
                        <a:ea typeface="Meiryo UI" panose="020B0604030504040204" pitchFamily="50" charset="-128"/>
                      </a:endParaRPr>
                    </a:p>
                    <a:p>
                      <a:pPr marL="144000" indent="-144000" algn="l">
                        <a:spcBef>
                          <a:spcPts val="400"/>
                        </a:spcBef>
                        <a:buFont typeface="Arial" panose="020B0604020202020204" pitchFamily="34" charset="0"/>
                        <a:buChar char="•"/>
                        <a:defRPr/>
                      </a:pPr>
                      <a:r>
                        <a:rPr lang="ja-JP" altLang="en-US" sz="1400" dirty="0">
                          <a:solidFill>
                            <a:schemeClr val="tx1"/>
                          </a:solidFill>
                          <a:latin typeface="Meiryo UI" panose="020B0604030504040204" pitchFamily="50" charset="-128"/>
                          <a:ea typeface="Meiryo UI" panose="020B0604030504040204" pitchFamily="50" charset="-128"/>
                        </a:rPr>
                        <a:t>メモリ情報</a:t>
                      </a:r>
                      <a:endParaRPr lang="en-US" altLang="ja-JP" sz="1400" dirty="0">
                        <a:solidFill>
                          <a:schemeClr val="tx1"/>
                        </a:solidFill>
                        <a:latin typeface="Meiryo UI" panose="020B0604030504040204" pitchFamily="50" charset="-128"/>
                        <a:ea typeface="Meiryo UI" panose="020B0604030504040204" pitchFamily="50" charset="-128"/>
                      </a:endParaRPr>
                    </a:p>
                  </a:txBody>
                  <a:tcPr marL="216000" marR="144000" marT="0" marB="0" anchor="ctr" horzOverflow="overflow">
                    <a:lnL w="9525" cap="flat" cmpd="sng" algn="ctr">
                      <a:no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1152000">
                <a:tc>
                  <a:txBody>
                    <a:bodyPr/>
                    <a:lstStyle/>
                    <a:p>
                      <a:pPr marL="144000" algn="l"/>
                      <a:r>
                        <a:rPr kumimoji="1" lang="ja-JP" altLang="en-US" sz="1800" b="0" dirty="0">
                          <a:solidFill>
                            <a:schemeClr val="tx1"/>
                          </a:solidFill>
                          <a:latin typeface="Meiryo UI" panose="020B0604030504040204" pitchFamily="50" charset="-128"/>
                          <a:ea typeface="Meiryo UI" panose="020B0604030504040204" pitchFamily="50" charset="-128"/>
                        </a:rPr>
                        <a:t>ネットワーク情報</a:t>
                      </a:r>
                    </a:p>
                  </a:txBody>
                  <a:tcPr marL="72000" marR="144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noFill/>
                  </a:tcPr>
                </a:tc>
                <a:tc>
                  <a:txBody>
                    <a:bodyPr/>
                    <a:lstStyle/>
                    <a:p>
                      <a:pPr marL="144000" indent="-144000">
                        <a:spcBef>
                          <a:spcPts val="400"/>
                        </a:spcBef>
                        <a:spcAft>
                          <a:spcPts val="0"/>
                        </a:spcAft>
                        <a:buFont typeface="Arial" panose="020B0604020202020204" pitchFamily="34" charset="0"/>
                        <a:buChar char="•"/>
                      </a:pPr>
                      <a:r>
                        <a:rPr kumimoji="1" lang="en-US" altLang="ja-JP" sz="1400" b="0" dirty="0">
                          <a:solidFill>
                            <a:schemeClr val="tx1"/>
                          </a:solidFill>
                          <a:latin typeface="Meiryo UI" panose="020B0604030504040204" pitchFamily="50" charset="-128"/>
                          <a:ea typeface="Meiryo UI" panose="020B0604030504040204" pitchFamily="50" charset="-128"/>
                        </a:rPr>
                        <a:t>MAC</a:t>
                      </a:r>
                      <a:r>
                        <a:rPr kumimoji="1" lang="ja-JP" altLang="en-US" sz="1400" b="0" dirty="0">
                          <a:solidFill>
                            <a:schemeClr val="tx1"/>
                          </a:solidFill>
                          <a:latin typeface="Meiryo UI" panose="020B0604030504040204" pitchFamily="50" charset="-128"/>
                          <a:ea typeface="Meiryo UI" panose="020B0604030504040204" pitchFamily="50" charset="-128"/>
                        </a:rPr>
                        <a:t>アドレス</a:t>
                      </a:r>
                      <a:endParaRPr kumimoji="1" lang="en-US" altLang="ja-JP" sz="1400" b="0" dirty="0">
                        <a:solidFill>
                          <a:schemeClr val="tx1"/>
                        </a:solidFill>
                        <a:latin typeface="Meiryo UI" panose="020B0604030504040204" pitchFamily="50" charset="-128"/>
                        <a:ea typeface="Meiryo UI" panose="020B0604030504040204" pitchFamily="50" charset="-128"/>
                      </a:endParaRPr>
                    </a:p>
                    <a:p>
                      <a:pPr marL="144000" indent="-144000">
                        <a:spcBef>
                          <a:spcPts val="400"/>
                        </a:spcBef>
                        <a:spcAft>
                          <a:spcPts val="0"/>
                        </a:spcAft>
                        <a:buFont typeface="Arial" panose="020B0604020202020204" pitchFamily="34" charset="0"/>
                        <a:buChar char="•"/>
                      </a:pPr>
                      <a:r>
                        <a:rPr kumimoji="1" lang="en-US" altLang="ja-JP" sz="1400" b="0" dirty="0">
                          <a:solidFill>
                            <a:schemeClr val="tx1"/>
                          </a:solidFill>
                          <a:latin typeface="Meiryo UI" panose="020B0604030504040204" pitchFamily="50" charset="-128"/>
                          <a:ea typeface="Meiryo UI" panose="020B0604030504040204" pitchFamily="50" charset="-128"/>
                        </a:rPr>
                        <a:t>WINS</a:t>
                      </a:r>
                      <a:r>
                        <a:rPr kumimoji="1" lang="ja-JP" altLang="en-US" sz="1400" b="0" dirty="0">
                          <a:solidFill>
                            <a:schemeClr val="tx1"/>
                          </a:solidFill>
                          <a:latin typeface="Meiryo UI" panose="020B0604030504040204" pitchFamily="50" charset="-128"/>
                          <a:ea typeface="Meiryo UI" panose="020B0604030504040204" pitchFamily="50" charset="-128"/>
                        </a:rPr>
                        <a:t>使用</a:t>
                      </a:r>
                      <a:endParaRPr kumimoji="1" lang="en-US" altLang="ja-JP" sz="1400" b="0" dirty="0">
                        <a:solidFill>
                          <a:schemeClr val="tx1"/>
                        </a:solidFill>
                        <a:latin typeface="Meiryo UI" panose="020B0604030504040204" pitchFamily="50" charset="-128"/>
                        <a:ea typeface="Meiryo UI" panose="020B0604030504040204" pitchFamily="50" charset="-128"/>
                      </a:endParaRPr>
                    </a:p>
                    <a:p>
                      <a:pPr marL="144000" indent="-144000">
                        <a:spcBef>
                          <a:spcPts val="400"/>
                        </a:spcBef>
                        <a:spcAft>
                          <a:spcPts val="0"/>
                        </a:spcAft>
                        <a:buFont typeface="Arial" panose="020B0604020202020204" pitchFamily="34" charset="0"/>
                        <a:buChar char="•"/>
                      </a:pPr>
                      <a:r>
                        <a:rPr kumimoji="1" lang="en-US" altLang="ja-JP" sz="1400" b="0" dirty="0">
                          <a:solidFill>
                            <a:schemeClr val="tx1"/>
                          </a:solidFill>
                          <a:latin typeface="Meiryo UI" panose="020B0604030504040204" pitchFamily="50" charset="-128"/>
                          <a:ea typeface="Meiryo UI" panose="020B0604030504040204" pitchFamily="50" charset="-128"/>
                        </a:rPr>
                        <a:t>DHCP</a:t>
                      </a:r>
                      <a:r>
                        <a:rPr kumimoji="1" lang="ja-JP" altLang="en-US" sz="1400" b="0" dirty="0">
                          <a:solidFill>
                            <a:schemeClr val="tx1"/>
                          </a:solidFill>
                          <a:latin typeface="Meiryo UI" panose="020B0604030504040204" pitchFamily="50" charset="-128"/>
                          <a:ea typeface="Meiryo UI" panose="020B0604030504040204" pitchFamily="50" charset="-128"/>
                        </a:rPr>
                        <a:t>情報</a:t>
                      </a:r>
                      <a:endParaRPr kumimoji="1" lang="en-US" altLang="ja-JP" sz="1400" b="0" dirty="0">
                        <a:solidFill>
                          <a:schemeClr val="tx1"/>
                        </a:solidFill>
                        <a:latin typeface="Meiryo UI" panose="020B0604030504040204" pitchFamily="50" charset="-128"/>
                        <a:ea typeface="Meiryo UI" panose="020B0604030504040204" pitchFamily="50" charset="-128"/>
                      </a:endParaRPr>
                    </a:p>
                  </a:txBody>
                  <a:tcPr marL="216000" marR="144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solidFill>
                      <a:schemeClr val="bg1"/>
                    </a:solidFill>
                  </a:tcPr>
                </a:tc>
                <a:tc>
                  <a:txBody>
                    <a:bodyPr/>
                    <a:lstStyle/>
                    <a:p>
                      <a:pPr marL="144000" indent="-144000" algn="l">
                        <a:spcBef>
                          <a:spcPts val="400"/>
                        </a:spcBef>
                        <a:buFont typeface="Arial" panose="020B0604020202020204" pitchFamily="34" charset="0"/>
                        <a:buChar char="•"/>
                      </a:pPr>
                      <a:r>
                        <a:rPr lang="en-US" altLang="ja-JP" sz="1400" dirty="0">
                          <a:solidFill>
                            <a:schemeClr val="tx1"/>
                          </a:solidFill>
                          <a:latin typeface="Meiryo UI" panose="020B0604030504040204" pitchFamily="50" charset="-128"/>
                          <a:ea typeface="Meiryo UI" panose="020B0604030504040204" pitchFamily="50" charset="-128"/>
                        </a:rPr>
                        <a:t>IP</a:t>
                      </a:r>
                      <a:r>
                        <a:rPr lang="ja-JP" altLang="en-US" sz="1400" dirty="0">
                          <a:solidFill>
                            <a:schemeClr val="tx1"/>
                          </a:solidFill>
                          <a:latin typeface="Meiryo UI" panose="020B0604030504040204" pitchFamily="50" charset="-128"/>
                          <a:ea typeface="Meiryo UI" panose="020B0604030504040204" pitchFamily="50" charset="-128"/>
                        </a:rPr>
                        <a:t>アドレス</a:t>
                      </a:r>
                      <a:endParaRPr lang="en-US" altLang="ja-JP" sz="1400" dirty="0">
                        <a:solidFill>
                          <a:schemeClr val="tx1"/>
                        </a:solidFill>
                        <a:latin typeface="Meiryo UI" panose="020B0604030504040204" pitchFamily="50" charset="-128"/>
                        <a:ea typeface="Meiryo UI" panose="020B0604030504040204" pitchFamily="50" charset="-128"/>
                      </a:endParaRPr>
                    </a:p>
                    <a:p>
                      <a:pPr marL="144000" indent="-144000" algn="l">
                        <a:spcBef>
                          <a:spcPts val="400"/>
                        </a:spcBef>
                        <a:buFont typeface="Arial" panose="020B0604020202020204" pitchFamily="34" charset="0"/>
                        <a:buChar char="•"/>
                      </a:pPr>
                      <a:r>
                        <a:rPr lang="ja-JP" altLang="en-US" sz="1400" dirty="0">
                          <a:solidFill>
                            <a:schemeClr val="tx1"/>
                          </a:solidFill>
                          <a:latin typeface="Meiryo UI" panose="020B0604030504040204" pitchFamily="50" charset="-128"/>
                          <a:ea typeface="Meiryo UI" panose="020B0604030504040204" pitchFamily="50" charset="-128"/>
                        </a:rPr>
                        <a:t>サブネットマスク</a:t>
                      </a:r>
                      <a:endParaRPr lang="en-US" altLang="ja-JP" sz="1400" dirty="0">
                        <a:solidFill>
                          <a:schemeClr val="tx1"/>
                        </a:solidFill>
                        <a:latin typeface="Meiryo UI" panose="020B0604030504040204" pitchFamily="50" charset="-128"/>
                        <a:ea typeface="Meiryo UI" panose="020B0604030504040204" pitchFamily="50" charset="-128"/>
                      </a:endParaRPr>
                    </a:p>
                    <a:p>
                      <a:pPr marL="144000" indent="-144000" algn="l">
                        <a:spcBef>
                          <a:spcPts val="400"/>
                        </a:spcBef>
                        <a:buFont typeface="Arial" panose="020B0604020202020204" pitchFamily="34" charset="0"/>
                        <a:buChar char="•"/>
                      </a:pPr>
                      <a:r>
                        <a:rPr lang="ja-JP" altLang="en-US" sz="1400" dirty="0">
                          <a:solidFill>
                            <a:schemeClr val="tx1"/>
                          </a:solidFill>
                          <a:latin typeface="Meiryo UI" panose="020B0604030504040204" pitchFamily="50" charset="-128"/>
                          <a:ea typeface="Meiryo UI" panose="020B0604030504040204" pitchFamily="50" charset="-128"/>
                        </a:rPr>
                        <a:t>デフォルト</a:t>
                      </a:r>
                      <a:r>
                        <a:rPr lang="en-US" altLang="ja-JP" sz="1400" dirty="0">
                          <a:solidFill>
                            <a:schemeClr val="tx1"/>
                          </a:solidFill>
                          <a:latin typeface="Meiryo UI" panose="020B0604030504040204" pitchFamily="50" charset="-128"/>
                          <a:ea typeface="Meiryo UI" panose="020B0604030504040204" pitchFamily="50" charset="-128"/>
                        </a:rPr>
                        <a:t>GW</a:t>
                      </a:r>
                    </a:p>
                  </a:txBody>
                  <a:tcPr marL="216000" marR="144000" marT="0" marB="0" anchor="ctr" horzOverflow="overflow">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solidFill>
                      <a:schemeClr val="bg1"/>
                    </a:solidFill>
                  </a:tcPr>
                </a:tc>
                <a:tc>
                  <a:txBody>
                    <a:bodyPr/>
                    <a:lstStyle/>
                    <a:p>
                      <a:pPr marL="144000" indent="-144000" algn="l">
                        <a:spcBef>
                          <a:spcPts val="400"/>
                        </a:spcBef>
                        <a:buFont typeface="Arial" panose="020B0604020202020204" pitchFamily="34" charset="0"/>
                        <a:buChar char="•"/>
                      </a:pPr>
                      <a:r>
                        <a:rPr kumimoji="1" lang="en-US" altLang="ja-JP" sz="1400" b="0" dirty="0">
                          <a:solidFill>
                            <a:schemeClr val="tx1"/>
                          </a:solidFill>
                          <a:latin typeface="Meiryo UI" panose="020B0604030504040204" pitchFamily="50" charset="-128"/>
                          <a:ea typeface="Meiryo UI" panose="020B0604030504040204" pitchFamily="50" charset="-128"/>
                        </a:rPr>
                        <a:t>DNS</a:t>
                      </a:r>
                    </a:p>
                    <a:p>
                      <a:pPr marL="144000" indent="-144000" algn="l">
                        <a:spcBef>
                          <a:spcPts val="400"/>
                        </a:spcBef>
                        <a:buFont typeface="Arial" panose="020B0604020202020204" pitchFamily="34" charset="0"/>
                        <a:buChar char="•"/>
                      </a:pPr>
                      <a:r>
                        <a:rPr kumimoji="1" lang="en-US" altLang="ja-JP" sz="1400" b="0" dirty="0">
                          <a:solidFill>
                            <a:schemeClr val="tx1"/>
                          </a:solidFill>
                          <a:latin typeface="Meiryo UI" panose="020B0604030504040204" pitchFamily="50" charset="-128"/>
                          <a:ea typeface="Meiryo UI" panose="020B0604030504040204" pitchFamily="50" charset="-128"/>
                        </a:rPr>
                        <a:t>OS</a:t>
                      </a:r>
                      <a:r>
                        <a:rPr kumimoji="1" lang="ja-JP" altLang="en-US" sz="1400" b="0" dirty="0">
                          <a:solidFill>
                            <a:schemeClr val="tx1"/>
                          </a:solidFill>
                          <a:latin typeface="Meiryo UI" panose="020B0604030504040204" pitchFamily="50" charset="-128"/>
                          <a:ea typeface="Meiryo UI" panose="020B0604030504040204" pitchFamily="50" charset="-128"/>
                        </a:rPr>
                        <a:t>言語</a:t>
                      </a:r>
                      <a:endParaRPr kumimoji="1" lang="en-US" altLang="ja-JP" sz="1400" b="0" dirty="0">
                        <a:solidFill>
                          <a:schemeClr val="tx1"/>
                        </a:solidFill>
                        <a:latin typeface="Meiryo UI" panose="020B0604030504040204" pitchFamily="50" charset="-128"/>
                        <a:ea typeface="Meiryo UI" panose="020B0604030504040204" pitchFamily="50" charset="-128"/>
                      </a:endParaRPr>
                    </a:p>
                  </a:txBody>
                  <a:tcPr marL="216000" marR="144000" marT="0" marB="0" anchor="ctr" horzOverflow="overflow">
                    <a:lnL w="9525" cap="flat" cmpd="sng" algn="ctr">
                      <a:no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864000">
                <a:tc>
                  <a:txBody>
                    <a:bodyPr/>
                    <a:lstStyle/>
                    <a:p>
                      <a:pPr marL="144000" algn="l"/>
                      <a:r>
                        <a:rPr kumimoji="1" lang="en-US" altLang="ja-JP" sz="1800" b="0" dirty="0">
                          <a:solidFill>
                            <a:schemeClr val="tx1"/>
                          </a:solidFill>
                          <a:latin typeface="Meiryo UI" panose="020B0604030504040204" pitchFamily="50" charset="-128"/>
                          <a:ea typeface="Meiryo UI" panose="020B0604030504040204" pitchFamily="50" charset="-128"/>
                        </a:rPr>
                        <a:t>Operation System</a:t>
                      </a:r>
                    </a:p>
                    <a:p>
                      <a:pPr marL="144000" algn="l"/>
                      <a:r>
                        <a:rPr kumimoji="1" lang="en-US" altLang="ja-JP" sz="1800" b="0" dirty="0">
                          <a:solidFill>
                            <a:schemeClr val="tx1"/>
                          </a:solidFill>
                          <a:latin typeface="Meiryo UI" panose="020B0604030504040204" pitchFamily="50" charset="-128"/>
                          <a:ea typeface="Meiryo UI" panose="020B0604030504040204" pitchFamily="50" charset="-128"/>
                        </a:rPr>
                        <a:t>Internet Explorer</a:t>
                      </a:r>
                      <a:endParaRPr kumimoji="1" lang="ja-JP" altLang="en-US" sz="1800" b="0" dirty="0">
                        <a:solidFill>
                          <a:schemeClr val="tx1"/>
                        </a:solidFill>
                        <a:latin typeface="Meiryo UI" panose="020B0604030504040204" pitchFamily="50" charset="-128"/>
                        <a:ea typeface="Meiryo UI" panose="020B0604030504040204" pitchFamily="50" charset="-128"/>
                      </a:endParaRPr>
                    </a:p>
                  </a:txBody>
                  <a:tcPr marL="72000" marR="144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noFill/>
                  </a:tcPr>
                </a:tc>
                <a:tc>
                  <a:txBody>
                    <a:bodyPr/>
                    <a:lstStyle/>
                    <a:p>
                      <a:pPr marL="144000" indent="-144000">
                        <a:spcBef>
                          <a:spcPts val="400"/>
                        </a:spcBef>
                        <a:spcAft>
                          <a:spcPts val="0"/>
                        </a:spcAft>
                        <a:buFont typeface="Arial" panose="020B0604020202020204" pitchFamily="34" charset="0"/>
                        <a:buChar char="•"/>
                      </a:pPr>
                      <a:r>
                        <a:rPr kumimoji="1" lang="en-US" altLang="ja-JP" sz="1400" b="0" dirty="0">
                          <a:solidFill>
                            <a:schemeClr val="tx1"/>
                          </a:solidFill>
                          <a:latin typeface="Meiryo UI" panose="020B0604030504040204" pitchFamily="50" charset="-128"/>
                          <a:ea typeface="Meiryo UI" panose="020B0604030504040204" pitchFamily="50" charset="-128"/>
                        </a:rPr>
                        <a:t>OS</a:t>
                      </a:r>
                    </a:p>
                  </a:txBody>
                  <a:tcPr marL="216000" marR="144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solidFill>
                      <a:schemeClr val="bg1"/>
                    </a:solidFill>
                  </a:tcPr>
                </a:tc>
                <a:tc>
                  <a:txBody>
                    <a:bodyPr/>
                    <a:lstStyle/>
                    <a:p>
                      <a:pPr marL="144000" marR="0" lvl="0" indent="-144000" algn="l" defTabSz="914400" rtl="0" eaLnBrk="1" fontAlgn="auto" latinLnBrk="0" hangingPunct="1">
                        <a:lnSpc>
                          <a:spcPct val="100000"/>
                        </a:lnSpc>
                        <a:spcBef>
                          <a:spcPts val="400"/>
                        </a:spcBef>
                        <a:spcAft>
                          <a:spcPts val="0"/>
                        </a:spcAft>
                        <a:buClrTx/>
                        <a:buSzTx/>
                        <a:buFont typeface="Arial" panose="020B0604020202020204" pitchFamily="34" charset="0"/>
                        <a:buChar char="•"/>
                        <a:tabLst/>
                        <a:defRPr/>
                      </a:pPr>
                      <a:r>
                        <a:rPr kumimoji="1" lang="en-US" altLang="ja-JP" sz="1400" b="0" dirty="0">
                          <a:solidFill>
                            <a:schemeClr val="tx1"/>
                          </a:solidFill>
                          <a:latin typeface="Meiryo UI" panose="020B0604030504040204" pitchFamily="50" charset="-128"/>
                          <a:ea typeface="Meiryo UI" panose="020B0604030504040204" pitchFamily="50" charset="-128"/>
                        </a:rPr>
                        <a:t>OS</a:t>
                      </a:r>
                      <a:r>
                        <a:rPr kumimoji="1" lang="ja-JP" altLang="en-US" sz="1400" b="0" dirty="0">
                          <a:solidFill>
                            <a:schemeClr val="tx1"/>
                          </a:solidFill>
                          <a:latin typeface="Meiryo UI" panose="020B0604030504040204" pitchFamily="50" charset="-128"/>
                          <a:ea typeface="Meiryo UI" panose="020B0604030504040204" pitchFamily="50" charset="-128"/>
                        </a:rPr>
                        <a:t>バージョン</a:t>
                      </a:r>
                      <a:endParaRPr kumimoji="1" lang="en-US" altLang="ja-JP" sz="1400" b="0" dirty="0">
                        <a:solidFill>
                          <a:schemeClr val="tx1"/>
                        </a:solidFill>
                        <a:latin typeface="Meiryo UI" panose="020B0604030504040204" pitchFamily="50" charset="-128"/>
                        <a:ea typeface="Meiryo UI" panose="020B0604030504040204" pitchFamily="50" charset="-128"/>
                      </a:endParaRPr>
                    </a:p>
                  </a:txBody>
                  <a:tcPr marL="216000" marR="144000" marT="0" marB="0" anchor="ctr" horzOverflow="overflow">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solidFill>
                      <a:schemeClr val="bg1"/>
                    </a:solidFill>
                  </a:tcPr>
                </a:tc>
                <a:tc>
                  <a:txBody>
                    <a:bodyPr/>
                    <a:lstStyle/>
                    <a:p>
                      <a:pPr marL="144000" indent="-144000">
                        <a:spcBef>
                          <a:spcPts val="400"/>
                        </a:spcBef>
                        <a:spcAft>
                          <a:spcPts val="0"/>
                        </a:spcAft>
                        <a:buFont typeface="Arial" panose="020B0604020202020204" pitchFamily="34" charset="0"/>
                        <a:buChar char="•"/>
                      </a:pPr>
                      <a:endParaRPr kumimoji="1" lang="en-US" altLang="ja-JP" sz="1400" b="0" dirty="0">
                        <a:solidFill>
                          <a:schemeClr val="tx1"/>
                        </a:solidFill>
                        <a:latin typeface="Meiryo UI" panose="020B0604030504040204" pitchFamily="50" charset="-128"/>
                        <a:ea typeface="Meiryo UI" panose="020B0604030504040204" pitchFamily="50" charset="-128"/>
                      </a:endParaRPr>
                    </a:p>
                  </a:txBody>
                  <a:tcPr marL="216000" marR="144000" marT="0" marB="0" anchor="ctr" horzOverflow="overflow">
                    <a:lnL w="9525" cap="flat" cmpd="sng" algn="ctr">
                      <a:no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r h="864000">
                <a:tc>
                  <a:txBody>
                    <a:bodyPr/>
                    <a:lstStyle/>
                    <a:p>
                      <a:pPr marL="144000" algn="l"/>
                      <a:r>
                        <a:rPr kumimoji="1" lang="ja-JP" altLang="en-US" sz="1800" b="0" dirty="0">
                          <a:solidFill>
                            <a:schemeClr val="tx1"/>
                          </a:solidFill>
                          <a:latin typeface="Meiryo UI" panose="020B0604030504040204" pitchFamily="50" charset="-128"/>
                          <a:ea typeface="Meiryo UI" panose="020B0604030504040204" pitchFamily="50" charset="-128"/>
                        </a:rPr>
                        <a:t>プリンター情報</a:t>
                      </a:r>
                    </a:p>
                  </a:txBody>
                  <a:tcPr marL="72000" marR="144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noFill/>
                  </a:tcPr>
                </a:tc>
                <a:tc>
                  <a:txBody>
                    <a:bodyPr/>
                    <a:lstStyle/>
                    <a:p>
                      <a:pPr marL="144000" indent="-144000">
                        <a:spcBef>
                          <a:spcPts val="400"/>
                        </a:spcBef>
                        <a:spcAft>
                          <a:spcPts val="0"/>
                        </a:spcAft>
                        <a:buFont typeface="Arial" panose="020B0604020202020204" pitchFamily="34" charset="0"/>
                        <a:buChar char="•"/>
                      </a:pPr>
                      <a:r>
                        <a:rPr lang="ja-JP" altLang="en-US" sz="1400" b="0" dirty="0">
                          <a:solidFill>
                            <a:schemeClr val="tx1"/>
                          </a:solidFill>
                          <a:latin typeface="Meiryo UI" panose="020B0604030504040204" pitchFamily="50" charset="-128"/>
                          <a:ea typeface="Meiryo UI" panose="020B0604030504040204" pitchFamily="50" charset="-128"/>
                        </a:rPr>
                        <a:t>製品バージョン</a:t>
                      </a:r>
                      <a:endParaRPr lang="en-US" altLang="ja-JP" sz="1400" b="0" dirty="0">
                        <a:solidFill>
                          <a:schemeClr val="tx1"/>
                        </a:solidFill>
                        <a:latin typeface="Meiryo UI" panose="020B0604030504040204" pitchFamily="50" charset="-128"/>
                        <a:ea typeface="Meiryo UI" panose="020B0604030504040204" pitchFamily="50" charset="-128"/>
                      </a:endParaRPr>
                    </a:p>
                    <a:p>
                      <a:pPr marL="144000" indent="-144000">
                        <a:spcBef>
                          <a:spcPts val="400"/>
                        </a:spcBef>
                        <a:spcAft>
                          <a:spcPts val="0"/>
                        </a:spcAft>
                        <a:buFont typeface="Arial" panose="020B0604020202020204" pitchFamily="34" charset="0"/>
                        <a:buChar char="•"/>
                      </a:pPr>
                      <a:r>
                        <a:rPr lang="ja-JP" altLang="en-US" sz="1400" b="0" dirty="0">
                          <a:solidFill>
                            <a:schemeClr val="tx1"/>
                          </a:solidFill>
                          <a:latin typeface="Meiryo UI" panose="020B0604030504040204" pitchFamily="50" charset="-128"/>
                          <a:ea typeface="Meiryo UI" panose="020B0604030504040204" pitchFamily="50" charset="-128"/>
                        </a:rPr>
                        <a:t>パス名</a:t>
                      </a:r>
                      <a:endParaRPr lang="en-US" altLang="ja-JP" sz="1400" b="0" dirty="0">
                        <a:solidFill>
                          <a:schemeClr val="tx1"/>
                        </a:solidFill>
                        <a:latin typeface="Meiryo UI" panose="020B0604030504040204" pitchFamily="50" charset="-128"/>
                        <a:ea typeface="Meiryo UI" panose="020B0604030504040204" pitchFamily="50" charset="-128"/>
                      </a:endParaRPr>
                    </a:p>
                  </a:txBody>
                  <a:tcPr marL="216000" marR="144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solidFill>
                      <a:schemeClr val="bg1"/>
                    </a:solidFill>
                  </a:tcPr>
                </a:tc>
                <a:tc>
                  <a:txBody>
                    <a:bodyPr/>
                    <a:lstStyle/>
                    <a:p>
                      <a:pPr marL="144000" marR="0" lvl="0" indent="-144000" algn="l" defTabSz="914400" rtl="0" eaLnBrk="1" fontAlgn="auto" latinLnBrk="0" hangingPunct="1">
                        <a:lnSpc>
                          <a:spcPct val="100000"/>
                        </a:lnSpc>
                        <a:spcBef>
                          <a:spcPts val="400"/>
                        </a:spcBef>
                        <a:spcAft>
                          <a:spcPts val="0"/>
                        </a:spcAft>
                        <a:buClrTx/>
                        <a:buSzTx/>
                        <a:buFont typeface="Arial" panose="020B0604020202020204" pitchFamily="34" charset="0"/>
                        <a:buChar char="•"/>
                        <a:tabLst/>
                        <a:defRPr/>
                      </a:pPr>
                      <a:r>
                        <a:rPr lang="ja-JP" altLang="en-US" sz="1400" b="0" dirty="0">
                          <a:solidFill>
                            <a:schemeClr val="tx1"/>
                          </a:solidFill>
                          <a:latin typeface="Meiryo UI" panose="020B0604030504040204" pitchFamily="50" charset="-128"/>
                          <a:ea typeface="Meiryo UI" panose="020B0604030504040204" pitchFamily="50" charset="-128"/>
                        </a:rPr>
                        <a:t>ファイル名</a:t>
                      </a:r>
                      <a:endParaRPr lang="en-US" altLang="ja-JP" sz="1400" b="0" dirty="0">
                        <a:solidFill>
                          <a:schemeClr val="tx1"/>
                        </a:solidFill>
                        <a:latin typeface="Meiryo UI" panose="020B0604030504040204" pitchFamily="50" charset="-128"/>
                        <a:ea typeface="Meiryo UI" panose="020B0604030504040204" pitchFamily="50" charset="-128"/>
                      </a:endParaRPr>
                    </a:p>
                    <a:p>
                      <a:pPr marL="144000" marR="0" lvl="0" indent="-144000" algn="l" defTabSz="914400" rtl="0" eaLnBrk="1" fontAlgn="auto" latinLnBrk="0" hangingPunct="1">
                        <a:lnSpc>
                          <a:spcPct val="100000"/>
                        </a:lnSpc>
                        <a:spcBef>
                          <a:spcPts val="400"/>
                        </a:spcBef>
                        <a:spcAft>
                          <a:spcPts val="0"/>
                        </a:spcAft>
                        <a:buClrTx/>
                        <a:buSzTx/>
                        <a:buFont typeface="Arial" panose="020B0604020202020204" pitchFamily="34" charset="0"/>
                        <a:buChar char="•"/>
                        <a:tabLst/>
                        <a:defRPr/>
                      </a:pPr>
                      <a:r>
                        <a:rPr lang="ja-JP" altLang="en-US" sz="1400" b="0" dirty="0">
                          <a:solidFill>
                            <a:schemeClr val="tx1"/>
                          </a:solidFill>
                          <a:latin typeface="Meiryo UI" panose="020B0604030504040204" pitchFamily="50" charset="-128"/>
                          <a:ea typeface="Meiryo UI" panose="020B0604030504040204" pitchFamily="50" charset="-128"/>
                        </a:rPr>
                        <a:t>ファイルサイズ</a:t>
                      </a:r>
                      <a:endParaRPr lang="en-US" altLang="ja-JP" sz="1400" b="0" dirty="0">
                        <a:solidFill>
                          <a:schemeClr val="tx1"/>
                        </a:solidFill>
                        <a:latin typeface="Meiryo UI" panose="020B0604030504040204" pitchFamily="50" charset="-128"/>
                        <a:ea typeface="Meiryo UI" panose="020B0604030504040204" pitchFamily="50" charset="-128"/>
                      </a:endParaRPr>
                    </a:p>
                  </a:txBody>
                  <a:tcPr marL="216000" marR="144000" marT="0" marB="0" anchor="ctr" horzOverflow="overflow">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solidFill>
                      <a:schemeClr val="bg1"/>
                    </a:solidFill>
                  </a:tcPr>
                </a:tc>
                <a:tc>
                  <a:txBody>
                    <a:bodyPr/>
                    <a:lstStyle/>
                    <a:p>
                      <a:pPr marL="144000" marR="0" lvl="0" indent="-144000" algn="l" defTabSz="914400" rtl="0" eaLnBrk="1" fontAlgn="auto" latinLnBrk="0" hangingPunct="1">
                        <a:lnSpc>
                          <a:spcPct val="100000"/>
                        </a:lnSpc>
                        <a:spcBef>
                          <a:spcPts val="400"/>
                        </a:spcBef>
                        <a:spcAft>
                          <a:spcPts val="0"/>
                        </a:spcAft>
                        <a:buClrTx/>
                        <a:buSzTx/>
                        <a:buFont typeface="Arial" panose="020B0604020202020204" pitchFamily="34" charset="0"/>
                        <a:buChar char="•"/>
                        <a:tabLst/>
                        <a:defRPr/>
                      </a:pPr>
                      <a:r>
                        <a:rPr lang="ja-JP" altLang="en-US" sz="1400" b="0" dirty="0">
                          <a:solidFill>
                            <a:schemeClr val="tx1"/>
                          </a:solidFill>
                          <a:latin typeface="Meiryo UI" panose="020B0604030504040204" pitchFamily="50" charset="-128"/>
                          <a:ea typeface="Meiryo UI" panose="020B0604030504040204" pitchFamily="50" charset="-128"/>
                        </a:rPr>
                        <a:t>ファイル更新</a:t>
                      </a:r>
                      <a:endParaRPr lang="en-US" altLang="ja-JP" sz="1400" b="0" dirty="0">
                        <a:solidFill>
                          <a:schemeClr val="tx1"/>
                        </a:solidFill>
                        <a:latin typeface="Meiryo UI" panose="020B0604030504040204" pitchFamily="50" charset="-128"/>
                        <a:ea typeface="Meiryo UI" panose="020B0604030504040204" pitchFamily="50" charset="-128"/>
                      </a:endParaRPr>
                    </a:p>
                  </a:txBody>
                  <a:tcPr marL="216000" marR="144000" marT="0" marB="0" anchor="ctr" horzOverflow="overflow">
                    <a:lnL w="9525" cap="flat" cmpd="sng" algn="ctr">
                      <a:no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856647474"/>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C82C7543-ED10-4BD7-90B6-6376BD461C83}"/>
              </a:ext>
            </a:extLst>
          </p:cNvPr>
          <p:cNvSpPr>
            <a:spLocks noGrp="1"/>
          </p:cNvSpPr>
          <p:nvPr>
            <p:ph type="sldNum" sz="quarter" idx="4"/>
          </p:nvPr>
        </p:nvSpPr>
        <p:spPr/>
        <p:txBody>
          <a:bodyPr/>
          <a:lstStyle/>
          <a:p>
            <a:fld id="{F1BF7F6E-0413-4353-995D-100289A07FF8}" type="slidenum">
              <a:rPr lang="en-US" altLang="ja-JP" smtClean="0"/>
              <a:pPr/>
              <a:t>74</a:t>
            </a:fld>
            <a:endParaRPr lang="en-US" altLang="ja-JP" dirty="0"/>
          </a:p>
        </p:txBody>
      </p:sp>
      <p:sp>
        <p:nvSpPr>
          <p:cNvPr id="4" name="タイトル 3">
            <a:extLst>
              <a:ext uri="{FF2B5EF4-FFF2-40B4-BE49-F238E27FC236}">
                <a16:creationId xmlns:a16="http://schemas.microsoft.com/office/drawing/2014/main" id="{09F196B7-BD99-48C4-B258-1286D96E4AC9}"/>
              </a:ext>
            </a:extLst>
          </p:cNvPr>
          <p:cNvSpPr>
            <a:spLocks noGrp="1"/>
          </p:cNvSpPr>
          <p:nvPr>
            <p:ph type="title"/>
          </p:nvPr>
        </p:nvSpPr>
        <p:spPr/>
        <p:txBody>
          <a:bodyPr/>
          <a:lstStyle/>
          <a:p>
            <a:r>
              <a:rPr lang="ja-JP" altLang="en-US" dirty="0">
                <a:solidFill>
                  <a:srgbClr val="191919"/>
                </a:solidFill>
                <a:latin typeface="Meiryo UI" panose="020B0604030504040204" pitchFamily="50" charset="-128"/>
                <a:ea typeface="Meiryo UI" panose="020B0604030504040204" pitchFamily="50" charset="-128"/>
                <a:sym typeface="ヒラギノ角ゴ ProN W6" charset="0"/>
              </a:rPr>
              <a:t>情報取得（</a:t>
            </a:r>
            <a:r>
              <a:rPr lang="en-US" altLang="ja-JP" dirty="0">
                <a:solidFill>
                  <a:srgbClr val="191919"/>
                </a:solidFill>
                <a:latin typeface="Meiryo UI" panose="020B0604030504040204" pitchFamily="50" charset="-128"/>
                <a:ea typeface="Meiryo UI" panose="020B0604030504040204" pitchFamily="50" charset="-128"/>
                <a:sym typeface="ヒラギノ角ゴ ProN W6" charset="0"/>
              </a:rPr>
              <a:t>M62</a:t>
            </a:r>
            <a:r>
              <a:rPr lang="ja-JP" altLang="en-US" dirty="0">
                <a:solidFill>
                  <a:srgbClr val="191919"/>
                </a:solidFill>
                <a:latin typeface="Meiryo UI" panose="020B0604030504040204" pitchFamily="50" charset="-128"/>
                <a:ea typeface="Meiryo UI" panose="020B0604030504040204" pitchFamily="50" charset="-128"/>
                <a:sym typeface="ヒラギノ角ゴ ProN W6" charset="0"/>
              </a:rPr>
              <a:t>から始まる環境）</a:t>
            </a:r>
            <a:endParaRPr kumimoji="1" lang="ja-JP" altLang="en-US" dirty="0"/>
          </a:p>
        </p:txBody>
      </p:sp>
      <p:sp>
        <p:nvSpPr>
          <p:cNvPr id="6" name="角丸四角形 13">
            <a:extLst>
              <a:ext uri="{FF2B5EF4-FFF2-40B4-BE49-F238E27FC236}">
                <a16:creationId xmlns:a16="http://schemas.microsoft.com/office/drawing/2014/main" id="{BAAB5838-7370-4EB8-8EE7-7582E24F8B8D}"/>
              </a:ext>
            </a:extLst>
          </p:cNvPr>
          <p:cNvSpPr/>
          <p:nvPr/>
        </p:nvSpPr>
        <p:spPr bwMode="auto">
          <a:xfrm>
            <a:off x="9022006" y="360000"/>
            <a:ext cx="1080000" cy="288000"/>
          </a:xfrm>
          <a:prstGeom prst="roundRect">
            <a:avLst>
              <a:gd name="adj" fmla="val 13229"/>
            </a:avLst>
          </a:prstGeom>
          <a:solidFill>
            <a:schemeClr val="tx1">
              <a:lumMod val="65000"/>
              <a:lumOff val="35000"/>
            </a:schemeClr>
          </a:solidFill>
          <a:ln w="28575" cap="flat" cmpd="sng" algn="ctr">
            <a:no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a:defRPr/>
            </a:pPr>
            <a:r>
              <a:rPr lang="en-US" altLang="ja-JP" sz="1400" b="1" kern="0" dirty="0">
                <a:solidFill>
                  <a:srgbClr val="FFFFFF"/>
                </a:solidFill>
                <a:latin typeface="Meiryo UI" panose="020B0604030504040204" pitchFamily="50" charset="-128"/>
                <a:ea typeface="Meiryo UI" panose="020B0604030504040204" pitchFamily="50" charset="-128"/>
                <a:cs typeface="Verdana" panose="020B0604030504040204" pitchFamily="34" charset="0"/>
              </a:rPr>
              <a:t>Mac</a:t>
            </a:r>
            <a:endParaRPr kumimoji="1" lang="ja-JP" altLang="en-US" sz="1400" b="1" kern="0" dirty="0">
              <a:solidFill>
                <a:srgbClr val="FFFFFF"/>
              </a:solidFill>
              <a:latin typeface="Meiryo UI" panose="020B0604030504040204" pitchFamily="50" charset="-128"/>
              <a:ea typeface="Meiryo UI" panose="020B0604030504040204" pitchFamily="50" charset="-128"/>
              <a:cs typeface="Verdana" panose="020B0604030504040204" pitchFamily="34" charset="0"/>
            </a:endParaRPr>
          </a:p>
        </p:txBody>
      </p:sp>
      <p:sp>
        <p:nvSpPr>
          <p:cNvPr id="7" name="テキスト ボックス 6">
            <a:extLst>
              <a:ext uri="{FF2B5EF4-FFF2-40B4-BE49-F238E27FC236}">
                <a16:creationId xmlns:a16="http://schemas.microsoft.com/office/drawing/2014/main" id="{539B749A-7141-4F08-B0AC-E3655E108E16}"/>
              </a:ext>
            </a:extLst>
          </p:cNvPr>
          <p:cNvSpPr txBox="1"/>
          <p:nvPr/>
        </p:nvSpPr>
        <p:spPr>
          <a:xfrm>
            <a:off x="777606" y="1512000"/>
            <a:ext cx="6499224" cy="446891"/>
          </a:xfrm>
          <a:prstGeom prst="rect">
            <a:avLst/>
          </a:prstGeom>
          <a:noFill/>
        </p:spPr>
        <p:txBody>
          <a:bodyPr wrap="square" lIns="0" rIns="0" rtlCol="0" anchor="t" anchorCtr="0">
            <a:noAutofit/>
          </a:bodyPr>
          <a:lstStyle/>
          <a:p>
            <a:pPr lvl="0" algn="l">
              <a:spcBef>
                <a:spcPts val="0"/>
              </a:spcBef>
            </a:pPr>
            <a:r>
              <a:rPr lang="ja-JP" altLang="en-US" sz="2400" dirty="0">
                <a:latin typeface="Meiryo UI" panose="020B0604030504040204" pitchFamily="50" charset="-128"/>
                <a:ea typeface="Meiryo UI" panose="020B0604030504040204" pitchFamily="50" charset="-128"/>
              </a:rPr>
              <a:t>情報取得可能項目</a:t>
            </a:r>
            <a:endParaRPr kumimoji="1" lang="en-US" altLang="ja-JP" sz="2400" b="1" dirty="0">
              <a:solidFill>
                <a:schemeClr val="tx1"/>
              </a:solidFill>
              <a:latin typeface="Meiryo UI" panose="020B0604030504040204" pitchFamily="50" charset="-128"/>
              <a:ea typeface="Meiryo UI" panose="020B0604030504040204" pitchFamily="50" charset="-128"/>
            </a:endParaRPr>
          </a:p>
        </p:txBody>
      </p:sp>
      <p:graphicFrame>
        <p:nvGraphicFramePr>
          <p:cNvPr id="8" name="Group 56">
            <a:extLst>
              <a:ext uri="{FF2B5EF4-FFF2-40B4-BE49-F238E27FC236}">
                <a16:creationId xmlns:a16="http://schemas.microsoft.com/office/drawing/2014/main" id="{4BB6AF28-0970-4FFD-87E2-590C3953D5E9}"/>
              </a:ext>
            </a:extLst>
          </p:cNvPr>
          <p:cNvGraphicFramePr>
            <a:graphicFrameLocks/>
          </p:cNvGraphicFramePr>
          <p:nvPr>
            <p:extLst>
              <p:ext uri="{D42A27DB-BD31-4B8C-83A1-F6EECF244321}">
                <p14:modId xmlns:p14="http://schemas.microsoft.com/office/powerpoint/2010/main" val="2007126145"/>
              </p:ext>
            </p:extLst>
          </p:nvPr>
        </p:nvGraphicFramePr>
        <p:xfrm>
          <a:off x="525914" y="2211710"/>
          <a:ext cx="11951384" cy="5760320"/>
        </p:xfrm>
        <a:graphic>
          <a:graphicData uri="http://schemas.openxmlformats.org/drawingml/2006/table">
            <a:tbl>
              <a:tblPr/>
              <a:tblGrid>
                <a:gridCol w="2315837">
                  <a:extLst>
                    <a:ext uri="{9D8B030D-6E8A-4147-A177-3AD203B41FA5}">
                      <a16:colId xmlns:a16="http://schemas.microsoft.com/office/drawing/2014/main" val="20000"/>
                    </a:ext>
                  </a:extLst>
                </a:gridCol>
                <a:gridCol w="2764065">
                  <a:extLst>
                    <a:ext uri="{9D8B030D-6E8A-4147-A177-3AD203B41FA5}">
                      <a16:colId xmlns:a16="http://schemas.microsoft.com/office/drawing/2014/main" val="20001"/>
                    </a:ext>
                  </a:extLst>
                </a:gridCol>
                <a:gridCol w="2988178">
                  <a:extLst>
                    <a:ext uri="{9D8B030D-6E8A-4147-A177-3AD203B41FA5}">
                      <a16:colId xmlns:a16="http://schemas.microsoft.com/office/drawing/2014/main" val="138697499"/>
                    </a:ext>
                  </a:extLst>
                </a:gridCol>
                <a:gridCol w="3883304">
                  <a:extLst>
                    <a:ext uri="{9D8B030D-6E8A-4147-A177-3AD203B41FA5}">
                      <a16:colId xmlns:a16="http://schemas.microsoft.com/office/drawing/2014/main" val="1072838398"/>
                    </a:ext>
                  </a:extLst>
                </a:gridCol>
              </a:tblGrid>
              <a:tr h="2880320">
                <a:tc>
                  <a:txBody>
                    <a:bodyPr/>
                    <a:lstStyle/>
                    <a:p>
                      <a:pPr marL="144000" algn="l"/>
                      <a:r>
                        <a:rPr kumimoji="1" lang="ja-JP" altLang="en-US" sz="1800" b="0" dirty="0">
                          <a:solidFill>
                            <a:schemeClr val="tx1"/>
                          </a:solidFill>
                          <a:latin typeface="Meiryo UI" panose="020B0604030504040204" pitchFamily="50" charset="-128"/>
                          <a:ea typeface="Meiryo UI" panose="020B0604030504040204" pitchFamily="50" charset="-128"/>
                        </a:rPr>
                        <a:t>デバイス情報</a:t>
                      </a:r>
                    </a:p>
                  </a:txBody>
                  <a:tcPr marL="72000" marR="144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noFill/>
                  </a:tcPr>
                </a:tc>
                <a:tc>
                  <a:txBody>
                    <a:bodyPr/>
                    <a:lstStyle/>
                    <a:p>
                      <a:pPr marL="144000" marR="0" lvl="0" indent="-144000" algn="l" defTabSz="914400" rtl="0" eaLnBrk="1" fontAlgn="base" latinLnBrk="0" hangingPunct="1">
                        <a:lnSpc>
                          <a:spcPct val="100000"/>
                        </a:lnSpc>
                        <a:spcBef>
                          <a:spcPts val="400"/>
                        </a:spcBef>
                        <a:spcAft>
                          <a:spcPts val="0"/>
                        </a:spcAft>
                        <a:buClrTx/>
                        <a:buSzTx/>
                        <a:buFont typeface="Arial" panose="020B0604020202020204" pitchFamily="34" charset="0"/>
                        <a:buChar char="•"/>
                        <a:tabLst/>
                        <a:defRPr/>
                      </a:pPr>
                      <a:r>
                        <a:rPr kumimoji="1" lang="ja-JP" altLang="en-US" sz="1400" b="0" dirty="0">
                          <a:solidFill>
                            <a:schemeClr val="tx1"/>
                          </a:solidFill>
                          <a:latin typeface="Meiryo UI" panose="020B0604030504040204" pitchFamily="50" charset="-128"/>
                          <a:ea typeface="Meiryo UI" panose="020B0604030504040204" pitchFamily="50" charset="-128"/>
                        </a:rPr>
                        <a:t>収集日時</a:t>
                      </a:r>
                      <a:endParaRPr kumimoji="1" lang="en-US" altLang="ja-JP" sz="1400" b="0" dirty="0">
                        <a:solidFill>
                          <a:schemeClr val="tx1"/>
                        </a:solidFill>
                        <a:latin typeface="Meiryo UI" panose="020B0604030504040204" pitchFamily="50" charset="-128"/>
                        <a:ea typeface="Meiryo UI" panose="020B0604030504040204" pitchFamily="50" charset="-128"/>
                      </a:endParaRPr>
                    </a:p>
                    <a:p>
                      <a:pPr marL="144000" marR="0" lvl="0" indent="-144000" algn="l" defTabSz="914400" rtl="0" eaLnBrk="1" fontAlgn="base" latinLnBrk="0" hangingPunct="1">
                        <a:lnSpc>
                          <a:spcPct val="100000"/>
                        </a:lnSpc>
                        <a:spcBef>
                          <a:spcPts val="400"/>
                        </a:spcBef>
                        <a:spcAft>
                          <a:spcPts val="0"/>
                        </a:spcAft>
                        <a:buClrTx/>
                        <a:buSzTx/>
                        <a:buFont typeface="Arial" panose="020B0604020202020204" pitchFamily="34" charset="0"/>
                        <a:buChar char="•"/>
                        <a:tabLst/>
                        <a:defRPr/>
                      </a:pPr>
                      <a:r>
                        <a:rPr kumimoji="1" lang="ja-JP" altLang="en-US" sz="1400" b="0" dirty="0">
                          <a:solidFill>
                            <a:schemeClr val="tx1"/>
                          </a:solidFill>
                          <a:latin typeface="Meiryo UI" panose="020B0604030504040204" pitchFamily="50" charset="-128"/>
                          <a:ea typeface="Meiryo UI" panose="020B0604030504040204" pitchFamily="50" charset="-128"/>
                        </a:rPr>
                        <a:t>デバイス名</a:t>
                      </a:r>
                      <a:endParaRPr kumimoji="1" lang="en-US" altLang="ja-JP" sz="1400" b="0" dirty="0">
                        <a:solidFill>
                          <a:schemeClr val="tx1"/>
                        </a:solidFill>
                        <a:latin typeface="Meiryo UI" panose="020B0604030504040204" pitchFamily="50" charset="-128"/>
                        <a:ea typeface="Meiryo UI" panose="020B0604030504040204" pitchFamily="50" charset="-128"/>
                      </a:endParaRPr>
                    </a:p>
                    <a:p>
                      <a:pPr marL="144000" marR="0" lvl="0" indent="-144000" algn="l" defTabSz="914400" rtl="0" eaLnBrk="1" fontAlgn="base" latinLnBrk="0" hangingPunct="1">
                        <a:lnSpc>
                          <a:spcPct val="100000"/>
                        </a:lnSpc>
                        <a:spcBef>
                          <a:spcPts val="400"/>
                        </a:spcBef>
                        <a:spcAft>
                          <a:spcPts val="0"/>
                        </a:spcAft>
                        <a:buClrTx/>
                        <a:buSzTx/>
                        <a:buFont typeface="Arial" panose="020B0604020202020204" pitchFamily="34" charset="0"/>
                        <a:buChar char="•"/>
                        <a:tabLst/>
                        <a:defRPr/>
                      </a:pPr>
                      <a:r>
                        <a:rPr kumimoji="1" lang="ja-JP" altLang="en-US" sz="1400" b="0" dirty="0">
                          <a:solidFill>
                            <a:schemeClr val="tx1"/>
                          </a:solidFill>
                          <a:latin typeface="Meiryo UI" panose="020B0604030504040204" pitchFamily="50" charset="-128"/>
                          <a:ea typeface="Meiryo UI" panose="020B0604030504040204" pitchFamily="50" charset="-128"/>
                        </a:rPr>
                        <a:t>モデル名および番号</a:t>
                      </a:r>
                      <a:endParaRPr kumimoji="1" lang="en-US" altLang="ja-JP" sz="1400" b="0" dirty="0">
                        <a:solidFill>
                          <a:schemeClr val="tx1"/>
                        </a:solidFill>
                        <a:latin typeface="Meiryo UI" panose="020B0604030504040204" pitchFamily="50" charset="-128"/>
                        <a:ea typeface="Meiryo UI" panose="020B0604030504040204" pitchFamily="50" charset="-128"/>
                      </a:endParaRPr>
                    </a:p>
                    <a:p>
                      <a:pPr marL="144000" marR="0" lvl="0" indent="-144000" algn="l" defTabSz="914400" rtl="0" eaLnBrk="1" fontAlgn="base" latinLnBrk="0" hangingPunct="1">
                        <a:lnSpc>
                          <a:spcPct val="100000"/>
                        </a:lnSpc>
                        <a:spcBef>
                          <a:spcPts val="400"/>
                        </a:spcBef>
                        <a:spcAft>
                          <a:spcPts val="0"/>
                        </a:spcAft>
                        <a:buClrTx/>
                        <a:buSzTx/>
                        <a:buFont typeface="Arial" panose="020B0604020202020204" pitchFamily="34" charset="0"/>
                        <a:buChar char="•"/>
                        <a:tabLst/>
                        <a:defRPr/>
                      </a:pPr>
                      <a:r>
                        <a:rPr kumimoji="1" lang="en-US" altLang="ja-JP" sz="1400" b="0" dirty="0">
                          <a:solidFill>
                            <a:schemeClr val="tx1"/>
                          </a:solidFill>
                          <a:latin typeface="Meiryo UI" panose="020B0604030504040204" pitchFamily="50" charset="-128"/>
                          <a:ea typeface="Meiryo UI" panose="020B0604030504040204" pitchFamily="50" charset="-128"/>
                        </a:rPr>
                        <a:t>OS</a:t>
                      </a:r>
                      <a:r>
                        <a:rPr kumimoji="1" lang="ja-JP" altLang="en-US" sz="1400" b="0" dirty="0">
                          <a:solidFill>
                            <a:schemeClr val="tx1"/>
                          </a:solidFill>
                          <a:latin typeface="Meiryo UI" panose="020B0604030504040204" pitchFamily="50" charset="-128"/>
                          <a:ea typeface="Meiryo UI" panose="020B0604030504040204" pitchFamily="50" charset="-128"/>
                        </a:rPr>
                        <a:t>およびビルドバージョン</a:t>
                      </a:r>
                      <a:endParaRPr lang="en-US" altLang="ja-JP" sz="1400" dirty="0">
                        <a:solidFill>
                          <a:schemeClr val="tx1"/>
                        </a:solidFill>
                        <a:latin typeface="Meiryo UI" panose="020B0604030504040204" pitchFamily="50" charset="-128"/>
                        <a:ea typeface="Meiryo UI" panose="020B0604030504040204" pitchFamily="50" charset="-128"/>
                      </a:endParaRPr>
                    </a:p>
                    <a:p>
                      <a:pPr marL="144000" marR="0" lvl="0" indent="-144000" algn="l" defTabSz="914400" rtl="0" eaLnBrk="1" fontAlgn="base" latinLnBrk="0" hangingPunct="1">
                        <a:lnSpc>
                          <a:spcPct val="100000"/>
                        </a:lnSpc>
                        <a:spcBef>
                          <a:spcPts val="400"/>
                        </a:spcBef>
                        <a:spcAft>
                          <a:spcPts val="0"/>
                        </a:spcAft>
                        <a:buClrTx/>
                        <a:buSzTx/>
                        <a:buFont typeface="Arial" panose="020B0604020202020204" pitchFamily="34" charset="0"/>
                        <a:buChar char="•"/>
                        <a:tabLst/>
                        <a:defRPr/>
                      </a:pPr>
                      <a:r>
                        <a:rPr lang="ja-JP" altLang="en-US" sz="1400" dirty="0">
                          <a:solidFill>
                            <a:schemeClr val="tx1"/>
                          </a:solidFill>
                          <a:latin typeface="Meiryo UI" panose="020B0604030504040204" pitchFamily="50" charset="-128"/>
                          <a:ea typeface="Meiryo UI" panose="020B0604030504040204" pitchFamily="50" charset="-128"/>
                        </a:rPr>
                        <a:t>デバイス登録日時</a:t>
                      </a:r>
                      <a:endParaRPr lang="en-US" altLang="ja-JP" sz="1400" dirty="0">
                        <a:solidFill>
                          <a:schemeClr val="tx1"/>
                        </a:solidFill>
                        <a:latin typeface="Meiryo UI" panose="020B0604030504040204" pitchFamily="50" charset="-128"/>
                        <a:ea typeface="Meiryo UI" panose="020B0604030504040204" pitchFamily="50" charset="-128"/>
                      </a:endParaRPr>
                    </a:p>
                    <a:p>
                      <a:pPr marL="144000" marR="0" lvl="0" indent="-144000" algn="l" defTabSz="914400" rtl="0" eaLnBrk="1" fontAlgn="base" latinLnBrk="0" hangingPunct="1">
                        <a:lnSpc>
                          <a:spcPct val="100000"/>
                        </a:lnSpc>
                        <a:spcBef>
                          <a:spcPts val="400"/>
                        </a:spcBef>
                        <a:spcAft>
                          <a:spcPts val="0"/>
                        </a:spcAft>
                        <a:buClrTx/>
                        <a:buSzTx/>
                        <a:buFont typeface="Arial" panose="020B0604020202020204" pitchFamily="34" charset="0"/>
                        <a:buChar char="•"/>
                        <a:tabLst/>
                        <a:defRPr/>
                      </a:pPr>
                      <a:r>
                        <a:rPr lang="en-US" altLang="ja-JP" sz="1400" dirty="0">
                          <a:solidFill>
                            <a:schemeClr val="tx1"/>
                          </a:solidFill>
                          <a:latin typeface="Meiryo UI" panose="020B0604030504040204" pitchFamily="50" charset="-128"/>
                          <a:ea typeface="Meiryo UI" panose="020B0604030504040204" pitchFamily="50" charset="-128"/>
                        </a:rPr>
                        <a:t>UDID</a:t>
                      </a:r>
                    </a:p>
                    <a:p>
                      <a:pPr marL="144000" indent="-144000" algn="l">
                        <a:spcBef>
                          <a:spcPts val="400"/>
                        </a:spcBef>
                        <a:buFont typeface="Arial" panose="020B0604020202020204" pitchFamily="34" charset="0"/>
                        <a:buChar char="•"/>
                        <a:defRPr/>
                      </a:pPr>
                      <a:r>
                        <a:rPr lang="ja-JP" altLang="en-US" sz="1400" dirty="0">
                          <a:solidFill>
                            <a:schemeClr val="tx1"/>
                          </a:solidFill>
                          <a:latin typeface="Meiryo UI" panose="020B0604030504040204" pitchFamily="50" charset="-128"/>
                          <a:ea typeface="Meiryo UI" panose="020B0604030504040204" pitchFamily="50" charset="-128"/>
                        </a:rPr>
                        <a:t>容量</a:t>
                      </a:r>
                      <a:endParaRPr lang="en-US" altLang="ja-JP" sz="1400" dirty="0">
                        <a:solidFill>
                          <a:schemeClr val="tx1"/>
                        </a:solidFill>
                        <a:latin typeface="Meiryo UI" panose="020B0604030504040204" pitchFamily="50" charset="-128"/>
                        <a:ea typeface="Meiryo UI" panose="020B0604030504040204" pitchFamily="50" charset="-128"/>
                      </a:endParaRPr>
                    </a:p>
                    <a:p>
                      <a:pPr marL="144000" lvl="0" indent="-144000" algn="l">
                        <a:spcBef>
                          <a:spcPts val="400"/>
                        </a:spcBef>
                        <a:buFont typeface="Arial" panose="020B0604020202020204" pitchFamily="34" charset="0"/>
                        <a:buChar char="•"/>
                        <a:defRPr/>
                      </a:pPr>
                      <a:r>
                        <a:rPr lang="ja-JP" altLang="en-US" sz="1400" dirty="0">
                          <a:solidFill>
                            <a:schemeClr val="tx1"/>
                          </a:solidFill>
                          <a:latin typeface="Meiryo UI" panose="020B0604030504040204" pitchFamily="50" charset="-128"/>
                          <a:ea typeface="Meiryo UI" panose="020B0604030504040204" pitchFamily="50" charset="-128"/>
                        </a:rPr>
                        <a:t>メモリ情報</a:t>
                      </a:r>
                      <a:endParaRPr lang="en-US" altLang="ja-JP" sz="1400" dirty="0">
                        <a:solidFill>
                          <a:schemeClr val="tx1"/>
                        </a:solidFill>
                        <a:latin typeface="Meiryo UI" panose="020B0604030504040204" pitchFamily="50" charset="-128"/>
                        <a:ea typeface="Meiryo UI" panose="020B0604030504040204" pitchFamily="50" charset="-128"/>
                      </a:endParaRPr>
                    </a:p>
                  </a:txBody>
                  <a:tcPr marL="216000" marR="144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solidFill>
                      <a:schemeClr val="bg1"/>
                    </a:solidFill>
                  </a:tcPr>
                </a:tc>
                <a:tc>
                  <a:txBody>
                    <a:bodyPr/>
                    <a:lstStyle/>
                    <a:p>
                      <a:pPr marL="144000" lvl="0" indent="-144000" algn="l">
                        <a:spcBef>
                          <a:spcPts val="400"/>
                        </a:spcBef>
                        <a:buFont typeface="Arial" panose="020B0604020202020204" pitchFamily="34" charset="0"/>
                        <a:buChar char="•"/>
                        <a:defRPr/>
                      </a:pPr>
                      <a:r>
                        <a:rPr lang="ja-JP" altLang="en-US" sz="1400" dirty="0">
                          <a:solidFill>
                            <a:schemeClr val="tx1"/>
                          </a:solidFill>
                          <a:latin typeface="Meiryo UI" panose="020B0604030504040204" pitchFamily="50" charset="-128"/>
                          <a:ea typeface="Meiryo UI" panose="020B0604030504040204" pitchFamily="50" charset="-128"/>
                        </a:rPr>
                        <a:t>使用可能な空き領域</a:t>
                      </a:r>
                      <a:endParaRPr lang="en-US" altLang="ja-JP" sz="1400" dirty="0">
                        <a:solidFill>
                          <a:schemeClr val="tx1"/>
                        </a:solidFill>
                        <a:latin typeface="Meiryo UI" panose="020B0604030504040204" pitchFamily="50" charset="-128"/>
                        <a:ea typeface="Meiryo UI" panose="020B0604030504040204" pitchFamily="50" charset="-128"/>
                      </a:endParaRPr>
                    </a:p>
                    <a:p>
                      <a:pPr marL="144000" lvl="0" indent="-144000" algn="l">
                        <a:spcBef>
                          <a:spcPts val="400"/>
                        </a:spcBef>
                        <a:buFont typeface="Arial" panose="020B0604020202020204" pitchFamily="34" charset="0"/>
                        <a:buChar char="•"/>
                        <a:defRPr/>
                      </a:pPr>
                      <a:r>
                        <a:rPr lang="ja-JP" altLang="en-US" sz="1400" dirty="0">
                          <a:solidFill>
                            <a:schemeClr val="tx1"/>
                          </a:solidFill>
                          <a:latin typeface="Meiryo UI" panose="020B0604030504040204" pitchFamily="50" charset="-128"/>
                          <a:ea typeface="Meiryo UI" panose="020B0604030504040204" pitchFamily="50" charset="-128"/>
                        </a:rPr>
                        <a:t>シリアル</a:t>
                      </a:r>
                      <a:endParaRPr lang="en-US" altLang="ja-JP" sz="1400" dirty="0">
                        <a:solidFill>
                          <a:schemeClr val="tx1"/>
                        </a:solidFill>
                        <a:latin typeface="Meiryo UI" panose="020B0604030504040204" pitchFamily="50" charset="-128"/>
                        <a:ea typeface="Meiryo UI" panose="020B0604030504040204" pitchFamily="50" charset="-128"/>
                      </a:endParaRPr>
                    </a:p>
                    <a:p>
                      <a:pPr marL="144000" indent="-144000" algn="l">
                        <a:spcBef>
                          <a:spcPts val="400"/>
                        </a:spcBef>
                        <a:buFont typeface="Arial" panose="020B0604020202020204" pitchFamily="34" charset="0"/>
                        <a:buChar char="•"/>
                        <a:defRPr/>
                      </a:pPr>
                      <a:r>
                        <a:rPr lang="en-US" altLang="ja-JP" sz="1400" dirty="0">
                          <a:solidFill>
                            <a:schemeClr val="tx1"/>
                          </a:solidFill>
                          <a:latin typeface="Meiryo UI" panose="020B0604030504040204" pitchFamily="50" charset="-128"/>
                          <a:ea typeface="Meiryo UI" panose="020B0604030504040204" pitchFamily="50" charset="-128"/>
                        </a:rPr>
                        <a:t>Wi-Fi</a:t>
                      </a:r>
                      <a:r>
                        <a:rPr lang="ja-JP" altLang="en-US" sz="1400" dirty="0">
                          <a:solidFill>
                            <a:schemeClr val="tx1"/>
                          </a:solidFill>
                          <a:latin typeface="Meiryo UI" panose="020B0604030504040204" pitchFamily="50" charset="-128"/>
                          <a:ea typeface="Meiryo UI" panose="020B0604030504040204" pitchFamily="50" charset="-128"/>
                        </a:rPr>
                        <a:t>の</a:t>
                      </a:r>
                      <a:r>
                        <a:rPr lang="en-US" altLang="ja-JP" sz="1400" dirty="0">
                          <a:solidFill>
                            <a:schemeClr val="tx1"/>
                          </a:solidFill>
                          <a:latin typeface="Meiryo UI" panose="020B0604030504040204" pitchFamily="50" charset="-128"/>
                          <a:ea typeface="Meiryo UI" panose="020B0604030504040204" pitchFamily="50" charset="-128"/>
                        </a:rPr>
                        <a:t>MAC</a:t>
                      </a:r>
                      <a:r>
                        <a:rPr lang="ja-JP" altLang="en-US" sz="1400" dirty="0">
                          <a:solidFill>
                            <a:schemeClr val="tx1"/>
                          </a:solidFill>
                          <a:latin typeface="Meiryo UI" panose="020B0604030504040204" pitchFamily="50" charset="-128"/>
                          <a:ea typeface="Meiryo UI" panose="020B0604030504040204" pitchFamily="50" charset="-128"/>
                        </a:rPr>
                        <a:t>アドレス</a:t>
                      </a:r>
                      <a:endParaRPr lang="en-US" altLang="ja-JP" sz="1400" dirty="0">
                        <a:solidFill>
                          <a:schemeClr val="tx1"/>
                        </a:solidFill>
                        <a:latin typeface="Meiryo UI" panose="020B0604030504040204" pitchFamily="50" charset="-128"/>
                        <a:ea typeface="Meiryo UI" panose="020B0604030504040204" pitchFamily="50" charset="-128"/>
                      </a:endParaRPr>
                    </a:p>
                    <a:p>
                      <a:pPr marL="144000" indent="-144000" algn="l">
                        <a:spcBef>
                          <a:spcPts val="400"/>
                        </a:spcBef>
                        <a:buFont typeface="Arial" panose="020B0604020202020204" pitchFamily="34" charset="0"/>
                        <a:buChar char="•"/>
                        <a:defRPr/>
                      </a:pPr>
                      <a:r>
                        <a:rPr lang="en-US" altLang="ja-JP" sz="1400" dirty="0">
                          <a:solidFill>
                            <a:schemeClr val="tx1"/>
                          </a:solidFill>
                          <a:latin typeface="Meiryo UI" panose="020B0604030504040204" pitchFamily="50" charset="-128"/>
                          <a:ea typeface="Meiryo UI" panose="020B0604030504040204" pitchFamily="50" charset="-128"/>
                        </a:rPr>
                        <a:t>Bluetooth</a:t>
                      </a:r>
                      <a:r>
                        <a:rPr lang="ja-JP" altLang="en-US" sz="1400" dirty="0">
                          <a:solidFill>
                            <a:schemeClr val="tx1"/>
                          </a:solidFill>
                          <a:latin typeface="Meiryo UI" panose="020B0604030504040204" pitchFamily="50" charset="-128"/>
                          <a:ea typeface="Meiryo UI" panose="020B0604030504040204" pitchFamily="50" charset="-128"/>
                        </a:rPr>
                        <a:t>の</a:t>
                      </a:r>
                      <a:r>
                        <a:rPr lang="en-US" altLang="ja-JP" sz="1400" dirty="0">
                          <a:solidFill>
                            <a:schemeClr val="tx1"/>
                          </a:solidFill>
                          <a:latin typeface="Meiryo UI" panose="020B0604030504040204" pitchFamily="50" charset="-128"/>
                          <a:ea typeface="Meiryo UI" panose="020B0604030504040204" pitchFamily="50" charset="-128"/>
                        </a:rPr>
                        <a:t>MAC</a:t>
                      </a:r>
                      <a:r>
                        <a:rPr lang="ja-JP" altLang="en-US" sz="1400" dirty="0">
                          <a:solidFill>
                            <a:schemeClr val="tx1"/>
                          </a:solidFill>
                          <a:latin typeface="Meiryo UI" panose="020B0604030504040204" pitchFamily="50" charset="-128"/>
                          <a:ea typeface="Meiryo UI" panose="020B0604030504040204" pitchFamily="50" charset="-128"/>
                        </a:rPr>
                        <a:t>アドレス</a:t>
                      </a:r>
                      <a:endParaRPr lang="en-US" altLang="ja-JP" sz="1400" dirty="0">
                        <a:solidFill>
                          <a:schemeClr val="tx1"/>
                        </a:solidFill>
                        <a:latin typeface="Meiryo UI" panose="020B0604030504040204" pitchFamily="50" charset="-128"/>
                        <a:ea typeface="Meiryo UI" panose="020B0604030504040204" pitchFamily="50" charset="-128"/>
                      </a:endParaRPr>
                    </a:p>
                    <a:p>
                      <a:pPr marL="144000" indent="-144000" algn="l">
                        <a:spcBef>
                          <a:spcPts val="400"/>
                        </a:spcBef>
                        <a:buFont typeface="Arial" panose="020B0604020202020204" pitchFamily="34" charset="0"/>
                        <a:buChar char="•"/>
                        <a:defRPr/>
                      </a:pPr>
                      <a:r>
                        <a:rPr lang="ja-JP" altLang="en-US" sz="1400" dirty="0">
                          <a:solidFill>
                            <a:schemeClr val="tx1"/>
                          </a:solidFill>
                          <a:latin typeface="Meiryo UI" panose="020B0604030504040204" pitchFamily="50" charset="-128"/>
                          <a:ea typeface="Meiryo UI" panose="020B0604030504040204" pitchFamily="50" charset="-128"/>
                        </a:rPr>
                        <a:t>ローカルホスト名</a:t>
                      </a:r>
                      <a:endParaRPr lang="en-US" altLang="ja-JP" sz="1400" dirty="0">
                        <a:solidFill>
                          <a:schemeClr val="tx1"/>
                        </a:solidFill>
                        <a:latin typeface="Meiryo UI" panose="020B0604030504040204" pitchFamily="50" charset="-128"/>
                        <a:ea typeface="Meiryo UI" panose="020B0604030504040204" pitchFamily="50" charset="-128"/>
                      </a:endParaRPr>
                    </a:p>
                    <a:p>
                      <a:pPr marL="144000" indent="-144000" algn="l">
                        <a:spcBef>
                          <a:spcPts val="400"/>
                        </a:spcBef>
                        <a:buFont typeface="Arial" panose="020B0604020202020204" pitchFamily="34" charset="0"/>
                        <a:buChar char="•"/>
                        <a:defRPr/>
                      </a:pPr>
                      <a:r>
                        <a:rPr lang="en-US" altLang="ja-JP" sz="1400" dirty="0" err="1">
                          <a:solidFill>
                            <a:schemeClr val="tx1"/>
                          </a:solidFill>
                          <a:latin typeface="Meiryo UI" panose="020B0604030504040204" pitchFamily="50" charset="-128"/>
                          <a:ea typeface="Meiryo UI" panose="020B0604030504040204" pitchFamily="50" charset="-128"/>
                        </a:rPr>
                        <a:t>iTunesStore</a:t>
                      </a:r>
                      <a:r>
                        <a:rPr lang="ja-JP" altLang="en-US" sz="1400" dirty="0">
                          <a:solidFill>
                            <a:schemeClr val="tx1"/>
                          </a:solidFill>
                          <a:latin typeface="Meiryo UI" panose="020B0604030504040204" pitchFamily="50" charset="-128"/>
                          <a:ea typeface="Meiryo UI" panose="020B0604030504040204" pitchFamily="50" charset="-128"/>
                        </a:rPr>
                        <a:t>アカウント有効</a:t>
                      </a:r>
                      <a:r>
                        <a:rPr lang="en-US" altLang="ja-JP" sz="1400" dirty="0">
                          <a:solidFill>
                            <a:schemeClr val="tx1"/>
                          </a:solidFill>
                          <a:latin typeface="Meiryo UI" panose="020B0604030504040204" pitchFamily="50" charset="-128"/>
                          <a:ea typeface="Meiryo UI" panose="020B0604030504040204" pitchFamily="50" charset="-128"/>
                        </a:rPr>
                        <a:t>/</a:t>
                      </a:r>
                      <a:r>
                        <a:rPr lang="ja-JP" altLang="en-US" sz="1400" dirty="0">
                          <a:solidFill>
                            <a:schemeClr val="tx1"/>
                          </a:solidFill>
                          <a:latin typeface="Meiryo UI" panose="020B0604030504040204" pitchFamily="50" charset="-128"/>
                          <a:ea typeface="Meiryo UI" panose="020B0604030504040204" pitchFamily="50" charset="-128"/>
                        </a:rPr>
                        <a:t>無効</a:t>
                      </a:r>
                      <a:endParaRPr lang="en-US" altLang="ja-JP" sz="1400" dirty="0">
                        <a:solidFill>
                          <a:schemeClr val="tx1"/>
                        </a:solidFill>
                        <a:latin typeface="Meiryo UI" panose="020B0604030504040204" pitchFamily="50" charset="-128"/>
                        <a:ea typeface="Meiryo UI" panose="020B0604030504040204" pitchFamily="50" charset="-128"/>
                      </a:endParaRPr>
                    </a:p>
                    <a:p>
                      <a:pPr marL="144000" marR="0" lvl="0" indent="-144000" algn="l" defTabSz="914400" rtl="0" eaLnBrk="1" fontAlgn="auto" latinLnBrk="0" hangingPunct="1">
                        <a:lnSpc>
                          <a:spcPct val="100000"/>
                        </a:lnSpc>
                        <a:spcBef>
                          <a:spcPts val="400"/>
                        </a:spcBef>
                        <a:spcAft>
                          <a:spcPts val="0"/>
                        </a:spcAft>
                        <a:buClrTx/>
                        <a:buSzTx/>
                        <a:buFont typeface="Arial" panose="020B0604020202020204" pitchFamily="34" charset="0"/>
                        <a:buChar char="•"/>
                        <a:tabLst/>
                        <a:defRPr/>
                      </a:pPr>
                      <a:r>
                        <a:rPr lang="ja-JP" altLang="en-US" sz="1400" dirty="0">
                          <a:solidFill>
                            <a:schemeClr val="tx1"/>
                          </a:solidFill>
                          <a:latin typeface="Meiryo UI" panose="020B0604030504040204" pitchFamily="50" charset="-128"/>
                          <a:ea typeface="Meiryo UI" panose="020B0604030504040204" pitchFamily="50" charset="-128"/>
                        </a:rPr>
                        <a:t>アクティベーションロック有効</a:t>
                      </a:r>
                      <a:r>
                        <a:rPr lang="en-US" altLang="ja-JP" sz="1400" dirty="0">
                          <a:solidFill>
                            <a:schemeClr val="tx1"/>
                          </a:solidFill>
                          <a:latin typeface="Meiryo UI" panose="020B0604030504040204" pitchFamily="50" charset="-128"/>
                          <a:ea typeface="Meiryo UI" panose="020B0604030504040204" pitchFamily="50" charset="-128"/>
                        </a:rPr>
                        <a:t>/</a:t>
                      </a:r>
                      <a:r>
                        <a:rPr lang="ja-JP" altLang="en-US" sz="1400" dirty="0">
                          <a:solidFill>
                            <a:schemeClr val="tx1"/>
                          </a:solidFill>
                          <a:latin typeface="Meiryo UI" panose="020B0604030504040204" pitchFamily="50" charset="-128"/>
                          <a:ea typeface="Meiryo UI" panose="020B0604030504040204" pitchFamily="50" charset="-128"/>
                        </a:rPr>
                        <a:t>無効</a:t>
                      </a:r>
                      <a:endParaRPr lang="en-US" altLang="ja-JP" sz="1400" dirty="0">
                        <a:solidFill>
                          <a:schemeClr val="tx1"/>
                        </a:solidFill>
                        <a:latin typeface="Meiryo UI" panose="020B0604030504040204" pitchFamily="50" charset="-128"/>
                        <a:ea typeface="Meiryo UI" panose="020B0604030504040204" pitchFamily="50" charset="-128"/>
                      </a:endParaRPr>
                    </a:p>
                  </a:txBody>
                  <a:tcPr marL="216000" marR="144000" marT="0" marB="0" anchor="ctr" horzOverflow="overflow">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solidFill>
                      <a:schemeClr val="bg1"/>
                    </a:solidFill>
                  </a:tcPr>
                </a:tc>
                <a:tc>
                  <a:txBody>
                    <a:bodyPr/>
                    <a:lstStyle/>
                    <a:p>
                      <a:pPr marL="144000" indent="-144000" algn="l">
                        <a:spcBef>
                          <a:spcPts val="400"/>
                        </a:spcBef>
                        <a:buFont typeface="Arial" panose="020B0604020202020204" pitchFamily="34" charset="0"/>
                        <a:buChar char="•"/>
                        <a:defRPr/>
                      </a:pPr>
                      <a:r>
                        <a:rPr lang="ja-JP" altLang="en-US" sz="1400" dirty="0">
                          <a:solidFill>
                            <a:schemeClr val="tx1"/>
                          </a:solidFill>
                          <a:latin typeface="Meiryo UI" panose="020B0604030504040204" pitchFamily="50" charset="-128"/>
                          <a:ea typeface="Meiryo UI" panose="020B0604030504040204" pitchFamily="50" charset="-128"/>
                        </a:rPr>
                        <a:t>ソフトウェアアップデート設定有効</a:t>
                      </a:r>
                      <a:r>
                        <a:rPr lang="en-US" altLang="ja-JP" sz="1400" dirty="0">
                          <a:solidFill>
                            <a:schemeClr val="tx1"/>
                          </a:solidFill>
                          <a:latin typeface="Meiryo UI" panose="020B0604030504040204" pitchFamily="50" charset="-128"/>
                          <a:ea typeface="Meiryo UI" panose="020B0604030504040204" pitchFamily="50" charset="-128"/>
                        </a:rPr>
                        <a:t>/</a:t>
                      </a:r>
                      <a:r>
                        <a:rPr lang="ja-JP" altLang="en-US" sz="1400" dirty="0">
                          <a:solidFill>
                            <a:schemeClr val="tx1"/>
                          </a:solidFill>
                          <a:latin typeface="Meiryo UI" panose="020B0604030504040204" pitchFamily="50" charset="-128"/>
                          <a:ea typeface="Meiryo UI" panose="020B0604030504040204" pitchFamily="50" charset="-128"/>
                        </a:rPr>
                        <a:t>無効</a:t>
                      </a:r>
                      <a:endParaRPr lang="en-US" altLang="ja-JP" sz="1400" dirty="0">
                        <a:solidFill>
                          <a:schemeClr val="tx1"/>
                        </a:solidFill>
                        <a:latin typeface="Meiryo UI" panose="020B0604030504040204" pitchFamily="50" charset="-128"/>
                        <a:ea typeface="Meiryo UI" panose="020B0604030504040204" pitchFamily="50" charset="-128"/>
                      </a:endParaRPr>
                    </a:p>
                    <a:p>
                      <a:pPr marL="0" indent="0" algn="l">
                        <a:spcBef>
                          <a:spcPts val="400"/>
                        </a:spcBef>
                        <a:buFont typeface="Arial" panose="020B0604020202020204" pitchFamily="34" charset="0"/>
                        <a:buNone/>
                        <a:defRPr/>
                      </a:pPr>
                      <a:r>
                        <a:rPr lang="ja-JP" altLang="en-US" sz="1400" dirty="0">
                          <a:solidFill>
                            <a:schemeClr val="tx1"/>
                          </a:solidFill>
                          <a:latin typeface="Meiryo UI" panose="020B0604030504040204" pitchFamily="50" charset="-128"/>
                          <a:ea typeface="Meiryo UI" panose="020B0604030504040204" pitchFamily="50" charset="-128"/>
                        </a:rPr>
                        <a:t>　</a:t>
                      </a:r>
                      <a:r>
                        <a:rPr lang="en-US" altLang="ja-JP" sz="1400" dirty="0">
                          <a:solidFill>
                            <a:schemeClr val="tx1"/>
                          </a:solidFill>
                          <a:latin typeface="Meiryo UI" panose="020B0604030504040204" pitchFamily="50" charset="-128"/>
                          <a:ea typeface="Meiryo UI" panose="020B0604030504040204" pitchFamily="50" charset="-128"/>
                        </a:rPr>
                        <a:t>-</a:t>
                      </a:r>
                      <a:r>
                        <a:rPr lang="ja-JP" altLang="en-US" sz="1400" dirty="0">
                          <a:solidFill>
                            <a:schemeClr val="tx1"/>
                          </a:solidFill>
                          <a:latin typeface="Meiryo UI" panose="020B0604030504040204" pitchFamily="50" charset="-128"/>
                          <a:ea typeface="Meiryo UI" panose="020B0604030504040204" pitchFamily="50" charset="-128"/>
                        </a:rPr>
                        <a:t>アップデートを確認</a:t>
                      </a:r>
                      <a:endParaRPr lang="en-US" altLang="ja-JP" sz="1400" dirty="0">
                        <a:solidFill>
                          <a:schemeClr val="tx1"/>
                        </a:solidFill>
                        <a:latin typeface="Meiryo UI" panose="020B0604030504040204" pitchFamily="50" charset="-128"/>
                        <a:ea typeface="Meiryo UI" panose="020B0604030504040204" pitchFamily="50" charset="-128"/>
                      </a:endParaRPr>
                    </a:p>
                    <a:p>
                      <a:pPr marL="0" indent="0" algn="l">
                        <a:spcBef>
                          <a:spcPts val="400"/>
                        </a:spcBef>
                        <a:buFont typeface="Arial" panose="020B0604020202020204" pitchFamily="34" charset="0"/>
                        <a:buNone/>
                        <a:defRPr/>
                      </a:pPr>
                      <a:r>
                        <a:rPr lang="ja-JP" altLang="en-US" sz="1400" dirty="0">
                          <a:solidFill>
                            <a:schemeClr val="tx1"/>
                          </a:solidFill>
                          <a:latin typeface="Meiryo UI" panose="020B0604030504040204" pitchFamily="50" charset="-128"/>
                          <a:ea typeface="Meiryo UI" panose="020B0604030504040204" pitchFamily="50" charset="-128"/>
                        </a:rPr>
                        <a:t>　</a:t>
                      </a:r>
                      <a:r>
                        <a:rPr lang="en-US" altLang="ja-JP" sz="1400" dirty="0">
                          <a:solidFill>
                            <a:schemeClr val="tx1"/>
                          </a:solidFill>
                          <a:latin typeface="Meiryo UI" panose="020B0604030504040204" pitchFamily="50" charset="-128"/>
                          <a:ea typeface="Meiryo UI" panose="020B0604030504040204" pitchFamily="50" charset="-128"/>
                        </a:rPr>
                        <a:t>-AppStore</a:t>
                      </a:r>
                      <a:r>
                        <a:rPr lang="ja-JP" altLang="en-US" sz="1400" dirty="0">
                          <a:solidFill>
                            <a:schemeClr val="tx1"/>
                          </a:solidFill>
                          <a:latin typeface="Meiryo UI" panose="020B0604030504040204" pitchFamily="50" charset="-128"/>
                          <a:ea typeface="Meiryo UI" panose="020B0604030504040204" pitchFamily="50" charset="-128"/>
                        </a:rPr>
                        <a:t>からのアプリケーションアップデートを</a:t>
                      </a:r>
                      <a:endParaRPr lang="en-US" altLang="ja-JP" sz="1400" dirty="0">
                        <a:solidFill>
                          <a:schemeClr val="tx1"/>
                        </a:solidFill>
                        <a:latin typeface="Meiryo UI" panose="020B0604030504040204" pitchFamily="50" charset="-128"/>
                        <a:ea typeface="Meiryo UI" panose="020B0604030504040204" pitchFamily="50" charset="-128"/>
                      </a:endParaRPr>
                    </a:p>
                    <a:p>
                      <a:pPr marL="0" indent="0" algn="l">
                        <a:spcBef>
                          <a:spcPts val="400"/>
                        </a:spcBef>
                        <a:buFont typeface="Arial" panose="020B0604020202020204" pitchFamily="34" charset="0"/>
                        <a:buNone/>
                        <a:defRPr/>
                      </a:pPr>
                      <a:r>
                        <a:rPr lang="ja-JP" altLang="en-US" sz="1400" dirty="0">
                          <a:solidFill>
                            <a:schemeClr val="tx1"/>
                          </a:solidFill>
                          <a:latin typeface="Meiryo UI" panose="020B0604030504040204" pitchFamily="50" charset="-128"/>
                          <a:ea typeface="Meiryo UI" panose="020B0604030504040204" pitchFamily="50" charset="-128"/>
                        </a:rPr>
                        <a:t>　　インストール</a:t>
                      </a:r>
                      <a:endParaRPr lang="en-US" altLang="ja-JP" sz="1400" dirty="0">
                        <a:solidFill>
                          <a:schemeClr val="tx1"/>
                        </a:solidFill>
                        <a:latin typeface="Meiryo UI" panose="020B0604030504040204" pitchFamily="50" charset="-128"/>
                        <a:ea typeface="Meiryo UI" panose="020B0604030504040204" pitchFamily="50" charset="-128"/>
                      </a:endParaRPr>
                    </a:p>
                    <a:p>
                      <a:pPr marL="0" indent="0" algn="l">
                        <a:spcBef>
                          <a:spcPts val="400"/>
                        </a:spcBef>
                        <a:buFont typeface="Arial" panose="020B0604020202020204" pitchFamily="34" charset="0"/>
                        <a:buNone/>
                        <a:defRPr/>
                      </a:pPr>
                      <a:r>
                        <a:rPr lang="ja-JP" altLang="en-US" sz="1400" dirty="0">
                          <a:solidFill>
                            <a:schemeClr val="tx1"/>
                          </a:solidFill>
                          <a:latin typeface="Meiryo UI" panose="020B0604030504040204" pitchFamily="50" charset="-128"/>
                          <a:ea typeface="Meiryo UI" panose="020B0604030504040204" pitchFamily="50" charset="-128"/>
                        </a:rPr>
                        <a:t>　</a:t>
                      </a:r>
                      <a:r>
                        <a:rPr lang="en-US" altLang="ja-JP" sz="1400" dirty="0">
                          <a:solidFill>
                            <a:schemeClr val="tx1"/>
                          </a:solidFill>
                          <a:latin typeface="Meiryo UI" panose="020B0604030504040204" pitchFamily="50" charset="-128"/>
                          <a:ea typeface="Meiryo UI" panose="020B0604030504040204" pitchFamily="50" charset="-128"/>
                        </a:rPr>
                        <a:t>-macOS</a:t>
                      </a:r>
                      <a:r>
                        <a:rPr lang="ja-JP" altLang="en-US" sz="1400" dirty="0">
                          <a:solidFill>
                            <a:schemeClr val="tx1"/>
                          </a:solidFill>
                          <a:latin typeface="Meiryo UI" panose="020B0604030504040204" pitchFamily="50" charset="-128"/>
                          <a:ea typeface="Meiryo UI" panose="020B0604030504040204" pitchFamily="50" charset="-128"/>
                        </a:rPr>
                        <a:t>アップデートをインストール</a:t>
                      </a:r>
                      <a:endParaRPr lang="en-US" altLang="ja-JP" sz="1400" dirty="0">
                        <a:solidFill>
                          <a:schemeClr val="tx1"/>
                        </a:solidFill>
                        <a:latin typeface="Meiryo UI" panose="020B0604030504040204" pitchFamily="50" charset="-128"/>
                        <a:ea typeface="Meiryo UI" panose="020B0604030504040204" pitchFamily="50" charset="-128"/>
                      </a:endParaRPr>
                    </a:p>
                    <a:p>
                      <a:pPr marL="0" indent="0" algn="l">
                        <a:spcBef>
                          <a:spcPts val="400"/>
                        </a:spcBef>
                        <a:buFont typeface="Arial" panose="020B0604020202020204" pitchFamily="34" charset="0"/>
                        <a:buNone/>
                        <a:defRPr/>
                      </a:pPr>
                      <a:r>
                        <a:rPr lang="ja-JP" altLang="en-US" sz="1400" dirty="0">
                          <a:solidFill>
                            <a:schemeClr val="tx1"/>
                          </a:solidFill>
                          <a:latin typeface="Meiryo UI" panose="020B0604030504040204" pitchFamily="50" charset="-128"/>
                          <a:ea typeface="Meiryo UI" panose="020B0604030504040204" pitchFamily="50" charset="-128"/>
                        </a:rPr>
                        <a:t>　</a:t>
                      </a:r>
                      <a:r>
                        <a:rPr lang="en-US" altLang="ja-JP" sz="1400" dirty="0">
                          <a:solidFill>
                            <a:schemeClr val="tx1"/>
                          </a:solidFill>
                          <a:latin typeface="Meiryo UI" panose="020B0604030504040204" pitchFamily="50" charset="-128"/>
                          <a:ea typeface="Meiryo UI" panose="020B0604030504040204" pitchFamily="50" charset="-128"/>
                        </a:rPr>
                        <a:t>-</a:t>
                      </a:r>
                      <a:r>
                        <a:rPr lang="ja-JP" altLang="en-US" sz="1400" dirty="0">
                          <a:solidFill>
                            <a:schemeClr val="tx1"/>
                          </a:solidFill>
                          <a:latin typeface="Meiryo UI" panose="020B0604030504040204" pitchFamily="50" charset="-128"/>
                          <a:ea typeface="Meiryo UI" panose="020B0604030504040204" pitchFamily="50" charset="-128"/>
                        </a:rPr>
                        <a:t>システムデータファイルとセキュリティアップデートを</a:t>
                      </a:r>
                      <a:endParaRPr lang="en-US" altLang="ja-JP" sz="1400" dirty="0">
                        <a:solidFill>
                          <a:schemeClr val="tx1"/>
                        </a:solidFill>
                        <a:latin typeface="Meiryo UI" panose="020B0604030504040204" pitchFamily="50" charset="-128"/>
                        <a:ea typeface="Meiryo UI" panose="020B0604030504040204" pitchFamily="50" charset="-128"/>
                      </a:endParaRPr>
                    </a:p>
                    <a:p>
                      <a:pPr marL="0" indent="0" algn="l">
                        <a:spcBef>
                          <a:spcPts val="400"/>
                        </a:spcBef>
                        <a:buFont typeface="Arial" panose="020B0604020202020204" pitchFamily="34" charset="0"/>
                        <a:buNone/>
                        <a:defRPr/>
                      </a:pPr>
                      <a:r>
                        <a:rPr lang="ja-JP" altLang="en-US" sz="1400" dirty="0">
                          <a:solidFill>
                            <a:schemeClr val="tx1"/>
                          </a:solidFill>
                          <a:latin typeface="Meiryo UI" panose="020B0604030504040204" pitchFamily="50" charset="-128"/>
                          <a:ea typeface="Meiryo UI" panose="020B0604030504040204" pitchFamily="50" charset="-128"/>
                        </a:rPr>
                        <a:t>　　インストール</a:t>
                      </a:r>
                      <a:endParaRPr lang="en-US" altLang="ja-JP" sz="1400" dirty="0">
                        <a:solidFill>
                          <a:schemeClr val="tx1"/>
                        </a:solidFill>
                        <a:latin typeface="Meiryo UI" panose="020B0604030504040204" pitchFamily="50" charset="-128"/>
                        <a:ea typeface="Meiryo UI" panose="020B0604030504040204" pitchFamily="50" charset="-128"/>
                      </a:endParaRPr>
                    </a:p>
                    <a:p>
                      <a:pPr marL="0" indent="0" algn="l">
                        <a:spcBef>
                          <a:spcPts val="400"/>
                        </a:spcBef>
                        <a:buFont typeface="Arial" panose="020B0604020202020204" pitchFamily="34" charset="0"/>
                        <a:buNone/>
                        <a:defRPr/>
                      </a:pPr>
                      <a:r>
                        <a:rPr lang="ja-JP" altLang="en-US" sz="1400" dirty="0">
                          <a:solidFill>
                            <a:schemeClr val="tx1"/>
                          </a:solidFill>
                          <a:latin typeface="Meiryo UI" panose="020B0604030504040204" pitchFamily="50" charset="-128"/>
                          <a:ea typeface="Meiryo UI" panose="020B0604030504040204" pitchFamily="50" charset="-128"/>
                        </a:rPr>
                        <a:t>　</a:t>
                      </a:r>
                      <a:r>
                        <a:rPr lang="en-US" altLang="ja-JP" sz="1400" dirty="0">
                          <a:solidFill>
                            <a:schemeClr val="tx1"/>
                          </a:solidFill>
                          <a:latin typeface="Meiryo UI" panose="020B0604030504040204" pitchFamily="50" charset="-128"/>
                          <a:ea typeface="Meiryo UI" panose="020B0604030504040204" pitchFamily="50" charset="-128"/>
                        </a:rPr>
                        <a:t>-</a:t>
                      </a:r>
                      <a:r>
                        <a:rPr lang="ja-JP" altLang="en-US" sz="1400" dirty="0">
                          <a:solidFill>
                            <a:schemeClr val="tx1"/>
                          </a:solidFill>
                          <a:latin typeface="Meiryo UI" panose="020B0604030504040204" pitchFamily="50" charset="-128"/>
                          <a:ea typeface="Meiryo UI" panose="020B0604030504040204" pitchFamily="50" charset="-128"/>
                        </a:rPr>
                        <a:t>新しいアップデートがある場合はダウンロード</a:t>
                      </a:r>
                      <a:endParaRPr lang="en-US" altLang="ja-JP" sz="1400" dirty="0">
                        <a:solidFill>
                          <a:schemeClr val="tx1"/>
                        </a:solidFill>
                        <a:latin typeface="Meiryo UI" panose="020B0604030504040204" pitchFamily="50" charset="-128"/>
                        <a:ea typeface="Meiryo UI" panose="020B0604030504040204" pitchFamily="50" charset="-128"/>
                      </a:endParaRPr>
                    </a:p>
                    <a:p>
                      <a:pPr marL="144000" indent="-144000" algn="l">
                        <a:spcBef>
                          <a:spcPts val="400"/>
                        </a:spcBef>
                        <a:buFont typeface="Arial" panose="020B0604020202020204" pitchFamily="34" charset="0"/>
                        <a:buChar char="•"/>
                        <a:defRPr/>
                      </a:pPr>
                      <a:r>
                        <a:rPr lang="en-US" altLang="ja-JP" sz="1400" dirty="0">
                          <a:solidFill>
                            <a:schemeClr val="tx1"/>
                          </a:solidFill>
                          <a:latin typeface="Meiryo UI" panose="020B0604030504040204" pitchFamily="50" charset="-128"/>
                          <a:ea typeface="Meiryo UI" panose="020B0604030504040204" pitchFamily="50" charset="-128"/>
                        </a:rPr>
                        <a:t>System Integrity Protection</a:t>
                      </a:r>
                      <a:r>
                        <a:rPr lang="ja-JP" altLang="en-US" sz="1400" dirty="0">
                          <a:solidFill>
                            <a:schemeClr val="tx1"/>
                          </a:solidFill>
                          <a:latin typeface="Meiryo UI" panose="020B0604030504040204" pitchFamily="50" charset="-128"/>
                          <a:ea typeface="Meiryo UI" panose="020B0604030504040204" pitchFamily="50" charset="-128"/>
                        </a:rPr>
                        <a:t>有効</a:t>
                      </a:r>
                      <a:r>
                        <a:rPr lang="en-US" altLang="ja-JP" sz="1400" dirty="0">
                          <a:solidFill>
                            <a:schemeClr val="tx1"/>
                          </a:solidFill>
                          <a:latin typeface="Meiryo UI" panose="020B0604030504040204" pitchFamily="50" charset="-128"/>
                          <a:ea typeface="Meiryo UI" panose="020B0604030504040204" pitchFamily="50" charset="-128"/>
                        </a:rPr>
                        <a:t>/</a:t>
                      </a:r>
                      <a:r>
                        <a:rPr lang="ja-JP" altLang="en-US" sz="1400" dirty="0">
                          <a:solidFill>
                            <a:schemeClr val="tx1"/>
                          </a:solidFill>
                          <a:latin typeface="Meiryo UI" panose="020B0604030504040204" pitchFamily="50" charset="-128"/>
                          <a:ea typeface="Meiryo UI" panose="020B0604030504040204" pitchFamily="50" charset="-128"/>
                        </a:rPr>
                        <a:t>無効</a:t>
                      </a:r>
                      <a:endParaRPr lang="en-US" altLang="ja-JP" sz="1400" dirty="0">
                        <a:solidFill>
                          <a:schemeClr val="tx1"/>
                        </a:solidFill>
                        <a:latin typeface="Meiryo UI" panose="020B0604030504040204" pitchFamily="50" charset="-128"/>
                        <a:ea typeface="Meiryo UI" panose="020B0604030504040204" pitchFamily="50" charset="-128"/>
                      </a:endParaRPr>
                    </a:p>
                  </a:txBody>
                  <a:tcPr marL="216000" marR="144000" marT="0" marB="0" anchor="ctr" horzOverflow="overflow">
                    <a:lnL w="9525" cap="flat" cmpd="sng" algn="ctr">
                      <a:no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1152000">
                <a:tc>
                  <a:txBody>
                    <a:bodyPr/>
                    <a:lstStyle/>
                    <a:p>
                      <a:pPr marL="144000" algn="l"/>
                      <a:r>
                        <a:rPr kumimoji="1" lang="ja-JP" altLang="en-US" sz="1800" b="0" dirty="0">
                          <a:solidFill>
                            <a:schemeClr val="tx1"/>
                          </a:solidFill>
                          <a:latin typeface="Meiryo UI" panose="020B0604030504040204" pitchFamily="50" charset="-128"/>
                          <a:ea typeface="Meiryo UI" panose="020B0604030504040204" pitchFamily="50" charset="-128"/>
                        </a:rPr>
                        <a:t>プロファイル</a:t>
                      </a:r>
                    </a:p>
                  </a:txBody>
                  <a:tcPr marL="72000" marR="144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noFill/>
                  </a:tcPr>
                </a:tc>
                <a:tc>
                  <a:txBody>
                    <a:bodyPr/>
                    <a:lstStyle/>
                    <a:p>
                      <a:pPr marL="144000" indent="-144000">
                        <a:spcBef>
                          <a:spcPts val="400"/>
                        </a:spcBef>
                        <a:spcAft>
                          <a:spcPts val="0"/>
                        </a:spcAft>
                        <a:buFont typeface="Arial" panose="020B0604020202020204" pitchFamily="34" charset="0"/>
                        <a:buChar char="•"/>
                      </a:pPr>
                      <a:r>
                        <a:rPr kumimoji="1" lang="ja-JP" altLang="en-US" sz="1400" b="0" dirty="0">
                          <a:solidFill>
                            <a:schemeClr val="tx1"/>
                          </a:solidFill>
                          <a:latin typeface="Meiryo UI" panose="020B0604030504040204" pitchFamily="50" charset="-128"/>
                          <a:ea typeface="Meiryo UI" panose="020B0604030504040204" pitchFamily="50" charset="-128"/>
                        </a:rPr>
                        <a:t>プロファイル名</a:t>
                      </a:r>
                      <a:endParaRPr kumimoji="1" lang="en-US" altLang="ja-JP" sz="1400" b="0" dirty="0">
                        <a:solidFill>
                          <a:schemeClr val="tx1"/>
                        </a:solidFill>
                        <a:latin typeface="Meiryo UI" panose="020B0604030504040204" pitchFamily="50" charset="-128"/>
                        <a:ea typeface="Meiryo UI" panose="020B0604030504040204" pitchFamily="50" charset="-128"/>
                      </a:endParaRPr>
                    </a:p>
                    <a:p>
                      <a:pPr marL="144000" indent="-144000">
                        <a:spcBef>
                          <a:spcPts val="400"/>
                        </a:spcBef>
                        <a:spcAft>
                          <a:spcPts val="0"/>
                        </a:spcAft>
                        <a:buFont typeface="Arial" panose="020B0604020202020204" pitchFamily="34" charset="0"/>
                        <a:buChar char="•"/>
                      </a:pPr>
                      <a:r>
                        <a:rPr kumimoji="1" lang="ja-JP" altLang="en-US" sz="1400" b="0" dirty="0">
                          <a:solidFill>
                            <a:schemeClr val="tx1"/>
                          </a:solidFill>
                          <a:latin typeface="Meiryo UI" panose="020B0604030504040204" pitchFamily="50" charset="-128"/>
                          <a:ea typeface="Meiryo UI" panose="020B0604030504040204" pitchFamily="50" charset="-128"/>
                        </a:rPr>
                        <a:t>識別子</a:t>
                      </a:r>
                      <a:endParaRPr kumimoji="1" lang="en-US" altLang="ja-JP" sz="1400" b="0" dirty="0">
                        <a:solidFill>
                          <a:schemeClr val="tx1"/>
                        </a:solidFill>
                        <a:latin typeface="Meiryo UI" panose="020B0604030504040204" pitchFamily="50" charset="-128"/>
                        <a:ea typeface="Meiryo UI" panose="020B0604030504040204" pitchFamily="50" charset="-128"/>
                      </a:endParaRPr>
                    </a:p>
                    <a:p>
                      <a:pPr marL="144000" indent="-144000">
                        <a:spcBef>
                          <a:spcPts val="400"/>
                        </a:spcBef>
                        <a:spcAft>
                          <a:spcPts val="0"/>
                        </a:spcAft>
                        <a:buFont typeface="Arial" panose="020B0604020202020204" pitchFamily="34" charset="0"/>
                        <a:buChar char="•"/>
                      </a:pPr>
                      <a:r>
                        <a:rPr kumimoji="1" lang="ja-JP" altLang="en-US" sz="1400" b="0" dirty="0">
                          <a:solidFill>
                            <a:schemeClr val="tx1"/>
                          </a:solidFill>
                          <a:latin typeface="Meiryo UI" panose="020B0604030504040204" pitchFamily="50" charset="-128"/>
                          <a:ea typeface="Meiryo UI" panose="020B0604030504040204" pitchFamily="50" charset="-128"/>
                        </a:rPr>
                        <a:t>組織</a:t>
                      </a:r>
                      <a:endParaRPr kumimoji="1" lang="en-US" altLang="ja-JP" sz="1400" b="0" dirty="0">
                        <a:solidFill>
                          <a:schemeClr val="tx1"/>
                        </a:solidFill>
                        <a:latin typeface="Meiryo UI" panose="020B0604030504040204" pitchFamily="50" charset="-128"/>
                        <a:ea typeface="Meiryo UI" panose="020B0604030504040204" pitchFamily="50" charset="-128"/>
                      </a:endParaRPr>
                    </a:p>
                  </a:txBody>
                  <a:tcPr marL="216000" marR="144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solidFill>
                      <a:schemeClr val="bg1"/>
                    </a:solidFill>
                  </a:tcPr>
                </a:tc>
                <a:tc>
                  <a:txBody>
                    <a:bodyPr/>
                    <a:lstStyle/>
                    <a:p>
                      <a:pPr marL="144000" indent="-144000" algn="l">
                        <a:spcBef>
                          <a:spcPts val="400"/>
                        </a:spcBef>
                        <a:buFont typeface="Arial" panose="020B0604020202020204" pitchFamily="34" charset="0"/>
                        <a:buChar char="•"/>
                      </a:pPr>
                      <a:r>
                        <a:rPr lang="ja-JP" altLang="en-US" sz="1400" dirty="0">
                          <a:solidFill>
                            <a:schemeClr val="tx1"/>
                          </a:solidFill>
                          <a:latin typeface="Meiryo UI" panose="020B0604030504040204" pitchFamily="50" charset="-128"/>
                          <a:ea typeface="Meiryo UI" panose="020B0604030504040204" pitchFamily="50" charset="-128"/>
                        </a:rPr>
                        <a:t>説明</a:t>
                      </a:r>
                      <a:endParaRPr lang="en-US" altLang="ja-JP" sz="1400" dirty="0">
                        <a:solidFill>
                          <a:schemeClr val="tx1"/>
                        </a:solidFill>
                        <a:latin typeface="Meiryo UI" panose="020B0604030504040204" pitchFamily="50" charset="-128"/>
                        <a:ea typeface="Meiryo UI" panose="020B0604030504040204" pitchFamily="50" charset="-128"/>
                      </a:endParaRPr>
                    </a:p>
                    <a:p>
                      <a:pPr marL="144000" indent="-144000" algn="l">
                        <a:spcBef>
                          <a:spcPts val="400"/>
                        </a:spcBef>
                        <a:buFont typeface="Arial" panose="020B0604020202020204" pitchFamily="34" charset="0"/>
                        <a:buChar char="•"/>
                      </a:pPr>
                      <a:r>
                        <a:rPr lang="ja-JP" altLang="en-US" sz="1400" dirty="0">
                          <a:solidFill>
                            <a:schemeClr val="tx1"/>
                          </a:solidFill>
                          <a:latin typeface="Meiryo UI" panose="020B0604030504040204" pitchFamily="50" charset="-128"/>
                          <a:ea typeface="Meiryo UI" panose="020B0604030504040204" pitchFamily="50" charset="-128"/>
                        </a:rPr>
                        <a:t>削除可否</a:t>
                      </a:r>
                      <a:endParaRPr lang="en-US" altLang="ja-JP" sz="1400" dirty="0">
                        <a:solidFill>
                          <a:schemeClr val="tx1"/>
                        </a:solidFill>
                        <a:latin typeface="Meiryo UI" panose="020B0604030504040204" pitchFamily="50" charset="-128"/>
                        <a:ea typeface="Meiryo UI" panose="020B0604030504040204" pitchFamily="50" charset="-128"/>
                      </a:endParaRPr>
                    </a:p>
                    <a:p>
                      <a:pPr marL="144000" indent="-144000" algn="l">
                        <a:spcBef>
                          <a:spcPts val="400"/>
                        </a:spcBef>
                        <a:buFont typeface="Arial" panose="020B0604020202020204" pitchFamily="34" charset="0"/>
                        <a:buChar char="•"/>
                      </a:pPr>
                      <a:r>
                        <a:rPr lang="ja-JP" altLang="en-US" sz="1400" dirty="0">
                          <a:solidFill>
                            <a:schemeClr val="tx1"/>
                          </a:solidFill>
                          <a:latin typeface="Meiryo UI" panose="020B0604030504040204" pitchFamily="50" charset="-128"/>
                          <a:ea typeface="Meiryo UI" panose="020B0604030504040204" pitchFamily="50" charset="-128"/>
                        </a:rPr>
                        <a:t>削除用パスワード</a:t>
                      </a:r>
                      <a:endParaRPr lang="en-US" altLang="ja-JP" sz="1400" dirty="0">
                        <a:solidFill>
                          <a:schemeClr val="tx1"/>
                        </a:solidFill>
                        <a:latin typeface="Meiryo UI" panose="020B0604030504040204" pitchFamily="50" charset="-128"/>
                        <a:ea typeface="Meiryo UI" panose="020B0604030504040204" pitchFamily="50" charset="-128"/>
                      </a:endParaRPr>
                    </a:p>
                  </a:txBody>
                  <a:tcPr marL="216000" marR="144000" marT="0" marB="0" anchor="ctr" horzOverflow="overflow">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solidFill>
                      <a:schemeClr val="bg1"/>
                    </a:solidFill>
                  </a:tcPr>
                </a:tc>
                <a:tc>
                  <a:txBody>
                    <a:bodyPr/>
                    <a:lstStyle/>
                    <a:p>
                      <a:pPr marL="144000" indent="-144000" algn="l">
                        <a:spcBef>
                          <a:spcPts val="400"/>
                        </a:spcBef>
                        <a:buFont typeface="Arial" panose="020B0604020202020204" pitchFamily="34" charset="0"/>
                        <a:buChar char="•"/>
                      </a:pPr>
                      <a:r>
                        <a:rPr lang="ja-JP" altLang="en-US" sz="1400" dirty="0">
                          <a:solidFill>
                            <a:schemeClr val="tx1"/>
                          </a:solidFill>
                          <a:latin typeface="Meiryo UI" panose="020B0604030504040204" pitchFamily="50" charset="-128"/>
                          <a:ea typeface="Meiryo UI" panose="020B0604030504040204" pitchFamily="50" charset="-128"/>
                        </a:rPr>
                        <a:t>暗号化</a:t>
                      </a:r>
                      <a:endParaRPr kumimoji="1" lang="en-US" altLang="ja-JP" sz="1400" b="0" dirty="0">
                        <a:solidFill>
                          <a:schemeClr val="tx1"/>
                        </a:solidFill>
                        <a:latin typeface="Meiryo UI" panose="020B0604030504040204" pitchFamily="50" charset="-128"/>
                        <a:ea typeface="Meiryo UI" panose="020B0604030504040204" pitchFamily="50" charset="-128"/>
                      </a:endParaRPr>
                    </a:p>
                  </a:txBody>
                  <a:tcPr marL="216000" marR="144000" marT="0" marB="0" anchor="ctr" horzOverflow="overflow">
                    <a:lnL w="9525" cap="flat" cmpd="sng" algn="ctr">
                      <a:no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864000">
                <a:tc>
                  <a:txBody>
                    <a:bodyPr/>
                    <a:lstStyle/>
                    <a:p>
                      <a:pPr marL="144000" algn="l"/>
                      <a:r>
                        <a:rPr kumimoji="1" lang="ja-JP" altLang="en-US" sz="1800" b="0" dirty="0">
                          <a:solidFill>
                            <a:schemeClr val="tx1"/>
                          </a:solidFill>
                          <a:latin typeface="Meiryo UI" panose="020B0604030504040204" pitchFamily="50" charset="-128"/>
                          <a:ea typeface="Meiryo UI" panose="020B0604030504040204" pitchFamily="50" charset="-128"/>
                        </a:rPr>
                        <a:t>アプリ</a:t>
                      </a:r>
                    </a:p>
                  </a:txBody>
                  <a:tcPr marL="72000" marR="144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noFill/>
                  </a:tcPr>
                </a:tc>
                <a:tc>
                  <a:txBody>
                    <a:bodyPr/>
                    <a:lstStyle/>
                    <a:p>
                      <a:pPr marL="144000" indent="-144000">
                        <a:spcBef>
                          <a:spcPts val="400"/>
                        </a:spcBef>
                        <a:spcAft>
                          <a:spcPts val="0"/>
                        </a:spcAft>
                        <a:buFont typeface="Arial" panose="020B0604020202020204" pitchFamily="34" charset="0"/>
                        <a:buChar char="•"/>
                      </a:pPr>
                      <a:r>
                        <a:rPr kumimoji="1" lang="ja-JP" altLang="en-US" sz="1400" b="0" dirty="0">
                          <a:solidFill>
                            <a:schemeClr val="tx1"/>
                          </a:solidFill>
                          <a:latin typeface="Meiryo UI" panose="020B0604030504040204" pitchFamily="50" charset="-128"/>
                          <a:ea typeface="Meiryo UI" panose="020B0604030504040204" pitchFamily="50" charset="-128"/>
                        </a:rPr>
                        <a:t>アプリケーション名</a:t>
                      </a:r>
                      <a:endParaRPr kumimoji="1" lang="en-US" altLang="ja-JP" sz="1400" b="0" dirty="0">
                        <a:solidFill>
                          <a:schemeClr val="tx1"/>
                        </a:solidFill>
                        <a:latin typeface="Meiryo UI" panose="020B0604030504040204" pitchFamily="50" charset="-128"/>
                        <a:ea typeface="Meiryo UI" panose="020B0604030504040204" pitchFamily="50" charset="-128"/>
                      </a:endParaRPr>
                    </a:p>
                    <a:p>
                      <a:pPr marL="144000" indent="-144000">
                        <a:spcBef>
                          <a:spcPts val="400"/>
                        </a:spcBef>
                        <a:spcAft>
                          <a:spcPts val="0"/>
                        </a:spcAft>
                        <a:buFont typeface="Arial" panose="020B0604020202020204" pitchFamily="34" charset="0"/>
                        <a:buChar char="•"/>
                      </a:pPr>
                      <a:r>
                        <a:rPr kumimoji="1" lang="ja-JP" altLang="en-US" sz="1400" b="0" dirty="0">
                          <a:solidFill>
                            <a:schemeClr val="tx1"/>
                          </a:solidFill>
                          <a:latin typeface="Meiryo UI" panose="020B0604030504040204" pitchFamily="50" charset="-128"/>
                          <a:ea typeface="Meiryo UI" panose="020B0604030504040204" pitchFamily="50" charset="-128"/>
                        </a:rPr>
                        <a:t>アプリバージョン</a:t>
                      </a:r>
                      <a:endParaRPr kumimoji="1" lang="en-US" altLang="ja-JP" sz="1400" b="0" dirty="0">
                        <a:solidFill>
                          <a:schemeClr val="tx1"/>
                        </a:solidFill>
                        <a:latin typeface="Meiryo UI" panose="020B0604030504040204" pitchFamily="50" charset="-128"/>
                        <a:ea typeface="Meiryo UI" panose="020B0604030504040204" pitchFamily="50" charset="-128"/>
                      </a:endParaRPr>
                    </a:p>
                  </a:txBody>
                  <a:tcPr marL="216000" marR="144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solidFill>
                      <a:schemeClr val="bg1"/>
                    </a:solidFill>
                  </a:tcPr>
                </a:tc>
                <a:tc>
                  <a:txBody>
                    <a:bodyPr/>
                    <a:lstStyle/>
                    <a:p>
                      <a:pPr marL="144000" marR="0" lvl="0" indent="-144000" algn="l" defTabSz="914400" rtl="0" eaLnBrk="1" fontAlgn="auto" latinLnBrk="0" hangingPunct="1">
                        <a:lnSpc>
                          <a:spcPct val="100000"/>
                        </a:lnSpc>
                        <a:spcBef>
                          <a:spcPts val="400"/>
                        </a:spcBef>
                        <a:spcAft>
                          <a:spcPts val="0"/>
                        </a:spcAft>
                        <a:buClrTx/>
                        <a:buSzTx/>
                        <a:buFont typeface="Arial" panose="020B0604020202020204" pitchFamily="34" charset="0"/>
                        <a:buChar char="•"/>
                        <a:tabLst/>
                        <a:defRPr/>
                      </a:pPr>
                      <a:r>
                        <a:rPr kumimoji="1" lang="ja-JP" altLang="en-US" sz="1400" b="0" dirty="0">
                          <a:solidFill>
                            <a:schemeClr val="tx1"/>
                          </a:solidFill>
                          <a:latin typeface="Meiryo UI" panose="020B0604030504040204" pitchFamily="50" charset="-128"/>
                          <a:ea typeface="Meiryo UI" panose="020B0604030504040204" pitchFamily="50" charset="-128"/>
                        </a:rPr>
                        <a:t>アプリ容量</a:t>
                      </a:r>
                      <a:endParaRPr kumimoji="1" lang="en-US" altLang="ja-JP" sz="1400" b="0" dirty="0">
                        <a:solidFill>
                          <a:schemeClr val="tx1"/>
                        </a:solidFill>
                        <a:latin typeface="Meiryo UI" panose="020B0604030504040204" pitchFamily="50" charset="-128"/>
                        <a:ea typeface="Meiryo UI" panose="020B0604030504040204" pitchFamily="50" charset="-128"/>
                      </a:endParaRPr>
                    </a:p>
                    <a:p>
                      <a:pPr marL="144000" marR="0" lvl="0" indent="-144000" algn="l" defTabSz="914400" rtl="0" eaLnBrk="1" fontAlgn="auto" latinLnBrk="0" hangingPunct="1">
                        <a:lnSpc>
                          <a:spcPct val="100000"/>
                        </a:lnSpc>
                        <a:spcBef>
                          <a:spcPts val="400"/>
                        </a:spcBef>
                        <a:spcAft>
                          <a:spcPts val="0"/>
                        </a:spcAft>
                        <a:buClrTx/>
                        <a:buSzTx/>
                        <a:buFont typeface="Arial" panose="020B0604020202020204" pitchFamily="34" charset="0"/>
                        <a:buChar char="•"/>
                        <a:tabLst/>
                        <a:defRPr/>
                      </a:pPr>
                      <a:r>
                        <a:rPr kumimoji="1" lang="ja-JP" altLang="en-US" sz="1400" b="0" dirty="0">
                          <a:solidFill>
                            <a:schemeClr val="tx1"/>
                          </a:solidFill>
                          <a:latin typeface="Meiryo UI" panose="020B0604030504040204" pitchFamily="50" charset="-128"/>
                          <a:ea typeface="Meiryo UI" panose="020B0604030504040204" pitchFamily="50" charset="-128"/>
                        </a:rPr>
                        <a:t>アプリケーション</a:t>
                      </a:r>
                      <a:r>
                        <a:rPr kumimoji="1" lang="en-US" altLang="ja-JP" sz="1400" b="0" dirty="0">
                          <a:solidFill>
                            <a:schemeClr val="tx1"/>
                          </a:solidFill>
                          <a:latin typeface="Meiryo UI" panose="020B0604030504040204" pitchFamily="50" charset="-128"/>
                          <a:ea typeface="Meiryo UI" panose="020B0604030504040204" pitchFamily="50" charset="-128"/>
                        </a:rPr>
                        <a:t>ID</a:t>
                      </a:r>
                    </a:p>
                  </a:txBody>
                  <a:tcPr marL="216000" marR="144000" marT="0" marB="0" anchor="ctr" horzOverflow="overflow">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solidFill>
                      <a:schemeClr val="bg1"/>
                    </a:solidFill>
                  </a:tcPr>
                </a:tc>
                <a:tc>
                  <a:txBody>
                    <a:bodyPr/>
                    <a:lstStyle/>
                    <a:p>
                      <a:pPr marL="144000" indent="-144000">
                        <a:spcBef>
                          <a:spcPts val="400"/>
                        </a:spcBef>
                        <a:spcAft>
                          <a:spcPts val="0"/>
                        </a:spcAft>
                        <a:buFont typeface="Arial" panose="020B0604020202020204" pitchFamily="34" charset="0"/>
                        <a:buChar char="•"/>
                      </a:pPr>
                      <a:endParaRPr kumimoji="1" lang="en-US" altLang="ja-JP" sz="1400" b="0" dirty="0">
                        <a:solidFill>
                          <a:schemeClr val="tx1"/>
                        </a:solidFill>
                        <a:latin typeface="Meiryo UI" panose="020B0604030504040204" pitchFamily="50" charset="-128"/>
                        <a:ea typeface="Meiryo UI" panose="020B0604030504040204" pitchFamily="50" charset="-128"/>
                      </a:endParaRPr>
                    </a:p>
                  </a:txBody>
                  <a:tcPr marL="216000" marR="144000" marT="0" marB="0" anchor="ctr" horzOverflow="overflow">
                    <a:lnL w="9525" cap="flat" cmpd="sng" algn="ctr">
                      <a:no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r h="864000">
                <a:tc>
                  <a:txBody>
                    <a:bodyPr/>
                    <a:lstStyle/>
                    <a:p>
                      <a:pPr marL="144000" algn="l"/>
                      <a:r>
                        <a:rPr kumimoji="1" lang="ja-JP" altLang="en-US" sz="1800" b="0" dirty="0">
                          <a:solidFill>
                            <a:schemeClr val="tx1"/>
                          </a:solidFill>
                          <a:latin typeface="Meiryo UI" panose="020B0604030504040204" pitchFamily="50" charset="-128"/>
                          <a:ea typeface="Meiryo UI" panose="020B0604030504040204" pitchFamily="50" charset="-128"/>
                        </a:rPr>
                        <a:t>証明書</a:t>
                      </a:r>
                    </a:p>
                  </a:txBody>
                  <a:tcPr marL="72000" marR="144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noFill/>
                  </a:tcPr>
                </a:tc>
                <a:tc>
                  <a:txBody>
                    <a:bodyPr/>
                    <a:lstStyle/>
                    <a:p>
                      <a:pPr marL="144000" indent="-144000">
                        <a:spcBef>
                          <a:spcPts val="400"/>
                        </a:spcBef>
                        <a:spcAft>
                          <a:spcPts val="0"/>
                        </a:spcAft>
                        <a:buFont typeface="Arial" panose="020B0604020202020204" pitchFamily="34" charset="0"/>
                        <a:buChar char="•"/>
                      </a:pPr>
                      <a:r>
                        <a:rPr kumimoji="1" lang="ja-JP" altLang="en-US" sz="1400" b="0" dirty="0">
                          <a:solidFill>
                            <a:schemeClr val="tx1"/>
                          </a:solidFill>
                          <a:latin typeface="Meiryo UI" panose="020B0604030504040204" pitchFamily="50" charset="-128"/>
                          <a:ea typeface="Meiryo UI" panose="020B0604030504040204" pitchFamily="50" charset="-128"/>
                        </a:rPr>
                        <a:t>コモンネーム（</a:t>
                      </a:r>
                      <a:r>
                        <a:rPr kumimoji="1" lang="en-US" altLang="ja-JP" sz="1400" b="0" dirty="0">
                          <a:solidFill>
                            <a:schemeClr val="tx1"/>
                          </a:solidFill>
                          <a:latin typeface="Meiryo UI" panose="020B0604030504040204" pitchFamily="50" charset="-128"/>
                          <a:ea typeface="Meiryo UI" panose="020B0604030504040204" pitchFamily="50" charset="-128"/>
                        </a:rPr>
                        <a:t>CN)</a:t>
                      </a:r>
                    </a:p>
                    <a:p>
                      <a:pPr marL="144000" indent="-144000">
                        <a:spcBef>
                          <a:spcPts val="400"/>
                        </a:spcBef>
                        <a:spcAft>
                          <a:spcPts val="0"/>
                        </a:spcAft>
                        <a:buFont typeface="Arial" panose="020B0604020202020204" pitchFamily="34" charset="0"/>
                        <a:buChar char="•"/>
                      </a:pPr>
                      <a:r>
                        <a:rPr kumimoji="1" lang="ja-JP" altLang="en-US" sz="1400" b="0" dirty="0">
                          <a:solidFill>
                            <a:schemeClr val="tx1"/>
                          </a:solidFill>
                          <a:latin typeface="Meiryo UI" panose="020B0604030504040204" pitchFamily="50" charset="-128"/>
                          <a:ea typeface="Meiryo UI" panose="020B0604030504040204" pitchFamily="50" charset="-128"/>
                        </a:rPr>
                        <a:t>発行者名</a:t>
                      </a:r>
                      <a:endParaRPr lang="en-US" altLang="ja-JP" sz="1400" b="0" dirty="0">
                        <a:solidFill>
                          <a:schemeClr val="tx1"/>
                        </a:solidFill>
                        <a:latin typeface="Meiryo UI" panose="020B0604030504040204" pitchFamily="50" charset="-128"/>
                        <a:ea typeface="Meiryo UI" panose="020B0604030504040204" pitchFamily="50" charset="-128"/>
                      </a:endParaRPr>
                    </a:p>
                  </a:txBody>
                  <a:tcPr marL="216000" marR="144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solidFill>
                      <a:schemeClr val="bg1"/>
                    </a:solidFill>
                  </a:tcPr>
                </a:tc>
                <a:tc>
                  <a:txBody>
                    <a:bodyPr/>
                    <a:lstStyle/>
                    <a:p>
                      <a:pPr marL="144000" marR="0" lvl="0" indent="-144000" algn="l" defTabSz="914400" rtl="0" eaLnBrk="1" fontAlgn="auto" latinLnBrk="0" hangingPunct="1">
                        <a:lnSpc>
                          <a:spcPct val="100000"/>
                        </a:lnSpc>
                        <a:spcBef>
                          <a:spcPts val="400"/>
                        </a:spcBef>
                        <a:spcAft>
                          <a:spcPts val="0"/>
                        </a:spcAft>
                        <a:buClrTx/>
                        <a:buSzTx/>
                        <a:buFont typeface="Arial" panose="020B0604020202020204" pitchFamily="34" charset="0"/>
                        <a:buChar char="•"/>
                        <a:tabLst/>
                        <a:defRPr/>
                      </a:pPr>
                      <a:r>
                        <a:rPr lang="ja-JP" altLang="en-US" sz="1400" b="0" dirty="0">
                          <a:solidFill>
                            <a:schemeClr val="tx1"/>
                          </a:solidFill>
                          <a:latin typeface="Meiryo UI" panose="020B0604030504040204" pitchFamily="50" charset="-128"/>
                          <a:ea typeface="Meiryo UI" panose="020B0604030504040204" pitchFamily="50" charset="-128"/>
                        </a:rPr>
                        <a:t>発行開始日</a:t>
                      </a:r>
                      <a:endParaRPr lang="en-US" altLang="ja-JP" sz="1400" b="0" dirty="0">
                        <a:solidFill>
                          <a:schemeClr val="tx1"/>
                        </a:solidFill>
                        <a:latin typeface="Meiryo UI" panose="020B0604030504040204" pitchFamily="50" charset="-128"/>
                        <a:ea typeface="Meiryo UI" panose="020B0604030504040204" pitchFamily="50" charset="-128"/>
                      </a:endParaRPr>
                    </a:p>
                    <a:p>
                      <a:pPr marL="144000" marR="0" lvl="0" indent="-144000" algn="l" defTabSz="914400" rtl="0" eaLnBrk="1" fontAlgn="auto" latinLnBrk="0" hangingPunct="1">
                        <a:lnSpc>
                          <a:spcPct val="100000"/>
                        </a:lnSpc>
                        <a:spcBef>
                          <a:spcPts val="400"/>
                        </a:spcBef>
                        <a:spcAft>
                          <a:spcPts val="0"/>
                        </a:spcAft>
                        <a:buClrTx/>
                        <a:buSzTx/>
                        <a:buFont typeface="Arial" panose="020B0604020202020204" pitchFamily="34" charset="0"/>
                        <a:buChar char="•"/>
                        <a:tabLst/>
                        <a:defRPr/>
                      </a:pPr>
                      <a:r>
                        <a:rPr lang="ja-JP" altLang="en-US" sz="1400" b="0" dirty="0">
                          <a:solidFill>
                            <a:schemeClr val="tx1"/>
                          </a:solidFill>
                          <a:latin typeface="Meiryo UI" panose="020B0604030504040204" pitchFamily="50" charset="-128"/>
                          <a:ea typeface="Meiryo UI" panose="020B0604030504040204" pitchFamily="50" charset="-128"/>
                        </a:rPr>
                        <a:t>有効期限</a:t>
                      </a:r>
                      <a:endParaRPr lang="en-US" altLang="ja-JP" sz="1400" b="0" dirty="0">
                        <a:solidFill>
                          <a:schemeClr val="tx1"/>
                        </a:solidFill>
                        <a:latin typeface="Meiryo UI" panose="020B0604030504040204" pitchFamily="50" charset="-128"/>
                        <a:ea typeface="Meiryo UI" panose="020B0604030504040204" pitchFamily="50" charset="-128"/>
                      </a:endParaRPr>
                    </a:p>
                  </a:txBody>
                  <a:tcPr marL="216000" marR="144000" marT="0" marB="0" anchor="ctr" horzOverflow="overflow">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solidFill>
                      <a:schemeClr val="bg1"/>
                    </a:solidFill>
                  </a:tcPr>
                </a:tc>
                <a:tc>
                  <a:txBody>
                    <a:bodyPr/>
                    <a:lstStyle/>
                    <a:p>
                      <a:pPr marL="144000" marR="0" lvl="0" indent="-144000" algn="l" defTabSz="914400" rtl="0" eaLnBrk="1" fontAlgn="auto" latinLnBrk="0" hangingPunct="1">
                        <a:lnSpc>
                          <a:spcPct val="100000"/>
                        </a:lnSpc>
                        <a:spcBef>
                          <a:spcPts val="400"/>
                        </a:spcBef>
                        <a:spcAft>
                          <a:spcPts val="0"/>
                        </a:spcAft>
                        <a:buClrTx/>
                        <a:buSzTx/>
                        <a:buFont typeface="Arial" panose="020B0604020202020204" pitchFamily="34" charset="0"/>
                        <a:buChar char="•"/>
                        <a:tabLst/>
                        <a:defRPr/>
                      </a:pPr>
                      <a:r>
                        <a:rPr lang="ja-JP" altLang="en-US" sz="1400" dirty="0">
                          <a:solidFill>
                            <a:schemeClr val="tx1"/>
                          </a:solidFill>
                          <a:latin typeface="Meiryo UI" panose="020B0604030504040204" pitchFamily="50" charset="-128"/>
                          <a:ea typeface="Meiryo UI" panose="020B0604030504040204" pitchFamily="50" charset="-128"/>
                        </a:rPr>
                        <a:t>秘密鍵</a:t>
                      </a:r>
                      <a:endParaRPr lang="en-US" altLang="ja-JP" sz="1400" dirty="0">
                        <a:solidFill>
                          <a:schemeClr val="tx1"/>
                        </a:solidFill>
                        <a:latin typeface="Meiryo UI" panose="020B0604030504040204" pitchFamily="50" charset="-128"/>
                        <a:ea typeface="Meiryo UI" panose="020B0604030504040204" pitchFamily="50" charset="-128"/>
                      </a:endParaRPr>
                    </a:p>
                    <a:p>
                      <a:pPr marL="144000" marR="0" lvl="0" indent="-144000" algn="l" defTabSz="914400" rtl="0" eaLnBrk="1" fontAlgn="auto" latinLnBrk="0" hangingPunct="1">
                        <a:lnSpc>
                          <a:spcPct val="100000"/>
                        </a:lnSpc>
                        <a:spcBef>
                          <a:spcPts val="400"/>
                        </a:spcBef>
                        <a:spcAft>
                          <a:spcPts val="0"/>
                        </a:spcAft>
                        <a:buClrTx/>
                        <a:buSzTx/>
                        <a:buFont typeface="Arial" panose="020B0604020202020204" pitchFamily="34" charset="0"/>
                        <a:buChar char="•"/>
                        <a:tabLst/>
                        <a:defRPr/>
                      </a:pPr>
                      <a:endParaRPr lang="en-US" altLang="ja-JP" sz="1400" b="0" dirty="0">
                        <a:solidFill>
                          <a:schemeClr val="tx1"/>
                        </a:solidFill>
                        <a:latin typeface="Meiryo UI" panose="020B0604030504040204" pitchFamily="50" charset="-128"/>
                        <a:ea typeface="Meiryo UI" panose="020B0604030504040204" pitchFamily="50" charset="-128"/>
                      </a:endParaRPr>
                    </a:p>
                  </a:txBody>
                  <a:tcPr marL="216000" marR="144000" marT="0" marB="0" anchor="ctr" horzOverflow="overflow">
                    <a:lnL w="9525" cap="flat" cmpd="sng" algn="ctr">
                      <a:no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897721218"/>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図 16" descr="スクリーンショット が含まれている画像&#10;&#10;自動的に生成された説明">
            <a:extLst>
              <a:ext uri="{FF2B5EF4-FFF2-40B4-BE49-F238E27FC236}">
                <a16:creationId xmlns:a16="http://schemas.microsoft.com/office/drawing/2014/main" id="{91162665-8E05-461B-9412-56E828B61ED0}"/>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t="-1"/>
          <a:stretch/>
        </p:blipFill>
        <p:spPr>
          <a:xfrm>
            <a:off x="777792" y="3366310"/>
            <a:ext cx="3023368" cy="3654000"/>
          </a:xfrm>
          <a:prstGeom prst="rect">
            <a:avLst/>
          </a:prstGeom>
          <a:ln w="6350">
            <a:noFill/>
          </a:ln>
          <a:effectLst>
            <a:outerShdw blurRad="38100" sx="101000" sy="101000" algn="ctr" rotWithShape="0">
              <a:prstClr val="black">
                <a:alpha val="30000"/>
              </a:prstClr>
            </a:outerShdw>
          </a:effectLst>
        </p:spPr>
      </p:pic>
      <p:pic>
        <p:nvPicPr>
          <p:cNvPr id="23" name="図 22">
            <a:extLst>
              <a:ext uri="{FF2B5EF4-FFF2-40B4-BE49-F238E27FC236}">
                <a16:creationId xmlns:a16="http://schemas.microsoft.com/office/drawing/2014/main" id="{786EB93C-E65C-4070-B8AE-33DF0DAC5DA2}"/>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3261575" y="3961313"/>
            <a:ext cx="3024000" cy="3942000"/>
          </a:xfrm>
          <a:prstGeom prst="rect">
            <a:avLst/>
          </a:prstGeom>
          <a:ln w="6350">
            <a:noFill/>
          </a:ln>
          <a:effectLst>
            <a:outerShdw blurRad="254000" dist="190500" dir="13500000" algn="br" rotWithShape="0">
              <a:prstClr val="black">
                <a:alpha val="20000"/>
              </a:prstClr>
            </a:outerShdw>
          </a:effectLst>
        </p:spPr>
      </p:pic>
      <p:sp>
        <p:nvSpPr>
          <p:cNvPr id="33" name="角丸四角形 11">
            <a:extLst>
              <a:ext uri="{FF2B5EF4-FFF2-40B4-BE49-F238E27FC236}">
                <a16:creationId xmlns:a16="http://schemas.microsoft.com/office/drawing/2014/main" id="{0737671E-5FA9-47DE-B8F8-E42130FBDC9A}"/>
              </a:ext>
            </a:extLst>
          </p:cNvPr>
          <p:cNvSpPr/>
          <p:nvPr/>
        </p:nvSpPr>
        <p:spPr bwMode="auto">
          <a:xfrm>
            <a:off x="6714005" y="7347416"/>
            <a:ext cx="5507771" cy="1484765"/>
          </a:xfrm>
          <a:prstGeom prst="roundRect">
            <a:avLst>
              <a:gd name="adj" fmla="val 8554"/>
            </a:avLst>
          </a:prstGeom>
          <a:solidFill>
            <a:schemeClr val="bg1"/>
          </a:solidFill>
          <a:ln w="22225" cap="flat" cmpd="sng" algn="ctr">
            <a:noFill/>
            <a:prstDash val="solid"/>
            <a:round/>
            <a:headEnd type="none" w="med" len="med"/>
            <a:tailEnd type="triangle" w="med" len="med"/>
          </a:ln>
          <a:effectLst/>
        </p:spPr>
        <p:txBody>
          <a:bodyPr vert="horz" wrap="square" lIns="125675" tIns="62838" rIns="125675" bIns="62838" numCol="1" rtlCol="0" anchor="ctr" anchorCtr="1" compatLnSpc="1">
            <a:prstTxWarp prst="textNoShape">
              <a:avLst/>
            </a:prstTxWarp>
          </a:bodyPr>
          <a:lstStyle/>
          <a:p>
            <a:pPr algn="l" defTabSz="1256751"/>
            <a:endParaRPr kumimoji="1" lang="ja-JP" altLang="en-US" sz="3300" b="1" dirty="0">
              <a:solidFill>
                <a:schemeClr val="bg1"/>
              </a:solidFill>
              <a:latin typeface="Meiryo UI" panose="020B0604030504040204" pitchFamily="50" charset="-128"/>
              <a:ea typeface="Meiryo UI" panose="020B0604030504040204" pitchFamily="50" charset="-128"/>
            </a:endParaRPr>
          </a:p>
        </p:txBody>
      </p:sp>
      <p:sp>
        <p:nvSpPr>
          <p:cNvPr id="37" name="矢印: 右 36">
            <a:extLst>
              <a:ext uri="{FF2B5EF4-FFF2-40B4-BE49-F238E27FC236}">
                <a16:creationId xmlns:a16="http://schemas.microsoft.com/office/drawing/2014/main" id="{2BCCFEEB-5F2E-4CEF-B797-766A9FD7B7ED}"/>
              </a:ext>
            </a:extLst>
          </p:cNvPr>
          <p:cNvSpPr/>
          <p:nvPr/>
        </p:nvSpPr>
        <p:spPr bwMode="auto">
          <a:xfrm rot="5400000">
            <a:off x="8744937" y="6516575"/>
            <a:ext cx="1445906" cy="544884"/>
          </a:xfrm>
          <a:prstGeom prst="rightArrow">
            <a:avLst>
              <a:gd name="adj1" fmla="val 50000"/>
              <a:gd name="adj2" fmla="val 70070"/>
            </a:avLst>
          </a:prstGeom>
          <a:gradFill>
            <a:gsLst>
              <a:gs pos="0">
                <a:srgbClr val="00B050"/>
              </a:gs>
              <a:gs pos="100000">
                <a:srgbClr val="0070C0"/>
              </a:gs>
            </a:gsLst>
            <a:lin ang="0" scaled="0"/>
          </a:gra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21" name="二等辺三角形 20">
            <a:extLst>
              <a:ext uri="{FF2B5EF4-FFF2-40B4-BE49-F238E27FC236}">
                <a16:creationId xmlns:a16="http://schemas.microsoft.com/office/drawing/2014/main" id="{C1B0AB70-3FF3-4A72-A735-6EE3393FE05E}"/>
              </a:ext>
            </a:extLst>
          </p:cNvPr>
          <p:cNvSpPr/>
          <p:nvPr/>
        </p:nvSpPr>
        <p:spPr bwMode="auto">
          <a:xfrm flipV="1">
            <a:off x="9273529" y="2931790"/>
            <a:ext cx="396000" cy="324000"/>
          </a:xfrm>
          <a:prstGeom prst="triangle">
            <a:avLst/>
          </a:prstGeom>
          <a:solidFill>
            <a:schemeClr val="bg1">
              <a:lumMod val="50000"/>
            </a:schemeClr>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3" name="スライド番号プレースホルダー 2">
            <a:extLst>
              <a:ext uri="{FF2B5EF4-FFF2-40B4-BE49-F238E27FC236}">
                <a16:creationId xmlns:a16="http://schemas.microsoft.com/office/drawing/2014/main" id="{758229EA-EFF7-4021-9404-853948F21F42}"/>
              </a:ext>
            </a:extLst>
          </p:cNvPr>
          <p:cNvSpPr>
            <a:spLocks noGrp="1"/>
          </p:cNvSpPr>
          <p:nvPr>
            <p:ph type="sldNum" sz="quarter" idx="4"/>
          </p:nvPr>
        </p:nvSpPr>
        <p:spPr/>
        <p:txBody>
          <a:bodyPr/>
          <a:lstStyle/>
          <a:p>
            <a:fld id="{F1BF7F6E-0413-4353-995D-100289A07FF8}" type="slidenum">
              <a:rPr lang="en-US" altLang="ja-JP" smtClean="0"/>
              <a:pPr/>
              <a:t>75</a:t>
            </a:fld>
            <a:endParaRPr lang="en-US" altLang="ja-JP" dirty="0"/>
          </a:p>
        </p:txBody>
      </p:sp>
      <p:sp>
        <p:nvSpPr>
          <p:cNvPr id="4" name="タイトル 3">
            <a:extLst>
              <a:ext uri="{FF2B5EF4-FFF2-40B4-BE49-F238E27FC236}">
                <a16:creationId xmlns:a16="http://schemas.microsoft.com/office/drawing/2014/main" id="{F0B1D891-3CDF-4500-B142-85F3CAD86D49}"/>
              </a:ext>
            </a:extLst>
          </p:cNvPr>
          <p:cNvSpPr>
            <a:spLocks noGrp="1"/>
          </p:cNvSpPr>
          <p:nvPr>
            <p:ph type="title"/>
          </p:nvPr>
        </p:nvSpPr>
        <p:spPr/>
        <p:txBody>
          <a:bodyPr/>
          <a:lstStyle/>
          <a:p>
            <a:r>
              <a:rPr lang="zh-TW" altLang="en-US" dirty="0">
                <a:solidFill>
                  <a:srgbClr val="191919"/>
                </a:solidFill>
                <a:latin typeface="Meiryo UI" panose="020B0604030504040204" pitchFamily="50" charset="-128"/>
                <a:ea typeface="Meiryo UI" panose="020B0604030504040204" pitchFamily="50" charset="-128"/>
                <a:sym typeface="ヒラギノ角ゴ ProN W6" charset="0"/>
              </a:rPr>
              <a:t>資産管理機能</a:t>
            </a:r>
            <a:endParaRPr kumimoji="1" lang="ja-JP" altLang="en-US" dirty="0"/>
          </a:p>
        </p:txBody>
      </p:sp>
      <p:sp>
        <p:nvSpPr>
          <p:cNvPr id="5" name="角丸四角形 13">
            <a:extLst>
              <a:ext uri="{FF2B5EF4-FFF2-40B4-BE49-F238E27FC236}">
                <a16:creationId xmlns:a16="http://schemas.microsoft.com/office/drawing/2014/main" id="{3367B1C8-AC62-41AB-B56B-6E23F16C5A66}"/>
              </a:ext>
            </a:extLst>
          </p:cNvPr>
          <p:cNvSpPr/>
          <p:nvPr/>
        </p:nvSpPr>
        <p:spPr bwMode="auto">
          <a:xfrm>
            <a:off x="7869878" y="360000"/>
            <a:ext cx="1080000" cy="288000"/>
          </a:xfrm>
          <a:prstGeom prst="roundRect">
            <a:avLst>
              <a:gd name="adj" fmla="val 13229"/>
            </a:avLst>
          </a:prstGeom>
          <a:solidFill>
            <a:srgbClr val="00B0F0"/>
          </a:solidFill>
          <a:ln w="28575" cap="flat" cmpd="sng" algn="ctr">
            <a:no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a:defRPr/>
            </a:pPr>
            <a:r>
              <a:rPr lang="en-US" altLang="ja-JP" sz="1400" b="1" kern="0" dirty="0">
                <a:solidFill>
                  <a:srgbClr val="FFFFFF"/>
                </a:solidFill>
                <a:latin typeface="Meiryo UI" panose="020B0604030504040204" pitchFamily="50" charset="-128"/>
                <a:ea typeface="Meiryo UI" panose="020B0604030504040204" pitchFamily="50" charset="-128"/>
                <a:cs typeface="Verdana" panose="020B0604030504040204" pitchFamily="34" charset="0"/>
              </a:rPr>
              <a:t>Windows</a:t>
            </a:r>
            <a:endParaRPr kumimoji="1" lang="ja-JP" altLang="en-US" sz="1400" b="1" kern="0" dirty="0">
              <a:solidFill>
                <a:srgbClr val="FFFFFF"/>
              </a:solidFill>
              <a:latin typeface="Meiryo UI" panose="020B0604030504040204" pitchFamily="50" charset="-128"/>
              <a:ea typeface="Meiryo UI" panose="020B0604030504040204" pitchFamily="50" charset="-128"/>
              <a:cs typeface="Verdana" panose="020B0604030504040204" pitchFamily="34" charset="0"/>
            </a:endParaRPr>
          </a:p>
        </p:txBody>
      </p:sp>
      <p:sp>
        <p:nvSpPr>
          <p:cNvPr id="6" name="角丸四角形 13">
            <a:extLst>
              <a:ext uri="{FF2B5EF4-FFF2-40B4-BE49-F238E27FC236}">
                <a16:creationId xmlns:a16="http://schemas.microsoft.com/office/drawing/2014/main" id="{FBD73B6E-6059-47FA-B44D-E64618A83310}"/>
              </a:ext>
            </a:extLst>
          </p:cNvPr>
          <p:cNvSpPr/>
          <p:nvPr/>
        </p:nvSpPr>
        <p:spPr bwMode="auto">
          <a:xfrm>
            <a:off x="9022006" y="360000"/>
            <a:ext cx="1080000" cy="288000"/>
          </a:xfrm>
          <a:prstGeom prst="roundRect">
            <a:avLst>
              <a:gd name="adj" fmla="val 13229"/>
            </a:avLst>
          </a:prstGeom>
          <a:solidFill>
            <a:schemeClr val="tx1">
              <a:lumMod val="65000"/>
              <a:lumOff val="35000"/>
            </a:schemeClr>
          </a:solidFill>
          <a:ln w="28575" cap="flat" cmpd="sng" algn="ctr">
            <a:no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a:defRPr/>
            </a:pPr>
            <a:r>
              <a:rPr lang="en-US" altLang="ja-JP" sz="1400" b="1" kern="0" dirty="0">
                <a:solidFill>
                  <a:srgbClr val="FFFFFF"/>
                </a:solidFill>
                <a:latin typeface="Meiryo UI" panose="020B0604030504040204" pitchFamily="50" charset="-128"/>
                <a:ea typeface="Meiryo UI" panose="020B0604030504040204" pitchFamily="50" charset="-128"/>
                <a:cs typeface="Verdana" panose="020B0604030504040204" pitchFamily="34" charset="0"/>
              </a:rPr>
              <a:t>Mac</a:t>
            </a:r>
            <a:endParaRPr kumimoji="1" lang="ja-JP" altLang="en-US" sz="1400" b="1" kern="0" dirty="0">
              <a:solidFill>
                <a:srgbClr val="FFFFFF"/>
              </a:solidFill>
              <a:latin typeface="Meiryo UI" panose="020B0604030504040204" pitchFamily="50" charset="-128"/>
              <a:ea typeface="Meiryo UI" panose="020B0604030504040204" pitchFamily="50" charset="-128"/>
              <a:cs typeface="Verdana" panose="020B0604030504040204" pitchFamily="34" charset="0"/>
            </a:endParaRPr>
          </a:p>
        </p:txBody>
      </p:sp>
      <p:sp>
        <p:nvSpPr>
          <p:cNvPr id="8" name="Text Box 36">
            <a:extLst>
              <a:ext uri="{FF2B5EF4-FFF2-40B4-BE49-F238E27FC236}">
                <a16:creationId xmlns:a16="http://schemas.microsoft.com/office/drawing/2014/main" id="{55AB7428-08B3-473E-A390-5069826D0029}"/>
              </a:ext>
            </a:extLst>
          </p:cNvPr>
          <p:cNvSpPr txBox="1">
            <a:spLocks noChangeArrowheads="1"/>
          </p:cNvSpPr>
          <p:nvPr/>
        </p:nvSpPr>
        <p:spPr bwMode="auto">
          <a:xfrm>
            <a:off x="360005" y="9227844"/>
            <a:ext cx="11957865" cy="184666"/>
          </a:xfrm>
          <a:prstGeom prst="rect">
            <a:avLst/>
          </a:prstGeom>
          <a:noFill/>
          <a:ln w="34925" algn="ctr">
            <a:noFill/>
            <a:miter lim="800000"/>
            <a:headEnd/>
            <a:tailEnd/>
          </a:ln>
          <a:effectLst/>
        </p:spPr>
        <p:txBody>
          <a:bodyPr wrap="square" lIns="0" tIns="0" rIns="0" bIns="0" anchor="ctr" anchorCtr="0">
            <a:spAutoFit/>
          </a:bodyPr>
          <a:lstStyle/>
          <a:p>
            <a:pPr algn="l"/>
            <a:r>
              <a:rPr lang="en-US" altLang="ja-JP" sz="1200" dirty="0">
                <a:solidFill>
                  <a:schemeClr val="bg1">
                    <a:lumMod val="50000"/>
                  </a:schemeClr>
                </a:solidFill>
                <a:latin typeface="Meiryo UI" panose="020B0604030504040204" pitchFamily="50" charset="-128"/>
                <a:ea typeface="Meiryo UI" panose="020B0604030504040204" pitchFamily="50" charset="-128"/>
              </a:rPr>
              <a:t>※</a:t>
            </a:r>
            <a:r>
              <a:rPr lang="ja-JP" altLang="en-US" sz="1200" dirty="0">
                <a:solidFill>
                  <a:schemeClr val="bg1">
                    <a:lumMod val="50000"/>
                  </a:schemeClr>
                </a:solidFill>
                <a:latin typeface="Meiryo UI" panose="020B0604030504040204" pitchFamily="50" charset="-128"/>
                <a:ea typeface="Meiryo UI" panose="020B0604030504040204" pitchFamily="50" charset="-128"/>
              </a:rPr>
              <a:t>登録できる情報の詳細につきましては</a:t>
            </a:r>
            <a:r>
              <a:rPr lang="en-US" altLang="ja-JP" sz="1200" dirty="0">
                <a:solidFill>
                  <a:schemeClr val="bg1">
                    <a:lumMod val="50000"/>
                  </a:schemeClr>
                </a:solidFill>
                <a:latin typeface="Meiryo UI" panose="020B0604030504040204" pitchFamily="50" charset="-128"/>
                <a:ea typeface="Meiryo UI" panose="020B0604030504040204" pitchFamily="50" charset="-128"/>
              </a:rPr>
              <a:t>Appendix</a:t>
            </a:r>
            <a:r>
              <a:rPr lang="ja-JP" altLang="en-US" sz="1200" dirty="0">
                <a:solidFill>
                  <a:schemeClr val="bg1">
                    <a:lumMod val="50000"/>
                  </a:schemeClr>
                </a:solidFill>
                <a:latin typeface="Meiryo UI" panose="020B0604030504040204" pitchFamily="50" charset="-128"/>
                <a:ea typeface="Meiryo UI" panose="020B0604030504040204" pitchFamily="50" charset="-128"/>
              </a:rPr>
              <a:t>をご覧ください。</a:t>
            </a:r>
          </a:p>
        </p:txBody>
      </p:sp>
      <p:sp>
        <p:nvSpPr>
          <p:cNvPr id="10" name="コンテンツ プレースホルダ 28">
            <a:extLst>
              <a:ext uri="{FF2B5EF4-FFF2-40B4-BE49-F238E27FC236}">
                <a16:creationId xmlns:a16="http://schemas.microsoft.com/office/drawing/2014/main" id="{32B605C6-79F8-49D9-8B85-920813B1E1AF}"/>
              </a:ext>
            </a:extLst>
          </p:cNvPr>
          <p:cNvSpPr txBox="1">
            <a:spLocks/>
          </p:cNvSpPr>
          <p:nvPr/>
        </p:nvSpPr>
        <p:spPr>
          <a:xfrm>
            <a:off x="360006" y="1257478"/>
            <a:ext cx="12283200" cy="1368000"/>
          </a:xfrm>
          <a:prstGeom prst="rect">
            <a:avLst/>
          </a:prstGeom>
        </p:spPr>
        <p:txBody>
          <a:bodyPr lIns="0" rIns="0" anchor="ctr" anchorCtr="0"/>
          <a:lstStyle>
            <a:lvl1pPr marL="215900" algn="l" rtl="0" fontAlgn="base">
              <a:spcBef>
                <a:spcPts val="2400"/>
              </a:spcBef>
              <a:spcAft>
                <a:spcPct val="0"/>
              </a:spcAft>
              <a:defRPr sz="4400">
                <a:solidFill>
                  <a:schemeClr val="tx1"/>
                </a:solidFill>
                <a:latin typeface="HGP創英角ｺﾞｼｯｸUB" panose="020B0900000000000000" pitchFamily="50" charset="-128"/>
                <a:ea typeface="HGP創英角ｺﾞｼｯｸUB" panose="020B0900000000000000" pitchFamily="50" charset="-128"/>
                <a:cs typeface="+mn-cs"/>
                <a:sym typeface="ヒラギノ角ゴ ProN W6" charset="0"/>
              </a:defRPr>
            </a:lvl1pPr>
            <a:lvl2pPr marL="1231900" indent="-571500" algn="l" rtl="0" fontAlgn="base">
              <a:spcBef>
                <a:spcPts val="2400"/>
              </a:spcBef>
              <a:spcAft>
                <a:spcPct val="0"/>
              </a:spcAft>
              <a:buClr>
                <a:srgbClr val="000000"/>
              </a:buClr>
              <a:buSzPct val="171000"/>
              <a:buFont typeface="ヒラギノ角ゴ ProN W3" charset="0"/>
              <a:buChar char="•"/>
              <a:defRPr sz="4400">
                <a:solidFill>
                  <a:schemeClr val="tx1"/>
                </a:solidFill>
                <a:latin typeface="HGP創英角ｺﾞｼｯｸUB" panose="020B0900000000000000" pitchFamily="50" charset="-128"/>
                <a:ea typeface="HGP創英角ｺﾞｼｯｸUB" panose="020B0900000000000000" pitchFamily="50" charset="-128"/>
                <a:cs typeface="+mn-cs"/>
                <a:sym typeface="ヒラギノ角ゴ ProN W6" charset="0"/>
              </a:defRPr>
            </a:lvl2pPr>
            <a:lvl3pPr marL="1676400" indent="-571500" algn="l" rtl="0" fontAlgn="base">
              <a:spcBef>
                <a:spcPts val="2400"/>
              </a:spcBef>
              <a:spcAft>
                <a:spcPct val="0"/>
              </a:spcAft>
              <a:buClr>
                <a:srgbClr val="000000"/>
              </a:buClr>
              <a:buSzPct val="171000"/>
              <a:buFont typeface="ヒラギノ角ゴ ProN W3" charset="0"/>
              <a:buChar char="•"/>
              <a:defRPr sz="4400">
                <a:solidFill>
                  <a:schemeClr val="tx1"/>
                </a:solidFill>
                <a:latin typeface="HGP創英角ｺﾞｼｯｸUB" panose="020B0900000000000000" pitchFamily="50" charset="-128"/>
                <a:ea typeface="HGP創英角ｺﾞｼｯｸUB" panose="020B0900000000000000" pitchFamily="50" charset="-128"/>
                <a:cs typeface="+mn-cs"/>
                <a:sym typeface="ヒラギノ角ゴ ProN W6" charset="0"/>
              </a:defRPr>
            </a:lvl3pPr>
            <a:lvl4pPr marL="2120900" indent="-571500" algn="l" rtl="0" fontAlgn="base">
              <a:spcBef>
                <a:spcPts val="2400"/>
              </a:spcBef>
              <a:spcAft>
                <a:spcPct val="0"/>
              </a:spcAft>
              <a:buClr>
                <a:srgbClr val="000000"/>
              </a:buClr>
              <a:buSzPct val="171000"/>
              <a:buFont typeface="ヒラギノ角ゴ ProN W3" charset="0"/>
              <a:buChar char="•"/>
              <a:defRPr sz="4400">
                <a:solidFill>
                  <a:schemeClr val="tx1"/>
                </a:solidFill>
                <a:latin typeface="HGP創英角ｺﾞｼｯｸUB" panose="020B0900000000000000" pitchFamily="50" charset="-128"/>
                <a:ea typeface="HGP創英角ｺﾞｼｯｸUB" panose="020B0900000000000000" pitchFamily="50" charset="-128"/>
                <a:cs typeface="+mn-cs"/>
                <a:sym typeface="ヒラギノ角ゴ ProN W6" charset="0"/>
              </a:defRPr>
            </a:lvl4pPr>
            <a:lvl5pPr marL="2565400" indent="-571500" algn="l" rtl="0" fontAlgn="base">
              <a:spcBef>
                <a:spcPts val="2400"/>
              </a:spcBef>
              <a:spcAft>
                <a:spcPct val="0"/>
              </a:spcAft>
              <a:buClr>
                <a:srgbClr val="000000"/>
              </a:buClr>
              <a:buSzPct val="171000"/>
              <a:buFont typeface="ヒラギノ角ゴ ProN W3" charset="0"/>
              <a:buChar char="•"/>
              <a:defRPr sz="4400">
                <a:solidFill>
                  <a:schemeClr val="tx1"/>
                </a:solidFill>
                <a:latin typeface="HGP創英角ｺﾞｼｯｸUB" panose="020B0900000000000000" pitchFamily="50" charset="-128"/>
                <a:ea typeface="HGP創英角ｺﾞｼｯｸUB" panose="020B0900000000000000" pitchFamily="50" charset="-128"/>
                <a:cs typeface="+mn-cs"/>
                <a:sym typeface="ヒラギノ角ゴ ProN W6" charset="0"/>
              </a:defRPr>
            </a:lvl5pPr>
            <a:lvl6pPr marL="3022600" indent="-571500" algn="l" rtl="0" fontAlgn="base">
              <a:spcBef>
                <a:spcPts val="2400"/>
              </a:spcBef>
              <a:spcAft>
                <a:spcPct val="0"/>
              </a:spcAft>
              <a:buClr>
                <a:srgbClr val="000000"/>
              </a:buClr>
              <a:buSzPct val="171000"/>
              <a:buFont typeface="ヒラギノ角ゴ ProN W3" charset="0"/>
              <a:buChar char="•"/>
              <a:defRPr sz="3800">
                <a:solidFill>
                  <a:schemeClr val="tx1"/>
                </a:solidFill>
                <a:latin typeface="+mn-lt"/>
                <a:ea typeface="+mn-ea"/>
                <a:cs typeface="+mn-cs"/>
                <a:sym typeface="ヒラギノ角ゴ ProN W6" charset="0"/>
              </a:defRPr>
            </a:lvl6pPr>
            <a:lvl7pPr marL="3479800" indent="-571500" algn="l" rtl="0" fontAlgn="base">
              <a:spcBef>
                <a:spcPts val="2400"/>
              </a:spcBef>
              <a:spcAft>
                <a:spcPct val="0"/>
              </a:spcAft>
              <a:buClr>
                <a:srgbClr val="000000"/>
              </a:buClr>
              <a:buSzPct val="171000"/>
              <a:buFont typeface="ヒラギノ角ゴ ProN W3" charset="0"/>
              <a:buChar char="•"/>
              <a:defRPr sz="3800">
                <a:solidFill>
                  <a:schemeClr val="tx1"/>
                </a:solidFill>
                <a:latin typeface="+mn-lt"/>
                <a:ea typeface="+mn-ea"/>
                <a:cs typeface="+mn-cs"/>
                <a:sym typeface="ヒラギノ角ゴ ProN W6" charset="0"/>
              </a:defRPr>
            </a:lvl7pPr>
            <a:lvl8pPr marL="3937000" indent="-571500" algn="l" rtl="0" fontAlgn="base">
              <a:spcBef>
                <a:spcPts val="2400"/>
              </a:spcBef>
              <a:spcAft>
                <a:spcPct val="0"/>
              </a:spcAft>
              <a:buClr>
                <a:srgbClr val="000000"/>
              </a:buClr>
              <a:buSzPct val="171000"/>
              <a:buFont typeface="ヒラギノ角ゴ ProN W3" charset="0"/>
              <a:buChar char="•"/>
              <a:defRPr sz="3800">
                <a:solidFill>
                  <a:schemeClr val="tx1"/>
                </a:solidFill>
                <a:latin typeface="+mn-lt"/>
                <a:ea typeface="+mn-ea"/>
                <a:cs typeface="+mn-cs"/>
                <a:sym typeface="ヒラギノ角ゴ ProN W6" charset="0"/>
              </a:defRPr>
            </a:lvl8pPr>
            <a:lvl9pPr marL="4394200" indent="-571500" algn="l" rtl="0" fontAlgn="base">
              <a:spcBef>
                <a:spcPts val="2400"/>
              </a:spcBef>
              <a:spcAft>
                <a:spcPct val="0"/>
              </a:spcAft>
              <a:buClr>
                <a:srgbClr val="000000"/>
              </a:buClr>
              <a:buSzPct val="171000"/>
              <a:buFont typeface="ヒラギノ角ゴ ProN W3" charset="0"/>
              <a:buChar char="•"/>
              <a:defRPr sz="3800">
                <a:solidFill>
                  <a:schemeClr val="tx1"/>
                </a:solidFill>
                <a:latin typeface="+mn-lt"/>
                <a:ea typeface="+mn-ea"/>
                <a:cs typeface="+mn-cs"/>
                <a:sym typeface="ヒラギノ角ゴ ProN W6" charset="0"/>
              </a:defRPr>
            </a:lvl9pPr>
          </a:lstStyle>
          <a:p>
            <a:pPr marL="0" algn="ctr">
              <a:spcBef>
                <a:spcPts val="0"/>
              </a:spcBef>
              <a:defRPr/>
            </a:pPr>
            <a:r>
              <a:rPr lang="ja-JP" altLang="en-US" sz="3000" dirty="0">
                <a:latin typeface="Meiryo UI" panose="020B0604030504040204" pitchFamily="50" charset="-128"/>
                <a:ea typeface="Meiryo UI" panose="020B0604030504040204" pitchFamily="50" charset="-128"/>
              </a:rPr>
              <a:t>資産情報もデバイスマネジメントで一元管理が可能</a:t>
            </a:r>
          </a:p>
        </p:txBody>
      </p:sp>
      <p:sp>
        <p:nvSpPr>
          <p:cNvPr id="11" name="二等辺三角形 10">
            <a:extLst>
              <a:ext uri="{FF2B5EF4-FFF2-40B4-BE49-F238E27FC236}">
                <a16:creationId xmlns:a16="http://schemas.microsoft.com/office/drawing/2014/main" id="{A75CF687-DBD7-4AB4-9A62-67B810B46C5F}"/>
              </a:ext>
            </a:extLst>
          </p:cNvPr>
          <p:cNvSpPr/>
          <p:nvPr/>
        </p:nvSpPr>
        <p:spPr bwMode="auto">
          <a:xfrm flipV="1">
            <a:off x="3333682" y="2931790"/>
            <a:ext cx="396000" cy="324000"/>
          </a:xfrm>
          <a:prstGeom prst="triangle">
            <a:avLst/>
          </a:prstGeom>
          <a:solidFill>
            <a:schemeClr val="bg1">
              <a:lumMod val="50000"/>
            </a:schemeClr>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12" name="四角形: 角を丸くする 11">
            <a:extLst>
              <a:ext uri="{FF2B5EF4-FFF2-40B4-BE49-F238E27FC236}">
                <a16:creationId xmlns:a16="http://schemas.microsoft.com/office/drawing/2014/main" id="{EA69AC64-B8C4-4633-8561-148B88163CFB}"/>
              </a:ext>
            </a:extLst>
          </p:cNvPr>
          <p:cNvSpPr/>
          <p:nvPr/>
        </p:nvSpPr>
        <p:spPr bwMode="auto">
          <a:xfrm>
            <a:off x="777790" y="2591998"/>
            <a:ext cx="5507785" cy="468000"/>
          </a:xfrm>
          <a:prstGeom prst="roundRect">
            <a:avLst>
              <a:gd name="adj" fmla="val 13568"/>
            </a:avLst>
          </a:prstGeom>
          <a:solidFill>
            <a:schemeClr val="bg1">
              <a:lumMod val="95000"/>
            </a:schemeClr>
          </a:solidFill>
          <a:ln w="15875" cap="flat" cmpd="sng" algn="ctr">
            <a:solidFill>
              <a:schemeClr val="bg1">
                <a:lumMod val="50000"/>
              </a:schemeClr>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r>
              <a:rPr lang="ja-JP" altLang="en-US" sz="2000" dirty="0">
                <a:solidFill>
                  <a:schemeClr val="tx1"/>
                </a:solidFill>
                <a:latin typeface="Meiryo UI" panose="020B0604030504040204" pitchFamily="50" charset="-128"/>
                <a:ea typeface="Meiryo UI" panose="020B0604030504040204" pitchFamily="50" charset="-128"/>
              </a:rPr>
              <a:t>資産情報登録</a:t>
            </a:r>
          </a:p>
        </p:txBody>
      </p:sp>
      <p:sp>
        <p:nvSpPr>
          <p:cNvPr id="14" name="四角形: 角を丸くする 13">
            <a:extLst>
              <a:ext uri="{FF2B5EF4-FFF2-40B4-BE49-F238E27FC236}">
                <a16:creationId xmlns:a16="http://schemas.microsoft.com/office/drawing/2014/main" id="{8AB0565E-251C-4F5B-AEEC-C7F6D341AA29}"/>
              </a:ext>
            </a:extLst>
          </p:cNvPr>
          <p:cNvSpPr/>
          <p:nvPr/>
        </p:nvSpPr>
        <p:spPr bwMode="auto">
          <a:xfrm>
            <a:off x="6717637" y="2591999"/>
            <a:ext cx="5507785" cy="468000"/>
          </a:xfrm>
          <a:prstGeom prst="roundRect">
            <a:avLst>
              <a:gd name="adj" fmla="val 13568"/>
            </a:avLst>
          </a:prstGeom>
          <a:solidFill>
            <a:schemeClr val="bg1">
              <a:lumMod val="95000"/>
            </a:schemeClr>
          </a:solidFill>
          <a:ln w="15875" cap="flat" cmpd="sng" algn="ctr">
            <a:solidFill>
              <a:schemeClr val="bg1">
                <a:lumMod val="50000"/>
              </a:schemeClr>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r>
              <a:rPr lang="ja-JP" altLang="en-US" sz="2000" dirty="0">
                <a:solidFill>
                  <a:schemeClr val="tx1"/>
                </a:solidFill>
                <a:latin typeface="Meiryo UI" panose="020B0604030504040204" pitchFamily="50" charset="-128"/>
                <a:ea typeface="Meiryo UI" panose="020B0604030504040204" pitchFamily="50" charset="-128"/>
              </a:rPr>
              <a:t>資産情報一覧</a:t>
            </a:r>
          </a:p>
        </p:txBody>
      </p:sp>
      <p:cxnSp>
        <p:nvCxnSpPr>
          <p:cNvPr id="15" name="直線コネクタ 14">
            <a:extLst>
              <a:ext uri="{FF2B5EF4-FFF2-40B4-BE49-F238E27FC236}">
                <a16:creationId xmlns:a16="http://schemas.microsoft.com/office/drawing/2014/main" id="{001EA898-2B72-488F-BBBD-17DDC0193DA8}"/>
              </a:ext>
            </a:extLst>
          </p:cNvPr>
          <p:cNvCxnSpPr>
            <a:cxnSpLocks/>
          </p:cNvCxnSpPr>
          <p:nvPr/>
        </p:nvCxnSpPr>
        <p:spPr bwMode="auto">
          <a:xfrm>
            <a:off x="6501608" y="2625478"/>
            <a:ext cx="0" cy="6210968"/>
          </a:xfrm>
          <a:prstGeom prst="line">
            <a:avLst/>
          </a:prstGeom>
          <a:solidFill>
            <a:srgbClr val="000000"/>
          </a:solidFill>
          <a:ln w="25400" cap="rnd" cmpd="sng" algn="ctr">
            <a:solidFill>
              <a:schemeClr val="bg1">
                <a:lumMod val="50000"/>
              </a:schemeClr>
            </a:solidFill>
            <a:prstDash val="sysDot"/>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2" name="角丸四角形 11">
            <a:extLst>
              <a:ext uri="{FF2B5EF4-FFF2-40B4-BE49-F238E27FC236}">
                <a16:creationId xmlns:a16="http://schemas.microsoft.com/office/drawing/2014/main" id="{D1772B10-21D3-468E-B9FB-DA443A08FE2E}"/>
              </a:ext>
            </a:extLst>
          </p:cNvPr>
          <p:cNvSpPr/>
          <p:nvPr/>
        </p:nvSpPr>
        <p:spPr bwMode="auto">
          <a:xfrm>
            <a:off x="1245682" y="6820222"/>
            <a:ext cx="4572000" cy="2011960"/>
          </a:xfrm>
          <a:prstGeom prst="roundRect">
            <a:avLst>
              <a:gd name="adj" fmla="val 6312"/>
            </a:avLst>
          </a:prstGeom>
          <a:solidFill>
            <a:srgbClr val="00B050">
              <a:alpha val="80000"/>
            </a:srgbClr>
          </a:solidFill>
          <a:ln w="22225" cap="flat" cmpd="sng" algn="ctr">
            <a:noFill/>
            <a:prstDash val="solid"/>
            <a:round/>
            <a:headEnd type="none" w="med" len="med"/>
            <a:tailEnd type="triangle" w="med" len="med"/>
          </a:ln>
          <a:effectLst/>
        </p:spPr>
        <p:txBody>
          <a:bodyPr vert="horz" wrap="square" lIns="125675" tIns="62838" rIns="125675" bIns="62838" numCol="1" rtlCol="0" anchor="ctr" anchorCtr="1" compatLnSpc="1">
            <a:prstTxWarp prst="textNoShape">
              <a:avLst/>
            </a:prstTxWarp>
          </a:bodyPr>
          <a:lstStyle/>
          <a:p>
            <a:pPr algn="l" defTabSz="1256751"/>
            <a:endParaRPr kumimoji="1" lang="ja-JP" altLang="en-US" sz="3300" b="1" dirty="0">
              <a:solidFill>
                <a:schemeClr val="bg1"/>
              </a:solidFill>
              <a:latin typeface="Meiryo UI" panose="020B0604030504040204" pitchFamily="50" charset="-128"/>
              <a:ea typeface="Meiryo UI" panose="020B0604030504040204" pitchFamily="50" charset="-128"/>
            </a:endParaRPr>
          </a:p>
        </p:txBody>
      </p:sp>
      <p:graphicFrame>
        <p:nvGraphicFramePr>
          <p:cNvPr id="26" name="表 25">
            <a:extLst>
              <a:ext uri="{FF2B5EF4-FFF2-40B4-BE49-F238E27FC236}">
                <a16:creationId xmlns:a16="http://schemas.microsoft.com/office/drawing/2014/main" id="{367682CD-B2C4-4383-A893-7D65FD3B9F8B}"/>
              </a:ext>
            </a:extLst>
          </p:cNvPr>
          <p:cNvGraphicFramePr>
            <a:graphicFrameLocks noGrp="1"/>
          </p:cNvGraphicFramePr>
          <p:nvPr>
            <p:extLst>
              <p:ext uri="{D42A27DB-BD31-4B8C-83A1-F6EECF244321}">
                <p14:modId xmlns:p14="http://schemas.microsoft.com/office/powerpoint/2010/main" val="976028587"/>
              </p:ext>
            </p:extLst>
          </p:nvPr>
        </p:nvGraphicFramePr>
        <p:xfrm>
          <a:off x="1425706" y="6921310"/>
          <a:ext cx="4248000" cy="1772920"/>
        </p:xfrm>
        <a:graphic>
          <a:graphicData uri="http://schemas.openxmlformats.org/drawingml/2006/table">
            <a:tbl>
              <a:tblPr firstRow="1" bandRow="1">
                <a:tableStyleId>{5C22544A-7EE6-4342-B048-85BDC9FD1C3A}</a:tableStyleId>
              </a:tblPr>
              <a:tblGrid>
                <a:gridCol w="2412000">
                  <a:extLst>
                    <a:ext uri="{9D8B030D-6E8A-4147-A177-3AD203B41FA5}">
                      <a16:colId xmlns:a16="http://schemas.microsoft.com/office/drawing/2014/main" val="3720386150"/>
                    </a:ext>
                  </a:extLst>
                </a:gridCol>
                <a:gridCol w="1836000">
                  <a:extLst>
                    <a:ext uri="{9D8B030D-6E8A-4147-A177-3AD203B41FA5}">
                      <a16:colId xmlns:a16="http://schemas.microsoft.com/office/drawing/2014/main" val="2611142291"/>
                    </a:ext>
                  </a:extLst>
                </a:gridCol>
              </a:tblGrid>
              <a:tr h="1588183">
                <a:tc>
                  <a:txBody>
                    <a:bodyPr/>
                    <a:lstStyle/>
                    <a:p>
                      <a:pPr marL="144000" indent="-144000" algn="l">
                        <a:spcBef>
                          <a:spcPts val="200"/>
                        </a:spcBef>
                        <a:buFont typeface="Arial" panose="020B0604020202020204" pitchFamily="34" charset="0"/>
                        <a:buChar char="•"/>
                      </a:pPr>
                      <a:r>
                        <a:rPr lang="ja-JP" altLang="en-US" sz="1800" b="1" dirty="0">
                          <a:solidFill>
                            <a:schemeClr val="bg1"/>
                          </a:solidFill>
                          <a:latin typeface="Meiryo UI" panose="020B0604030504040204" pitchFamily="50" charset="-128"/>
                          <a:ea typeface="Meiryo UI" panose="020B0604030504040204" pitchFamily="50" charset="-128"/>
                        </a:rPr>
                        <a:t>リース</a:t>
                      </a:r>
                      <a:r>
                        <a:rPr lang="en-US" altLang="ja-JP" sz="1800" b="1" dirty="0">
                          <a:solidFill>
                            <a:schemeClr val="bg1"/>
                          </a:solidFill>
                          <a:latin typeface="Meiryo UI" panose="020B0604030504040204" pitchFamily="50" charset="-128"/>
                          <a:ea typeface="Meiryo UI" panose="020B0604030504040204" pitchFamily="50" charset="-128"/>
                        </a:rPr>
                        <a:t>/</a:t>
                      </a:r>
                      <a:r>
                        <a:rPr lang="ja-JP" altLang="en-US" sz="1800" b="1" dirty="0">
                          <a:solidFill>
                            <a:schemeClr val="bg1"/>
                          </a:solidFill>
                          <a:latin typeface="Meiryo UI" panose="020B0604030504040204" pitchFamily="50" charset="-128"/>
                          <a:ea typeface="Meiryo UI" panose="020B0604030504040204" pitchFamily="50" charset="-128"/>
                        </a:rPr>
                        <a:t>レンタル会社名</a:t>
                      </a:r>
                      <a:endParaRPr lang="en-US" altLang="ja-JP" sz="1800" b="1" dirty="0">
                        <a:solidFill>
                          <a:schemeClr val="bg1"/>
                        </a:solidFill>
                        <a:latin typeface="Meiryo UI" panose="020B0604030504040204" pitchFamily="50" charset="-128"/>
                        <a:ea typeface="Meiryo UI" panose="020B0604030504040204" pitchFamily="50" charset="-128"/>
                      </a:endParaRPr>
                    </a:p>
                    <a:p>
                      <a:pPr marL="144000" indent="-144000" algn="l">
                        <a:spcBef>
                          <a:spcPts val="200"/>
                        </a:spcBef>
                        <a:buFont typeface="Arial" panose="020B0604020202020204" pitchFamily="34" charset="0"/>
                        <a:buChar char="•"/>
                      </a:pPr>
                      <a:r>
                        <a:rPr lang="ja-JP" altLang="en-US" sz="1800" b="1" dirty="0">
                          <a:solidFill>
                            <a:schemeClr val="bg1"/>
                          </a:solidFill>
                          <a:latin typeface="Meiryo UI" panose="020B0604030504040204" pitchFamily="50" charset="-128"/>
                          <a:ea typeface="Meiryo UI" panose="020B0604030504040204" pitchFamily="50" charset="-128"/>
                        </a:rPr>
                        <a:t>リース管理番号</a:t>
                      </a:r>
                      <a:endParaRPr lang="en-US" altLang="ja-JP" sz="1800" b="1" dirty="0">
                        <a:solidFill>
                          <a:schemeClr val="bg1"/>
                        </a:solidFill>
                        <a:latin typeface="Meiryo UI" panose="020B0604030504040204" pitchFamily="50" charset="-128"/>
                        <a:ea typeface="Meiryo UI" panose="020B0604030504040204" pitchFamily="50" charset="-128"/>
                      </a:endParaRPr>
                    </a:p>
                    <a:p>
                      <a:pPr marL="144000" indent="-144000" algn="l">
                        <a:spcBef>
                          <a:spcPts val="200"/>
                        </a:spcBef>
                        <a:buFont typeface="Arial" panose="020B0604020202020204" pitchFamily="34" charset="0"/>
                        <a:buChar char="•"/>
                      </a:pPr>
                      <a:r>
                        <a:rPr lang="ja-JP" altLang="en-US" sz="1800" b="1" dirty="0">
                          <a:solidFill>
                            <a:schemeClr val="bg1"/>
                          </a:solidFill>
                          <a:latin typeface="Meiryo UI" panose="020B0604030504040204" pitchFamily="50" charset="-128"/>
                          <a:ea typeface="Meiryo UI" panose="020B0604030504040204" pitchFamily="50" charset="-128"/>
                        </a:rPr>
                        <a:t>資産区分</a:t>
                      </a:r>
                      <a:endParaRPr lang="en-US" altLang="ja-JP" sz="1800" b="1" dirty="0">
                        <a:solidFill>
                          <a:schemeClr val="bg1"/>
                        </a:solidFill>
                        <a:latin typeface="Meiryo UI" panose="020B0604030504040204" pitchFamily="50" charset="-128"/>
                        <a:ea typeface="Meiryo UI" panose="020B0604030504040204" pitchFamily="50" charset="-128"/>
                      </a:endParaRPr>
                    </a:p>
                    <a:p>
                      <a:pPr marL="144000" indent="-144000" algn="l">
                        <a:spcBef>
                          <a:spcPts val="200"/>
                        </a:spcBef>
                        <a:buFont typeface="Arial" panose="020B0604020202020204" pitchFamily="34" charset="0"/>
                        <a:buChar char="•"/>
                      </a:pPr>
                      <a:r>
                        <a:rPr lang="ja-JP" altLang="en-US" sz="1800" b="1" dirty="0">
                          <a:solidFill>
                            <a:schemeClr val="bg1"/>
                          </a:solidFill>
                          <a:latin typeface="Meiryo UI" panose="020B0604030504040204" pitchFamily="50" charset="-128"/>
                          <a:ea typeface="Meiryo UI" panose="020B0604030504040204" pitchFamily="50" charset="-128"/>
                        </a:rPr>
                        <a:t>機器管理番号</a:t>
                      </a:r>
                      <a:endParaRPr lang="en-US" altLang="ja-JP" sz="1800" b="1" dirty="0">
                        <a:solidFill>
                          <a:schemeClr val="bg1"/>
                        </a:solidFill>
                        <a:latin typeface="Meiryo UI" panose="020B0604030504040204" pitchFamily="50" charset="-128"/>
                        <a:ea typeface="Meiryo UI" panose="020B0604030504040204" pitchFamily="50" charset="-128"/>
                      </a:endParaRPr>
                    </a:p>
                    <a:p>
                      <a:pPr marL="144000" indent="-144000" algn="l">
                        <a:spcBef>
                          <a:spcPts val="200"/>
                        </a:spcBef>
                        <a:buFont typeface="Arial" panose="020B0604020202020204" pitchFamily="34" charset="0"/>
                        <a:buChar char="•"/>
                      </a:pPr>
                      <a:r>
                        <a:rPr lang="ja-JP" altLang="en-US" sz="1800" b="1" dirty="0">
                          <a:solidFill>
                            <a:schemeClr val="bg1"/>
                          </a:solidFill>
                          <a:latin typeface="Meiryo UI" panose="020B0604030504040204" pitchFamily="50" charset="-128"/>
                          <a:ea typeface="Meiryo UI" panose="020B0604030504040204" pitchFamily="50" charset="-128"/>
                        </a:rPr>
                        <a:t>レンタル終了日</a:t>
                      </a:r>
                      <a:endParaRPr lang="en-US" altLang="ja-JP" sz="1800" b="1" dirty="0">
                        <a:solidFill>
                          <a:schemeClr val="bg1"/>
                        </a:solidFill>
                        <a:latin typeface="Meiryo UI" panose="020B0604030504040204" pitchFamily="50" charset="-128"/>
                        <a:ea typeface="Meiryo UI" panose="020B0604030504040204" pitchFamily="50" charset="-128"/>
                      </a:endParaRPr>
                    </a:p>
                    <a:p>
                      <a:pPr marL="144000" indent="-144000" algn="l">
                        <a:spcBef>
                          <a:spcPts val="200"/>
                        </a:spcBef>
                        <a:buFont typeface="Arial" panose="020B0604020202020204" pitchFamily="34" charset="0"/>
                        <a:buChar char="•"/>
                      </a:pPr>
                      <a:r>
                        <a:rPr lang="zh-TW" altLang="en-US" sz="1800" b="1" dirty="0">
                          <a:solidFill>
                            <a:schemeClr val="bg1"/>
                          </a:solidFill>
                          <a:latin typeface="Meiryo UI" panose="020B0604030504040204" pitchFamily="50" charset="-128"/>
                          <a:ea typeface="Meiryo UI" panose="020B0604030504040204" pitchFamily="50" charset="-128"/>
                        </a:rPr>
                        <a:t>保証期間終了日</a:t>
                      </a:r>
                      <a:r>
                        <a:rPr lang="ja-JP" altLang="en-US" sz="1800" b="1" dirty="0">
                          <a:solidFill>
                            <a:schemeClr val="bg1"/>
                          </a:solidFill>
                          <a:latin typeface="Meiryo UI" panose="020B0604030504040204" pitchFamily="50" charset="-128"/>
                          <a:ea typeface="Meiryo UI" panose="020B0604030504040204" pitchFamily="50" charset="-128"/>
                        </a:rPr>
                        <a:t>　など</a:t>
                      </a:r>
                      <a:endParaRPr kumimoji="1" lang="ja-JP" altLang="en-US" sz="1800" b="1" dirty="0">
                        <a:solidFill>
                          <a:schemeClr val="bg1"/>
                        </a:solidFill>
                        <a:latin typeface="Meiryo UI" panose="020B0604030504040204" pitchFamily="50" charset="-128"/>
                        <a:ea typeface="Meiryo UI" panose="020B0604030504040204" pitchFamily="50" charset="-128"/>
                      </a:endParaRPr>
                    </a:p>
                  </a:txBody>
                  <a:tcPr marL="0" marR="144000" marT="0" marB="0" anchor="ctr">
                    <a:lnL w="12700" cap="flat" cmpd="sng" algn="ctr">
                      <a:noFill/>
                      <a:prstDash val="sysDot"/>
                      <a:round/>
                      <a:headEnd type="none" w="med" len="med"/>
                      <a:tailEnd type="none" w="med" len="med"/>
                    </a:lnL>
                    <a:lnR w="12700" cap="flat" cmpd="sng" algn="ctr">
                      <a:noFill/>
                      <a:prstDash val="sysDot"/>
                      <a:round/>
                      <a:headEnd type="none" w="med" len="med"/>
                      <a:tailEnd type="none" w="med" len="med"/>
                    </a:lnR>
                    <a:lnT w="12700" cap="flat" cmpd="sng" algn="ctr">
                      <a:noFill/>
                      <a:prstDash val="sysDot"/>
                      <a:round/>
                      <a:headEnd type="none" w="med" len="med"/>
                      <a:tailEnd type="none" w="med" len="med"/>
                    </a:lnT>
                    <a:lnB w="12700" cap="flat" cmpd="sng" algn="ctr">
                      <a:noFill/>
                      <a:prstDash val="sysDot"/>
                      <a:round/>
                      <a:headEnd type="none" w="med" len="med"/>
                      <a:tailEnd type="none" w="med" len="med"/>
                    </a:lnB>
                    <a:noFill/>
                  </a:tcPr>
                </a:tc>
                <a:tc>
                  <a:txBody>
                    <a:bodyPr/>
                    <a:lstStyle/>
                    <a:p>
                      <a:pPr marL="144000" indent="-144000" algn="l">
                        <a:spcBef>
                          <a:spcPts val="200"/>
                        </a:spcBef>
                        <a:buFont typeface="Arial" panose="020B0604020202020204" pitchFamily="34" charset="0"/>
                        <a:buChar char="•"/>
                      </a:pPr>
                      <a:r>
                        <a:rPr lang="ja-JP" altLang="en-US" sz="1800" b="1" dirty="0">
                          <a:solidFill>
                            <a:schemeClr val="bg1"/>
                          </a:solidFill>
                          <a:latin typeface="Meiryo UI" panose="020B0604030504040204" pitchFamily="50" charset="-128"/>
                          <a:ea typeface="Meiryo UI" panose="020B0604030504040204" pitchFamily="50" charset="-128"/>
                        </a:rPr>
                        <a:t>契約番号</a:t>
                      </a:r>
                      <a:endParaRPr lang="en-US" altLang="ja-JP" sz="1800" b="1" dirty="0">
                        <a:solidFill>
                          <a:schemeClr val="bg1"/>
                        </a:solidFill>
                        <a:latin typeface="Meiryo UI" panose="020B0604030504040204" pitchFamily="50" charset="-128"/>
                        <a:ea typeface="Meiryo UI" panose="020B0604030504040204" pitchFamily="50" charset="-128"/>
                      </a:endParaRPr>
                    </a:p>
                    <a:p>
                      <a:pPr marL="144000" indent="-144000" algn="l">
                        <a:spcBef>
                          <a:spcPts val="200"/>
                        </a:spcBef>
                        <a:buFont typeface="Arial" panose="020B0604020202020204" pitchFamily="34" charset="0"/>
                        <a:buChar char="•"/>
                      </a:pPr>
                      <a:r>
                        <a:rPr lang="ja-JP" altLang="en-US" sz="1800" b="1" dirty="0">
                          <a:solidFill>
                            <a:schemeClr val="bg1"/>
                          </a:solidFill>
                          <a:latin typeface="Meiryo UI" panose="020B0604030504040204" pitchFamily="50" charset="-128"/>
                          <a:ea typeface="Meiryo UI" panose="020B0604030504040204" pitchFamily="50" charset="-128"/>
                        </a:rPr>
                        <a:t>資産管理番号</a:t>
                      </a:r>
                      <a:endParaRPr lang="en-US" altLang="ja-JP" sz="1800" b="1" dirty="0">
                        <a:solidFill>
                          <a:schemeClr val="bg1"/>
                        </a:solidFill>
                        <a:latin typeface="Meiryo UI" panose="020B0604030504040204" pitchFamily="50" charset="-128"/>
                        <a:ea typeface="Meiryo UI" panose="020B0604030504040204" pitchFamily="50" charset="-128"/>
                      </a:endParaRPr>
                    </a:p>
                    <a:p>
                      <a:pPr marL="144000" indent="-144000" algn="l">
                        <a:spcBef>
                          <a:spcPts val="200"/>
                        </a:spcBef>
                        <a:buFont typeface="Arial" panose="020B0604020202020204" pitchFamily="34" charset="0"/>
                        <a:buChar char="•"/>
                      </a:pPr>
                      <a:r>
                        <a:rPr lang="ja-JP" altLang="en-US" sz="1800" b="1" dirty="0">
                          <a:solidFill>
                            <a:schemeClr val="bg1"/>
                          </a:solidFill>
                          <a:latin typeface="Meiryo UI" panose="020B0604030504040204" pitchFamily="50" charset="-128"/>
                          <a:ea typeface="Meiryo UI" panose="020B0604030504040204" pitchFamily="50" charset="-128"/>
                        </a:rPr>
                        <a:t>機器名称</a:t>
                      </a:r>
                      <a:endParaRPr lang="en-US" altLang="ja-JP" sz="1800" b="1" dirty="0">
                        <a:solidFill>
                          <a:schemeClr val="bg1"/>
                        </a:solidFill>
                        <a:latin typeface="Meiryo UI" panose="020B0604030504040204" pitchFamily="50" charset="-128"/>
                        <a:ea typeface="Meiryo UI" panose="020B0604030504040204" pitchFamily="50" charset="-128"/>
                      </a:endParaRPr>
                    </a:p>
                    <a:p>
                      <a:pPr marL="144000" indent="-144000" algn="l">
                        <a:spcBef>
                          <a:spcPts val="200"/>
                        </a:spcBef>
                        <a:buFont typeface="Arial" panose="020B0604020202020204" pitchFamily="34" charset="0"/>
                        <a:buChar char="•"/>
                      </a:pPr>
                      <a:r>
                        <a:rPr lang="ja-JP" altLang="en-US" sz="1800" b="1" dirty="0">
                          <a:solidFill>
                            <a:schemeClr val="bg1"/>
                          </a:solidFill>
                          <a:latin typeface="Meiryo UI" panose="020B0604030504040204" pitchFamily="50" charset="-128"/>
                          <a:ea typeface="Meiryo UI" panose="020B0604030504040204" pitchFamily="50" charset="-128"/>
                        </a:rPr>
                        <a:t>レンタル開始日</a:t>
                      </a:r>
                      <a:endParaRPr lang="en-US" altLang="ja-JP" sz="1800" b="1" dirty="0">
                        <a:solidFill>
                          <a:schemeClr val="bg1"/>
                        </a:solidFill>
                        <a:latin typeface="Meiryo UI" panose="020B0604030504040204" pitchFamily="50" charset="-128"/>
                        <a:ea typeface="Meiryo UI" panose="020B0604030504040204" pitchFamily="50" charset="-128"/>
                      </a:endParaRPr>
                    </a:p>
                    <a:p>
                      <a:pPr marL="144000" indent="-144000" algn="l">
                        <a:spcBef>
                          <a:spcPts val="200"/>
                        </a:spcBef>
                        <a:buFont typeface="Arial" panose="020B0604020202020204" pitchFamily="34" charset="0"/>
                        <a:buChar char="•"/>
                      </a:pPr>
                      <a:r>
                        <a:rPr lang="zh-TW" altLang="en-US" sz="1800" b="1" dirty="0">
                          <a:solidFill>
                            <a:schemeClr val="bg1"/>
                          </a:solidFill>
                          <a:latin typeface="Meiryo UI" panose="020B0604030504040204" pitchFamily="50" charset="-128"/>
                          <a:ea typeface="Meiryo UI" panose="020B0604030504040204" pitchFamily="50" charset="-128"/>
                        </a:rPr>
                        <a:t>保証期間開始日</a:t>
                      </a:r>
                      <a:endParaRPr lang="en-US" altLang="zh-TW" sz="1800" b="1" dirty="0">
                        <a:solidFill>
                          <a:schemeClr val="bg1"/>
                        </a:solidFill>
                        <a:latin typeface="Meiryo UI" panose="020B0604030504040204" pitchFamily="50" charset="-128"/>
                        <a:ea typeface="Meiryo UI" panose="020B0604030504040204" pitchFamily="50" charset="-128"/>
                      </a:endParaRPr>
                    </a:p>
                    <a:p>
                      <a:pPr marL="144000" indent="-144000" algn="l">
                        <a:spcBef>
                          <a:spcPts val="200"/>
                        </a:spcBef>
                        <a:buFont typeface="Arial" panose="020B0604020202020204" pitchFamily="34" charset="0"/>
                        <a:buChar char="•"/>
                      </a:pPr>
                      <a:endParaRPr lang="en-US" altLang="zh-TW" sz="1800" b="1" dirty="0">
                        <a:solidFill>
                          <a:schemeClr val="bg1"/>
                        </a:solidFill>
                        <a:latin typeface="Meiryo UI" panose="020B0604030504040204" pitchFamily="50" charset="-128"/>
                        <a:ea typeface="Meiryo UI" panose="020B0604030504040204" pitchFamily="50" charset="-128"/>
                      </a:endParaRPr>
                    </a:p>
                  </a:txBody>
                  <a:tcPr marL="72000" marR="0" marT="0" marB="0" anchor="ctr">
                    <a:lnL w="12700" cap="flat" cmpd="sng" algn="ctr">
                      <a:noFill/>
                      <a:prstDash val="sysDot"/>
                      <a:round/>
                      <a:headEnd type="none" w="med" len="med"/>
                      <a:tailEnd type="none" w="med" len="med"/>
                    </a:lnL>
                    <a:lnR w="12700" cap="flat" cmpd="sng" algn="ctr">
                      <a:noFill/>
                      <a:prstDash val="sysDot"/>
                      <a:round/>
                      <a:headEnd type="none" w="med" len="med"/>
                      <a:tailEnd type="none" w="med" len="med"/>
                    </a:lnR>
                    <a:lnT w="12700" cap="flat" cmpd="sng" algn="ctr">
                      <a:noFill/>
                      <a:prstDash val="sysDot"/>
                      <a:round/>
                      <a:headEnd type="none" w="med" len="med"/>
                      <a:tailEnd type="none" w="med" len="med"/>
                    </a:lnT>
                    <a:lnB w="12700" cap="flat" cmpd="sng" algn="ctr">
                      <a:noFill/>
                      <a:prstDash val="sysDot"/>
                      <a:round/>
                      <a:headEnd type="none" w="med" len="med"/>
                      <a:tailEnd type="none" w="med" len="med"/>
                    </a:lnB>
                    <a:noFill/>
                  </a:tcPr>
                </a:tc>
                <a:extLst>
                  <a:ext uri="{0D108BD9-81ED-4DB2-BD59-A6C34878D82A}">
                    <a16:rowId xmlns:a16="http://schemas.microsoft.com/office/drawing/2014/main" val="108779441"/>
                  </a:ext>
                </a:extLst>
              </a:tr>
            </a:tbl>
          </a:graphicData>
        </a:graphic>
      </p:graphicFrame>
      <p:pic>
        <p:nvPicPr>
          <p:cNvPr id="29" name="Surface3_022_Silver.png">
            <a:extLst>
              <a:ext uri="{FF2B5EF4-FFF2-40B4-BE49-F238E27FC236}">
                <a16:creationId xmlns:a16="http://schemas.microsoft.com/office/drawing/2014/main" id="{56BCA868-3B32-4893-A547-1AAACCC726F0}"/>
              </a:ext>
            </a:extLst>
          </p:cNvPr>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a:xfrm>
            <a:off x="9200739" y="7632351"/>
            <a:ext cx="1442108" cy="1034014"/>
          </a:xfrm>
          <a:prstGeom prst="rect">
            <a:avLst/>
          </a:prstGeom>
          <a:ln w="12700">
            <a:miter lim="400000"/>
          </a:ln>
          <a:effectLst/>
        </p:spPr>
      </p:pic>
      <p:pic>
        <p:nvPicPr>
          <p:cNvPr id="30" name="図 29">
            <a:extLst>
              <a:ext uri="{FF2B5EF4-FFF2-40B4-BE49-F238E27FC236}">
                <a16:creationId xmlns:a16="http://schemas.microsoft.com/office/drawing/2014/main" id="{BD5C5792-E628-4E93-9425-5424C0AEDD31}"/>
              </a:ext>
            </a:extLst>
          </p:cNvPr>
          <p:cNvPicPr>
            <a:picLocks noChangeAspect="1"/>
          </p:cNvPicPr>
          <p:nvPr/>
        </p:nvPicPr>
        <p:blipFill>
          <a:blip r:embed="rId5"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0376108" y="7634073"/>
            <a:ext cx="1847153" cy="1141541"/>
          </a:xfrm>
          <a:prstGeom prst="rect">
            <a:avLst/>
          </a:prstGeom>
        </p:spPr>
      </p:pic>
      <p:pic>
        <p:nvPicPr>
          <p:cNvPr id="31" name="Picture 4" descr="http://img.kakaku.com/Images/prdnews/20080421131122_455_.jpg">
            <a:extLst>
              <a:ext uri="{FF2B5EF4-FFF2-40B4-BE49-F238E27FC236}">
                <a16:creationId xmlns:a16="http://schemas.microsoft.com/office/drawing/2014/main" id="{EF19F3F7-E5F3-4091-B11E-8A734CCF8BFA}"/>
              </a:ext>
            </a:extLst>
          </p:cNvPr>
          <p:cNvPicPr>
            <a:picLocks noChangeAspect="1" noChangeArrowheads="1"/>
          </p:cNvPicPr>
          <p:nvPr/>
        </p:nvPicPr>
        <p:blipFill rotWithShape="1">
          <a:blip r:embed="rId6"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bwMode="auto">
          <a:xfrm>
            <a:off x="6859612" y="7390540"/>
            <a:ext cx="2339642" cy="1445906"/>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55" descr="csv">
            <a:extLst>
              <a:ext uri="{FF2B5EF4-FFF2-40B4-BE49-F238E27FC236}">
                <a16:creationId xmlns:a16="http://schemas.microsoft.com/office/drawing/2014/main" id="{5A235D8A-96AC-4E1C-945F-DBC9C8B15DD7}"/>
              </a:ext>
            </a:extLst>
          </p:cNvPr>
          <p:cNvPicPr>
            <a:picLocks noChangeAspect="1" noChangeArrowheads="1"/>
          </p:cNvPicPr>
          <p:nvPr/>
        </p:nvPicPr>
        <p:blipFill>
          <a:blip r:embed="rId7" cstate="print"/>
          <a:srcRect/>
          <a:stretch>
            <a:fillRect/>
          </a:stretch>
        </p:blipFill>
        <p:spPr bwMode="auto">
          <a:xfrm rot="600000">
            <a:off x="9805702" y="6354000"/>
            <a:ext cx="738200" cy="817488"/>
          </a:xfrm>
          <a:prstGeom prst="rect">
            <a:avLst/>
          </a:prstGeom>
          <a:noFill/>
          <a:effectLst>
            <a:outerShdw blurRad="50800" dist="38100" dir="2700000" algn="tl" rotWithShape="0">
              <a:prstClr val="black">
                <a:alpha val="40000"/>
              </a:prstClr>
            </a:outerShdw>
          </a:effectLst>
        </p:spPr>
      </p:pic>
      <p:grpSp>
        <p:nvGrpSpPr>
          <p:cNvPr id="2" name="グループ化 1">
            <a:extLst>
              <a:ext uri="{FF2B5EF4-FFF2-40B4-BE49-F238E27FC236}">
                <a16:creationId xmlns:a16="http://schemas.microsoft.com/office/drawing/2014/main" id="{62AEB260-77E0-4E83-8CFF-2559B9C867AE}"/>
              </a:ext>
            </a:extLst>
          </p:cNvPr>
          <p:cNvGrpSpPr/>
          <p:nvPr/>
        </p:nvGrpSpPr>
        <p:grpSpPr>
          <a:xfrm>
            <a:off x="7309118" y="6401457"/>
            <a:ext cx="1933710" cy="735356"/>
            <a:chOff x="7309118" y="6401457"/>
            <a:chExt cx="1933710" cy="735356"/>
          </a:xfrm>
        </p:grpSpPr>
        <p:cxnSp>
          <p:nvCxnSpPr>
            <p:cNvPr id="39" name="直線コネクタ 38">
              <a:extLst>
                <a:ext uri="{FF2B5EF4-FFF2-40B4-BE49-F238E27FC236}">
                  <a16:creationId xmlns:a16="http://schemas.microsoft.com/office/drawing/2014/main" id="{6489404B-E5A2-4285-92BC-12F7E55BDD0B}"/>
                </a:ext>
              </a:extLst>
            </p:cNvPr>
            <p:cNvCxnSpPr>
              <a:cxnSpLocks/>
            </p:cNvCxnSpPr>
            <p:nvPr/>
          </p:nvCxnSpPr>
          <p:spPr bwMode="auto">
            <a:xfrm rot="16200000" flipV="1">
              <a:off x="9035338" y="6561645"/>
              <a:ext cx="0" cy="414981"/>
            </a:xfrm>
            <a:prstGeom prst="line">
              <a:avLst/>
            </a:prstGeom>
            <a:solidFill>
              <a:srgbClr val="000000"/>
            </a:solidFill>
            <a:ln w="19050" cap="flat" cmpd="sng" algn="ctr">
              <a:solidFill>
                <a:srgbClr val="0070C0"/>
              </a:solidFill>
              <a:prstDash val="solid"/>
              <a:round/>
              <a:headEnd type="oval"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0" name="四角形: 角を丸くする 39">
              <a:extLst>
                <a:ext uri="{FF2B5EF4-FFF2-40B4-BE49-F238E27FC236}">
                  <a16:creationId xmlns:a16="http://schemas.microsoft.com/office/drawing/2014/main" id="{16C659A3-EC6B-429F-9DE5-F10B1E325AE0}"/>
                </a:ext>
              </a:extLst>
            </p:cNvPr>
            <p:cNvSpPr/>
            <p:nvPr/>
          </p:nvSpPr>
          <p:spPr bwMode="auto">
            <a:xfrm>
              <a:off x="7309118" y="6401457"/>
              <a:ext cx="1669603" cy="735356"/>
            </a:xfrm>
            <a:prstGeom prst="roundRect">
              <a:avLst>
                <a:gd name="adj" fmla="val 8635"/>
              </a:avLst>
            </a:prstGeom>
            <a:solidFill>
              <a:schemeClr val="bg1">
                <a:lumMod val="95000"/>
              </a:schemeClr>
            </a:solidFill>
            <a:ln w="19050" cap="flat" cmpd="sng" algn="ctr">
              <a:solidFill>
                <a:srgbClr val="0070C0"/>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r>
                <a:rPr lang="en-US" altLang="ja-JP" sz="1800" b="1" dirty="0">
                  <a:solidFill>
                    <a:srgbClr val="0070C0"/>
                  </a:solidFill>
                  <a:latin typeface="Meiryo UI" panose="020B0604030504040204" pitchFamily="50" charset="-128"/>
                  <a:ea typeface="Meiryo UI" panose="020B0604030504040204" pitchFamily="50" charset="-128"/>
                </a:rPr>
                <a:t>CSV</a:t>
              </a:r>
              <a:r>
                <a:rPr lang="ja-JP" altLang="en-US" sz="1800" b="1" dirty="0">
                  <a:solidFill>
                    <a:srgbClr val="0070C0"/>
                  </a:solidFill>
                  <a:latin typeface="Meiryo UI" panose="020B0604030504040204" pitchFamily="50" charset="-128"/>
                  <a:ea typeface="Meiryo UI" panose="020B0604030504040204" pitchFamily="50" charset="-128"/>
                </a:rPr>
                <a:t>ファイルに</a:t>
              </a:r>
              <a:br>
                <a:rPr lang="en-US" altLang="ja-JP" sz="1800" b="1" dirty="0">
                  <a:solidFill>
                    <a:srgbClr val="0070C0"/>
                  </a:solidFill>
                  <a:latin typeface="Meiryo UI" panose="020B0604030504040204" pitchFamily="50" charset="-128"/>
                  <a:ea typeface="Meiryo UI" panose="020B0604030504040204" pitchFamily="50" charset="-128"/>
                </a:rPr>
              </a:br>
              <a:r>
                <a:rPr lang="ja-JP" altLang="en-US" sz="1800" b="1" dirty="0">
                  <a:solidFill>
                    <a:srgbClr val="0070C0"/>
                  </a:solidFill>
                  <a:latin typeface="Meiryo UI" panose="020B0604030504040204" pitchFamily="50" charset="-128"/>
                  <a:ea typeface="Meiryo UI" panose="020B0604030504040204" pitchFamily="50" charset="-128"/>
                </a:rPr>
                <a:t>一括出力</a:t>
              </a:r>
              <a:endParaRPr lang="en-US" altLang="ja-JP" sz="1800" b="1" dirty="0">
                <a:solidFill>
                  <a:srgbClr val="0070C0"/>
                </a:solidFill>
                <a:latin typeface="Meiryo UI" panose="020B0604030504040204" pitchFamily="50" charset="-128"/>
                <a:ea typeface="Meiryo UI" panose="020B0604030504040204" pitchFamily="50" charset="-128"/>
              </a:endParaRPr>
            </a:p>
          </p:txBody>
        </p:sp>
      </p:grpSp>
      <p:pic>
        <p:nvPicPr>
          <p:cNvPr id="7" name="図 6" descr="スクリーンショット が含まれている画像&#10;&#10;自動的に生成された説明">
            <a:extLst>
              <a:ext uri="{FF2B5EF4-FFF2-40B4-BE49-F238E27FC236}">
                <a16:creationId xmlns:a16="http://schemas.microsoft.com/office/drawing/2014/main" id="{DF1ACBED-B946-49F6-9DCA-B0AF4F738F2E}"/>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6717637" y="3366310"/>
            <a:ext cx="5508000" cy="2824544"/>
          </a:xfrm>
          <a:prstGeom prst="rect">
            <a:avLst/>
          </a:prstGeom>
          <a:ln w="6350">
            <a:solidFill>
              <a:schemeClr val="bg1">
                <a:lumMod val="50000"/>
              </a:schemeClr>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260098393"/>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1" name="直線コネクタ 20">
            <a:extLst>
              <a:ext uri="{FF2B5EF4-FFF2-40B4-BE49-F238E27FC236}">
                <a16:creationId xmlns:a16="http://schemas.microsoft.com/office/drawing/2014/main" id="{91096A7B-24DD-4F5C-B6D0-25EA0A9AD5CD}"/>
              </a:ext>
            </a:extLst>
          </p:cNvPr>
          <p:cNvCxnSpPr/>
          <p:nvPr/>
        </p:nvCxnSpPr>
        <p:spPr bwMode="auto">
          <a:xfrm>
            <a:off x="8408980" y="3384000"/>
            <a:ext cx="0" cy="2088000"/>
          </a:xfrm>
          <a:prstGeom prst="line">
            <a:avLst/>
          </a:prstGeom>
          <a:solidFill>
            <a:srgbClr val="000000"/>
          </a:solidFill>
          <a:ln w="25400" cap="rnd" cmpd="sng" algn="ctr">
            <a:solidFill>
              <a:schemeClr val="bg1">
                <a:lumMod val="50000"/>
              </a:schemeClr>
            </a:solidFill>
            <a:prstDash val="sysDot"/>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8" name="矢印: 右 47">
            <a:extLst>
              <a:ext uri="{FF2B5EF4-FFF2-40B4-BE49-F238E27FC236}">
                <a16:creationId xmlns:a16="http://schemas.microsoft.com/office/drawing/2014/main" id="{F659A1CB-B195-4EC8-AE55-1109FB589B24}"/>
              </a:ext>
            </a:extLst>
          </p:cNvPr>
          <p:cNvSpPr/>
          <p:nvPr/>
        </p:nvSpPr>
        <p:spPr bwMode="auto">
          <a:xfrm>
            <a:off x="6924217" y="4009157"/>
            <a:ext cx="1961034" cy="184667"/>
          </a:xfrm>
          <a:prstGeom prst="rightArrow">
            <a:avLst>
              <a:gd name="adj1" fmla="val 45958"/>
              <a:gd name="adj2" fmla="val 129682"/>
            </a:avLst>
          </a:prstGeom>
          <a:solidFill>
            <a:schemeClr val="bg1">
              <a:lumMod val="50000"/>
            </a:schemeClr>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47" name="矢印: 右 46">
            <a:extLst>
              <a:ext uri="{FF2B5EF4-FFF2-40B4-BE49-F238E27FC236}">
                <a16:creationId xmlns:a16="http://schemas.microsoft.com/office/drawing/2014/main" id="{2BE17C9C-C0C4-4F5C-9E64-FF3C41D596CB}"/>
              </a:ext>
            </a:extLst>
          </p:cNvPr>
          <p:cNvSpPr/>
          <p:nvPr/>
        </p:nvSpPr>
        <p:spPr bwMode="auto">
          <a:xfrm>
            <a:off x="4990744" y="4009157"/>
            <a:ext cx="983754" cy="184667"/>
          </a:xfrm>
          <a:prstGeom prst="rightArrow">
            <a:avLst>
              <a:gd name="adj1" fmla="val 45958"/>
              <a:gd name="adj2" fmla="val 129682"/>
            </a:avLst>
          </a:prstGeom>
          <a:solidFill>
            <a:schemeClr val="bg1">
              <a:lumMod val="50000"/>
            </a:schemeClr>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3" name="スライド番号プレースホルダー 2">
            <a:extLst>
              <a:ext uri="{FF2B5EF4-FFF2-40B4-BE49-F238E27FC236}">
                <a16:creationId xmlns:a16="http://schemas.microsoft.com/office/drawing/2014/main" id="{6A58B901-89A5-42C7-B18B-FD44E86B198B}"/>
              </a:ext>
            </a:extLst>
          </p:cNvPr>
          <p:cNvSpPr>
            <a:spLocks noGrp="1"/>
          </p:cNvSpPr>
          <p:nvPr>
            <p:ph type="sldNum" sz="quarter" idx="4"/>
          </p:nvPr>
        </p:nvSpPr>
        <p:spPr/>
        <p:txBody>
          <a:bodyPr/>
          <a:lstStyle/>
          <a:p>
            <a:fld id="{F1BF7F6E-0413-4353-995D-100289A07FF8}" type="slidenum">
              <a:rPr lang="en-US" altLang="ja-JP" smtClean="0"/>
              <a:pPr/>
              <a:t>76</a:t>
            </a:fld>
            <a:endParaRPr lang="en-US" altLang="ja-JP" dirty="0"/>
          </a:p>
        </p:txBody>
      </p:sp>
      <p:sp>
        <p:nvSpPr>
          <p:cNvPr id="4" name="タイトル 3">
            <a:extLst>
              <a:ext uri="{FF2B5EF4-FFF2-40B4-BE49-F238E27FC236}">
                <a16:creationId xmlns:a16="http://schemas.microsoft.com/office/drawing/2014/main" id="{BBA20804-2F8C-420D-88D3-1AFA723AAA15}"/>
              </a:ext>
            </a:extLst>
          </p:cNvPr>
          <p:cNvSpPr>
            <a:spLocks noGrp="1"/>
          </p:cNvSpPr>
          <p:nvPr>
            <p:ph type="title"/>
          </p:nvPr>
        </p:nvSpPr>
        <p:spPr/>
        <p:txBody>
          <a:bodyPr/>
          <a:lstStyle/>
          <a:p>
            <a:r>
              <a:rPr lang="ja-JP" altLang="en-US" dirty="0">
                <a:solidFill>
                  <a:srgbClr val="191919"/>
                </a:solidFill>
                <a:latin typeface="Meiryo UI" panose="020B0604030504040204" pitchFamily="50" charset="-128"/>
                <a:ea typeface="Meiryo UI" panose="020B0604030504040204" pitchFamily="50" charset="-128"/>
                <a:sym typeface="ヒラギノ角ゴ ProN W6" charset="0"/>
              </a:rPr>
              <a:t>ポリシー適用</a:t>
            </a:r>
            <a:endParaRPr kumimoji="1" lang="ja-JP" altLang="en-US" dirty="0"/>
          </a:p>
        </p:txBody>
      </p:sp>
      <p:sp>
        <p:nvSpPr>
          <p:cNvPr id="5" name="角丸四角形 13">
            <a:extLst>
              <a:ext uri="{FF2B5EF4-FFF2-40B4-BE49-F238E27FC236}">
                <a16:creationId xmlns:a16="http://schemas.microsoft.com/office/drawing/2014/main" id="{8BDBAAA0-7F85-4336-A8EE-AC32C69E8B19}"/>
              </a:ext>
            </a:extLst>
          </p:cNvPr>
          <p:cNvSpPr/>
          <p:nvPr/>
        </p:nvSpPr>
        <p:spPr bwMode="auto">
          <a:xfrm>
            <a:off x="9022006" y="360000"/>
            <a:ext cx="1080000" cy="288000"/>
          </a:xfrm>
          <a:prstGeom prst="roundRect">
            <a:avLst>
              <a:gd name="adj" fmla="val 13229"/>
            </a:avLst>
          </a:prstGeom>
          <a:solidFill>
            <a:srgbClr val="00B0F0"/>
          </a:solidFill>
          <a:ln w="28575" cap="flat" cmpd="sng" algn="ctr">
            <a:no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a:defRPr/>
            </a:pPr>
            <a:r>
              <a:rPr lang="en-US" altLang="ja-JP" sz="1400" b="1" kern="0" dirty="0">
                <a:solidFill>
                  <a:srgbClr val="FFFFFF"/>
                </a:solidFill>
                <a:latin typeface="Meiryo UI" panose="020B0604030504040204" pitchFamily="50" charset="-128"/>
                <a:ea typeface="Meiryo UI" panose="020B0604030504040204" pitchFamily="50" charset="-128"/>
                <a:cs typeface="Verdana" panose="020B0604030504040204" pitchFamily="34" charset="0"/>
              </a:rPr>
              <a:t>Windows</a:t>
            </a:r>
            <a:endParaRPr kumimoji="1" lang="ja-JP" altLang="en-US" sz="1400" b="1" kern="0" dirty="0">
              <a:solidFill>
                <a:srgbClr val="FFFFFF"/>
              </a:solidFill>
              <a:latin typeface="Meiryo UI" panose="020B0604030504040204" pitchFamily="50" charset="-128"/>
              <a:ea typeface="Meiryo UI" panose="020B0604030504040204" pitchFamily="50" charset="-128"/>
              <a:cs typeface="Verdana" panose="020B0604030504040204" pitchFamily="34" charset="0"/>
            </a:endParaRPr>
          </a:p>
        </p:txBody>
      </p:sp>
      <p:sp>
        <p:nvSpPr>
          <p:cNvPr id="7" name="コンテンツ プレースホルダ 28">
            <a:extLst>
              <a:ext uri="{FF2B5EF4-FFF2-40B4-BE49-F238E27FC236}">
                <a16:creationId xmlns:a16="http://schemas.microsoft.com/office/drawing/2014/main" id="{061EDCBC-ADEB-4A05-9B01-0224B0C0CCF3}"/>
              </a:ext>
            </a:extLst>
          </p:cNvPr>
          <p:cNvSpPr txBox="1">
            <a:spLocks/>
          </p:cNvSpPr>
          <p:nvPr/>
        </p:nvSpPr>
        <p:spPr>
          <a:xfrm>
            <a:off x="360006" y="1257478"/>
            <a:ext cx="12283200" cy="1368000"/>
          </a:xfrm>
          <a:prstGeom prst="rect">
            <a:avLst/>
          </a:prstGeom>
        </p:spPr>
        <p:txBody>
          <a:bodyPr lIns="0" rIns="0" anchor="ctr" anchorCtr="0"/>
          <a:lstStyle>
            <a:lvl1pPr marL="215900" algn="l" rtl="0" fontAlgn="base">
              <a:spcBef>
                <a:spcPts val="2400"/>
              </a:spcBef>
              <a:spcAft>
                <a:spcPct val="0"/>
              </a:spcAft>
              <a:defRPr sz="4400">
                <a:solidFill>
                  <a:schemeClr val="tx1"/>
                </a:solidFill>
                <a:latin typeface="HGP創英角ｺﾞｼｯｸUB" panose="020B0900000000000000" pitchFamily="50" charset="-128"/>
                <a:ea typeface="HGP創英角ｺﾞｼｯｸUB" panose="020B0900000000000000" pitchFamily="50" charset="-128"/>
                <a:cs typeface="+mn-cs"/>
                <a:sym typeface="ヒラギノ角ゴ ProN W6" charset="0"/>
              </a:defRPr>
            </a:lvl1pPr>
            <a:lvl2pPr marL="1231900" indent="-571500" algn="l" rtl="0" fontAlgn="base">
              <a:spcBef>
                <a:spcPts val="2400"/>
              </a:spcBef>
              <a:spcAft>
                <a:spcPct val="0"/>
              </a:spcAft>
              <a:buClr>
                <a:srgbClr val="000000"/>
              </a:buClr>
              <a:buSzPct val="171000"/>
              <a:buFont typeface="ヒラギノ角ゴ ProN W3" charset="0"/>
              <a:buChar char="•"/>
              <a:defRPr sz="4400">
                <a:solidFill>
                  <a:schemeClr val="tx1"/>
                </a:solidFill>
                <a:latin typeface="HGP創英角ｺﾞｼｯｸUB" panose="020B0900000000000000" pitchFamily="50" charset="-128"/>
                <a:ea typeface="HGP創英角ｺﾞｼｯｸUB" panose="020B0900000000000000" pitchFamily="50" charset="-128"/>
                <a:cs typeface="+mn-cs"/>
                <a:sym typeface="ヒラギノ角ゴ ProN W6" charset="0"/>
              </a:defRPr>
            </a:lvl2pPr>
            <a:lvl3pPr marL="1676400" indent="-571500" algn="l" rtl="0" fontAlgn="base">
              <a:spcBef>
                <a:spcPts val="2400"/>
              </a:spcBef>
              <a:spcAft>
                <a:spcPct val="0"/>
              </a:spcAft>
              <a:buClr>
                <a:srgbClr val="000000"/>
              </a:buClr>
              <a:buSzPct val="171000"/>
              <a:buFont typeface="ヒラギノ角ゴ ProN W3" charset="0"/>
              <a:buChar char="•"/>
              <a:defRPr sz="4400">
                <a:solidFill>
                  <a:schemeClr val="tx1"/>
                </a:solidFill>
                <a:latin typeface="HGP創英角ｺﾞｼｯｸUB" panose="020B0900000000000000" pitchFamily="50" charset="-128"/>
                <a:ea typeface="HGP創英角ｺﾞｼｯｸUB" panose="020B0900000000000000" pitchFamily="50" charset="-128"/>
                <a:cs typeface="+mn-cs"/>
                <a:sym typeface="ヒラギノ角ゴ ProN W6" charset="0"/>
              </a:defRPr>
            </a:lvl3pPr>
            <a:lvl4pPr marL="2120900" indent="-571500" algn="l" rtl="0" fontAlgn="base">
              <a:spcBef>
                <a:spcPts val="2400"/>
              </a:spcBef>
              <a:spcAft>
                <a:spcPct val="0"/>
              </a:spcAft>
              <a:buClr>
                <a:srgbClr val="000000"/>
              </a:buClr>
              <a:buSzPct val="171000"/>
              <a:buFont typeface="ヒラギノ角ゴ ProN W3" charset="0"/>
              <a:buChar char="•"/>
              <a:defRPr sz="4400">
                <a:solidFill>
                  <a:schemeClr val="tx1"/>
                </a:solidFill>
                <a:latin typeface="HGP創英角ｺﾞｼｯｸUB" panose="020B0900000000000000" pitchFamily="50" charset="-128"/>
                <a:ea typeface="HGP創英角ｺﾞｼｯｸUB" panose="020B0900000000000000" pitchFamily="50" charset="-128"/>
                <a:cs typeface="+mn-cs"/>
                <a:sym typeface="ヒラギノ角ゴ ProN W6" charset="0"/>
              </a:defRPr>
            </a:lvl4pPr>
            <a:lvl5pPr marL="2565400" indent="-571500" algn="l" rtl="0" fontAlgn="base">
              <a:spcBef>
                <a:spcPts val="2400"/>
              </a:spcBef>
              <a:spcAft>
                <a:spcPct val="0"/>
              </a:spcAft>
              <a:buClr>
                <a:srgbClr val="000000"/>
              </a:buClr>
              <a:buSzPct val="171000"/>
              <a:buFont typeface="ヒラギノ角ゴ ProN W3" charset="0"/>
              <a:buChar char="•"/>
              <a:defRPr sz="4400">
                <a:solidFill>
                  <a:schemeClr val="tx1"/>
                </a:solidFill>
                <a:latin typeface="HGP創英角ｺﾞｼｯｸUB" panose="020B0900000000000000" pitchFamily="50" charset="-128"/>
                <a:ea typeface="HGP創英角ｺﾞｼｯｸUB" panose="020B0900000000000000" pitchFamily="50" charset="-128"/>
                <a:cs typeface="+mn-cs"/>
                <a:sym typeface="ヒラギノ角ゴ ProN W6" charset="0"/>
              </a:defRPr>
            </a:lvl5pPr>
            <a:lvl6pPr marL="3022600" indent="-571500" algn="l" rtl="0" fontAlgn="base">
              <a:spcBef>
                <a:spcPts val="2400"/>
              </a:spcBef>
              <a:spcAft>
                <a:spcPct val="0"/>
              </a:spcAft>
              <a:buClr>
                <a:srgbClr val="000000"/>
              </a:buClr>
              <a:buSzPct val="171000"/>
              <a:buFont typeface="ヒラギノ角ゴ ProN W3" charset="0"/>
              <a:buChar char="•"/>
              <a:defRPr sz="3800">
                <a:solidFill>
                  <a:schemeClr val="tx1"/>
                </a:solidFill>
                <a:latin typeface="+mn-lt"/>
                <a:ea typeface="+mn-ea"/>
                <a:cs typeface="+mn-cs"/>
                <a:sym typeface="ヒラギノ角ゴ ProN W6" charset="0"/>
              </a:defRPr>
            </a:lvl6pPr>
            <a:lvl7pPr marL="3479800" indent="-571500" algn="l" rtl="0" fontAlgn="base">
              <a:spcBef>
                <a:spcPts val="2400"/>
              </a:spcBef>
              <a:spcAft>
                <a:spcPct val="0"/>
              </a:spcAft>
              <a:buClr>
                <a:srgbClr val="000000"/>
              </a:buClr>
              <a:buSzPct val="171000"/>
              <a:buFont typeface="ヒラギノ角ゴ ProN W3" charset="0"/>
              <a:buChar char="•"/>
              <a:defRPr sz="3800">
                <a:solidFill>
                  <a:schemeClr val="tx1"/>
                </a:solidFill>
                <a:latin typeface="+mn-lt"/>
                <a:ea typeface="+mn-ea"/>
                <a:cs typeface="+mn-cs"/>
                <a:sym typeface="ヒラギノ角ゴ ProN W6" charset="0"/>
              </a:defRPr>
            </a:lvl7pPr>
            <a:lvl8pPr marL="3937000" indent="-571500" algn="l" rtl="0" fontAlgn="base">
              <a:spcBef>
                <a:spcPts val="2400"/>
              </a:spcBef>
              <a:spcAft>
                <a:spcPct val="0"/>
              </a:spcAft>
              <a:buClr>
                <a:srgbClr val="000000"/>
              </a:buClr>
              <a:buSzPct val="171000"/>
              <a:buFont typeface="ヒラギノ角ゴ ProN W3" charset="0"/>
              <a:buChar char="•"/>
              <a:defRPr sz="3800">
                <a:solidFill>
                  <a:schemeClr val="tx1"/>
                </a:solidFill>
                <a:latin typeface="+mn-lt"/>
                <a:ea typeface="+mn-ea"/>
                <a:cs typeface="+mn-cs"/>
                <a:sym typeface="ヒラギノ角ゴ ProN W6" charset="0"/>
              </a:defRPr>
            </a:lvl8pPr>
            <a:lvl9pPr marL="4394200" indent="-571500" algn="l" rtl="0" fontAlgn="base">
              <a:spcBef>
                <a:spcPts val="2400"/>
              </a:spcBef>
              <a:spcAft>
                <a:spcPct val="0"/>
              </a:spcAft>
              <a:buClr>
                <a:srgbClr val="000000"/>
              </a:buClr>
              <a:buSzPct val="171000"/>
              <a:buFont typeface="ヒラギノ角ゴ ProN W3" charset="0"/>
              <a:buChar char="•"/>
              <a:defRPr sz="3800">
                <a:solidFill>
                  <a:schemeClr val="tx1"/>
                </a:solidFill>
                <a:latin typeface="+mn-lt"/>
                <a:ea typeface="+mn-ea"/>
                <a:cs typeface="+mn-cs"/>
                <a:sym typeface="ヒラギノ角ゴ ProN W6" charset="0"/>
              </a:defRPr>
            </a:lvl9pPr>
          </a:lstStyle>
          <a:p>
            <a:pPr marL="0" algn="ctr">
              <a:spcBef>
                <a:spcPts val="0"/>
              </a:spcBef>
            </a:pPr>
            <a:r>
              <a:rPr lang="ja-JP" altLang="en-US" sz="3000" kern="0" dirty="0">
                <a:latin typeface="Meiryo UI" panose="020B0604030504040204" pitchFamily="50" charset="-128"/>
                <a:ea typeface="Meiryo UI" panose="020B0604030504040204" pitchFamily="50" charset="-128"/>
                <a:cs typeface="Verdana" panose="020B0604030504040204" pitchFamily="34" charset="0"/>
              </a:rPr>
              <a:t>リモートからポリシー設定可能</a:t>
            </a:r>
            <a:endParaRPr lang="en-US" altLang="ja-JP" sz="3000" kern="0" dirty="0">
              <a:latin typeface="Meiryo UI" panose="020B0604030504040204" pitchFamily="50" charset="-128"/>
              <a:ea typeface="Meiryo UI" panose="020B0604030504040204" pitchFamily="50" charset="-128"/>
              <a:cs typeface="Verdana" panose="020B0604030504040204" pitchFamily="34" charset="0"/>
            </a:endParaRPr>
          </a:p>
        </p:txBody>
      </p:sp>
      <p:graphicFrame>
        <p:nvGraphicFramePr>
          <p:cNvPr id="9" name="Group 56">
            <a:extLst>
              <a:ext uri="{FF2B5EF4-FFF2-40B4-BE49-F238E27FC236}">
                <a16:creationId xmlns:a16="http://schemas.microsoft.com/office/drawing/2014/main" id="{A94777D5-D861-45CB-A4BB-8593D7196C46}"/>
              </a:ext>
            </a:extLst>
          </p:cNvPr>
          <p:cNvGraphicFramePr>
            <a:graphicFrameLocks/>
          </p:cNvGraphicFramePr>
          <p:nvPr>
            <p:extLst>
              <p:ext uri="{D42A27DB-BD31-4B8C-83A1-F6EECF244321}">
                <p14:modId xmlns:p14="http://schemas.microsoft.com/office/powerpoint/2010/main" val="2264326796"/>
              </p:ext>
            </p:extLst>
          </p:nvPr>
        </p:nvGraphicFramePr>
        <p:xfrm>
          <a:off x="741606" y="5652000"/>
          <a:ext cx="11520000" cy="3384000"/>
        </p:xfrm>
        <a:graphic>
          <a:graphicData uri="http://schemas.openxmlformats.org/drawingml/2006/table">
            <a:tbl>
              <a:tblPr/>
              <a:tblGrid>
                <a:gridCol w="3600000">
                  <a:extLst>
                    <a:ext uri="{9D8B030D-6E8A-4147-A177-3AD203B41FA5}">
                      <a16:colId xmlns:a16="http://schemas.microsoft.com/office/drawing/2014/main" val="20000"/>
                    </a:ext>
                  </a:extLst>
                </a:gridCol>
                <a:gridCol w="4320000">
                  <a:extLst>
                    <a:ext uri="{9D8B030D-6E8A-4147-A177-3AD203B41FA5}">
                      <a16:colId xmlns:a16="http://schemas.microsoft.com/office/drawing/2014/main" val="20001"/>
                    </a:ext>
                  </a:extLst>
                </a:gridCol>
                <a:gridCol w="3600000">
                  <a:extLst>
                    <a:ext uri="{9D8B030D-6E8A-4147-A177-3AD203B41FA5}">
                      <a16:colId xmlns:a16="http://schemas.microsoft.com/office/drawing/2014/main" val="20002"/>
                    </a:ext>
                  </a:extLst>
                </a:gridCol>
              </a:tblGrid>
              <a:tr h="432000">
                <a:tc>
                  <a:txBody>
                    <a:bodyPr/>
                    <a:lstStyle/>
                    <a:p>
                      <a:pPr algn="ctr"/>
                      <a:r>
                        <a:rPr kumimoji="1" lang="ja-JP" altLang="en-US" sz="1800" b="1" dirty="0">
                          <a:solidFill>
                            <a:schemeClr val="bg1"/>
                          </a:solidFill>
                          <a:latin typeface="Meiryo UI" panose="020B0604030504040204" pitchFamily="50" charset="-128"/>
                          <a:ea typeface="Meiryo UI" panose="020B0604030504040204" pitchFamily="50" charset="-128"/>
                        </a:rPr>
                        <a:t>ポリシー設定項目</a:t>
                      </a:r>
                    </a:p>
                  </a:txBody>
                  <a:tcPr marL="120668" marR="120668" marT="66560" marB="6656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solidFill>
                      <a:schemeClr val="bg1">
                        <a:lumMod val="65000"/>
                      </a:schemeClr>
                    </a:solidFill>
                  </a:tcPr>
                </a:tc>
                <a:tc>
                  <a:txBody>
                    <a:bodyPr/>
                    <a:lstStyle/>
                    <a:p>
                      <a:pPr algn="ctr"/>
                      <a:r>
                        <a:rPr kumimoji="1" lang="ja-JP" altLang="en-US" sz="1800" b="1" dirty="0">
                          <a:solidFill>
                            <a:schemeClr val="bg1"/>
                          </a:solidFill>
                          <a:latin typeface="Meiryo UI" panose="020B0604030504040204" pitchFamily="50" charset="-128"/>
                          <a:ea typeface="Meiryo UI" panose="020B0604030504040204" pitchFamily="50" charset="-128"/>
                        </a:rPr>
                        <a:t>詳　細</a:t>
                      </a:r>
                    </a:p>
                  </a:txBody>
                  <a:tcPr marL="120668" marR="120668" marT="66560" marB="6656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solidFill>
                      <a:schemeClr val="bg1">
                        <a:lumMod val="65000"/>
                      </a:schemeClr>
                    </a:solidFill>
                  </a:tcPr>
                </a:tc>
                <a:tc>
                  <a:txBody>
                    <a:bodyPr/>
                    <a:lstStyle/>
                    <a:p>
                      <a:pPr marL="90488" marR="0" lvl="0" indent="0" algn="ctr" defTabSz="914400" rtl="0" eaLnBrk="1" fontAlgn="base" latinLnBrk="0" hangingPunct="1">
                        <a:lnSpc>
                          <a:spcPct val="100000"/>
                        </a:lnSpc>
                        <a:spcBef>
                          <a:spcPct val="20000"/>
                        </a:spcBef>
                        <a:spcAft>
                          <a:spcPct val="0"/>
                        </a:spcAft>
                        <a:buClrTx/>
                        <a:buSzTx/>
                        <a:buFontTx/>
                        <a:buNone/>
                        <a:tabLst/>
                        <a:defRPr/>
                      </a:pPr>
                      <a:r>
                        <a:rPr kumimoji="1" lang="ja-JP" altLang="en-US" sz="1800" b="1" dirty="0">
                          <a:solidFill>
                            <a:schemeClr val="bg1"/>
                          </a:solidFill>
                          <a:latin typeface="Meiryo UI" panose="020B0604030504040204" pitchFamily="50" charset="-128"/>
                          <a:ea typeface="Meiryo UI" panose="020B0604030504040204" pitchFamily="50" charset="-128"/>
                        </a:rPr>
                        <a:t>備考（制限事項など）</a:t>
                      </a:r>
                    </a:p>
                  </a:txBody>
                  <a:tcPr marL="120668" marR="120668" marT="66560" marB="6656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solidFill>
                      <a:schemeClr val="bg1">
                        <a:lumMod val="65000"/>
                      </a:schemeClr>
                    </a:solidFill>
                  </a:tcPr>
                </a:tc>
                <a:extLst>
                  <a:ext uri="{0D108BD9-81ED-4DB2-BD59-A6C34878D82A}">
                    <a16:rowId xmlns:a16="http://schemas.microsoft.com/office/drawing/2014/main" val="10000"/>
                  </a:ext>
                </a:extLst>
              </a:tr>
              <a:tr h="1080000">
                <a:tc>
                  <a:txBody>
                    <a:bodyPr/>
                    <a:lstStyle/>
                    <a:p>
                      <a:pPr marL="0" indent="0" algn="ctr">
                        <a:spcBef>
                          <a:spcPts val="400"/>
                        </a:spcBef>
                        <a:spcAft>
                          <a:spcPts val="0"/>
                        </a:spcAft>
                      </a:pPr>
                      <a:r>
                        <a:rPr kumimoji="1" lang="en-US" altLang="ja-JP" sz="1600" b="0" dirty="0" err="1">
                          <a:latin typeface="Meiryo UI" panose="020B0604030504040204" pitchFamily="50" charset="-128"/>
                          <a:ea typeface="Meiryo UI" panose="020B0604030504040204" pitchFamily="50" charset="-128"/>
                        </a:rPr>
                        <a:t>WindowsUpdate</a:t>
                      </a:r>
                      <a:r>
                        <a:rPr kumimoji="1" lang="ja-JP" altLang="en-US" sz="1600" b="0" dirty="0">
                          <a:latin typeface="Meiryo UI" panose="020B0604030504040204" pitchFamily="50" charset="-128"/>
                          <a:ea typeface="Meiryo UI" panose="020B0604030504040204" pitchFamily="50" charset="-128"/>
                        </a:rPr>
                        <a:t>自動設定</a:t>
                      </a:r>
                    </a:p>
                  </a:txBody>
                  <a:tcPr marL="72000" marR="144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solidFill>
                      <a:schemeClr val="bg1"/>
                    </a:solidFill>
                  </a:tcPr>
                </a:tc>
                <a:tc>
                  <a:txBody>
                    <a:bodyPr/>
                    <a:lstStyle/>
                    <a:p>
                      <a:pPr marL="144000" indent="-144000" algn="l">
                        <a:spcBef>
                          <a:spcPts val="400"/>
                        </a:spcBef>
                        <a:spcAft>
                          <a:spcPts val="0"/>
                        </a:spcAft>
                        <a:buFont typeface="Arial" panose="020B0604020202020204" pitchFamily="34" charset="0"/>
                        <a:buChar char="•"/>
                      </a:pPr>
                      <a:r>
                        <a:rPr kumimoji="1" lang="en-US" altLang="ja-JP" sz="1600" b="0" dirty="0" err="1">
                          <a:latin typeface="Meiryo UI" panose="020B0604030504040204" pitchFamily="50" charset="-128"/>
                          <a:ea typeface="Meiryo UI" panose="020B0604030504040204" pitchFamily="50" charset="-128"/>
                        </a:rPr>
                        <a:t>WindowsUpdate</a:t>
                      </a:r>
                      <a:r>
                        <a:rPr kumimoji="1" lang="ja-JP" altLang="en-US" sz="1600" b="0" dirty="0">
                          <a:latin typeface="Meiryo UI" panose="020B0604030504040204" pitchFamily="50" charset="-128"/>
                          <a:ea typeface="Meiryo UI" panose="020B0604030504040204" pitchFamily="50" charset="-128"/>
                        </a:rPr>
                        <a:t>更新方法の統一化</a:t>
                      </a:r>
                      <a:endParaRPr kumimoji="1" lang="en-US" altLang="ja-JP" sz="1600" b="0" dirty="0">
                        <a:latin typeface="Meiryo UI" panose="020B0604030504040204" pitchFamily="50" charset="-128"/>
                        <a:ea typeface="Meiryo UI" panose="020B0604030504040204" pitchFamily="50" charset="-128"/>
                      </a:endParaRPr>
                    </a:p>
                    <a:p>
                      <a:pPr marL="144000" indent="-144000" algn="l">
                        <a:spcBef>
                          <a:spcPts val="400"/>
                        </a:spcBef>
                        <a:spcAft>
                          <a:spcPts val="0"/>
                        </a:spcAft>
                        <a:buFont typeface="Arial" panose="020B0604020202020204" pitchFamily="34" charset="0"/>
                        <a:buChar char="•"/>
                      </a:pPr>
                      <a:r>
                        <a:rPr kumimoji="1" lang="ja-JP" altLang="en-US" sz="1600" b="0" dirty="0">
                          <a:latin typeface="Meiryo UI" panose="020B0604030504040204" pitchFamily="50" charset="-128"/>
                          <a:ea typeface="Meiryo UI" panose="020B0604030504040204" pitchFamily="50" charset="-128"/>
                        </a:rPr>
                        <a:t>設定上書きスケジュール指定</a:t>
                      </a:r>
                      <a:endParaRPr kumimoji="1" lang="en-US" altLang="ja-JP"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endParaRPr>
                    </a:p>
                  </a:txBody>
                  <a:tcPr marL="252000" marR="144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solidFill>
                      <a:schemeClr val="bg1"/>
                    </a:solidFill>
                  </a:tcPr>
                </a:tc>
                <a:tc>
                  <a:txBody>
                    <a:bodyPr/>
                    <a:lstStyle/>
                    <a:p>
                      <a:pPr marL="0" marR="0" indent="0" algn="ctr" defTabSz="914400" rtl="0" eaLnBrk="1" fontAlgn="auto" latinLnBrk="0" hangingPunct="1">
                        <a:lnSpc>
                          <a:spcPct val="100000"/>
                        </a:lnSpc>
                        <a:spcBef>
                          <a:spcPts val="400"/>
                        </a:spcBef>
                        <a:spcAft>
                          <a:spcPts val="0"/>
                        </a:spcAft>
                        <a:buClrTx/>
                        <a:buSzTx/>
                        <a:buFontTx/>
                        <a:buNone/>
                        <a:tabLst/>
                        <a:defRPr/>
                      </a:pPr>
                      <a:r>
                        <a:rPr kumimoji="1" lang="ja-JP" altLang="en-US" sz="1600" b="0" dirty="0">
                          <a:latin typeface="Meiryo UI" panose="020B0604030504040204" pitchFamily="50" charset="-128"/>
                          <a:ea typeface="Meiryo UI" panose="020B0604030504040204" pitchFamily="50" charset="-128"/>
                        </a:rPr>
                        <a:t>ローカルでの設定変更抑止が不可能</a:t>
                      </a:r>
                      <a:br>
                        <a:rPr kumimoji="1" lang="en-US" altLang="ja-JP" sz="1600" b="0" dirty="0">
                          <a:latin typeface="Meiryo UI" panose="020B0604030504040204" pitchFamily="50" charset="-128"/>
                          <a:ea typeface="Meiryo UI" panose="020B0604030504040204" pitchFamily="50" charset="-128"/>
                        </a:rPr>
                      </a:br>
                      <a:r>
                        <a:rPr kumimoji="1" lang="ja-JP" altLang="en-US" sz="1600" b="0" dirty="0">
                          <a:latin typeface="Meiryo UI" panose="020B0604030504040204" pitchFamily="50" charset="-128"/>
                          <a:ea typeface="Meiryo UI" panose="020B0604030504040204" pitchFamily="50" charset="-128"/>
                        </a:rPr>
                        <a:t>（</a:t>
                      </a:r>
                      <a:r>
                        <a:rPr kumimoji="1" lang="en-US" altLang="ja-JP" sz="1600" b="0" dirty="0">
                          <a:latin typeface="Meiryo UI" panose="020B0604030504040204" pitchFamily="50" charset="-128"/>
                          <a:ea typeface="Meiryo UI" panose="020B0604030504040204" pitchFamily="50" charset="-128"/>
                        </a:rPr>
                        <a:t>WSUS</a:t>
                      </a:r>
                      <a:r>
                        <a:rPr kumimoji="1" lang="ja-JP" altLang="en-US" sz="1600" b="0" dirty="0" err="1">
                          <a:latin typeface="Meiryo UI" panose="020B0604030504040204" pitchFamily="50" charset="-128"/>
                          <a:ea typeface="Meiryo UI" panose="020B0604030504040204" pitchFamily="50" charset="-128"/>
                        </a:rPr>
                        <a:t>のような</a:t>
                      </a:r>
                      <a:r>
                        <a:rPr kumimoji="1" lang="ja-JP" altLang="en-US" sz="1600" b="0" dirty="0">
                          <a:latin typeface="Meiryo UI" panose="020B0604030504040204" pitchFamily="50" charset="-128"/>
                          <a:ea typeface="Meiryo UI" panose="020B0604030504040204" pitchFamily="50" charset="-128"/>
                        </a:rPr>
                        <a:t>事が不可）</a:t>
                      </a:r>
                    </a:p>
                  </a:txBody>
                  <a:tcPr marL="72000" marR="144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1080000">
                <a:tc>
                  <a:txBody>
                    <a:bodyPr/>
                    <a:lstStyle/>
                    <a:p>
                      <a:pPr marL="0" indent="0" algn="ctr">
                        <a:spcBef>
                          <a:spcPts val="400"/>
                        </a:spcBef>
                        <a:spcAft>
                          <a:spcPts val="0"/>
                        </a:spcAft>
                      </a:pPr>
                      <a:r>
                        <a:rPr kumimoji="1" lang="ja-JP" altLang="en-US" sz="1600" b="0" dirty="0">
                          <a:latin typeface="Meiryo UI" panose="020B0604030504040204" pitchFamily="50" charset="-128"/>
                          <a:ea typeface="Meiryo UI" panose="020B0604030504040204" pitchFamily="50" charset="-128"/>
                        </a:rPr>
                        <a:t>ソフトウェア起動禁止設定</a:t>
                      </a:r>
                    </a:p>
                  </a:txBody>
                  <a:tcPr marL="72000" marR="144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solidFill>
                      <a:schemeClr val="bg1"/>
                    </a:solidFill>
                  </a:tcPr>
                </a:tc>
                <a:tc>
                  <a:txBody>
                    <a:bodyPr/>
                    <a:lstStyle/>
                    <a:p>
                      <a:pPr marL="144000" indent="-144000" algn="l">
                        <a:spcBef>
                          <a:spcPts val="400"/>
                        </a:spcBef>
                        <a:spcAft>
                          <a:spcPts val="0"/>
                        </a:spcAft>
                        <a:buFont typeface="Arial" panose="020B0604020202020204" pitchFamily="34" charset="0"/>
                        <a:buChar char="•"/>
                      </a:pPr>
                      <a:r>
                        <a:rPr kumimoji="1" lang="ja-JP" altLang="en-US" sz="1600" b="0" dirty="0">
                          <a:latin typeface="Meiryo UI" panose="020B0604030504040204" pitchFamily="50" charset="-128"/>
                          <a:ea typeface="Meiryo UI" panose="020B0604030504040204" pitchFamily="50" charset="-128"/>
                        </a:rPr>
                        <a:t>グレーゾーンアプリのデフォルト禁止</a:t>
                      </a:r>
                      <a:endParaRPr kumimoji="1" lang="en-US" altLang="ja-JP" sz="1600" b="0" dirty="0">
                        <a:latin typeface="Meiryo UI" panose="020B0604030504040204" pitchFamily="50" charset="-128"/>
                        <a:ea typeface="Meiryo UI" panose="020B0604030504040204" pitchFamily="50" charset="-128"/>
                      </a:endParaRPr>
                    </a:p>
                    <a:p>
                      <a:pPr marL="144000" indent="-144000" algn="l">
                        <a:spcBef>
                          <a:spcPts val="400"/>
                        </a:spcBef>
                        <a:spcAft>
                          <a:spcPts val="0"/>
                        </a:spcAft>
                        <a:buFont typeface="Arial" panose="020B0604020202020204" pitchFamily="34" charset="0"/>
                        <a:buChar char="•"/>
                      </a:pPr>
                      <a:r>
                        <a:rPr kumimoji="1" lang="ja-JP" altLang="en-US" sz="1600" b="0" dirty="0">
                          <a:latin typeface="Meiryo UI" panose="020B0604030504040204" pitchFamily="50" charset="-128"/>
                          <a:ea typeface="Meiryo UI" panose="020B0604030504040204" pitchFamily="50" charset="-128"/>
                        </a:rPr>
                        <a:t>個別によるアプリ選択</a:t>
                      </a:r>
                      <a:endParaRPr kumimoji="1" lang="en-US" altLang="ja-JP" sz="1600" b="0" dirty="0">
                        <a:latin typeface="Meiryo UI" panose="020B0604030504040204" pitchFamily="50" charset="-128"/>
                        <a:ea typeface="Meiryo UI" panose="020B0604030504040204" pitchFamily="50" charset="-128"/>
                      </a:endParaRPr>
                    </a:p>
                    <a:p>
                      <a:pPr marL="144000" indent="-144000" algn="l">
                        <a:spcBef>
                          <a:spcPts val="400"/>
                        </a:spcBef>
                        <a:spcAft>
                          <a:spcPts val="0"/>
                        </a:spcAft>
                        <a:buFont typeface="Arial" panose="020B0604020202020204" pitchFamily="34" charset="0"/>
                        <a:buChar char="•"/>
                      </a:pPr>
                      <a:r>
                        <a:rPr kumimoji="1" lang="ja-JP" altLang="en-US" sz="1600" b="0" dirty="0">
                          <a:latin typeface="Meiryo UI" panose="020B0604030504040204" pitchFamily="50" charset="-128"/>
                          <a:ea typeface="Meiryo UI" panose="020B0604030504040204" pitchFamily="50" charset="-128"/>
                        </a:rPr>
                        <a:t>禁止アプリ起動時のポップアップメッセージ設定</a:t>
                      </a:r>
                      <a:endParaRPr kumimoji="1" lang="en-US" altLang="ja-JP" sz="1600" b="0" dirty="0">
                        <a:latin typeface="Meiryo UI" panose="020B0604030504040204" pitchFamily="50" charset="-128"/>
                        <a:ea typeface="Meiryo UI" panose="020B0604030504040204" pitchFamily="50" charset="-128"/>
                      </a:endParaRPr>
                    </a:p>
                  </a:txBody>
                  <a:tcPr marL="252000" marR="144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solidFill>
                      <a:schemeClr val="bg1"/>
                    </a:solidFill>
                  </a:tcPr>
                </a:tc>
                <a:tc>
                  <a:txBody>
                    <a:bodyPr/>
                    <a:lstStyle/>
                    <a:p>
                      <a:pPr marL="0" algn="ctr">
                        <a:spcBef>
                          <a:spcPts val="400"/>
                        </a:spcBef>
                        <a:spcAft>
                          <a:spcPts val="0"/>
                        </a:spcAft>
                      </a:pPr>
                      <a:endParaRPr kumimoji="1" lang="en-US" altLang="ja-JP" sz="1600" b="0" dirty="0">
                        <a:latin typeface="Meiryo UI" panose="020B0604030504040204" pitchFamily="50" charset="-128"/>
                        <a:ea typeface="Meiryo UI" panose="020B0604030504040204" pitchFamily="50" charset="-128"/>
                      </a:endParaRPr>
                    </a:p>
                  </a:txBody>
                  <a:tcPr marL="72000" marR="144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792000">
                <a:tc>
                  <a:txBody>
                    <a:bodyPr/>
                    <a:lstStyle/>
                    <a:p>
                      <a:pPr marL="0" marR="0" lvl="0" indent="0" algn="ctr" defTabSz="914400" rtl="0" eaLnBrk="1" fontAlgn="base" latinLnBrk="0" hangingPunct="1">
                        <a:lnSpc>
                          <a:spcPct val="100000"/>
                        </a:lnSpc>
                        <a:spcBef>
                          <a:spcPts val="400"/>
                        </a:spcBef>
                        <a:spcAft>
                          <a:spcPts val="0"/>
                        </a:spcAft>
                        <a:buClrTx/>
                        <a:buSzTx/>
                        <a:buFontTx/>
                        <a:buNone/>
                        <a:tabLst/>
                        <a:defRPr/>
                      </a:pPr>
                      <a:r>
                        <a:rPr kumimoji="1" lang="ja-JP" altLang="en-US" sz="1600" b="0" dirty="0">
                          <a:latin typeface="Meiryo UI" panose="020B0604030504040204" pitchFamily="50" charset="-128"/>
                          <a:ea typeface="Meiryo UI" panose="020B0604030504040204" pitchFamily="50" charset="-128"/>
                        </a:rPr>
                        <a:t>データ消去設定</a:t>
                      </a:r>
                    </a:p>
                  </a:txBody>
                  <a:tcPr marL="72000" marR="144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solidFill>
                      <a:schemeClr val="bg1"/>
                    </a:solidFill>
                  </a:tcPr>
                </a:tc>
                <a:tc>
                  <a:txBody>
                    <a:bodyPr/>
                    <a:lstStyle/>
                    <a:p>
                      <a:pPr marL="144000" indent="-144000" algn="l">
                        <a:spcBef>
                          <a:spcPts val="400"/>
                        </a:spcBef>
                        <a:spcAft>
                          <a:spcPts val="0"/>
                        </a:spcAft>
                        <a:buFont typeface="Arial" panose="020B0604020202020204" pitchFamily="34" charset="0"/>
                        <a:buChar char="•"/>
                      </a:pPr>
                      <a:r>
                        <a:rPr kumimoji="1" lang="ja-JP" altLang="en-US" sz="1600" b="0" dirty="0">
                          <a:latin typeface="Meiryo UI" panose="020B0604030504040204" pitchFamily="50" charset="-128"/>
                          <a:ea typeface="Meiryo UI" panose="020B0604030504040204" pitchFamily="50" charset="-128"/>
                        </a:rPr>
                        <a:t>マイドキュメントとデスクトップの消去有無設定</a:t>
                      </a:r>
                      <a:endParaRPr kumimoji="1" lang="en-US" altLang="ja-JP" sz="1600" b="0" dirty="0">
                        <a:latin typeface="Meiryo UI" panose="020B0604030504040204" pitchFamily="50" charset="-128"/>
                        <a:ea typeface="Meiryo UI" panose="020B0604030504040204" pitchFamily="50" charset="-128"/>
                      </a:endParaRPr>
                    </a:p>
                    <a:p>
                      <a:pPr marL="144000" indent="-144000" algn="l">
                        <a:spcBef>
                          <a:spcPts val="400"/>
                        </a:spcBef>
                        <a:spcAft>
                          <a:spcPts val="0"/>
                        </a:spcAft>
                        <a:buFont typeface="Arial" panose="020B0604020202020204" pitchFamily="34" charset="0"/>
                        <a:buChar char="•"/>
                      </a:pPr>
                      <a:r>
                        <a:rPr kumimoji="1" lang="ja-JP" altLang="en-US" sz="1600" b="0" dirty="0">
                          <a:latin typeface="Meiryo UI" panose="020B0604030504040204" pitchFamily="50" charset="-128"/>
                          <a:ea typeface="Meiryo UI" panose="020B0604030504040204" pitchFamily="50" charset="-128"/>
                        </a:rPr>
                        <a:t>任意フォルダ</a:t>
                      </a:r>
                      <a:r>
                        <a:rPr kumimoji="1" lang="en-US" altLang="ja-JP" sz="1600" b="0" dirty="0">
                          <a:latin typeface="Meiryo UI" panose="020B0604030504040204" pitchFamily="50" charset="-128"/>
                          <a:ea typeface="Meiryo UI" panose="020B0604030504040204" pitchFamily="50" charset="-128"/>
                        </a:rPr>
                        <a:t>/</a:t>
                      </a:r>
                      <a:r>
                        <a:rPr kumimoji="1" lang="ja-JP" altLang="en-US" sz="1600" b="0" dirty="0">
                          <a:latin typeface="Meiryo UI" panose="020B0604030504040204" pitchFamily="50" charset="-128"/>
                          <a:ea typeface="Meiryo UI" panose="020B0604030504040204" pitchFamily="50" charset="-128"/>
                        </a:rPr>
                        <a:t>ファイル</a:t>
                      </a:r>
                      <a:r>
                        <a:rPr kumimoji="1" lang="en-US" altLang="ja-JP" sz="1600" b="0" dirty="0">
                          <a:latin typeface="Meiryo UI" panose="020B0604030504040204" pitchFamily="50" charset="-128"/>
                          <a:ea typeface="Meiryo UI" panose="020B0604030504040204" pitchFamily="50" charset="-128"/>
                        </a:rPr>
                        <a:t>5</a:t>
                      </a:r>
                      <a:r>
                        <a:rPr kumimoji="1" lang="ja-JP" altLang="en-US" sz="1600" b="0" dirty="0">
                          <a:latin typeface="Meiryo UI" panose="020B0604030504040204" pitchFamily="50" charset="-128"/>
                          <a:ea typeface="Meiryo UI" panose="020B0604030504040204" pitchFamily="50" charset="-128"/>
                        </a:rPr>
                        <a:t>個までの消去設定</a:t>
                      </a:r>
                    </a:p>
                  </a:txBody>
                  <a:tcPr marL="252000" marR="144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solidFill>
                      <a:schemeClr val="bg1"/>
                    </a:solidFill>
                  </a:tcPr>
                </a:tc>
                <a:tc>
                  <a:txBody>
                    <a:bodyPr/>
                    <a:lstStyle/>
                    <a:p>
                      <a:pPr marL="0" algn="ctr">
                        <a:spcBef>
                          <a:spcPts val="400"/>
                        </a:spcBef>
                        <a:spcAft>
                          <a:spcPts val="0"/>
                        </a:spcAft>
                      </a:pPr>
                      <a:r>
                        <a:rPr kumimoji="1" lang="ja-JP" altLang="en-US" sz="1600" b="0" dirty="0">
                          <a:latin typeface="Meiryo UI" panose="020B0604030504040204" pitchFamily="50" charset="-128"/>
                          <a:ea typeface="Meiryo UI" panose="020B0604030504040204" pitchFamily="50" charset="-128"/>
                        </a:rPr>
                        <a:t>デバイス単位で設定可能</a:t>
                      </a:r>
                    </a:p>
                  </a:txBody>
                  <a:tcPr marL="72000" marR="144000" marT="0" marB="0" anchor="ctr">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bl>
          </a:graphicData>
        </a:graphic>
      </p:graphicFrame>
      <p:sp>
        <p:nvSpPr>
          <p:cNvPr id="10" name="矢印: 右 9">
            <a:extLst>
              <a:ext uri="{FF2B5EF4-FFF2-40B4-BE49-F238E27FC236}">
                <a16:creationId xmlns:a16="http://schemas.microsoft.com/office/drawing/2014/main" id="{FF8C6480-F6AC-4DF5-B8EA-3C72F8098D1B}"/>
              </a:ext>
            </a:extLst>
          </p:cNvPr>
          <p:cNvSpPr/>
          <p:nvPr/>
        </p:nvSpPr>
        <p:spPr bwMode="auto">
          <a:xfrm>
            <a:off x="7796758" y="2719633"/>
            <a:ext cx="1188377" cy="320732"/>
          </a:xfrm>
          <a:prstGeom prst="rightArrow">
            <a:avLst>
              <a:gd name="adj1" fmla="val 50000"/>
              <a:gd name="adj2" fmla="val 77134"/>
            </a:avLst>
          </a:prstGeom>
          <a:gradFill>
            <a:gsLst>
              <a:gs pos="0">
                <a:srgbClr val="0070C0"/>
              </a:gs>
              <a:gs pos="100000">
                <a:srgbClr val="00B050"/>
              </a:gs>
            </a:gsLst>
            <a:lin ang="10800000" scaled="0"/>
          </a:gra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11" name="矢印: 右 10">
            <a:extLst>
              <a:ext uri="{FF2B5EF4-FFF2-40B4-BE49-F238E27FC236}">
                <a16:creationId xmlns:a16="http://schemas.microsoft.com/office/drawing/2014/main" id="{21EBB3B8-B534-4B76-8426-F8E46857B041}"/>
              </a:ext>
            </a:extLst>
          </p:cNvPr>
          <p:cNvSpPr/>
          <p:nvPr/>
        </p:nvSpPr>
        <p:spPr bwMode="auto">
          <a:xfrm>
            <a:off x="3980314" y="2719633"/>
            <a:ext cx="1186477" cy="320732"/>
          </a:xfrm>
          <a:prstGeom prst="rightArrow">
            <a:avLst>
              <a:gd name="adj1" fmla="val 50000"/>
              <a:gd name="adj2" fmla="val 77134"/>
            </a:avLst>
          </a:prstGeom>
          <a:solidFill>
            <a:srgbClr val="00B050"/>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12" name="四角形: 角を丸くする 11">
            <a:extLst>
              <a:ext uri="{FF2B5EF4-FFF2-40B4-BE49-F238E27FC236}">
                <a16:creationId xmlns:a16="http://schemas.microsoft.com/office/drawing/2014/main" id="{E2911B74-8E2F-4171-90A5-8199E281D56E}"/>
              </a:ext>
            </a:extLst>
          </p:cNvPr>
          <p:cNvSpPr/>
          <p:nvPr/>
        </p:nvSpPr>
        <p:spPr bwMode="auto">
          <a:xfrm>
            <a:off x="1388314" y="2591999"/>
            <a:ext cx="2592000" cy="576000"/>
          </a:xfrm>
          <a:prstGeom prst="roundRect">
            <a:avLst>
              <a:gd name="adj" fmla="val 11024"/>
            </a:avLst>
          </a:prstGeom>
          <a:solidFill>
            <a:schemeClr val="bg1">
              <a:lumMod val="95000"/>
            </a:schemeClr>
          </a:solidFill>
          <a:ln w="15875" cap="flat" cmpd="sng" algn="ctr">
            <a:solidFill>
              <a:schemeClr val="bg1">
                <a:lumMod val="50000"/>
              </a:schemeClr>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252000" indent="-252000" algn="l"/>
            <a:r>
              <a:rPr lang="ja-JP" altLang="en-US" sz="2000" b="1" dirty="0">
                <a:solidFill>
                  <a:srgbClr val="00B050"/>
                </a:solidFill>
                <a:latin typeface="Meiryo UI" panose="020B0604030504040204" pitchFamily="50" charset="-128"/>
                <a:ea typeface="Meiryo UI" panose="020B0604030504040204" pitchFamily="50" charset="-128"/>
                <a:cs typeface="Arial" pitchFamily="34" charset="0"/>
              </a:rPr>
              <a:t>❶</a:t>
            </a:r>
            <a:r>
              <a:rPr kumimoji="1" lang="ja-JP" altLang="en-US" sz="2000" dirty="0">
                <a:latin typeface="Meiryo UI" panose="020B0604030504040204" pitchFamily="50" charset="-128"/>
                <a:ea typeface="Meiryo UI" panose="020B0604030504040204" pitchFamily="50" charset="-128"/>
              </a:rPr>
              <a:t>ポリシー</a:t>
            </a:r>
            <a:r>
              <a:rPr kumimoji="1" lang="ja-JP" altLang="en-US" sz="2000" b="1" dirty="0">
                <a:solidFill>
                  <a:srgbClr val="00B050"/>
                </a:solidFill>
                <a:latin typeface="Meiryo UI" panose="020B0604030504040204" pitchFamily="50" charset="-128"/>
                <a:ea typeface="Meiryo UI" panose="020B0604030504040204" pitchFamily="50" charset="-128"/>
              </a:rPr>
              <a:t>作成</a:t>
            </a:r>
            <a:endParaRPr lang="ja-JP" altLang="en-US" sz="2000" b="1" dirty="0">
              <a:solidFill>
                <a:srgbClr val="00B050"/>
              </a:solidFill>
              <a:latin typeface="Meiryo UI" panose="020B0604030504040204" pitchFamily="50" charset="-128"/>
              <a:ea typeface="Meiryo UI" panose="020B0604030504040204" pitchFamily="50" charset="-128"/>
              <a:cs typeface="Arial" pitchFamily="34" charset="0"/>
            </a:endParaRPr>
          </a:p>
        </p:txBody>
      </p:sp>
      <p:sp>
        <p:nvSpPr>
          <p:cNvPr id="13" name="四角形: 角を丸くする 12">
            <a:extLst>
              <a:ext uri="{FF2B5EF4-FFF2-40B4-BE49-F238E27FC236}">
                <a16:creationId xmlns:a16="http://schemas.microsoft.com/office/drawing/2014/main" id="{FEDFFB72-B850-46C0-8EC2-4E0A00BEFA9A}"/>
              </a:ext>
            </a:extLst>
          </p:cNvPr>
          <p:cNvSpPr/>
          <p:nvPr/>
        </p:nvSpPr>
        <p:spPr bwMode="auto">
          <a:xfrm>
            <a:off x="9021202" y="2591999"/>
            <a:ext cx="2592000" cy="576000"/>
          </a:xfrm>
          <a:prstGeom prst="roundRect">
            <a:avLst>
              <a:gd name="adj" fmla="val 11024"/>
            </a:avLst>
          </a:prstGeom>
          <a:solidFill>
            <a:schemeClr val="bg1">
              <a:lumMod val="95000"/>
            </a:schemeClr>
          </a:solidFill>
          <a:ln w="15875" cap="flat" cmpd="sng" algn="ctr">
            <a:solidFill>
              <a:schemeClr val="bg1">
                <a:lumMod val="50000"/>
              </a:schemeClr>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252000" indent="-252000" algn="l"/>
            <a:r>
              <a:rPr lang="ja-JP" altLang="en-US" sz="2000" b="1" dirty="0">
                <a:solidFill>
                  <a:srgbClr val="0070C0"/>
                </a:solidFill>
                <a:latin typeface="Meiryo UI" panose="020B0604030504040204" pitchFamily="50" charset="-128"/>
                <a:ea typeface="Meiryo UI" panose="020B0604030504040204" pitchFamily="50" charset="-128"/>
                <a:cs typeface="Arial" pitchFamily="34" charset="0"/>
              </a:rPr>
              <a:t>❸</a:t>
            </a:r>
            <a:r>
              <a:rPr kumimoji="1" lang="ja-JP" altLang="en-US" sz="2000" dirty="0">
                <a:latin typeface="Meiryo UI" panose="020B0604030504040204" pitchFamily="50" charset="-128"/>
                <a:ea typeface="Meiryo UI" panose="020B0604030504040204" pitchFamily="50" charset="-128"/>
              </a:rPr>
              <a:t>ポリシー</a:t>
            </a:r>
            <a:r>
              <a:rPr kumimoji="1" lang="ja-JP" altLang="en-US" sz="2000" b="1" dirty="0">
                <a:solidFill>
                  <a:srgbClr val="0070C0"/>
                </a:solidFill>
                <a:latin typeface="Meiryo UI" panose="020B0604030504040204" pitchFamily="50" charset="-128"/>
                <a:ea typeface="Meiryo UI" panose="020B0604030504040204" pitchFamily="50" charset="-128"/>
              </a:rPr>
              <a:t>適用</a:t>
            </a:r>
            <a:endParaRPr lang="ja-JP" altLang="en-US" sz="2000" b="1" dirty="0">
              <a:solidFill>
                <a:srgbClr val="0070C0"/>
              </a:solidFill>
              <a:latin typeface="Meiryo UI" panose="020B0604030504040204" pitchFamily="50" charset="-128"/>
              <a:ea typeface="Meiryo UI" panose="020B0604030504040204" pitchFamily="50" charset="-128"/>
              <a:cs typeface="Arial" pitchFamily="34" charset="0"/>
            </a:endParaRPr>
          </a:p>
        </p:txBody>
      </p:sp>
      <p:sp>
        <p:nvSpPr>
          <p:cNvPr id="14" name="四角形: 角を丸くする 13">
            <a:extLst>
              <a:ext uri="{FF2B5EF4-FFF2-40B4-BE49-F238E27FC236}">
                <a16:creationId xmlns:a16="http://schemas.microsoft.com/office/drawing/2014/main" id="{8BF089DD-6EA8-4C30-BF75-440C8981A3C3}"/>
              </a:ext>
            </a:extLst>
          </p:cNvPr>
          <p:cNvSpPr/>
          <p:nvPr/>
        </p:nvSpPr>
        <p:spPr bwMode="auto">
          <a:xfrm>
            <a:off x="5204758" y="2591999"/>
            <a:ext cx="2592000" cy="576000"/>
          </a:xfrm>
          <a:prstGeom prst="roundRect">
            <a:avLst>
              <a:gd name="adj" fmla="val 11024"/>
            </a:avLst>
          </a:prstGeom>
          <a:solidFill>
            <a:schemeClr val="bg1">
              <a:lumMod val="95000"/>
            </a:schemeClr>
          </a:solidFill>
          <a:ln w="15875" cap="flat" cmpd="sng" algn="ctr">
            <a:solidFill>
              <a:schemeClr val="bg1">
                <a:lumMod val="50000"/>
              </a:schemeClr>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252000" indent="-252000" algn="l"/>
            <a:r>
              <a:rPr lang="ja-JP" altLang="en-US" sz="2000" b="1" dirty="0">
                <a:solidFill>
                  <a:srgbClr val="00B050"/>
                </a:solidFill>
                <a:latin typeface="Meiryo UI" panose="020B0604030504040204" pitchFamily="50" charset="-128"/>
                <a:ea typeface="Meiryo UI" panose="020B0604030504040204" pitchFamily="50" charset="-128"/>
                <a:cs typeface="Arial" pitchFamily="34" charset="0"/>
              </a:rPr>
              <a:t>❷</a:t>
            </a:r>
            <a:r>
              <a:rPr kumimoji="1" lang="ja-JP" altLang="en-US" sz="2000" dirty="0">
                <a:latin typeface="Meiryo UI" panose="020B0604030504040204" pitchFamily="50" charset="-128"/>
                <a:ea typeface="Meiryo UI" panose="020B0604030504040204" pitchFamily="50" charset="-128"/>
              </a:rPr>
              <a:t>ポリシー</a:t>
            </a:r>
            <a:r>
              <a:rPr kumimoji="1" lang="ja-JP" altLang="en-US" sz="2000" b="1" dirty="0">
                <a:solidFill>
                  <a:srgbClr val="00B050"/>
                </a:solidFill>
                <a:latin typeface="Meiryo UI" panose="020B0604030504040204" pitchFamily="50" charset="-128"/>
                <a:ea typeface="Meiryo UI" panose="020B0604030504040204" pitchFamily="50" charset="-128"/>
              </a:rPr>
              <a:t>登録</a:t>
            </a:r>
            <a:endParaRPr lang="ja-JP" altLang="en-US" sz="2000" b="1" dirty="0">
              <a:solidFill>
                <a:srgbClr val="00B050"/>
              </a:solidFill>
              <a:latin typeface="Meiryo UI" panose="020B0604030504040204" pitchFamily="50" charset="-128"/>
              <a:ea typeface="Meiryo UI" panose="020B0604030504040204" pitchFamily="50" charset="-128"/>
              <a:cs typeface="Arial" pitchFamily="34" charset="0"/>
            </a:endParaRPr>
          </a:p>
        </p:txBody>
      </p:sp>
      <p:cxnSp>
        <p:nvCxnSpPr>
          <p:cNvPr id="18" name="直線コネクタ 17">
            <a:extLst>
              <a:ext uri="{FF2B5EF4-FFF2-40B4-BE49-F238E27FC236}">
                <a16:creationId xmlns:a16="http://schemas.microsoft.com/office/drawing/2014/main" id="{73590991-BC4F-4531-B899-BF684CD68C12}"/>
              </a:ext>
            </a:extLst>
          </p:cNvPr>
          <p:cNvCxnSpPr/>
          <p:nvPr/>
        </p:nvCxnSpPr>
        <p:spPr bwMode="auto">
          <a:xfrm>
            <a:off x="776092" y="3384000"/>
            <a:ext cx="0" cy="2088000"/>
          </a:xfrm>
          <a:prstGeom prst="line">
            <a:avLst/>
          </a:prstGeom>
          <a:solidFill>
            <a:srgbClr val="000000"/>
          </a:solidFill>
          <a:ln w="25400" cap="rnd" cmpd="sng" algn="ctr">
            <a:solidFill>
              <a:schemeClr val="bg1">
                <a:lumMod val="50000"/>
              </a:schemeClr>
            </a:solidFill>
            <a:prstDash val="sysDot"/>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 name="直線コネクタ 19">
            <a:extLst>
              <a:ext uri="{FF2B5EF4-FFF2-40B4-BE49-F238E27FC236}">
                <a16:creationId xmlns:a16="http://schemas.microsoft.com/office/drawing/2014/main" id="{0D0FC5B9-684A-4ACB-A09B-0C4F1BCBCF4D}"/>
              </a:ext>
            </a:extLst>
          </p:cNvPr>
          <p:cNvCxnSpPr/>
          <p:nvPr/>
        </p:nvCxnSpPr>
        <p:spPr bwMode="auto">
          <a:xfrm>
            <a:off x="4592536" y="3867894"/>
            <a:ext cx="0" cy="1604106"/>
          </a:xfrm>
          <a:prstGeom prst="line">
            <a:avLst/>
          </a:prstGeom>
          <a:solidFill>
            <a:srgbClr val="000000"/>
          </a:solidFill>
          <a:ln w="25400" cap="rnd" cmpd="sng" algn="ctr">
            <a:solidFill>
              <a:schemeClr val="bg1">
                <a:lumMod val="50000"/>
              </a:schemeClr>
            </a:solidFill>
            <a:prstDash val="sysDot"/>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 name="直線コネクタ 21">
            <a:extLst>
              <a:ext uri="{FF2B5EF4-FFF2-40B4-BE49-F238E27FC236}">
                <a16:creationId xmlns:a16="http://schemas.microsoft.com/office/drawing/2014/main" id="{F027BFF4-07EF-44B7-8C25-1FA01FDB2B88}"/>
              </a:ext>
            </a:extLst>
          </p:cNvPr>
          <p:cNvCxnSpPr/>
          <p:nvPr/>
        </p:nvCxnSpPr>
        <p:spPr bwMode="auto">
          <a:xfrm>
            <a:off x="12225422" y="3384000"/>
            <a:ext cx="0" cy="2088000"/>
          </a:xfrm>
          <a:prstGeom prst="line">
            <a:avLst/>
          </a:prstGeom>
          <a:solidFill>
            <a:srgbClr val="000000"/>
          </a:solidFill>
          <a:ln w="25400" cap="rnd" cmpd="sng" algn="ctr">
            <a:solidFill>
              <a:schemeClr val="bg1">
                <a:lumMod val="50000"/>
              </a:schemeClr>
            </a:solidFill>
            <a:prstDash val="sysDot"/>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3" name="楕円 32">
            <a:extLst>
              <a:ext uri="{FF2B5EF4-FFF2-40B4-BE49-F238E27FC236}">
                <a16:creationId xmlns:a16="http://schemas.microsoft.com/office/drawing/2014/main" id="{4C7A9155-A0AC-4DC5-B203-0BE6B35FEB9D}"/>
              </a:ext>
            </a:extLst>
          </p:cNvPr>
          <p:cNvSpPr/>
          <p:nvPr/>
        </p:nvSpPr>
        <p:spPr bwMode="auto">
          <a:xfrm>
            <a:off x="956311" y="3384449"/>
            <a:ext cx="2092169" cy="2092169"/>
          </a:xfrm>
          <a:prstGeom prst="ellipse">
            <a:avLst/>
          </a:prstGeom>
          <a:solidFill>
            <a:schemeClr val="bg1">
              <a:lumMod val="85000"/>
            </a:schemeClr>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26" name="楕円 25">
            <a:extLst>
              <a:ext uri="{FF2B5EF4-FFF2-40B4-BE49-F238E27FC236}">
                <a16:creationId xmlns:a16="http://schemas.microsoft.com/office/drawing/2014/main" id="{73603C05-DC76-4ED2-B39B-4D3B57A3D37E}"/>
              </a:ext>
            </a:extLst>
          </p:cNvPr>
          <p:cNvSpPr/>
          <p:nvPr/>
        </p:nvSpPr>
        <p:spPr bwMode="auto">
          <a:xfrm>
            <a:off x="9954734" y="3418738"/>
            <a:ext cx="2092169" cy="2092169"/>
          </a:xfrm>
          <a:prstGeom prst="ellipse">
            <a:avLst/>
          </a:prstGeom>
          <a:solidFill>
            <a:srgbClr val="0070C0">
              <a:alpha val="30000"/>
            </a:srgbClr>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27" name="Text Box 19">
            <a:extLst>
              <a:ext uri="{FF2B5EF4-FFF2-40B4-BE49-F238E27FC236}">
                <a16:creationId xmlns:a16="http://schemas.microsoft.com/office/drawing/2014/main" id="{BD299281-0CD6-48B3-9F17-0AEE60F900A6}"/>
              </a:ext>
            </a:extLst>
          </p:cNvPr>
          <p:cNvSpPr txBox="1">
            <a:spLocks noChangeArrowheads="1"/>
          </p:cNvSpPr>
          <p:nvPr/>
        </p:nvSpPr>
        <p:spPr bwMode="auto">
          <a:xfrm>
            <a:off x="10468267" y="5026756"/>
            <a:ext cx="1065102" cy="2880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nchor="ctr" anchorCtr="0">
            <a:spAutoFit/>
          </a:bodyPr>
          <a:lstStyle/>
          <a:p>
            <a:pPr>
              <a:lnSpc>
                <a:spcPct val="90000"/>
              </a:lnSpc>
              <a:spcBef>
                <a:spcPct val="50000"/>
              </a:spcBef>
            </a:pPr>
            <a:r>
              <a:rPr lang="ja-JP" altLang="en-US" sz="1400" dirty="0">
                <a:solidFill>
                  <a:schemeClr val="tx1"/>
                </a:solidFill>
                <a:latin typeface="Meiryo UI" panose="020B0604030504040204" pitchFamily="50" charset="-128"/>
                <a:ea typeface="Meiryo UI" panose="020B0604030504040204" pitchFamily="50" charset="-128"/>
              </a:rPr>
              <a:t>利用者様</a:t>
            </a:r>
          </a:p>
        </p:txBody>
      </p:sp>
      <p:grpSp>
        <p:nvGrpSpPr>
          <p:cNvPr id="46" name="グループ化 45">
            <a:extLst>
              <a:ext uri="{FF2B5EF4-FFF2-40B4-BE49-F238E27FC236}">
                <a16:creationId xmlns:a16="http://schemas.microsoft.com/office/drawing/2014/main" id="{7CAA1FE8-E05B-4E01-A4C1-5BB7F66E0353}"/>
              </a:ext>
            </a:extLst>
          </p:cNvPr>
          <p:cNvGrpSpPr/>
          <p:nvPr/>
        </p:nvGrpSpPr>
        <p:grpSpPr>
          <a:xfrm>
            <a:off x="5276758" y="3466467"/>
            <a:ext cx="2448000" cy="1901201"/>
            <a:chOff x="5276758" y="3466467"/>
            <a:chExt cx="2448000" cy="1901201"/>
          </a:xfrm>
        </p:grpSpPr>
        <p:pic>
          <p:nvPicPr>
            <p:cNvPr id="43" name="Picture 6" descr="j0428969">
              <a:extLst>
                <a:ext uri="{FF2B5EF4-FFF2-40B4-BE49-F238E27FC236}">
                  <a16:creationId xmlns:a16="http://schemas.microsoft.com/office/drawing/2014/main" id="{F1C7EF3D-A4AD-4B1D-8481-FF38023B2E17}"/>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6008881" y="3466467"/>
              <a:ext cx="983754" cy="13622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 name="角丸四角形 51">
              <a:extLst>
                <a:ext uri="{FF2B5EF4-FFF2-40B4-BE49-F238E27FC236}">
                  <a16:creationId xmlns:a16="http://schemas.microsoft.com/office/drawing/2014/main" id="{4EF20EA0-240E-47EC-8BC5-E67D70C1F405}"/>
                </a:ext>
              </a:extLst>
            </p:cNvPr>
            <p:cNvSpPr/>
            <p:nvPr/>
          </p:nvSpPr>
          <p:spPr bwMode="auto">
            <a:xfrm>
              <a:off x="5276758" y="4916549"/>
              <a:ext cx="2448000" cy="451119"/>
            </a:xfrm>
            <a:prstGeom prst="roundRect">
              <a:avLst>
                <a:gd name="adj" fmla="val 14076"/>
              </a:avLst>
            </a:prstGeom>
            <a:solidFill>
              <a:srgbClr val="00B050"/>
            </a:solidFill>
            <a:ln>
              <a:solidFill>
                <a:srgbClr val="00B050"/>
              </a:solid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anchor="ctr" anchorCtr="0"/>
            <a:lstStyle/>
            <a:p>
              <a:r>
                <a:rPr lang="ja-JP" altLang="en-US" sz="1600" b="1" dirty="0">
                  <a:solidFill>
                    <a:schemeClr val="bg1"/>
                  </a:solidFill>
                  <a:latin typeface="Meiryo UI" panose="020B0604030504040204" pitchFamily="50" charset="-128"/>
                  <a:ea typeface="Meiryo UI" panose="020B0604030504040204" pitchFamily="50" charset="-128"/>
                  <a:cs typeface="Verdana" panose="020B0604030504040204" pitchFamily="34" charset="0"/>
                </a:rPr>
                <a:t>デバイスマネジメントサーバ</a:t>
              </a:r>
              <a:endParaRPr lang="en-US" altLang="ja-JP" sz="1600" b="1" dirty="0">
                <a:solidFill>
                  <a:schemeClr val="bg1"/>
                </a:solidFill>
                <a:latin typeface="Meiryo UI" panose="020B0604030504040204" pitchFamily="50" charset="-128"/>
                <a:ea typeface="Meiryo UI" panose="020B0604030504040204" pitchFamily="50" charset="-128"/>
                <a:cs typeface="Verdana" panose="020B0604030504040204" pitchFamily="34" charset="0"/>
              </a:endParaRPr>
            </a:p>
          </p:txBody>
        </p:sp>
      </p:grpSp>
      <p:pic>
        <p:nvPicPr>
          <p:cNvPr id="30" name="図 29" descr="スクリーンショット が含まれている画像&#10;&#10;自動的に生成された説明">
            <a:extLst>
              <a:ext uri="{FF2B5EF4-FFF2-40B4-BE49-F238E27FC236}">
                <a16:creationId xmlns:a16="http://schemas.microsoft.com/office/drawing/2014/main" id="{9714FB0E-C860-4DF8-B0C3-FCD3F57FD80E}"/>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052653" y="3384000"/>
            <a:ext cx="3132000" cy="1450962"/>
          </a:xfrm>
          <a:prstGeom prst="rect">
            <a:avLst/>
          </a:prstGeom>
          <a:ln w="6350">
            <a:solidFill>
              <a:schemeClr val="bg1">
                <a:lumMod val="50000"/>
              </a:schemeClr>
            </a:solidFill>
          </a:ln>
          <a:effectLst>
            <a:outerShdw blurRad="50800" dist="38100" dir="2700000" algn="tl" rotWithShape="0">
              <a:prstClr val="black">
                <a:alpha val="40000"/>
              </a:prstClr>
            </a:outerShdw>
          </a:effectLst>
        </p:spPr>
      </p:pic>
      <p:sp>
        <p:nvSpPr>
          <p:cNvPr id="35" name="Text Box 19">
            <a:extLst>
              <a:ext uri="{FF2B5EF4-FFF2-40B4-BE49-F238E27FC236}">
                <a16:creationId xmlns:a16="http://schemas.microsoft.com/office/drawing/2014/main" id="{C4B2F55F-BC56-4E10-A733-5BBAB2E09E3B}"/>
              </a:ext>
            </a:extLst>
          </p:cNvPr>
          <p:cNvSpPr txBox="1">
            <a:spLocks noChangeArrowheads="1"/>
          </p:cNvSpPr>
          <p:nvPr/>
        </p:nvSpPr>
        <p:spPr bwMode="auto">
          <a:xfrm>
            <a:off x="1469844" y="5026756"/>
            <a:ext cx="1065102" cy="2880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nchor="ctr" anchorCtr="0">
            <a:spAutoFit/>
          </a:bodyPr>
          <a:lstStyle/>
          <a:p>
            <a:pPr>
              <a:lnSpc>
                <a:spcPct val="90000"/>
              </a:lnSpc>
              <a:spcBef>
                <a:spcPct val="50000"/>
              </a:spcBef>
            </a:pPr>
            <a:r>
              <a:rPr lang="ja-JP" altLang="en-US" sz="1400" dirty="0">
                <a:solidFill>
                  <a:schemeClr val="tx1"/>
                </a:solidFill>
                <a:latin typeface="Meiryo UI" panose="020B0604030504040204" pitchFamily="50" charset="-128"/>
                <a:ea typeface="Meiryo UI" panose="020B0604030504040204" pitchFamily="50" charset="-128"/>
              </a:rPr>
              <a:t>管理者様</a:t>
            </a:r>
          </a:p>
        </p:txBody>
      </p:sp>
      <p:pic>
        <p:nvPicPr>
          <p:cNvPr id="31" name="pixta_32687266-22.png" descr="pixta_32687266-22.png">
            <a:extLst>
              <a:ext uri="{FF2B5EF4-FFF2-40B4-BE49-F238E27FC236}">
                <a16:creationId xmlns:a16="http://schemas.microsoft.com/office/drawing/2014/main" id="{7DD037E3-6ECB-4DB5-95F8-45A8EC721CF8}"/>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77728" y="3689409"/>
            <a:ext cx="1618500" cy="1369576"/>
          </a:xfrm>
          <a:prstGeom prst="rect">
            <a:avLst/>
          </a:prstGeom>
          <a:ln w="12700">
            <a:miter lim="400000"/>
          </a:ln>
        </p:spPr>
      </p:pic>
      <p:pic>
        <p:nvPicPr>
          <p:cNvPr id="32" name="pixta_42810363-01.png" descr="pixta_42810363-01.png">
            <a:extLst>
              <a:ext uri="{FF2B5EF4-FFF2-40B4-BE49-F238E27FC236}">
                <a16:creationId xmlns:a16="http://schemas.microsoft.com/office/drawing/2014/main" id="{0E4ACD8E-2B99-4EBC-9B47-EC7001670F51}"/>
              </a:ext>
            </a:extLst>
          </p:cNvPr>
          <p:cNvPicPr>
            <a:picLocks noChangeAspect="1"/>
          </p:cNvPicPr>
          <p:nvPr/>
        </p:nvPicPr>
        <p:blipFill rotWithShape="1">
          <a:blip r:embed="rId5" cstate="screen">
            <a:extLst>
              <a:ext uri="{BEBA8EAE-BF5A-486C-A8C5-ECC9F3942E4B}">
                <a14:imgProps xmlns:a14="http://schemas.microsoft.com/office/drawing/2010/main">
                  <a14:imgLayer r:embed="rId6">
                    <a14:imgEffect>
                      <a14:backgroundRemoval t="9956" b="89956" l="0" r="86065">
                        <a14:backgroundMark x1="14426" y1="79471" x2="14426" y2="79471"/>
                        <a14:backgroundMark x1="981" y1="76123" x2="981" y2="76123"/>
                      </a14:backgroundRemoval>
                    </a14:imgEffect>
                  </a14:imgLayer>
                </a14:imgProps>
              </a:ext>
              <a:ext uri="{28A0092B-C50C-407E-A947-70E740481C1C}">
                <a14:useLocalDpi xmlns:a14="http://schemas.microsoft.com/office/drawing/2010/main"/>
              </a:ext>
            </a:extLst>
          </a:blip>
          <a:srcRect/>
          <a:stretch/>
        </p:blipFill>
        <p:spPr>
          <a:xfrm>
            <a:off x="10877832" y="3579862"/>
            <a:ext cx="1456422" cy="1622902"/>
          </a:xfrm>
          <a:prstGeom prst="rect">
            <a:avLst/>
          </a:prstGeom>
          <a:ln w="12700">
            <a:miter lim="400000"/>
          </a:ln>
        </p:spPr>
      </p:pic>
      <p:pic>
        <p:nvPicPr>
          <p:cNvPr id="24" name="Surface3_022_Silver.png">
            <a:extLst>
              <a:ext uri="{FF2B5EF4-FFF2-40B4-BE49-F238E27FC236}">
                <a16:creationId xmlns:a16="http://schemas.microsoft.com/office/drawing/2014/main" id="{E3CEB273-60CF-4614-81FE-4C3CF34BC51D}"/>
              </a:ext>
            </a:extLst>
          </p:cNvPr>
          <p:cNvPicPr>
            <a:picLocks noChangeAspect="1"/>
          </p:cNvPicPr>
          <p:nvPr/>
        </p:nvPicPr>
        <p:blipFill>
          <a:blip r:embed="rId7" cstate="screen">
            <a:extLst>
              <a:ext uri="{28A0092B-C50C-407E-A947-70E740481C1C}">
                <a14:useLocalDpi xmlns:a14="http://schemas.microsoft.com/office/drawing/2010/main"/>
              </a:ext>
            </a:extLst>
          </a:blip>
          <a:srcRect/>
          <a:stretch>
            <a:fillRect/>
          </a:stretch>
        </p:blipFill>
        <p:spPr>
          <a:xfrm>
            <a:off x="8628468" y="3152345"/>
            <a:ext cx="2527471" cy="1812235"/>
          </a:xfrm>
          <a:prstGeom prst="rect">
            <a:avLst/>
          </a:prstGeom>
          <a:ln w="12700">
            <a:miter lim="400000"/>
          </a:ln>
          <a:effectLst/>
        </p:spPr>
      </p:pic>
    </p:spTree>
    <p:extLst>
      <p:ext uri="{BB962C8B-B14F-4D97-AF65-F5344CB8AC3E}">
        <p14:creationId xmlns:p14="http://schemas.microsoft.com/office/powerpoint/2010/main" val="3770239613"/>
      </p:ext>
    </p:extLst>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3" name="直線コネクタ 62">
            <a:extLst>
              <a:ext uri="{FF2B5EF4-FFF2-40B4-BE49-F238E27FC236}">
                <a16:creationId xmlns:a16="http://schemas.microsoft.com/office/drawing/2014/main" id="{D0E90392-BA37-44CB-9B94-1102ECDD6BE6}"/>
              </a:ext>
            </a:extLst>
          </p:cNvPr>
          <p:cNvCxnSpPr/>
          <p:nvPr/>
        </p:nvCxnSpPr>
        <p:spPr bwMode="auto">
          <a:xfrm>
            <a:off x="4736939" y="2591999"/>
            <a:ext cx="0" cy="4412639"/>
          </a:xfrm>
          <a:prstGeom prst="line">
            <a:avLst/>
          </a:prstGeom>
          <a:solidFill>
            <a:srgbClr val="000000"/>
          </a:solidFill>
          <a:ln w="25400" cap="rnd" cmpd="sng" algn="ctr">
            <a:solidFill>
              <a:schemeClr val="bg1">
                <a:lumMod val="50000"/>
              </a:schemeClr>
            </a:solidFill>
            <a:prstDash val="sysDot"/>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4" name="直線コネクタ 33">
            <a:extLst>
              <a:ext uri="{FF2B5EF4-FFF2-40B4-BE49-F238E27FC236}">
                <a16:creationId xmlns:a16="http://schemas.microsoft.com/office/drawing/2014/main" id="{AA7328D0-CF27-40E0-AA45-3F7155C686D6}"/>
              </a:ext>
            </a:extLst>
          </p:cNvPr>
          <p:cNvCxnSpPr/>
          <p:nvPr/>
        </p:nvCxnSpPr>
        <p:spPr bwMode="auto">
          <a:xfrm>
            <a:off x="8265426" y="2625478"/>
            <a:ext cx="0" cy="4379160"/>
          </a:xfrm>
          <a:prstGeom prst="line">
            <a:avLst/>
          </a:prstGeom>
          <a:solidFill>
            <a:srgbClr val="000000"/>
          </a:solidFill>
          <a:ln w="25400" cap="rnd" cmpd="sng" algn="ctr">
            <a:solidFill>
              <a:schemeClr val="bg1">
                <a:lumMod val="50000"/>
              </a:schemeClr>
            </a:solidFill>
            <a:prstDash val="sysDot"/>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 name="スライド番号プレースホルダー 2">
            <a:extLst>
              <a:ext uri="{FF2B5EF4-FFF2-40B4-BE49-F238E27FC236}">
                <a16:creationId xmlns:a16="http://schemas.microsoft.com/office/drawing/2014/main" id="{1461B80C-4DB5-4EE2-AFCC-A62B908C3CF2}"/>
              </a:ext>
            </a:extLst>
          </p:cNvPr>
          <p:cNvSpPr>
            <a:spLocks noGrp="1"/>
          </p:cNvSpPr>
          <p:nvPr>
            <p:ph type="sldNum" sz="quarter" idx="4"/>
          </p:nvPr>
        </p:nvSpPr>
        <p:spPr/>
        <p:txBody>
          <a:bodyPr/>
          <a:lstStyle/>
          <a:p>
            <a:fld id="{F1BF7F6E-0413-4353-995D-100289A07FF8}" type="slidenum">
              <a:rPr lang="en-US" altLang="ja-JP" smtClean="0"/>
              <a:pPr/>
              <a:t>77</a:t>
            </a:fld>
            <a:endParaRPr lang="en-US" altLang="ja-JP" dirty="0"/>
          </a:p>
        </p:txBody>
      </p:sp>
      <p:sp>
        <p:nvSpPr>
          <p:cNvPr id="4" name="タイトル 3">
            <a:extLst>
              <a:ext uri="{FF2B5EF4-FFF2-40B4-BE49-F238E27FC236}">
                <a16:creationId xmlns:a16="http://schemas.microsoft.com/office/drawing/2014/main" id="{808F7EBB-6CC8-4A3D-A9AD-1660BB9F0E66}"/>
              </a:ext>
            </a:extLst>
          </p:cNvPr>
          <p:cNvSpPr>
            <a:spLocks noGrp="1"/>
          </p:cNvSpPr>
          <p:nvPr>
            <p:ph type="title"/>
          </p:nvPr>
        </p:nvSpPr>
        <p:spPr/>
        <p:txBody>
          <a:bodyPr/>
          <a:lstStyle/>
          <a:p>
            <a:r>
              <a:rPr lang="ja-JP" altLang="en-US" dirty="0">
                <a:solidFill>
                  <a:srgbClr val="191919"/>
                </a:solidFill>
                <a:latin typeface="Meiryo UI" panose="020B0604030504040204" pitchFamily="50" charset="-128"/>
                <a:ea typeface="Meiryo UI" panose="020B0604030504040204" pitchFamily="50" charset="-128"/>
                <a:sym typeface="ヒラギノ角ゴ ProN W6" charset="0"/>
              </a:rPr>
              <a:t>セキュリティポリシー違反検知</a:t>
            </a:r>
            <a:endParaRPr kumimoji="1" lang="ja-JP" altLang="en-US" dirty="0"/>
          </a:p>
        </p:txBody>
      </p:sp>
      <p:sp>
        <p:nvSpPr>
          <p:cNvPr id="5" name="角丸四角形 13">
            <a:extLst>
              <a:ext uri="{FF2B5EF4-FFF2-40B4-BE49-F238E27FC236}">
                <a16:creationId xmlns:a16="http://schemas.microsoft.com/office/drawing/2014/main" id="{325B9054-3404-434C-88DE-21991CCD2EF6}"/>
              </a:ext>
            </a:extLst>
          </p:cNvPr>
          <p:cNvSpPr/>
          <p:nvPr/>
        </p:nvSpPr>
        <p:spPr bwMode="auto">
          <a:xfrm>
            <a:off x="9022006" y="360000"/>
            <a:ext cx="1080000" cy="288000"/>
          </a:xfrm>
          <a:prstGeom prst="roundRect">
            <a:avLst>
              <a:gd name="adj" fmla="val 13229"/>
            </a:avLst>
          </a:prstGeom>
          <a:solidFill>
            <a:srgbClr val="00B0F0"/>
          </a:solidFill>
          <a:ln w="28575" cap="flat" cmpd="sng" algn="ctr">
            <a:no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a:defRPr/>
            </a:pPr>
            <a:r>
              <a:rPr lang="en-US" altLang="ja-JP" sz="1400" b="1" kern="0" dirty="0">
                <a:solidFill>
                  <a:srgbClr val="FFFFFF"/>
                </a:solidFill>
                <a:latin typeface="Meiryo UI" panose="020B0604030504040204" pitchFamily="50" charset="-128"/>
                <a:ea typeface="Meiryo UI" panose="020B0604030504040204" pitchFamily="50" charset="-128"/>
                <a:cs typeface="Verdana" panose="020B0604030504040204" pitchFamily="34" charset="0"/>
              </a:rPr>
              <a:t>Windows</a:t>
            </a:r>
            <a:endParaRPr kumimoji="1" lang="ja-JP" altLang="en-US" sz="1400" b="1" kern="0" dirty="0">
              <a:solidFill>
                <a:srgbClr val="FFFFFF"/>
              </a:solidFill>
              <a:latin typeface="Meiryo UI" panose="020B0604030504040204" pitchFamily="50" charset="-128"/>
              <a:ea typeface="Meiryo UI" panose="020B0604030504040204" pitchFamily="50" charset="-128"/>
              <a:cs typeface="Verdana" panose="020B0604030504040204" pitchFamily="34" charset="0"/>
            </a:endParaRPr>
          </a:p>
        </p:txBody>
      </p:sp>
      <p:sp>
        <p:nvSpPr>
          <p:cNvPr id="6" name="コンテンツ プレースホルダ 28">
            <a:extLst>
              <a:ext uri="{FF2B5EF4-FFF2-40B4-BE49-F238E27FC236}">
                <a16:creationId xmlns:a16="http://schemas.microsoft.com/office/drawing/2014/main" id="{CD730AAE-55EF-4D1D-87DA-ED9933978239}"/>
              </a:ext>
            </a:extLst>
          </p:cNvPr>
          <p:cNvSpPr txBox="1">
            <a:spLocks/>
          </p:cNvSpPr>
          <p:nvPr/>
        </p:nvSpPr>
        <p:spPr>
          <a:xfrm>
            <a:off x="360006" y="1257478"/>
            <a:ext cx="12283200" cy="1368000"/>
          </a:xfrm>
          <a:prstGeom prst="rect">
            <a:avLst/>
          </a:prstGeom>
        </p:spPr>
        <p:txBody>
          <a:bodyPr lIns="0" rIns="0" anchor="ctr" anchorCtr="0"/>
          <a:lstStyle>
            <a:lvl1pPr marL="215900" algn="l" rtl="0" fontAlgn="base">
              <a:spcBef>
                <a:spcPts val="2400"/>
              </a:spcBef>
              <a:spcAft>
                <a:spcPct val="0"/>
              </a:spcAft>
              <a:defRPr sz="4400">
                <a:solidFill>
                  <a:schemeClr val="tx1"/>
                </a:solidFill>
                <a:latin typeface="HGP創英角ｺﾞｼｯｸUB" panose="020B0900000000000000" pitchFamily="50" charset="-128"/>
                <a:ea typeface="HGP創英角ｺﾞｼｯｸUB" panose="020B0900000000000000" pitchFamily="50" charset="-128"/>
                <a:cs typeface="+mn-cs"/>
                <a:sym typeface="ヒラギノ角ゴ ProN W6" charset="0"/>
              </a:defRPr>
            </a:lvl1pPr>
            <a:lvl2pPr marL="1231900" indent="-571500" algn="l" rtl="0" fontAlgn="base">
              <a:spcBef>
                <a:spcPts val="2400"/>
              </a:spcBef>
              <a:spcAft>
                <a:spcPct val="0"/>
              </a:spcAft>
              <a:buClr>
                <a:srgbClr val="000000"/>
              </a:buClr>
              <a:buSzPct val="171000"/>
              <a:buFont typeface="ヒラギノ角ゴ ProN W3" charset="0"/>
              <a:buChar char="•"/>
              <a:defRPr sz="4400">
                <a:solidFill>
                  <a:schemeClr val="tx1"/>
                </a:solidFill>
                <a:latin typeface="HGP創英角ｺﾞｼｯｸUB" panose="020B0900000000000000" pitchFamily="50" charset="-128"/>
                <a:ea typeface="HGP創英角ｺﾞｼｯｸUB" panose="020B0900000000000000" pitchFamily="50" charset="-128"/>
                <a:cs typeface="+mn-cs"/>
                <a:sym typeface="ヒラギノ角ゴ ProN W6" charset="0"/>
              </a:defRPr>
            </a:lvl2pPr>
            <a:lvl3pPr marL="1676400" indent="-571500" algn="l" rtl="0" fontAlgn="base">
              <a:spcBef>
                <a:spcPts val="2400"/>
              </a:spcBef>
              <a:spcAft>
                <a:spcPct val="0"/>
              </a:spcAft>
              <a:buClr>
                <a:srgbClr val="000000"/>
              </a:buClr>
              <a:buSzPct val="171000"/>
              <a:buFont typeface="ヒラギノ角ゴ ProN W3" charset="0"/>
              <a:buChar char="•"/>
              <a:defRPr sz="4400">
                <a:solidFill>
                  <a:schemeClr val="tx1"/>
                </a:solidFill>
                <a:latin typeface="HGP創英角ｺﾞｼｯｸUB" panose="020B0900000000000000" pitchFamily="50" charset="-128"/>
                <a:ea typeface="HGP創英角ｺﾞｼｯｸUB" panose="020B0900000000000000" pitchFamily="50" charset="-128"/>
                <a:cs typeface="+mn-cs"/>
                <a:sym typeface="ヒラギノ角ゴ ProN W6" charset="0"/>
              </a:defRPr>
            </a:lvl3pPr>
            <a:lvl4pPr marL="2120900" indent="-571500" algn="l" rtl="0" fontAlgn="base">
              <a:spcBef>
                <a:spcPts val="2400"/>
              </a:spcBef>
              <a:spcAft>
                <a:spcPct val="0"/>
              </a:spcAft>
              <a:buClr>
                <a:srgbClr val="000000"/>
              </a:buClr>
              <a:buSzPct val="171000"/>
              <a:buFont typeface="ヒラギノ角ゴ ProN W3" charset="0"/>
              <a:buChar char="•"/>
              <a:defRPr sz="4400">
                <a:solidFill>
                  <a:schemeClr val="tx1"/>
                </a:solidFill>
                <a:latin typeface="HGP創英角ｺﾞｼｯｸUB" panose="020B0900000000000000" pitchFamily="50" charset="-128"/>
                <a:ea typeface="HGP創英角ｺﾞｼｯｸUB" panose="020B0900000000000000" pitchFamily="50" charset="-128"/>
                <a:cs typeface="+mn-cs"/>
                <a:sym typeface="ヒラギノ角ゴ ProN W6" charset="0"/>
              </a:defRPr>
            </a:lvl4pPr>
            <a:lvl5pPr marL="2565400" indent="-571500" algn="l" rtl="0" fontAlgn="base">
              <a:spcBef>
                <a:spcPts val="2400"/>
              </a:spcBef>
              <a:spcAft>
                <a:spcPct val="0"/>
              </a:spcAft>
              <a:buClr>
                <a:srgbClr val="000000"/>
              </a:buClr>
              <a:buSzPct val="171000"/>
              <a:buFont typeface="ヒラギノ角ゴ ProN W3" charset="0"/>
              <a:buChar char="•"/>
              <a:defRPr sz="4400">
                <a:solidFill>
                  <a:schemeClr val="tx1"/>
                </a:solidFill>
                <a:latin typeface="HGP創英角ｺﾞｼｯｸUB" panose="020B0900000000000000" pitchFamily="50" charset="-128"/>
                <a:ea typeface="HGP創英角ｺﾞｼｯｸUB" panose="020B0900000000000000" pitchFamily="50" charset="-128"/>
                <a:cs typeface="+mn-cs"/>
                <a:sym typeface="ヒラギノ角ゴ ProN W6" charset="0"/>
              </a:defRPr>
            </a:lvl5pPr>
            <a:lvl6pPr marL="3022600" indent="-571500" algn="l" rtl="0" fontAlgn="base">
              <a:spcBef>
                <a:spcPts val="2400"/>
              </a:spcBef>
              <a:spcAft>
                <a:spcPct val="0"/>
              </a:spcAft>
              <a:buClr>
                <a:srgbClr val="000000"/>
              </a:buClr>
              <a:buSzPct val="171000"/>
              <a:buFont typeface="ヒラギノ角ゴ ProN W3" charset="0"/>
              <a:buChar char="•"/>
              <a:defRPr sz="3800">
                <a:solidFill>
                  <a:schemeClr val="tx1"/>
                </a:solidFill>
                <a:latin typeface="+mn-lt"/>
                <a:ea typeface="+mn-ea"/>
                <a:cs typeface="+mn-cs"/>
                <a:sym typeface="ヒラギノ角ゴ ProN W6" charset="0"/>
              </a:defRPr>
            </a:lvl6pPr>
            <a:lvl7pPr marL="3479800" indent="-571500" algn="l" rtl="0" fontAlgn="base">
              <a:spcBef>
                <a:spcPts val="2400"/>
              </a:spcBef>
              <a:spcAft>
                <a:spcPct val="0"/>
              </a:spcAft>
              <a:buClr>
                <a:srgbClr val="000000"/>
              </a:buClr>
              <a:buSzPct val="171000"/>
              <a:buFont typeface="ヒラギノ角ゴ ProN W3" charset="0"/>
              <a:buChar char="•"/>
              <a:defRPr sz="3800">
                <a:solidFill>
                  <a:schemeClr val="tx1"/>
                </a:solidFill>
                <a:latin typeface="+mn-lt"/>
                <a:ea typeface="+mn-ea"/>
                <a:cs typeface="+mn-cs"/>
                <a:sym typeface="ヒラギノ角ゴ ProN W6" charset="0"/>
              </a:defRPr>
            </a:lvl7pPr>
            <a:lvl8pPr marL="3937000" indent="-571500" algn="l" rtl="0" fontAlgn="base">
              <a:spcBef>
                <a:spcPts val="2400"/>
              </a:spcBef>
              <a:spcAft>
                <a:spcPct val="0"/>
              </a:spcAft>
              <a:buClr>
                <a:srgbClr val="000000"/>
              </a:buClr>
              <a:buSzPct val="171000"/>
              <a:buFont typeface="ヒラギノ角ゴ ProN W3" charset="0"/>
              <a:buChar char="•"/>
              <a:defRPr sz="3800">
                <a:solidFill>
                  <a:schemeClr val="tx1"/>
                </a:solidFill>
                <a:latin typeface="+mn-lt"/>
                <a:ea typeface="+mn-ea"/>
                <a:cs typeface="+mn-cs"/>
                <a:sym typeface="ヒラギノ角ゴ ProN W6" charset="0"/>
              </a:defRPr>
            </a:lvl8pPr>
            <a:lvl9pPr marL="4394200" indent="-571500" algn="l" rtl="0" fontAlgn="base">
              <a:spcBef>
                <a:spcPts val="2400"/>
              </a:spcBef>
              <a:spcAft>
                <a:spcPct val="0"/>
              </a:spcAft>
              <a:buClr>
                <a:srgbClr val="000000"/>
              </a:buClr>
              <a:buSzPct val="171000"/>
              <a:buFont typeface="ヒラギノ角ゴ ProN W3" charset="0"/>
              <a:buChar char="•"/>
              <a:defRPr sz="3800">
                <a:solidFill>
                  <a:schemeClr val="tx1"/>
                </a:solidFill>
                <a:latin typeface="+mn-lt"/>
                <a:ea typeface="+mn-ea"/>
                <a:cs typeface="+mn-cs"/>
                <a:sym typeface="ヒラギノ角ゴ ProN W6" charset="0"/>
              </a:defRPr>
            </a:lvl9pPr>
          </a:lstStyle>
          <a:p>
            <a:pPr marL="0" algn="ctr">
              <a:spcBef>
                <a:spcPts val="0"/>
              </a:spcBef>
            </a:pPr>
            <a:r>
              <a:rPr lang="ja-JP" altLang="en-US" sz="3000" kern="0" dirty="0">
                <a:latin typeface="Meiryo UI" panose="020B0604030504040204" pitchFamily="50" charset="-128"/>
                <a:ea typeface="Meiryo UI" panose="020B0604030504040204" pitchFamily="50" charset="-128"/>
                <a:cs typeface="Verdana" panose="020B0604030504040204" pitchFamily="34" charset="0"/>
              </a:rPr>
              <a:t>セキュリティポリシー違反</a:t>
            </a:r>
            <a:r>
              <a:rPr lang="en-US" altLang="ja-JP" sz="3000" kern="0" dirty="0">
                <a:latin typeface="Meiryo UI" panose="020B0604030504040204" pitchFamily="50" charset="-128"/>
                <a:ea typeface="Meiryo UI" panose="020B0604030504040204" pitchFamily="50" charset="-128"/>
                <a:cs typeface="Verdana" panose="020B0604030504040204" pitchFamily="34" charset="0"/>
              </a:rPr>
              <a:t>PC</a:t>
            </a:r>
            <a:r>
              <a:rPr lang="ja-JP" altLang="en-US" sz="3000" kern="0" dirty="0">
                <a:latin typeface="Meiryo UI" panose="020B0604030504040204" pitchFamily="50" charset="-128"/>
                <a:ea typeface="Meiryo UI" panose="020B0604030504040204" pitchFamily="50" charset="-128"/>
                <a:cs typeface="Verdana" panose="020B0604030504040204" pitchFamily="34" charset="0"/>
              </a:rPr>
              <a:t>の検知と確認が可能</a:t>
            </a:r>
          </a:p>
        </p:txBody>
      </p:sp>
      <p:graphicFrame>
        <p:nvGraphicFramePr>
          <p:cNvPr id="7" name="Group 126">
            <a:extLst>
              <a:ext uri="{FF2B5EF4-FFF2-40B4-BE49-F238E27FC236}">
                <a16:creationId xmlns:a16="http://schemas.microsoft.com/office/drawing/2014/main" id="{24E6F0EA-D4CD-48BC-A4D3-2EC57761365F}"/>
              </a:ext>
            </a:extLst>
          </p:cNvPr>
          <p:cNvGraphicFramePr>
            <a:graphicFrameLocks noGrp="1"/>
          </p:cNvGraphicFramePr>
          <p:nvPr>
            <p:extLst>
              <p:ext uri="{D42A27DB-BD31-4B8C-83A1-F6EECF244321}">
                <p14:modId xmlns:p14="http://schemas.microsoft.com/office/powerpoint/2010/main" val="3768711944"/>
              </p:ext>
            </p:extLst>
          </p:nvPr>
        </p:nvGraphicFramePr>
        <p:xfrm>
          <a:off x="741600" y="7216470"/>
          <a:ext cx="11520000" cy="1836000"/>
        </p:xfrm>
        <a:graphic>
          <a:graphicData uri="http://schemas.openxmlformats.org/drawingml/2006/table">
            <a:tbl>
              <a:tblPr/>
              <a:tblGrid>
                <a:gridCol w="2952000">
                  <a:extLst>
                    <a:ext uri="{9D8B030D-6E8A-4147-A177-3AD203B41FA5}">
                      <a16:colId xmlns:a16="http://schemas.microsoft.com/office/drawing/2014/main" val="20000"/>
                    </a:ext>
                  </a:extLst>
                </a:gridCol>
                <a:gridCol w="8568000">
                  <a:extLst>
                    <a:ext uri="{9D8B030D-6E8A-4147-A177-3AD203B41FA5}">
                      <a16:colId xmlns:a16="http://schemas.microsoft.com/office/drawing/2014/main" val="20001"/>
                    </a:ext>
                  </a:extLst>
                </a:gridCol>
              </a:tblGrid>
              <a:tr h="432000">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1" lang="ja-JP" altLang="en-US" sz="1800" b="1" i="0" u="none" strike="noStrike" cap="none" normalizeH="0" baseline="0" dirty="0">
                          <a:ln>
                            <a:noFill/>
                          </a:ln>
                          <a:solidFill>
                            <a:schemeClr val="bg1"/>
                          </a:solidFill>
                          <a:effectLst/>
                          <a:latin typeface="Meiryo UI" panose="020B0604030504040204" pitchFamily="50" charset="-128"/>
                          <a:ea typeface="Meiryo UI" panose="020B0604030504040204" pitchFamily="50" charset="-128"/>
                        </a:rPr>
                        <a:t>セキュリティポリシー項目 </a:t>
                      </a:r>
                    </a:p>
                  </a:txBody>
                  <a:tcPr marL="0" marR="0" marT="0" marB="0" anchor="ctr" anchorCtr="1"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solidFill>
                      <a:schemeClr val="bg1">
                        <a:lumMod val="65000"/>
                      </a:schemeClr>
                    </a:solidFill>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1" lang="ja-JP" altLang="en-US" sz="1800" b="1" i="0" u="none" strike="noStrike" cap="none" normalizeH="0" baseline="0" dirty="0">
                          <a:ln>
                            <a:noFill/>
                          </a:ln>
                          <a:solidFill>
                            <a:schemeClr val="bg1"/>
                          </a:solidFill>
                          <a:effectLst/>
                          <a:latin typeface="Meiryo UI" panose="020B0604030504040204" pitchFamily="50" charset="-128"/>
                          <a:ea typeface="Meiryo UI" panose="020B0604030504040204" pitchFamily="50" charset="-128"/>
                        </a:rPr>
                        <a:t>内　容</a:t>
                      </a:r>
                    </a:p>
                  </a:txBody>
                  <a:tcPr marL="0" marR="0" marT="0" marB="0" anchor="ctr" anchorCtr="1"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solidFill>
                      <a:schemeClr val="bg1">
                        <a:lumMod val="65000"/>
                      </a:schemeClr>
                    </a:solidFill>
                  </a:tcPr>
                </a:tc>
                <a:extLst>
                  <a:ext uri="{0D108BD9-81ED-4DB2-BD59-A6C34878D82A}">
                    <a16:rowId xmlns:a16="http://schemas.microsoft.com/office/drawing/2014/main" val="10000"/>
                  </a:ext>
                </a:extLst>
              </a:tr>
              <a:tr h="468000">
                <a:tc>
                  <a:txBody>
                    <a:bodyPr/>
                    <a:lstStyle/>
                    <a:p>
                      <a:pPr marL="144000" marR="0" lvl="0" indent="0" algn="l" defTabSz="914400" rtl="0" eaLnBrk="1" fontAlgn="base" latinLnBrk="0" hangingPunct="1">
                        <a:lnSpc>
                          <a:spcPct val="100000"/>
                        </a:lnSpc>
                        <a:spcBef>
                          <a:spcPts val="0"/>
                        </a:spcBef>
                        <a:spcAft>
                          <a:spcPct val="0"/>
                        </a:spcAft>
                        <a:buClrTx/>
                        <a:buSzTx/>
                        <a:buFontTx/>
                        <a:buNone/>
                        <a:tabLst/>
                      </a:pPr>
                      <a:r>
                        <a:rPr lang="ja-JP" altLang="en-US" sz="1800" b="0" dirty="0">
                          <a:latin typeface="Meiryo UI" panose="020B0604030504040204" pitchFamily="50" charset="-128"/>
                          <a:ea typeface="Meiryo UI" panose="020B0604030504040204" pitchFamily="50" charset="-128"/>
                        </a:rPr>
                        <a:t>ウイルス対策ソフト違反</a:t>
                      </a:r>
                      <a:endParaRPr kumimoji="1" lang="ja-JP" altLang="en-US" sz="18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endParaRPr>
                    </a:p>
                  </a:txBody>
                  <a:tcPr marL="72000" marR="144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noFill/>
                  </a:tcPr>
                </a:tc>
                <a:tc>
                  <a:txBody>
                    <a:bodyPr/>
                    <a:lstStyle/>
                    <a:p>
                      <a:pPr marL="144000" indent="0" algn="l"/>
                      <a:r>
                        <a:rPr lang="ja-JP" altLang="en-US" sz="1600" b="0" dirty="0">
                          <a:latin typeface="Meiryo UI" panose="020B0604030504040204" pitchFamily="50" charset="-128"/>
                          <a:ea typeface="Meiryo UI" panose="020B0604030504040204" pitchFamily="50" charset="-128"/>
                        </a:rPr>
                        <a:t>最新のアンチウイルス対策ソフト以外がインストールされた</a:t>
                      </a:r>
                      <a:r>
                        <a:rPr lang="en-US" altLang="ja-JP" sz="1600" b="0" dirty="0">
                          <a:latin typeface="Meiryo UI" panose="020B0604030504040204" pitchFamily="50" charset="-128"/>
                          <a:ea typeface="Meiryo UI" panose="020B0604030504040204" pitchFamily="50" charset="-128"/>
                        </a:rPr>
                        <a:t>PC</a:t>
                      </a:r>
                      <a:r>
                        <a:rPr lang="ja-JP" altLang="en-US" sz="1600" b="0" dirty="0">
                          <a:latin typeface="Meiryo UI" panose="020B0604030504040204" pitchFamily="50" charset="-128"/>
                          <a:ea typeface="Meiryo UI" panose="020B0604030504040204" pitchFamily="50" charset="-128"/>
                        </a:rPr>
                        <a:t>を検知</a:t>
                      </a:r>
                      <a:endParaRPr lang="en-US" altLang="ja-JP" sz="1600" b="0" dirty="0">
                        <a:latin typeface="Meiryo UI" panose="020B0604030504040204" pitchFamily="50" charset="-128"/>
                        <a:ea typeface="Meiryo UI" panose="020B0604030504040204" pitchFamily="50" charset="-128"/>
                      </a:endParaRPr>
                    </a:p>
                  </a:txBody>
                  <a:tcPr marL="72000" marR="144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468000">
                <a:tc>
                  <a:txBody>
                    <a:bodyPr/>
                    <a:lstStyle/>
                    <a:p>
                      <a:pPr marL="144000" marR="0" lvl="0" indent="0" algn="l" defTabSz="914400" rtl="0" eaLnBrk="1" fontAlgn="base" latinLnBrk="0" hangingPunct="1">
                        <a:lnSpc>
                          <a:spcPct val="100000"/>
                        </a:lnSpc>
                        <a:spcBef>
                          <a:spcPts val="0"/>
                        </a:spcBef>
                        <a:spcAft>
                          <a:spcPct val="0"/>
                        </a:spcAft>
                        <a:buClrTx/>
                        <a:buSzTx/>
                        <a:buFontTx/>
                        <a:buNone/>
                        <a:tabLst/>
                      </a:pPr>
                      <a:r>
                        <a:rPr lang="ja-JP" altLang="en-US" sz="1800" b="0" dirty="0">
                          <a:latin typeface="Meiryo UI" panose="020B0604030504040204" pitchFamily="50" charset="-128"/>
                          <a:ea typeface="Meiryo UI" panose="020B0604030504040204" pitchFamily="50" charset="-128"/>
                        </a:rPr>
                        <a:t>セキュリティパッチ違反</a:t>
                      </a:r>
                      <a:endParaRPr kumimoji="1" lang="ja-JP" altLang="en-US" sz="18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endParaRPr>
                    </a:p>
                  </a:txBody>
                  <a:tcPr marL="72000" marR="144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noFill/>
                  </a:tcPr>
                </a:tc>
                <a:tc>
                  <a:txBody>
                    <a:bodyPr/>
                    <a:lstStyle/>
                    <a:p>
                      <a:pPr marL="144000" indent="0" algn="l"/>
                      <a:r>
                        <a:rPr lang="ja-JP" altLang="en-US" sz="1600" b="0" dirty="0">
                          <a:latin typeface="Meiryo UI" panose="020B0604030504040204" pitchFamily="50" charset="-128"/>
                          <a:ea typeface="Meiryo UI" panose="020B0604030504040204" pitchFamily="50" charset="-128"/>
                        </a:rPr>
                        <a:t>最新の</a:t>
                      </a:r>
                      <a:r>
                        <a:rPr lang="en-US" altLang="ja-JP" sz="1600" b="0" dirty="0" err="1">
                          <a:latin typeface="Meiryo UI" panose="020B0604030504040204" pitchFamily="50" charset="-128"/>
                          <a:ea typeface="Meiryo UI" panose="020B0604030504040204" pitchFamily="50" charset="-128"/>
                        </a:rPr>
                        <a:t>HotFix</a:t>
                      </a:r>
                      <a:r>
                        <a:rPr lang="ja-JP" altLang="en-US" sz="1600" b="0" dirty="0">
                          <a:latin typeface="Meiryo UI" panose="020B0604030504040204" pitchFamily="50" charset="-128"/>
                          <a:ea typeface="Meiryo UI" panose="020B0604030504040204" pitchFamily="50" charset="-128"/>
                        </a:rPr>
                        <a:t>がインストールされていない</a:t>
                      </a:r>
                      <a:r>
                        <a:rPr lang="en-US" altLang="ja-JP" sz="1600" b="0" dirty="0">
                          <a:latin typeface="Meiryo UI" panose="020B0604030504040204" pitchFamily="50" charset="-128"/>
                          <a:ea typeface="Meiryo UI" panose="020B0604030504040204" pitchFamily="50" charset="-128"/>
                        </a:rPr>
                        <a:t>PC</a:t>
                      </a:r>
                      <a:r>
                        <a:rPr lang="ja-JP" altLang="en-US" sz="1600" b="0" dirty="0">
                          <a:latin typeface="Meiryo UI" panose="020B0604030504040204" pitchFamily="50" charset="-128"/>
                          <a:ea typeface="Meiryo UI" panose="020B0604030504040204" pitchFamily="50" charset="-128"/>
                        </a:rPr>
                        <a:t>を検知</a:t>
                      </a:r>
                      <a:endParaRPr lang="en-US" altLang="ja-JP" sz="1600" b="0" dirty="0">
                        <a:latin typeface="Meiryo UI" panose="020B0604030504040204" pitchFamily="50" charset="-128"/>
                        <a:ea typeface="Meiryo UI" panose="020B0604030504040204" pitchFamily="50" charset="-128"/>
                      </a:endParaRPr>
                    </a:p>
                  </a:txBody>
                  <a:tcPr marL="72000" marR="144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468000">
                <a:tc>
                  <a:txBody>
                    <a:bodyPr/>
                    <a:lstStyle/>
                    <a:p>
                      <a:pPr marL="144000" marR="0" lvl="0" indent="0" algn="l" defTabSz="914400" rtl="0" eaLnBrk="1" fontAlgn="base" latinLnBrk="0" hangingPunct="1">
                        <a:lnSpc>
                          <a:spcPct val="100000"/>
                        </a:lnSpc>
                        <a:spcBef>
                          <a:spcPts val="0"/>
                        </a:spcBef>
                        <a:spcAft>
                          <a:spcPct val="0"/>
                        </a:spcAft>
                        <a:buClrTx/>
                        <a:buSzTx/>
                        <a:buFontTx/>
                        <a:buNone/>
                        <a:tabLst/>
                      </a:pPr>
                      <a:r>
                        <a:rPr lang="ja-JP" altLang="en-US" sz="1800" b="0" dirty="0">
                          <a:latin typeface="Meiryo UI" panose="020B0604030504040204" pitchFamily="50" charset="-128"/>
                          <a:ea typeface="Meiryo UI" panose="020B0604030504040204" pitchFamily="50" charset="-128"/>
                        </a:rPr>
                        <a:t>禁止ソフトウェア違反</a:t>
                      </a:r>
                      <a:endParaRPr kumimoji="1" lang="ja-JP" altLang="en-US" sz="18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endParaRPr>
                    </a:p>
                  </a:txBody>
                  <a:tcPr marL="72000" marR="144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noFill/>
                  </a:tcPr>
                </a:tc>
                <a:tc>
                  <a:txBody>
                    <a:bodyPr/>
                    <a:lstStyle/>
                    <a:p>
                      <a:pPr marL="144000" indent="0" algn="l"/>
                      <a:r>
                        <a:rPr lang="ja-JP" altLang="en-US" sz="1600" b="0" dirty="0">
                          <a:latin typeface="Meiryo UI" panose="020B0604030504040204" pitchFamily="50" charset="-128"/>
                          <a:ea typeface="Meiryo UI" panose="020B0604030504040204" pitchFamily="50" charset="-128"/>
                        </a:rPr>
                        <a:t>指定した禁止ソフトウェア一覧に該当するソフトウェアがインストールされた</a:t>
                      </a:r>
                      <a:r>
                        <a:rPr lang="en-US" altLang="ja-JP" sz="1600" b="0" dirty="0">
                          <a:latin typeface="Meiryo UI" panose="020B0604030504040204" pitchFamily="50" charset="-128"/>
                          <a:ea typeface="Meiryo UI" panose="020B0604030504040204" pitchFamily="50" charset="-128"/>
                        </a:rPr>
                        <a:t>PC</a:t>
                      </a:r>
                      <a:r>
                        <a:rPr lang="ja-JP" altLang="en-US" sz="1600" b="0" dirty="0">
                          <a:latin typeface="Meiryo UI" panose="020B0604030504040204" pitchFamily="50" charset="-128"/>
                          <a:ea typeface="Meiryo UI" panose="020B0604030504040204" pitchFamily="50" charset="-128"/>
                        </a:rPr>
                        <a:t>を検知</a:t>
                      </a:r>
                      <a:endParaRPr lang="en-US" altLang="ja-JP" sz="1600" b="0" dirty="0">
                        <a:latin typeface="Meiryo UI" panose="020B0604030504040204" pitchFamily="50" charset="-128"/>
                        <a:ea typeface="Meiryo UI" panose="020B0604030504040204" pitchFamily="50" charset="-128"/>
                      </a:endParaRPr>
                    </a:p>
                  </a:txBody>
                  <a:tcPr marL="72000" marR="144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bl>
          </a:graphicData>
        </a:graphic>
      </p:graphicFrame>
      <p:sp>
        <p:nvSpPr>
          <p:cNvPr id="9" name="矢印: 右 8">
            <a:extLst>
              <a:ext uri="{FF2B5EF4-FFF2-40B4-BE49-F238E27FC236}">
                <a16:creationId xmlns:a16="http://schemas.microsoft.com/office/drawing/2014/main" id="{658100AF-E7BA-4381-9719-BA44EFD246D7}"/>
              </a:ext>
            </a:extLst>
          </p:cNvPr>
          <p:cNvSpPr/>
          <p:nvPr/>
        </p:nvSpPr>
        <p:spPr bwMode="auto">
          <a:xfrm>
            <a:off x="6999760" y="4113045"/>
            <a:ext cx="2454174" cy="184667"/>
          </a:xfrm>
          <a:prstGeom prst="rightArrow">
            <a:avLst>
              <a:gd name="adj1" fmla="val 45958"/>
              <a:gd name="adj2" fmla="val 129682"/>
            </a:avLst>
          </a:prstGeom>
          <a:gradFill>
            <a:gsLst>
              <a:gs pos="0">
                <a:srgbClr val="00B050"/>
              </a:gs>
              <a:gs pos="100000">
                <a:srgbClr val="0070C0"/>
              </a:gs>
            </a:gsLst>
            <a:lin ang="0" scaled="0"/>
          </a:gra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10" name="矢印: 右 9">
            <a:extLst>
              <a:ext uri="{FF2B5EF4-FFF2-40B4-BE49-F238E27FC236}">
                <a16:creationId xmlns:a16="http://schemas.microsoft.com/office/drawing/2014/main" id="{85290F84-AD1F-4EC9-AAEC-5ABDFBAA9C19}"/>
              </a:ext>
            </a:extLst>
          </p:cNvPr>
          <p:cNvSpPr/>
          <p:nvPr/>
        </p:nvSpPr>
        <p:spPr bwMode="auto">
          <a:xfrm>
            <a:off x="4269367" y="4113045"/>
            <a:ext cx="1656000" cy="184667"/>
          </a:xfrm>
          <a:prstGeom prst="rightArrow">
            <a:avLst>
              <a:gd name="adj1" fmla="val 45958"/>
              <a:gd name="adj2" fmla="val 129682"/>
            </a:avLst>
          </a:prstGeom>
          <a:solidFill>
            <a:srgbClr val="00B050"/>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11" name="四角形: 角を丸くする 10">
            <a:extLst>
              <a:ext uri="{FF2B5EF4-FFF2-40B4-BE49-F238E27FC236}">
                <a16:creationId xmlns:a16="http://schemas.microsoft.com/office/drawing/2014/main" id="{62220B4F-857E-4EFB-B8B0-B6545257098F}"/>
              </a:ext>
            </a:extLst>
          </p:cNvPr>
          <p:cNvSpPr/>
          <p:nvPr/>
        </p:nvSpPr>
        <p:spPr bwMode="auto">
          <a:xfrm>
            <a:off x="1460515" y="2591999"/>
            <a:ext cx="2592000" cy="576000"/>
          </a:xfrm>
          <a:prstGeom prst="roundRect">
            <a:avLst>
              <a:gd name="adj" fmla="val 11024"/>
            </a:avLst>
          </a:prstGeom>
          <a:solidFill>
            <a:schemeClr val="bg1">
              <a:lumMod val="95000"/>
            </a:schemeClr>
          </a:solidFill>
          <a:ln w="15875" cap="flat" cmpd="sng" algn="ctr">
            <a:solidFill>
              <a:schemeClr val="bg1">
                <a:lumMod val="50000"/>
              </a:schemeClr>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252000" indent="-252000" algn="l"/>
            <a:r>
              <a:rPr lang="ja-JP" altLang="en-US" sz="2000" b="1" dirty="0">
                <a:solidFill>
                  <a:srgbClr val="00B050"/>
                </a:solidFill>
                <a:latin typeface="Meiryo UI" panose="020B0604030504040204" pitchFamily="50" charset="-128"/>
                <a:ea typeface="Meiryo UI" panose="020B0604030504040204" pitchFamily="50" charset="-128"/>
                <a:cs typeface="Arial" pitchFamily="34" charset="0"/>
              </a:rPr>
              <a:t>❶</a:t>
            </a:r>
            <a:r>
              <a:rPr kumimoji="1" lang="ja-JP" altLang="en-US" sz="2000" dirty="0">
                <a:latin typeface="Meiryo UI" panose="020B0604030504040204" pitchFamily="50" charset="-128"/>
                <a:ea typeface="Meiryo UI" panose="020B0604030504040204" pitchFamily="50" charset="-128"/>
              </a:rPr>
              <a:t>ポリシー</a:t>
            </a:r>
            <a:r>
              <a:rPr kumimoji="1" lang="ja-JP" altLang="en-US" sz="2000" dirty="0">
                <a:solidFill>
                  <a:schemeClr val="tx1"/>
                </a:solidFill>
                <a:latin typeface="Meiryo UI" panose="020B0604030504040204" pitchFamily="50" charset="-128"/>
                <a:ea typeface="Meiryo UI" panose="020B0604030504040204" pitchFamily="50" charset="-128"/>
              </a:rPr>
              <a:t>設定</a:t>
            </a:r>
            <a:endParaRPr lang="ja-JP" altLang="en-US" sz="2000" dirty="0">
              <a:solidFill>
                <a:schemeClr val="tx1"/>
              </a:solidFill>
              <a:latin typeface="Meiryo UI" panose="020B0604030504040204" pitchFamily="50" charset="-128"/>
              <a:ea typeface="Meiryo UI" panose="020B0604030504040204" pitchFamily="50" charset="-128"/>
              <a:cs typeface="Arial" pitchFamily="34" charset="0"/>
            </a:endParaRPr>
          </a:p>
        </p:txBody>
      </p:sp>
      <p:sp>
        <p:nvSpPr>
          <p:cNvPr id="12" name="四角形: 角を丸くする 11">
            <a:extLst>
              <a:ext uri="{FF2B5EF4-FFF2-40B4-BE49-F238E27FC236}">
                <a16:creationId xmlns:a16="http://schemas.microsoft.com/office/drawing/2014/main" id="{D77FDF6E-5E14-4D4A-9E55-2D755FBBFA22}"/>
              </a:ext>
            </a:extLst>
          </p:cNvPr>
          <p:cNvSpPr/>
          <p:nvPr/>
        </p:nvSpPr>
        <p:spPr bwMode="auto">
          <a:xfrm>
            <a:off x="8949424" y="2591999"/>
            <a:ext cx="2592000" cy="576000"/>
          </a:xfrm>
          <a:prstGeom prst="roundRect">
            <a:avLst>
              <a:gd name="adj" fmla="val 11024"/>
            </a:avLst>
          </a:prstGeom>
          <a:solidFill>
            <a:schemeClr val="bg1">
              <a:lumMod val="95000"/>
            </a:schemeClr>
          </a:solidFill>
          <a:ln w="15875" cap="flat" cmpd="sng" algn="ctr">
            <a:solidFill>
              <a:schemeClr val="bg1">
                <a:lumMod val="50000"/>
              </a:schemeClr>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252000" indent="-252000" algn="l"/>
            <a:r>
              <a:rPr lang="ja-JP" altLang="en-US" sz="2000" b="1" dirty="0">
                <a:solidFill>
                  <a:srgbClr val="0070C0"/>
                </a:solidFill>
                <a:latin typeface="Meiryo UI" panose="020B0604030504040204" pitchFamily="50" charset="-128"/>
                <a:ea typeface="Meiryo UI" panose="020B0604030504040204" pitchFamily="50" charset="-128"/>
                <a:cs typeface="Arial" pitchFamily="34" charset="0"/>
              </a:rPr>
              <a:t>❷</a:t>
            </a:r>
            <a:r>
              <a:rPr kumimoji="1" lang="ja-JP" altLang="en-US" sz="2000" dirty="0">
                <a:latin typeface="Meiryo UI" panose="020B0604030504040204" pitchFamily="50" charset="-128"/>
                <a:ea typeface="Meiryo UI" panose="020B0604030504040204" pitchFamily="50" charset="-128"/>
              </a:rPr>
              <a:t>ポリシーチェック</a:t>
            </a:r>
            <a:endParaRPr lang="ja-JP" altLang="en-US" sz="2000" dirty="0">
              <a:solidFill>
                <a:schemeClr val="tx1"/>
              </a:solidFill>
              <a:latin typeface="Meiryo UI" panose="020B0604030504040204" pitchFamily="50" charset="-128"/>
              <a:ea typeface="Meiryo UI" panose="020B0604030504040204" pitchFamily="50" charset="-128"/>
              <a:cs typeface="Arial" pitchFamily="34" charset="0"/>
            </a:endParaRPr>
          </a:p>
        </p:txBody>
      </p:sp>
      <p:cxnSp>
        <p:nvCxnSpPr>
          <p:cNvPr id="13" name="直線コネクタ 12">
            <a:extLst>
              <a:ext uri="{FF2B5EF4-FFF2-40B4-BE49-F238E27FC236}">
                <a16:creationId xmlns:a16="http://schemas.microsoft.com/office/drawing/2014/main" id="{5086DE2F-CD77-4094-9EB1-8B9CBA0A1CC7}"/>
              </a:ext>
            </a:extLst>
          </p:cNvPr>
          <p:cNvCxnSpPr/>
          <p:nvPr/>
        </p:nvCxnSpPr>
        <p:spPr bwMode="auto">
          <a:xfrm>
            <a:off x="776092" y="2591999"/>
            <a:ext cx="0" cy="4412639"/>
          </a:xfrm>
          <a:prstGeom prst="line">
            <a:avLst/>
          </a:prstGeom>
          <a:solidFill>
            <a:srgbClr val="000000"/>
          </a:solidFill>
          <a:ln w="25400" cap="rnd" cmpd="sng" algn="ctr">
            <a:solidFill>
              <a:schemeClr val="bg1">
                <a:lumMod val="50000"/>
              </a:schemeClr>
            </a:solidFill>
            <a:prstDash val="sysDot"/>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25" name="Picture 6" descr="j0428969">
            <a:extLst>
              <a:ext uri="{FF2B5EF4-FFF2-40B4-BE49-F238E27FC236}">
                <a16:creationId xmlns:a16="http://schemas.microsoft.com/office/drawing/2014/main" id="{21F280B0-DEC6-4294-943D-925573C0492A}"/>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5974176" y="3392971"/>
            <a:ext cx="1053164" cy="1458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1" name="グループ化 60">
            <a:extLst>
              <a:ext uri="{FF2B5EF4-FFF2-40B4-BE49-F238E27FC236}">
                <a16:creationId xmlns:a16="http://schemas.microsoft.com/office/drawing/2014/main" id="{1743AB0A-4D61-4BB6-8C92-4FD76C77F33A}"/>
              </a:ext>
            </a:extLst>
          </p:cNvPr>
          <p:cNvGrpSpPr/>
          <p:nvPr/>
        </p:nvGrpSpPr>
        <p:grpSpPr>
          <a:xfrm>
            <a:off x="1710432" y="4912469"/>
            <a:ext cx="2092169" cy="2092169"/>
            <a:chOff x="1638230" y="4912469"/>
            <a:chExt cx="2092169" cy="2092169"/>
          </a:xfrm>
        </p:grpSpPr>
        <p:sp>
          <p:nvSpPr>
            <p:cNvPr id="29" name="楕円 28">
              <a:extLst>
                <a:ext uri="{FF2B5EF4-FFF2-40B4-BE49-F238E27FC236}">
                  <a16:creationId xmlns:a16="http://schemas.microsoft.com/office/drawing/2014/main" id="{671DBED0-B6F4-4C0F-9C54-BB5D6670E710}"/>
                </a:ext>
              </a:extLst>
            </p:cNvPr>
            <p:cNvSpPr/>
            <p:nvPr/>
          </p:nvSpPr>
          <p:spPr bwMode="auto">
            <a:xfrm>
              <a:off x="1638230" y="4912469"/>
              <a:ext cx="2092169" cy="2092169"/>
            </a:xfrm>
            <a:prstGeom prst="ellipse">
              <a:avLst/>
            </a:prstGeom>
            <a:solidFill>
              <a:schemeClr val="bg1">
                <a:lumMod val="85000"/>
              </a:schemeClr>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31" name="Text Box 19">
              <a:extLst>
                <a:ext uri="{FF2B5EF4-FFF2-40B4-BE49-F238E27FC236}">
                  <a16:creationId xmlns:a16="http://schemas.microsoft.com/office/drawing/2014/main" id="{B46EB886-3B2F-49C2-A6DF-17CFBA0DF35F}"/>
                </a:ext>
              </a:extLst>
            </p:cNvPr>
            <p:cNvSpPr txBox="1">
              <a:spLocks noChangeArrowheads="1"/>
            </p:cNvSpPr>
            <p:nvPr/>
          </p:nvSpPr>
          <p:spPr bwMode="auto">
            <a:xfrm>
              <a:off x="2151763" y="6424637"/>
              <a:ext cx="1065102" cy="2880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nchor="ctr" anchorCtr="0">
              <a:spAutoFit/>
            </a:bodyPr>
            <a:lstStyle/>
            <a:p>
              <a:pPr>
                <a:lnSpc>
                  <a:spcPct val="90000"/>
                </a:lnSpc>
                <a:spcBef>
                  <a:spcPct val="50000"/>
                </a:spcBef>
              </a:pPr>
              <a:r>
                <a:rPr lang="ja-JP" altLang="en-US" sz="1400" dirty="0">
                  <a:solidFill>
                    <a:schemeClr val="tx1"/>
                  </a:solidFill>
                  <a:latin typeface="Meiryo UI" panose="020B0604030504040204" pitchFamily="50" charset="-128"/>
                  <a:ea typeface="Meiryo UI" panose="020B0604030504040204" pitchFamily="50" charset="-128"/>
                </a:rPr>
                <a:t>管理者様</a:t>
              </a:r>
            </a:p>
          </p:txBody>
        </p:sp>
      </p:grpSp>
      <p:cxnSp>
        <p:nvCxnSpPr>
          <p:cNvPr id="35" name="直線コネクタ 34">
            <a:extLst>
              <a:ext uri="{FF2B5EF4-FFF2-40B4-BE49-F238E27FC236}">
                <a16:creationId xmlns:a16="http://schemas.microsoft.com/office/drawing/2014/main" id="{C6F5C1C6-4508-42EE-BEAC-18F1C859A186}"/>
              </a:ext>
            </a:extLst>
          </p:cNvPr>
          <p:cNvCxnSpPr/>
          <p:nvPr/>
        </p:nvCxnSpPr>
        <p:spPr bwMode="auto">
          <a:xfrm>
            <a:off x="12225422" y="2625478"/>
            <a:ext cx="0" cy="4379160"/>
          </a:xfrm>
          <a:prstGeom prst="line">
            <a:avLst/>
          </a:prstGeom>
          <a:solidFill>
            <a:srgbClr val="000000"/>
          </a:solidFill>
          <a:ln w="25400" cap="rnd" cmpd="sng" algn="ctr">
            <a:solidFill>
              <a:schemeClr val="bg1">
                <a:lumMod val="50000"/>
              </a:schemeClr>
            </a:solidFill>
            <a:prstDash val="sysDot"/>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36" name="グループ化 35">
            <a:extLst>
              <a:ext uri="{FF2B5EF4-FFF2-40B4-BE49-F238E27FC236}">
                <a16:creationId xmlns:a16="http://schemas.microsoft.com/office/drawing/2014/main" id="{0B1F3653-ED0F-4089-BE32-40E974515053}"/>
              </a:ext>
            </a:extLst>
          </p:cNvPr>
          <p:cNvGrpSpPr/>
          <p:nvPr/>
        </p:nvGrpSpPr>
        <p:grpSpPr>
          <a:xfrm>
            <a:off x="9199340" y="4912469"/>
            <a:ext cx="2092169" cy="2092169"/>
            <a:chOff x="9105328" y="4912469"/>
            <a:chExt cx="2092169" cy="2092169"/>
          </a:xfrm>
        </p:grpSpPr>
        <p:sp>
          <p:nvSpPr>
            <p:cNvPr id="18" name="楕円 17">
              <a:extLst>
                <a:ext uri="{FF2B5EF4-FFF2-40B4-BE49-F238E27FC236}">
                  <a16:creationId xmlns:a16="http://schemas.microsoft.com/office/drawing/2014/main" id="{C4AA1E5D-376C-4613-977A-91640E23A70A}"/>
                </a:ext>
              </a:extLst>
            </p:cNvPr>
            <p:cNvSpPr/>
            <p:nvPr/>
          </p:nvSpPr>
          <p:spPr bwMode="auto">
            <a:xfrm>
              <a:off x="9105328" y="4912469"/>
              <a:ext cx="2092169" cy="2092169"/>
            </a:xfrm>
            <a:prstGeom prst="ellipse">
              <a:avLst/>
            </a:prstGeom>
            <a:solidFill>
              <a:srgbClr val="0070C0">
                <a:alpha val="30000"/>
              </a:srgbClr>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19" name="Text Box 19">
              <a:extLst>
                <a:ext uri="{FF2B5EF4-FFF2-40B4-BE49-F238E27FC236}">
                  <a16:creationId xmlns:a16="http://schemas.microsoft.com/office/drawing/2014/main" id="{6D11D673-F306-456F-A68E-118E4938FEF8}"/>
                </a:ext>
              </a:extLst>
            </p:cNvPr>
            <p:cNvSpPr txBox="1">
              <a:spLocks noChangeArrowheads="1"/>
            </p:cNvSpPr>
            <p:nvPr/>
          </p:nvSpPr>
          <p:spPr bwMode="auto">
            <a:xfrm>
              <a:off x="9618861" y="6424637"/>
              <a:ext cx="1065102" cy="2880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nchor="ctr" anchorCtr="0">
              <a:spAutoFit/>
            </a:bodyPr>
            <a:lstStyle/>
            <a:p>
              <a:pPr>
                <a:lnSpc>
                  <a:spcPct val="90000"/>
                </a:lnSpc>
                <a:spcBef>
                  <a:spcPct val="50000"/>
                </a:spcBef>
              </a:pPr>
              <a:r>
                <a:rPr lang="ja-JP" altLang="en-US" sz="1400" dirty="0">
                  <a:solidFill>
                    <a:schemeClr val="tx1"/>
                  </a:solidFill>
                  <a:latin typeface="Meiryo UI" panose="020B0604030504040204" pitchFamily="50" charset="-128"/>
                  <a:ea typeface="Meiryo UI" panose="020B0604030504040204" pitchFamily="50" charset="-128"/>
                </a:rPr>
                <a:t>利用者様</a:t>
              </a:r>
            </a:p>
          </p:txBody>
        </p:sp>
      </p:grpSp>
      <p:pic>
        <p:nvPicPr>
          <p:cNvPr id="21" name="Surface3_022_Silver.png">
            <a:extLst>
              <a:ext uri="{FF2B5EF4-FFF2-40B4-BE49-F238E27FC236}">
                <a16:creationId xmlns:a16="http://schemas.microsoft.com/office/drawing/2014/main" id="{32BBDC3C-F3DD-4BA5-B32E-BC9683534DE6}"/>
              </a:ext>
            </a:extLst>
          </p:cNvPr>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a:xfrm>
            <a:off x="9138895" y="3083071"/>
            <a:ext cx="2836612" cy="2033894"/>
          </a:xfrm>
          <a:prstGeom prst="rect">
            <a:avLst/>
          </a:prstGeom>
          <a:ln w="12700">
            <a:miter lim="400000"/>
          </a:ln>
          <a:effectLst/>
        </p:spPr>
      </p:pic>
      <p:grpSp>
        <p:nvGrpSpPr>
          <p:cNvPr id="67" name="グループ化 66">
            <a:extLst>
              <a:ext uri="{FF2B5EF4-FFF2-40B4-BE49-F238E27FC236}">
                <a16:creationId xmlns:a16="http://schemas.microsoft.com/office/drawing/2014/main" id="{23DFB639-DAA5-44EA-B68F-356E5317DCD7}"/>
              </a:ext>
            </a:extLst>
          </p:cNvPr>
          <p:cNvGrpSpPr/>
          <p:nvPr/>
        </p:nvGrpSpPr>
        <p:grpSpPr>
          <a:xfrm>
            <a:off x="6999760" y="3551457"/>
            <a:ext cx="2454174" cy="1492509"/>
            <a:chOff x="6999760" y="3551457"/>
            <a:chExt cx="2454174" cy="1492509"/>
          </a:xfrm>
        </p:grpSpPr>
        <p:sp>
          <p:nvSpPr>
            <p:cNvPr id="43" name="二等辺三角形 42">
              <a:extLst>
                <a:ext uri="{FF2B5EF4-FFF2-40B4-BE49-F238E27FC236}">
                  <a16:creationId xmlns:a16="http://schemas.microsoft.com/office/drawing/2014/main" id="{049F7EBC-A5C7-42C1-933A-E5E3119420D8}"/>
                </a:ext>
              </a:extLst>
            </p:cNvPr>
            <p:cNvSpPr/>
            <p:nvPr/>
          </p:nvSpPr>
          <p:spPr bwMode="auto">
            <a:xfrm rot="13935288">
              <a:off x="7062321" y="3792224"/>
              <a:ext cx="202323" cy="234000"/>
            </a:xfrm>
            <a:prstGeom prst="triangle">
              <a:avLst>
                <a:gd name="adj" fmla="val 50033"/>
              </a:avLst>
            </a:prstGeom>
            <a:solidFill>
              <a:schemeClr val="bg1">
                <a:lumMod val="50000"/>
              </a:schemeClr>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46" name="円弧 45">
              <a:extLst>
                <a:ext uri="{FF2B5EF4-FFF2-40B4-BE49-F238E27FC236}">
                  <a16:creationId xmlns:a16="http://schemas.microsoft.com/office/drawing/2014/main" id="{F912CC44-35DE-4CB9-8B9F-AE426375368B}"/>
                </a:ext>
              </a:extLst>
            </p:cNvPr>
            <p:cNvSpPr/>
            <p:nvPr/>
          </p:nvSpPr>
          <p:spPr bwMode="auto">
            <a:xfrm>
              <a:off x="6999760" y="3551457"/>
              <a:ext cx="2454174" cy="1492509"/>
            </a:xfrm>
            <a:prstGeom prst="arc">
              <a:avLst>
                <a:gd name="adj1" fmla="val 12301031"/>
                <a:gd name="adj2" fmla="val 20726650"/>
              </a:avLst>
            </a:prstGeom>
            <a:noFill/>
            <a:ln w="82550" cap="flat" cmpd="sng" algn="ctr">
              <a:solidFill>
                <a:schemeClr val="bg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grpSp>
      <p:sp>
        <p:nvSpPr>
          <p:cNvPr id="55" name="角丸四角形 51">
            <a:extLst>
              <a:ext uri="{FF2B5EF4-FFF2-40B4-BE49-F238E27FC236}">
                <a16:creationId xmlns:a16="http://schemas.microsoft.com/office/drawing/2014/main" id="{DA06728D-9F05-4673-8883-91FA2F0984AB}"/>
              </a:ext>
            </a:extLst>
          </p:cNvPr>
          <p:cNvSpPr/>
          <p:nvPr/>
        </p:nvSpPr>
        <p:spPr bwMode="auto">
          <a:xfrm>
            <a:off x="5493563" y="2591999"/>
            <a:ext cx="2016087" cy="718416"/>
          </a:xfrm>
          <a:prstGeom prst="roundRect">
            <a:avLst>
              <a:gd name="adj" fmla="val 8839"/>
            </a:avLst>
          </a:prstGeom>
          <a:solidFill>
            <a:srgbClr val="00B050"/>
          </a:solidFill>
          <a:ln>
            <a:solidFill>
              <a:srgbClr val="00B050"/>
            </a:solid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anchor="ctr" anchorCtr="0"/>
          <a:lstStyle/>
          <a:p>
            <a:r>
              <a:rPr lang="ja-JP" altLang="en-US" sz="1600" b="1" dirty="0">
                <a:solidFill>
                  <a:schemeClr val="bg1"/>
                </a:solidFill>
                <a:latin typeface="Meiryo UI" panose="020B0604030504040204" pitchFamily="50" charset="-128"/>
                <a:ea typeface="Meiryo UI" panose="020B0604030504040204" pitchFamily="50" charset="-128"/>
                <a:cs typeface="Verdana" panose="020B0604030504040204" pitchFamily="34" charset="0"/>
              </a:rPr>
              <a:t>デバイスマネジメント</a:t>
            </a:r>
            <a:endParaRPr lang="en-US" altLang="ja-JP" sz="1600" b="1" dirty="0">
              <a:solidFill>
                <a:schemeClr val="bg1"/>
              </a:solidFill>
              <a:latin typeface="Meiryo UI" panose="020B0604030504040204" pitchFamily="50" charset="-128"/>
              <a:ea typeface="Meiryo UI" panose="020B0604030504040204" pitchFamily="50" charset="-128"/>
              <a:cs typeface="Verdana" panose="020B0604030504040204" pitchFamily="34" charset="0"/>
            </a:endParaRPr>
          </a:p>
          <a:p>
            <a:r>
              <a:rPr lang="ja-JP" altLang="en-US" sz="1600" b="1" dirty="0">
                <a:solidFill>
                  <a:schemeClr val="bg1"/>
                </a:solidFill>
                <a:latin typeface="Meiryo UI" panose="020B0604030504040204" pitchFamily="50" charset="-128"/>
                <a:ea typeface="Meiryo UI" panose="020B0604030504040204" pitchFamily="50" charset="-128"/>
                <a:cs typeface="Verdana" panose="020B0604030504040204" pitchFamily="34" charset="0"/>
              </a:rPr>
              <a:t>サーバ</a:t>
            </a:r>
            <a:endParaRPr lang="en-US" altLang="ja-JP" sz="1600" b="1" dirty="0">
              <a:solidFill>
                <a:schemeClr val="bg1"/>
              </a:solidFill>
              <a:latin typeface="Meiryo UI" panose="020B0604030504040204" pitchFamily="50" charset="-128"/>
              <a:ea typeface="Meiryo UI" panose="020B0604030504040204" pitchFamily="50" charset="-128"/>
              <a:cs typeface="Verdana" panose="020B0604030504040204" pitchFamily="34" charset="0"/>
            </a:endParaRPr>
          </a:p>
        </p:txBody>
      </p:sp>
      <p:pic>
        <p:nvPicPr>
          <p:cNvPr id="15" name="図 14" descr="スクリーンショット が含まれている画像&#10;&#10;自動的に生成された説明">
            <a:extLst>
              <a:ext uri="{FF2B5EF4-FFF2-40B4-BE49-F238E27FC236}">
                <a16:creationId xmlns:a16="http://schemas.microsoft.com/office/drawing/2014/main" id="{DC1B4719-B201-401B-A3B7-6EEE4196FF83}"/>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983655" y="3384000"/>
            <a:ext cx="3546000" cy="1642756"/>
          </a:xfrm>
          <a:prstGeom prst="rect">
            <a:avLst/>
          </a:prstGeom>
          <a:ln w="6350">
            <a:solidFill>
              <a:schemeClr val="bg1">
                <a:lumMod val="50000"/>
              </a:schemeClr>
            </a:solidFill>
          </a:ln>
          <a:effectLst>
            <a:outerShdw blurRad="50800" dist="38100" dir="2700000" algn="tl" rotWithShape="0">
              <a:prstClr val="black">
                <a:alpha val="40000"/>
              </a:prstClr>
            </a:outerShdw>
          </a:effectLst>
        </p:spPr>
      </p:pic>
      <p:pic>
        <p:nvPicPr>
          <p:cNvPr id="17" name="図 16">
            <a:extLst>
              <a:ext uri="{FF2B5EF4-FFF2-40B4-BE49-F238E27FC236}">
                <a16:creationId xmlns:a16="http://schemas.microsoft.com/office/drawing/2014/main" id="{C6E15FBD-7A8B-4281-8E67-B31227A79B70}"/>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093403" y="4970744"/>
            <a:ext cx="2889732" cy="2034000"/>
          </a:xfrm>
          <a:prstGeom prst="rect">
            <a:avLst/>
          </a:prstGeom>
          <a:ln w="6350">
            <a:solidFill>
              <a:schemeClr val="bg1">
                <a:lumMod val="50000"/>
              </a:schemeClr>
            </a:solidFill>
          </a:ln>
          <a:effectLst>
            <a:outerShdw blurRad="50800" dist="38100" dir="2700000" algn="tl" rotWithShape="0">
              <a:prstClr val="black">
                <a:alpha val="40000"/>
              </a:prstClr>
            </a:outerShdw>
          </a:effectLst>
        </p:spPr>
      </p:pic>
      <p:sp>
        <p:nvSpPr>
          <p:cNvPr id="56" name="正方形/長方形 55">
            <a:extLst>
              <a:ext uri="{FF2B5EF4-FFF2-40B4-BE49-F238E27FC236}">
                <a16:creationId xmlns:a16="http://schemas.microsoft.com/office/drawing/2014/main" id="{6AD0036C-54F8-410B-92D8-44099EA90BC7}"/>
              </a:ext>
            </a:extLst>
          </p:cNvPr>
          <p:cNvSpPr/>
          <p:nvPr/>
        </p:nvSpPr>
        <p:spPr bwMode="auto">
          <a:xfrm>
            <a:off x="6552674" y="6460963"/>
            <a:ext cx="273598" cy="312066"/>
          </a:xfrm>
          <a:prstGeom prst="rect">
            <a:avLst/>
          </a:prstGeom>
          <a:noFill/>
          <a:ln w="38100" cap="flat" cmpd="sng" algn="ctr">
            <a:solidFill>
              <a:srgbClr val="DE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48" name="二等辺三角形 103">
            <a:extLst>
              <a:ext uri="{FF2B5EF4-FFF2-40B4-BE49-F238E27FC236}">
                <a16:creationId xmlns:a16="http://schemas.microsoft.com/office/drawing/2014/main" id="{7AD8E241-8F03-4E76-809D-23F7B4B4F21C}"/>
              </a:ext>
            </a:extLst>
          </p:cNvPr>
          <p:cNvSpPr/>
          <p:nvPr/>
        </p:nvSpPr>
        <p:spPr bwMode="auto">
          <a:xfrm rot="5400000" flipH="1">
            <a:off x="6115131" y="6164823"/>
            <a:ext cx="274495" cy="577179"/>
          </a:xfrm>
          <a:custGeom>
            <a:avLst/>
            <a:gdLst>
              <a:gd name="connsiteX0" fmla="*/ 0 w 458177"/>
              <a:gd name="connsiteY0" fmla="*/ 394980 h 394980"/>
              <a:gd name="connsiteX1" fmla="*/ 229089 w 458177"/>
              <a:gd name="connsiteY1" fmla="*/ 0 h 394980"/>
              <a:gd name="connsiteX2" fmla="*/ 458177 w 458177"/>
              <a:gd name="connsiteY2" fmla="*/ 394980 h 394980"/>
              <a:gd name="connsiteX3" fmla="*/ 0 w 458177"/>
              <a:gd name="connsiteY3" fmla="*/ 394980 h 394980"/>
              <a:gd name="connsiteX0" fmla="*/ 0 w 268396"/>
              <a:gd name="connsiteY0" fmla="*/ 435237 h 435237"/>
              <a:gd name="connsiteX1" fmla="*/ 39308 w 268396"/>
              <a:gd name="connsiteY1" fmla="*/ 0 h 435237"/>
              <a:gd name="connsiteX2" fmla="*/ 268396 w 268396"/>
              <a:gd name="connsiteY2" fmla="*/ 394980 h 435237"/>
              <a:gd name="connsiteX3" fmla="*/ 0 w 268396"/>
              <a:gd name="connsiteY3" fmla="*/ 435237 h 435237"/>
              <a:gd name="connsiteX0" fmla="*/ 29703 w 229088"/>
              <a:gd name="connsiteY0" fmla="*/ 394980 h 394980"/>
              <a:gd name="connsiteX1" fmla="*/ 0 w 229088"/>
              <a:gd name="connsiteY1" fmla="*/ 0 h 394980"/>
              <a:gd name="connsiteX2" fmla="*/ 229088 w 229088"/>
              <a:gd name="connsiteY2" fmla="*/ 394980 h 394980"/>
              <a:gd name="connsiteX3" fmla="*/ 29703 w 229088"/>
              <a:gd name="connsiteY3" fmla="*/ 394980 h 394980"/>
              <a:gd name="connsiteX0" fmla="*/ 948 w 229088"/>
              <a:gd name="connsiteY0" fmla="*/ 412233 h 412233"/>
              <a:gd name="connsiteX1" fmla="*/ 0 w 229088"/>
              <a:gd name="connsiteY1" fmla="*/ 0 h 412233"/>
              <a:gd name="connsiteX2" fmla="*/ 229088 w 229088"/>
              <a:gd name="connsiteY2" fmla="*/ 394980 h 412233"/>
              <a:gd name="connsiteX3" fmla="*/ 948 w 229088"/>
              <a:gd name="connsiteY3" fmla="*/ 412233 h 412233"/>
              <a:gd name="connsiteX0" fmla="*/ 0 w 233891"/>
              <a:gd name="connsiteY0" fmla="*/ 406482 h 406482"/>
              <a:gd name="connsiteX1" fmla="*/ 4803 w 233891"/>
              <a:gd name="connsiteY1" fmla="*/ 0 h 406482"/>
              <a:gd name="connsiteX2" fmla="*/ 233891 w 233891"/>
              <a:gd name="connsiteY2" fmla="*/ 394980 h 406482"/>
              <a:gd name="connsiteX3" fmla="*/ 0 w 233891"/>
              <a:gd name="connsiteY3" fmla="*/ 406482 h 406482"/>
              <a:gd name="connsiteX0" fmla="*/ 109323 w 343214"/>
              <a:gd name="connsiteY0" fmla="*/ 360362 h 360362"/>
              <a:gd name="connsiteX1" fmla="*/ 0 w 343214"/>
              <a:gd name="connsiteY1" fmla="*/ 0 h 360362"/>
              <a:gd name="connsiteX2" fmla="*/ 343214 w 343214"/>
              <a:gd name="connsiteY2" fmla="*/ 348860 h 360362"/>
              <a:gd name="connsiteX3" fmla="*/ 109323 w 343214"/>
              <a:gd name="connsiteY3" fmla="*/ 360362 h 360362"/>
              <a:gd name="connsiteX0" fmla="*/ 61269 w 343214"/>
              <a:gd name="connsiteY0" fmla="*/ 242499 h 348860"/>
              <a:gd name="connsiteX1" fmla="*/ 0 w 343214"/>
              <a:gd name="connsiteY1" fmla="*/ 0 h 348860"/>
              <a:gd name="connsiteX2" fmla="*/ 343214 w 343214"/>
              <a:gd name="connsiteY2" fmla="*/ 348860 h 348860"/>
              <a:gd name="connsiteX3" fmla="*/ 61269 w 343214"/>
              <a:gd name="connsiteY3" fmla="*/ 242499 h 348860"/>
              <a:gd name="connsiteX0" fmla="*/ 61269 w 352224"/>
              <a:gd name="connsiteY0" fmla="*/ 242499 h 242499"/>
              <a:gd name="connsiteX1" fmla="*/ 0 w 352224"/>
              <a:gd name="connsiteY1" fmla="*/ 0 h 242499"/>
              <a:gd name="connsiteX2" fmla="*/ 352224 w 352224"/>
              <a:gd name="connsiteY2" fmla="*/ 236121 h 242499"/>
              <a:gd name="connsiteX3" fmla="*/ 61269 w 352224"/>
              <a:gd name="connsiteY3" fmla="*/ 242499 h 242499"/>
              <a:gd name="connsiteX0" fmla="*/ 103316 w 352224"/>
              <a:gd name="connsiteY0" fmla="*/ 227125 h 236121"/>
              <a:gd name="connsiteX1" fmla="*/ 0 w 352224"/>
              <a:gd name="connsiteY1" fmla="*/ 0 h 236121"/>
              <a:gd name="connsiteX2" fmla="*/ 352224 w 352224"/>
              <a:gd name="connsiteY2" fmla="*/ 236121 h 236121"/>
              <a:gd name="connsiteX3" fmla="*/ 103316 w 352224"/>
              <a:gd name="connsiteY3" fmla="*/ 227125 h 236121"/>
              <a:gd name="connsiteX0" fmla="*/ 31236 w 352224"/>
              <a:gd name="connsiteY0" fmla="*/ 227124 h 236121"/>
              <a:gd name="connsiteX1" fmla="*/ 0 w 352224"/>
              <a:gd name="connsiteY1" fmla="*/ 0 h 236121"/>
              <a:gd name="connsiteX2" fmla="*/ 352224 w 352224"/>
              <a:gd name="connsiteY2" fmla="*/ 236121 h 236121"/>
              <a:gd name="connsiteX3" fmla="*/ 31236 w 352224"/>
              <a:gd name="connsiteY3" fmla="*/ 227124 h 236121"/>
              <a:gd name="connsiteX0" fmla="*/ 31236 w 241100"/>
              <a:gd name="connsiteY0" fmla="*/ 227124 h 227124"/>
              <a:gd name="connsiteX1" fmla="*/ 0 w 241100"/>
              <a:gd name="connsiteY1" fmla="*/ 0 h 227124"/>
              <a:gd name="connsiteX2" fmla="*/ 241100 w 241100"/>
              <a:gd name="connsiteY2" fmla="*/ 220746 h 227124"/>
              <a:gd name="connsiteX3" fmla="*/ 31236 w 241100"/>
              <a:gd name="connsiteY3" fmla="*/ 227124 h 227124"/>
            </a:gdLst>
            <a:ahLst/>
            <a:cxnLst>
              <a:cxn ang="0">
                <a:pos x="connsiteX0" y="connsiteY0"/>
              </a:cxn>
              <a:cxn ang="0">
                <a:pos x="connsiteX1" y="connsiteY1"/>
              </a:cxn>
              <a:cxn ang="0">
                <a:pos x="connsiteX2" y="connsiteY2"/>
              </a:cxn>
              <a:cxn ang="0">
                <a:pos x="connsiteX3" y="connsiteY3"/>
              </a:cxn>
            </a:cxnLst>
            <a:rect l="l" t="t" r="r" b="b"/>
            <a:pathLst>
              <a:path w="241100" h="227124">
                <a:moveTo>
                  <a:pt x="31236" y="227124"/>
                </a:moveTo>
                <a:lnTo>
                  <a:pt x="0" y="0"/>
                </a:lnTo>
                <a:lnTo>
                  <a:pt x="241100" y="220746"/>
                </a:lnTo>
                <a:lnTo>
                  <a:pt x="31236" y="227124"/>
                </a:lnTo>
                <a:close/>
              </a:path>
            </a:pathLst>
          </a:custGeom>
          <a:solidFill>
            <a:schemeClr val="bg1">
              <a:lumMod val="50000"/>
            </a:schemeClr>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grpSp>
        <p:nvGrpSpPr>
          <p:cNvPr id="26" name="グループ化 25">
            <a:extLst>
              <a:ext uri="{FF2B5EF4-FFF2-40B4-BE49-F238E27FC236}">
                <a16:creationId xmlns:a16="http://schemas.microsoft.com/office/drawing/2014/main" id="{DC43D023-F12B-4927-9C63-B4F428C707A8}"/>
              </a:ext>
            </a:extLst>
          </p:cNvPr>
          <p:cNvGrpSpPr/>
          <p:nvPr/>
        </p:nvGrpSpPr>
        <p:grpSpPr>
          <a:xfrm>
            <a:off x="3971060" y="5300919"/>
            <a:ext cx="2022895" cy="1571676"/>
            <a:chOff x="3971060" y="5423487"/>
            <a:chExt cx="2022895" cy="1571676"/>
          </a:xfrm>
        </p:grpSpPr>
        <p:sp>
          <p:nvSpPr>
            <p:cNvPr id="49" name="正方形/長方形 48">
              <a:extLst>
                <a:ext uri="{FF2B5EF4-FFF2-40B4-BE49-F238E27FC236}">
                  <a16:creationId xmlns:a16="http://schemas.microsoft.com/office/drawing/2014/main" id="{5C65A4E9-4B86-44D4-B492-ADE8DE019C9E}"/>
                </a:ext>
              </a:extLst>
            </p:cNvPr>
            <p:cNvSpPr/>
            <p:nvPr/>
          </p:nvSpPr>
          <p:spPr bwMode="auto">
            <a:xfrm>
              <a:off x="3971060" y="5423487"/>
              <a:ext cx="2022895" cy="1571676"/>
            </a:xfrm>
            <a:prstGeom prst="rect">
              <a:avLst/>
            </a:prstGeom>
            <a:solidFill>
              <a:schemeClr val="bg1"/>
            </a:solidFill>
            <a:ln w="25400" cap="flat" cmpd="sng" algn="ctr">
              <a:solidFill>
                <a:schemeClr val="bg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pic>
          <p:nvPicPr>
            <p:cNvPr id="24" name="図 23" descr="スクリーンショット が含まれている画像&#10;&#10;自動的に生成された説明">
              <a:extLst>
                <a:ext uri="{FF2B5EF4-FFF2-40B4-BE49-F238E27FC236}">
                  <a16:creationId xmlns:a16="http://schemas.microsoft.com/office/drawing/2014/main" id="{053E2AAA-20F7-4B71-902A-F43F69F397AB}"/>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4080491" y="5861910"/>
              <a:ext cx="1804033" cy="1019671"/>
            </a:xfrm>
            <a:prstGeom prst="rect">
              <a:avLst/>
            </a:prstGeom>
          </p:spPr>
        </p:pic>
        <p:sp>
          <p:nvSpPr>
            <p:cNvPr id="51" name="正方形/長方形 51">
              <a:extLst>
                <a:ext uri="{FF2B5EF4-FFF2-40B4-BE49-F238E27FC236}">
                  <a16:creationId xmlns:a16="http://schemas.microsoft.com/office/drawing/2014/main" id="{D5AA4C10-6C24-4A6F-BF47-1937CFABF035}"/>
                </a:ext>
              </a:extLst>
            </p:cNvPr>
            <p:cNvSpPr>
              <a:spLocks noChangeArrowheads="1"/>
            </p:cNvSpPr>
            <p:nvPr/>
          </p:nvSpPr>
          <p:spPr bwMode="auto">
            <a:xfrm>
              <a:off x="4111757" y="5506145"/>
              <a:ext cx="1741500" cy="355765"/>
            </a:xfrm>
            <a:prstGeom prst="rect">
              <a:avLst/>
            </a:prstGeom>
            <a:noFill/>
            <a:ln>
              <a:noFill/>
            </a:ln>
          </p:spPr>
          <p:txBody>
            <a:bodyPr wrap="square" anchor="ctr" anchorCtr="1">
              <a:noAutofit/>
            </a:bodyPr>
            <a:lstStyle>
              <a:lvl1pPr>
                <a:defRPr kumimoji="1" sz="2100">
                  <a:solidFill>
                    <a:schemeClr val="tx1"/>
                  </a:solidFill>
                  <a:latin typeface="Arial" panose="020B0604020202020204" pitchFamily="34" charset="0"/>
                  <a:ea typeface="ＭＳ Ｐゴシック" panose="020B0600070205080204" pitchFamily="50" charset="-128"/>
                </a:defRPr>
              </a:lvl1pPr>
              <a:lvl2pPr marL="742950" indent="-285750">
                <a:defRPr kumimoji="1" sz="2100">
                  <a:solidFill>
                    <a:schemeClr val="tx1"/>
                  </a:solidFill>
                  <a:latin typeface="Arial" panose="020B0604020202020204" pitchFamily="34" charset="0"/>
                  <a:ea typeface="ＭＳ Ｐゴシック" panose="020B0600070205080204" pitchFamily="50" charset="-128"/>
                </a:defRPr>
              </a:lvl2pPr>
              <a:lvl3pPr marL="1143000" indent="-228600">
                <a:defRPr kumimoji="1" sz="2100">
                  <a:solidFill>
                    <a:schemeClr val="tx1"/>
                  </a:solidFill>
                  <a:latin typeface="Arial" panose="020B0604020202020204" pitchFamily="34" charset="0"/>
                  <a:ea typeface="ＭＳ Ｐゴシック" panose="020B0600070205080204" pitchFamily="50" charset="-128"/>
                </a:defRPr>
              </a:lvl3pPr>
              <a:lvl4pPr marL="1600200" indent="-228600">
                <a:defRPr kumimoji="1" sz="2100">
                  <a:solidFill>
                    <a:schemeClr val="tx1"/>
                  </a:solidFill>
                  <a:latin typeface="Arial" panose="020B0604020202020204" pitchFamily="34" charset="0"/>
                  <a:ea typeface="ＭＳ Ｐゴシック" panose="020B0600070205080204" pitchFamily="50" charset="-128"/>
                </a:defRPr>
              </a:lvl4pPr>
              <a:lvl5pPr marL="2057400" indent="-228600">
                <a:defRPr kumimoji="1" sz="2100">
                  <a:solidFill>
                    <a:schemeClr val="tx1"/>
                  </a:solidFill>
                  <a:latin typeface="Arial" panose="020B0604020202020204" pitchFamily="34" charset="0"/>
                  <a:ea typeface="ＭＳ Ｐゴシック" panose="020B0600070205080204" pitchFamily="50" charset="-128"/>
                </a:defRPr>
              </a:lvl5pPr>
              <a:lvl6pPr marL="2514600" indent="-228600" defTabSz="1092200" eaLnBrk="0" fontAlgn="base" hangingPunct="0">
                <a:spcBef>
                  <a:spcPct val="0"/>
                </a:spcBef>
                <a:spcAft>
                  <a:spcPct val="0"/>
                </a:spcAft>
                <a:defRPr kumimoji="1" sz="2100">
                  <a:solidFill>
                    <a:schemeClr val="tx1"/>
                  </a:solidFill>
                  <a:latin typeface="Arial" panose="020B0604020202020204" pitchFamily="34" charset="0"/>
                  <a:ea typeface="ＭＳ Ｐゴシック" panose="020B0600070205080204" pitchFamily="50" charset="-128"/>
                </a:defRPr>
              </a:lvl6pPr>
              <a:lvl7pPr marL="2971800" indent="-228600" defTabSz="1092200" eaLnBrk="0" fontAlgn="base" hangingPunct="0">
                <a:spcBef>
                  <a:spcPct val="0"/>
                </a:spcBef>
                <a:spcAft>
                  <a:spcPct val="0"/>
                </a:spcAft>
                <a:defRPr kumimoji="1" sz="2100">
                  <a:solidFill>
                    <a:schemeClr val="tx1"/>
                  </a:solidFill>
                  <a:latin typeface="Arial" panose="020B0604020202020204" pitchFamily="34" charset="0"/>
                  <a:ea typeface="ＭＳ Ｐゴシック" panose="020B0600070205080204" pitchFamily="50" charset="-128"/>
                </a:defRPr>
              </a:lvl7pPr>
              <a:lvl8pPr marL="3429000" indent="-228600" defTabSz="1092200" eaLnBrk="0" fontAlgn="base" hangingPunct="0">
                <a:spcBef>
                  <a:spcPct val="0"/>
                </a:spcBef>
                <a:spcAft>
                  <a:spcPct val="0"/>
                </a:spcAft>
                <a:defRPr kumimoji="1" sz="2100">
                  <a:solidFill>
                    <a:schemeClr val="tx1"/>
                  </a:solidFill>
                  <a:latin typeface="Arial" panose="020B0604020202020204" pitchFamily="34" charset="0"/>
                  <a:ea typeface="ＭＳ Ｐゴシック" panose="020B0600070205080204" pitchFamily="50" charset="-128"/>
                </a:defRPr>
              </a:lvl8pPr>
              <a:lvl9pPr marL="3886200" indent="-228600" defTabSz="1092200" eaLnBrk="0" fontAlgn="base" hangingPunct="0">
                <a:spcBef>
                  <a:spcPct val="0"/>
                </a:spcBef>
                <a:spcAft>
                  <a:spcPct val="0"/>
                </a:spcAft>
                <a:defRPr kumimoji="1" sz="2100">
                  <a:solidFill>
                    <a:schemeClr val="tx1"/>
                  </a:solidFill>
                  <a:latin typeface="Arial" panose="020B0604020202020204" pitchFamily="34" charset="0"/>
                  <a:ea typeface="ＭＳ Ｐゴシック" panose="020B0600070205080204" pitchFamily="50" charset="-128"/>
                </a:defRPr>
              </a:lvl9pPr>
            </a:lstStyle>
            <a:p>
              <a:r>
                <a:rPr lang="ja-JP" altLang="en-US" sz="2000" b="1" dirty="0">
                  <a:solidFill>
                    <a:srgbClr val="DE0000"/>
                  </a:solidFill>
                  <a:latin typeface="Meiryo UI" panose="020B0604030504040204" pitchFamily="50" charset="-128"/>
                  <a:ea typeface="Meiryo UI" panose="020B0604030504040204" pitchFamily="50" charset="-128"/>
                </a:rPr>
                <a:t>違反</a:t>
              </a:r>
              <a:r>
                <a:rPr lang="en-US" altLang="ja-JP" sz="2000" b="1" dirty="0">
                  <a:solidFill>
                    <a:srgbClr val="DE0000"/>
                  </a:solidFill>
                  <a:latin typeface="Meiryo UI" panose="020B0604030504040204" pitchFamily="50" charset="-128"/>
                  <a:ea typeface="Meiryo UI" panose="020B0604030504040204" pitchFamily="50" charset="-128"/>
                </a:rPr>
                <a:t>PC</a:t>
              </a:r>
              <a:r>
                <a:rPr lang="ja-JP" altLang="en-US" sz="2000" b="1" dirty="0">
                  <a:solidFill>
                    <a:srgbClr val="DE0000"/>
                  </a:solidFill>
                  <a:latin typeface="Meiryo UI" panose="020B0604030504040204" pitchFamily="50" charset="-128"/>
                  <a:ea typeface="Meiryo UI" panose="020B0604030504040204" pitchFamily="50" charset="-128"/>
                </a:rPr>
                <a:t>検知</a:t>
              </a:r>
            </a:p>
          </p:txBody>
        </p:sp>
      </p:grpSp>
      <p:pic>
        <p:nvPicPr>
          <p:cNvPr id="37" name="pixta_32687266-22.png" descr="pixta_32687266-22.png">
            <a:extLst>
              <a:ext uri="{FF2B5EF4-FFF2-40B4-BE49-F238E27FC236}">
                <a16:creationId xmlns:a16="http://schemas.microsoft.com/office/drawing/2014/main" id="{5C65B4DA-6054-47AC-A273-A9B175893EB3}"/>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895456" y="5140689"/>
            <a:ext cx="1618500" cy="1369576"/>
          </a:xfrm>
          <a:prstGeom prst="rect">
            <a:avLst/>
          </a:prstGeom>
          <a:ln w="12700">
            <a:miter lim="400000"/>
          </a:ln>
        </p:spPr>
      </p:pic>
      <p:pic>
        <p:nvPicPr>
          <p:cNvPr id="38" name="pixta_42810363-01.png" descr="pixta_42810363-01.png">
            <a:extLst>
              <a:ext uri="{FF2B5EF4-FFF2-40B4-BE49-F238E27FC236}">
                <a16:creationId xmlns:a16="http://schemas.microsoft.com/office/drawing/2014/main" id="{71BE37A7-A0DC-4CDF-BD7C-7BF0E0A8A7F7}"/>
              </a:ext>
            </a:extLst>
          </p:cNvPr>
          <p:cNvPicPr>
            <a:picLocks noChangeAspect="1"/>
          </p:cNvPicPr>
          <p:nvPr/>
        </p:nvPicPr>
        <p:blipFill rotWithShape="1">
          <a:blip r:embed="rId8" cstate="screen">
            <a:extLst>
              <a:ext uri="{BEBA8EAE-BF5A-486C-A8C5-ECC9F3942E4B}">
                <a14:imgProps xmlns:a14="http://schemas.microsoft.com/office/drawing/2010/main">
                  <a14:imgLayer r:embed="rId9">
                    <a14:imgEffect>
                      <a14:backgroundRemoval t="9956" b="89956" l="0" r="86214">
                        <a14:backgroundMark x1="15340" y1="79471" x2="15340" y2="79471"/>
                        <a14:backgroundMark x1="2039" y1="76123" x2="2039" y2="76123"/>
                      </a14:backgroundRemoval>
                    </a14:imgEffect>
                  </a14:imgLayer>
                </a14:imgProps>
              </a:ext>
              <a:ext uri="{28A0092B-C50C-407E-A947-70E740481C1C}">
                <a14:useLocalDpi xmlns:a14="http://schemas.microsoft.com/office/drawing/2010/main"/>
              </a:ext>
            </a:extLst>
          </a:blip>
          <a:srcRect/>
          <a:stretch/>
        </p:blipFill>
        <p:spPr>
          <a:xfrm>
            <a:off x="9609694" y="4967758"/>
            <a:ext cx="1472885" cy="1622902"/>
          </a:xfrm>
          <a:prstGeom prst="rect">
            <a:avLst/>
          </a:prstGeom>
          <a:ln w="12700">
            <a:miter lim="400000"/>
          </a:ln>
        </p:spPr>
      </p:pic>
    </p:spTree>
    <p:extLst>
      <p:ext uri="{BB962C8B-B14F-4D97-AF65-F5344CB8AC3E}">
        <p14:creationId xmlns:p14="http://schemas.microsoft.com/office/powerpoint/2010/main" val="1036184191"/>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四角形: 角を丸くする 60">
            <a:extLst>
              <a:ext uri="{FF2B5EF4-FFF2-40B4-BE49-F238E27FC236}">
                <a16:creationId xmlns:a16="http://schemas.microsoft.com/office/drawing/2014/main" id="{1BC750EB-33E7-4EF5-918D-05D0736C24A9}"/>
              </a:ext>
            </a:extLst>
          </p:cNvPr>
          <p:cNvSpPr/>
          <p:nvPr/>
        </p:nvSpPr>
        <p:spPr bwMode="auto">
          <a:xfrm>
            <a:off x="2536926" y="3022260"/>
            <a:ext cx="4861821" cy="2840769"/>
          </a:xfrm>
          <a:prstGeom prst="roundRect">
            <a:avLst>
              <a:gd name="adj" fmla="val 4471"/>
            </a:avLst>
          </a:prstGeom>
          <a:solidFill>
            <a:schemeClr val="bg1">
              <a:lumMod val="85000"/>
            </a:schemeClr>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dirty="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36" name="矢印: 右 35">
            <a:extLst>
              <a:ext uri="{FF2B5EF4-FFF2-40B4-BE49-F238E27FC236}">
                <a16:creationId xmlns:a16="http://schemas.microsoft.com/office/drawing/2014/main" id="{031F80E6-8E19-4896-9444-C51394BF1E21}"/>
              </a:ext>
            </a:extLst>
          </p:cNvPr>
          <p:cNvSpPr/>
          <p:nvPr/>
        </p:nvSpPr>
        <p:spPr bwMode="auto">
          <a:xfrm rot="5400000">
            <a:off x="1173561" y="5765050"/>
            <a:ext cx="1310863" cy="184667"/>
          </a:xfrm>
          <a:prstGeom prst="rightArrow">
            <a:avLst>
              <a:gd name="adj1" fmla="val 45958"/>
              <a:gd name="adj2" fmla="val 129682"/>
            </a:avLst>
          </a:prstGeom>
          <a:solidFill>
            <a:srgbClr val="00B050"/>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20" name="四角形: 角を丸くする 19">
            <a:extLst>
              <a:ext uri="{FF2B5EF4-FFF2-40B4-BE49-F238E27FC236}">
                <a16:creationId xmlns:a16="http://schemas.microsoft.com/office/drawing/2014/main" id="{C3F0D447-2AF7-417D-BE9E-ACF7870AFC6C}"/>
              </a:ext>
            </a:extLst>
          </p:cNvPr>
          <p:cNvSpPr/>
          <p:nvPr/>
        </p:nvSpPr>
        <p:spPr bwMode="auto">
          <a:xfrm>
            <a:off x="6501607" y="3450927"/>
            <a:ext cx="5725514" cy="2605486"/>
          </a:xfrm>
          <a:prstGeom prst="roundRect">
            <a:avLst>
              <a:gd name="adj" fmla="val 4874"/>
            </a:avLst>
          </a:prstGeom>
          <a:solidFill>
            <a:schemeClr val="bg1">
              <a:lumMod val="85000"/>
            </a:schemeClr>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dirty="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3" name="スライド番号プレースホルダー 2">
            <a:extLst>
              <a:ext uri="{FF2B5EF4-FFF2-40B4-BE49-F238E27FC236}">
                <a16:creationId xmlns:a16="http://schemas.microsoft.com/office/drawing/2014/main" id="{DAF3AE4F-00A6-4F79-A810-CE3A30B0913B}"/>
              </a:ext>
            </a:extLst>
          </p:cNvPr>
          <p:cNvSpPr>
            <a:spLocks noGrp="1"/>
          </p:cNvSpPr>
          <p:nvPr>
            <p:ph type="sldNum" sz="quarter" idx="4"/>
          </p:nvPr>
        </p:nvSpPr>
        <p:spPr/>
        <p:txBody>
          <a:bodyPr/>
          <a:lstStyle/>
          <a:p>
            <a:fld id="{F1BF7F6E-0413-4353-995D-100289A07FF8}" type="slidenum">
              <a:rPr lang="en-US" altLang="ja-JP" smtClean="0"/>
              <a:pPr/>
              <a:t>78</a:t>
            </a:fld>
            <a:endParaRPr lang="en-US" altLang="ja-JP" dirty="0"/>
          </a:p>
        </p:txBody>
      </p:sp>
      <p:sp>
        <p:nvSpPr>
          <p:cNvPr id="4" name="タイトル 3">
            <a:extLst>
              <a:ext uri="{FF2B5EF4-FFF2-40B4-BE49-F238E27FC236}">
                <a16:creationId xmlns:a16="http://schemas.microsoft.com/office/drawing/2014/main" id="{CB927831-8958-4353-8F80-32737D5409E5}"/>
              </a:ext>
            </a:extLst>
          </p:cNvPr>
          <p:cNvSpPr>
            <a:spLocks noGrp="1"/>
          </p:cNvSpPr>
          <p:nvPr>
            <p:ph type="title"/>
          </p:nvPr>
        </p:nvSpPr>
        <p:spPr/>
        <p:txBody>
          <a:bodyPr/>
          <a:lstStyle/>
          <a:p>
            <a:r>
              <a:rPr lang="ja-JP" altLang="en-US" dirty="0">
                <a:solidFill>
                  <a:srgbClr val="191919"/>
                </a:solidFill>
                <a:latin typeface="Meiryo UI" panose="020B0604030504040204" pitchFamily="50" charset="-128"/>
                <a:ea typeface="Meiryo UI" panose="020B0604030504040204" pitchFamily="50" charset="-128"/>
                <a:sym typeface="ヒラギノ角ゴ ProN W6" charset="0"/>
              </a:rPr>
              <a:t>外部メディア制御</a:t>
            </a:r>
            <a:endParaRPr kumimoji="1" lang="ja-JP" altLang="en-US" dirty="0"/>
          </a:p>
        </p:txBody>
      </p:sp>
      <p:sp>
        <p:nvSpPr>
          <p:cNvPr id="5" name="角丸四角形 13">
            <a:extLst>
              <a:ext uri="{FF2B5EF4-FFF2-40B4-BE49-F238E27FC236}">
                <a16:creationId xmlns:a16="http://schemas.microsoft.com/office/drawing/2014/main" id="{F82C2ACB-65D5-4559-898B-E2CF76222274}"/>
              </a:ext>
            </a:extLst>
          </p:cNvPr>
          <p:cNvSpPr/>
          <p:nvPr/>
        </p:nvSpPr>
        <p:spPr bwMode="auto">
          <a:xfrm>
            <a:off x="9022006" y="360000"/>
            <a:ext cx="1080000" cy="288000"/>
          </a:xfrm>
          <a:prstGeom prst="roundRect">
            <a:avLst>
              <a:gd name="adj" fmla="val 13229"/>
            </a:avLst>
          </a:prstGeom>
          <a:solidFill>
            <a:srgbClr val="00B0F0"/>
          </a:solidFill>
          <a:ln w="28575" cap="flat" cmpd="sng" algn="ctr">
            <a:no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a:defRPr/>
            </a:pPr>
            <a:r>
              <a:rPr lang="en-US" altLang="ja-JP" sz="1400" b="1" kern="0" dirty="0">
                <a:solidFill>
                  <a:srgbClr val="FFFFFF"/>
                </a:solidFill>
                <a:latin typeface="Meiryo UI" panose="020B0604030504040204" pitchFamily="50" charset="-128"/>
                <a:ea typeface="Meiryo UI" panose="020B0604030504040204" pitchFamily="50" charset="-128"/>
                <a:cs typeface="Verdana" panose="020B0604030504040204" pitchFamily="34" charset="0"/>
              </a:rPr>
              <a:t>Windows</a:t>
            </a:r>
            <a:endParaRPr kumimoji="1" lang="ja-JP" altLang="en-US" sz="1400" b="1" kern="0" dirty="0">
              <a:solidFill>
                <a:srgbClr val="FFFFFF"/>
              </a:solidFill>
              <a:latin typeface="Meiryo UI" panose="020B0604030504040204" pitchFamily="50" charset="-128"/>
              <a:ea typeface="Meiryo UI" panose="020B0604030504040204" pitchFamily="50" charset="-128"/>
              <a:cs typeface="Verdana" panose="020B0604030504040204" pitchFamily="34" charset="0"/>
            </a:endParaRPr>
          </a:p>
        </p:txBody>
      </p:sp>
      <p:sp>
        <p:nvSpPr>
          <p:cNvPr id="6" name="コンテンツ プレースホルダ 28">
            <a:extLst>
              <a:ext uri="{FF2B5EF4-FFF2-40B4-BE49-F238E27FC236}">
                <a16:creationId xmlns:a16="http://schemas.microsoft.com/office/drawing/2014/main" id="{2D72CF52-35DB-4FC1-9081-4A37D8E06D60}"/>
              </a:ext>
            </a:extLst>
          </p:cNvPr>
          <p:cNvSpPr txBox="1">
            <a:spLocks/>
          </p:cNvSpPr>
          <p:nvPr/>
        </p:nvSpPr>
        <p:spPr>
          <a:xfrm>
            <a:off x="360006" y="1257478"/>
            <a:ext cx="12283200" cy="1368000"/>
          </a:xfrm>
          <a:prstGeom prst="rect">
            <a:avLst/>
          </a:prstGeom>
        </p:spPr>
        <p:txBody>
          <a:bodyPr lIns="0" rIns="0" anchor="ctr" anchorCtr="0"/>
          <a:lstStyle>
            <a:lvl1pPr marL="215900" algn="l" rtl="0" fontAlgn="base">
              <a:spcBef>
                <a:spcPts val="2400"/>
              </a:spcBef>
              <a:spcAft>
                <a:spcPct val="0"/>
              </a:spcAft>
              <a:defRPr sz="4400">
                <a:solidFill>
                  <a:schemeClr val="tx1"/>
                </a:solidFill>
                <a:latin typeface="HGP創英角ｺﾞｼｯｸUB" panose="020B0900000000000000" pitchFamily="50" charset="-128"/>
                <a:ea typeface="HGP創英角ｺﾞｼｯｸUB" panose="020B0900000000000000" pitchFamily="50" charset="-128"/>
                <a:cs typeface="+mn-cs"/>
                <a:sym typeface="ヒラギノ角ゴ ProN W6" charset="0"/>
              </a:defRPr>
            </a:lvl1pPr>
            <a:lvl2pPr marL="1231900" indent="-571500" algn="l" rtl="0" fontAlgn="base">
              <a:spcBef>
                <a:spcPts val="2400"/>
              </a:spcBef>
              <a:spcAft>
                <a:spcPct val="0"/>
              </a:spcAft>
              <a:buClr>
                <a:srgbClr val="000000"/>
              </a:buClr>
              <a:buSzPct val="171000"/>
              <a:buFont typeface="ヒラギノ角ゴ ProN W3" charset="0"/>
              <a:buChar char="•"/>
              <a:defRPr sz="4400">
                <a:solidFill>
                  <a:schemeClr val="tx1"/>
                </a:solidFill>
                <a:latin typeface="HGP創英角ｺﾞｼｯｸUB" panose="020B0900000000000000" pitchFamily="50" charset="-128"/>
                <a:ea typeface="HGP創英角ｺﾞｼｯｸUB" panose="020B0900000000000000" pitchFamily="50" charset="-128"/>
                <a:cs typeface="+mn-cs"/>
                <a:sym typeface="ヒラギノ角ゴ ProN W6" charset="0"/>
              </a:defRPr>
            </a:lvl2pPr>
            <a:lvl3pPr marL="1676400" indent="-571500" algn="l" rtl="0" fontAlgn="base">
              <a:spcBef>
                <a:spcPts val="2400"/>
              </a:spcBef>
              <a:spcAft>
                <a:spcPct val="0"/>
              </a:spcAft>
              <a:buClr>
                <a:srgbClr val="000000"/>
              </a:buClr>
              <a:buSzPct val="171000"/>
              <a:buFont typeface="ヒラギノ角ゴ ProN W3" charset="0"/>
              <a:buChar char="•"/>
              <a:defRPr sz="4400">
                <a:solidFill>
                  <a:schemeClr val="tx1"/>
                </a:solidFill>
                <a:latin typeface="HGP創英角ｺﾞｼｯｸUB" panose="020B0900000000000000" pitchFamily="50" charset="-128"/>
                <a:ea typeface="HGP創英角ｺﾞｼｯｸUB" panose="020B0900000000000000" pitchFamily="50" charset="-128"/>
                <a:cs typeface="+mn-cs"/>
                <a:sym typeface="ヒラギノ角ゴ ProN W6" charset="0"/>
              </a:defRPr>
            </a:lvl3pPr>
            <a:lvl4pPr marL="2120900" indent="-571500" algn="l" rtl="0" fontAlgn="base">
              <a:spcBef>
                <a:spcPts val="2400"/>
              </a:spcBef>
              <a:spcAft>
                <a:spcPct val="0"/>
              </a:spcAft>
              <a:buClr>
                <a:srgbClr val="000000"/>
              </a:buClr>
              <a:buSzPct val="171000"/>
              <a:buFont typeface="ヒラギノ角ゴ ProN W3" charset="0"/>
              <a:buChar char="•"/>
              <a:defRPr sz="4400">
                <a:solidFill>
                  <a:schemeClr val="tx1"/>
                </a:solidFill>
                <a:latin typeface="HGP創英角ｺﾞｼｯｸUB" panose="020B0900000000000000" pitchFamily="50" charset="-128"/>
                <a:ea typeface="HGP創英角ｺﾞｼｯｸUB" panose="020B0900000000000000" pitchFamily="50" charset="-128"/>
                <a:cs typeface="+mn-cs"/>
                <a:sym typeface="ヒラギノ角ゴ ProN W6" charset="0"/>
              </a:defRPr>
            </a:lvl4pPr>
            <a:lvl5pPr marL="2565400" indent="-571500" algn="l" rtl="0" fontAlgn="base">
              <a:spcBef>
                <a:spcPts val="2400"/>
              </a:spcBef>
              <a:spcAft>
                <a:spcPct val="0"/>
              </a:spcAft>
              <a:buClr>
                <a:srgbClr val="000000"/>
              </a:buClr>
              <a:buSzPct val="171000"/>
              <a:buFont typeface="ヒラギノ角ゴ ProN W3" charset="0"/>
              <a:buChar char="•"/>
              <a:defRPr sz="4400">
                <a:solidFill>
                  <a:schemeClr val="tx1"/>
                </a:solidFill>
                <a:latin typeface="HGP創英角ｺﾞｼｯｸUB" panose="020B0900000000000000" pitchFamily="50" charset="-128"/>
                <a:ea typeface="HGP創英角ｺﾞｼｯｸUB" panose="020B0900000000000000" pitchFamily="50" charset="-128"/>
                <a:cs typeface="+mn-cs"/>
                <a:sym typeface="ヒラギノ角ゴ ProN W6" charset="0"/>
              </a:defRPr>
            </a:lvl5pPr>
            <a:lvl6pPr marL="3022600" indent="-571500" algn="l" rtl="0" fontAlgn="base">
              <a:spcBef>
                <a:spcPts val="2400"/>
              </a:spcBef>
              <a:spcAft>
                <a:spcPct val="0"/>
              </a:spcAft>
              <a:buClr>
                <a:srgbClr val="000000"/>
              </a:buClr>
              <a:buSzPct val="171000"/>
              <a:buFont typeface="ヒラギノ角ゴ ProN W3" charset="0"/>
              <a:buChar char="•"/>
              <a:defRPr sz="3800">
                <a:solidFill>
                  <a:schemeClr val="tx1"/>
                </a:solidFill>
                <a:latin typeface="+mn-lt"/>
                <a:ea typeface="+mn-ea"/>
                <a:cs typeface="+mn-cs"/>
                <a:sym typeface="ヒラギノ角ゴ ProN W6" charset="0"/>
              </a:defRPr>
            </a:lvl6pPr>
            <a:lvl7pPr marL="3479800" indent="-571500" algn="l" rtl="0" fontAlgn="base">
              <a:spcBef>
                <a:spcPts val="2400"/>
              </a:spcBef>
              <a:spcAft>
                <a:spcPct val="0"/>
              </a:spcAft>
              <a:buClr>
                <a:srgbClr val="000000"/>
              </a:buClr>
              <a:buSzPct val="171000"/>
              <a:buFont typeface="ヒラギノ角ゴ ProN W3" charset="0"/>
              <a:buChar char="•"/>
              <a:defRPr sz="3800">
                <a:solidFill>
                  <a:schemeClr val="tx1"/>
                </a:solidFill>
                <a:latin typeface="+mn-lt"/>
                <a:ea typeface="+mn-ea"/>
                <a:cs typeface="+mn-cs"/>
                <a:sym typeface="ヒラギノ角ゴ ProN W6" charset="0"/>
              </a:defRPr>
            </a:lvl7pPr>
            <a:lvl8pPr marL="3937000" indent="-571500" algn="l" rtl="0" fontAlgn="base">
              <a:spcBef>
                <a:spcPts val="2400"/>
              </a:spcBef>
              <a:spcAft>
                <a:spcPct val="0"/>
              </a:spcAft>
              <a:buClr>
                <a:srgbClr val="000000"/>
              </a:buClr>
              <a:buSzPct val="171000"/>
              <a:buFont typeface="ヒラギノ角ゴ ProN W3" charset="0"/>
              <a:buChar char="•"/>
              <a:defRPr sz="3800">
                <a:solidFill>
                  <a:schemeClr val="tx1"/>
                </a:solidFill>
                <a:latin typeface="+mn-lt"/>
                <a:ea typeface="+mn-ea"/>
                <a:cs typeface="+mn-cs"/>
                <a:sym typeface="ヒラギノ角ゴ ProN W6" charset="0"/>
              </a:defRPr>
            </a:lvl8pPr>
            <a:lvl9pPr marL="4394200" indent="-571500" algn="l" rtl="0" fontAlgn="base">
              <a:spcBef>
                <a:spcPts val="2400"/>
              </a:spcBef>
              <a:spcAft>
                <a:spcPct val="0"/>
              </a:spcAft>
              <a:buClr>
                <a:srgbClr val="000000"/>
              </a:buClr>
              <a:buSzPct val="171000"/>
              <a:buFont typeface="ヒラギノ角ゴ ProN W3" charset="0"/>
              <a:buChar char="•"/>
              <a:defRPr sz="3800">
                <a:solidFill>
                  <a:schemeClr val="tx1"/>
                </a:solidFill>
                <a:latin typeface="+mn-lt"/>
                <a:ea typeface="+mn-ea"/>
                <a:cs typeface="+mn-cs"/>
                <a:sym typeface="ヒラギノ角ゴ ProN W6" charset="0"/>
              </a:defRPr>
            </a:lvl9pPr>
          </a:lstStyle>
          <a:p>
            <a:pPr marL="0" algn="ctr">
              <a:spcBef>
                <a:spcPts val="0"/>
              </a:spcBef>
              <a:defRPr/>
            </a:pPr>
            <a:r>
              <a:rPr lang="ja-JP" altLang="en-US" sz="3000" dirty="0">
                <a:latin typeface="Meiryo UI" panose="020B0604030504040204" pitchFamily="50" charset="-128"/>
                <a:ea typeface="Meiryo UI" panose="020B0604030504040204" pitchFamily="50" charset="-128"/>
              </a:rPr>
              <a:t>外部メディアデータの読取</a:t>
            </a:r>
            <a:r>
              <a:rPr lang="en-US" altLang="ja-JP" sz="3000" dirty="0">
                <a:latin typeface="Meiryo UI" panose="020B0604030504040204" pitchFamily="50" charset="-128"/>
                <a:ea typeface="Meiryo UI" panose="020B0604030504040204" pitchFamily="50" charset="-128"/>
              </a:rPr>
              <a:t>/</a:t>
            </a:r>
            <a:r>
              <a:rPr lang="ja-JP" altLang="en-US" sz="3000" dirty="0">
                <a:latin typeface="Meiryo UI" panose="020B0604030504040204" pitchFamily="50" charset="-128"/>
                <a:ea typeface="Meiryo UI" panose="020B0604030504040204" pitchFamily="50" charset="-128"/>
              </a:rPr>
              <a:t>書込を制御</a:t>
            </a:r>
          </a:p>
        </p:txBody>
      </p:sp>
      <p:grpSp>
        <p:nvGrpSpPr>
          <p:cNvPr id="13" name="グループ化 12">
            <a:extLst>
              <a:ext uri="{FF2B5EF4-FFF2-40B4-BE49-F238E27FC236}">
                <a16:creationId xmlns:a16="http://schemas.microsoft.com/office/drawing/2014/main" id="{DD5DEB9B-19C3-4B5D-8D35-2E05195B0CED}"/>
              </a:ext>
            </a:extLst>
          </p:cNvPr>
          <p:cNvGrpSpPr/>
          <p:nvPr/>
        </p:nvGrpSpPr>
        <p:grpSpPr>
          <a:xfrm>
            <a:off x="776092" y="3443873"/>
            <a:ext cx="2092169" cy="2092169"/>
            <a:chOff x="1533054" y="2643758"/>
            <a:chExt cx="2092169" cy="2092169"/>
          </a:xfrm>
        </p:grpSpPr>
        <p:sp>
          <p:nvSpPr>
            <p:cNvPr id="14" name="楕円 13">
              <a:extLst>
                <a:ext uri="{FF2B5EF4-FFF2-40B4-BE49-F238E27FC236}">
                  <a16:creationId xmlns:a16="http://schemas.microsoft.com/office/drawing/2014/main" id="{9E235467-0710-4D10-84E4-59EBAA7D1758}"/>
                </a:ext>
              </a:extLst>
            </p:cNvPr>
            <p:cNvSpPr/>
            <p:nvPr/>
          </p:nvSpPr>
          <p:spPr bwMode="auto">
            <a:xfrm>
              <a:off x="1533054" y="2643758"/>
              <a:ext cx="2092169" cy="2092169"/>
            </a:xfrm>
            <a:prstGeom prst="ellipse">
              <a:avLst/>
            </a:prstGeom>
            <a:solidFill>
              <a:schemeClr val="bg1">
                <a:lumMod val="85000"/>
              </a:schemeClr>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16" name="Text Box 19">
              <a:extLst>
                <a:ext uri="{FF2B5EF4-FFF2-40B4-BE49-F238E27FC236}">
                  <a16:creationId xmlns:a16="http://schemas.microsoft.com/office/drawing/2014/main" id="{B609508D-96A0-44D3-9837-1B850ECCB004}"/>
                </a:ext>
              </a:extLst>
            </p:cNvPr>
            <p:cNvSpPr txBox="1">
              <a:spLocks noChangeArrowheads="1"/>
            </p:cNvSpPr>
            <p:nvPr/>
          </p:nvSpPr>
          <p:spPr bwMode="auto">
            <a:xfrm>
              <a:off x="2046587" y="4155926"/>
              <a:ext cx="1065102" cy="2880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nchor="ctr" anchorCtr="0">
              <a:spAutoFit/>
            </a:bodyPr>
            <a:lstStyle/>
            <a:p>
              <a:pPr>
                <a:lnSpc>
                  <a:spcPct val="90000"/>
                </a:lnSpc>
                <a:spcBef>
                  <a:spcPct val="50000"/>
                </a:spcBef>
              </a:pPr>
              <a:r>
                <a:rPr lang="ja-JP" altLang="en-US" sz="1400" dirty="0">
                  <a:solidFill>
                    <a:schemeClr val="tx1"/>
                  </a:solidFill>
                  <a:latin typeface="Meiryo UI" panose="020B0604030504040204" pitchFamily="50" charset="-128"/>
                  <a:ea typeface="Meiryo UI" panose="020B0604030504040204" pitchFamily="50" charset="-128"/>
                </a:rPr>
                <a:t>管理者様</a:t>
              </a:r>
            </a:p>
          </p:txBody>
        </p:sp>
      </p:grpSp>
      <p:sp>
        <p:nvSpPr>
          <p:cNvPr id="24" name="四角形: 角を丸くする 23">
            <a:extLst>
              <a:ext uri="{FF2B5EF4-FFF2-40B4-BE49-F238E27FC236}">
                <a16:creationId xmlns:a16="http://schemas.microsoft.com/office/drawing/2014/main" id="{A3A16E7B-658E-44D2-B4DE-4490BCF0E3FF}"/>
              </a:ext>
            </a:extLst>
          </p:cNvPr>
          <p:cNvSpPr/>
          <p:nvPr/>
        </p:nvSpPr>
        <p:spPr bwMode="auto">
          <a:xfrm>
            <a:off x="7544921" y="3009219"/>
            <a:ext cx="4500000" cy="504000"/>
          </a:xfrm>
          <a:prstGeom prst="roundRect">
            <a:avLst>
              <a:gd name="adj" fmla="val 12599"/>
            </a:avLst>
          </a:prstGeom>
          <a:solidFill>
            <a:schemeClr val="bg1">
              <a:lumMod val="95000"/>
            </a:schemeClr>
          </a:solidFill>
          <a:ln w="15875" cap="flat" cmpd="sng" algn="ctr">
            <a:solidFill>
              <a:schemeClr val="bg1">
                <a:lumMod val="50000"/>
              </a:schemeClr>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a:defRPr/>
            </a:pPr>
            <a:r>
              <a:rPr lang="ja-JP" altLang="en-US" sz="2000" dirty="0">
                <a:effectLst>
                  <a:glow rad="228600">
                    <a:srgbClr val="FFFFFF">
                      <a:alpha val="40000"/>
                    </a:srgbClr>
                  </a:glow>
                </a:effectLst>
                <a:latin typeface="Meiryo UI" panose="020B0604030504040204" pitchFamily="50" charset="-128"/>
                <a:ea typeface="Meiryo UI" panose="020B0604030504040204" pitchFamily="50" charset="-128"/>
              </a:rPr>
              <a:t>外部メディアの挿入</a:t>
            </a:r>
            <a:r>
              <a:rPr lang="en-US" altLang="ja-JP" sz="2000" dirty="0">
                <a:effectLst>
                  <a:glow rad="228600">
                    <a:srgbClr val="FFFFFF">
                      <a:alpha val="40000"/>
                    </a:srgbClr>
                  </a:glow>
                </a:effectLst>
                <a:latin typeface="Meiryo UI" panose="020B0604030504040204" pitchFamily="50" charset="-128"/>
                <a:ea typeface="Meiryo UI" panose="020B0604030504040204" pitchFamily="50" charset="-128"/>
              </a:rPr>
              <a:t>/</a:t>
            </a:r>
            <a:r>
              <a:rPr lang="ja-JP" altLang="en-US" sz="2000" dirty="0">
                <a:effectLst>
                  <a:glow rad="228600">
                    <a:srgbClr val="FFFFFF">
                      <a:alpha val="40000"/>
                    </a:srgbClr>
                  </a:glow>
                </a:effectLst>
                <a:latin typeface="Meiryo UI" panose="020B0604030504040204" pitchFamily="50" charset="-128"/>
                <a:ea typeface="Meiryo UI" panose="020B0604030504040204" pitchFamily="50" charset="-128"/>
              </a:rPr>
              <a:t>取出ログも取得可能</a:t>
            </a:r>
          </a:p>
        </p:txBody>
      </p:sp>
      <p:sp>
        <p:nvSpPr>
          <p:cNvPr id="26" name="角丸四角形 51">
            <a:extLst>
              <a:ext uri="{FF2B5EF4-FFF2-40B4-BE49-F238E27FC236}">
                <a16:creationId xmlns:a16="http://schemas.microsoft.com/office/drawing/2014/main" id="{DB58ADD3-46C2-4209-A6CE-F70B248E0D73}"/>
              </a:ext>
            </a:extLst>
          </p:cNvPr>
          <p:cNvSpPr/>
          <p:nvPr/>
        </p:nvSpPr>
        <p:spPr bwMode="auto">
          <a:xfrm>
            <a:off x="820950" y="8052949"/>
            <a:ext cx="2016087" cy="718416"/>
          </a:xfrm>
          <a:prstGeom prst="roundRect">
            <a:avLst>
              <a:gd name="adj" fmla="val 8839"/>
            </a:avLst>
          </a:prstGeom>
          <a:solidFill>
            <a:srgbClr val="00B050"/>
          </a:solidFill>
          <a:ln>
            <a:solidFill>
              <a:srgbClr val="00B050"/>
            </a:solid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anchor="ctr" anchorCtr="0"/>
          <a:lstStyle/>
          <a:p>
            <a:r>
              <a:rPr lang="ja-JP" altLang="en-US" sz="1600" b="1" dirty="0">
                <a:solidFill>
                  <a:schemeClr val="bg1"/>
                </a:solidFill>
                <a:latin typeface="Meiryo UI" panose="020B0604030504040204" pitchFamily="50" charset="-128"/>
                <a:ea typeface="Meiryo UI" panose="020B0604030504040204" pitchFamily="50" charset="-128"/>
                <a:cs typeface="Verdana" panose="020B0604030504040204" pitchFamily="34" charset="0"/>
              </a:rPr>
              <a:t>デバイスマネジメント</a:t>
            </a:r>
            <a:endParaRPr lang="en-US" altLang="ja-JP" sz="1600" b="1" dirty="0">
              <a:solidFill>
                <a:schemeClr val="bg1"/>
              </a:solidFill>
              <a:latin typeface="Meiryo UI" panose="020B0604030504040204" pitchFamily="50" charset="-128"/>
              <a:ea typeface="Meiryo UI" panose="020B0604030504040204" pitchFamily="50" charset="-128"/>
              <a:cs typeface="Verdana" panose="020B0604030504040204" pitchFamily="34" charset="0"/>
            </a:endParaRPr>
          </a:p>
          <a:p>
            <a:r>
              <a:rPr lang="ja-JP" altLang="en-US" sz="1600" b="1" dirty="0">
                <a:solidFill>
                  <a:schemeClr val="bg1"/>
                </a:solidFill>
                <a:latin typeface="Meiryo UI" panose="020B0604030504040204" pitchFamily="50" charset="-128"/>
                <a:ea typeface="Meiryo UI" panose="020B0604030504040204" pitchFamily="50" charset="-128"/>
                <a:cs typeface="Verdana" panose="020B0604030504040204" pitchFamily="34" charset="0"/>
              </a:rPr>
              <a:t>サーバ</a:t>
            </a:r>
            <a:endParaRPr lang="en-US" altLang="ja-JP" sz="1600" b="1" dirty="0">
              <a:solidFill>
                <a:schemeClr val="bg1"/>
              </a:solidFill>
              <a:latin typeface="Meiryo UI" panose="020B0604030504040204" pitchFamily="50" charset="-128"/>
              <a:ea typeface="Meiryo UI" panose="020B0604030504040204" pitchFamily="50" charset="-128"/>
              <a:cs typeface="Verdana" panose="020B0604030504040204" pitchFamily="34" charset="0"/>
            </a:endParaRPr>
          </a:p>
        </p:txBody>
      </p:sp>
      <p:sp>
        <p:nvSpPr>
          <p:cNvPr id="27" name="矢印: 右 26">
            <a:extLst>
              <a:ext uri="{FF2B5EF4-FFF2-40B4-BE49-F238E27FC236}">
                <a16:creationId xmlns:a16="http://schemas.microsoft.com/office/drawing/2014/main" id="{CF6F8A70-9E86-405C-A6BB-6AAA04327079}"/>
              </a:ext>
            </a:extLst>
          </p:cNvPr>
          <p:cNvSpPr/>
          <p:nvPr/>
        </p:nvSpPr>
        <p:spPr bwMode="auto">
          <a:xfrm>
            <a:off x="2325144" y="7154629"/>
            <a:ext cx="1897665" cy="184667"/>
          </a:xfrm>
          <a:prstGeom prst="rightArrow">
            <a:avLst>
              <a:gd name="adj1" fmla="val 45958"/>
              <a:gd name="adj2" fmla="val 129682"/>
            </a:avLst>
          </a:prstGeom>
          <a:gradFill>
            <a:gsLst>
              <a:gs pos="0">
                <a:srgbClr val="00B050"/>
              </a:gs>
              <a:gs pos="100000">
                <a:srgbClr val="0070C0"/>
              </a:gs>
            </a:gsLst>
            <a:lin ang="0" scaled="0"/>
          </a:gra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29" name="メモ 200">
            <a:extLst>
              <a:ext uri="{FF2B5EF4-FFF2-40B4-BE49-F238E27FC236}">
                <a16:creationId xmlns:a16="http://schemas.microsoft.com/office/drawing/2014/main" id="{A117DC63-A132-44AF-8930-18F6429D7212}"/>
              </a:ext>
            </a:extLst>
          </p:cNvPr>
          <p:cNvSpPr/>
          <p:nvPr/>
        </p:nvSpPr>
        <p:spPr bwMode="auto">
          <a:xfrm>
            <a:off x="3081839" y="6858136"/>
            <a:ext cx="605850" cy="727018"/>
          </a:xfrm>
          <a:prstGeom prst="foldedCorner">
            <a:avLst/>
          </a:prstGeom>
          <a:gradFill flip="none" rotWithShape="1">
            <a:gsLst>
              <a:gs pos="0">
                <a:srgbClr val="FFFFFF"/>
              </a:gs>
              <a:gs pos="50000">
                <a:srgbClr val="FFFFFF"/>
              </a:gs>
              <a:gs pos="100000">
                <a:srgbClr val="FFFFFF">
                  <a:lumMod val="85000"/>
                </a:srgbClr>
              </a:gs>
            </a:gsLst>
            <a:path path="circle">
              <a:fillToRect l="100000" t="100000"/>
            </a:path>
            <a:tileRect r="-100000" b="-100000"/>
          </a:gradFill>
          <a:ln w="349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0" tIns="45720" rIns="0" bIns="45720" numCol="1" rtlCol="0" anchor="ctr" anchorCtr="0" compatLnSpc="1">
            <a:prstTxWarp prst="textNoShape">
              <a:avLst/>
            </a:prstTxWarp>
          </a:bodyPr>
          <a:lstStyle/>
          <a:p>
            <a:pPr>
              <a:defRPr/>
            </a:pPr>
            <a:r>
              <a:rPr kumimoji="1" lang="en-US" altLang="ja-JP" sz="1000" b="1" kern="0" dirty="0">
                <a:latin typeface="Meiryo UI" panose="020B0604030504040204" pitchFamily="50" charset="-128"/>
                <a:ea typeface="Meiryo UI" panose="020B0604030504040204" pitchFamily="50" charset="-128"/>
              </a:rPr>
              <a:t>POLICY</a:t>
            </a:r>
            <a:endParaRPr kumimoji="1" lang="ja-JP" altLang="en-US" sz="1000" b="1" kern="0" dirty="0">
              <a:latin typeface="Meiryo UI" panose="020B0604030504040204" pitchFamily="50" charset="-128"/>
              <a:ea typeface="Meiryo UI" panose="020B0604030504040204" pitchFamily="50" charset="-128"/>
            </a:endParaRPr>
          </a:p>
        </p:txBody>
      </p:sp>
      <p:pic>
        <p:nvPicPr>
          <p:cNvPr id="25" name="Picture 6" descr="j0428969">
            <a:extLst>
              <a:ext uri="{FF2B5EF4-FFF2-40B4-BE49-F238E27FC236}">
                <a16:creationId xmlns:a16="http://schemas.microsoft.com/office/drawing/2014/main" id="{FB7A1FA5-55F8-4319-B039-7836E3EED1FF}"/>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1302411" y="6517782"/>
            <a:ext cx="1053164" cy="1458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矢印: 右 34">
            <a:extLst>
              <a:ext uri="{FF2B5EF4-FFF2-40B4-BE49-F238E27FC236}">
                <a16:creationId xmlns:a16="http://schemas.microsoft.com/office/drawing/2014/main" id="{1857E0BF-6531-4B2E-B9E1-3AC4C074D75F}"/>
              </a:ext>
            </a:extLst>
          </p:cNvPr>
          <p:cNvSpPr/>
          <p:nvPr/>
        </p:nvSpPr>
        <p:spPr bwMode="auto">
          <a:xfrm>
            <a:off x="5692190" y="7154629"/>
            <a:ext cx="2753308" cy="184667"/>
          </a:xfrm>
          <a:prstGeom prst="rightArrow">
            <a:avLst>
              <a:gd name="adj1" fmla="val 45958"/>
              <a:gd name="adj2" fmla="val 129682"/>
            </a:avLst>
          </a:prstGeom>
          <a:solidFill>
            <a:srgbClr val="0070C0"/>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pic>
        <p:nvPicPr>
          <p:cNvPr id="28" name="Surface3_022_Silver.png">
            <a:extLst>
              <a:ext uri="{FF2B5EF4-FFF2-40B4-BE49-F238E27FC236}">
                <a16:creationId xmlns:a16="http://schemas.microsoft.com/office/drawing/2014/main" id="{78588C9B-C703-4C00-A231-1181AD7885A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3982000" y="6532190"/>
            <a:ext cx="2229110" cy="1376626"/>
          </a:xfrm>
          <a:prstGeom prst="rect">
            <a:avLst/>
          </a:prstGeom>
          <a:ln w="12700">
            <a:miter lim="400000"/>
          </a:ln>
          <a:effectLst/>
        </p:spPr>
      </p:pic>
      <p:grpSp>
        <p:nvGrpSpPr>
          <p:cNvPr id="60" name="グループ化 59">
            <a:extLst>
              <a:ext uri="{FF2B5EF4-FFF2-40B4-BE49-F238E27FC236}">
                <a16:creationId xmlns:a16="http://schemas.microsoft.com/office/drawing/2014/main" id="{F2FB0801-5A7F-41BC-99A7-A7EF773F00AA}"/>
              </a:ext>
            </a:extLst>
          </p:cNvPr>
          <p:cNvGrpSpPr/>
          <p:nvPr/>
        </p:nvGrpSpPr>
        <p:grpSpPr>
          <a:xfrm>
            <a:off x="2454398" y="6133890"/>
            <a:ext cx="1686495" cy="982370"/>
            <a:chOff x="2454398" y="6133890"/>
            <a:chExt cx="1686495" cy="982370"/>
          </a:xfrm>
        </p:grpSpPr>
        <p:cxnSp>
          <p:nvCxnSpPr>
            <p:cNvPr id="38" name="直線コネクタ 37">
              <a:extLst>
                <a:ext uri="{FF2B5EF4-FFF2-40B4-BE49-F238E27FC236}">
                  <a16:creationId xmlns:a16="http://schemas.microsoft.com/office/drawing/2014/main" id="{C3502761-CED3-457F-9429-663CD96F4735}"/>
                </a:ext>
              </a:extLst>
            </p:cNvPr>
            <p:cNvCxnSpPr>
              <a:cxnSpLocks/>
            </p:cNvCxnSpPr>
            <p:nvPr/>
          </p:nvCxnSpPr>
          <p:spPr bwMode="auto">
            <a:xfrm flipV="1">
              <a:off x="2781493" y="6636462"/>
              <a:ext cx="0" cy="479798"/>
            </a:xfrm>
            <a:prstGeom prst="line">
              <a:avLst/>
            </a:prstGeom>
            <a:solidFill>
              <a:srgbClr val="000000"/>
            </a:solidFill>
            <a:ln w="19050" cap="flat" cmpd="sng" algn="ctr">
              <a:solidFill>
                <a:srgbClr val="00B050"/>
              </a:solidFill>
              <a:prstDash val="solid"/>
              <a:round/>
              <a:headEnd type="oval"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9" name="四角形: 角を丸くする 38">
              <a:extLst>
                <a:ext uri="{FF2B5EF4-FFF2-40B4-BE49-F238E27FC236}">
                  <a16:creationId xmlns:a16="http://schemas.microsoft.com/office/drawing/2014/main" id="{159DAF5D-D87E-4B1E-9F02-6D5354B41ABF}"/>
                </a:ext>
              </a:extLst>
            </p:cNvPr>
            <p:cNvSpPr/>
            <p:nvPr/>
          </p:nvSpPr>
          <p:spPr bwMode="auto">
            <a:xfrm>
              <a:off x="2454398" y="6133890"/>
              <a:ext cx="1686495" cy="504000"/>
            </a:xfrm>
            <a:prstGeom prst="roundRect">
              <a:avLst>
                <a:gd name="adj" fmla="val 12599"/>
              </a:avLst>
            </a:prstGeom>
            <a:solidFill>
              <a:schemeClr val="bg1">
                <a:lumMod val="95000"/>
              </a:schemeClr>
            </a:solidFill>
            <a:ln w="19050" cap="flat" cmpd="sng" algn="ctr">
              <a:solidFill>
                <a:srgbClr val="00B050"/>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a:defRPr/>
              </a:pPr>
              <a:r>
                <a:rPr lang="ja-JP" altLang="en-US" sz="2000" b="1" dirty="0">
                  <a:solidFill>
                    <a:srgbClr val="00B050"/>
                  </a:solidFill>
                  <a:latin typeface="Meiryo UI" panose="020B0604030504040204" pitchFamily="50" charset="-128"/>
                  <a:ea typeface="Meiryo UI" panose="020B0604030504040204" pitchFamily="50" charset="-128"/>
                </a:rPr>
                <a:t>ポリシー適用</a:t>
              </a:r>
            </a:p>
          </p:txBody>
        </p:sp>
      </p:grpSp>
      <p:grpSp>
        <p:nvGrpSpPr>
          <p:cNvPr id="59" name="グループ化 58">
            <a:extLst>
              <a:ext uri="{FF2B5EF4-FFF2-40B4-BE49-F238E27FC236}">
                <a16:creationId xmlns:a16="http://schemas.microsoft.com/office/drawing/2014/main" id="{1807D8E9-34A8-4E66-AB8F-A62C28C178BF}"/>
              </a:ext>
            </a:extLst>
          </p:cNvPr>
          <p:cNvGrpSpPr/>
          <p:nvPr/>
        </p:nvGrpSpPr>
        <p:grpSpPr>
          <a:xfrm>
            <a:off x="6094716" y="6341400"/>
            <a:ext cx="2209341" cy="774860"/>
            <a:chOff x="6094716" y="6341400"/>
            <a:chExt cx="2209341" cy="774860"/>
          </a:xfrm>
        </p:grpSpPr>
        <p:cxnSp>
          <p:nvCxnSpPr>
            <p:cNvPr id="43" name="直線コネクタ 42">
              <a:extLst>
                <a:ext uri="{FF2B5EF4-FFF2-40B4-BE49-F238E27FC236}">
                  <a16:creationId xmlns:a16="http://schemas.microsoft.com/office/drawing/2014/main" id="{E56267E7-9DFC-483B-BAD5-08F8614FE89C}"/>
                </a:ext>
              </a:extLst>
            </p:cNvPr>
            <p:cNvCxnSpPr>
              <a:cxnSpLocks/>
            </p:cNvCxnSpPr>
            <p:nvPr/>
          </p:nvCxnSpPr>
          <p:spPr bwMode="auto">
            <a:xfrm flipV="1">
              <a:off x="7199386" y="6636462"/>
              <a:ext cx="0" cy="479798"/>
            </a:xfrm>
            <a:prstGeom prst="line">
              <a:avLst/>
            </a:prstGeom>
            <a:solidFill>
              <a:srgbClr val="000000"/>
            </a:solidFill>
            <a:ln w="19050" cap="flat" cmpd="sng" algn="ctr">
              <a:solidFill>
                <a:srgbClr val="0070C0"/>
              </a:solidFill>
              <a:prstDash val="solid"/>
              <a:round/>
              <a:headEnd type="oval"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4" name="四角形: 角を丸くする 43">
              <a:extLst>
                <a:ext uri="{FF2B5EF4-FFF2-40B4-BE49-F238E27FC236}">
                  <a16:creationId xmlns:a16="http://schemas.microsoft.com/office/drawing/2014/main" id="{4D82BCF2-16BE-465D-9AF5-E054B59FC701}"/>
                </a:ext>
              </a:extLst>
            </p:cNvPr>
            <p:cNvSpPr/>
            <p:nvPr/>
          </p:nvSpPr>
          <p:spPr bwMode="auto">
            <a:xfrm>
              <a:off x="6094716" y="6341400"/>
              <a:ext cx="2209341" cy="504000"/>
            </a:xfrm>
            <a:prstGeom prst="roundRect">
              <a:avLst>
                <a:gd name="adj" fmla="val 12599"/>
              </a:avLst>
            </a:prstGeom>
            <a:solidFill>
              <a:schemeClr val="bg1">
                <a:lumMod val="95000"/>
              </a:schemeClr>
            </a:solidFill>
            <a:ln w="19050" cap="flat" cmpd="sng" algn="ctr">
              <a:solidFill>
                <a:srgbClr val="0070C0"/>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a:defRPr/>
              </a:pPr>
              <a:r>
                <a:rPr lang="ja-JP" altLang="en-US" sz="2000" b="1" dirty="0">
                  <a:solidFill>
                    <a:srgbClr val="0070C0"/>
                  </a:solidFill>
                  <a:latin typeface="Meiryo UI" panose="020B0604030504040204" pitchFamily="50" charset="-128"/>
                  <a:ea typeface="Meiryo UI" panose="020B0604030504040204" pitchFamily="50" charset="-128"/>
                </a:rPr>
                <a:t>外部メディア挿入</a:t>
              </a:r>
            </a:p>
          </p:txBody>
        </p:sp>
      </p:grpSp>
      <p:sp>
        <p:nvSpPr>
          <p:cNvPr id="55" name="二等辺三角形 54">
            <a:extLst>
              <a:ext uri="{FF2B5EF4-FFF2-40B4-BE49-F238E27FC236}">
                <a16:creationId xmlns:a16="http://schemas.microsoft.com/office/drawing/2014/main" id="{5533FFC3-7360-43A5-878F-F5CA2F418899}"/>
              </a:ext>
            </a:extLst>
          </p:cNvPr>
          <p:cNvSpPr/>
          <p:nvPr/>
        </p:nvSpPr>
        <p:spPr bwMode="auto">
          <a:xfrm>
            <a:off x="7066328" y="7319578"/>
            <a:ext cx="266117" cy="834598"/>
          </a:xfrm>
          <a:prstGeom prst="triangle">
            <a:avLst/>
          </a:prstGeom>
          <a:solidFill>
            <a:srgbClr val="0070C0"/>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grpSp>
        <p:nvGrpSpPr>
          <p:cNvPr id="2" name="グループ化 1">
            <a:extLst>
              <a:ext uri="{FF2B5EF4-FFF2-40B4-BE49-F238E27FC236}">
                <a16:creationId xmlns:a16="http://schemas.microsoft.com/office/drawing/2014/main" id="{5365B1AA-1EA2-4518-B2B9-BF59893D31D2}"/>
              </a:ext>
            </a:extLst>
          </p:cNvPr>
          <p:cNvGrpSpPr/>
          <p:nvPr/>
        </p:nvGrpSpPr>
        <p:grpSpPr>
          <a:xfrm>
            <a:off x="3850826" y="8070282"/>
            <a:ext cx="4453231" cy="1465731"/>
            <a:chOff x="3850826" y="8070282"/>
            <a:chExt cx="4453231" cy="1465731"/>
          </a:xfrm>
        </p:grpSpPr>
        <p:sp>
          <p:nvSpPr>
            <p:cNvPr id="48" name="四角形: 角を丸くする 47">
              <a:extLst>
                <a:ext uri="{FF2B5EF4-FFF2-40B4-BE49-F238E27FC236}">
                  <a16:creationId xmlns:a16="http://schemas.microsoft.com/office/drawing/2014/main" id="{249A65D1-7E29-49A5-B8AF-85EF86B55CC8}"/>
                </a:ext>
              </a:extLst>
            </p:cNvPr>
            <p:cNvSpPr/>
            <p:nvPr/>
          </p:nvSpPr>
          <p:spPr bwMode="auto">
            <a:xfrm>
              <a:off x="3850826" y="8070282"/>
              <a:ext cx="4453231" cy="1465731"/>
            </a:xfrm>
            <a:prstGeom prst="roundRect">
              <a:avLst>
                <a:gd name="adj" fmla="val 5122"/>
              </a:avLst>
            </a:prstGeom>
            <a:solidFill>
              <a:schemeClr val="bg1"/>
            </a:solidFill>
            <a:ln w="19050" cap="flat" cmpd="sng" algn="ctr">
              <a:solidFill>
                <a:srgbClr val="0070C0"/>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a:buClr>
                  <a:srgbClr val="929292"/>
                </a:buClr>
                <a:buFont typeface="Trebuchet MS" panose="020B0603020202020204" pitchFamily="34" charset="0"/>
                <a:buNone/>
              </a:pPr>
              <a:endParaRPr lang="ja-JP" altLang="ja-JP" sz="1800" b="1" dirty="0">
                <a:solidFill>
                  <a:srgbClr val="0070C0"/>
                </a:solidFill>
                <a:latin typeface="Meiryo UI" panose="020B0604030504040204" pitchFamily="50" charset="-128"/>
                <a:ea typeface="Meiryo UI" panose="020B0604030504040204" pitchFamily="50" charset="-128"/>
                <a:cs typeface="Trebuchet MS Bold" panose="020B0703020202020204" pitchFamily="34" charset="0"/>
                <a:sym typeface="Trebuchet MS Bold" panose="020B0703020202020204" pitchFamily="34" charset="0"/>
              </a:endParaRPr>
            </a:p>
          </p:txBody>
        </p:sp>
        <p:sp>
          <p:nvSpPr>
            <p:cNvPr id="49" name="テキスト ボックス 48">
              <a:extLst>
                <a:ext uri="{FF2B5EF4-FFF2-40B4-BE49-F238E27FC236}">
                  <a16:creationId xmlns:a16="http://schemas.microsoft.com/office/drawing/2014/main" id="{F006D531-C972-4BC0-8F92-1A2DBEEE029F}"/>
                </a:ext>
              </a:extLst>
            </p:cNvPr>
            <p:cNvSpPr txBox="1"/>
            <p:nvPr/>
          </p:nvSpPr>
          <p:spPr>
            <a:xfrm>
              <a:off x="4031154" y="8210172"/>
              <a:ext cx="1394103" cy="1185828"/>
            </a:xfrm>
            <a:prstGeom prst="rect">
              <a:avLst/>
            </a:prstGeom>
            <a:noFill/>
            <a:ln>
              <a:noFill/>
            </a:ln>
            <a:effectLst/>
          </p:spPr>
          <p:txBody>
            <a:bodyPr wrap="square" lIns="0" tIns="0" rIns="0" bIns="0" anchor="ctr" anchorCtr="0">
              <a:noAutofit/>
            </a:bodyPr>
            <a:lstStyle/>
            <a:p>
              <a:pPr algn="l">
                <a:defRPr/>
              </a:pPr>
              <a:r>
                <a:rPr lang="en-US" altLang="ja-JP" sz="1400" dirty="0">
                  <a:solidFill>
                    <a:schemeClr val="tx1"/>
                  </a:solidFill>
                  <a:effectLst/>
                  <a:latin typeface="Meiryo UI" panose="020B0604030504040204" pitchFamily="50" charset="-128"/>
                  <a:ea typeface="Meiryo UI" panose="020B0604030504040204" pitchFamily="50" charset="-128"/>
                </a:rPr>
                <a:t>CD/DVD</a:t>
              </a:r>
              <a:r>
                <a:rPr lang="ja-JP" altLang="en-US" sz="1400" dirty="0">
                  <a:solidFill>
                    <a:schemeClr val="tx1"/>
                  </a:solidFill>
                  <a:effectLst/>
                  <a:latin typeface="Meiryo UI" panose="020B0604030504040204" pitchFamily="50" charset="-128"/>
                  <a:ea typeface="Meiryo UI" panose="020B0604030504040204" pitchFamily="50" charset="-128"/>
                </a:rPr>
                <a:t>、</a:t>
              </a:r>
              <a:endParaRPr lang="en-US" altLang="ja-JP" sz="1400" dirty="0">
                <a:solidFill>
                  <a:schemeClr val="tx1"/>
                </a:solidFill>
                <a:effectLst/>
                <a:latin typeface="Meiryo UI" panose="020B0604030504040204" pitchFamily="50" charset="-128"/>
                <a:ea typeface="Meiryo UI" panose="020B0604030504040204" pitchFamily="50" charset="-128"/>
              </a:endParaRPr>
            </a:p>
            <a:p>
              <a:pPr algn="l">
                <a:defRPr/>
              </a:pPr>
              <a:r>
                <a:rPr lang="en-US" altLang="ja-JP" sz="1400" dirty="0">
                  <a:solidFill>
                    <a:schemeClr val="tx1"/>
                  </a:solidFill>
                  <a:effectLst/>
                  <a:latin typeface="Meiryo UI" panose="020B0604030504040204" pitchFamily="50" charset="-128"/>
                  <a:ea typeface="Meiryo UI" panose="020B0604030504040204" pitchFamily="50" charset="-128"/>
                </a:rPr>
                <a:t>USB</a:t>
              </a:r>
              <a:r>
                <a:rPr lang="ja-JP" altLang="en-US" sz="1400" dirty="0">
                  <a:solidFill>
                    <a:schemeClr val="tx1"/>
                  </a:solidFill>
                  <a:effectLst/>
                  <a:latin typeface="Meiryo UI" panose="020B0604030504040204" pitchFamily="50" charset="-128"/>
                  <a:ea typeface="Meiryo UI" panose="020B0604030504040204" pitchFamily="50" charset="-128"/>
                </a:rPr>
                <a:t>メモリ、</a:t>
              </a:r>
              <a:endParaRPr lang="en-US" altLang="ja-JP" sz="1400" dirty="0">
                <a:solidFill>
                  <a:schemeClr val="tx1"/>
                </a:solidFill>
                <a:effectLst/>
                <a:latin typeface="Meiryo UI" panose="020B0604030504040204" pitchFamily="50" charset="-128"/>
                <a:ea typeface="Meiryo UI" panose="020B0604030504040204" pitchFamily="50" charset="-128"/>
              </a:endParaRPr>
            </a:p>
            <a:p>
              <a:pPr algn="l">
                <a:defRPr/>
              </a:pPr>
              <a:r>
                <a:rPr lang="ja-JP" altLang="en-US" sz="1400" dirty="0">
                  <a:solidFill>
                    <a:schemeClr val="tx1"/>
                  </a:solidFill>
                  <a:effectLst/>
                  <a:latin typeface="Meiryo UI" panose="020B0604030504040204" pitchFamily="50" charset="-128"/>
                  <a:ea typeface="Meiryo UI" panose="020B0604030504040204" pitchFamily="50" charset="-128"/>
                </a:rPr>
                <a:t>外付け</a:t>
              </a:r>
              <a:r>
                <a:rPr lang="en-US" altLang="ja-JP" sz="1400" dirty="0">
                  <a:solidFill>
                    <a:schemeClr val="tx1"/>
                  </a:solidFill>
                  <a:effectLst/>
                  <a:latin typeface="Meiryo UI" panose="020B0604030504040204" pitchFamily="50" charset="-128"/>
                  <a:ea typeface="Meiryo UI" panose="020B0604030504040204" pitchFamily="50" charset="-128"/>
                </a:rPr>
                <a:t>HDD</a:t>
              </a:r>
            </a:p>
            <a:p>
              <a:pPr algn="l">
                <a:defRPr/>
              </a:pPr>
              <a:r>
                <a:rPr lang="en-US" altLang="ja-JP" sz="1400" dirty="0">
                  <a:solidFill>
                    <a:schemeClr val="tx1"/>
                  </a:solidFill>
                  <a:latin typeface="Meiryo UI" panose="020B0604030504040204" pitchFamily="50" charset="-128"/>
                  <a:ea typeface="Meiryo UI" panose="020B0604030504040204" pitchFamily="50" charset="-128"/>
                </a:rPr>
                <a:t>iTunes</a:t>
              </a:r>
            </a:p>
            <a:p>
              <a:pPr algn="l">
                <a:defRPr/>
              </a:pPr>
              <a:r>
                <a:rPr lang="ja-JP" altLang="en-US" sz="1400" dirty="0">
                  <a:solidFill>
                    <a:schemeClr val="tx1"/>
                  </a:solidFill>
                  <a:effectLst/>
                  <a:latin typeface="Meiryo UI" panose="020B0604030504040204" pitchFamily="50" charset="-128"/>
                  <a:ea typeface="Meiryo UI" panose="020B0604030504040204" pitchFamily="50" charset="-128"/>
                </a:rPr>
                <a:t>ポータブルデバイス　など</a:t>
              </a:r>
            </a:p>
          </p:txBody>
        </p:sp>
        <p:grpSp>
          <p:nvGrpSpPr>
            <p:cNvPr id="50" name="グループ化 49">
              <a:extLst>
                <a:ext uri="{FF2B5EF4-FFF2-40B4-BE49-F238E27FC236}">
                  <a16:creationId xmlns:a16="http://schemas.microsoft.com/office/drawing/2014/main" id="{EEAA7512-956F-4C58-BFB5-A9D9307A4019}"/>
                </a:ext>
              </a:extLst>
            </p:cNvPr>
            <p:cNvGrpSpPr/>
            <p:nvPr/>
          </p:nvGrpSpPr>
          <p:grpSpPr>
            <a:xfrm>
              <a:off x="5438833" y="8154176"/>
              <a:ext cx="2697490" cy="826286"/>
              <a:chOff x="5811023" y="5434681"/>
              <a:chExt cx="2697490" cy="826286"/>
            </a:xfrm>
          </p:grpSpPr>
          <p:pic>
            <p:nvPicPr>
              <p:cNvPr id="51" name="Picture 2" descr="C:\Documents and Settings\katon\My Documents\ダウンロード\1321615664_USBFlashCardWithCardReader2.png">
                <a:extLst>
                  <a:ext uri="{FF2B5EF4-FFF2-40B4-BE49-F238E27FC236}">
                    <a16:creationId xmlns:a16="http://schemas.microsoft.com/office/drawing/2014/main" id="{A183D9DF-0E27-401F-8AAB-ADC71F5600AB}"/>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6748335" y="5434681"/>
                <a:ext cx="1032289" cy="826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 name="Picture 7" descr="C:\Documents and Settings\katon\My Documents\ダウンロード\1321615888_Compact Disk.png">
                <a:extLst>
                  <a:ext uri="{FF2B5EF4-FFF2-40B4-BE49-F238E27FC236}">
                    <a16:creationId xmlns:a16="http://schemas.microsoft.com/office/drawing/2014/main" id="{9B0E1834-F24C-4861-BCB0-BE54FCDF5949}"/>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5811023" y="5438870"/>
                <a:ext cx="817909" cy="817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 name="Picture 5">
                <a:extLst>
                  <a:ext uri="{FF2B5EF4-FFF2-40B4-BE49-F238E27FC236}">
                    <a16:creationId xmlns:a16="http://schemas.microsoft.com/office/drawing/2014/main" id="{BF508216-720C-4D2B-9586-A97156709227}"/>
                  </a:ext>
                </a:extLst>
              </p:cNvPr>
              <p:cNvPicPr>
                <a:picLocks noChangeAspect="1" noChangeArrowheads="1"/>
              </p:cNvPicPr>
              <p:nvPr/>
            </p:nvPicPr>
            <p:blipFill>
              <a:blip r:embed="rId6" cstate="print">
                <a:extLst>
                  <a:ext uri="{BEBA8EAE-BF5A-486C-A8C5-ECC9F3942E4B}">
                    <a14:imgProps xmlns:a14="http://schemas.microsoft.com/office/drawing/2010/main">
                      <a14:imgLayer r:embed="rId7">
                        <a14:imgEffect>
                          <a14:backgroundRemoval t="6818" b="93182" l="9231" r="93846">
                            <a14:foregroundMark x1="15385" y1="26136" x2="12308" y2="85227"/>
                            <a14:foregroundMark x1="12308" y1="85227" x2="86154" y2="63636"/>
                            <a14:foregroundMark x1="86154" y1="63636" x2="32308" y2="23864"/>
                            <a14:foregroundMark x1="15385" y1="93182" x2="33846" y2="94318"/>
                            <a14:foregroundMark x1="84615" y1="60227" x2="83077" y2="12500"/>
                            <a14:foregroundMark x1="92308" y1="6818" x2="93846" y2="65909"/>
                          </a14:backgroundRemoval>
                        </a14:imgEffect>
                      </a14:imgLayer>
                    </a14:imgProps>
                  </a:ext>
                  <a:ext uri="{28A0092B-C50C-407E-A947-70E740481C1C}">
                    <a14:useLocalDpi xmlns:a14="http://schemas.microsoft.com/office/drawing/2010/main"/>
                  </a:ext>
                </a:extLst>
              </a:blip>
              <a:srcRect/>
              <a:stretch>
                <a:fillRect/>
              </a:stretch>
            </p:blipFill>
            <p:spPr bwMode="auto">
              <a:xfrm>
                <a:off x="7900028" y="5435927"/>
                <a:ext cx="608485" cy="8237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grpSp>
        <p:nvGrpSpPr>
          <p:cNvPr id="58" name="グループ化 57">
            <a:extLst>
              <a:ext uri="{FF2B5EF4-FFF2-40B4-BE49-F238E27FC236}">
                <a16:creationId xmlns:a16="http://schemas.microsoft.com/office/drawing/2014/main" id="{D218DAC0-CEAC-4316-B27D-5DA44396D167}"/>
              </a:ext>
            </a:extLst>
          </p:cNvPr>
          <p:cNvGrpSpPr/>
          <p:nvPr/>
        </p:nvGrpSpPr>
        <p:grpSpPr>
          <a:xfrm>
            <a:off x="8495264" y="6341400"/>
            <a:ext cx="3731856" cy="2719997"/>
            <a:chOff x="8495264" y="6341400"/>
            <a:chExt cx="3731856" cy="2719997"/>
          </a:xfrm>
        </p:grpSpPr>
        <p:sp>
          <p:nvSpPr>
            <p:cNvPr id="32" name="正方形/長方形 31">
              <a:extLst>
                <a:ext uri="{FF2B5EF4-FFF2-40B4-BE49-F238E27FC236}">
                  <a16:creationId xmlns:a16="http://schemas.microsoft.com/office/drawing/2014/main" id="{9693C61F-B513-4F0F-A387-DC0F601D1EE7}"/>
                </a:ext>
              </a:extLst>
            </p:cNvPr>
            <p:cNvSpPr/>
            <p:nvPr/>
          </p:nvSpPr>
          <p:spPr bwMode="auto">
            <a:xfrm>
              <a:off x="8495264" y="6341400"/>
              <a:ext cx="3731856" cy="2719997"/>
            </a:xfrm>
            <a:prstGeom prst="rect">
              <a:avLst/>
            </a:prstGeom>
            <a:solidFill>
              <a:srgbClr val="0070C0"/>
            </a:solidFill>
            <a:ln w="57150" algn="ctr">
              <a:noFill/>
              <a:miter lim="800000"/>
              <a:headEnd/>
              <a:tailEnd type="none" w="lg" len="med"/>
            </a:ln>
            <a:effectLst/>
          </p:spPr>
          <p:txBody>
            <a:bodyPr wrap="none" lIns="108852" tIns="54426" rIns="108852" bIns="54426" rtlCol="0" anchor="ctr"/>
            <a:lstStyle/>
            <a:p>
              <a:pPr algn="ctr"/>
              <a:endParaRPr kumimoji="1" lang="ja-JP" altLang="en-US" b="1">
                <a:latin typeface="Meiryo UI" panose="020B0604030504040204" pitchFamily="50" charset="-128"/>
                <a:ea typeface="Meiryo UI" panose="020B0604030504040204" pitchFamily="50" charset="-128"/>
              </a:endParaRPr>
            </a:p>
          </p:txBody>
        </p:sp>
        <p:pic>
          <p:nvPicPr>
            <p:cNvPr id="33" name="図 32" descr="書き込み拒否.png">
              <a:extLst>
                <a:ext uri="{FF2B5EF4-FFF2-40B4-BE49-F238E27FC236}">
                  <a16:creationId xmlns:a16="http://schemas.microsoft.com/office/drawing/2014/main" id="{9ADB4DBC-B442-48E9-8D61-CCBBF96368C1}"/>
                </a:ext>
              </a:extLst>
            </p:cNvPr>
            <p:cNvPicPr>
              <a:picLocks noChangeAspect="1"/>
            </p:cNvPicPr>
            <p:nvPr/>
          </p:nvPicPr>
          <p:blipFill>
            <a:blip r:embed="rId8" cstate="print"/>
            <a:stretch>
              <a:fillRect/>
            </a:stretch>
          </p:blipFill>
          <p:spPr>
            <a:xfrm>
              <a:off x="8625836" y="7003639"/>
              <a:ext cx="3470712" cy="1911229"/>
            </a:xfrm>
            <a:prstGeom prst="rect">
              <a:avLst/>
            </a:prstGeom>
          </p:spPr>
        </p:pic>
        <p:sp>
          <p:nvSpPr>
            <p:cNvPr id="57" name="四角形: 角を丸くする 56">
              <a:extLst>
                <a:ext uri="{FF2B5EF4-FFF2-40B4-BE49-F238E27FC236}">
                  <a16:creationId xmlns:a16="http://schemas.microsoft.com/office/drawing/2014/main" id="{B3910FCD-4C83-4324-871B-288121D2C4A2}"/>
                </a:ext>
              </a:extLst>
            </p:cNvPr>
            <p:cNvSpPr/>
            <p:nvPr/>
          </p:nvSpPr>
          <p:spPr bwMode="auto">
            <a:xfrm>
              <a:off x="8633192" y="6485400"/>
              <a:ext cx="3456000" cy="432000"/>
            </a:xfrm>
            <a:prstGeom prst="roundRect">
              <a:avLst>
                <a:gd name="adj" fmla="val 58796"/>
              </a:avLst>
            </a:prstGeom>
            <a:noFill/>
            <a:ln w="15875"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r>
                <a:rPr lang="ja-JP" altLang="en-US" sz="2400" b="1" dirty="0">
                  <a:solidFill>
                    <a:schemeClr val="bg1"/>
                  </a:solidFill>
                  <a:latin typeface="Meiryo UI" panose="020B0604030504040204" pitchFamily="50" charset="-128"/>
                  <a:ea typeface="Meiryo UI" panose="020B0604030504040204" pitchFamily="50" charset="-128"/>
                </a:rPr>
                <a:t>アクセス拒否</a:t>
              </a:r>
            </a:p>
          </p:txBody>
        </p:sp>
      </p:grpSp>
      <p:sp>
        <p:nvSpPr>
          <p:cNvPr id="7" name="四角形: 角を丸くする 6">
            <a:extLst>
              <a:ext uri="{FF2B5EF4-FFF2-40B4-BE49-F238E27FC236}">
                <a16:creationId xmlns:a16="http://schemas.microsoft.com/office/drawing/2014/main" id="{5195D9BC-57BA-4CFF-AB0B-66C6E81BFF57}"/>
              </a:ext>
            </a:extLst>
          </p:cNvPr>
          <p:cNvSpPr/>
          <p:nvPr/>
        </p:nvSpPr>
        <p:spPr bwMode="auto">
          <a:xfrm>
            <a:off x="3722341" y="2591999"/>
            <a:ext cx="2488769" cy="504000"/>
          </a:xfrm>
          <a:prstGeom prst="roundRect">
            <a:avLst>
              <a:gd name="adj" fmla="val 12599"/>
            </a:avLst>
          </a:prstGeom>
          <a:solidFill>
            <a:schemeClr val="bg1">
              <a:lumMod val="95000"/>
            </a:schemeClr>
          </a:solidFill>
          <a:ln w="15875" cap="flat" cmpd="sng" algn="ctr">
            <a:solidFill>
              <a:schemeClr val="bg1">
                <a:lumMod val="50000"/>
              </a:schemeClr>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r>
              <a:rPr lang="ja-JP" altLang="en-US" sz="2000" dirty="0">
                <a:latin typeface="Meiryo UI" panose="020B0604030504040204" pitchFamily="50" charset="-128"/>
                <a:ea typeface="Meiryo UI" panose="020B0604030504040204" pitchFamily="50" charset="-128"/>
                <a:cs typeface="Verdana" panose="020B0604030504040204" pitchFamily="34" charset="0"/>
              </a:rPr>
              <a:t>ポリシー作成</a:t>
            </a:r>
          </a:p>
        </p:txBody>
      </p:sp>
      <p:pic>
        <p:nvPicPr>
          <p:cNvPr id="19" name="図 18" descr="スクリーンショット が含まれている画像&#10;&#10;自動的に生成された説明">
            <a:extLst>
              <a:ext uri="{FF2B5EF4-FFF2-40B4-BE49-F238E27FC236}">
                <a16:creationId xmlns:a16="http://schemas.microsoft.com/office/drawing/2014/main" id="{4EE03DA6-9128-4B08-8BB7-59CF40054A96}"/>
              </a:ext>
            </a:extLst>
          </p:cNvPr>
          <p:cNvPicPr>
            <a:picLocks noChangeAspect="1"/>
          </p:cNvPicPr>
          <p:nvPr/>
        </p:nvPicPr>
        <p:blipFill rotWithShape="1">
          <a:blip r:embed="rId9" cstate="screen">
            <a:extLst>
              <a:ext uri="{28A0092B-C50C-407E-A947-70E740481C1C}">
                <a14:useLocalDpi xmlns:a14="http://schemas.microsoft.com/office/drawing/2010/main"/>
              </a:ext>
            </a:extLst>
          </a:blip>
          <a:srcRect/>
          <a:stretch/>
        </p:blipFill>
        <p:spPr>
          <a:xfrm>
            <a:off x="2717836" y="3188495"/>
            <a:ext cx="4500000" cy="2508299"/>
          </a:xfrm>
          <a:prstGeom prst="rect">
            <a:avLst/>
          </a:prstGeom>
          <a:ln>
            <a:solidFill>
              <a:schemeClr val="bg1">
                <a:lumMod val="50000"/>
              </a:schemeClr>
            </a:solidFill>
          </a:ln>
          <a:effectLst>
            <a:outerShdw blurRad="50800" dist="38100" dir="2700000" algn="tl" rotWithShape="0">
              <a:prstClr val="black">
                <a:alpha val="40000"/>
              </a:prstClr>
            </a:outerShdw>
          </a:effectLst>
        </p:spPr>
      </p:pic>
      <p:sp>
        <p:nvSpPr>
          <p:cNvPr id="42" name="正方形/長方形 41">
            <a:extLst>
              <a:ext uri="{FF2B5EF4-FFF2-40B4-BE49-F238E27FC236}">
                <a16:creationId xmlns:a16="http://schemas.microsoft.com/office/drawing/2014/main" id="{DDC65399-0FB9-452F-8AD1-4A57A6685C3F}"/>
              </a:ext>
            </a:extLst>
          </p:cNvPr>
          <p:cNvSpPr/>
          <p:nvPr/>
        </p:nvSpPr>
        <p:spPr bwMode="auto">
          <a:xfrm>
            <a:off x="8589316" y="4486087"/>
            <a:ext cx="1584176" cy="535166"/>
          </a:xfrm>
          <a:prstGeom prst="rect">
            <a:avLst/>
          </a:prstGeom>
          <a:solidFill>
            <a:schemeClr val="bg1"/>
          </a:solidFill>
          <a:ln w="28575" algn="ctr">
            <a:solidFill>
              <a:srgbClr val="FF0000"/>
            </a:solidFill>
            <a:round/>
            <a:headEnd/>
            <a:tailEnd/>
          </a:ln>
        </p:spPr>
        <p:txBody>
          <a:bodyPr lIns="125675" tIns="62838" rIns="125675" bIns="62838" rtlCol="0" anchor="ctr"/>
          <a:lstStyle/>
          <a:p>
            <a:r>
              <a:rPr kumimoji="1" lang="ja-JP" altLang="en-US" sz="1600" b="1" dirty="0">
                <a:solidFill>
                  <a:srgbClr val="FF0000"/>
                </a:solidFill>
                <a:latin typeface="Meiryo UI" panose="020B0604030504040204" pitchFamily="50" charset="-128"/>
                <a:ea typeface="Meiryo UI" panose="020B0604030504040204" pitchFamily="50" charset="-128"/>
              </a:rPr>
              <a:t>納品後差替え</a:t>
            </a:r>
          </a:p>
        </p:txBody>
      </p:sp>
      <p:pic>
        <p:nvPicPr>
          <p:cNvPr id="45" name="pixta_32687266-22.png" descr="pixta_32687266-22.png">
            <a:extLst>
              <a:ext uri="{FF2B5EF4-FFF2-40B4-BE49-F238E27FC236}">
                <a16:creationId xmlns:a16="http://schemas.microsoft.com/office/drawing/2014/main" id="{81DFFEFA-66CD-4492-8B4C-2FE54DC76604}"/>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1008237" y="3604607"/>
            <a:ext cx="1618500" cy="1369576"/>
          </a:xfrm>
          <a:prstGeom prst="rect">
            <a:avLst/>
          </a:prstGeom>
          <a:ln w="12700">
            <a:miter lim="400000"/>
          </a:ln>
        </p:spPr>
      </p:pic>
      <p:pic>
        <p:nvPicPr>
          <p:cNvPr id="9" name="図 8" descr="スクリーンショット が含まれている画像&#10;&#10;自動的に生成された説明">
            <a:extLst>
              <a:ext uri="{FF2B5EF4-FFF2-40B4-BE49-F238E27FC236}">
                <a16:creationId xmlns:a16="http://schemas.microsoft.com/office/drawing/2014/main" id="{761E5979-37A9-438E-B6C2-18B9CF72E1E8}"/>
              </a:ext>
            </a:extLst>
          </p:cNvPr>
          <p:cNvPicPr>
            <a:picLocks noChangeAspect="1"/>
          </p:cNvPicPr>
          <p:nvPr/>
        </p:nvPicPr>
        <p:blipFill rotWithShape="1">
          <a:blip r:embed="rId11" cstate="screen">
            <a:extLst>
              <a:ext uri="{28A0092B-C50C-407E-A947-70E740481C1C}">
                <a14:useLocalDpi xmlns:a14="http://schemas.microsoft.com/office/drawing/2010/main"/>
              </a:ext>
            </a:extLst>
          </a:blip>
          <a:srcRect/>
          <a:stretch/>
        </p:blipFill>
        <p:spPr>
          <a:xfrm>
            <a:off x="6734813" y="3634865"/>
            <a:ext cx="5343982" cy="2249253"/>
          </a:xfrm>
          <a:prstGeom prst="rect">
            <a:avLst/>
          </a:prstGeom>
          <a:ln>
            <a:solidFill>
              <a:srgbClr val="595959"/>
            </a:solidFill>
          </a:ln>
          <a:effectLst>
            <a:outerShdw blurRad="50800" dist="38100" dir="8100000" algn="tr" rotWithShape="0">
              <a:prstClr val="black">
                <a:alpha val="40000"/>
              </a:prstClr>
            </a:outerShdw>
          </a:effectLst>
        </p:spPr>
      </p:pic>
    </p:spTree>
    <p:extLst>
      <p:ext uri="{BB962C8B-B14F-4D97-AF65-F5344CB8AC3E}">
        <p14:creationId xmlns:p14="http://schemas.microsoft.com/office/powerpoint/2010/main" val="2181342794"/>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7" name="グループ化 56">
            <a:extLst>
              <a:ext uri="{FF2B5EF4-FFF2-40B4-BE49-F238E27FC236}">
                <a16:creationId xmlns:a16="http://schemas.microsoft.com/office/drawing/2014/main" id="{6D674592-0642-4A17-BB0B-D07D4C3505A4}"/>
              </a:ext>
            </a:extLst>
          </p:cNvPr>
          <p:cNvGrpSpPr/>
          <p:nvPr/>
        </p:nvGrpSpPr>
        <p:grpSpPr>
          <a:xfrm>
            <a:off x="3048272" y="7467119"/>
            <a:ext cx="4101411" cy="469676"/>
            <a:chOff x="3048272" y="7538216"/>
            <a:chExt cx="4101411" cy="469676"/>
          </a:xfrm>
        </p:grpSpPr>
        <p:sp>
          <p:nvSpPr>
            <p:cNvPr id="45" name="二等辺三角形 44">
              <a:extLst>
                <a:ext uri="{FF2B5EF4-FFF2-40B4-BE49-F238E27FC236}">
                  <a16:creationId xmlns:a16="http://schemas.microsoft.com/office/drawing/2014/main" id="{EE6E9DE3-807D-4EED-A131-6A78325C2617}"/>
                </a:ext>
              </a:extLst>
            </p:cNvPr>
            <p:cNvSpPr/>
            <p:nvPr/>
          </p:nvSpPr>
          <p:spPr bwMode="auto">
            <a:xfrm rot="5400000">
              <a:off x="5005638" y="7678800"/>
              <a:ext cx="193335" cy="464849"/>
            </a:xfrm>
            <a:custGeom>
              <a:avLst/>
              <a:gdLst>
                <a:gd name="connsiteX0" fmla="*/ 0 w 184665"/>
                <a:gd name="connsiteY0" fmla="*/ 243832 h 243832"/>
                <a:gd name="connsiteX1" fmla="*/ 92333 w 184665"/>
                <a:gd name="connsiteY1" fmla="*/ 0 h 243832"/>
                <a:gd name="connsiteX2" fmla="*/ 184665 w 184665"/>
                <a:gd name="connsiteY2" fmla="*/ 243832 h 243832"/>
                <a:gd name="connsiteX3" fmla="*/ 0 w 184665"/>
                <a:gd name="connsiteY3" fmla="*/ 243832 h 243832"/>
                <a:gd name="connsiteX0" fmla="*/ 0 w 206336"/>
                <a:gd name="connsiteY0" fmla="*/ 243832 h 464848"/>
                <a:gd name="connsiteX1" fmla="*/ 92333 w 206336"/>
                <a:gd name="connsiteY1" fmla="*/ 0 h 464848"/>
                <a:gd name="connsiteX2" fmla="*/ 206336 w 206336"/>
                <a:gd name="connsiteY2" fmla="*/ 464848 h 464848"/>
                <a:gd name="connsiteX3" fmla="*/ 0 w 206336"/>
                <a:gd name="connsiteY3" fmla="*/ 243832 h 464848"/>
                <a:gd name="connsiteX0" fmla="*/ 0 w 206336"/>
                <a:gd name="connsiteY0" fmla="*/ 278502 h 464848"/>
                <a:gd name="connsiteX1" fmla="*/ 92333 w 206336"/>
                <a:gd name="connsiteY1" fmla="*/ 0 h 464848"/>
                <a:gd name="connsiteX2" fmla="*/ 206336 w 206336"/>
                <a:gd name="connsiteY2" fmla="*/ 464848 h 464848"/>
                <a:gd name="connsiteX3" fmla="*/ 0 w 206336"/>
                <a:gd name="connsiteY3" fmla="*/ 278502 h 464848"/>
                <a:gd name="connsiteX0" fmla="*/ 0 w 193335"/>
                <a:gd name="connsiteY0" fmla="*/ 278502 h 421512"/>
                <a:gd name="connsiteX1" fmla="*/ 92333 w 193335"/>
                <a:gd name="connsiteY1" fmla="*/ 0 h 421512"/>
                <a:gd name="connsiteX2" fmla="*/ 193335 w 193335"/>
                <a:gd name="connsiteY2" fmla="*/ 421512 h 421512"/>
                <a:gd name="connsiteX3" fmla="*/ 0 w 193335"/>
                <a:gd name="connsiteY3" fmla="*/ 278502 h 421512"/>
                <a:gd name="connsiteX0" fmla="*/ 0 w 193335"/>
                <a:gd name="connsiteY0" fmla="*/ 321839 h 464849"/>
                <a:gd name="connsiteX1" fmla="*/ 57667 w 193335"/>
                <a:gd name="connsiteY1" fmla="*/ 0 h 464849"/>
                <a:gd name="connsiteX2" fmla="*/ 193335 w 193335"/>
                <a:gd name="connsiteY2" fmla="*/ 464849 h 464849"/>
                <a:gd name="connsiteX3" fmla="*/ 0 w 193335"/>
                <a:gd name="connsiteY3" fmla="*/ 321839 h 464849"/>
              </a:gdLst>
              <a:ahLst/>
              <a:cxnLst>
                <a:cxn ang="0">
                  <a:pos x="connsiteX0" y="connsiteY0"/>
                </a:cxn>
                <a:cxn ang="0">
                  <a:pos x="connsiteX1" y="connsiteY1"/>
                </a:cxn>
                <a:cxn ang="0">
                  <a:pos x="connsiteX2" y="connsiteY2"/>
                </a:cxn>
                <a:cxn ang="0">
                  <a:pos x="connsiteX3" y="connsiteY3"/>
                </a:cxn>
              </a:cxnLst>
              <a:rect l="l" t="t" r="r" b="b"/>
              <a:pathLst>
                <a:path w="193335" h="464849">
                  <a:moveTo>
                    <a:pt x="0" y="321839"/>
                  </a:moveTo>
                  <a:lnTo>
                    <a:pt x="57667" y="0"/>
                  </a:lnTo>
                  <a:lnTo>
                    <a:pt x="193335" y="464849"/>
                  </a:lnTo>
                  <a:lnTo>
                    <a:pt x="0" y="321839"/>
                  </a:lnTo>
                  <a:close/>
                </a:path>
              </a:pathLst>
            </a:custGeom>
            <a:solidFill>
              <a:schemeClr val="bg1">
                <a:lumMod val="50000"/>
              </a:schemeClr>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46" name="円弧 45">
              <a:extLst>
                <a:ext uri="{FF2B5EF4-FFF2-40B4-BE49-F238E27FC236}">
                  <a16:creationId xmlns:a16="http://schemas.microsoft.com/office/drawing/2014/main" id="{70FDA26F-32D1-4197-8BD3-5E25C14A9531}"/>
                </a:ext>
              </a:extLst>
            </p:cNvPr>
            <p:cNvSpPr/>
            <p:nvPr/>
          </p:nvSpPr>
          <p:spPr bwMode="auto">
            <a:xfrm rot="16200000">
              <a:off x="4919981" y="5666507"/>
              <a:ext cx="357993" cy="4101411"/>
            </a:xfrm>
            <a:prstGeom prst="arc">
              <a:avLst>
                <a:gd name="adj1" fmla="val 11732850"/>
                <a:gd name="adj2" fmla="val 3681819"/>
              </a:avLst>
            </a:prstGeom>
            <a:noFill/>
            <a:ln w="82550" cap="flat" cmpd="sng" algn="ctr">
              <a:solidFill>
                <a:schemeClr val="bg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grpSp>
      <p:grpSp>
        <p:nvGrpSpPr>
          <p:cNvPr id="34" name="グループ化 33">
            <a:extLst>
              <a:ext uri="{FF2B5EF4-FFF2-40B4-BE49-F238E27FC236}">
                <a16:creationId xmlns:a16="http://schemas.microsoft.com/office/drawing/2014/main" id="{619A727B-7E9D-4E36-805D-6B8FBCE96A1A}"/>
              </a:ext>
            </a:extLst>
          </p:cNvPr>
          <p:cNvGrpSpPr/>
          <p:nvPr/>
        </p:nvGrpSpPr>
        <p:grpSpPr>
          <a:xfrm flipH="1">
            <a:off x="8910956" y="4831576"/>
            <a:ext cx="2355599" cy="1521508"/>
            <a:chOff x="1736658" y="4831576"/>
            <a:chExt cx="2355599" cy="1521508"/>
          </a:xfrm>
        </p:grpSpPr>
        <p:sp>
          <p:nvSpPr>
            <p:cNvPr id="35" name="正方形/長方形 34">
              <a:extLst>
                <a:ext uri="{FF2B5EF4-FFF2-40B4-BE49-F238E27FC236}">
                  <a16:creationId xmlns:a16="http://schemas.microsoft.com/office/drawing/2014/main" id="{35B1EFB9-5E31-4D11-98D5-7E0BDF81A236}"/>
                </a:ext>
              </a:extLst>
            </p:cNvPr>
            <p:cNvSpPr/>
            <p:nvPr/>
          </p:nvSpPr>
          <p:spPr bwMode="auto">
            <a:xfrm rot="5400000">
              <a:off x="2917071" y="3735589"/>
              <a:ext cx="79200" cy="2271173"/>
            </a:xfrm>
            <a:prstGeom prst="rect">
              <a:avLst/>
            </a:prstGeom>
            <a:solidFill>
              <a:srgbClr val="00B050"/>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36" name="矢印: 右 35">
              <a:extLst>
                <a:ext uri="{FF2B5EF4-FFF2-40B4-BE49-F238E27FC236}">
                  <a16:creationId xmlns:a16="http://schemas.microsoft.com/office/drawing/2014/main" id="{80933CEA-7A6D-425D-863C-0B2CDD7D899E}"/>
                </a:ext>
              </a:extLst>
            </p:cNvPr>
            <p:cNvSpPr/>
            <p:nvPr/>
          </p:nvSpPr>
          <p:spPr bwMode="auto">
            <a:xfrm rot="5400000">
              <a:off x="1068238" y="5499996"/>
              <a:ext cx="1521508" cy="184667"/>
            </a:xfrm>
            <a:prstGeom prst="rightArrow">
              <a:avLst>
                <a:gd name="adj1" fmla="val 45958"/>
                <a:gd name="adj2" fmla="val 129682"/>
              </a:avLst>
            </a:prstGeom>
            <a:gradFill>
              <a:gsLst>
                <a:gs pos="0">
                  <a:srgbClr val="00B050"/>
                </a:gs>
                <a:gs pos="100000">
                  <a:srgbClr val="FD7F01"/>
                </a:gs>
              </a:gsLst>
              <a:lin ang="0" scaled="0"/>
            </a:gra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grpSp>
      <p:sp>
        <p:nvSpPr>
          <p:cNvPr id="39" name="矢印: 右 38">
            <a:extLst>
              <a:ext uri="{FF2B5EF4-FFF2-40B4-BE49-F238E27FC236}">
                <a16:creationId xmlns:a16="http://schemas.microsoft.com/office/drawing/2014/main" id="{4518FF89-BC8E-47A5-8444-D41A729D751D}"/>
              </a:ext>
            </a:extLst>
          </p:cNvPr>
          <p:cNvSpPr/>
          <p:nvPr/>
        </p:nvSpPr>
        <p:spPr bwMode="auto">
          <a:xfrm flipH="1">
            <a:off x="7602186" y="7056976"/>
            <a:ext cx="3219900" cy="184667"/>
          </a:xfrm>
          <a:prstGeom prst="rightArrow">
            <a:avLst>
              <a:gd name="adj1" fmla="val 45958"/>
              <a:gd name="adj2" fmla="val 129682"/>
            </a:avLst>
          </a:prstGeom>
          <a:gradFill>
            <a:gsLst>
              <a:gs pos="0">
                <a:srgbClr val="FD7F01"/>
              </a:gs>
              <a:gs pos="100000">
                <a:srgbClr val="0070C0"/>
              </a:gs>
            </a:gsLst>
            <a:lin ang="0" scaled="0"/>
          </a:gra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grpSp>
        <p:nvGrpSpPr>
          <p:cNvPr id="33" name="グループ化 32">
            <a:extLst>
              <a:ext uri="{FF2B5EF4-FFF2-40B4-BE49-F238E27FC236}">
                <a16:creationId xmlns:a16="http://schemas.microsoft.com/office/drawing/2014/main" id="{841EDC95-FCF6-467B-ADAB-7D6C4EBC0777}"/>
              </a:ext>
            </a:extLst>
          </p:cNvPr>
          <p:cNvGrpSpPr/>
          <p:nvPr/>
        </p:nvGrpSpPr>
        <p:grpSpPr>
          <a:xfrm>
            <a:off x="1736658" y="4831576"/>
            <a:ext cx="2244667" cy="1521508"/>
            <a:chOff x="1736658" y="4831576"/>
            <a:chExt cx="2244667" cy="1521508"/>
          </a:xfrm>
        </p:grpSpPr>
        <p:sp>
          <p:nvSpPr>
            <p:cNvPr id="32" name="正方形/長方形 31">
              <a:extLst>
                <a:ext uri="{FF2B5EF4-FFF2-40B4-BE49-F238E27FC236}">
                  <a16:creationId xmlns:a16="http://schemas.microsoft.com/office/drawing/2014/main" id="{F60B4E59-7803-431C-8EA1-726DE2976C41}"/>
                </a:ext>
              </a:extLst>
            </p:cNvPr>
            <p:cNvSpPr/>
            <p:nvPr/>
          </p:nvSpPr>
          <p:spPr bwMode="auto">
            <a:xfrm rot="5400000">
              <a:off x="2861605" y="3791056"/>
              <a:ext cx="79200" cy="2160240"/>
            </a:xfrm>
            <a:prstGeom prst="rect">
              <a:avLst/>
            </a:prstGeom>
            <a:solidFill>
              <a:srgbClr val="00B050"/>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14" name="矢印: 右 13">
              <a:extLst>
                <a:ext uri="{FF2B5EF4-FFF2-40B4-BE49-F238E27FC236}">
                  <a16:creationId xmlns:a16="http://schemas.microsoft.com/office/drawing/2014/main" id="{E7FD1BF7-2051-4E94-B4C6-F65DB02C28CD}"/>
                </a:ext>
              </a:extLst>
            </p:cNvPr>
            <p:cNvSpPr/>
            <p:nvPr/>
          </p:nvSpPr>
          <p:spPr bwMode="auto">
            <a:xfrm rot="5400000">
              <a:off x="1068238" y="5499996"/>
              <a:ext cx="1521508" cy="184667"/>
            </a:xfrm>
            <a:prstGeom prst="rightArrow">
              <a:avLst>
                <a:gd name="adj1" fmla="val 45958"/>
                <a:gd name="adj2" fmla="val 129682"/>
              </a:avLst>
            </a:prstGeom>
            <a:solidFill>
              <a:srgbClr val="00B050"/>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grpSp>
      <p:grpSp>
        <p:nvGrpSpPr>
          <p:cNvPr id="15" name="グループ化 14">
            <a:extLst>
              <a:ext uri="{FF2B5EF4-FFF2-40B4-BE49-F238E27FC236}">
                <a16:creationId xmlns:a16="http://schemas.microsoft.com/office/drawing/2014/main" id="{F348F522-B8C4-43AD-894C-8548C46120A2}"/>
              </a:ext>
            </a:extLst>
          </p:cNvPr>
          <p:cNvGrpSpPr/>
          <p:nvPr/>
        </p:nvGrpSpPr>
        <p:grpSpPr>
          <a:xfrm>
            <a:off x="2057516" y="2591999"/>
            <a:ext cx="2092169" cy="2092169"/>
            <a:chOff x="1533054" y="2643758"/>
            <a:chExt cx="2092169" cy="2092169"/>
          </a:xfrm>
        </p:grpSpPr>
        <p:sp>
          <p:nvSpPr>
            <p:cNvPr id="16" name="楕円 15">
              <a:extLst>
                <a:ext uri="{FF2B5EF4-FFF2-40B4-BE49-F238E27FC236}">
                  <a16:creationId xmlns:a16="http://schemas.microsoft.com/office/drawing/2014/main" id="{D50279AE-EE36-4F33-AB42-7A0052B3ADF8}"/>
                </a:ext>
              </a:extLst>
            </p:cNvPr>
            <p:cNvSpPr/>
            <p:nvPr/>
          </p:nvSpPr>
          <p:spPr bwMode="auto">
            <a:xfrm>
              <a:off x="1533054" y="2643758"/>
              <a:ext cx="2092169" cy="2092169"/>
            </a:xfrm>
            <a:prstGeom prst="ellipse">
              <a:avLst/>
            </a:prstGeom>
            <a:solidFill>
              <a:schemeClr val="bg1">
                <a:lumMod val="85000"/>
              </a:schemeClr>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18" name="Text Box 19">
              <a:extLst>
                <a:ext uri="{FF2B5EF4-FFF2-40B4-BE49-F238E27FC236}">
                  <a16:creationId xmlns:a16="http://schemas.microsoft.com/office/drawing/2014/main" id="{8F877013-E849-4F0A-A719-2FBFD82193DF}"/>
                </a:ext>
              </a:extLst>
            </p:cNvPr>
            <p:cNvSpPr txBox="1">
              <a:spLocks noChangeArrowheads="1"/>
            </p:cNvSpPr>
            <p:nvPr/>
          </p:nvSpPr>
          <p:spPr bwMode="auto">
            <a:xfrm>
              <a:off x="2046587" y="4155926"/>
              <a:ext cx="1065102" cy="2880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nchor="ctr" anchorCtr="0">
              <a:spAutoFit/>
            </a:bodyPr>
            <a:lstStyle/>
            <a:p>
              <a:pPr>
                <a:lnSpc>
                  <a:spcPct val="90000"/>
                </a:lnSpc>
                <a:spcBef>
                  <a:spcPct val="50000"/>
                </a:spcBef>
              </a:pPr>
              <a:r>
                <a:rPr lang="ja-JP" altLang="en-US" sz="1400" dirty="0">
                  <a:solidFill>
                    <a:schemeClr val="tx1"/>
                  </a:solidFill>
                  <a:latin typeface="Meiryo UI" panose="020B0604030504040204" pitchFamily="50" charset="-128"/>
                  <a:ea typeface="Meiryo UI" panose="020B0604030504040204" pitchFamily="50" charset="-128"/>
                </a:rPr>
                <a:t>管理者様</a:t>
              </a:r>
            </a:p>
          </p:txBody>
        </p:sp>
      </p:grpSp>
      <p:sp>
        <p:nvSpPr>
          <p:cNvPr id="3" name="スライド番号プレースホルダー 2">
            <a:extLst>
              <a:ext uri="{FF2B5EF4-FFF2-40B4-BE49-F238E27FC236}">
                <a16:creationId xmlns:a16="http://schemas.microsoft.com/office/drawing/2014/main" id="{64F06418-2DCB-468B-87A2-A2E7B2EC4A35}"/>
              </a:ext>
            </a:extLst>
          </p:cNvPr>
          <p:cNvSpPr>
            <a:spLocks noGrp="1"/>
          </p:cNvSpPr>
          <p:nvPr>
            <p:ph type="sldNum" sz="quarter" idx="4"/>
          </p:nvPr>
        </p:nvSpPr>
        <p:spPr/>
        <p:txBody>
          <a:bodyPr/>
          <a:lstStyle/>
          <a:p>
            <a:fld id="{F1BF7F6E-0413-4353-995D-100289A07FF8}" type="slidenum">
              <a:rPr lang="en-US" altLang="ja-JP" smtClean="0"/>
              <a:pPr/>
              <a:t>79</a:t>
            </a:fld>
            <a:endParaRPr lang="en-US" altLang="ja-JP" dirty="0"/>
          </a:p>
        </p:txBody>
      </p:sp>
      <p:sp>
        <p:nvSpPr>
          <p:cNvPr id="4" name="タイトル 3">
            <a:extLst>
              <a:ext uri="{FF2B5EF4-FFF2-40B4-BE49-F238E27FC236}">
                <a16:creationId xmlns:a16="http://schemas.microsoft.com/office/drawing/2014/main" id="{D30D40A4-BEE7-4F38-99DF-588251C4C6EC}"/>
              </a:ext>
            </a:extLst>
          </p:cNvPr>
          <p:cNvSpPr>
            <a:spLocks noGrp="1"/>
          </p:cNvSpPr>
          <p:nvPr>
            <p:ph type="title"/>
          </p:nvPr>
        </p:nvSpPr>
        <p:spPr/>
        <p:txBody>
          <a:bodyPr/>
          <a:lstStyle/>
          <a:p>
            <a:r>
              <a:rPr lang="ja-JP" altLang="en-US" dirty="0">
                <a:solidFill>
                  <a:srgbClr val="000000"/>
                </a:solidFill>
                <a:latin typeface="Meiryo UI" panose="020B0604030504040204" pitchFamily="50" charset="-128"/>
                <a:ea typeface="Meiryo UI" panose="020B0604030504040204" pitchFamily="50" charset="-128"/>
              </a:rPr>
              <a:t>ソフトウェア配布機能（</a:t>
            </a:r>
            <a:r>
              <a:rPr lang="en-US" altLang="ja-JP" dirty="0" err="1">
                <a:solidFill>
                  <a:srgbClr val="000000"/>
                </a:solidFill>
                <a:latin typeface="Meiryo UI" panose="020B0604030504040204" pitchFamily="50" charset="-128"/>
                <a:ea typeface="Meiryo UI" panose="020B0604030504040204" pitchFamily="50" charset="-128"/>
              </a:rPr>
              <a:t>ManagedApps</a:t>
            </a:r>
            <a:r>
              <a:rPr lang="ja-JP" altLang="en-US" dirty="0">
                <a:solidFill>
                  <a:srgbClr val="000000"/>
                </a:solidFill>
                <a:latin typeface="Meiryo UI" panose="020B0604030504040204" pitchFamily="50" charset="-128"/>
                <a:ea typeface="Meiryo UI" panose="020B0604030504040204" pitchFamily="50" charset="-128"/>
              </a:rPr>
              <a:t>サービス）</a:t>
            </a:r>
            <a:endParaRPr kumimoji="1" lang="ja-JP" altLang="en-US" dirty="0"/>
          </a:p>
        </p:txBody>
      </p:sp>
      <p:sp>
        <p:nvSpPr>
          <p:cNvPr id="6" name="角丸四角形 13">
            <a:extLst>
              <a:ext uri="{FF2B5EF4-FFF2-40B4-BE49-F238E27FC236}">
                <a16:creationId xmlns:a16="http://schemas.microsoft.com/office/drawing/2014/main" id="{FA56A0A4-590A-46D8-897B-CA276C895F3C}"/>
              </a:ext>
            </a:extLst>
          </p:cNvPr>
          <p:cNvSpPr/>
          <p:nvPr/>
        </p:nvSpPr>
        <p:spPr bwMode="auto">
          <a:xfrm>
            <a:off x="9022006" y="360000"/>
            <a:ext cx="1080000" cy="288000"/>
          </a:xfrm>
          <a:prstGeom prst="roundRect">
            <a:avLst>
              <a:gd name="adj" fmla="val 13229"/>
            </a:avLst>
          </a:prstGeom>
          <a:solidFill>
            <a:srgbClr val="00B0F0"/>
          </a:solidFill>
          <a:ln w="28575" cap="flat" cmpd="sng" algn="ctr">
            <a:no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a:defRPr/>
            </a:pPr>
            <a:r>
              <a:rPr lang="en-US" altLang="ja-JP" sz="1400" b="1" kern="0" dirty="0">
                <a:solidFill>
                  <a:srgbClr val="FFFFFF"/>
                </a:solidFill>
                <a:latin typeface="Meiryo UI" panose="020B0604030504040204" pitchFamily="50" charset="-128"/>
                <a:ea typeface="Meiryo UI" panose="020B0604030504040204" pitchFamily="50" charset="-128"/>
                <a:cs typeface="Verdana" panose="020B0604030504040204" pitchFamily="34" charset="0"/>
              </a:rPr>
              <a:t>Windows</a:t>
            </a:r>
            <a:endParaRPr kumimoji="1" lang="ja-JP" altLang="en-US" sz="1400" b="1" kern="0" dirty="0">
              <a:solidFill>
                <a:srgbClr val="FFFFFF"/>
              </a:solidFill>
              <a:latin typeface="Meiryo UI" panose="020B0604030504040204" pitchFamily="50" charset="-128"/>
              <a:ea typeface="Meiryo UI" panose="020B0604030504040204" pitchFamily="50" charset="-128"/>
              <a:cs typeface="Verdana" panose="020B0604030504040204" pitchFamily="34" charset="0"/>
            </a:endParaRPr>
          </a:p>
        </p:txBody>
      </p:sp>
      <p:sp>
        <p:nvSpPr>
          <p:cNvPr id="7" name="コンテンツ プレースホルダ 28">
            <a:extLst>
              <a:ext uri="{FF2B5EF4-FFF2-40B4-BE49-F238E27FC236}">
                <a16:creationId xmlns:a16="http://schemas.microsoft.com/office/drawing/2014/main" id="{854E5095-5503-4093-98BB-8A683B134BFD}"/>
              </a:ext>
            </a:extLst>
          </p:cNvPr>
          <p:cNvSpPr txBox="1">
            <a:spLocks/>
          </p:cNvSpPr>
          <p:nvPr/>
        </p:nvSpPr>
        <p:spPr>
          <a:xfrm>
            <a:off x="360006" y="1257478"/>
            <a:ext cx="12283200" cy="1368000"/>
          </a:xfrm>
          <a:prstGeom prst="rect">
            <a:avLst/>
          </a:prstGeom>
        </p:spPr>
        <p:txBody>
          <a:bodyPr lIns="0" rIns="0" anchor="ctr" anchorCtr="0"/>
          <a:lstStyle>
            <a:lvl1pPr marL="215900" algn="l" rtl="0" fontAlgn="base">
              <a:spcBef>
                <a:spcPts val="2400"/>
              </a:spcBef>
              <a:spcAft>
                <a:spcPct val="0"/>
              </a:spcAft>
              <a:defRPr sz="4400">
                <a:solidFill>
                  <a:schemeClr val="tx1"/>
                </a:solidFill>
                <a:latin typeface="HGP創英角ｺﾞｼｯｸUB" panose="020B0900000000000000" pitchFamily="50" charset="-128"/>
                <a:ea typeface="HGP創英角ｺﾞｼｯｸUB" panose="020B0900000000000000" pitchFamily="50" charset="-128"/>
                <a:cs typeface="+mn-cs"/>
                <a:sym typeface="ヒラギノ角ゴ ProN W6" charset="0"/>
              </a:defRPr>
            </a:lvl1pPr>
            <a:lvl2pPr marL="1231900" indent="-571500" algn="l" rtl="0" fontAlgn="base">
              <a:spcBef>
                <a:spcPts val="2400"/>
              </a:spcBef>
              <a:spcAft>
                <a:spcPct val="0"/>
              </a:spcAft>
              <a:buClr>
                <a:srgbClr val="000000"/>
              </a:buClr>
              <a:buSzPct val="171000"/>
              <a:buFont typeface="ヒラギノ角ゴ ProN W3" charset="0"/>
              <a:buChar char="•"/>
              <a:defRPr sz="4400">
                <a:solidFill>
                  <a:schemeClr val="tx1"/>
                </a:solidFill>
                <a:latin typeface="HGP創英角ｺﾞｼｯｸUB" panose="020B0900000000000000" pitchFamily="50" charset="-128"/>
                <a:ea typeface="HGP創英角ｺﾞｼｯｸUB" panose="020B0900000000000000" pitchFamily="50" charset="-128"/>
                <a:cs typeface="+mn-cs"/>
                <a:sym typeface="ヒラギノ角ゴ ProN W6" charset="0"/>
              </a:defRPr>
            </a:lvl2pPr>
            <a:lvl3pPr marL="1676400" indent="-571500" algn="l" rtl="0" fontAlgn="base">
              <a:spcBef>
                <a:spcPts val="2400"/>
              </a:spcBef>
              <a:spcAft>
                <a:spcPct val="0"/>
              </a:spcAft>
              <a:buClr>
                <a:srgbClr val="000000"/>
              </a:buClr>
              <a:buSzPct val="171000"/>
              <a:buFont typeface="ヒラギノ角ゴ ProN W3" charset="0"/>
              <a:buChar char="•"/>
              <a:defRPr sz="4400">
                <a:solidFill>
                  <a:schemeClr val="tx1"/>
                </a:solidFill>
                <a:latin typeface="HGP創英角ｺﾞｼｯｸUB" panose="020B0900000000000000" pitchFamily="50" charset="-128"/>
                <a:ea typeface="HGP創英角ｺﾞｼｯｸUB" panose="020B0900000000000000" pitchFamily="50" charset="-128"/>
                <a:cs typeface="+mn-cs"/>
                <a:sym typeface="ヒラギノ角ゴ ProN W6" charset="0"/>
              </a:defRPr>
            </a:lvl3pPr>
            <a:lvl4pPr marL="2120900" indent="-571500" algn="l" rtl="0" fontAlgn="base">
              <a:spcBef>
                <a:spcPts val="2400"/>
              </a:spcBef>
              <a:spcAft>
                <a:spcPct val="0"/>
              </a:spcAft>
              <a:buClr>
                <a:srgbClr val="000000"/>
              </a:buClr>
              <a:buSzPct val="171000"/>
              <a:buFont typeface="ヒラギノ角ゴ ProN W3" charset="0"/>
              <a:buChar char="•"/>
              <a:defRPr sz="4400">
                <a:solidFill>
                  <a:schemeClr val="tx1"/>
                </a:solidFill>
                <a:latin typeface="HGP創英角ｺﾞｼｯｸUB" panose="020B0900000000000000" pitchFamily="50" charset="-128"/>
                <a:ea typeface="HGP創英角ｺﾞｼｯｸUB" panose="020B0900000000000000" pitchFamily="50" charset="-128"/>
                <a:cs typeface="+mn-cs"/>
                <a:sym typeface="ヒラギノ角ゴ ProN W6" charset="0"/>
              </a:defRPr>
            </a:lvl4pPr>
            <a:lvl5pPr marL="2565400" indent="-571500" algn="l" rtl="0" fontAlgn="base">
              <a:spcBef>
                <a:spcPts val="2400"/>
              </a:spcBef>
              <a:spcAft>
                <a:spcPct val="0"/>
              </a:spcAft>
              <a:buClr>
                <a:srgbClr val="000000"/>
              </a:buClr>
              <a:buSzPct val="171000"/>
              <a:buFont typeface="ヒラギノ角ゴ ProN W3" charset="0"/>
              <a:buChar char="•"/>
              <a:defRPr sz="4400">
                <a:solidFill>
                  <a:schemeClr val="tx1"/>
                </a:solidFill>
                <a:latin typeface="HGP創英角ｺﾞｼｯｸUB" panose="020B0900000000000000" pitchFamily="50" charset="-128"/>
                <a:ea typeface="HGP創英角ｺﾞｼｯｸUB" panose="020B0900000000000000" pitchFamily="50" charset="-128"/>
                <a:cs typeface="+mn-cs"/>
                <a:sym typeface="ヒラギノ角ゴ ProN W6" charset="0"/>
              </a:defRPr>
            </a:lvl5pPr>
            <a:lvl6pPr marL="3022600" indent="-571500" algn="l" rtl="0" fontAlgn="base">
              <a:spcBef>
                <a:spcPts val="2400"/>
              </a:spcBef>
              <a:spcAft>
                <a:spcPct val="0"/>
              </a:spcAft>
              <a:buClr>
                <a:srgbClr val="000000"/>
              </a:buClr>
              <a:buSzPct val="171000"/>
              <a:buFont typeface="ヒラギノ角ゴ ProN W3" charset="0"/>
              <a:buChar char="•"/>
              <a:defRPr sz="3800">
                <a:solidFill>
                  <a:schemeClr val="tx1"/>
                </a:solidFill>
                <a:latin typeface="+mn-lt"/>
                <a:ea typeface="+mn-ea"/>
                <a:cs typeface="+mn-cs"/>
                <a:sym typeface="ヒラギノ角ゴ ProN W6" charset="0"/>
              </a:defRPr>
            </a:lvl6pPr>
            <a:lvl7pPr marL="3479800" indent="-571500" algn="l" rtl="0" fontAlgn="base">
              <a:spcBef>
                <a:spcPts val="2400"/>
              </a:spcBef>
              <a:spcAft>
                <a:spcPct val="0"/>
              </a:spcAft>
              <a:buClr>
                <a:srgbClr val="000000"/>
              </a:buClr>
              <a:buSzPct val="171000"/>
              <a:buFont typeface="ヒラギノ角ゴ ProN W3" charset="0"/>
              <a:buChar char="•"/>
              <a:defRPr sz="3800">
                <a:solidFill>
                  <a:schemeClr val="tx1"/>
                </a:solidFill>
                <a:latin typeface="+mn-lt"/>
                <a:ea typeface="+mn-ea"/>
                <a:cs typeface="+mn-cs"/>
                <a:sym typeface="ヒラギノ角ゴ ProN W6" charset="0"/>
              </a:defRPr>
            </a:lvl7pPr>
            <a:lvl8pPr marL="3937000" indent="-571500" algn="l" rtl="0" fontAlgn="base">
              <a:spcBef>
                <a:spcPts val="2400"/>
              </a:spcBef>
              <a:spcAft>
                <a:spcPct val="0"/>
              </a:spcAft>
              <a:buClr>
                <a:srgbClr val="000000"/>
              </a:buClr>
              <a:buSzPct val="171000"/>
              <a:buFont typeface="ヒラギノ角ゴ ProN W3" charset="0"/>
              <a:buChar char="•"/>
              <a:defRPr sz="3800">
                <a:solidFill>
                  <a:schemeClr val="tx1"/>
                </a:solidFill>
                <a:latin typeface="+mn-lt"/>
                <a:ea typeface="+mn-ea"/>
                <a:cs typeface="+mn-cs"/>
                <a:sym typeface="ヒラギノ角ゴ ProN W6" charset="0"/>
              </a:defRPr>
            </a:lvl8pPr>
            <a:lvl9pPr marL="4394200" indent="-571500" algn="l" rtl="0" fontAlgn="base">
              <a:spcBef>
                <a:spcPts val="2400"/>
              </a:spcBef>
              <a:spcAft>
                <a:spcPct val="0"/>
              </a:spcAft>
              <a:buClr>
                <a:srgbClr val="000000"/>
              </a:buClr>
              <a:buSzPct val="171000"/>
              <a:buFont typeface="ヒラギノ角ゴ ProN W3" charset="0"/>
              <a:buChar char="•"/>
              <a:defRPr sz="3800">
                <a:solidFill>
                  <a:schemeClr val="tx1"/>
                </a:solidFill>
                <a:latin typeface="+mn-lt"/>
                <a:ea typeface="+mn-ea"/>
                <a:cs typeface="+mn-cs"/>
                <a:sym typeface="ヒラギノ角ゴ ProN W6" charset="0"/>
              </a:defRPr>
            </a:lvl9pPr>
          </a:lstStyle>
          <a:p>
            <a:pPr marL="0" algn="ctr">
              <a:spcBef>
                <a:spcPts val="0"/>
              </a:spcBef>
              <a:defRPr/>
            </a:pPr>
            <a:r>
              <a:rPr lang="ja-JP" altLang="en-US" sz="3000" dirty="0">
                <a:latin typeface="Meiryo UI" panose="020B0604030504040204" pitchFamily="50" charset="-128"/>
                <a:ea typeface="Meiryo UI" panose="020B0604030504040204" pitchFamily="50" charset="-128"/>
              </a:rPr>
              <a:t>ソフトウェアの一括配布</a:t>
            </a:r>
            <a:r>
              <a:rPr lang="en-US" altLang="ja-JP" sz="3000" dirty="0">
                <a:latin typeface="Meiryo UI" panose="020B0604030504040204" pitchFamily="50" charset="-128"/>
                <a:ea typeface="Meiryo UI" panose="020B0604030504040204" pitchFamily="50" charset="-128"/>
              </a:rPr>
              <a:t>/</a:t>
            </a:r>
            <a:r>
              <a:rPr lang="ja-JP" altLang="en-US" sz="3000" dirty="0">
                <a:latin typeface="Meiryo UI" panose="020B0604030504040204" pitchFamily="50" charset="-128"/>
                <a:ea typeface="Meiryo UI" panose="020B0604030504040204" pitchFamily="50" charset="-128"/>
              </a:rPr>
              <a:t>インストールが可能</a:t>
            </a:r>
          </a:p>
        </p:txBody>
      </p:sp>
      <p:sp>
        <p:nvSpPr>
          <p:cNvPr id="10" name="正方形/長方形 9">
            <a:extLst>
              <a:ext uri="{FF2B5EF4-FFF2-40B4-BE49-F238E27FC236}">
                <a16:creationId xmlns:a16="http://schemas.microsoft.com/office/drawing/2014/main" id="{3C99FC11-FB30-4191-96D0-253083FE31DC}"/>
              </a:ext>
            </a:extLst>
          </p:cNvPr>
          <p:cNvSpPr/>
          <p:nvPr/>
        </p:nvSpPr>
        <p:spPr>
          <a:xfrm>
            <a:off x="360005" y="9017530"/>
            <a:ext cx="12283200" cy="394980"/>
          </a:xfrm>
          <a:prstGeom prst="rect">
            <a:avLst/>
          </a:prstGeom>
        </p:spPr>
        <p:txBody>
          <a:bodyPr wrap="square" lIns="0" tIns="0" rIns="0" bIns="0" anchor="ctr" anchorCtr="0">
            <a:spAutoFit/>
          </a:bodyPr>
          <a:lstStyle/>
          <a:p>
            <a:pPr algn="l">
              <a:spcBef>
                <a:spcPts val="200"/>
              </a:spcBef>
            </a:pPr>
            <a:r>
              <a:rPr kumimoji="1" lang="en-US" altLang="ja-JP" sz="1200" dirty="0">
                <a:solidFill>
                  <a:schemeClr val="bg1">
                    <a:lumMod val="50000"/>
                  </a:schemeClr>
                </a:solidFill>
                <a:latin typeface="Meiryo UI" panose="020B0604030504040204" pitchFamily="50" charset="-128"/>
                <a:ea typeface="Meiryo UI" panose="020B0604030504040204" pitchFamily="50" charset="-128"/>
              </a:rPr>
              <a:t>※</a:t>
            </a:r>
            <a:r>
              <a:rPr kumimoji="1" lang="ja-JP" altLang="en-US" sz="1200" dirty="0">
                <a:solidFill>
                  <a:schemeClr val="bg1">
                    <a:lumMod val="50000"/>
                  </a:schemeClr>
                </a:solidFill>
                <a:latin typeface="Meiryo UI" panose="020B0604030504040204" pitchFamily="50" charset="-128"/>
                <a:ea typeface="Meiryo UI" panose="020B0604030504040204" pitchFamily="50" charset="-128"/>
              </a:rPr>
              <a:t>ご利用には、オプション：</a:t>
            </a:r>
            <a:r>
              <a:rPr lang="en-US" altLang="ja-JP" sz="1200" dirty="0" err="1">
                <a:solidFill>
                  <a:schemeClr val="bg1">
                    <a:lumMod val="50000"/>
                  </a:schemeClr>
                </a:solidFill>
                <a:latin typeface="Meiryo UI" panose="020B0604030504040204" pitchFamily="50" charset="-128"/>
                <a:ea typeface="Meiryo UI" panose="020B0604030504040204" pitchFamily="50" charset="-128"/>
              </a:rPr>
              <a:t>ManagedApps</a:t>
            </a:r>
            <a:r>
              <a:rPr lang="ja-JP" altLang="en-US" sz="1200" dirty="0">
                <a:solidFill>
                  <a:schemeClr val="bg1">
                    <a:lumMod val="50000"/>
                  </a:schemeClr>
                </a:solidFill>
                <a:latin typeface="Meiryo UI" panose="020B0604030504040204" pitchFamily="50" charset="-128"/>
                <a:ea typeface="Meiryo UI" panose="020B0604030504040204" pitchFamily="50" charset="-128"/>
              </a:rPr>
              <a:t>サービス（無償）の</a:t>
            </a:r>
            <a:r>
              <a:rPr kumimoji="1" lang="ja-JP" altLang="en-US" sz="1200" dirty="0">
                <a:solidFill>
                  <a:schemeClr val="bg1">
                    <a:lumMod val="50000"/>
                  </a:schemeClr>
                </a:solidFill>
                <a:latin typeface="Meiryo UI" panose="020B0604030504040204" pitchFamily="50" charset="-128"/>
                <a:ea typeface="Meiryo UI" panose="020B0604030504040204" pitchFamily="50" charset="-128"/>
              </a:rPr>
              <a:t>お申し込みが必要です。</a:t>
            </a:r>
            <a:endParaRPr kumimoji="1" lang="en-US" altLang="ja-JP" sz="1200" dirty="0">
              <a:solidFill>
                <a:schemeClr val="bg1">
                  <a:lumMod val="50000"/>
                </a:schemeClr>
              </a:solidFill>
              <a:latin typeface="Meiryo UI" panose="020B0604030504040204" pitchFamily="50" charset="-128"/>
              <a:ea typeface="Meiryo UI" panose="020B0604030504040204" pitchFamily="50" charset="-128"/>
            </a:endParaRPr>
          </a:p>
          <a:p>
            <a:pPr algn="l">
              <a:spcBef>
                <a:spcPts val="200"/>
              </a:spcBef>
            </a:pPr>
            <a:r>
              <a:rPr lang="en-US" altLang="ja-JP" sz="1200" dirty="0">
                <a:solidFill>
                  <a:schemeClr val="bg1">
                    <a:lumMod val="50000"/>
                  </a:schemeClr>
                </a:solidFill>
                <a:latin typeface="Meiryo UI" panose="020B0604030504040204" pitchFamily="50" charset="-128"/>
                <a:ea typeface="Meiryo UI" panose="020B0604030504040204" pitchFamily="50" charset="-128"/>
              </a:rPr>
              <a:t>※</a:t>
            </a:r>
            <a:r>
              <a:rPr lang="ja-JP" altLang="en-US" sz="1200" dirty="0">
                <a:solidFill>
                  <a:schemeClr val="bg1">
                    <a:lumMod val="50000"/>
                  </a:schemeClr>
                </a:solidFill>
                <a:latin typeface="Meiryo UI" panose="020B0604030504040204" pitchFamily="50" charset="-128"/>
                <a:ea typeface="Meiryo UI" panose="020B0604030504040204" pitchFamily="50" charset="-128"/>
              </a:rPr>
              <a:t>配信できるファイルの数、種類、サイズには制限があります。</a:t>
            </a:r>
            <a:endParaRPr lang="en-US" altLang="ja-JP" sz="1200" dirty="0">
              <a:solidFill>
                <a:schemeClr val="bg1">
                  <a:lumMod val="50000"/>
                </a:schemeClr>
              </a:solidFill>
              <a:latin typeface="Meiryo UI" panose="020B0604030504040204" pitchFamily="50" charset="-128"/>
              <a:ea typeface="Meiryo UI" panose="020B0604030504040204" pitchFamily="50" charset="-128"/>
            </a:endParaRPr>
          </a:p>
        </p:txBody>
      </p:sp>
      <p:sp>
        <p:nvSpPr>
          <p:cNvPr id="65" name="四角形: 角を丸くする 64">
            <a:extLst>
              <a:ext uri="{FF2B5EF4-FFF2-40B4-BE49-F238E27FC236}">
                <a16:creationId xmlns:a16="http://schemas.microsoft.com/office/drawing/2014/main" id="{58065051-69D9-4680-8124-15111972D09A}"/>
              </a:ext>
            </a:extLst>
          </p:cNvPr>
          <p:cNvSpPr/>
          <p:nvPr/>
        </p:nvSpPr>
        <p:spPr bwMode="auto">
          <a:xfrm>
            <a:off x="3747606" y="2970000"/>
            <a:ext cx="5508000" cy="3672000"/>
          </a:xfrm>
          <a:prstGeom prst="roundRect">
            <a:avLst>
              <a:gd name="adj" fmla="val 3459"/>
            </a:avLst>
          </a:prstGeom>
          <a:solidFill>
            <a:schemeClr val="bg1">
              <a:lumMod val="85000"/>
            </a:schemeClr>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dirty="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pic>
        <p:nvPicPr>
          <p:cNvPr id="13" name="Surface3_022_Silver.png">
            <a:extLst>
              <a:ext uri="{FF2B5EF4-FFF2-40B4-BE49-F238E27FC236}">
                <a16:creationId xmlns:a16="http://schemas.microsoft.com/office/drawing/2014/main" id="{26ED277E-021D-402C-B960-A2827A2A89D7}"/>
              </a:ext>
            </a:extLst>
          </p:cNvPr>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a:xfrm>
            <a:off x="5075269" y="6532190"/>
            <a:ext cx="2852675" cy="2045412"/>
          </a:xfrm>
          <a:prstGeom prst="rect">
            <a:avLst/>
          </a:prstGeom>
          <a:ln w="12700">
            <a:miter lim="400000"/>
          </a:ln>
          <a:effectLst/>
        </p:spPr>
      </p:pic>
      <p:sp>
        <p:nvSpPr>
          <p:cNvPr id="21" name="矢印: 右 20">
            <a:extLst>
              <a:ext uri="{FF2B5EF4-FFF2-40B4-BE49-F238E27FC236}">
                <a16:creationId xmlns:a16="http://schemas.microsoft.com/office/drawing/2014/main" id="{88ED033C-3E2B-4256-9ED7-A4651D16AECB}"/>
              </a:ext>
            </a:extLst>
          </p:cNvPr>
          <p:cNvSpPr/>
          <p:nvPr/>
        </p:nvSpPr>
        <p:spPr bwMode="auto">
          <a:xfrm>
            <a:off x="2181126" y="7056976"/>
            <a:ext cx="3219900" cy="184667"/>
          </a:xfrm>
          <a:prstGeom prst="rightArrow">
            <a:avLst>
              <a:gd name="adj1" fmla="val 45958"/>
              <a:gd name="adj2" fmla="val 129682"/>
            </a:avLst>
          </a:prstGeom>
          <a:gradFill>
            <a:gsLst>
              <a:gs pos="0">
                <a:srgbClr val="00B050"/>
              </a:gs>
              <a:gs pos="100000">
                <a:srgbClr val="0070C0"/>
              </a:gs>
            </a:gsLst>
            <a:lin ang="0" scaled="0"/>
          </a:gra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30" name="角丸四角形 51">
            <a:extLst>
              <a:ext uri="{FF2B5EF4-FFF2-40B4-BE49-F238E27FC236}">
                <a16:creationId xmlns:a16="http://schemas.microsoft.com/office/drawing/2014/main" id="{D89F752D-CA9E-4BD9-8DF4-4B750A7FC694}"/>
              </a:ext>
            </a:extLst>
          </p:cNvPr>
          <p:cNvSpPr/>
          <p:nvPr/>
        </p:nvSpPr>
        <p:spPr bwMode="auto">
          <a:xfrm>
            <a:off x="820950" y="7861367"/>
            <a:ext cx="2016087" cy="718416"/>
          </a:xfrm>
          <a:prstGeom prst="roundRect">
            <a:avLst>
              <a:gd name="adj" fmla="val 8839"/>
            </a:avLst>
          </a:prstGeom>
          <a:solidFill>
            <a:srgbClr val="00B050"/>
          </a:solidFill>
          <a:ln>
            <a:solidFill>
              <a:srgbClr val="00B050"/>
            </a:solid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anchor="ctr" anchorCtr="0"/>
          <a:lstStyle/>
          <a:p>
            <a:r>
              <a:rPr lang="ja-JP" altLang="en-US" sz="1600" b="1" dirty="0">
                <a:solidFill>
                  <a:schemeClr val="bg1"/>
                </a:solidFill>
                <a:latin typeface="Meiryo UI" panose="020B0604030504040204" pitchFamily="50" charset="-128"/>
                <a:ea typeface="Meiryo UI" panose="020B0604030504040204" pitchFamily="50" charset="-128"/>
                <a:cs typeface="Verdana" panose="020B0604030504040204" pitchFamily="34" charset="0"/>
              </a:rPr>
              <a:t>デバイスマネジメント</a:t>
            </a:r>
            <a:endParaRPr lang="en-US" altLang="ja-JP" sz="1600" b="1" dirty="0">
              <a:solidFill>
                <a:schemeClr val="bg1"/>
              </a:solidFill>
              <a:latin typeface="Meiryo UI" panose="020B0604030504040204" pitchFamily="50" charset="-128"/>
              <a:ea typeface="Meiryo UI" panose="020B0604030504040204" pitchFamily="50" charset="-128"/>
              <a:cs typeface="Verdana" panose="020B0604030504040204" pitchFamily="34" charset="0"/>
            </a:endParaRPr>
          </a:p>
          <a:p>
            <a:r>
              <a:rPr lang="ja-JP" altLang="en-US" sz="1600" b="1" dirty="0">
                <a:solidFill>
                  <a:schemeClr val="bg1"/>
                </a:solidFill>
                <a:latin typeface="Meiryo UI" panose="020B0604030504040204" pitchFamily="50" charset="-128"/>
                <a:ea typeface="Meiryo UI" panose="020B0604030504040204" pitchFamily="50" charset="-128"/>
                <a:cs typeface="Verdana" panose="020B0604030504040204" pitchFamily="34" charset="0"/>
              </a:rPr>
              <a:t>サーバ</a:t>
            </a:r>
            <a:endParaRPr lang="en-US" altLang="ja-JP" sz="1600" b="1" dirty="0">
              <a:solidFill>
                <a:schemeClr val="bg1"/>
              </a:solidFill>
              <a:latin typeface="Meiryo UI" panose="020B0604030504040204" pitchFamily="50" charset="-128"/>
              <a:ea typeface="Meiryo UI" panose="020B0604030504040204" pitchFamily="50" charset="-128"/>
              <a:cs typeface="Verdana" panose="020B0604030504040204" pitchFamily="34" charset="0"/>
            </a:endParaRPr>
          </a:p>
        </p:txBody>
      </p:sp>
      <p:pic>
        <p:nvPicPr>
          <p:cNvPr id="31" name="Picture 6" descr="j0428969">
            <a:extLst>
              <a:ext uri="{FF2B5EF4-FFF2-40B4-BE49-F238E27FC236}">
                <a16:creationId xmlns:a16="http://schemas.microsoft.com/office/drawing/2014/main" id="{5F9FB73C-2E1D-4B39-98BD-6DF572A3A5E4}"/>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302411" y="6326200"/>
            <a:ext cx="1053164" cy="1458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 name="角丸四角形 51">
            <a:extLst>
              <a:ext uri="{FF2B5EF4-FFF2-40B4-BE49-F238E27FC236}">
                <a16:creationId xmlns:a16="http://schemas.microsoft.com/office/drawing/2014/main" id="{954A38F6-D7A8-4F3F-920B-83934B527D64}"/>
              </a:ext>
            </a:extLst>
          </p:cNvPr>
          <p:cNvSpPr/>
          <p:nvPr/>
        </p:nvSpPr>
        <p:spPr bwMode="auto">
          <a:xfrm>
            <a:off x="10166176" y="7861367"/>
            <a:ext cx="2016087" cy="718416"/>
          </a:xfrm>
          <a:prstGeom prst="roundRect">
            <a:avLst>
              <a:gd name="adj" fmla="val 8839"/>
            </a:avLst>
          </a:prstGeom>
          <a:solidFill>
            <a:srgbClr val="FD7F01"/>
          </a:solidFill>
          <a:ln>
            <a:solidFill>
              <a:srgbClr val="FD7F01"/>
            </a:solid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anchor="ctr" anchorCtr="0"/>
          <a:lstStyle/>
          <a:p>
            <a:r>
              <a:rPr lang="ja-JP" altLang="en-US" sz="1600" b="1" dirty="0">
                <a:solidFill>
                  <a:schemeClr val="bg1"/>
                </a:solidFill>
                <a:latin typeface="Meiryo UI" panose="020B0604030504040204" pitchFamily="50" charset="-128"/>
                <a:ea typeface="Meiryo UI" panose="020B0604030504040204" pitchFamily="50" charset="-128"/>
                <a:cs typeface="Verdana" panose="020B0604030504040204" pitchFamily="34" charset="0"/>
              </a:rPr>
              <a:t>お客様</a:t>
            </a:r>
            <a:endParaRPr lang="en-US" altLang="ja-JP" sz="1600" b="1" dirty="0">
              <a:solidFill>
                <a:schemeClr val="bg1"/>
              </a:solidFill>
              <a:latin typeface="Meiryo UI" panose="020B0604030504040204" pitchFamily="50" charset="-128"/>
              <a:ea typeface="Meiryo UI" panose="020B0604030504040204" pitchFamily="50" charset="-128"/>
              <a:cs typeface="Verdana" panose="020B0604030504040204" pitchFamily="34" charset="0"/>
            </a:endParaRPr>
          </a:p>
          <a:p>
            <a:r>
              <a:rPr lang="ja-JP" altLang="en-US" sz="1600" b="1" dirty="0">
                <a:solidFill>
                  <a:schemeClr val="bg1"/>
                </a:solidFill>
                <a:latin typeface="Meiryo UI" panose="020B0604030504040204" pitchFamily="50" charset="-128"/>
                <a:ea typeface="Meiryo UI" panose="020B0604030504040204" pitchFamily="50" charset="-128"/>
                <a:cs typeface="Verdana" panose="020B0604030504040204" pitchFamily="34" charset="0"/>
              </a:rPr>
              <a:t>ファイルサーバ</a:t>
            </a:r>
            <a:endParaRPr lang="en-US" altLang="ja-JP" sz="1600" b="1" dirty="0">
              <a:solidFill>
                <a:schemeClr val="bg1"/>
              </a:solidFill>
              <a:latin typeface="Meiryo UI" panose="020B0604030504040204" pitchFamily="50" charset="-128"/>
              <a:ea typeface="Meiryo UI" panose="020B0604030504040204" pitchFamily="50" charset="-128"/>
              <a:cs typeface="Verdana" panose="020B0604030504040204" pitchFamily="34" charset="0"/>
            </a:endParaRPr>
          </a:p>
        </p:txBody>
      </p:sp>
      <p:pic>
        <p:nvPicPr>
          <p:cNvPr id="38" name="Picture 6" descr="j0428969">
            <a:extLst>
              <a:ext uri="{FF2B5EF4-FFF2-40B4-BE49-F238E27FC236}">
                <a16:creationId xmlns:a16="http://schemas.microsoft.com/office/drawing/2014/main" id="{15E1F74E-EB98-4636-981B-20D0D9CBBF4D}"/>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0647637" y="6326200"/>
            <a:ext cx="1053164" cy="1458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9" name="グループ化 68">
            <a:extLst>
              <a:ext uri="{FF2B5EF4-FFF2-40B4-BE49-F238E27FC236}">
                <a16:creationId xmlns:a16="http://schemas.microsoft.com/office/drawing/2014/main" id="{72D4A863-EC7B-4EA9-A471-A2F15EDE759B}"/>
              </a:ext>
            </a:extLst>
          </p:cNvPr>
          <p:cNvGrpSpPr/>
          <p:nvPr/>
        </p:nvGrpSpPr>
        <p:grpSpPr>
          <a:xfrm>
            <a:off x="3378414" y="7924600"/>
            <a:ext cx="1485620" cy="655183"/>
            <a:chOff x="3378414" y="7924600"/>
            <a:chExt cx="1485620" cy="655183"/>
          </a:xfrm>
        </p:grpSpPr>
        <p:cxnSp>
          <p:nvCxnSpPr>
            <p:cNvPr id="54" name="直線コネクタ 53">
              <a:extLst>
                <a:ext uri="{FF2B5EF4-FFF2-40B4-BE49-F238E27FC236}">
                  <a16:creationId xmlns:a16="http://schemas.microsoft.com/office/drawing/2014/main" id="{ED441A50-2911-4F38-969E-A0BBEFFC9EC6}"/>
                </a:ext>
              </a:extLst>
            </p:cNvPr>
            <p:cNvCxnSpPr>
              <a:cxnSpLocks/>
            </p:cNvCxnSpPr>
            <p:nvPr/>
          </p:nvCxnSpPr>
          <p:spPr bwMode="auto">
            <a:xfrm>
              <a:off x="4121224" y="7924600"/>
              <a:ext cx="0" cy="479798"/>
            </a:xfrm>
            <a:prstGeom prst="line">
              <a:avLst/>
            </a:prstGeom>
            <a:solidFill>
              <a:srgbClr val="000000"/>
            </a:solidFill>
            <a:ln w="19050" cap="flat" cmpd="sng" algn="ctr">
              <a:solidFill>
                <a:srgbClr val="0070C0"/>
              </a:solidFill>
              <a:prstDash val="solid"/>
              <a:round/>
              <a:headEnd type="oval"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5" name="四角形: 角を丸くする 54">
              <a:extLst>
                <a:ext uri="{FF2B5EF4-FFF2-40B4-BE49-F238E27FC236}">
                  <a16:creationId xmlns:a16="http://schemas.microsoft.com/office/drawing/2014/main" id="{272A2A48-33E0-4BE6-BCBC-4D93159F7569}"/>
                </a:ext>
              </a:extLst>
            </p:cNvPr>
            <p:cNvSpPr/>
            <p:nvPr/>
          </p:nvSpPr>
          <p:spPr bwMode="auto">
            <a:xfrm>
              <a:off x="3378414" y="8075783"/>
              <a:ext cx="1485620" cy="504000"/>
            </a:xfrm>
            <a:prstGeom prst="roundRect">
              <a:avLst>
                <a:gd name="adj" fmla="val 12599"/>
              </a:avLst>
            </a:prstGeom>
            <a:solidFill>
              <a:schemeClr val="bg1">
                <a:lumMod val="95000"/>
              </a:schemeClr>
            </a:solidFill>
            <a:ln w="19050" cap="flat" cmpd="sng" algn="ctr">
              <a:solidFill>
                <a:srgbClr val="0070C0"/>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algn="l">
                <a:defRPr/>
              </a:pPr>
              <a:r>
                <a:rPr lang="en-US" altLang="ja-JP" sz="2000" b="1" dirty="0">
                  <a:solidFill>
                    <a:srgbClr val="0070C0"/>
                  </a:solidFill>
                  <a:latin typeface="Meiryo UI" panose="020B0604030504040204" pitchFamily="50" charset="-128"/>
                  <a:ea typeface="Meiryo UI" panose="020B0604030504040204" pitchFamily="50" charset="-128"/>
                </a:rPr>
                <a:t>DL</a:t>
              </a:r>
              <a:r>
                <a:rPr lang="ja-JP" altLang="en-US" sz="2000" b="1" dirty="0">
                  <a:solidFill>
                    <a:srgbClr val="0070C0"/>
                  </a:solidFill>
                  <a:latin typeface="Meiryo UI" panose="020B0604030504040204" pitchFamily="50" charset="-128"/>
                  <a:ea typeface="Meiryo UI" panose="020B0604030504040204" pitchFamily="50" charset="-128"/>
                </a:rPr>
                <a:t>実行</a:t>
              </a:r>
            </a:p>
          </p:txBody>
        </p:sp>
      </p:grpSp>
      <p:grpSp>
        <p:nvGrpSpPr>
          <p:cNvPr id="58" name="グループ化 57">
            <a:extLst>
              <a:ext uri="{FF2B5EF4-FFF2-40B4-BE49-F238E27FC236}">
                <a16:creationId xmlns:a16="http://schemas.microsoft.com/office/drawing/2014/main" id="{DE02BD9C-5877-4654-808F-8348621E347F}"/>
              </a:ext>
            </a:extLst>
          </p:cNvPr>
          <p:cNvGrpSpPr/>
          <p:nvPr/>
        </p:nvGrpSpPr>
        <p:grpSpPr>
          <a:xfrm flipH="1">
            <a:off x="5855101" y="7467119"/>
            <a:ext cx="4101411" cy="469676"/>
            <a:chOff x="3048272" y="7538216"/>
            <a:chExt cx="4101411" cy="469676"/>
          </a:xfrm>
        </p:grpSpPr>
        <p:sp>
          <p:nvSpPr>
            <p:cNvPr id="59" name="二等辺三角形 44">
              <a:extLst>
                <a:ext uri="{FF2B5EF4-FFF2-40B4-BE49-F238E27FC236}">
                  <a16:creationId xmlns:a16="http://schemas.microsoft.com/office/drawing/2014/main" id="{5C0B40D0-8E0B-411B-AEE6-73D87803715D}"/>
                </a:ext>
              </a:extLst>
            </p:cNvPr>
            <p:cNvSpPr/>
            <p:nvPr/>
          </p:nvSpPr>
          <p:spPr bwMode="auto">
            <a:xfrm rot="5400000">
              <a:off x="5005638" y="7678800"/>
              <a:ext cx="193335" cy="464849"/>
            </a:xfrm>
            <a:custGeom>
              <a:avLst/>
              <a:gdLst>
                <a:gd name="connsiteX0" fmla="*/ 0 w 184665"/>
                <a:gd name="connsiteY0" fmla="*/ 243832 h 243832"/>
                <a:gd name="connsiteX1" fmla="*/ 92333 w 184665"/>
                <a:gd name="connsiteY1" fmla="*/ 0 h 243832"/>
                <a:gd name="connsiteX2" fmla="*/ 184665 w 184665"/>
                <a:gd name="connsiteY2" fmla="*/ 243832 h 243832"/>
                <a:gd name="connsiteX3" fmla="*/ 0 w 184665"/>
                <a:gd name="connsiteY3" fmla="*/ 243832 h 243832"/>
                <a:gd name="connsiteX0" fmla="*/ 0 w 206336"/>
                <a:gd name="connsiteY0" fmla="*/ 243832 h 464848"/>
                <a:gd name="connsiteX1" fmla="*/ 92333 w 206336"/>
                <a:gd name="connsiteY1" fmla="*/ 0 h 464848"/>
                <a:gd name="connsiteX2" fmla="*/ 206336 w 206336"/>
                <a:gd name="connsiteY2" fmla="*/ 464848 h 464848"/>
                <a:gd name="connsiteX3" fmla="*/ 0 w 206336"/>
                <a:gd name="connsiteY3" fmla="*/ 243832 h 464848"/>
                <a:gd name="connsiteX0" fmla="*/ 0 w 206336"/>
                <a:gd name="connsiteY0" fmla="*/ 278502 h 464848"/>
                <a:gd name="connsiteX1" fmla="*/ 92333 w 206336"/>
                <a:gd name="connsiteY1" fmla="*/ 0 h 464848"/>
                <a:gd name="connsiteX2" fmla="*/ 206336 w 206336"/>
                <a:gd name="connsiteY2" fmla="*/ 464848 h 464848"/>
                <a:gd name="connsiteX3" fmla="*/ 0 w 206336"/>
                <a:gd name="connsiteY3" fmla="*/ 278502 h 464848"/>
                <a:gd name="connsiteX0" fmla="*/ 0 w 193335"/>
                <a:gd name="connsiteY0" fmla="*/ 278502 h 421512"/>
                <a:gd name="connsiteX1" fmla="*/ 92333 w 193335"/>
                <a:gd name="connsiteY1" fmla="*/ 0 h 421512"/>
                <a:gd name="connsiteX2" fmla="*/ 193335 w 193335"/>
                <a:gd name="connsiteY2" fmla="*/ 421512 h 421512"/>
                <a:gd name="connsiteX3" fmla="*/ 0 w 193335"/>
                <a:gd name="connsiteY3" fmla="*/ 278502 h 421512"/>
                <a:gd name="connsiteX0" fmla="*/ 0 w 193335"/>
                <a:gd name="connsiteY0" fmla="*/ 321839 h 464849"/>
                <a:gd name="connsiteX1" fmla="*/ 57667 w 193335"/>
                <a:gd name="connsiteY1" fmla="*/ 0 h 464849"/>
                <a:gd name="connsiteX2" fmla="*/ 193335 w 193335"/>
                <a:gd name="connsiteY2" fmla="*/ 464849 h 464849"/>
                <a:gd name="connsiteX3" fmla="*/ 0 w 193335"/>
                <a:gd name="connsiteY3" fmla="*/ 321839 h 464849"/>
              </a:gdLst>
              <a:ahLst/>
              <a:cxnLst>
                <a:cxn ang="0">
                  <a:pos x="connsiteX0" y="connsiteY0"/>
                </a:cxn>
                <a:cxn ang="0">
                  <a:pos x="connsiteX1" y="connsiteY1"/>
                </a:cxn>
                <a:cxn ang="0">
                  <a:pos x="connsiteX2" y="connsiteY2"/>
                </a:cxn>
                <a:cxn ang="0">
                  <a:pos x="connsiteX3" y="connsiteY3"/>
                </a:cxn>
              </a:cxnLst>
              <a:rect l="l" t="t" r="r" b="b"/>
              <a:pathLst>
                <a:path w="193335" h="464849">
                  <a:moveTo>
                    <a:pt x="0" y="321839"/>
                  </a:moveTo>
                  <a:lnTo>
                    <a:pt x="57667" y="0"/>
                  </a:lnTo>
                  <a:lnTo>
                    <a:pt x="193335" y="464849"/>
                  </a:lnTo>
                  <a:lnTo>
                    <a:pt x="0" y="321839"/>
                  </a:lnTo>
                  <a:close/>
                </a:path>
              </a:pathLst>
            </a:custGeom>
            <a:solidFill>
              <a:schemeClr val="bg1">
                <a:lumMod val="50000"/>
              </a:schemeClr>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60" name="円弧 59">
              <a:extLst>
                <a:ext uri="{FF2B5EF4-FFF2-40B4-BE49-F238E27FC236}">
                  <a16:creationId xmlns:a16="http://schemas.microsoft.com/office/drawing/2014/main" id="{37BC3FDF-1681-4956-A147-9D7EEA284E67}"/>
                </a:ext>
              </a:extLst>
            </p:cNvPr>
            <p:cNvSpPr/>
            <p:nvPr/>
          </p:nvSpPr>
          <p:spPr bwMode="auto">
            <a:xfrm rot="16200000">
              <a:off x="4919981" y="5666507"/>
              <a:ext cx="357993" cy="4101411"/>
            </a:xfrm>
            <a:prstGeom prst="arc">
              <a:avLst>
                <a:gd name="adj1" fmla="val 11732850"/>
                <a:gd name="adj2" fmla="val 3681819"/>
              </a:avLst>
            </a:prstGeom>
            <a:noFill/>
            <a:ln w="82550" cap="flat" cmpd="sng" algn="ctr">
              <a:solidFill>
                <a:schemeClr val="bg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grpSp>
      <p:grpSp>
        <p:nvGrpSpPr>
          <p:cNvPr id="70" name="グループ化 69">
            <a:extLst>
              <a:ext uri="{FF2B5EF4-FFF2-40B4-BE49-F238E27FC236}">
                <a16:creationId xmlns:a16="http://schemas.microsoft.com/office/drawing/2014/main" id="{15F87AD9-5B49-4674-B781-99E7D51660CC}"/>
              </a:ext>
            </a:extLst>
          </p:cNvPr>
          <p:cNvGrpSpPr/>
          <p:nvPr/>
        </p:nvGrpSpPr>
        <p:grpSpPr>
          <a:xfrm>
            <a:off x="8145217" y="7924600"/>
            <a:ext cx="1485620" cy="655183"/>
            <a:chOff x="8145217" y="7924600"/>
            <a:chExt cx="1485620" cy="655183"/>
          </a:xfrm>
        </p:grpSpPr>
        <p:cxnSp>
          <p:nvCxnSpPr>
            <p:cNvPr id="62" name="直線コネクタ 61">
              <a:extLst>
                <a:ext uri="{FF2B5EF4-FFF2-40B4-BE49-F238E27FC236}">
                  <a16:creationId xmlns:a16="http://schemas.microsoft.com/office/drawing/2014/main" id="{DFB8F10F-FD39-4FFC-9EA4-53D9D957A155}"/>
                </a:ext>
              </a:extLst>
            </p:cNvPr>
            <p:cNvCxnSpPr>
              <a:cxnSpLocks/>
            </p:cNvCxnSpPr>
            <p:nvPr/>
          </p:nvCxnSpPr>
          <p:spPr bwMode="auto">
            <a:xfrm>
              <a:off x="8888027" y="7924600"/>
              <a:ext cx="0" cy="479798"/>
            </a:xfrm>
            <a:prstGeom prst="line">
              <a:avLst/>
            </a:prstGeom>
            <a:solidFill>
              <a:srgbClr val="000000"/>
            </a:solidFill>
            <a:ln w="19050" cap="flat" cmpd="sng" algn="ctr">
              <a:solidFill>
                <a:srgbClr val="0070C0"/>
              </a:solidFill>
              <a:prstDash val="solid"/>
              <a:round/>
              <a:headEnd type="oval"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3" name="四角形: 角を丸くする 62">
              <a:extLst>
                <a:ext uri="{FF2B5EF4-FFF2-40B4-BE49-F238E27FC236}">
                  <a16:creationId xmlns:a16="http://schemas.microsoft.com/office/drawing/2014/main" id="{86FAB306-4E73-4946-BE68-F389040E19F0}"/>
                </a:ext>
              </a:extLst>
            </p:cNvPr>
            <p:cNvSpPr/>
            <p:nvPr/>
          </p:nvSpPr>
          <p:spPr bwMode="auto">
            <a:xfrm>
              <a:off x="8145217" y="8075783"/>
              <a:ext cx="1485620" cy="504000"/>
            </a:xfrm>
            <a:prstGeom prst="roundRect">
              <a:avLst>
                <a:gd name="adj" fmla="val 12599"/>
              </a:avLst>
            </a:prstGeom>
            <a:solidFill>
              <a:schemeClr val="bg1">
                <a:lumMod val="95000"/>
              </a:schemeClr>
            </a:solidFill>
            <a:ln w="19050" cap="flat" cmpd="sng" algn="ctr">
              <a:solidFill>
                <a:srgbClr val="0070C0"/>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algn="l">
                <a:defRPr/>
              </a:pPr>
              <a:r>
                <a:rPr lang="en-US" altLang="ja-JP" sz="2000" b="1" dirty="0">
                  <a:solidFill>
                    <a:srgbClr val="0070C0"/>
                  </a:solidFill>
                  <a:latin typeface="Meiryo UI" panose="020B0604030504040204" pitchFamily="50" charset="-128"/>
                  <a:ea typeface="Meiryo UI" panose="020B0604030504040204" pitchFamily="50" charset="-128"/>
                </a:rPr>
                <a:t>DL</a:t>
              </a:r>
              <a:r>
                <a:rPr lang="ja-JP" altLang="en-US" sz="2000" b="1" dirty="0">
                  <a:solidFill>
                    <a:srgbClr val="0070C0"/>
                  </a:solidFill>
                  <a:latin typeface="Meiryo UI" panose="020B0604030504040204" pitchFamily="50" charset="-128"/>
                  <a:ea typeface="Meiryo UI" panose="020B0604030504040204" pitchFamily="50" charset="-128"/>
                </a:rPr>
                <a:t>実行</a:t>
              </a:r>
            </a:p>
          </p:txBody>
        </p:sp>
      </p:grpSp>
      <p:sp>
        <p:nvSpPr>
          <p:cNvPr id="12" name="四角形: 角を丸くする 11">
            <a:extLst>
              <a:ext uri="{FF2B5EF4-FFF2-40B4-BE49-F238E27FC236}">
                <a16:creationId xmlns:a16="http://schemas.microsoft.com/office/drawing/2014/main" id="{414773DA-56BC-46C5-B04E-DEAC7F2AD9F9}"/>
              </a:ext>
            </a:extLst>
          </p:cNvPr>
          <p:cNvSpPr/>
          <p:nvPr/>
        </p:nvSpPr>
        <p:spPr bwMode="auto">
          <a:xfrm>
            <a:off x="5257222" y="2591999"/>
            <a:ext cx="2488769" cy="504000"/>
          </a:xfrm>
          <a:prstGeom prst="roundRect">
            <a:avLst>
              <a:gd name="adj" fmla="val 12599"/>
            </a:avLst>
          </a:prstGeom>
          <a:solidFill>
            <a:schemeClr val="bg1">
              <a:lumMod val="95000"/>
            </a:schemeClr>
          </a:solidFill>
          <a:ln w="15875" cap="flat" cmpd="sng" algn="ctr">
            <a:solidFill>
              <a:schemeClr val="bg1">
                <a:lumMod val="50000"/>
              </a:schemeClr>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r>
              <a:rPr lang="ja-JP" altLang="en-US" sz="2000" dirty="0">
                <a:latin typeface="Meiryo UI" panose="020B0604030504040204" pitchFamily="50" charset="-128"/>
                <a:ea typeface="Meiryo UI" panose="020B0604030504040204" pitchFamily="50" charset="-128"/>
                <a:cs typeface="Verdana" panose="020B0604030504040204" pitchFamily="34" charset="0"/>
              </a:rPr>
              <a:t>ポリシー作成</a:t>
            </a:r>
          </a:p>
        </p:txBody>
      </p:sp>
      <p:pic>
        <p:nvPicPr>
          <p:cNvPr id="5" name="図 4" descr="スクリーンショット が含まれている画像&#10;&#10;自動的に生成された説明">
            <a:extLst>
              <a:ext uri="{FF2B5EF4-FFF2-40B4-BE49-F238E27FC236}">
                <a16:creationId xmlns:a16="http://schemas.microsoft.com/office/drawing/2014/main" id="{AF683E7E-C814-4118-AC3D-DFB5A857BC57}"/>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933591" y="3168706"/>
            <a:ext cx="5136031" cy="3276000"/>
          </a:xfrm>
          <a:prstGeom prst="rect">
            <a:avLst/>
          </a:prstGeom>
          <a:ln w="6350">
            <a:solidFill>
              <a:schemeClr val="bg1">
                <a:lumMod val="50000"/>
              </a:schemeClr>
            </a:solidFill>
          </a:ln>
          <a:effectLst>
            <a:outerShdw blurRad="50800" dist="38100" dir="2700000" algn="tl" rotWithShape="0">
              <a:prstClr val="black">
                <a:alpha val="40000"/>
              </a:prstClr>
            </a:outerShdw>
          </a:effectLst>
        </p:spPr>
      </p:pic>
      <p:grpSp>
        <p:nvGrpSpPr>
          <p:cNvPr id="68" name="グループ化 67">
            <a:extLst>
              <a:ext uri="{FF2B5EF4-FFF2-40B4-BE49-F238E27FC236}">
                <a16:creationId xmlns:a16="http://schemas.microsoft.com/office/drawing/2014/main" id="{FCCBE22C-8FF8-478E-876E-2C8260B1F51A}"/>
              </a:ext>
            </a:extLst>
          </p:cNvPr>
          <p:cNvGrpSpPr/>
          <p:nvPr/>
        </p:nvGrpSpPr>
        <p:grpSpPr>
          <a:xfrm>
            <a:off x="3048266" y="6245820"/>
            <a:ext cx="1485620" cy="774860"/>
            <a:chOff x="3048266" y="6245820"/>
            <a:chExt cx="1485620" cy="774860"/>
          </a:xfrm>
        </p:grpSpPr>
        <p:cxnSp>
          <p:nvCxnSpPr>
            <p:cNvPr id="41" name="直線コネクタ 40">
              <a:extLst>
                <a:ext uri="{FF2B5EF4-FFF2-40B4-BE49-F238E27FC236}">
                  <a16:creationId xmlns:a16="http://schemas.microsoft.com/office/drawing/2014/main" id="{9F2C67B2-0DDA-4B3F-B275-D9DA1C28AAAC}"/>
                </a:ext>
              </a:extLst>
            </p:cNvPr>
            <p:cNvCxnSpPr>
              <a:cxnSpLocks/>
            </p:cNvCxnSpPr>
            <p:nvPr/>
          </p:nvCxnSpPr>
          <p:spPr bwMode="auto">
            <a:xfrm flipV="1">
              <a:off x="3791076" y="6540882"/>
              <a:ext cx="0" cy="479798"/>
            </a:xfrm>
            <a:prstGeom prst="line">
              <a:avLst/>
            </a:prstGeom>
            <a:solidFill>
              <a:srgbClr val="000000"/>
            </a:solidFill>
            <a:ln w="19050" cap="flat" cmpd="sng" algn="ctr">
              <a:solidFill>
                <a:srgbClr val="00B050"/>
              </a:solidFill>
              <a:prstDash val="solid"/>
              <a:round/>
              <a:headEnd type="oval"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2" name="四角形: 角を丸くする 41">
              <a:extLst>
                <a:ext uri="{FF2B5EF4-FFF2-40B4-BE49-F238E27FC236}">
                  <a16:creationId xmlns:a16="http://schemas.microsoft.com/office/drawing/2014/main" id="{CE8CF1C5-F5A3-4BFD-9764-F14423867DF2}"/>
                </a:ext>
              </a:extLst>
            </p:cNvPr>
            <p:cNvSpPr/>
            <p:nvPr/>
          </p:nvSpPr>
          <p:spPr bwMode="auto">
            <a:xfrm>
              <a:off x="3048266" y="6245820"/>
              <a:ext cx="1485620" cy="504000"/>
            </a:xfrm>
            <a:prstGeom prst="roundRect">
              <a:avLst>
                <a:gd name="adj" fmla="val 12599"/>
              </a:avLst>
            </a:prstGeom>
            <a:solidFill>
              <a:schemeClr val="bg1">
                <a:lumMod val="95000"/>
              </a:schemeClr>
            </a:solidFill>
            <a:ln w="19050" cap="flat" cmpd="sng" algn="ctr">
              <a:solidFill>
                <a:srgbClr val="00B050"/>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a:defRPr/>
              </a:pPr>
              <a:r>
                <a:rPr lang="ja-JP" altLang="en-US" sz="2000" b="1" dirty="0">
                  <a:solidFill>
                    <a:srgbClr val="00B050"/>
                  </a:solidFill>
                  <a:latin typeface="Meiryo UI" panose="020B0604030504040204" pitchFamily="50" charset="-128"/>
                  <a:ea typeface="Meiryo UI" panose="020B0604030504040204" pitchFamily="50" charset="-128"/>
                </a:rPr>
                <a:t>配布指示</a:t>
              </a:r>
            </a:p>
          </p:txBody>
        </p:sp>
      </p:grpSp>
      <p:pic>
        <p:nvPicPr>
          <p:cNvPr id="43" name="pixta_32687266-22.png" descr="pixta_32687266-22.png">
            <a:extLst>
              <a:ext uri="{FF2B5EF4-FFF2-40B4-BE49-F238E27FC236}">
                <a16:creationId xmlns:a16="http://schemas.microsoft.com/office/drawing/2014/main" id="{2519FCE7-B68E-4F9A-A717-CBBA753D6373}"/>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294350" y="2786350"/>
            <a:ext cx="1618500" cy="1369576"/>
          </a:xfrm>
          <a:prstGeom prst="rect">
            <a:avLst/>
          </a:prstGeom>
          <a:ln w="12700">
            <a:miter lim="400000"/>
          </a:ln>
        </p:spPr>
      </p:pic>
    </p:spTree>
    <p:extLst>
      <p:ext uri="{BB962C8B-B14F-4D97-AF65-F5344CB8AC3E}">
        <p14:creationId xmlns:p14="http://schemas.microsoft.com/office/powerpoint/2010/main" val="1598314814"/>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四角形: 角を丸くする 8">
            <a:extLst>
              <a:ext uri="{FF2B5EF4-FFF2-40B4-BE49-F238E27FC236}">
                <a16:creationId xmlns:a16="http://schemas.microsoft.com/office/drawing/2014/main" id="{FCAA07EC-C4B0-4FBD-A0B6-B3F409CA941B}"/>
              </a:ext>
            </a:extLst>
          </p:cNvPr>
          <p:cNvSpPr/>
          <p:nvPr/>
        </p:nvSpPr>
        <p:spPr bwMode="auto">
          <a:xfrm>
            <a:off x="633605" y="2355964"/>
            <a:ext cx="5616000" cy="6840521"/>
          </a:xfrm>
          <a:prstGeom prst="roundRect">
            <a:avLst>
              <a:gd name="adj" fmla="val 2261"/>
            </a:avLst>
          </a:prstGeom>
          <a:solidFill>
            <a:srgbClr val="00B050"/>
          </a:solidFill>
          <a:ln w="28575" algn="ctr">
            <a:noFill/>
            <a:round/>
            <a:headEnd/>
            <a:tailEnd/>
          </a:ln>
        </p:spPr>
        <p:txBody>
          <a:bodyPr lIns="125675" tIns="62838" rIns="125675" bIns="62838" rtlCol="0" anchor="ctr"/>
          <a:lstStyle/>
          <a:p>
            <a:pPr algn="l"/>
            <a:r>
              <a:rPr kumimoji="1" lang="ja-JP" altLang="en-US" sz="2700" b="1" dirty="0">
                <a:latin typeface="Meiryo UI" panose="020B0604030504040204" pitchFamily="50" charset="-128"/>
                <a:ea typeface="Meiryo UI" panose="020B0604030504040204" pitchFamily="50" charset="-128"/>
              </a:rPr>
              <a:t>　　</a:t>
            </a:r>
          </a:p>
        </p:txBody>
      </p:sp>
      <p:sp>
        <p:nvSpPr>
          <p:cNvPr id="14" name="四角形: 角を丸くする 13">
            <a:extLst>
              <a:ext uri="{FF2B5EF4-FFF2-40B4-BE49-F238E27FC236}">
                <a16:creationId xmlns:a16="http://schemas.microsoft.com/office/drawing/2014/main" id="{6E5EE26C-F885-456D-9A9E-89A44D9E45AC}"/>
              </a:ext>
            </a:extLst>
          </p:cNvPr>
          <p:cNvSpPr/>
          <p:nvPr/>
        </p:nvSpPr>
        <p:spPr bwMode="auto">
          <a:xfrm>
            <a:off x="6753608" y="2355964"/>
            <a:ext cx="5616000" cy="6840521"/>
          </a:xfrm>
          <a:prstGeom prst="roundRect">
            <a:avLst>
              <a:gd name="adj" fmla="val 2261"/>
            </a:avLst>
          </a:prstGeom>
          <a:solidFill>
            <a:srgbClr val="0070C0"/>
          </a:solidFill>
          <a:ln w="28575" algn="ctr">
            <a:noFill/>
            <a:round/>
            <a:headEnd/>
            <a:tailEnd/>
          </a:ln>
        </p:spPr>
        <p:txBody>
          <a:bodyPr lIns="125675" tIns="62838" rIns="125675" bIns="62838" rtlCol="0" anchor="ctr"/>
          <a:lstStyle/>
          <a:p>
            <a:pPr algn="l"/>
            <a:endParaRPr kumimoji="1" lang="ja-JP" altLang="en-US" sz="2700" dirty="0">
              <a:latin typeface="Meiryo UI" panose="020B0604030504040204" pitchFamily="50" charset="-128"/>
              <a:ea typeface="Meiryo UI" panose="020B0604030504040204" pitchFamily="50" charset="-128"/>
            </a:endParaRPr>
          </a:p>
        </p:txBody>
      </p:sp>
      <p:pic>
        <p:nvPicPr>
          <p:cNvPr id="6" name="図 5">
            <a:extLst>
              <a:ext uri="{FF2B5EF4-FFF2-40B4-BE49-F238E27FC236}">
                <a16:creationId xmlns:a16="http://schemas.microsoft.com/office/drawing/2014/main" id="{FD7DF569-DC4F-4368-BF24-060D4306A508}"/>
              </a:ext>
            </a:extLst>
          </p:cNvPr>
          <p:cNvPicPr>
            <a:picLocks noChangeAspect="1"/>
          </p:cNvPicPr>
          <p:nvPr/>
        </p:nvPicPr>
        <p:blipFill rotWithShape="1">
          <a:blip r:embed="rId2" cstate="screen">
            <a:alphaModFix amt="30000"/>
            <a:extLst>
              <a:ext uri="{28A0092B-C50C-407E-A947-70E740481C1C}">
                <a14:useLocalDpi xmlns:a14="http://schemas.microsoft.com/office/drawing/2010/main"/>
              </a:ext>
            </a:extLst>
          </a:blip>
          <a:srcRect t="-2143" b="8653"/>
          <a:stretch/>
        </p:blipFill>
        <p:spPr>
          <a:xfrm>
            <a:off x="0" y="4679006"/>
            <a:ext cx="13003213" cy="5073007"/>
          </a:xfrm>
          <a:prstGeom prst="rect">
            <a:avLst/>
          </a:prstGeom>
        </p:spPr>
      </p:pic>
      <p:sp>
        <p:nvSpPr>
          <p:cNvPr id="3" name="スライド番号プレースホルダー 2">
            <a:extLst>
              <a:ext uri="{FF2B5EF4-FFF2-40B4-BE49-F238E27FC236}">
                <a16:creationId xmlns:a16="http://schemas.microsoft.com/office/drawing/2014/main" id="{D17F0A9B-9CDB-4059-A575-7991A7208D65}"/>
              </a:ext>
            </a:extLst>
          </p:cNvPr>
          <p:cNvSpPr>
            <a:spLocks noGrp="1"/>
          </p:cNvSpPr>
          <p:nvPr>
            <p:ph type="sldNum" sz="quarter" idx="4"/>
          </p:nvPr>
        </p:nvSpPr>
        <p:spPr/>
        <p:txBody>
          <a:bodyPr/>
          <a:lstStyle/>
          <a:p>
            <a:fld id="{F1BF7F6E-0413-4353-995D-100289A07FF8}" type="slidenum">
              <a:rPr lang="en-US" altLang="ja-JP" smtClean="0"/>
              <a:pPr/>
              <a:t>8</a:t>
            </a:fld>
            <a:endParaRPr lang="en-US" altLang="ja-JP" dirty="0"/>
          </a:p>
        </p:txBody>
      </p:sp>
      <p:sp>
        <p:nvSpPr>
          <p:cNvPr id="4" name="タイトル 3">
            <a:extLst>
              <a:ext uri="{FF2B5EF4-FFF2-40B4-BE49-F238E27FC236}">
                <a16:creationId xmlns:a16="http://schemas.microsoft.com/office/drawing/2014/main" id="{A3F0DE9C-9ADD-47C6-9EBE-910272BC93E6}"/>
              </a:ext>
            </a:extLst>
          </p:cNvPr>
          <p:cNvSpPr>
            <a:spLocks noGrp="1"/>
          </p:cNvSpPr>
          <p:nvPr>
            <p:ph type="title"/>
          </p:nvPr>
        </p:nvSpPr>
        <p:spPr/>
        <p:txBody>
          <a:bodyPr/>
          <a:lstStyle/>
          <a:p>
            <a:r>
              <a:rPr lang="ja-JP" altLang="en-US" dirty="0"/>
              <a:t>特徴❷ セキュリティ対策</a:t>
            </a:r>
            <a:endParaRPr kumimoji="1" lang="ja-JP" altLang="en-US" dirty="0"/>
          </a:p>
        </p:txBody>
      </p:sp>
      <p:sp>
        <p:nvSpPr>
          <p:cNvPr id="5" name="正方形/長方形 4">
            <a:extLst>
              <a:ext uri="{FF2B5EF4-FFF2-40B4-BE49-F238E27FC236}">
                <a16:creationId xmlns:a16="http://schemas.microsoft.com/office/drawing/2014/main" id="{1DE0CCF9-6E3D-42C0-BC45-98067185054E}"/>
              </a:ext>
            </a:extLst>
          </p:cNvPr>
          <p:cNvSpPr/>
          <p:nvPr/>
        </p:nvSpPr>
        <p:spPr>
          <a:xfrm>
            <a:off x="1452208" y="1347614"/>
            <a:ext cx="10098796" cy="618375"/>
          </a:xfrm>
          <a:prstGeom prst="rect">
            <a:avLst/>
          </a:prstGeom>
        </p:spPr>
        <p:txBody>
          <a:bodyPr wrap="square" lIns="90000" tIns="46800" rIns="90000" bIns="46800">
            <a:spAutoFit/>
          </a:bodyPr>
          <a:lstStyle/>
          <a:p>
            <a:pPr>
              <a:lnSpc>
                <a:spcPts val="4600"/>
              </a:lnSpc>
            </a:pPr>
            <a:r>
              <a:rPr lang="ja-JP" altLang="en-US" sz="3200" dirty="0">
                <a:latin typeface="Meiryo UI" panose="020B0604030504040204" pitchFamily="50" charset="-128"/>
                <a:ea typeface="Meiryo UI" panose="020B0604030504040204" pitchFamily="50" charset="-128"/>
              </a:rPr>
              <a:t>デバイスを回収することなくリモートからセキュリティ設定可能</a:t>
            </a:r>
          </a:p>
        </p:txBody>
      </p:sp>
      <p:sp>
        <p:nvSpPr>
          <p:cNvPr id="12" name="テキスト ボックス 11">
            <a:extLst>
              <a:ext uri="{FF2B5EF4-FFF2-40B4-BE49-F238E27FC236}">
                <a16:creationId xmlns:a16="http://schemas.microsoft.com/office/drawing/2014/main" id="{0F086BD9-34A7-43F1-8F26-26527326BD56}"/>
              </a:ext>
            </a:extLst>
          </p:cNvPr>
          <p:cNvSpPr txBox="1"/>
          <p:nvPr/>
        </p:nvSpPr>
        <p:spPr>
          <a:xfrm>
            <a:off x="1059568" y="2586190"/>
            <a:ext cx="4764075" cy="368819"/>
          </a:xfrm>
          <a:prstGeom prst="rect">
            <a:avLst/>
          </a:prstGeom>
          <a:noFill/>
        </p:spPr>
        <p:txBody>
          <a:bodyPr wrap="square" lIns="0" tIns="0" rIns="0" bIns="0" rtlCol="0">
            <a:spAutoFit/>
          </a:bodyPr>
          <a:lstStyle/>
          <a:p>
            <a:pPr>
              <a:lnSpc>
                <a:spcPts val="3200"/>
              </a:lnSpc>
            </a:pPr>
            <a:r>
              <a:rPr lang="ja-JP" altLang="en-US" sz="2400" b="1" dirty="0">
                <a:solidFill>
                  <a:srgbClr val="00B050"/>
                </a:solidFill>
                <a:latin typeface="Meiryo UI" panose="020B0604030504040204" pitchFamily="50" charset="-128"/>
                <a:ea typeface="Meiryo UI" panose="020B0604030504040204" pitchFamily="50" charset="-128"/>
              </a:rPr>
              <a:t>業務に不要な機能をリモートから制限</a:t>
            </a:r>
            <a:endParaRPr lang="en-US" altLang="ja-JP" sz="2400" b="1" dirty="0">
              <a:solidFill>
                <a:srgbClr val="00B050"/>
              </a:solidFill>
              <a:latin typeface="Meiryo UI" panose="020B0604030504040204" pitchFamily="50" charset="-128"/>
              <a:ea typeface="Meiryo UI" panose="020B0604030504040204" pitchFamily="50" charset="-128"/>
            </a:endParaRPr>
          </a:p>
        </p:txBody>
      </p:sp>
      <p:sp>
        <p:nvSpPr>
          <p:cNvPr id="16" name="四角形: 角を丸くする 15">
            <a:extLst>
              <a:ext uri="{FF2B5EF4-FFF2-40B4-BE49-F238E27FC236}">
                <a16:creationId xmlns:a16="http://schemas.microsoft.com/office/drawing/2014/main" id="{B0C9548B-2327-4202-9CCC-0E981DEC3196}"/>
              </a:ext>
            </a:extLst>
          </p:cNvPr>
          <p:cNvSpPr/>
          <p:nvPr/>
        </p:nvSpPr>
        <p:spPr bwMode="auto">
          <a:xfrm>
            <a:off x="846587" y="2570400"/>
            <a:ext cx="5190037" cy="575208"/>
          </a:xfrm>
          <a:prstGeom prst="roundRect">
            <a:avLst>
              <a:gd name="adj" fmla="val 11039"/>
            </a:avLst>
          </a:prstGeom>
          <a:solidFill>
            <a:schemeClr val="bg1"/>
          </a:solidFill>
          <a:ln w="1905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ctr" anchorCtr="1" compatLnSpc="1">
            <a:prstTxWarp prst="textNoShape">
              <a:avLst/>
            </a:prstTxWarp>
          </a:bodyPr>
          <a:lstStyle/>
          <a:p>
            <a:pPr>
              <a:lnSpc>
                <a:spcPts val="3200"/>
              </a:lnSpc>
            </a:pPr>
            <a:r>
              <a:rPr lang="ja-JP" altLang="en-US" sz="2400" dirty="0">
                <a:solidFill>
                  <a:schemeClr val="tx1"/>
                </a:solidFill>
                <a:latin typeface="Meiryo UI" panose="020B0604030504040204" pitchFamily="50" charset="-128"/>
                <a:ea typeface="Meiryo UI" panose="020B0604030504040204" pitchFamily="50" charset="-128"/>
              </a:rPr>
              <a:t>セキュリティ設定</a:t>
            </a:r>
            <a:endParaRPr lang="en-US" altLang="ja-JP" sz="2400" dirty="0">
              <a:solidFill>
                <a:schemeClr val="tx1"/>
              </a:solidFill>
              <a:latin typeface="Meiryo UI" panose="020B0604030504040204" pitchFamily="50" charset="-128"/>
              <a:ea typeface="Meiryo UI" panose="020B0604030504040204" pitchFamily="50" charset="-128"/>
            </a:endParaRPr>
          </a:p>
        </p:txBody>
      </p:sp>
      <p:sp>
        <p:nvSpPr>
          <p:cNvPr id="17" name="四角形: 角を丸くする 16">
            <a:extLst>
              <a:ext uri="{FF2B5EF4-FFF2-40B4-BE49-F238E27FC236}">
                <a16:creationId xmlns:a16="http://schemas.microsoft.com/office/drawing/2014/main" id="{21E0F8AD-02C4-4EF1-83DC-5EF86597F016}"/>
              </a:ext>
            </a:extLst>
          </p:cNvPr>
          <p:cNvSpPr/>
          <p:nvPr/>
        </p:nvSpPr>
        <p:spPr bwMode="auto">
          <a:xfrm>
            <a:off x="6966590" y="2570400"/>
            <a:ext cx="5190037" cy="575208"/>
          </a:xfrm>
          <a:prstGeom prst="roundRect">
            <a:avLst>
              <a:gd name="adj" fmla="val 11039"/>
            </a:avLst>
          </a:prstGeom>
          <a:solidFill>
            <a:schemeClr val="bg1"/>
          </a:solidFill>
          <a:ln w="1905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ctr" anchorCtr="1" compatLnSpc="1">
            <a:prstTxWarp prst="textNoShape">
              <a:avLst/>
            </a:prstTxWarp>
          </a:bodyPr>
          <a:lstStyle/>
          <a:p>
            <a:pPr>
              <a:lnSpc>
                <a:spcPts val="3200"/>
              </a:lnSpc>
            </a:pPr>
            <a:r>
              <a:rPr lang="ja-JP" altLang="en-US" sz="2400" dirty="0">
                <a:solidFill>
                  <a:schemeClr val="tx1"/>
                </a:solidFill>
                <a:latin typeface="Meiryo UI" panose="020B0604030504040204" pitchFamily="50" charset="-128"/>
                <a:ea typeface="Meiryo UI" panose="020B0604030504040204" pitchFamily="50" charset="-128"/>
              </a:rPr>
              <a:t>ウイルス対策</a:t>
            </a:r>
            <a:endParaRPr lang="en-US" altLang="ja-JP" sz="2400" dirty="0">
              <a:solidFill>
                <a:schemeClr val="tx1"/>
              </a:solidFill>
              <a:latin typeface="Meiryo UI" panose="020B0604030504040204" pitchFamily="50" charset="-128"/>
              <a:ea typeface="Meiryo UI" panose="020B0604030504040204" pitchFamily="50" charset="-128"/>
            </a:endParaRPr>
          </a:p>
        </p:txBody>
      </p:sp>
      <p:sp>
        <p:nvSpPr>
          <p:cNvPr id="18" name="正方形/長方形 17">
            <a:extLst>
              <a:ext uri="{FF2B5EF4-FFF2-40B4-BE49-F238E27FC236}">
                <a16:creationId xmlns:a16="http://schemas.microsoft.com/office/drawing/2014/main" id="{74FD639F-E281-462B-B878-A215C14E2895}"/>
              </a:ext>
            </a:extLst>
          </p:cNvPr>
          <p:cNvSpPr/>
          <p:nvPr/>
        </p:nvSpPr>
        <p:spPr>
          <a:xfrm>
            <a:off x="1278705" y="3324210"/>
            <a:ext cx="4325801" cy="1118256"/>
          </a:xfrm>
          <a:prstGeom prst="rect">
            <a:avLst/>
          </a:prstGeom>
        </p:spPr>
        <p:txBody>
          <a:bodyPr wrap="square">
            <a:noAutofit/>
          </a:bodyPr>
          <a:lstStyle/>
          <a:p>
            <a:pPr algn="ctr">
              <a:spcBef>
                <a:spcPts val="400"/>
              </a:spcBef>
            </a:pPr>
            <a:r>
              <a:rPr lang="ja-JP" altLang="en-US" sz="2000" dirty="0">
                <a:solidFill>
                  <a:schemeClr val="bg1"/>
                </a:solidFill>
                <a:latin typeface="Meiryo UI" panose="020B0604030504040204" pitchFamily="50" charset="-128"/>
                <a:ea typeface="Meiryo UI" panose="020B0604030504040204" pitchFamily="50" charset="-128"/>
              </a:rPr>
              <a:t>パスワードの設定</a:t>
            </a:r>
            <a:endParaRPr lang="en-US" altLang="ja-JP" sz="2000" dirty="0">
              <a:solidFill>
                <a:schemeClr val="bg1"/>
              </a:solidFill>
              <a:latin typeface="Meiryo UI" panose="020B0604030504040204" pitchFamily="50" charset="-128"/>
              <a:ea typeface="Meiryo UI" panose="020B0604030504040204" pitchFamily="50" charset="-128"/>
            </a:endParaRPr>
          </a:p>
          <a:p>
            <a:pPr algn="ctr">
              <a:spcBef>
                <a:spcPts val="400"/>
              </a:spcBef>
            </a:pPr>
            <a:r>
              <a:rPr lang="ja-JP" altLang="en-US" sz="2000" dirty="0">
                <a:solidFill>
                  <a:schemeClr val="bg1"/>
                </a:solidFill>
                <a:latin typeface="Meiryo UI" panose="020B0604030504040204" pitchFamily="50" charset="-128"/>
                <a:ea typeface="Meiryo UI" panose="020B0604030504040204" pitchFamily="50" charset="-128"/>
              </a:rPr>
              <a:t>アプリやカメラ、テザリングの制限など</a:t>
            </a:r>
            <a:endParaRPr lang="en-US" altLang="ja-JP" sz="2000" dirty="0">
              <a:solidFill>
                <a:schemeClr val="bg1"/>
              </a:solidFill>
              <a:latin typeface="Meiryo UI" panose="020B0604030504040204" pitchFamily="50" charset="-128"/>
              <a:ea typeface="Meiryo UI" panose="020B0604030504040204" pitchFamily="50" charset="-128"/>
            </a:endParaRPr>
          </a:p>
          <a:p>
            <a:pPr>
              <a:spcBef>
                <a:spcPts val="400"/>
              </a:spcBef>
            </a:pPr>
            <a:r>
              <a:rPr lang="ja-JP" altLang="en-US" sz="2000" dirty="0">
                <a:solidFill>
                  <a:schemeClr val="bg1"/>
                </a:solidFill>
                <a:latin typeface="Meiryo UI" panose="020B0604030504040204" pitchFamily="50" charset="-128"/>
                <a:ea typeface="Meiryo UI" panose="020B0604030504040204" pitchFamily="50" charset="-128"/>
              </a:rPr>
              <a:t>リモートから設定することが可能</a:t>
            </a:r>
            <a:endParaRPr lang="en-US" altLang="ja-JP" sz="2000" dirty="0">
              <a:solidFill>
                <a:schemeClr val="bg1"/>
              </a:solidFill>
              <a:latin typeface="Meiryo UI" panose="020B0604030504040204" pitchFamily="50" charset="-128"/>
              <a:ea typeface="Meiryo UI" panose="020B0604030504040204" pitchFamily="50" charset="-128"/>
            </a:endParaRPr>
          </a:p>
        </p:txBody>
      </p:sp>
      <p:sp>
        <p:nvSpPr>
          <p:cNvPr id="20" name="正方形/長方形 19">
            <a:extLst>
              <a:ext uri="{FF2B5EF4-FFF2-40B4-BE49-F238E27FC236}">
                <a16:creationId xmlns:a16="http://schemas.microsoft.com/office/drawing/2014/main" id="{EB476452-EC33-4161-AE3A-9D71FEDC9228}"/>
              </a:ext>
            </a:extLst>
          </p:cNvPr>
          <p:cNvSpPr/>
          <p:nvPr/>
        </p:nvSpPr>
        <p:spPr>
          <a:xfrm>
            <a:off x="7398708" y="3324211"/>
            <a:ext cx="4325801" cy="1118255"/>
          </a:xfrm>
          <a:prstGeom prst="rect">
            <a:avLst/>
          </a:prstGeom>
        </p:spPr>
        <p:txBody>
          <a:bodyPr wrap="square">
            <a:noAutofit/>
          </a:bodyPr>
          <a:lstStyle/>
          <a:p>
            <a:pPr>
              <a:spcBef>
                <a:spcPts val="400"/>
              </a:spcBef>
            </a:pPr>
            <a:r>
              <a:rPr lang="en-US" altLang="ja-JP" sz="2000" dirty="0">
                <a:solidFill>
                  <a:schemeClr val="bg1"/>
                </a:solidFill>
                <a:latin typeface="Meiryo UI" panose="020B0604030504040204" pitchFamily="50" charset="-128"/>
                <a:ea typeface="Meiryo UI" panose="020B0604030504040204" pitchFamily="50" charset="-128"/>
              </a:rPr>
              <a:t>iOS</a:t>
            </a:r>
            <a:r>
              <a:rPr lang="ja-JP" altLang="en-US" sz="2000" dirty="0">
                <a:solidFill>
                  <a:schemeClr val="bg1"/>
                </a:solidFill>
                <a:latin typeface="Meiryo UI" panose="020B0604030504040204" pitchFamily="50" charset="-128"/>
                <a:ea typeface="Meiryo UI" panose="020B0604030504040204" pitchFamily="50" charset="-128"/>
              </a:rPr>
              <a:t>は</a:t>
            </a:r>
            <a:r>
              <a:rPr lang="en-US" altLang="ja-JP" sz="2000" dirty="0">
                <a:solidFill>
                  <a:schemeClr val="bg1"/>
                </a:solidFill>
                <a:latin typeface="Meiryo UI" panose="020B0604030504040204" pitchFamily="50" charset="-128"/>
                <a:ea typeface="Meiryo UI" panose="020B0604030504040204" pitchFamily="50" charset="-128"/>
              </a:rPr>
              <a:t>Zimperium</a:t>
            </a:r>
            <a:r>
              <a:rPr lang="ja-JP" altLang="en-US" sz="2000" dirty="0">
                <a:solidFill>
                  <a:schemeClr val="bg1"/>
                </a:solidFill>
                <a:latin typeface="Meiryo UI" panose="020B0604030504040204" pitchFamily="50" charset="-128"/>
                <a:ea typeface="Meiryo UI" panose="020B0604030504040204" pitchFamily="50" charset="-128"/>
              </a:rPr>
              <a:t>と連携</a:t>
            </a:r>
            <a:endParaRPr lang="en-US" altLang="ja-JP" sz="2000" dirty="0">
              <a:solidFill>
                <a:schemeClr val="bg1"/>
              </a:solidFill>
              <a:latin typeface="Meiryo UI" panose="020B0604030504040204" pitchFamily="50" charset="-128"/>
              <a:ea typeface="Meiryo UI" panose="020B0604030504040204" pitchFamily="50" charset="-128"/>
            </a:endParaRPr>
          </a:p>
          <a:p>
            <a:pPr>
              <a:spcBef>
                <a:spcPts val="400"/>
              </a:spcBef>
            </a:pPr>
            <a:r>
              <a:rPr lang="en-US" altLang="ja-JP" sz="2000" dirty="0">
                <a:solidFill>
                  <a:schemeClr val="bg1"/>
                </a:solidFill>
                <a:latin typeface="Meiryo UI" panose="020B0604030504040204" pitchFamily="50" charset="-128"/>
                <a:ea typeface="Meiryo UI" panose="020B0604030504040204" pitchFamily="50" charset="-128"/>
              </a:rPr>
              <a:t>Android</a:t>
            </a:r>
            <a:r>
              <a:rPr lang="ja-JP" altLang="en-US" sz="2000" dirty="0">
                <a:solidFill>
                  <a:schemeClr val="bg1"/>
                </a:solidFill>
                <a:latin typeface="Meiryo UI" panose="020B0604030504040204" pitchFamily="50" charset="-128"/>
                <a:ea typeface="Meiryo UI" panose="020B0604030504040204" pitchFamily="50" charset="-128"/>
              </a:rPr>
              <a:t>、</a:t>
            </a:r>
            <a:r>
              <a:rPr lang="en-US" altLang="ja-JP" sz="2000" dirty="0">
                <a:solidFill>
                  <a:schemeClr val="bg1"/>
                </a:solidFill>
                <a:latin typeface="Meiryo UI" panose="020B0604030504040204" pitchFamily="50" charset="-128"/>
                <a:ea typeface="Meiryo UI" panose="020B0604030504040204" pitchFamily="50" charset="-128"/>
              </a:rPr>
              <a:t>PC</a:t>
            </a:r>
            <a:r>
              <a:rPr lang="ja-JP" altLang="en-US" sz="2000" dirty="0">
                <a:solidFill>
                  <a:schemeClr val="bg1"/>
                </a:solidFill>
                <a:latin typeface="Meiryo UI" panose="020B0604030504040204" pitchFamily="50" charset="-128"/>
                <a:ea typeface="Meiryo UI" panose="020B0604030504040204" pitchFamily="50" charset="-128"/>
              </a:rPr>
              <a:t>にはトレンドマイクロ社の</a:t>
            </a:r>
            <a:endParaRPr lang="en-US" altLang="ja-JP" sz="2000" dirty="0">
              <a:solidFill>
                <a:schemeClr val="bg1"/>
              </a:solidFill>
              <a:latin typeface="Meiryo UI" panose="020B0604030504040204" pitchFamily="50" charset="-128"/>
              <a:ea typeface="Meiryo UI" panose="020B0604030504040204" pitchFamily="50" charset="-128"/>
            </a:endParaRPr>
          </a:p>
          <a:p>
            <a:pPr>
              <a:spcBef>
                <a:spcPts val="400"/>
              </a:spcBef>
            </a:pPr>
            <a:r>
              <a:rPr lang="ja-JP" altLang="en-US" sz="2000" dirty="0">
                <a:solidFill>
                  <a:schemeClr val="bg1"/>
                </a:solidFill>
                <a:latin typeface="Meiryo UI" panose="020B0604030504040204" pitchFamily="50" charset="-128"/>
                <a:ea typeface="Meiryo UI" panose="020B0604030504040204" pitchFamily="50" charset="-128"/>
              </a:rPr>
              <a:t>アンチウイルス機能を提供</a:t>
            </a:r>
            <a:endParaRPr lang="en-US" altLang="ja-JP" sz="2000" dirty="0">
              <a:solidFill>
                <a:schemeClr val="bg1"/>
              </a:solidFill>
              <a:latin typeface="Meiryo UI" panose="020B0604030504040204" pitchFamily="50" charset="-128"/>
              <a:ea typeface="Meiryo UI" panose="020B0604030504040204" pitchFamily="50" charset="-128"/>
            </a:endParaRPr>
          </a:p>
        </p:txBody>
      </p:sp>
      <p:pic>
        <p:nvPicPr>
          <p:cNvPr id="29" name="図 28">
            <a:extLst>
              <a:ext uri="{FF2B5EF4-FFF2-40B4-BE49-F238E27FC236}">
                <a16:creationId xmlns:a16="http://schemas.microsoft.com/office/drawing/2014/main" id="{AEA5F27A-1311-4B43-9E05-138B7D685CC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46586" y="4506063"/>
            <a:ext cx="1923839" cy="1990732"/>
          </a:xfrm>
          <a:prstGeom prst="rect">
            <a:avLst/>
          </a:prstGeom>
        </p:spPr>
      </p:pic>
      <p:pic>
        <p:nvPicPr>
          <p:cNvPr id="39" name="図 38" descr="テニス, モニター が含まれている画像&#10;&#10;自動的に生成された説明">
            <a:extLst>
              <a:ext uri="{FF2B5EF4-FFF2-40B4-BE49-F238E27FC236}">
                <a16:creationId xmlns:a16="http://schemas.microsoft.com/office/drawing/2014/main" id="{32657E0B-CF89-4D9E-B666-20D5EEF5FB0B}"/>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966589" y="4577046"/>
            <a:ext cx="5190038" cy="4376924"/>
          </a:xfrm>
          <a:prstGeom prst="rect">
            <a:avLst/>
          </a:prstGeom>
        </p:spPr>
      </p:pic>
      <p:pic>
        <p:nvPicPr>
          <p:cNvPr id="7" name="図 6" descr="電子機器 が含まれている画像&#10;&#10;自動的に生成された説明">
            <a:extLst>
              <a:ext uri="{FF2B5EF4-FFF2-40B4-BE49-F238E27FC236}">
                <a16:creationId xmlns:a16="http://schemas.microsoft.com/office/drawing/2014/main" id="{BC8D7D18-E77D-4749-A286-6A269E21B18E}"/>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885661" y="4578072"/>
            <a:ext cx="5363944" cy="4618413"/>
          </a:xfrm>
          <a:prstGeom prst="rect">
            <a:avLst/>
          </a:prstGeom>
        </p:spPr>
      </p:pic>
      <p:pic>
        <p:nvPicPr>
          <p:cNvPr id="33" name="図 32" descr="スポーツ, ダンサー, 人 が含まれている画像&#10;&#10;自動的に生成された説明">
            <a:extLst>
              <a:ext uri="{FF2B5EF4-FFF2-40B4-BE49-F238E27FC236}">
                <a16:creationId xmlns:a16="http://schemas.microsoft.com/office/drawing/2014/main" id="{7915180D-207B-4D53-AF9D-255BFDA6B5C0}"/>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t="-1"/>
          <a:stretch/>
        </p:blipFill>
        <p:spPr>
          <a:xfrm>
            <a:off x="2340962" y="5631078"/>
            <a:ext cx="3482681" cy="3565407"/>
          </a:xfrm>
          <a:prstGeom prst="rect">
            <a:avLst/>
          </a:prstGeom>
        </p:spPr>
      </p:pic>
      <p:grpSp>
        <p:nvGrpSpPr>
          <p:cNvPr id="59" name="グループ化 58">
            <a:extLst>
              <a:ext uri="{FF2B5EF4-FFF2-40B4-BE49-F238E27FC236}">
                <a16:creationId xmlns:a16="http://schemas.microsoft.com/office/drawing/2014/main" id="{34F2BCC1-6E7D-4132-B400-E0ADB21AC64C}"/>
              </a:ext>
            </a:extLst>
          </p:cNvPr>
          <p:cNvGrpSpPr/>
          <p:nvPr/>
        </p:nvGrpSpPr>
        <p:grpSpPr>
          <a:xfrm>
            <a:off x="7535090" y="5937508"/>
            <a:ext cx="4053600" cy="1656000"/>
            <a:chOff x="7535090" y="6120000"/>
            <a:chExt cx="4053600" cy="1656000"/>
          </a:xfrm>
        </p:grpSpPr>
        <p:sp>
          <p:nvSpPr>
            <p:cNvPr id="44" name="四角形: 角を丸くする 43">
              <a:extLst>
                <a:ext uri="{FF2B5EF4-FFF2-40B4-BE49-F238E27FC236}">
                  <a16:creationId xmlns:a16="http://schemas.microsoft.com/office/drawing/2014/main" id="{54F46D4D-CA52-41EE-99C3-462E6BA3318E}"/>
                </a:ext>
              </a:extLst>
            </p:cNvPr>
            <p:cNvSpPr/>
            <p:nvPr/>
          </p:nvSpPr>
          <p:spPr bwMode="auto">
            <a:xfrm>
              <a:off x="7535090" y="6120000"/>
              <a:ext cx="4053600" cy="1656000"/>
            </a:xfrm>
            <a:prstGeom prst="roundRect">
              <a:avLst>
                <a:gd name="adj" fmla="val 11366"/>
              </a:avLst>
            </a:prstGeom>
            <a:solidFill>
              <a:schemeClr val="tx1">
                <a:alpha val="60000"/>
              </a:schemeClr>
            </a:solidFill>
            <a:ln w="28575" algn="ctr">
              <a:noFill/>
              <a:round/>
              <a:headEnd/>
              <a:tailEnd/>
            </a:ln>
          </p:spPr>
          <p:txBody>
            <a:bodyPr lIns="125675" tIns="62838" rIns="125675" bIns="62838" rtlCol="0" anchor="ctr"/>
            <a:lstStyle/>
            <a:p>
              <a:pPr algn="l"/>
              <a:endParaRPr kumimoji="1" lang="ja-JP" altLang="en-US" sz="2700" b="1">
                <a:latin typeface="Meiryo UI" panose="020B0604030504040204" pitchFamily="50" charset="-128"/>
                <a:ea typeface="Meiryo UI" panose="020B0604030504040204" pitchFamily="50" charset="-128"/>
              </a:endParaRPr>
            </a:p>
          </p:txBody>
        </p:sp>
        <p:grpSp>
          <p:nvGrpSpPr>
            <p:cNvPr id="58" name="グループ化 57">
              <a:extLst>
                <a:ext uri="{FF2B5EF4-FFF2-40B4-BE49-F238E27FC236}">
                  <a16:creationId xmlns:a16="http://schemas.microsoft.com/office/drawing/2014/main" id="{566CF7F8-156F-4140-9754-2FC4F1C03588}"/>
                </a:ext>
              </a:extLst>
            </p:cNvPr>
            <p:cNvGrpSpPr/>
            <p:nvPr/>
          </p:nvGrpSpPr>
          <p:grpSpPr>
            <a:xfrm>
              <a:off x="7677692" y="6238800"/>
              <a:ext cx="3856618" cy="1447306"/>
              <a:chOff x="7677692" y="6238800"/>
              <a:chExt cx="3856618" cy="1447306"/>
            </a:xfrm>
          </p:grpSpPr>
          <p:grpSp>
            <p:nvGrpSpPr>
              <p:cNvPr id="57" name="グループ化 56">
                <a:extLst>
                  <a:ext uri="{FF2B5EF4-FFF2-40B4-BE49-F238E27FC236}">
                    <a16:creationId xmlns:a16="http://schemas.microsoft.com/office/drawing/2014/main" id="{1DE792A6-116A-4AF8-80AD-A3F27EDF3F06}"/>
                  </a:ext>
                </a:extLst>
              </p:cNvPr>
              <p:cNvGrpSpPr/>
              <p:nvPr/>
            </p:nvGrpSpPr>
            <p:grpSpPr>
              <a:xfrm>
                <a:off x="7677692" y="6297450"/>
                <a:ext cx="2037716" cy="1388656"/>
                <a:chOff x="7677692" y="6297450"/>
                <a:chExt cx="2037716" cy="1388656"/>
              </a:xfrm>
            </p:grpSpPr>
            <p:grpSp>
              <p:nvGrpSpPr>
                <p:cNvPr id="19" name="グループ化 18">
                  <a:extLst>
                    <a:ext uri="{FF2B5EF4-FFF2-40B4-BE49-F238E27FC236}">
                      <a16:creationId xmlns:a16="http://schemas.microsoft.com/office/drawing/2014/main" id="{3DA9391C-77F4-49B8-B6FF-16BC90DF32C7}"/>
                    </a:ext>
                  </a:extLst>
                </p:cNvPr>
                <p:cNvGrpSpPr/>
                <p:nvPr/>
              </p:nvGrpSpPr>
              <p:grpSpPr>
                <a:xfrm>
                  <a:off x="7677692" y="6297450"/>
                  <a:ext cx="2037716" cy="467731"/>
                  <a:chOff x="4468079" y="5281848"/>
                  <a:chExt cx="4121759" cy="946097"/>
                </a:xfrm>
              </p:grpSpPr>
              <p:sp>
                <p:nvSpPr>
                  <p:cNvPr id="10" name="正方形/長方形 9">
                    <a:extLst>
                      <a:ext uri="{FF2B5EF4-FFF2-40B4-BE49-F238E27FC236}">
                        <a16:creationId xmlns:a16="http://schemas.microsoft.com/office/drawing/2014/main" id="{930CCD6E-8895-4616-AA09-A72B9E3A9A9D}"/>
                      </a:ext>
                    </a:extLst>
                  </p:cNvPr>
                  <p:cNvSpPr/>
                  <p:nvPr/>
                </p:nvSpPr>
                <p:spPr bwMode="auto">
                  <a:xfrm>
                    <a:off x="4468079" y="5281848"/>
                    <a:ext cx="4121759" cy="946097"/>
                  </a:xfrm>
                  <a:prstGeom prst="rect">
                    <a:avLst/>
                  </a:prstGeom>
                  <a:solidFill>
                    <a:schemeClr val="bg1"/>
                  </a:solidFill>
                  <a:ln w="28575" algn="ctr">
                    <a:noFill/>
                    <a:round/>
                    <a:headEnd/>
                    <a:tailEnd/>
                  </a:ln>
                </p:spPr>
                <p:txBody>
                  <a:bodyPr lIns="125675" tIns="62838" rIns="125675" bIns="62838" rtlCol="0" anchor="ctr"/>
                  <a:lstStyle/>
                  <a:p>
                    <a:pPr algn="l"/>
                    <a:endParaRPr kumimoji="1" lang="ja-JP" altLang="en-US" sz="2700" b="1">
                      <a:latin typeface="Meiryo UI" panose="020B0604030504040204" pitchFamily="50" charset="-128"/>
                      <a:ea typeface="Meiryo UI" panose="020B0604030504040204" pitchFamily="50" charset="-128"/>
                    </a:endParaRPr>
                  </a:p>
                </p:txBody>
              </p:sp>
              <p:pic>
                <p:nvPicPr>
                  <p:cNvPr id="8" name="図 7" descr="クリップアート が含まれている画像&#10;&#10;自動的に生成された説明">
                    <a:extLst>
                      <a:ext uri="{FF2B5EF4-FFF2-40B4-BE49-F238E27FC236}">
                        <a16:creationId xmlns:a16="http://schemas.microsoft.com/office/drawing/2014/main" id="{02049A9E-F141-41E2-8B1D-DCA8AB61C8DD}"/>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4574318" y="5411154"/>
                    <a:ext cx="3905795" cy="685896"/>
                  </a:xfrm>
                  <a:prstGeom prst="rect">
                    <a:avLst/>
                  </a:prstGeom>
                </p:spPr>
              </p:pic>
            </p:grpSp>
            <p:pic>
              <p:nvPicPr>
                <p:cNvPr id="51" name="Picture 2" descr="ãZimperiumãã®ç»åæ¤ç´¢çµæ">
                  <a:extLst>
                    <a:ext uri="{FF2B5EF4-FFF2-40B4-BE49-F238E27FC236}">
                      <a16:creationId xmlns:a16="http://schemas.microsoft.com/office/drawing/2014/main" id="{26FB4AE6-B746-4EAB-995E-2C3F4601A67F}"/>
                    </a:ext>
                  </a:extLst>
                </p:cNvPr>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8252503" y="6798012"/>
                  <a:ext cx="888094" cy="88809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6" name="グループ化 55">
                <a:extLst>
                  <a:ext uri="{FF2B5EF4-FFF2-40B4-BE49-F238E27FC236}">
                    <a16:creationId xmlns:a16="http://schemas.microsoft.com/office/drawing/2014/main" id="{28C53F2B-2134-4819-9A88-8C47CEEED5FA}"/>
                  </a:ext>
                </a:extLst>
              </p:cNvPr>
              <p:cNvGrpSpPr/>
              <p:nvPr/>
            </p:nvGrpSpPr>
            <p:grpSpPr>
              <a:xfrm>
                <a:off x="9853834" y="6238800"/>
                <a:ext cx="1680476" cy="1369787"/>
                <a:chOff x="9853834" y="6238800"/>
                <a:chExt cx="1680476" cy="1369787"/>
              </a:xfrm>
            </p:grpSpPr>
            <p:pic>
              <p:nvPicPr>
                <p:cNvPr id="11" name="図 10">
                  <a:extLst>
                    <a:ext uri="{FF2B5EF4-FFF2-40B4-BE49-F238E27FC236}">
                      <a16:creationId xmlns:a16="http://schemas.microsoft.com/office/drawing/2014/main" id="{CED2283B-E14E-4551-A750-CC471F082A2C}"/>
                    </a:ext>
                  </a:extLst>
                </p:cNvPr>
                <p:cNvPicPr>
                  <a:picLocks noChangeAspect="1"/>
                </p:cNvPicPr>
                <p:nvPr/>
              </p:nvPicPr>
              <p:blipFill rotWithShape="1">
                <a:blip r:embed="rId9" cstate="screen">
                  <a:extLst>
                    <a:ext uri="{28A0092B-C50C-407E-A947-70E740481C1C}">
                      <a14:useLocalDpi xmlns:a14="http://schemas.microsoft.com/office/drawing/2010/main"/>
                    </a:ext>
                  </a:extLst>
                </a:blip>
                <a:srcRect/>
                <a:stretch/>
              </p:blipFill>
              <p:spPr>
                <a:xfrm>
                  <a:off x="9853834" y="6238800"/>
                  <a:ext cx="1680476" cy="585603"/>
                </a:xfrm>
                <a:prstGeom prst="rect">
                  <a:avLst/>
                </a:prstGeom>
              </p:spPr>
            </p:pic>
            <p:pic>
              <p:nvPicPr>
                <p:cNvPr id="50" name="図 49">
                  <a:extLst>
                    <a:ext uri="{FF2B5EF4-FFF2-40B4-BE49-F238E27FC236}">
                      <a16:creationId xmlns:a16="http://schemas.microsoft.com/office/drawing/2014/main" id="{6B6BFD70-BB89-48FA-AF9A-D30FB9D2BF29}"/>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10368000" y="6893687"/>
                  <a:ext cx="714900" cy="714900"/>
                </a:xfrm>
                <a:prstGeom prst="rect">
                  <a:avLst/>
                </a:prstGeom>
              </p:spPr>
            </p:pic>
          </p:grpSp>
        </p:grpSp>
      </p:grpSp>
    </p:spTree>
    <p:extLst>
      <p:ext uri="{BB962C8B-B14F-4D97-AF65-F5344CB8AC3E}">
        <p14:creationId xmlns:p14="http://schemas.microsoft.com/office/powerpoint/2010/main" val="637949124"/>
      </p:ext>
    </p:extLst>
  </p:cSld>
  <p:clrMapOvr>
    <a:masterClrMapping/>
  </p:clrMapOvr>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直線コネクタ 14">
            <a:extLst>
              <a:ext uri="{FF2B5EF4-FFF2-40B4-BE49-F238E27FC236}">
                <a16:creationId xmlns:a16="http://schemas.microsoft.com/office/drawing/2014/main" id="{A8A8A92F-4087-4BAD-91F0-1445BF327FBF}"/>
              </a:ext>
            </a:extLst>
          </p:cNvPr>
          <p:cNvCxnSpPr/>
          <p:nvPr/>
        </p:nvCxnSpPr>
        <p:spPr bwMode="auto">
          <a:xfrm>
            <a:off x="776092" y="3384000"/>
            <a:ext cx="0" cy="3105556"/>
          </a:xfrm>
          <a:prstGeom prst="line">
            <a:avLst/>
          </a:prstGeom>
          <a:solidFill>
            <a:srgbClr val="000000"/>
          </a:solidFill>
          <a:ln w="25400" cap="rnd" cmpd="sng" algn="ctr">
            <a:solidFill>
              <a:schemeClr val="bg1">
                <a:lumMod val="50000"/>
              </a:schemeClr>
            </a:solidFill>
            <a:prstDash val="sysDot"/>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3" name="直線コネクタ 62">
            <a:extLst>
              <a:ext uri="{FF2B5EF4-FFF2-40B4-BE49-F238E27FC236}">
                <a16:creationId xmlns:a16="http://schemas.microsoft.com/office/drawing/2014/main" id="{EC05D63D-362B-4EE8-B2A1-3D11CD4A86E0}"/>
              </a:ext>
            </a:extLst>
          </p:cNvPr>
          <p:cNvCxnSpPr/>
          <p:nvPr/>
        </p:nvCxnSpPr>
        <p:spPr bwMode="auto">
          <a:xfrm>
            <a:off x="4592536" y="3384000"/>
            <a:ext cx="0" cy="3105556"/>
          </a:xfrm>
          <a:prstGeom prst="line">
            <a:avLst/>
          </a:prstGeom>
          <a:solidFill>
            <a:srgbClr val="000000"/>
          </a:solidFill>
          <a:ln w="25400" cap="rnd" cmpd="sng" algn="ctr">
            <a:solidFill>
              <a:schemeClr val="bg1">
                <a:lumMod val="50000"/>
              </a:schemeClr>
            </a:solidFill>
            <a:prstDash val="sysDot"/>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4" name="直線コネクタ 63">
            <a:extLst>
              <a:ext uri="{FF2B5EF4-FFF2-40B4-BE49-F238E27FC236}">
                <a16:creationId xmlns:a16="http://schemas.microsoft.com/office/drawing/2014/main" id="{50A907FE-36B6-43A8-82C6-5007F1F6C98B}"/>
              </a:ext>
            </a:extLst>
          </p:cNvPr>
          <p:cNvCxnSpPr/>
          <p:nvPr/>
        </p:nvCxnSpPr>
        <p:spPr bwMode="auto">
          <a:xfrm>
            <a:off x="8408980" y="3384000"/>
            <a:ext cx="0" cy="3105556"/>
          </a:xfrm>
          <a:prstGeom prst="line">
            <a:avLst/>
          </a:prstGeom>
          <a:solidFill>
            <a:srgbClr val="000000"/>
          </a:solidFill>
          <a:ln w="25400" cap="rnd" cmpd="sng" algn="ctr">
            <a:solidFill>
              <a:schemeClr val="bg1">
                <a:lumMod val="50000"/>
              </a:schemeClr>
            </a:solidFill>
            <a:prstDash val="sysDot"/>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5" name="直線コネクタ 64">
            <a:extLst>
              <a:ext uri="{FF2B5EF4-FFF2-40B4-BE49-F238E27FC236}">
                <a16:creationId xmlns:a16="http://schemas.microsoft.com/office/drawing/2014/main" id="{1C536B2F-99B3-4D15-A988-F9008975B754}"/>
              </a:ext>
            </a:extLst>
          </p:cNvPr>
          <p:cNvCxnSpPr/>
          <p:nvPr/>
        </p:nvCxnSpPr>
        <p:spPr bwMode="auto">
          <a:xfrm>
            <a:off x="12225422" y="3384000"/>
            <a:ext cx="0" cy="3105556"/>
          </a:xfrm>
          <a:prstGeom prst="line">
            <a:avLst/>
          </a:prstGeom>
          <a:solidFill>
            <a:srgbClr val="000000"/>
          </a:solidFill>
          <a:ln w="25400" cap="rnd" cmpd="sng" algn="ctr">
            <a:solidFill>
              <a:schemeClr val="bg1">
                <a:lumMod val="50000"/>
              </a:schemeClr>
            </a:solidFill>
            <a:prstDash val="sysDot"/>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61" name="グループ化 60">
            <a:extLst>
              <a:ext uri="{FF2B5EF4-FFF2-40B4-BE49-F238E27FC236}">
                <a16:creationId xmlns:a16="http://schemas.microsoft.com/office/drawing/2014/main" id="{1FDDEE3B-B859-4D5D-8D52-960A3877D1A6}"/>
              </a:ext>
            </a:extLst>
          </p:cNvPr>
          <p:cNvGrpSpPr/>
          <p:nvPr/>
        </p:nvGrpSpPr>
        <p:grpSpPr>
          <a:xfrm>
            <a:off x="9417202" y="3384000"/>
            <a:ext cx="1800000" cy="1800000"/>
            <a:chOff x="9417202" y="3384000"/>
            <a:chExt cx="1800000" cy="1800000"/>
          </a:xfrm>
        </p:grpSpPr>
        <p:sp>
          <p:nvSpPr>
            <p:cNvPr id="39" name="楕円 38">
              <a:extLst>
                <a:ext uri="{FF2B5EF4-FFF2-40B4-BE49-F238E27FC236}">
                  <a16:creationId xmlns:a16="http://schemas.microsoft.com/office/drawing/2014/main" id="{D5273BB5-2A6D-4007-B375-FAEAA1689FCE}"/>
                </a:ext>
              </a:extLst>
            </p:cNvPr>
            <p:cNvSpPr/>
            <p:nvPr/>
          </p:nvSpPr>
          <p:spPr bwMode="auto">
            <a:xfrm>
              <a:off x="9417202" y="3384000"/>
              <a:ext cx="1800000" cy="1800000"/>
            </a:xfrm>
            <a:prstGeom prst="ellipse">
              <a:avLst/>
            </a:prstGeom>
            <a:solidFill>
              <a:srgbClr val="0070C0">
                <a:alpha val="30000"/>
              </a:srgbClr>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40" name="Text Box 19">
              <a:extLst>
                <a:ext uri="{FF2B5EF4-FFF2-40B4-BE49-F238E27FC236}">
                  <a16:creationId xmlns:a16="http://schemas.microsoft.com/office/drawing/2014/main" id="{6F8239CB-6BC8-41B0-993F-5408E85B7709}"/>
                </a:ext>
              </a:extLst>
            </p:cNvPr>
            <p:cNvSpPr txBox="1">
              <a:spLocks noChangeArrowheads="1"/>
            </p:cNvSpPr>
            <p:nvPr/>
          </p:nvSpPr>
          <p:spPr bwMode="auto">
            <a:xfrm>
              <a:off x="9784650" y="4464000"/>
              <a:ext cx="1065102" cy="2880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nchor="ctr" anchorCtr="0">
              <a:spAutoFit/>
            </a:bodyPr>
            <a:lstStyle/>
            <a:p>
              <a:pPr>
                <a:lnSpc>
                  <a:spcPct val="90000"/>
                </a:lnSpc>
                <a:spcBef>
                  <a:spcPct val="50000"/>
                </a:spcBef>
              </a:pPr>
              <a:r>
                <a:rPr lang="ja-JP" altLang="en-US" sz="1400" dirty="0">
                  <a:solidFill>
                    <a:schemeClr val="tx1"/>
                  </a:solidFill>
                  <a:latin typeface="Meiryo UI" panose="020B0604030504040204" pitchFamily="50" charset="-128"/>
                  <a:ea typeface="Meiryo UI" panose="020B0604030504040204" pitchFamily="50" charset="-128"/>
                </a:rPr>
                <a:t>利用者様</a:t>
              </a:r>
            </a:p>
          </p:txBody>
        </p:sp>
      </p:grpSp>
      <p:grpSp>
        <p:nvGrpSpPr>
          <p:cNvPr id="60" name="グループ化 59">
            <a:extLst>
              <a:ext uri="{FF2B5EF4-FFF2-40B4-BE49-F238E27FC236}">
                <a16:creationId xmlns:a16="http://schemas.microsoft.com/office/drawing/2014/main" id="{3C2F91BB-9DB5-4ADB-BF1A-459D7B329119}"/>
              </a:ext>
            </a:extLst>
          </p:cNvPr>
          <p:cNvGrpSpPr/>
          <p:nvPr/>
        </p:nvGrpSpPr>
        <p:grpSpPr>
          <a:xfrm>
            <a:off x="1784314" y="3384000"/>
            <a:ext cx="1800000" cy="1800000"/>
            <a:chOff x="1784314" y="3384000"/>
            <a:chExt cx="1800000" cy="1800000"/>
          </a:xfrm>
        </p:grpSpPr>
        <p:sp>
          <p:nvSpPr>
            <p:cNvPr id="35" name="楕円 34">
              <a:extLst>
                <a:ext uri="{FF2B5EF4-FFF2-40B4-BE49-F238E27FC236}">
                  <a16:creationId xmlns:a16="http://schemas.microsoft.com/office/drawing/2014/main" id="{8F32B90A-9A06-4D0F-A5C0-B17CB990BA80}"/>
                </a:ext>
              </a:extLst>
            </p:cNvPr>
            <p:cNvSpPr/>
            <p:nvPr/>
          </p:nvSpPr>
          <p:spPr bwMode="auto">
            <a:xfrm>
              <a:off x="1784314" y="3384000"/>
              <a:ext cx="1800000" cy="1800000"/>
            </a:xfrm>
            <a:prstGeom prst="ellipse">
              <a:avLst/>
            </a:prstGeom>
            <a:solidFill>
              <a:schemeClr val="bg1">
                <a:lumMod val="85000"/>
              </a:schemeClr>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36" name="Text Box 19">
              <a:extLst>
                <a:ext uri="{FF2B5EF4-FFF2-40B4-BE49-F238E27FC236}">
                  <a16:creationId xmlns:a16="http://schemas.microsoft.com/office/drawing/2014/main" id="{AF1D3D28-A6D5-4A59-AD7F-DA28FA9F83C3}"/>
                </a:ext>
              </a:extLst>
            </p:cNvPr>
            <p:cNvSpPr txBox="1">
              <a:spLocks noChangeArrowheads="1"/>
            </p:cNvSpPr>
            <p:nvPr/>
          </p:nvSpPr>
          <p:spPr bwMode="auto">
            <a:xfrm>
              <a:off x="2151762" y="4464000"/>
              <a:ext cx="1065102" cy="2880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nchor="ctr" anchorCtr="0">
              <a:spAutoFit/>
            </a:bodyPr>
            <a:lstStyle/>
            <a:p>
              <a:pPr>
                <a:lnSpc>
                  <a:spcPct val="90000"/>
                </a:lnSpc>
                <a:spcBef>
                  <a:spcPct val="50000"/>
                </a:spcBef>
              </a:pPr>
              <a:r>
                <a:rPr lang="ja-JP" altLang="en-US" sz="1400" dirty="0">
                  <a:solidFill>
                    <a:schemeClr val="tx1"/>
                  </a:solidFill>
                  <a:latin typeface="Meiryo UI" panose="020B0604030504040204" pitchFamily="50" charset="-128"/>
                  <a:ea typeface="Meiryo UI" panose="020B0604030504040204" pitchFamily="50" charset="-128"/>
                </a:rPr>
                <a:t>管理者様</a:t>
              </a:r>
            </a:p>
          </p:txBody>
        </p:sp>
      </p:grpSp>
      <p:sp>
        <p:nvSpPr>
          <p:cNvPr id="3" name="スライド番号プレースホルダー 2">
            <a:extLst>
              <a:ext uri="{FF2B5EF4-FFF2-40B4-BE49-F238E27FC236}">
                <a16:creationId xmlns:a16="http://schemas.microsoft.com/office/drawing/2014/main" id="{19583BBB-814A-41C3-97CF-59DBC6649CF8}"/>
              </a:ext>
            </a:extLst>
          </p:cNvPr>
          <p:cNvSpPr>
            <a:spLocks noGrp="1"/>
          </p:cNvSpPr>
          <p:nvPr>
            <p:ph type="sldNum" sz="quarter" idx="4"/>
          </p:nvPr>
        </p:nvSpPr>
        <p:spPr/>
        <p:txBody>
          <a:bodyPr/>
          <a:lstStyle/>
          <a:p>
            <a:fld id="{F1BF7F6E-0413-4353-995D-100289A07FF8}" type="slidenum">
              <a:rPr lang="en-US" altLang="ja-JP" smtClean="0"/>
              <a:pPr/>
              <a:t>80</a:t>
            </a:fld>
            <a:endParaRPr lang="en-US" altLang="ja-JP" dirty="0"/>
          </a:p>
        </p:txBody>
      </p:sp>
      <p:sp>
        <p:nvSpPr>
          <p:cNvPr id="4" name="タイトル 3">
            <a:extLst>
              <a:ext uri="{FF2B5EF4-FFF2-40B4-BE49-F238E27FC236}">
                <a16:creationId xmlns:a16="http://schemas.microsoft.com/office/drawing/2014/main" id="{73D27D2F-2779-438E-894A-F4D740FF62E0}"/>
              </a:ext>
            </a:extLst>
          </p:cNvPr>
          <p:cNvSpPr>
            <a:spLocks noGrp="1"/>
          </p:cNvSpPr>
          <p:nvPr>
            <p:ph type="title"/>
          </p:nvPr>
        </p:nvSpPr>
        <p:spPr/>
        <p:txBody>
          <a:bodyPr/>
          <a:lstStyle/>
          <a:p>
            <a:r>
              <a:rPr lang="ja-JP" altLang="en-US" dirty="0">
                <a:latin typeface="Meiryo UI" panose="020B0604030504040204" pitchFamily="50" charset="-128"/>
                <a:ea typeface="Meiryo UI" panose="020B0604030504040204" pitchFamily="50" charset="-128"/>
              </a:rPr>
              <a:t>データ消去</a:t>
            </a:r>
            <a:endParaRPr kumimoji="1" lang="ja-JP" altLang="en-US" dirty="0"/>
          </a:p>
        </p:txBody>
      </p:sp>
      <p:sp>
        <p:nvSpPr>
          <p:cNvPr id="5" name="角丸四角形 13">
            <a:extLst>
              <a:ext uri="{FF2B5EF4-FFF2-40B4-BE49-F238E27FC236}">
                <a16:creationId xmlns:a16="http://schemas.microsoft.com/office/drawing/2014/main" id="{D9951D13-D8D8-40A3-98F7-A9DB514C507E}"/>
              </a:ext>
            </a:extLst>
          </p:cNvPr>
          <p:cNvSpPr/>
          <p:nvPr/>
        </p:nvSpPr>
        <p:spPr bwMode="auto">
          <a:xfrm>
            <a:off x="9022006" y="360000"/>
            <a:ext cx="1080000" cy="288000"/>
          </a:xfrm>
          <a:prstGeom prst="roundRect">
            <a:avLst>
              <a:gd name="adj" fmla="val 13229"/>
            </a:avLst>
          </a:prstGeom>
          <a:solidFill>
            <a:srgbClr val="00B0F0"/>
          </a:solidFill>
          <a:ln w="28575" cap="flat" cmpd="sng" algn="ctr">
            <a:no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a:defRPr/>
            </a:pPr>
            <a:r>
              <a:rPr lang="en-US" altLang="ja-JP" sz="1400" b="1" kern="0" dirty="0">
                <a:solidFill>
                  <a:srgbClr val="FFFFFF"/>
                </a:solidFill>
                <a:latin typeface="Meiryo UI" panose="020B0604030504040204" pitchFamily="50" charset="-128"/>
                <a:ea typeface="Meiryo UI" panose="020B0604030504040204" pitchFamily="50" charset="-128"/>
                <a:cs typeface="Verdana" panose="020B0604030504040204" pitchFamily="34" charset="0"/>
              </a:rPr>
              <a:t>Windows</a:t>
            </a:r>
            <a:endParaRPr kumimoji="1" lang="ja-JP" altLang="en-US" sz="1400" b="1" kern="0" dirty="0">
              <a:solidFill>
                <a:srgbClr val="FFFFFF"/>
              </a:solidFill>
              <a:latin typeface="Meiryo UI" panose="020B0604030504040204" pitchFamily="50" charset="-128"/>
              <a:ea typeface="Meiryo UI" panose="020B0604030504040204" pitchFamily="50" charset="-128"/>
              <a:cs typeface="Verdana" panose="020B0604030504040204" pitchFamily="34" charset="0"/>
            </a:endParaRPr>
          </a:p>
        </p:txBody>
      </p:sp>
      <p:sp>
        <p:nvSpPr>
          <p:cNvPr id="6" name="コンテンツ プレースホルダ 28">
            <a:extLst>
              <a:ext uri="{FF2B5EF4-FFF2-40B4-BE49-F238E27FC236}">
                <a16:creationId xmlns:a16="http://schemas.microsoft.com/office/drawing/2014/main" id="{8F5046D5-8924-4D48-933E-E47B3B1C52D6}"/>
              </a:ext>
            </a:extLst>
          </p:cNvPr>
          <p:cNvSpPr txBox="1">
            <a:spLocks/>
          </p:cNvSpPr>
          <p:nvPr/>
        </p:nvSpPr>
        <p:spPr>
          <a:xfrm>
            <a:off x="360006" y="1257478"/>
            <a:ext cx="12283200" cy="1368000"/>
          </a:xfrm>
          <a:prstGeom prst="rect">
            <a:avLst/>
          </a:prstGeom>
        </p:spPr>
        <p:txBody>
          <a:bodyPr lIns="0" rIns="0" anchor="ctr" anchorCtr="0"/>
          <a:lstStyle>
            <a:lvl1pPr marL="215900" algn="l" rtl="0" fontAlgn="base">
              <a:spcBef>
                <a:spcPts val="2400"/>
              </a:spcBef>
              <a:spcAft>
                <a:spcPct val="0"/>
              </a:spcAft>
              <a:defRPr sz="4400">
                <a:solidFill>
                  <a:schemeClr val="tx1"/>
                </a:solidFill>
                <a:latin typeface="HGP創英角ｺﾞｼｯｸUB" panose="020B0900000000000000" pitchFamily="50" charset="-128"/>
                <a:ea typeface="HGP創英角ｺﾞｼｯｸUB" panose="020B0900000000000000" pitchFamily="50" charset="-128"/>
                <a:cs typeface="+mn-cs"/>
                <a:sym typeface="ヒラギノ角ゴ ProN W6" charset="0"/>
              </a:defRPr>
            </a:lvl1pPr>
            <a:lvl2pPr marL="1231900" indent="-571500" algn="l" rtl="0" fontAlgn="base">
              <a:spcBef>
                <a:spcPts val="2400"/>
              </a:spcBef>
              <a:spcAft>
                <a:spcPct val="0"/>
              </a:spcAft>
              <a:buClr>
                <a:srgbClr val="000000"/>
              </a:buClr>
              <a:buSzPct val="171000"/>
              <a:buFont typeface="ヒラギノ角ゴ ProN W3" charset="0"/>
              <a:buChar char="•"/>
              <a:defRPr sz="4400">
                <a:solidFill>
                  <a:schemeClr val="tx1"/>
                </a:solidFill>
                <a:latin typeface="HGP創英角ｺﾞｼｯｸUB" panose="020B0900000000000000" pitchFamily="50" charset="-128"/>
                <a:ea typeface="HGP創英角ｺﾞｼｯｸUB" panose="020B0900000000000000" pitchFamily="50" charset="-128"/>
                <a:cs typeface="+mn-cs"/>
                <a:sym typeface="ヒラギノ角ゴ ProN W6" charset="0"/>
              </a:defRPr>
            </a:lvl2pPr>
            <a:lvl3pPr marL="1676400" indent="-571500" algn="l" rtl="0" fontAlgn="base">
              <a:spcBef>
                <a:spcPts val="2400"/>
              </a:spcBef>
              <a:spcAft>
                <a:spcPct val="0"/>
              </a:spcAft>
              <a:buClr>
                <a:srgbClr val="000000"/>
              </a:buClr>
              <a:buSzPct val="171000"/>
              <a:buFont typeface="ヒラギノ角ゴ ProN W3" charset="0"/>
              <a:buChar char="•"/>
              <a:defRPr sz="4400">
                <a:solidFill>
                  <a:schemeClr val="tx1"/>
                </a:solidFill>
                <a:latin typeface="HGP創英角ｺﾞｼｯｸUB" panose="020B0900000000000000" pitchFamily="50" charset="-128"/>
                <a:ea typeface="HGP創英角ｺﾞｼｯｸUB" panose="020B0900000000000000" pitchFamily="50" charset="-128"/>
                <a:cs typeface="+mn-cs"/>
                <a:sym typeface="ヒラギノ角ゴ ProN W6" charset="0"/>
              </a:defRPr>
            </a:lvl3pPr>
            <a:lvl4pPr marL="2120900" indent="-571500" algn="l" rtl="0" fontAlgn="base">
              <a:spcBef>
                <a:spcPts val="2400"/>
              </a:spcBef>
              <a:spcAft>
                <a:spcPct val="0"/>
              </a:spcAft>
              <a:buClr>
                <a:srgbClr val="000000"/>
              </a:buClr>
              <a:buSzPct val="171000"/>
              <a:buFont typeface="ヒラギノ角ゴ ProN W3" charset="0"/>
              <a:buChar char="•"/>
              <a:defRPr sz="4400">
                <a:solidFill>
                  <a:schemeClr val="tx1"/>
                </a:solidFill>
                <a:latin typeface="HGP創英角ｺﾞｼｯｸUB" panose="020B0900000000000000" pitchFamily="50" charset="-128"/>
                <a:ea typeface="HGP創英角ｺﾞｼｯｸUB" panose="020B0900000000000000" pitchFamily="50" charset="-128"/>
                <a:cs typeface="+mn-cs"/>
                <a:sym typeface="ヒラギノ角ゴ ProN W6" charset="0"/>
              </a:defRPr>
            </a:lvl4pPr>
            <a:lvl5pPr marL="2565400" indent="-571500" algn="l" rtl="0" fontAlgn="base">
              <a:spcBef>
                <a:spcPts val="2400"/>
              </a:spcBef>
              <a:spcAft>
                <a:spcPct val="0"/>
              </a:spcAft>
              <a:buClr>
                <a:srgbClr val="000000"/>
              </a:buClr>
              <a:buSzPct val="171000"/>
              <a:buFont typeface="ヒラギノ角ゴ ProN W3" charset="0"/>
              <a:buChar char="•"/>
              <a:defRPr sz="4400">
                <a:solidFill>
                  <a:schemeClr val="tx1"/>
                </a:solidFill>
                <a:latin typeface="HGP創英角ｺﾞｼｯｸUB" panose="020B0900000000000000" pitchFamily="50" charset="-128"/>
                <a:ea typeface="HGP創英角ｺﾞｼｯｸUB" panose="020B0900000000000000" pitchFamily="50" charset="-128"/>
                <a:cs typeface="+mn-cs"/>
                <a:sym typeface="ヒラギノ角ゴ ProN W6" charset="0"/>
              </a:defRPr>
            </a:lvl5pPr>
            <a:lvl6pPr marL="3022600" indent="-571500" algn="l" rtl="0" fontAlgn="base">
              <a:spcBef>
                <a:spcPts val="2400"/>
              </a:spcBef>
              <a:spcAft>
                <a:spcPct val="0"/>
              </a:spcAft>
              <a:buClr>
                <a:srgbClr val="000000"/>
              </a:buClr>
              <a:buSzPct val="171000"/>
              <a:buFont typeface="ヒラギノ角ゴ ProN W3" charset="0"/>
              <a:buChar char="•"/>
              <a:defRPr sz="3800">
                <a:solidFill>
                  <a:schemeClr val="tx1"/>
                </a:solidFill>
                <a:latin typeface="+mn-lt"/>
                <a:ea typeface="+mn-ea"/>
                <a:cs typeface="+mn-cs"/>
                <a:sym typeface="ヒラギノ角ゴ ProN W6" charset="0"/>
              </a:defRPr>
            </a:lvl6pPr>
            <a:lvl7pPr marL="3479800" indent="-571500" algn="l" rtl="0" fontAlgn="base">
              <a:spcBef>
                <a:spcPts val="2400"/>
              </a:spcBef>
              <a:spcAft>
                <a:spcPct val="0"/>
              </a:spcAft>
              <a:buClr>
                <a:srgbClr val="000000"/>
              </a:buClr>
              <a:buSzPct val="171000"/>
              <a:buFont typeface="ヒラギノ角ゴ ProN W3" charset="0"/>
              <a:buChar char="•"/>
              <a:defRPr sz="3800">
                <a:solidFill>
                  <a:schemeClr val="tx1"/>
                </a:solidFill>
                <a:latin typeface="+mn-lt"/>
                <a:ea typeface="+mn-ea"/>
                <a:cs typeface="+mn-cs"/>
                <a:sym typeface="ヒラギノ角ゴ ProN W6" charset="0"/>
              </a:defRPr>
            </a:lvl7pPr>
            <a:lvl8pPr marL="3937000" indent="-571500" algn="l" rtl="0" fontAlgn="base">
              <a:spcBef>
                <a:spcPts val="2400"/>
              </a:spcBef>
              <a:spcAft>
                <a:spcPct val="0"/>
              </a:spcAft>
              <a:buClr>
                <a:srgbClr val="000000"/>
              </a:buClr>
              <a:buSzPct val="171000"/>
              <a:buFont typeface="ヒラギノ角ゴ ProN W3" charset="0"/>
              <a:buChar char="•"/>
              <a:defRPr sz="3800">
                <a:solidFill>
                  <a:schemeClr val="tx1"/>
                </a:solidFill>
                <a:latin typeface="+mn-lt"/>
                <a:ea typeface="+mn-ea"/>
                <a:cs typeface="+mn-cs"/>
                <a:sym typeface="ヒラギノ角ゴ ProN W6" charset="0"/>
              </a:defRPr>
            </a:lvl8pPr>
            <a:lvl9pPr marL="4394200" indent="-571500" algn="l" rtl="0" fontAlgn="base">
              <a:spcBef>
                <a:spcPts val="2400"/>
              </a:spcBef>
              <a:spcAft>
                <a:spcPct val="0"/>
              </a:spcAft>
              <a:buClr>
                <a:srgbClr val="000000"/>
              </a:buClr>
              <a:buSzPct val="171000"/>
              <a:buFont typeface="ヒラギノ角ゴ ProN W3" charset="0"/>
              <a:buChar char="•"/>
              <a:defRPr sz="3800">
                <a:solidFill>
                  <a:schemeClr val="tx1"/>
                </a:solidFill>
                <a:latin typeface="+mn-lt"/>
                <a:ea typeface="+mn-ea"/>
                <a:cs typeface="+mn-cs"/>
                <a:sym typeface="ヒラギノ角ゴ ProN W6" charset="0"/>
              </a:defRPr>
            </a:lvl9pPr>
          </a:lstStyle>
          <a:p>
            <a:pPr marL="0" algn="ctr">
              <a:spcBef>
                <a:spcPts val="0"/>
              </a:spcBef>
              <a:defRPr/>
            </a:pPr>
            <a:r>
              <a:rPr lang="ja-JP" altLang="en-US" sz="3000" dirty="0">
                <a:latin typeface="Meiryo UI" panose="020B0604030504040204" pitchFamily="50" charset="-128"/>
                <a:ea typeface="Meiryo UI" panose="020B0604030504040204" pitchFamily="50" charset="-128"/>
              </a:rPr>
              <a:t>リモートから指定フォルダ</a:t>
            </a:r>
            <a:r>
              <a:rPr lang="en-US" altLang="ja-JP" sz="3000" dirty="0">
                <a:latin typeface="Meiryo UI" panose="020B0604030504040204" pitchFamily="50" charset="-128"/>
                <a:ea typeface="Meiryo UI" panose="020B0604030504040204" pitchFamily="50" charset="-128"/>
              </a:rPr>
              <a:t>/</a:t>
            </a:r>
            <a:r>
              <a:rPr lang="ja-JP" altLang="en-US" sz="3000" dirty="0">
                <a:latin typeface="Meiryo UI" panose="020B0604030504040204" pitchFamily="50" charset="-128"/>
                <a:ea typeface="Meiryo UI" panose="020B0604030504040204" pitchFamily="50" charset="-128"/>
              </a:rPr>
              <a:t>ファイルのデータ消去が可能</a:t>
            </a:r>
          </a:p>
        </p:txBody>
      </p:sp>
      <p:sp>
        <p:nvSpPr>
          <p:cNvPr id="10" name="矢印: 右 9">
            <a:extLst>
              <a:ext uri="{FF2B5EF4-FFF2-40B4-BE49-F238E27FC236}">
                <a16:creationId xmlns:a16="http://schemas.microsoft.com/office/drawing/2014/main" id="{1B298795-9817-4C78-9829-C2FBC20A4C0F}"/>
              </a:ext>
            </a:extLst>
          </p:cNvPr>
          <p:cNvSpPr/>
          <p:nvPr/>
        </p:nvSpPr>
        <p:spPr bwMode="auto">
          <a:xfrm>
            <a:off x="7796758" y="2719633"/>
            <a:ext cx="1188377" cy="320732"/>
          </a:xfrm>
          <a:prstGeom prst="rightArrow">
            <a:avLst>
              <a:gd name="adj1" fmla="val 50000"/>
              <a:gd name="adj2" fmla="val 77134"/>
            </a:avLst>
          </a:prstGeom>
          <a:gradFill>
            <a:gsLst>
              <a:gs pos="0">
                <a:srgbClr val="0070C0"/>
              </a:gs>
              <a:gs pos="100000">
                <a:srgbClr val="00B050"/>
              </a:gs>
            </a:gsLst>
            <a:lin ang="10800000" scaled="0"/>
          </a:gra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11" name="矢印: 右 10">
            <a:extLst>
              <a:ext uri="{FF2B5EF4-FFF2-40B4-BE49-F238E27FC236}">
                <a16:creationId xmlns:a16="http://schemas.microsoft.com/office/drawing/2014/main" id="{C04AD079-7AC1-4A85-ABEF-218EF99A46E5}"/>
              </a:ext>
            </a:extLst>
          </p:cNvPr>
          <p:cNvSpPr/>
          <p:nvPr/>
        </p:nvSpPr>
        <p:spPr bwMode="auto">
          <a:xfrm>
            <a:off x="3980314" y="2719633"/>
            <a:ext cx="1186477" cy="320732"/>
          </a:xfrm>
          <a:prstGeom prst="rightArrow">
            <a:avLst>
              <a:gd name="adj1" fmla="val 50000"/>
              <a:gd name="adj2" fmla="val 77134"/>
            </a:avLst>
          </a:prstGeom>
          <a:solidFill>
            <a:srgbClr val="00B050"/>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12" name="四角形: 角を丸くする 11">
            <a:extLst>
              <a:ext uri="{FF2B5EF4-FFF2-40B4-BE49-F238E27FC236}">
                <a16:creationId xmlns:a16="http://schemas.microsoft.com/office/drawing/2014/main" id="{F504B693-7A9C-46D9-B848-D48273D7AF57}"/>
              </a:ext>
            </a:extLst>
          </p:cNvPr>
          <p:cNvSpPr/>
          <p:nvPr/>
        </p:nvSpPr>
        <p:spPr bwMode="auto">
          <a:xfrm>
            <a:off x="1388314" y="2591999"/>
            <a:ext cx="2592000" cy="576000"/>
          </a:xfrm>
          <a:prstGeom prst="roundRect">
            <a:avLst>
              <a:gd name="adj" fmla="val 11024"/>
            </a:avLst>
          </a:prstGeom>
          <a:solidFill>
            <a:schemeClr val="bg1">
              <a:lumMod val="95000"/>
            </a:schemeClr>
          </a:solidFill>
          <a:ln w="15875" cap="flat" cmpd="sng" algn="ctr">
            <a:solidFill>
              <a:schemeClr val="bg1">
                <a:lumMod val="50000"/>
              </a:schemeClr>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252000" indent="-252000" algn="l"/>
            <a:r>
              <a:rPr lang="ja-JP" altLang="en-US" sz="2000" b="1" dirty="0">
                <a:solidFill>
                  <a:srgbClr val="00B050"/>
                </a:solidFill>
                <a:latin typeface="Meiryo UI" panose="020B0604030504040204" pitchFamily="50" charset="-128"/>
                <a:ea typeface="Meiryo UI" panose="020B0604030504040204" pitchFamily="50" charset="-128"/>
                <a:cs typeface="Arial" pitchFamily="34" charset="0"/>
              </a:rPr>
              <a:t>❶</a:t>
            </a:r>
            <a:r>
              <a:rPr kumimoji="1" lang="ja-JP" altLang="en-US" sz="2000" dirty="0">
                <a:solidFill>
                  <a:schemeClr val="tx1"/>
                </a:solidFill>
                <a:latin typeface="Meiryo UI" panose="020B0604030504040204" pitchFamily="50" charset="-128"/>
                <a:ea typeface="Meiryo UI" panose="020B0604030504040204" pitchFamily="50" charset="-128"/>
              </a:rPr>
              <a:t>遠隔消去</a:t>
            </a:r>
            <a:r>
              <a:rPr kumimoji="1" lang="ja-JP" altLang="en-US" sz="2000" b="1" dirty="0">
                <a:solidFill>
                  <a:srgbClr val="00B050"/>
                </a:solidFill>
                <a:latin typeface="Meiryo UI" panose="020B0604030504040204" pitchFamily="50" charset="-128"/>
                <a:ea typeface="Meiryo UI" panose="020B0604030504040204" pitchFamily="50" charset="-128"/>
              </a:rPr>
              <a:t>要求</a:t>
            </a:r>
            <a:endParaRPr lang="ja-JP" altLang="en-US" sz="2000" b="1" dirty="0">
              <a:solidFill>
                <a:srgbClr val="00B050"/>
              </a:solidFill>
              <a:latin typeface="Meiryo UI" panose="020B0604030504040204" pitchFamily="50" charset="-128"/>
              <a:ea typeface="Meiryo UI" panose="020B0604030504040204" pitchFamily="50" charset="-128"/>
              <a:cs typeface="Arial" pitchFamily="34" charset="0"/>
            </a:endParaRPr>
          </a:p>
        </p:txBody>
      </p:sp>
      <p:sp>
        <p:nvSpPr>
          <p:cNvPr id="13" name="四角形: 角を丸くする 12">
            <a:extLst>
              <a:ext uri="{FF2B5EF4-FFF2-40B4-BE49-F238E27FC236}">
                <a16:creationId xmlns:a16="http://schemas.microsoft.com/office/drawing/2014/main" id="{C3A50D5F-E968-4900-A702-9FB5ABE8A226}"/>
              </a:ext>
            </a:extLst>
          </p:cNvPr>
          <p:cNvSpPr/>
          <p:nvPr/>
        </p:nvSpPr>
        <p:spPr bwMode="auto">
          <a:xfrm>
            <a:off x="9021202" y="2591999"/>
            <a:ext cx="2592000" cy="576000"/>
          </a:xfrm>
          <a:prstGeom prst="roundRect">
            <a:avLst>
              <a:gd name="adj" fmla="val 11024"/>
            </a:avLst>
          </a:prstGeom>
          <a:solidFill>
            <a:schemeClr val="bg1">
              <a:lumMod val="95000"/>
            </a:schemeClr>
          </a:solidFill>
          <a:ln w="15875" cap="flat" cmpd="sng" algn="ctr">
            <a:solidFill>
              <a:schemeClr val="bg1">
                <a:lumMod val="50000"/>
              </a:schemeClr>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252000" indent="-252000" algn="l"/>
            <a:r>
              <a:rPr lang="ja-JP" altLang="en-US" sz="2000" b="1" dirty="0">
                <a:solidFill>
                  <a:srgbClr val="0070C0"/>
                </a:solidFill>
                <a:latin typeface="Meiryo UI" panose="020B0604030504040204" pitchFamily="50" charset="-128"/>
                <a:ea typeface="Meiryo UI" panose="020B0604030504040204" pitchFamily="50" charset="-128"/>
                <a:cs typeface="Arial" pitchFamily="34" charset="0"/>
              </a:rPr>
              <a:t>❸</a:t>
            </a:r>
            <a:r>
              <a:rPr kumimoji="1" lang="ja-JP" altLang="en-US" sz="2000" dirty="0">
                <a:solidFill>
                  <a:schemeClr val="tx1"/>
                </a:solidFill>
                <a:latin typeface="Meiryo UI" panose="020B0604030504040204" pitchFamily="50" charset="-128"/>
                <a:ea typeface="Meiryo UI" panose="020B0604030504040204" pitchFamily="50" charset="-128"/>
              </a:rPr>
              <a:t>遠隔消去</a:t>
            </a:r>
            <a:endParaRPr lang="ja-JP" altLang="en-US" sz="2000" b="1" dirty="0">
              <a:solidFill>
                <a:srgbClr val="0070C0"/>
              </a:solidFill>
              <a:latin typeface="Meiryo UI" panose="020B0604030504040204" pitchFamily="50" charset="-128"/>
              <a:ea typeface="Meiryo UI" panose="020B0604030504040204" pitchFamily="50" charset="-128"/>
              <a:cs typeface="Arial" pitchFamily="34" charset="0"/>
            </a:endParaRPr>
          </a:p>
        </p:txBody>
      </p:sp>
      <p:sp>
        <p:nvSpPr>
          <p:cNvPr id="14" name="四角形: 角を丸くする 13">
            <a:extLst>
              <a:ext uri="{FF2B5EF4-FFF2-40B4-BE49-F238E27FC236}">
                <a16:creationId xmlns:a16="http://schemas.microsoft.com/office/drawing/2014/main" id="{B221E903-A8C7-42AA-BB1A-5DABB8114D16}"/>
              </a:ext>
            </a:extLst>
          </p:cNvPr>
          <p:cNvSpPr/>
          <p:nvPr/>
        </p:nvSpPr>
        <p:spPr bwMode="auto">
          <a:xfrm>
            <a:off x="5204758" y="2591999"/>
            <a:ext cx="2592000" cy="576000"/>
          </a:xfrm>
          <a:prstGeom prst="roundRect">
            <a:avLst>
              <a:gd name="adj" fmla="val 11024"/>
            </a:avLst>
          </a:prstGeom>
          <a:solidFill>
            <a:schemeClr val="bg1">
              <a:lumMod val="95000"/>
            </a:schemeClr>
          </a:solidFill>
          <a:ln w="15875" cap="flat" cmpd="sng" algn="ctr">
            <a:solidFill>
              <a:schemeClr val="bg1">
                <a:lumMod val="50000"/>
              </a:schemeClr>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252000" indent="-252000" algn="l"/>
            <a:r>
              <a:rPr lang="ja-JP" altLang="en-US" sz="2000" b="1" dirty="0">
                <a:solidFill>
                  <a:srgbClr val="00B050"/>
                </a:solidFill>
                <a:latin typeface="Meiryo UI" panose="020B0604030504040204" pitchFamily="50" charset="-128"/>
                <a:ea typeface="Meiryo UI" panose="020B0604030504040204" pitchFamily="50" charset="-128"/>
                <a:cs typeface="Arial" pitchFamily="34" charset="0"/>
              </a:rPr>
              <a:t>❷</a:t>
            </a:r>
            <a:r>
              <a:rPr kumimoji="1" lang="ja-JP" altLang="en-US" sz="2000" dirty="0">
                <a:solidFill>
                  <a:schemeClr val="tx1"/>
                </a:solidFill>
                <a:latin typeface="Meiryo UI" panose="020B0604030504040204" pitchFamily="50" charset="-128"/>
                <a:ea typeface="Meiryo UI" panose="020B0604030504040204" pitchFamily="50" charset="-128"/>
              </a:rPr>
              <a:t>遠隔消去</a:t>
            </a:r>
            <a:r>
              <a:rPr kumimoji="1" lang="ja-JP" altLang="en-US" sz="2000" b="1" dirty="0">
                <a:solidFill>
                  <a:srgbClr val="00B050"/>
                </a:solidFill>
                <a:latin typeface="Meiryo UI" panose="020B0604030504040204" pitchFamily="50" charset="-128"/>
                <a:ea typeface="Meiryo UI" panose="020B0604030504040204" pitchFamily="50" charset="-128"/>
              </a:rPr>
              <a:t>実行</a:t>
            </a:r>
            <a:endParaRPr lang="ja-JP" altLang="en-US" sz="2000" b="1" dirty="0">
              <a:solidFill>
                <a:srgbClr val="00B050"/>
              </a:solidFill>
              <a:latin typeface="Meiryo UI" panose="020B0604030504040204" pitchFamily="50" charset="-128"/>
              <a:ea typeface="Meiryo UI" panose="020B0604030504040204" pitchFamily="50" charset="-128"/>
              <a:cs typeface="Arial" pitchFamily="34" charset="0"/>
            </a:endParaRPr>
          </a:p>
        </p:txBody>
      </p:sp>
      <p:sp>
        <p:nvSpPr>
          <p:cNvPr id="26" name="矢印: 右 25">
            <a:extLst>
              <a:ext uri="{FF2B5EF4-FFF2-40B4-BE49-F238E27FC236}">
                <a16:creationId xmlns:a16="http://schemas.microsoft.com/office/drawing/2014/main" id="{DA748CAD-1446-4117-87C9-DBC244A93AF4}"/>
              </a:ext>
            </a:extLst>
          </p:cNvPr>
          <p:cNvSpPr/>
          <p:nvPr/>
        </p:nvSpPr>
        <p:spPr bwMode="auto">
          <a:xfrm>
            <a:off x="6999760" y="5557409"/>
            <a:ext cx="2238141" cy="184667"/>
          </a:xfrm>
          <a:prstGeom prst="rightArrow">
            <a:avLst>
              <a:gd name="adj1" fmla="val 45958"/>
              <a:gd name="adj2" fmla="val 129682"/>
            </a:avLst>
          </a:prstGeom>
          <a:gradFill>
            <a:gsLst>
              <a:gs pos="0">
                <a:srgbClr val="00B050"/>
              </a:gs>
              <a:gs pos="100000">
                <a:srgbClr val="0070C0"/>
              </a:gs>
            </a:gsLst>
            <a:lin ang="0" scaled="0"/>
          </a:gra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27" name="矢印: 右 26">
            <a:extLst>
              <a:ext uri="{FF2B5EF4-FFF2-40B4-BE49-F238E27FC236}">
                <a16:creationId xmlns:a16="http://schemas.microsoft.com/office/drawing/2014/main" id="{D01A0E3A-8DB6-4677-B235-AF560876AC15}"/>
              </a:ext>
            </a:extLst>
          </p:cNvPr>
          <p:cNvSpPr/>
          <p:nvPr/>
        </p:nvSpPr>
        <p:spPr bwMode="auto">
          <a:xfrm>
            <a:off x="4269367" y="5557409"/>
            <a:ext cx="1656000" cy="184667"/>
          </a:xfrm>
          <a:prstGeom prst="rightArrow">
            <a:avLst>
              <a:gd name="adj1" fmla="val 45958"/>
              <a:gd name="adj2" fmla="val 129682"/>
            </a:avLst>
          </a:prstGeom>
          <a:solidFill>
            <a:srgbClr val="00B050"/>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pic>
        <p:nvPicPr>
          <p:cNvPr id="28" name="Picture 6" descr="j0428969">
            <a:extLst>
              <a:ext uri="{FF2B5EF4-FFF2-40B4-BE49-F238E27FC236}">
                <a16:creationId xmlns:a16="http://schemas.microsoft.com/office/drawing/2014/main" id="{E7A2A46D-E3F9-4CC2-A0AB-88B37CD85EC1}"/>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5974176" y="4837335"/>
            <a:ext cx="1053164" cy="1458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 name="Surface3_022_Silver.png">
            <a:extLst>
              <a:ext uri="{FF2B5EF4-FFF2-40B4-BE49-F238E27FC236}">
                <a16:creationId xmlns:a16="http://schemas.microsoft.com/office/drawing/2014/main" id="{A4606AE1-CBF8-4C3C-82BD-AD3EF52875E9}"/>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8948945" y="4766930"/>
            <a:ext cx="2736512" cy="1722626"/>
          </a:xfrm>
          <a:prstGeom prst="rect">
            <a:avLst/>
          </a:prstGeom>
          <a:ln w="12700">
            <a:miter lim="400000"/>
          </a:ln>
          <a:effectLst/>
        </p:spPr>
      </p:pic>
      <p:grpSp>
        <p:nvGrpSpPr>
          <p:cNvPr id="31" name="グループ化 30">
            <a:extLst>
              <a:ext uri="{FF2B5EF4-FFF2-40B4-BE49-F238E27FC236}">
                <a16:creationId xmlns:a16="http://schemas.microsoft.com/office/drawing/2014/main" id="{51AFAB32-5F8A-4D2F-AD1F-70EEFEB0B812}"/>
              </a:ext>
            </a:extLst>
          </p:cNvPr>
          <p:cNvGrpSpPr/>
          <p:nvPr/>
        </p:nvGrpSpPr>
        <p:grpSpPr>
          <a:xfrm>
            <a:off x="6999760" y="5004456"/>
            <a:ext cx="2308989" cy="1362245"/>
            <a:chOff x="6999760" y="3327891"/>
            <a:chExt cx="2308989" cy="1362245"/>
          </a:xfrm>
          <a:solidFill>
            <a:schemeClr val="bg1">
              <a:lumMod val="50000"/>
            </a:schemeClr>
          </a:solidFill>
        </p:grpSpPr>
        <p:sp>
          <p:nvSpPr>
            <p:cNvPr id="32" name="二等辺三角形 31">
              <a:extLst>
                <a:ext uri="{FF2B5EF4-FFF2-40B4-BE49-F238E27FC236}">
                  <a16:creationId xmlns:a16="http://schemas.microsoft.com/office/drawing/2014/main" id="{D643683B-A9D2-408F-9B12-AA7E175E22A6}"/>
                </a:ext>
              </a:extLst>
            </p:cNvPr>
            <p:cNvSpPr/>
            <p:nvPr/>
          </p:nvSpPr>
          <p:spPr bwMode="auto">
            <a:xfrm rot="14043421">
              <a:off x="7060546" y="3535438"/>
              <a:ext cx="184665" cy="243832"/>
            </a:xfrm>
            <a:prstGeom prst="triangle">
              <a:avLst/>
            </a:prstGeom>
            <a:grp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33" name="円弧 32">
              <a:extLst>
                <a:ext uri="{FF2B5EF4-FFF2-40B4-BE49-F238E27FC236}">
                  <a16:creationId xmlns:a16="http://schemas.microsoft.com/office/drawing/2014/main" id="{85D3D326-8C5D-4838-9B2A-05C5D1A860CF}"/>
                </a:ext>
              </a:extLst>
            </p:cNvPr>
            <p:cNvSpPr/>
            <p:nvPr/>
          </p:nvSpPr>
          <p:spPr bwMode="auto">
            <a:xfrm>
              <a:off x="6999760" y="3327891"/>
              <a:ext cx="2308989" cy="1362245"/>
            </a:xfrm>
            <a:prstGeom prst="arc">
              <a:avLst>
                <a:gd name="adj1" fmla="val 12301031"/>
                <a:gd name="adj2" fmla="val 20726650"/>
              </a:avLst>
            </a:prstGeom>
            <a:noFill/>
            <a:ln w="82550" cap="flat" cmpd="sng" algn="ctr">
              <a:solidFill>
                <a:schemeClr val="bg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grpSp>
      <p:sp>
        <p:nvSpPr>
          <p:cNvPr id="42" name="角丸四角形 51">
            <a:extLst>
              <a:ext uri="{FF2B5EF4-FFF2-40B4-BE49-F238E27FC236}">
                <a16:creationId xmlns:a16="http://schemas.microsoft.com/office/drawing/2014/main" id="{B2427B46-FE80-4155-A548-BE9277FE7D00}"/>
              </a:ext>
            </a:extLst>
          </p:cNvPr>
          <p:cNvSpPr/>
          <p:nvPr/>
        </p:nvSpPr>
        <p:spPr bwMode="auto">
          <a:xfrm>
            <a:off x="5493563" y="4026010"/>
            <a:ext cx="2016087" cy="718416"/>
          </a:xfrm>
          <a:prstGeom prst="roundRect">
            <a:avLst>
              <a:gd name="adj" fmla="val 8839"/>
            </a:avLst>
          </a:prstGeom>
          <a:solidFill>
            <a:srgbClr val="00B050"/>
          </a:solidFill>
          <a:ln>
            <a:solidFill>
              <a:srgbClr val="00B050"/>
            </a:solid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anchor="ctr" anchorCtr="0"/>
          <a:lstStyle/>
          <a:p>
            <a:r>
              <a:rPr lang="ja-JP" altLang="en-US" sz="1600" b="1" dirty="0">
                <a:solidFill>
                  <a:schemeClr val="bg1"/>
                </a:solidFill>
                <a:latin typeface="Meiryo UI" panose="020B0604030504040204" pitchFamily="50" charset="-128"/>
                <a:ea typeface="Meiryo UI" panose="020B0604030504040204" pitchFamily="50" charset="-128"/>
                <a:cs typeface="Verdana" panose="020B0604030504040204" pitchFamily="34" charset="0"/>
              </a:rPr>
              <a:t>デバイスマネジメント</a:t>
            </a:r>
            <a:endParaRPr lang="en-US" altLang="ja-JP" sz="1600" b="1" dirty="0">
              <a:solidFill>
                <a:schemeClr val="bg1"/>
              </a:solidFill>
              <a:latin typeface="Meiryo UI" panose="020B0604030504040204" pitchFamily="50" charset="-128"/>
              <a:ea typeface="Meiryo UI" panose="020B0604030504040204" pitchFamily="50" charset="-128"/>
              <a:cs typeface="Verdana" panose="020B0604030504040204" pitchFamily="34" charset="0"/>
            </a:endParaRPr>
          </a:p>
          <a:p>
            <a:r>
              <a:rPr lang="ja-JP" altLang="en-US" sz="1600" b="1" dirty="0">
                <a:solidFill>
                  <a:schemeClr val="bg1"/>
                </a:solidFill>
                <a:latin typeface="Meiryo UI" panose="020B0604030504040204" pitchFamily="50" charset="-128"/>
                <a:ea typeface="Meiryo UI" panose="020B0604030504040204" pitchFamily="50" charset="-128"/>
                <a:cs typeface="Verdana" panose="020B0604030504040204" pitchFamily="34" charset="0"/>
              </a:rPr>
              <a:t>サーバ</a:t>
            </a:r>
            <a:endParaRPr lang="en-US" altLang="ja-JP" sz="1600" b="1" dirty="0">
              <a:solidFill>
                <a:schemeClr val="bg1"/>
              </a:solidFill>
              <a:latin typeface="Meiryo UI" panose="020B0604030504040204" pitchFamily="50" charset="-128"/>
              <a:ea typeface="Meiryo UI" panose="020B0604030504040204" pitchFamily="50" charset="-128"/>
              <a:cs typeface="Verdana" panose="020B0604030504040204" pitchFamily="34" charset="0"/>
            </a:endParaRPr>
          </a:p>
        </p:txBody>
      </p:sp>
      <p:sp>
        <p:nvSpPr>
          <p:cNvPr id="43" name="AutoShape 51">
            <a:extLst>
              <a:ext uri="{FF2B5EF4-FFF2-40B4-BE49-F238E27FC236}">
                <a16:creationId xmlns:a16="http://schemas.microsoft.com/office/drawing/2014/main" id="{853D80EC-9155-487C-913D-921985FCA9DF}"/>
              </a:ext>
            </a:extLst>
          </p:cNvPr>
          <p:cNvSpPr>
            <a:spLocks noChangeArrowheads="1"/>
          </p:cNvSpPr>
          <p:nvPr/>
        </p:nvSpPr>
        <p:spPr bwMode="auto">
          <a:xfrm>
            <a:off x="776092" y="6672705"/>
            <a:ext cx="5580000" cy="2377106"/>
          </a:xfrm>
          <a:prstGeom prst="roundRect">
            <a:avLst>
              <a:gd name="adj" fmla="val 5343"/>
            </a:avLst>
          </a:prstGeom>
          <a:solidFill>
            <a:schemeClr val="bg1"/>
          </a:solidFill>
          <a:ln w="19050" algn="ctr">
            <a:solidFill>
              <a:schemeClr val="bg1">
                <a:lumMod val="50000"/>
              </a:schemeClr>
            </a:solidFill>
            <a:round/>
            <a:headEnd/>
            <a:tailEnd/>
          </a:ln>
          <a:effectLst/>
        </p:spPr>
        <p:txBody>
          <a:bodyPr wrap="none" lIns="125675" tIns="62838" rIns="125675" bIns="62838" anchor="ctr"/>
          <a:lstStyle/>
          <a:p>
            <a:endParaRPr lang="ja-JP" altLang="en-US" b="1">
              <a:latin typeface="Meiryo UI" panose="020B0604030504040204" pitchFamily="50" charset="-128"/>
              <a:ea typeface="Meiryo UI" panose="020B0604030504040204" pitchFamily="50" charset="-128"/>
            </a:endParaRPr>
          </a:p>
        </p:txBody>
      </p:sp>
      <p:sp>
        <p:nvSpPr>
          <p:cNvPr id="50" name="AutoShape 51">
            <a:extLst>
              <a:ext uri="{FF2B5EF4-FFF2-40B4-BE49-F238E27FC236}">
                <a16:creationId xmlns:a16="http://schemas.microsoft.com/office/drawing/2014/main" id="{32B8D80C-FEFE-474A-8CD2-654B1ACB59CF}"/>
              </a:ext>
            </a:extLst>
          </p:cNvPr>
          <p:cNvSpPr>
            <a:spLocks noChangeArrowheads="1"/>
          </p:cNvSpPr>
          <p:nvPr/>
        </p:nvSpPr>
        <p:spPr bwMode="auto">
          <a:xfrm>
            <a:off x="6645422" y="6672705"/>
            <a:ext cx="5580000" cy="2377106"/>
          </a:xfrm>
          <a:prstGeom prst="roundRect">
            <a:avLst>
              <a:gd name="adj" fmla="val 5343"/>
            </a:avLst>
          </a:prstGeom>
          <a:solidFill>
            <a:schemeClr val="bg1"/>
          </a:solidFill>
          <a:ln w="19050" algn="ctr">
            <a:solidFill>
              <a:schemeClr val="bg1">
                <a:lumMod val="50000"/>
              </a:schemeClr>
            </a:solidFill>
            <a:round/>
            <a:headEnd/>
            <a:tailEnd/>
          </a:ln>
          <a:effectLst/>
        </p:spPr>
        <p:txBody>
          <a:bodyPr wrap="none" lIns="125675" tIns="62838" rIns="125675" bIns="62838" anchor="ctr"/>
          <a:lstStyle/>
          <a:p>
            <a:endParaRPr lang="ja-JP" altLang="en-US" b="1">
              <a:latin typeface="Meiryo UI" panose="020B0604030504040204" pitchFamily="50" charset="-128"/>
              <a:ea typeface="Meiryo UI" panose="020B0604030504040204" pitchFamily="50" charset="-128"/>
            </a:endParaRPr>
          </a:p>
        </p:txBody>
      </p:sp>
      <p:sp>
        <p:nvSpPr>
          <p:cNvPr id="52" name="テキスト ボックス 51">
            <a:extLst>
              <a:ext uri="{FF2B5EF4-FFF2-40B4-BE49-F238E27FC236}">
                <a16:creationId xmlns:a16="http://schemas.microsoft.com/office/drawing/2014/main" id="{5E85FFD2-1E60-4B51-9E9A-E5C48A6FD471}"/>
              </a:ext>
            </a:extLst>
          </p:cNvPr>
          <p:cNvSpPr txBox="1"/>
          <p:nvPr/>
        </p:nvSpPr>
        <p:spPr>
          <a:xfrm>
            <a:off x="7494186" y="8535645"/>
            <a:ext cx="3882473" cy="416671"/>
          </a:xfrm>
          <a:prstGeom prst="rect">
            <a:avLst/>
          </a:prstGeom>
          <a:noFill/>
        </p:spPr>
        <p:txBody>
          <a:bodyPr wrap="none" lIns="0" tIns="0" rIns="0" bIns="0" rtlCol="0" anchor="ctr" anchorCtr="1">
            <a:noAutofit/>
          </a:bodyPr>
          <a:lstStyle/>
          <a:p>
            <a:r>
              <a:rPr kumimoji="1" lang="ja-JP" altLang="en-US" sz="2000" dirty="0">
                <a:solidFill>
                  <a:schemeClr val="tx1"/>
                </a:solidFill>
                <a:latin typeface="Meiryo UI" panose="020B0604030504040204" pitchFamily="50" charset="-128"/>
                <a:ea typeface="Meiryo UI" panose="020B0604030504040204" pitchFamily="50" charset="-128"/>
              </a:rPr>
              <a:t>通信不可であっても一定期間後強制消去</a:t>
            </a:r>
          </a:p>
        </p:txBody>
      </p:sp>
      <p:grpSp>
        <p:nvGrpSpPr>
          <p:cNvPr id="88" name="グループ化 87">
            <a:extLst>
              <a:ext uri="{FF2B5EF4-FFF2-40B4-BE49-F238E27FC236}">
                <a16:creationId xmlns:a16="http://schemas.microsoft.com/office/drawing/2014/main" id="{92F76A83-C3B8-45F3-9C21-AC0B8428DF96}"/>
              </a:ext>
            </a:extLst>
          </p:cNvPr>
          <p:cNvGrpSpPr/>
          <p:nvPr/>
        </p:nvGrpSpPr>
        <p:grpSpPr>
          <a:xfrm>
            <a:off x="7393783" y="7002000"/>
            <a:ext cx="4083279" cy="1486875"/>
            <a:chOff x="7354209" y="7034166"/>
            <a:chExt cx="4083279" cy="1486875"/>
          </a:xfrm>
        </p:grpSpPr>
        <p:grpSp>
          <p:nvGrpSpPr>
            <p:cNvPr id="69" name="グループ化 68">
              <a:extLst>
                <a:ext uri="{FF2B5EF4-FFF2-40B4-BE49-F238E27FC236}">
                  <a16:creationId xmlns:a16="http://schemas.microsoft.com/office/drawing/2014/main" id="{05D5B76A-E51E-4F2C-ACD5-24CE99E35603}"/>
                </a:ext>
              </a:extLst>
            </p:cNvPr>
            <p:cNvGrpSpPr/>
            <p:nvPr/>
          </p:nvGrpSpPr>
          <p:grpSpPr>
            <a:xfrm>
              <a:off x="9363787" y="7034166"/>
              <a:ext cx="2073701" cy="1486875"/>
              <a:chOff x="9486537" y="6820222"/>
              <a:chExt cx="2185114" cy="1566760"/>
            </a:xfrm>
          </p:grpSpPr>
          <p:pic>
            <p:nvPicPr>
              <p:cNvPr id="53" name="Surface3_022_Silver.png">
                <a:extLst>
                  <a:ext uri="{FF2B5EF4-FFF2-40B4-BE49-F238E27FC236}">
                    <a16:creationId xmlns:a16="http://schemas.microsoft.com/office/drawing/2014/main" id="{D1C1ACAD-89BD-42F1-BD8C-E12E4A9B94DC}"/>
                  </a:ext>
                </a:extLst>
              </p:cNvPr>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a:xfrm>
                <a:off x="9486537" y="6820222"/>
                <a:ext cx="2185114" cy="1566760"/>
              </a:xfrm>
              <a:prstGeom prst="rect">
                <a:avLst/>
              </a:prstGeom>
              <a:ln w="12700">
                <a:miter lim="400000"/>
              </a:ln>
              <a:effectLst/>
            </p:spPr>
          </p:pic>
          <p:sp>
            <p:nvSpPr>
              <p:cNvPr id="55" name="正方形/長方形 54">
                <a:extLst>
                  <a:ext uri="{FF2B5EF4-FFF2-40B4-BE49-F238E27FC236}">
                    <a16:creationId xmlns:a16="http://schemas.microsoft.com/office/drawing/2014/main" id="{2C0DF1F1-39BC-4681-95C2-AE718F0ABB6D}"/>
                  </a:ext>
                </a:extLst>
              </p:cNvPr>
              <p:cNvSpPr/>
              <p:nvPr/>
            </p:nvSpPr>
            <p:spPr bwMode="auto">
              <a:xfrm>
                <a:off x="9852037" y="7143673"/>
                <a:ext cx="1474106" cy="902442"/>
              </a:xfrm>
              <a:prstGeom prst="rect">
                <a:avLst/>
              </a:prstGeom>
              <a:solidFill>
                <a:schemeClr val="tx1"/>
              </a:solidFill>
              <a:ln w="57150" algn="ctr">
                <a:noFill/>
                <a:miter lim="800000"/>
                <a:headEnd/>
                <a:tailEnd type="none" w="lg" len="med"/>
              </a:ln>
              <a:effectLst/>
            </p:spPr>
            <p:txBody>
              <a:bodyPr wrap="none" lIns="108852" tIns="54426" rIns="108852" bIns="54426" rtlCol="0" anchor="ctr"/>
              <a:lstStyle/>
              <a:p>
                <a:pPr algn="ctr"/>
                <a:endParaRPr kumimoji="1" lang="ja-JP" altLang="en-US" b="1">
                  <a:latin typeface="Meiryo UI" panose="020B0604030504040204" pitchFamily="50" charset="-128"/>
                  <a:ea typeface="Meiryo UI" panose="020B0604030504040204" pitchFamily="50" charset="-128"/>
                </a:endParaRPr>
              </a:p>
            </p:txBody>
          </p:sp>
        </p:grpSp>
        <p:grpSp>
          <p:nvGrpSpPr>
            <p:cNvPr id="87" name="グループ化 86">
              <a:extLst>
                <a:ext uri="{FF2B5EF4-FFF2-40B4-BE49-F238E27FC236}">
                  <a16:creationId xmlns:a16="http://schemas.microsoft.com/office/drawing/2014/main" id="{FFC46C3D-47BD-4A3D-A6B0-DBFF9BCE510F}"/>
                </a:ext>
              </a:extLst>
            </p:cNvPr>
            <p:cNvGrpSpPr/>
            <p:nvPr/>
          </p:nvGrpSpPr>
          <p:grpSpPr>
            <a:xfrm>
              <a:off x="7354209" y="7122884"/>
              <a:ext cx="1963186" cy="1266581"/>
              <a:chOff x="7354209" y="7122884"/>
              <a:chExt cx="1963186" cy="1266581"/>
            </a:xfrm>
          </p:grpSpPr>
          <p:grpSp>
            <p:nvGrpSpPr>
              <p:cNvPr id="83" name="グループ化 82">
                <a:extLst>
                  <a:ext uri="{FF2B5EF4-FFF2-40B4-BE49-F238E27FC236}">
                    <a16:creationId xmlns:a16="http://schemas.microsoft.com/office/drawing/2014/main" id="{DB63AACB-D19B-4E9F-A1FE-736DCDF2463A}"/>
                  </a:ext>
                </a:extLst>
              </p:cNvPr>
              <p:cNvGrpSpPr/>
              <p:nvPr/>
            </p:nvGrpSpPr>
            <p:grpSpPr>
              <a:xfrm>
                <a:off x="7354209" y="7347567"/>
                <a:ext cx="1963186" cy="1041898"/>
                <a:chOff x="7354209" y="7401749"/>
                <a:chExt cx="1963186" cy="1041898"/>
              </a:xfrm>
            </p:grpSpPr>
            <p:grpSp>
              <p:nvGrpSpPr>
                <p:cNvPr id="73" name="グループ化 72">
                  <a:extLst>
                    <a:ext uri="{FF2B5EF4-FFF2-40B4-BE49-F238E27FC236}">
                      <a16:creationId xmlns:a16="http://schemas.microsoft.com/office/drawing/2014/main" id="{AE61A9E0-7170-416D-BE1D-66BEF6F643DC}"/>
                    </a:ext>
                  </a:extLst>
                </p:cNvPr>
                <p:cNvGrpSpPr/>
                <p:nvPr/>
              </p:nvGrpSpPr>
              <p:grpSpPr>
                <a:xfrm>
                  <a:off x="7354209" y="7401749"/>
                  <a:ext cx="1963186" cy="1041898"/>
                  <a:chOff x="4773274" y="5251715"/>
                  <a:chExt cx="3373812" cy="1398590"/>
                </a:xfrm>
                <a:solidFill>
                  <a:schemeClr val="bg1">
                    <a:lumMod val="85000"/>
                  </a:schemeClr>
                </a:solidFill>
                <a:effectLst/>
              </p:grpSpPr>
              <p:sp>
                <p:nvSpPr>
                  <p:cNvPr id="75" name="楕円 74">
                    <a:extLst>
                      <a:ext uri="{FF2B5EF4-FFF2-40B4-BE49-F238E27FC236}">
                        <a16:creationId xmlns:a16="http://schemas.microsoft.com/office/drawing/2014/main" id="{3630E308-D7D8-411F-951E-88E6AAEBD642}"/>
                      </a:ext>
                    </a:extLst>
                  </p:cNvPr>
                  <p:cNvSpPr/>
                  <p:nvPr/>
                </p:nvSpPr>
                <p:spPr bwMode="auto">
                  <a:xfrm>
                    <a:off x="4773274" y="5536162"/>
                    <a:ext cx="842784" cy="842785"/>
                  </a:xfrm>
                  <a:prstGeom prst="ellipse">
                    <a:avLst/>
                  </a:prstGeom>
                  <a:grp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76" name="楕円 75">
                    <a:extLst>
                      <a:ext uri="{FF2B5EF4-FFF2-40B4-BE49-F238E27FC236}">
                        <a16:creationId xmlns:a16="http://schemas.microsoft.com/office/drawing/2014/main" id="{3D76D7B5-EC32-47EC-BF45-153B738856E7}"/>
                      </a:ext>
                    </a:extLst>
                  </p:cNvPr>
                  <p:cNvSpPr/>
                  <p:nvPr/>
                </p:nvSpPr>
                <p:spPr bwMode="auto">
                  <a:xfrm>
                    <a:off x="5233589" y="5302466"/>
                    <a:ext cx="1064807" cy="1064808"/>
                  </a:xfrm>
                  <a:prstGeom prst="ellipse">
                    <a:avLst/>
                  </a:prstGeom>
                  <a:grp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77" name="楕円 76">
                    <a:extLst>
                      <a:ext uri="{FF2B5EF4-FFF2-40B4-BE49-F238E27FC236}">
                        <a16:creationId xmlns:a16="http://schemas.microsoft.com/office/drawing/2014/main" id="{BA1FBC41-1E9F-46E4-847B-2A40072E22C4}"/>
                      </a:ext>
                    </a:extLst>
                  </p:cNvPr>
                  <p:cNvSpPr/>
                  <p:nvPr/>
                </p:nvSpPr>
                <p:spPr bwMode="auto">
                  <a:xfrm>
                    <a:off x="5936143" y="5251715"/>
                    <a:ext cx="1030240" cy="1030241"/>
                  </a:xfrm>
                  <a:prstGeom prst="ellipse">
                    <a:avLst/>
                  </a:prstGeom>
                  <a:grp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78" name="楕円 77">
                    <a:extLst>
                      <a:ext uri="{FF2B5EF4-FFF2-40B4-BE49-F238E27FC236}">
                        <a16:creationId xmlns:a16="http://schemas.microsoft.com/office/drawing/2014/main" id="{54C1A18E-2D3B-4022-8C1D-FD1EC7AEECAD}"/>
                      </a:ext>
                    </a:extLst>
                  </p:cNvPr>
                  <p:cNvSpPr/>
                  <p:nvPr/>
                </p:nvSpPr>
                <p:spPr bwMode="auto">
                  <a:xfrm>
                    <a:off x="6525217" y="5286195"/>
                    <a:ext cx="1117996" cy="1117996"/>
                  </a:xfrm>
                  <a:prstGeom prst="ellipse">
                    <a:avLst/>
                  </a:prstGeom>
                  <a:grp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79" name="楕円 78">
                    <a:extLst>
                      <a:ext uri="{FF2B5EF4-FFF2-40B4-BE49-F238E27FC236}">
                        <a16:creationId xmlns:a16="http://schemas.microsoft.com/office/drawing/2014/main" id="{FC360883-2002-4025-9EA9-F837C2020122}"/>
                      </a:ext>
                    </a:extLst>
                  </p:cNvPr>
                  <p:cNvSpPr/>
                  <p:nvPr/>
                </p:nvSpPr>
                <p:spPr bwMode="auto">
                  <a:xfrm>
                    <a:off x="7304302" y="5521882"/>
                    <a:ext cx="842784" cy="842785"/>
                  </a:xfrm>
                  <a:prstGeom prst="ellipse">
                    <a:avLst/>
                  </a:prstGeom>
                  <a:grp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80" name="楕円 79">
                    <a:extLst>
                      <a:ext uri="{FF2B5EF4-FFF2-40B4-BE49-F238E27FC236}">
                        <a16:creationId xmlns:a16="http://schemas.microsoft.com/office/drawing/2014/main" id="{9AA227F2-349D-4071-BE0D-1600F4EB3D96}"/>
                      </a:ext>
                    </a:extLst>
                  </p:cNvPr>
                  <p:cNvSpPr/>
                  <p:nvPr/>
                </p:nvSpPr>
                <p:spPr bwMode="auto">
                  <a:xfrm>
                    <a:off x="6549128" y="5480648"/>
                    <a:ext cx="1105233" cy="1105233"/>
                  </a:xfrm>
                  <a:prstGeom prst="ellipse">
                    <a:avLst/>
                  </a:prstGeom>
                  <a:grp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81" name="楕円 80">
                    <a:extLst>
                      <a:ext uri="{FF2B5EF4-FFF2-40B4-BE49-F238E27FC236}">
                        <a16:creationId xmlns:a16="http://schemas.microsoft.com/office/drawing/2014/main" id="{852A8934-2387-4BAB-9547-6BE7E870C140}"/>
                      </a:ext>
                    </a:extLst>
                  </p:cNvPr>
                  <p:cNvSpPr/>
                  <p:nvPr/>
                </p:nvSpPr>
                <p:spPr bwMode="auto">
                  <a:xfrm>
                    <a:off x="5968026" y="5651948"/>
                    <a:ext cx="998356" cy="998357"/>
                  </a:xfrm>
                  <a:prstGeom prst="ellipse">
                    <a:avLst/>
                  </a:prstGeom>
                  <a:grp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82" name="楕円 81">
                    <a:extLst>
                      <a:ext uri="{FF2B5EF4-FFF2-40B4-BE49-F238E27FC236}">
                        <a16:creationId xmlns:a16="http://schemas.microsoft.com/office/drawing/2014/main" id="{1C7B580B-3111-4F5B-8DCA-C86135FF952D}"/>
                      </a:ext>
                    </a:extLst>
                  </p:cNvPr>
                  <p:cNvSpPr/>
                  <p:nvPr/>
                </p:nvSpPr>
                <p:spPr bwMode="auto">
                  <a:xfrm>
                    <a:off x="5232401" y="5497266"/>
                    <a:ext cx="1105233" cy="1105233"/>
                  </a:xfrm>
                  <a:prstGeom prst="ellipse">
                    <a:avLst/>
                  </a:prstGeom>
                  <a:grp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grpSp>
            <p:sp>
              <p:nvSpPr>
                <p:cNvPr id="74" name="正方形/長方形 73">
                  <a:extLst>
                    <a:ext uri="{FF2B5EF4-FFF2-40B4-BE49-F238E27FC236}">
                      <a16:creationId xmlns:a16="http://schemas.microsoft.com/office/drawing/2014/main" id="{7F780B73-D94A-4C40-8F07-A3960EC0D90E}"/>
                    </a:ext>
                  </a:extLst>
                </p:cNvPr>
                <p:cNvSpPr/>
                <p:nvPr/>
              </p:nvSpPr>
              <p:spPr>
                <a:xfrm>
                  <a:off x="7769975" y="7768810"/>
                  <a:ext cx="1131655" cy="307777"/>
                </a:xfrm>
                <a:prstGeom prst="rect">
                  <a:avLst/>
                </a:prstGeom>
              </p:spPr>
              <p:txBody>
                <a:bodyPr wrap="none" lIns="0" tIns="0" rIns="0" bIns="0" anchor="ctr" anchorCtr="1">
                  <a:spAutoFit/>
                </a:bodyPr>
                <a:lstStyle/>
                <a:p>
                  <a:r>
                    <a:rPr lang="en-US" altLang="ja-JP" sz="2000" b="1" dirty="0">
                      <a:solidFill>
                        <a:schemeClr val="bg1">
                          <a:lumMod val="50000"/>
                        </a:schemeClr>
                      </a:solidFill>
                      <a:latin typeface="Meiryo UI" panose="020B0604030504040204" pitchFamily="50" charset="-128"/>
                      <a:ea typeface="Meiryo UI" panose="020B0604030504040204" pitchFamily="50" charset="-128"/>
                      <a:cs typeface="Verdana" panose="020B0604030504040204" pitchFamily="34" charset="0"/>
                    </a:rPr>
                    <a:t>Internet</a:t>
                  </a:r>
                </a:p>
              </p:txBody>
            </p:sp>
          </p:grpSp>
          <p:sp>
            <p:nvSpPr>
              <p:cNvPr id="86" name="テキスト ボックス 85">
                <a:extLst>
                  <a:ext uri="{FF2B5EF4-FFF2-40B4-BE49-F238E27FC236}">
                    <a16:creationId xmlns:a16="http://schemas.microsoft.com/office/drawing/2014/main" id="{03AE0C2A-D6CA-494B-AC61-3450DE7A3004}"/>
                  </a:ext>
                </a:extLst>
              </p:cNvPr>
              <p:cNvSpPr txBox="1"/>
              <p:nvPr/>
            </p:nvSpPr>
            <p:spPr>
              <a:xfrm>
                <a:off x="7690666" y="7122884"/>
                <a:ext cx="1290272" cy="1203129"/>
              </a:xfrm>
              <a:prstGeom prst="rect">
                <a:avLst/>
              </a:prstGeom>
              <a:noFill/>
            </p:spPr>
            <p:txBody>
              <a:bodyPr wrap="square" lIns="0" tIns="0" rIns="0" bIns="0" rtlCol="0" anchor="ctr" anchorCtr="1">
                <a:noAutofit/>
              </a:bodyPr>
              <a:lstStyle/>
              <a:p>
                <a:r>
                  <a:rPr kumimoji="1" lang="en-US" altLang="ja-JP" sz="15000" dirty="0">
                    <a:solidFill>
                      <a:srgbClr val="DE0000">
                        <a:alpha val="70000"/>
                      </a:srgbClr>
                    </a:solidFill>
                    <a:latin typeface="Meiryo UI" panose="020B0604030504040204" pitchFamily="50" charset="-128"/>
                    <a:ea typeface="Meiryo UI" panose="020B0604030504040204" pitchFamily="50" charset="-128"/>
                  </a:rPr>
                  <a:t>×</a:t>
                </a:r>
                <a:endParaRPr kumimoji="1" lang="ja-JP" altLang="en-US" sz="15000" dirty="0">
                  <a:solidFill>
                    <a:srgbClr val="DE0000">
                      <a:alpha val="70000"/>
                    </a:srgbClr>
                  </a:solidFill>
                  <a:latin typeface="Meiryo UI" panose="020B0604030504040204" pitchFamily="50" charset="-128"/>
                  <a:ea typeface="Meiryo UI" panose="020B0604030504040204" pitchFamily="50" charset="-128"/>
                </a:endParaRPr>
              </a:p>
            </p:txBody>
          </p:sp>
        </p:grpSp>
      </p:grpSp>
      <p:sp>
        <p:nvSpPr>
          <p:cNvPr id="89" name="テキスト ボックス 88">
            <a:extLst>
              <a:ext uri="{FF2B5EF4-FFF2-40B4-BE49-F238E27FC236}">
                <a16:creationId xmlns:a16="http://schemas.microsoft.com/office/drawing/2014/main" id="{F6D07846-E7D3-4DF8-8C03-292BC0001951}"/>
              </a:ext>
            </a:extLst>
          </p:cNvPr>
          <p:cNvSpPr txBox="1"/>
          <p:nvPr/>
        </p:nvSpPr>
        <p:spPr>
          <a:xfrm>
            <a:off x="1298092" y="6737047"/>
            <a:ext cx="4536000" cy="468000"/>
          </a:xfrm>
          <a:prstGeom prst="rect">
            <a:avLst/>
          </a:prstGeom>
          <a:noFill/>
        </p:spPr>
        <p:txBody>
          <a:bodyPr wrap="square" lIns="0" tIns="0" rIns="0" bIns="0" rtlCol="0" anchor="ctr" anchorCtr="1">
            <a:noAutofit/>
          </a:bodyPr>
          <a:lstStyle/>
          <a:p>
            <a:r>
              <a:rPr lang="ja-JP" altLang="en-US" sz="2400" b="1" dirty="0">
                <a:solidFill>
                  <a:schemeClr val="bg1">
                    <a:lumMod val="50000"/>
                  </a:schemeClr>
                </a:solidFill>
                <a:latin typeface="Meiryo UI" panose="020B0604030504040204" pitchFamily="50" charset="-128"/>
                <a:ea typeface="Meiryo UI" panose="020B0604030504040204" pitchFamily="50" charset="-128"/>
              </a:rPr>
              <a:t>データ消去の対象フォルダ</a:t>
            </a:r>
            <a:r>
              <a:rPr lang="en-US" altLang="ja-JP" sz="2400" b="1" dirty="0">
                <a:solidFill>
                  <a:schemeClr val="bg1">
                    <a:lumMod val="50000"/>
                  </a:schemeClr>
                </a:solidFill>
                <a:latin typeface="Meiryo UI" panose="020B0604030504040204" pitchFamily="50" charset="-128"/>
                <a:ea typeface="Meiryo UI" panose="020B0604030504040204" pitchFamily="50" charset="-128"/>
              </a:rPr>
              <a:t>/</a:t>
            </a:r>
            <a:r>
              <a:rPr lang="ja-JP" altLang="en-US" sz="2400" b="1" dirty="0">
                <a:solidFill>
                  <a:schemeClr val="bg1">
                    <a:lumMod val="50000"/>
                  </a:schemeClr>
                </a:solidFill>
                <a:latin typeface="Meiryo UI" panose="020B0604030504040204" pitchFamily="50" charset="-128"/>
                <a:ea typeface="Meiryo UI" panose="020B0604030504040204" pitchFamily="50" charset="-128"/>
              </a:rPr>
              <a:t>ファイル</a:t>
            </a:r>
            <a:endParaRPr lang="en-US" altLang="ja-JP" sz="2400" b="1" dirty="0">
              <a:solidFill>
                <a:schemeClr val="bg1">
                  <a:lumMod val="50000"/>
                </a:schemeClr>
              </a:solidFill>
              <a:latin typeface="Meiryo UI" panose="020B0604030504040204" pitchFamily="50" charset="-128"/>
              <a:ea typeface="Meiryo UI" panose="020B0604030504040204" pitchFamily="50" charset="-128"/>
            </a:endParaRPr>
          </a:p>
        </p:txBody>
      </p:sp>
      <p:sp>
        <p:nvSpPr>
          <p:cNvPr id="51" name="テキスト ボックス 50">
            <a:extLst>
              <a:ext uri="{FF2B5EF4-FFF2-40B4-BE49-F238E27FC236}">
                <a16:creationId xmlns:a16="http://schemas.microsoft.com/office/drawing/2014/main" id="{78C141E9-C893-4AF4-BF49-54A8792AB7A7}"/>
              </a:ext>
            </a:extLst>
          </p:cNvPr>
          <p:cNvSpPr txBox="1"/>
          <p:nvPr/>
        </p:nvSpPr>
        <p:spPr>
          <a:xfrm>
            <a:off x="8175422" y="6737047"/>
            <a:ext cx="2520000" cy="468000"/>
          </a:xfrm>
          <a:prstGeom prst="rect">
            <a:avLst/>
          </a:prstGeom>
          <a:noFill/>
        </p:spPr>
        <p:txBody>
          <a:bodyPr wrap="none" lIns="0" tIns="0" rIns="0" bIns="0" rtlCol="0" anchor="ctr" anchorCtr="1">
            <a:noAutofit/>
          </a:bodyPr>
          <a:lstStyle/>
          <a:p>
            <a:r>
              <a:rPr kumimoji="1" lang="ja-JP" altLang="en-US" sz="2400" b="1" dirty="0">
                <a:solidFill>
                  <a:srgbClr val="DE0000"/>
                </a:solidFill>
                <a:latin typeface="Meiryo UI" panose="020B0604030504040204" pitchFamily="50" charset="-128"/>
                <a:ea typeface="Meiryo UI" panose="020B0604030504040204" pitchFamily="50" charset="-128"/>
              </a:rPr>
              <a:t>時限消去にも対応</a:t>
            </a:r>
          </a:p>
        </p:txBody>
      </p:sp>
      <p:sp>
        <p:nvSpPr>
          <p:cNvPr id="90" name="テキスト ボックス 89">
            <a:extLst>
              <a:ext uri="{FF2B5EF4-FFF2-40B4-BE49-F238E27FC236}">
                <a16:creationId xmlns:a16="http://schemas.microsoft.com/office/drawing/2014/main" id="{2AA0744F-85A7-49EA-AA61-E78D6F3AFB0C}"/>
              </a:ext>
            </a:extLst>
          </p:cNvPr>
          <p:cNvSpPr txBox="1"/>
          <p:nvPr/>
        </p:nvSpPr>
        <p:spPr>
          <a:xfrm>
            <a:off x="990514" y="7324278"/>
            <a:ext cx="3529289" cy="1538883"/>
          </a:xfrm>
          <a:prstGeom prst="rect">
            <a:avLst/>
          </a:prstGeom>
          <a:noFill/>
        </p:spPr>
        <p:txBody>
          <a:bodyPr wrap="square" lIns="0" tIns="0" rIns="0" bIns="0" rtlCol="0" anchor="t" anchorCtr="0">
            <a:spAutoFit/>
          </a:bodyPr>
          <a:lstStyle/>
          <a:p>
            <a:pPr algn="l">
              <a:spcBef>
                <a:spcPts val="2400"/>
              </a:spcBef>
            </a:pPr>
            <a:r>
              <a:rPr lang="ja-JP" altLang="en-US" sz="2000" dirty="0">
                <a:solidFill>
                  <a:srgbClr val="00B050"/>
                </a:solidFill>
                <a:latin typeface="Meiryo UI" panose="020B0604030504040204" pitchFamily="50" charset="-128"/>
                <a:ea typeface="Meiryo UI" panose="020B0604030504040204" pitchFamily="50" charset="-128"/>
              </a:rPr>
              <a:t>●</a:t>
            </a:r>
            <a:r>
              <a:rPr lang="ja-JP" altLang="en-US" sz="2000" dirty="0">
                <a:solidFill>
                  <a:sysClr val="windowText" lastClr="000000"/>
                </a:solidFill>
                <a:latin typeface="Meiryo UI" panose="020B0604030504040204" pitchFamily="50" charset="-128"/>
                <a:ea typeface="Meiryo UI" panose="020B0604030504040204" pitchFamily="50" charset="-128"/>
              </a:rPr>
              <a:t>デスクトップ</a:t>
            </a:r>
            <a:endParaRPr lang="en-US" altLang="ja-JP" sz="2000" dirty="0">
              <a:solidFill>
                <a:sysClr val="windowText" lastClr="000000"/>
              </a:solidFill>
              <a:latin typeface="Meiryo UI" panose="020B0604030504040204" pitchFamily="50" charset="-128"/>
              <a:ea typeface="Meiryo UI" panose="020B0604030504040204" pitchFamily="50" charset="-128"/>
            </a:endParaRPr>
          </a:p>
          <a:p>
            <a:pPr algn="l">
              <a:spcBef>
                <a:spcPts val="2400"/>
              </a:spcBef>
            </a:pPr>
            <a:r>
              <a:rPr lang="ja-JP" altLang="en-US" sz="2000" dirty="0">
                <a:solidFill>
                  <a:srgbClr val="00B050"/>
                </a:solidFill>
                <a:latin typeface="Meiryo UI" panose="020B0604030504040204" pitchFamily="50" charset="-128"/>
                <a:ea typeface="Meiryo UI" panose="020B0604030504040204" pitchFamily="50" charset="-128"/>
              </a:rPr>
              <a:t>●</a:t>
            </a:r>
            <a:r>
              <a:rPr lang="ja-JP" altLang="en-US" sz="2000" dirty="0">
                <a:solidFill>
                  <a:sysClr val="windowText" lastClr="000000"/>
                </a:solidFill>
                <a:latin typeface="Meiryo UI" panose="020B0604030504040204" pitchFamily="50" charset="-128"/>
                <a:ea typeface="Meiryo UI" panose="020B0604030504040204" pitchFamily="50" charset="-128"/>
              </a:rPr>
              <a:t>マイドキュメント</a:t>
            </a:r>
            <a:endParaRPr lang="en-US" altLang="ja-JP" sz="2000" dirty="0">
              <a:solidFill>
                <a:sysClr val="windowText" lastClr="000000"/>
              </a:solidFill>
              <a:latin typeface="Meiryo UI" panose="020B0604030504040204" pitchFamily="50" charset="-128"/>
              <a:ea typeface="Meiryo UI" panose="020B0604030504040204" pitchFamily="50" charset="-128"/>
            </a:endParaRPr>
          </a:p>
          <a:p>
            <a:pPr algn="l">
              <a:spcBef>
                <a:spcPts val="2400"/>
              </a:spcBef>
            </a:pPr>
            <a:r>
              <a:rPr lang="ja-JP" altLang="en-US" sz="2000" dirty="0">
                <a:solidFill>
                  <a:srgbClr val="00B050"/>
                </a:solidFill>
                <a:latin typeface="Meiryo UI" panose="020B0604030504040204" pitchFamily="50" charset="-128"/>
                <a:ea typeface="Meiryo UI" panose="020B0604030504040204" pitchFamily="50" charset="-128"/>
              </a:rPr>
              <a:t>●</a:t>
            </a:r>
            <a:r>
              <a:rPr lang="ja-JP" altLang="en-US" sz="2000" dirty="0">
                <a:solidFill>
                  <a:sysClr val="windowText" lastClr="000000"/>
                </a:solidFill>
                <a:latin typeface="Meiryo UI" panose="020B0604030504040204" pitchFamily="50" charset="-128"/>
                <a:ea typeface="Meiryo UI" panose="020B0604030504040204" pitchFamily="50" charset="-128"/>
              </a:rPr>
              <a:t>任意パス（</a:t>
            </a:r>
            <a:r>
              <a:rPr lang="en-US" altLang="ja-JP" sz="2000" dirty="0">
                <a:solidFill>
                  <a:sysClr val="windowText" lastClr="000000"/>
                </a:solidFill>
                <a:latin typeface="Meiryo UI" panose="020B0604030504040204" pitchFamily="50" charset="-128"/>
                <a:ea typeface="Meiryo UI" panose="020B0604030504040204" pitchFamily="50" charset="-128"/>
              </a:rPr>
              <a:t>5</a:t>
            </a:r>
            <a:r>
              <a:rPr lang="ja-JP" altLang="en-US" sz="2000" dirty="0">
                <a:solidFill>
                  <a:sysClr val="windowText" lastClr="000000"/>
                </a:solidFill>
                <a:latin typeface="Meiryo UI" panose="020B0604030504040204" pitchFamily="50" charset="-128"/>
                <a:ea typeface="Meiryo UI" panose="020B0604030504040204" pitchFamily="50" charset="-128"/>
              </a:rPr>
              <a:t>個指定可能）</a:t>
            </a:r>
            <a:endParaRPr lang="en-US" altLang="ja-JP" sz="2000" dirty="0">
              <a:solidFill>
                <a:sysClr val="windowText" lastClr="000000"/>
              </a:solidFill>
              <a:latin typeface="Meiryo UI" panose="020B0604030504040204" pitchFamily="50" charset="-128"/>
              <a:ea typeface="Meiryo UI" panose="020B0604030504040204" pitchFamily="50" charset="-128"/>
            </a:endParaRPr>
          </a:p>
        </p:txBody>
      </p:sp>
      <p:cxnSp>
        <p:nvCxnSpPr>
          <p:cNvPr id="95" name="直線コネクタ 94">
            <a:extLst>
              <a:ext uri="{FF2B5EF4-FFF2-40B4-BE49-F238E27FC236}">
                <a16:creationId xmlns:a16="http://schemas.microsoft.com/office/drawing/2014/main" id="{4B4342CA-9D39-4C08-B2AA-D360CC3CD50F}"/>
              </a:ext>
            </a:extLst>
          </p:cNvPr>
          <p:cNvCxnSpPr/>
          <p:nvPr/>
        </p:nvCxnSpPr>
        <p:spPr bwMode="auto">
          <a:xfrm>
            <a:off x="990514" y="7773136"/>
            <a:ext cx="5151052" cy="0"/>
          </a:xfrm>
          <a:prstGeom prst="line">
            <a:avLst/>
          </a:prstGeom>
          <a:solidFill>
            <a:srgbClr val="000000"/>
          </a:solidFill>
          <a:ln w="25400" cap="flat" cmpd="sng" algn="ctr">
            <a:solidFill>
              <a:schemeClr val="bg1">
                <a:lumMod val="50000"/>
              </a:schemeClr>
            </a:solidFill>
            <a:prstDash val="sysDot"/>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7" name="直線コネクタ 96">
            <a:extLst>
              <a:ext uri="{FF2B5EF4-FFF2-40B4-BE49-F238E27FC236}">
                <a16:creationId xmlns:a16="http://schemas.microsoft.com/office/drawing/2014/main" id="{E65BB71D-B615-45B1-82FC-7FDDB0101761}"/>
              </a:ext>
            </a:extLst>
          </p:cNvPr>
          <p:cNvCxnSpPr/>
          <p:nvPr/>
        </p:nvCxnSpPr>
        <p:spPr bwMode="auto">
          <a:xfrm>
            <a:off x="990514" y="8404398"/>
            <a:ext cx="4934853" cy="0"/>
          </a:xfrm>
          <a:prstGeom prst="line">
            <a:avLst/>
          </a:prstGeom>
          <a:solidFill>
            <a:srgbClr val="000000"/>
          </a:solidFill>
          <a:ln w="25400" cap="flat" cmpd="sng" algn="ctr">
            <a:solidFill>
              <a:schemeClr val="bg1">
                <a:lumMod val="50000"/>
              </a:schemeClr>
            </a:solidFill>
            <a:prstDash val="sysDot"/>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99" name="グループ化 98">
            <a:extLst>
              <a:ext uri="{FF2B5EF4-FFF2-40B4-BE49-F238E27FC236}">
                <a16:creationId xmlns:a16="http://schemas.microsoft.com/office/drawing/2014/main" id="{CCC52909-2663-47D8-9844-F16EE0E5906E}"/>
              </a:ext>
            </a:extLst>
          </p:cNvPr>
          <p:cNvGrpSpPr/>
          <p:nvPr/>
        </p:nvGrpSpPr>
        <p:grpSpPr>
          <a:xfrm>
            <a:off x="3600951" y="7128655"/>
            <a:ext cx="2928133" cy="2117318"/>
            <a:chOff x="3600951" y="7084628"/>
            <a:chExt cx="2928133" cy="2117318"/>
          </a:xfrm>
        </p:grpSpPr>
        <p:pic>
          <p:nvPicPr>
            <p:cNvPr id="91" name="Picture 2" descr="http://pc-zero.jp/images/technic/folder_wallpaper.jpg">
              <a:extLst>
                <a:ext uri="{FF2B5EF4-FFF2-40B4-BE49-F238E27FC236}">
                  <a16:creationId xmlns:a16="http://schemas.microsoft.com/office/drawing/2014/main" id="{2C68BD02-90C0-453E-AE8E-C00456A856FE}"/>
                </a:ext>
              </a:extLst>
            </p:cNvPr>
            <p:cNvPicPr>
              <a:picLocks noChangeAspect="1" noChangeArrowheads="1"/>
            </p:cNvPicPr>
            <p:nvPr/>
          </p:nvPicPr>
          <p:blipFill>
            <a:blip r:embed="rId5" cstate="screen">
              <a:clrChange>
                <a:clrFrom>
                  <a:srgbClr val="FEFEFE"/>
                </a:clrFrom>
                <a:clrTo>
                  <a:srgbClr val="FEFEFE">
                    <a:alpha val="0"/>
                  </a:srgbClr>
                </a:clrTo>
              </a:clrChange>
              <a:extLst>
                <a:ext uri="{28A0092B-C50C-407E-A947-70E740481C1C}">
                  <a14:useLocalDpi xmlns:a14="http://schemas.microsoft.com/office/drawing/2010/main"/>
                </a:ext>
              </a:extLst>
            </a:blip>
            <a:srcRect/>
            <a:stretch>
              <a:fillRect/>
            </a:stretch>
          </p:blipFill>
          <p:spPr bwMode="auto">
            <a:xfrm>
              <a:off x="3600951" y="7084628"/>
              <a:ext cx="1436413" cy="1436413"/>
            </a:xfrm>
            <a:prstGeom prst="rect">
              <a:avLst/>
            </a:prstGeom>
            <a:noFill/>
            <a:extLst>
              <a:ext uri="{909E8E84-426E-40DD-AFC4-6F175D3DCCD1}">
                <a14:hiddenFill xmlns:a14="http://schemas.microsoft.com/office/drawing/2010/main">
                  <a:solidFill>
                    <a:srgbClr val="FFFFFF"/>
                  </a:solidFill>
                </a14:hiddenFill>
              </a:ext>
            </a:extLst>
          </p:spPr>
        </p:pic>
        <p:pic>
          <p:nvPicPr>
            <p:cNvPr id="92" name="Picture 2" descr="http://pc-zero.jp/images/technic/folder_wallpaper.jpg">
              <a:extLst>
                <a:ext uri="{FF2B5EF4-FFF2-40B4-BE49-F238E27FC236}">
                  <a16:creationId xmlns:a16="http://schemas.microsoft.com/office/drawing/2014/main" id="{C324A034-2134-4A4F-A080-CC54F042F2F2}"/>
                </a:ext>
              </a:extLst>
            </p:cNvPr>
            <p:cNvPicPr>
              <a:picLocks noChangeAspect="1" noChangeArrowheads="1"/>
            </p:cNvPicPr>
            <p:nvPr/>
          </p:nvPicPr>
          <p:blipFill>
            <a:blip r:embed="rId5" cstate="screen">
              <a:clrChange>
                <a:clrFrom>
                  <a:srgbClr val="FEFEFE"/>
                </a:clrFrom>
                <a:clrTo>
                  <a:srgbClr val="FEFEFE">
                    <a:alpha val="0"/>
                  </a:srgbClr>
                </a:clrTo>
              </a:clrChange>
              <a:extLst>
                <a:ext uri="{28A0092B-C50C-407E-A947-70E740481C1C}">
                  <a14:useLocalDpi xmlns:a14="http://schemas.microsoft.com/office/drawing/2010/main"/>
                </a:ext>
              </a:extLst>
            </a:blip>
            <a:srcRect/>
            <a:stretch>
              <a:fillRect/>
            </a:stretch>
          </p:blipFill>
          <p:spPr bwMode="auto">
            <a:xfrm>
              <a:off x="4346811" y="7425081"/>
              <a:ext cx="1436413" cy="1436413"/>
            </a:xfrm>
            <a:prstGeom prst="rect">
              <a:avLst/>
            </a:prstGeom>
            <a:noFill/>
            <a:extLst>
              <a:ext uri="{909E8E84-426E-40DD-AFC4-6F175D3DCCD1}">
                <a14:hiddenFill xmlns:a14="http://schemas.microsoft.com/office/drawing/2010/main">
                  <a:solidFill>
                    <a:srgbClr val="FFFFFF"/>
                  </a:solidFill>
                </a14:hiddenFill>
              </a:ext>
            </a:extLst>
          </p:spPr>
        </p:pic>
        <p:pic>
          <p:nvPicPr>
            <p:cNvPr id="93" name="Picture 2" descr="http://pc-zero.jp/images/technic/folder_wallpaper.jpg">
              <a:extLst>
                <a:ext uri="{FF2B5EF4-FFF2-40B4-BE49-F238E27FC236}">
                  <a16:creationId xmlns:a16="http://schemas.microsoft.com/office/drawing/2014/main" id="{478AF9CD-2841-4CE4-BED8-1B20E25D9546}"/>
                </a:ext>
              </a:extLst>
            </p:cNvPr>
            <p:cNvPicPr>
              <a:picLocks noChangeAspect="1" noChangeArrowheads="1"/>
            </p:cNvPicPr>
            <p:nvPr/>
          </p:nvPicPr>
          <p:blipFill>
            <a:blip r:embed="rId5" cstate="screen">
              <a:clrChange>
                <a:clrFrom>
                  <a:srgbClr val="FEFEFE"/>
                </a:clrFrom>
                <a:clrTo>
                  <a:srgbClr val="FEFEFE">
                    <a:alpha val="0"/>
                  </a:srgbClr>
                </a:clrTo>
              </a:clrChange>
              <a:extLst>
                <a:ext uri="{28A0092B-C50C-407E-A947-70E740481C1C}">
                  <a14:useLocalDpi xmlns:a14="http://schemas.microsoft.com/office/drawing/2010/main"/>
                </a:ext>
              </a:extLst>
            </a:blip>
            <a:srcRect/>
            <a:stretch>
              <a:fillRect/>
            </a:stretch>
          </p:blipFill>
          <p:spPr bwMode="auto">
            <a:xfrm>
              <a:off x="5092671" y="7765533"/>
              <a:ext cx="1436413" cy="143641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7" name="グループ化 106">
            <a:extLst>
              <a:ext uri="{FF2B5EF4-FFF2-40B4-BE49-F238E27FC236}">
                <a16:creationId xmlns:a16="http://schemas.microsoft.com/office/drawing/2014/main" id="{FEE3A196-9BED-4D8B-B39C-03594D3A0E3D}"/>
              </a:ext>
            </a:extLst>
          </p:cNvPr>
          <p:cNvGrpSpPr/>
          <p:nvPr/>
        </p:nvGrpSpPr>
        <p:grpSpPr>
          <a:xfrm>
            <a:off x="6822662" y="7054693"/>
            <a:ext cx="932464" cy="932464"/>
            <a:chOff x="6822662" y="6818135"/>
            <a:chExt cx="932464" cy="932464"/>
          </a:xfrm>
        </p:grpSpPr>
        <p:sp>
          <p:nvSpPr>
            <p:cNvPr id="103" name="楕円 102">
              <a:extLst>
                <a:ext uri="{FF2B5EF4-FFF2-40B4-BE49-F238E27FC236}">
                  <a16:creationId xmlns:a16="http://schemas.microsoft.com/office/drawing/2014/main" id="{0E0485AB-3446-4770-8706-15D419F05C48}"/>
                </a:ext>
              </a:extLst>
            </p:cNvPr>
            <p:cNvSpPr/>
            <p:nvPr/>
          </p:nvSpPr>
          <p:spPr bwMode="auto">
            <a:xfrm>
              <a:off x="6822662" y="6818135"/>
              <a:ext cx="932464" cy="932464"/>
            </a:xfrm>
            <a:prstGeom prst="ellipse">
              <a:avLst/>
            </a:prstGeom>
            <a:solidFill>
              <a:schemeClr val="bg1"/>
            </a:solidFill>
            <a:ln w="38100" cap="flat" cmpd="sng" algn="ctr">
              <a:solidFill>
                <a:srgbClr val="DE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70" name="Text Box 19">
              <a:extLst>
                <a:ext uri="{FF2B5EF4-FFF2-40B4-BE49-F238E27FC236}">
                  <a16:creationId xmlns:a16="http://schemas.microsoft.com/office/drawing/2014/main" id="{4F05332C-39C7-4970-B667-8381FBBE1881}"/>
                </a:ext>
              </a:extLst>
            </p:cNvPr>
            <p:cNvSpPr txBox="1">
              <a:spLocks noChangeArrowheads="1"/>
            </p:cNvSpPr>
            <p:nvPr/>
          </p:nvSpPr>
          <p:spPr bwMode="auto">
            <a:xfrm>
              <a:off x="6964894" y="6960367"/>
              <a:ext cx="648000" cy="64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0" tIns="0" rIns="0" bIns="0" anchor="ctr" anchorCtr="1">
              <a:noAutofit/>
            </a:bodyPr>
            <a:lstStyle/>
            <a:p>
              <a:pPr>
                <a:spcBef>
                  <a:spcPts val="0"/>
                </a:spcBef>
              </a:pPr>
              <a:r>
                <a:rPr lang="ja-JP" altLang="en-US" sz="1800" b="1" dirty="0">
                  <a:solidFill>
                    <a:srgbClr val="DE0000"/>
                  </a:solidFill>
                  <a:latin typeface="Meiryo UI" panose="020B0604030504040204" pitchFamily="50" charset="-128"/>
                  <a:ea typeface="Meiryo UI" panose="020B0604030504040204" pitchFamily="50" charset="-128"/>
                </a:rPr>
                <a:t>通信</a:t>
              </a:r>
              <a:endParaRPr lang="en-US" altLang="ja-JP" sz="1800" b="1" dirty="0">
                <a:solidFill>
                  <a:srgbClr val="DE0000"/>
                </a:solidFill>
                <a:latin typeface="Meiryo UI" panose="020B0604030504040204" pitchFamily="50" charset="-128"/>
                <a:ea typeface="Meiryo UI" panose="020B0604030504040204" pitchFamily="50" charset="-128"/>
              </a:endParaRPr>
            </a:p>
            <a:p>
              <a:pPr>
                <a:spcBef>
                  <a:spcPts val="0"/>
                </a:spcBef>
              </a:pPr>
              <a:r>
                <a:rPr lang="ja-JP" altLang="en-US" sz="1800" b="1" dirty="0">
                  <a:solidFill>
                    <a:srgbClr val="DE0000"/>
                  </a:solidFill>
                  <a:latin typeface="Meiryo UI" panose="020B0604030504040204" pitchFamily="50" charset="-128"/>
                  <a:ea typeface="Meiryo UI" panose="020B0604030504040204" pitchFamily="50" charset="-128"/>
                </a:rPr>
                <a:t>不可</a:t>
              </a:r>
            </a:p>
          </p:txBody>
        </p:sp>
      </p:grpSp>
      <p:grpSp>
        <p:nvGrpSpPr>
          <p:cNvPr id="106" name="グループ化 105">
            <a:extLst>
              <a:ext uri="{FF2B5EF4-FFF2-40B4-BE49-F238E27FC236}">
                <a16:creationId xmlns:a16="http://schemas.microsoft.com/office/drawing/2014/main" id="{02E05CD3-1760-4C82-A2BF-1D34D8BB9759}"/>
              </a:ext>
            </a:extLst>
          </p:cNvPr>
          <p:cNvGrpSpPr/>
          <p:nvPr/>
        </p:nvGrpSpPr>
        <p:grpSpPr>
          <a:xfrm>
            <a:off x="11115718" y="7054693"/>
            <a:ext cx="932464" cy="932464"/>
            <a:chOff x="11132904" y="6818135"/>
            <a:chExt cx="932464" cy="932464"/>
          </a:xfrm>
        </p:grpSpPr>
        <p:sp>
          <p:nvSpPr>
            <p:cNvPr id="104" name="楕円 103">
              <a:extLst>
                <a:ext uri="{FF2B5EF4-FFF2-40B4-BE49-F238E27FC236}">
                  <a16:creationId xmlns:a16="http://schemas.microsoft.com/office/drawing/2014/main" id="{390019BB-C7B1-4162-B85B-BF99A4A551B7}"/>
                </a:ext>
              </a:extLst>
            </p:cNvPr>
            <p:cNvSpPr/>
            <p:nvPr/>
          </p:nvSpPr>
          <p:spPr bwMode="auto">
            <a:xfrm>
              <a:off x="11132904" y="6818135"/>
              <a:ext cx="932464" cy="932464"/>
            </a:xfrm>
            <a:prstGeom prst="ellipse">
              <a:avLst/>
            </a:prstGeom>
            <a:solidFill>
              <a:schemeClr val="bg1"/>
            </a:solidFill>
            <a:ln w="38100" cap="flat" cmpd="sng" algn="ctr">
              <a:solidFill>
                <a:srgbClr val="DE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dirty="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105" name="Text Box 19">
              <a:extLst>
                <a:ext uri="{FF2B5EF4-FFF2-40B4-BE49-F238E27FC236}">
                  <a16:creationId xmlns:a16="http://schemas.microsoft.com/office/drawing/2014/main" id="{085EB5EE-C6C3-4CFA-A3DC-5B9B761331E4}"/>
                </a:ext>
              </a:extLst>
            </p:cNvPr>
            <p:cNvSpPr txBox="1">
              <a:spLocks noChangeArrowheads="1"/>
            </p:cNvSpPr>
            <p:nvPr/>
          </p:nvSpPr>
          <p:spPr bwMode="auto">
            <a:xfrm>
              <a:off x="11275136" y="6960367"/>
              <a:ext cx="648000" cy="64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0" tIns="0" rIns="0" bIns="0" anchor="ctr" anchorCtr="1">
              <a:noAutofit/>
            </a:bodyPr>
            <a:lstStyle/>
            <a:p>
              <a:pPr>
                <a:spcBef>
                  <a:spcPts val="0"/>
                </a:spcBef>
              </a:pPr>
              <a:r>
                <a:rPr lang="ja-JP" altLang="en-US" sz="1800" b="1" dirty="0">
                  <a:solidFill>
                    <a:srgbClr val="DE0000"/>
                  </a:solidFill>
                  <a:latin typeface="Meiryo UI" panose="020B0604030504040204" pitchFamily="50" charset="-128"/>
                  <a:ea typeface="Meiryo UI" panose="020B0604030504040204" pitchFamily="50" charset="-128"/>
                </a:rPr>
                <a:t>電源</a:t>
              </a:r>
              <a:endParaRPr lang="en-US" altLang="ja-JP" sz="1800" b="1" dirty="0">
                <a:solidFill>
                  <a:srgbClr val="DE0000"/>
                </a:solidFill>
                <a:latin typeface="Meiryo UI" panose="020B0604030504040204" pitchFamily="50" charset="-128"/>
                <a:ea typeface="Meiryo UI" panose="020B0604030504040204" pitchFamily="50" charset="-128"/>
              </a:endParaRPr>
            </a:p>
            <a:p>
              <a:pPr>
                <a:spcBef>
                  <a:spcPts val="0"/>
                </a:spcBef>
              </a:pPr>
              <a:r>
                <a:rPr lang="en-US" altLang="ja-JP" sz="1800" b="1" dirty="0">
                  <a:solidFill>
                    <a:srgbClr val="DE0000"/>
                  </a:solidFill>
                  <a:latin typeface="Meiryo UI" panose="020B0604030504040204" pitchFamily="50" charset="-128"/>
                  <a:ea typeface="Meiryo UI" panose="020B0604030504040204" pitchFamily="50" charset="-128"/>
                </a:rPr>
                <a:t>OFF</a:t>
              </a:r>
              <a:endParaRPr lang="ja-JP" altLang="en-US" sz="1800" b="1" dirty="0">
                <a:solidFill>
                  <a:srgbClr val="DE0000"/>
                </a:solidFill>
                <a:latin typeface="Meiryo UI" panose="020B0604030504040204" pitchFamily="50" charset="-128"/>
                <a:ea typeface="Meiryo UI" panose="020B0604030504040204" pitchFamily="50" charset="-128"/>
              </a:endParaRPr>
            </a:p>
          </p:txBody>
        </p:sp>
      </p:grpSp>
      <p:pic>
        <p:nvPicPr>
          <p:cNvPr id="71" name="図 70" descr="スクリーンショット が含まれている画像&#10;&#10;自動的に生成された説明">
            <a:extLst>
              <a:ext uri="{FF2B5EF4-FFF2-40B4-BE49-F238E27FC236}">
                <a16:creationId xmlns:a16="http://schemas.microsoft.com/office/drawing/2014/main" id="{D7EFBC9F-68C0-4628-BFEF-6F8588FC2861}"/>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911453" y="4828364"/>
            <a:ext cx="3546000" cy="1642756"/>
          </a:xfrm>
          <a:prstGeom prst="rect">
            <a:avLst/>
          </a:prstGeom>
          <a:ln w="6350">
            <a:solidFill>
              <a:schemeClr val="bg1">
                <a:lumMod val="50000"/>
              </a:schemeClr>
            </a:solidFill>
          </a:ln>
          <a:effectLst>
            <a:outerShdw blurRad="50800" dist="38100" dir="2700000" algn="tl" rotWithShape="0">
              <a:prstClr val="black">
                <a:alpha val="40000"/>
              </a:prstClr>
            </a:outerShdw>
          </a:effectLst>
        </p:spPr>
      </p:pic>
      <p:pic>
        <p:nvPicPr>
          <p:cNvPr id="72" name="pixta_32687266-22.png" descr="pixta_32687266-22.png">
            <a:extLst>
              <a:ext uri="{FF2B5EF4-FFF2-40B4-BE49-F238E27FC236}">
                <a16:creationId xmlns:a16="http://schemas.microsoft.com/office/drawing/2014/main" id="{72986FCD-EF3B-4117-887B-C8652EEB39D9}"/>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846886" y="3184711"/>
            <a:ext cx="1618500" cy="1369576"/>
          </a:xfrm>
          <a:prstGeom prst="rect">
            <a:avLst/>
          </a:prstGeom>
          <a:ln w="12700">
            <a:miter lim="400000"/>
          </a:ln>
        </p:spPr>
      </p:pic>
      <p:pic>
        <p:nvPicPr>
          <p:cNvPr id="84" name="pixta_42810363-01.png" descr="pixta_42810363-01.png">
            <a:extLst>
              <a:ext uri="{FF2B5EF4-FFF2-40B4-BE49-F238E27FC236}">
                <a16:creationId xmlns:a16="http://schemas.microsoft.com/office/drawing/2014/main" id="{82A61624-3C70-4F9D-8D66-A1515565E06F}"/>
              </a:ext>
            </a:extLst>
          </p:cNvPr>
          <p:cNvPicPr>
            <a:picLocks noChangeAspect="1"/>
          </p:cNvPicPr>
          <p:nvPr/>
        </p:nvPicPr>
        <p:blipFill rotWithShape="1">
          <a:blip r:embed="rId8" cstate="screen">
            <a:extLst>
              <a:ext uri="{BEBA8EAE-BF5A-486C-A8C5-ECC9F3942E4B}">
                <a14:imgProps xmlns:a14="http://schemas.microsoft.com/office/drawing/2010/main">
                  <a14:imgLayer r:embed="rId9">
                    <a14:imgEffect>
                      <a14:backgroundRemoval t="9956" b="89956" l="0" r="86214">
                        <a14:backgroundMark x1="15340" y1="79471" x2="15340" y2="79471"/>
                        <a14:backgroundMark x1="2039" y1="76123" x2="2039" y2="76123"/>
                      </a14:backgroundRemoval>
                    </a14:imgEffect>
                  </a14:imgLayer>
                </a14:imgProps>
              </a:ext>
              <a:ext uri="{28A0092B-C50C-407E-A947-70E740481C1C}">
                <a14:useLocalDpi xmlns:a14="http://schemas.microsoft.com/office/drawing/2010/main"/>
              </a:ext>
            </a:extLst>
          </a:blip>
          <a:srcRect/>
          <a:stretch/>
        </p:blipFill>
        <p:spPr>
          <a:xfrm>
            <a:off x="9703768" y="3049489"/>
            <a:ext cx="1472885" cy="1622902"/>
          </a:xfrm>
          <a:prstGeom prst="rect">
            <a:avLst/>
          </a:prstGeom>
          <a:ln w="12700">
            <a:miter lim="400000"/>
          </a:ln>
        </p:spPr>
      </p:pic>
    </p:spTree>
    <p:extLst>
      <p:ext uri="{BB962C8B-B14F-4D97-AF65-F5344CB8AC3E}">
        <p14:creationId xmlns:p14="http://schemas.microsoft.com/office/powerpoint/2010/main" val="1972973239"/>
      </p:ext>
    </p:extLst>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006A151A-A819-41ED-AC1C-BDC6BC4EC1AD}"/>
              </a:ext>
            </a:extLst>
          </p:cNvPr>
          <p:cNvSpPr>
            <a:spLocks noGrp="1"/>
          </p:cNvSpPr>
          <p:nvPr>
            <p:ph type="sldNum" sz="quarter" idx="4"/>
          </p:nvPr>
        </p:nvSpPr>
        <p:spPr/>
        <p:txBody>
          <a:bodyPr/>
          <a:lstStyle/>
          <a:p>
            <a:fld id="{F1BF7F6E-0413-4353-995D-100289A07FF8}" type="slidenum">
              <a:rPr lang="en-US" altLang="ja-JP" smtClean="0"/>
              <a:pPr/>
              <a:t>81</a:t>
            </a:fld>
            <a:endParaRPr lang="en-US" altLang="ja-JP" dirty="0"/>
          </a:p>
        </p:txBody>
      </p:sp>
      <p:sp>
        <p:nvSpPr>
          <p:cNvPr id="4" name="タイトル 3">
            <a:extLst>
              <a:ext uri="{FF2B5EF4-FFF2-40B4-BE49-F238E27FC236}">
                <a16:creationId xmlns:a16="http://schemas.microsoft.com/office/drawing/2014/main" id="{9FBED13E-3B24-4AA6-A6CD-8B65FDCC19E7}"/>
              </a:ext>
            </a:extLst>
          </p:cNvPr>
          <p:cNvSpPr>
            <a:spLocks noGrp="1"/>
          </p:cNvSpPr>
          <p:nvPr>
            <p:ph type="title"/>
          </p:nvPr>
        </p:nvSpPr>
        <p:spPr/>
        <p:txBody>
          <a:bodyPr/>
          <a:lstStyle/>
          <a:p>
            <a:r>
              <a:rPr lang="ja-JP" altLang="en-US" dirty="0">
                <a:latin typeface="Meiryo UI" panose="020B0604030504040204" pitchFamily="50" charset="-128"/>
                <a:ea typeface="Meiryo UI" panose="020B0604030504040204" pitchFamily="50" charset="-128"/>
              </a:rPr>
              <a:t>データ消去機能</a:t>
            </a:r>
            <a:endParaRPr kumimoji="1" lang="ja-JP" altLang="en-US" dirty="0"/>
          </a:p>
        </p:txBody>
      </p:sp>
      <p:sp>
        <p:nvSpPr>
          <p:cNvPr id="5" name="角丸四角形 13">
            <a:extLst>
              <a:ext uri="{FF2B5EF4-FFF2-40B4-BE49-F238E27FC236}">
                <a16:creationId xmlns:a16="http://schemas.microsoft.com/office/drawing/2014/main" id="{20C5114B-C8B1-40A5-BB3E-E5113EF11F84}"/>
              </a:ext>
            </a:extLst>
          </p:cNvPr>
          <p:cNvSpPr/>
          <p:nvPr/>
        </p:nvSpPr>
        <p:spPr bwMode="auto">
          <a:xfrm>
            <a:off x="9022006" y="360000"/>
            <a:ext cx="1080000" cy="288000"/>
          </a:xfrm>
          <a:prstGeom prst="roundRect">
            <a:avLst>
              <a:gd name="adj" fmla="val 13229"/>
            </a:avLst>
          </a:prstGeom>
          <a:solidFill>
            <a:srgbClr val="00B0F0"/>
          </a:solidFill>
          <a:ln w="28575" cap="flat" cmpd="sng" algn="ctr">
            <a:no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a:defRPr/>
            </a:pPr>
            <a:r>
              <a:rPr lang="en-US" altLang="ja-JP" sz="1400" b="1" kern="0" dirty="0">
                <a:solidFill>
                  <a:srgbClr val="FFFFFF"/>
                </a:solidFill>
                <a:latin typeface="Meiryo UI" panose="020B0604030504040204" pitchFamily="50" charset="-128"/>
                <a:ea typeface="Meiryo UI" panose="020B0604030504040204" pitchFamily="50" charset="-128"/>
                <a:cs typeface="Verdana" panose="020B0604030504040204" pitchFamily="34" charset="0"/>
              </a:rPr>
              <a:t>Windows</a:t>
            </a:r>
            <a:endParaRPr kumimoji="1" lang="ja-JP" altLang="en-US" sz="1400" b="1" kern="0" dirty="0">
              <a:solidFill>
                <a:srgbClr val="FFFFFF"/>
              </a:solidFill>
              <a:latin typeface="Meiryo UI" panose="020B0604030504040204" pitchFamily="50" charset="-128"/>
              <a:ea typeface="Meiryo UI" panose="020B0604030504040204" pitchFamily="50" charset="-128"/>
              <a:cs typeface="Verdana" panose="020B0604030504040204" pitchFamily="34" charset="0"/>
            </a:endParaRPr>
          </a:p>
        </p:txBody>
      </p:sp>
      <p:graphicFrame>
        <p:nvGraphicFramePr>
          <p:cNvPr id="6" name="Group 126">
            <a:extLst>
              <a:ext uri="{FF2B5EF4-FFF2-40B4-BE49-F238E27FC236}">
                <a16:creationId xmlns:a16="http://schemas.microsoft.com/office/drawing/2014/main" id="{A938FF37-D24E-4F0D-AA93-273864610B93}"/>
              </a:ext>
            </a:extLst>
          </p:cNvPr>
          <p:cNvGraphicFramePr>
            <a:graphicFrameLocks noGrp="1"/>
          </p:cNvGraphicFramePr>
          <p:nvPr>
            <p:extLst>
              <p:ext uri="{D42A27DB-BD31-4B8C-83A1-F6EECF244321}">
                <p14:modId xmlns:p14="http://schemas.microsoft.com/office/powerpoint/2010/main" val="1068911798"/>
              </p:ext>
            </p:extLst>
          </p:nvPr>
        </p:nvGraphicFramePr>
        <p:xfrm>
          <a:off x="740967" y="1634400"/>
          <a:ext cx="11520000" cy="7416000"/>
        </p:xfrm>
        <a:graphic>
          <a:graphicData uri="http://schemas.openxmlformats.org/drawingml/2006/table">
            <a:tbl>
              <a:tblPr/>
              <a:tblGrid>
                <a:gridCol w="1476000">
                  <a:extLst>
                    <a:ext uri="{9D8B030D-6E8A-4147-A177-3AD203B41FA5}">
                      <a16:colId xmlns:a16="http://schemas.microsoft.com/office/drawing/2014/main" val="20000"/>
                    </a:ext>
                  </a:extLst>
                </a:gridCol>
                <a:gridCol w="2628000">
                  <a:extLst>
                    <a:ext uri="{9D8B030D-6E8A-4147-A177-3AD203B41FA5}">
                      <a16:colId xmlns:a16="http://schemas.microsoft.com/office/drawing/2014/main" val="20001"/>
                    </a:ext>
                  </a:extLst>
                </a:gridCol>
                <a:gridCol w="7416000">
                  <a:extLst>
                    <a:ext uri="{9D8B030D-6E8A-4147-A177-3AD203B41FA5}">
                      <a16:colId xmlns:a16="http://schemas.microsoft.com/office/drawing/2014/main" val="20002"/>
                    </a:ext>
                  </a:extLst>
                </a:gridCol>
              </a:tblGrid>
              <a:tr h="432000">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1" lang="ja-JP" altLang="en-US" sz="1800" b="1" i="0" u="none" strike="noStrike" cap="none" normalizeH="0" baseline="0" dirty="0">
                          <a:ln>
                            <a:noFill/>
                          </a:ln>
                          <a:solidFill>
                            <a:schemeClr val="bg1"/>
                          </a:solidFill>
                          <a:effectLst/>
                          <a:latin typeface="Meiryo UI" panose="020B0604030504040204" pitchFamily="50" charset="-128"/>
                          <a:ea typeface="Meiryo UI" panose="020B0604030504040204" pitchFamily="50" charset="-128"/>
                        </a:rPr>
                        <a:t>項目１</a:t>
                      </a:r>
                    </a:p>
                  </a:txBody>
                  <a:tcPr marL="0" marR="0" marT="0" marB="0" anchor="ctr" anchorCtr="1"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solidFill>
                      <a:schemeClr val="bg1">
                        <a:lumMod val="65000"/>
                      </a:schemeClr>
                    </a:solidFill>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1" lang="ja-JP" altLang="en-US" sz="1800" b="1" i="0" u="none" strike="noStrike" cap="none" normalizeH="0" baseline="0" dirty="0">
                          <a:ln>
                            <a:noFill/>
                          </a:ln>
                          <a:solidFill>
                            <a:schemeClr val="bg1"/>
                          </a:solidFill>
                          <a:effectLst/>
                          <a:latin typeface="Meiryo UI" panose="020B0604030504040204" pitchFamily="50" charset="-128"/>
                          <a:ea typeface="Meiryo UI" panose="020B0604030504040204" pitchFamily="50" charset="-128"/>
                        </a:rPr>
                        <a:t>項目２</a:t>
                      </a:r>
                    </a:p>
                  </a:txBody>
                  <a:tcPr marL="0" marR="0" marT="0" marB="0" anchor="ctr" anchorCtr="1"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solidFill>
                      <a:schemeClr val="bg1">
                        <a:lumMod val="65000"/>
                      </a:schemeClr>
                    </a:solidFill>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1" lang="ja-JP" altLang="en-US" sz="1800" b="1" i="0" u="none" strike="noStrike" cap="none" normalizeH="0" baseline="0" dirty="0">
                          <a:ln>
                            <a:noFill/>
                          </a:ln>
                          <a:solidFill>
                            <a:schemeClr val="bg1"/>
                          </a:solidFill>
                          <a:effectLst/>
                          <a:latin typeface="Meiryo UI" panose="020B0604030504040204" pitchFamily="50" charset="-128"/>
                          <a:ea typeface="Meiryo UI" panose="020B0604030504040204" pitchFamily="50" charset="-128"/>
                        </a:rPr>
                        <a:t>詳　細</a:t>
                      </a:r>
                      <a:endParaRPr kumimoji="1" lang="en-US" altLang="ja-JP" sz="1800" b="1" i="0" u="none" strike="noStrike" cap="none" normalizeH="0" baseline="0" dirty="0">
                        <a:ln>
                          <a:noFill/>
                        </a:ln>
                        <a:solidFill>
                          <a:schemeClr val="bg1"/>
                        </a:solidFill>
                        <a:effectLst/>
                        <a:latin typeface="Meiryo UI" panose="020B0604030504040204" pitchFamily="50" charset="-128"/>
                        <a:ea typeface="Meiryo UI" panose="020B0604030504040204" pitchFamily="50" charset="-128"/>
                      </a:endParaRPr>
                    </a:p>
                  </a:txBody>
                  <a:tcPr marL="0" marR="0" marT="0" marB="0" anchor="ctr" anchorCtr="1"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solidFill>
                      <a:schemeClr val="bg1">
                        <a:lumMod val="65000"/>
                      </a:schemeClr>
                    </a:solidFill>
                  </a:tcPr>
                </a:tc>
                <a:extLst>
                  <a:ext uri="{0D108BD9-81ED-4DB2-BD59-A6C34878D82A}">
                    <a16:rowId xmlns:a16="http://schemas.microsoft.com/office/drawing/2014/main" val="10000"/>
                  </a:ext>
                </a:extLst>
              </a:tr>
              <a:tr h="540000">
                <a:tc rowSpan="5">
                  <a:txBody>
                    <a:bodyPr/>
                    <a:lstStyle/>
                    <a:p>
                      <a:pPr marL="144000" marR="0" lvl="0" indent="0" algn="l" defTabSz="914400" rtl="0" eaLnBrk="1" fontAlgn="base" latinLnBrk="0" hangingPunct="1">
                        <a:lnSpc>
                          <a:spcPct val="100000"/>
                        </a:lnSpc>
                        <a:spcBef>
                          <a:spcPts val="0"/>
                        </a:spcBef>
                        <a:spcAft>
                          <a:spcPct val="0"/>
                        </a:spcAft>
                        <a:buClrTx/>
                        <a:buSzTx/>
                        <a:buFontTx/>
                        <a:buNone/>
                        <a:tabLst/>
                      </a:pPr>
                      <a:r>
                        <a:rPr kumimoji="1" lang="ja-JP" altLang="en-US" sz="18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消去対象</a:t>
                      </a:r>
                      <a:endParaRPr kumimoji="1" lang="en-US" altLang="ja-JP" sz="18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endParaRPr>
                    </a:p>
                  </a:txBody>
                  <a:tcPr marL="72000" marR="72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noFill/>
                  </a:tcPr>
                </a:tc>
                <a:tc>
                  <a:txBody>
                    <a:bodyPr/>
                    <a:lstStyle/>
                    <a:p>
                      <a:pPr marL="144000" lvl="0" indent="0" algn="l">
                        <a:buFont typeface="Arial" pitchFamily="34" charset="0"/>
                        <a:buNone/>
                      </a:pPr>
                      <a:r>
                        <a:rPr lang="ja-JP" altLang="en-US" sz="1800" b="0" dirty="0">
                          <a:solidFill>
                            <a:schemeClr val="tx1"/>
                          </a:solidFill>
                          <a:latin typeface="Meiryo UI" panose="020B0604030504040204" pitchFamily="50" charset="-128"/>
                          <a:ea typeface="Meiryo UI" panose="020B0604030504040204" pitchFamily="50" charset="-128"/>
                        </a:rPr>
                        <a:t>消去対象フォルダ設定</a:t>
                      </a:r>
                      <a:endParaRPr lang="en-US" altLang="ja-JP" sz="1800" b="0" dirty="0">
                        <a:solidFill>
                          <a:schemeClr val="tx1"/>
                        </a:solidFill>
                        <a:latin typeface="Meiryo UI" panose="020B0604030504040204" pitchFamily="50" charset="-128"/>
                        <a:ea typeface="Meiryo UI" panose="020B0604030504040204" pitchFamily="50" charset="-128"/>
                      </a:endParaRPr>
                    </a:p>
                  </a:txBody>
                  <a:tcPr marL="72000" marR="72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solidFill>
                      <a:schemeClr val="bg1">
                        <a:lumMod val="85000"/>
                      </a:schemeClr>
                    </a:solidFill>
                  </a:tcPr>
                </a:tc>
                <a:tc>
                  <a:txBody>
                    <a:bodyPr/>
                    <a:lstStyle/>
                    <a:p>
                      <a:pPr marL="144000">
                        <a:spcBef>
                          <a:spcPts val="0"/>
                        </a:spcBef>
                        <a:spcAft>
                          <a:spcPts val="0"/>
                        </a:spcAft>
                      </a:pPr>
                      <a:r>
                        <a:rPr lang="ja-JP" altLang="en-US" sz="1600" b="0" dirty="0">
                          <a:solidFill>
                            <a:schemeClr val="tx1"/>
                          </a:solidFill>
                          <a:latin typeface="Meiryo UI" panose="020B0604030504040204" pitchFamily="50" charset="-128"/>
                          <a:ea typeface="Meiryo UI" panose="020B0604030504040204" pitchFamily="50" charset="-128"/>
                        </a:rPr>
                        <a:t>マイドキュメント、デスクトップ、任意指定（</a:t>
                      </a:r>
                      <a:r>
                        <a:rPr lang="en-US" altLang="ja-JP" sz="1600" b="0" dirty="0">
                          <a:solidFill>
                            <a:schemeClr val="tx1"/>
                          </a:solidFill>
                          <a:latin typeface="Meiryo UI" panose="020B0604030504040204" pitchFamily="50" charset="-128"/>
                          <a:ea typeface="Meiryo UI" panose="020B0604030504040204" pitchFamily="50" charset="-128"/>
                        </a:rPr>
                        <a:t>5</a:t>
                      </a:r>
                      <a:r>
                        <a:rPr lang="ja-JP" altLang="en-US" sz="1600" b="0" dirty="0">
                          <a:solidFill>
                            <a:schemeClr val="tx1"/>
                          </a:solidFill>
                          <a:latin typeface="Meiryo UI" panose="020B0604030504040204" pitchFamily="50" charset="-128"/>
                          <a:ea typeface="Meiryo UI" panose="020B0604030504040204" pitchFamily="50" charset="-128"/>
                        </a:rPr>
                        <a:t>つまで）</a:t>
                      </a:r>
                      <a:endParaRPr lang="en-US" altLang="ja-JP" sz="1600" b="0" dirty="0">
                        <a:solidFill>
                          <a:schemeClr val="tx1"/>
                        </a:solidFill>
                        <a:latin typeface="Meiryo UI" panose="020B0604030504040204" pitchFamily="50" charset="-128"/>
                        <a:ea typeface="Meiryo UI" panose="020B0604030504040204" pitchFamily="50" charset="-128"/>
                      </a:endParaRPr>
                    </a:p>
                  </a:txBody>
                  <a:tcPr marL="72000" marR="144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540000">
                <a:tc vMerge="1">
                  <a:txBody>
                    <a:bodyPr/>
                    <a:lstStyle/>
                    <a:p>
                      <a:endParaRPr kumimoji="1" lang="ja-JP" altLang="en-US"/>
                    </a:p>
                  </a:txBody>
                  <a:tcPr/>
                </a:tc>
                <a:tc>
                  <a:txBody>
                    <a:bodyPr/>
                    <a:lstStyle/>
                    <a:p>
                      <a:pPr marL="144000" lvl="0" indent="0" algn="l">
                        <a:buFont typeface="Arial" pitchFamily="34" charset="0"/>
                        <a:buNone/>
                      </a:pPr>
                      <a:r>
                        <a:rPr lang="ja-JP" altLang="en-US" sz="1800" b="0" dirty="0">
                          <a:solidFill>
                            <a:schemeClr val="tx1"/>
                          </a:solidFill>
                          <a:latin typeface="Meiryo UI" panose="020B0604030504040204" pitchFamily="50" charset="-128"/>
                          <a:ea typeface="Meiryo UI" panose="020B0604030504040204" pitchFamily="50" charset="-128"/>
                        </a:rPr>
                        <a:t>データ消去方式</a:t>
                      </a:r>
                      <a:endParaRPr lang="en-US" altLang="ja-JP" sz="1800" b="0" dirty="0">
                        <a:solidFill>
                          <a:schemeClr val="tx1"/>
                        </a:solidFill>
                        <a:latin typeface="Meiryo UI" panose="020B0604030504040204" pitchFamily="50" charset="-128"/>
                        <a:ea typeface="Meiryo UI" panose="020B0604030504040204" pitchFamily="50" charset="-128"/>
                      </a:endParaRPr>
                    </a:p>
                  </a:txBody>
                  <a:tcPr marL="72000" marR="72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solidFill>
                      <a:schemeClr val="bg1">
                        <a:lumMod val="85000"/>
                      </a:schemeClr>
                    </a:solidFill>
                  </a:tcPr>
                </a:tc>
                <a:tc>
                  <a:txBody>
                    <a:bodyPr/>
                    <a:lstStyle/>
                    <a:p>
                      <a:pPr marL="144000">
                        <a:spcBef>
                          <a:spcPts val="0"/>
                        </a:spcBef>
                        <a:spcAft>
                          <a:spcPts val="0"/>
                        </a:spcAft>
                      </a:pPr>
                      <a:r>
                        <a:rPr lang="ja-JP" altLang="en-US" sz="1600" b="0" dirty="0">
                          <a:solidFill>
                            <a:schemeClr val="tx1"/>
                          </a:solidFill>
                          <a:latin typeface="Meiryo UI" panose="020B0604030504040204" pitchFamily="50" charset="-128"/>
                          <a:ea typeface="Meiryo UI" panose="020B0604030504040204" pitchFamily="50" charset="-128"/>
                        </a:rPr>
                        <a:t>ランダムデータを</a:t>
                      </a:r>
                      <a:r>
                        <a:rPr lang="en-US" altLang="ja-JP" sz="1600" b="0" dirty="0">
                          <a:solidFill>
                            <a:schemeClr val="tx1"/>
                          </a:solidFill>
                          <a:latin typeface="Meiryo UI" panose="020B0604030504040204" pitchFamily="50" charset="-128"/>
                          <a:ea typeface="Meiryo UI" panose="020B0604030504040204" pitchFamily="50" charset="-128"/>
                        </a:rPr>
                        <a:t>2</a:t>
                      </a:r>
                      <a:r>
                        <a:rPr lang="ja-JP" altLang="en-US" sz="1600" b="0" dirty="0">
                          <a:solidFill>
                            <a:schemeClr val="tx1"/>
                          </a:solidFill>
                          <a:latin typeface="Meiryo UI" panose="020B0604030504040204" pitchFamily="50" charset="-128"/>
                          <a:ea typeface="Meiryo UI" panose="020B0604030504040204" pitchFamily="50" charset="-128"/>
                        </a:rPr>
                        <a:t>回、</a:t>
                      </a:r>
                      <a:r>
                        <a:rPr lang="en-US" altLang="ja-JP" sz="1600" b="0" dirty="0">
                          <a:solidFill>
                            <a:schemeClr val="tx1"/>
                          </a:solidFill>
                          <a:latin typeface="Meiryo UI" panose="020B0604030504040204" pitchFamily="50" charset="-128"/>
                          <a:ea typeface="Meiryo UI" panose="020B0604030504040204" pitchFamily="50" charset="-128"/>
                        </a:rPr>
                        <a:t>0</a:t>
                      </a:r>
                      <a:r>
                        <a:rPr lang="ja-JP" altLang="en-US" sz="1600" b="0" dirty="0">
                          <a:solidFill>
                            <a:schemeClr val="tx1"/>
                          </a:solidFill>
                          <a:latin typeface="Meiryo UI" panose="020B0604030504040204" pitchFamily="50" charset="-128"/>
                          <a:ea typeface="Meiryo UI" panose="020B0604030504040204" pitchFamily="50" charset="-128"/>
                        </a:rPr>
                        <a:t>を</a:t>
                      </a:r>
                      <a:r>
                        <a:rPr lang="en-US" altLang="ja-JP" sz="1600" b="0" dirty="0">
                          <a:solidFill>
                            <a:schemeClr val="tx1"/>
                          </a:solidFill>
                          <a:latin typeface="Meiryo UI" panose="020B0604030504040204" pitchFamily="50" charset="-128"/>
                          <a:ea typeface="Meiryo UI" panose="020B0604030504040204" pitchFamily="50" charset="-128"/>
                        </a:rPr>
                        <a:t>1</a:t>
                      </a:r>
                      <a:r>
                        <a:rPr lang="ja-JP" altLang="en-US" sz="1600" b="0" dirty="0">
                          <a:solidFill>
                            <a:schemeClr val="tx1"/>
                          </a:solidFill>
                          <a:latin typeface="Meiryo UI" panose="020B0604030504040204" pitchFamily="50" charset="-128"/>
                          <a:ea typeface="Meiryo UI" panose="020B0604030504040204" pitchFamily="50" charset="-128"/>
                        </a:rPr>
                        <a:t>回書き込み</a:t>
                      </a:r>
                    </a:p>
                  </a:txBody>
                  <a:tcPr marL="72000" marR="144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540000">
                <a:tc vMerge="1">
                  <a:txBody>
                    <a:bodyPr/>
                    <a:lstStyle/>
                    <a:p>
                      <a:endParaRPr kumimoji="1" lang="ja-JP" altLang="en-US"/>
                    </a:p>
                  </a:txBody>
                  <a:tcPr/>
                </a:tc>
                <a:tc>
                  <a:txBody>
                    <a:bodyPr/>
                    <a:lstStyle/>
                    <a:p>
                      <a:pPr marL="144000" marR="0" lvl="0" indent="0" algn="l" defTabSz="914400" rtl="0" eaLnBrk="1" fontAlgn="auto" latinLnBrk="0" hangingPunct="1">
                        <a:lnSpc>
                          <a:spcPct val="100000"/>
                        </a:lnSpc>
                        <a:spcBef>
                          <a:spcPts val="0"/>
                        </a:spcBef>
                        <a:spcAft>
                          <a:spcPts val="0"/>
                        </a:spcAft>
                        <a:buClrTx/>
                        <a:buSzTx/>
                        <a:buFont typeface="Arial" pitchFamily="34" charset="0"/>
                        <a:buNone/>
                        <a:tabLst/>
                        <a:defRPr/>
                      </a:pPr>
                      <a:r>
                        <a:rPr lang="ja-JP" altLang="en-US" sz="1800" b="0" dirty="0">
                          <a:solidFill>
                            <a:schemeClr val="tx1"/>
                          </a:solidFill>
                          <a:latin typeface="Meiryo UI" panose="020B0604030504040204" pitchFamily="50" charset="-128"/>
                          <a:ea typeface="Meiryo UI" panose="020B0604030504040204" pitchFamily="50" charset="-128"/>
                        </a:rPr>
                        <a:t>データ消去時間</a:t>
                      </a:r>
                      <a:endParaRPr lang="en-US" altLang="ja-JP" sz="1800" b="0" dirty="0">
                        <a:solidFill>
                          <a:schemeClr val="tx1"/>
                        </a:solidFill>
                        <a:latin typeface="Meiryo UI" panose="020B0604030504040204" pitchFamily="50" charset="-128"/>
                        <a:ea typeface="Meiryo UI" panose="020B0604030504040204" pitchFamily="50" charset="-128"/>
                      </a:endParaRPr>
                    </a:p>
                  </a:txBody>
                  <a:tcPr marL="72000" marR="72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solidFill>
                      <a:schemeClr val="bg1">
                        <a:lumMod val="85000"/>
                      </a:schemeClr>
                    </a:solidFill>
                  </a:tcPr>
                </a:tc>
                <a:tc>
                  <a:txBody>
                    <a:bodyPr/>
                    <a:lstStyle/>
                    <a:p>
                      <a:pPr marL="144000" marR="0" lvl="0" indent="0" algn="l" defTabSz="914400" rtl="0" eaLnBrk="1" fontAlgn="base" latinLnBrk="0" hangingPunct="1">
                        <a:lnSpc>
                          <a:spcPct val="100000"/>
                        </a:lnSpc>
                        <a:spcBef>
                          <a:spcPts val="0"/>
                        </a:spcBef>
                        <a:spcAft>
                          <a:spcPts val="0"/>
                        </a:spcAft>
                        <a:buClrTx/>
                        <a:buSzTx/>
                        <a:buFontTx/>
                        <a:buNone/>
                        <a:tabLst/>
                      </a:pPr>
                      <a:r>
                        <a:rPr kumimoji="1" lang="en-US" altLang="ja-JP"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PC</a:t>
                      </a:r>
                      <a:r>
                        <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スペックに依存（参考値：</a:t>
                      </a:r>
                      <a:r>
                        <a:rPr kumimoji="1" lang="en-US" altLang="ja-JP"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1GB</a:t>
                      </a:r>
                      <a:r>
                        <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あたり</a:t>
                      </a:r>
                      <a:r>
                        <a:rPr kumimoji="1" lang="en-US" altLang="ja-JP"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60</a:t>
                      </a:r>
                      <a:r>
                        <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a:t>
                      </a:r>
                      <a:r>
                        <a:rPr kumimoji="1" lang="en-US" altLang="ja-JP"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90</a:t>
                      </a:r>
                      <a:r>
                        <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秒）</a:t>
                      </a:r>
                    </a:p>
                  </a:txBody>
                  <a:tcPr marL="72000" marR="144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r h="1260000">
                <a:tc vMerge="1">
                  <a:txBody>
                    <a:bodyPr/>
                    <a:lstStyle/>
                    <a:p>
                      <a:endParaRPr kumimoji="1" lang="ja-JP" altLang="en-US"/>
                    </a:p>
                  </a:txBody>
                  <a:tcPr/>
                </a:tc>
                <a:tc>
                  <a:txBody>
                    <a:bodyPr/>
                    <a:lstStyle/>
                    <a:p>
                      <a:pPr marL="144000" lvl="0" indent="0" algn="l">
                        <a:buFont typeface="Arial" pitchFamily="34" charset="0"/>
                        <a:buNone/>
                      </a:pPr>
                      <a:r>
                        <a:rPr lang="ja-JP" altLang="en-US" sz="1800" b="0" dirty="0">
                          <a:solidFill>
                            <a:schemeClr val="tx1"/>
                          </a:solidFill>
                          <a:latin typeface="Meiryo UI" panose="020B0604030504040204" pitchFamily="50" charset="-128"/>
                          <a:ea typeface="Meiryo UI" panose="020B0604030504040204" pitchFamily="50" charset="-128"/>
                        </a:rPr>
                        <a:t>消去対象外ファイル</a:t>
                      </a:r>
                      <a:r>
                        <a:rPr lang="ja-JP" altLang="en-US" sz="1800" b="1" dirty="0">
                          <a:solidFill>
                            <a:schemeClr val="tx1"/>
                          </a:solidFill>
                          <a:latin typeface="Meiryo UI" panose="020B0604030504040204" pitchFamily="50" charset="-128"/>
                          <a:ea typeface="Meiryo UI" panose="020B0604030504040204" pitchFamily="50" charset="-128"/>
                        </a:rPr>
                        <a:t>❶</a:t>
                      </a:r>
                      <a:endParaRPr lang="en-US" altLang="ja-JP" sz="1800" b="1" dirty="0">
                        <a:solidFill>
                          <a:schemeClr val="tx1"/>
                        </a:solidFill>
                        <a:latin typeface="Meiryo UI" panose="020B0604030504040204" pitchFamily="50" charset="-128"/>
                        <a:ea typeface="Meiryo UI" panose="020B0604030504040204" pitchFamily="50" charset="-128"/>
                      </a:endParaRPr>
                    </a:p>
                  </a:txBody>
                  <a:tcPr marL="72000" marR="72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solidFill>
                      <a:schemeClr val="bg1">
                        <a:lumMod val="85000"/>
                      </a:schemeClr>
                    </a:solidFill>
                  </a:tcPr>
                </a:tc>
                <a:tc>
                  <a:txBody>
                    <a:bodyPr/>
                    <a:lstStyle/>
                    <a:p>
                      <a:pPr marL="144000" marR="0" indent="0" algn="l" defTabSz="914400" rtl="0" eaLnBrk="1" fontAlgn="auto" latinLnBrk="0" hangingPunct="1">
                        <a:lnSpc>
                          <a:spcPct val="100000"/>
                        </a:lnSpc>
                        <a:spcBef>
                          <a:spcPts val="0"/>
                        </a:spcBef>
                        <a:spcAft>
                          <a:spcPts val="0"/>
                        </a:spcAft>
                        <a:buClrTx/>
                        <a:buSzTx/>
                        <a:buFontTx/>
                        <a:buNone/>
                        <a:tabLst/>
                        <a:defRPr/>
                      </a:pPr>
                      <a:r>
                        <a:rPr lang="en-US" altLang="ja-JP" sz="1600" b="0" dirty="0">
                          <a:solidFill>
                            <a:schemeClr val="tx1"/>
                          </a:solidFill>
                          <a:latin typeface="Meiryo UI" panose="020B0604030504040204" pitchFamily="50" charset="-128"/>
                          <a:ea typeface="Meiryo UI" panose="020B0604030504040204" pitchFamily="50" charset="-128"/>
                        </a:rPr>
                        <a:t>Windows</a:t>
                      </a:r>
                      <a:r>
                        <a:rPr lang="ja-JP" altLang="en-US" sz="1600" b="0" dirty="0">
                          <a:solidFill>
                            <a:schemeClr val="tx1"/>
                          </a:solidFill>
                          <a:latin typeface="Meiryo UI" panose="020B0604030504040204" pitchFamily="50" charset="-128"/>
                          <a:ea typeface="Meiryo UI" panose="020B0604030504040204" pitchFamily="50" charset="-128"/>
                        </a:rPr>
                        <a:t>の起動や本プログラムの実行に必要なファイルは消去対象外。</a:t>
                      </a:r>
                      <a:endParaRPr lang="en-US" altLang="ja-JP" sz="1600" b="0" dirty="0">
                        <a:solidFill>
                          <a:schemeClr val="tx1"/>
                        </a:solidFill>
                        <a:latin typeface="Meiryo UI" panose="020B0604030504040204" pitchFamily="50" charset="-128"/>
                        <a:ea typeface="Meiryo UI" panose="020B0604030504040204" pitchFamily="50" charset="-128"/>
                      </a:endParaRPr>
                    </a:p>
                    <a:p>
                      <a:pPr marL="144000" marR="0" indent="0" algn="l" defTabSz="914400" rtl="0" eaLnBrk="1" fontAlgn="auto" latinLnBrk="0" hangingPunct="1">
                        <a:lnSpc>
                          <a:spcPct val="100000"/>
                        </a:lnSpc>
                        <a:spcBef>
                          <a:spcPts val="0"/>
                        </a:spcBef>
                        <a:spcAft>
                          <a:spcPts val="0"/>
                        </a:spcAft>
                        <a:buClrTx/>
                        <a:buSzTx/>
                        <a:buFontTx/>
                        <a:buNone/>
                        <a:tabLst/>
                        <a:defRPr/>
                      </a:pPr>
                      <a:r>
                        <a:rPr lang="ja-JP" altLang="en-US" sz="1600" b="0" dirty="0">
                          <a:solidFill>
                            <a:schemeClr val="tx1"/>
                          </a:solidFill>
                          <a:latin typeface="Meiryo UI" panose="020B0604030504040204" pitchFamily="50" charset="-128"/>
                          <a:ea typeface="Meiryo UI" panose="020B0604030504040204" pitchFamily="50" charset="-128"/>
                        </a:rPr>
                        <a:t>（消去の対象外となるもの：</a:t>
                      </a:r>
                      <a:r>
                        <a:rPr lang="en-US" altLang="ja-JP" sz="1600" b="0" dirty="0">
                          <a:solidFill>
                            <a:schemeClr val="tx1"/>
                          </a:solidFill>
                          <a:latin typeface="Meiryo UI" panose="020B0604030504040204" pitchFamily="50" charset="-128"/>
                          <a:ea typeface="Meiryo UI" panose="020B0604030504040204" pitchFamily="50" charset="-128"/>
                        </a:rPr>
                        <a:t>Windows</a:t>
                      </a:r>
                      <a:r>
                        <a:rPr lang="ja-JP" altLang="en-US" sz="1600" b="0" dirty="0">
                          <a:solidFill>
                            <a:schemeClr val="tx1"/>
                          </a:solidFill>
                          <a:latin typeface="Meiryo UI" panose="020B0604030504040204" pitchFamily="50" charset="-128"/>
                          <a:ea typeface="Meiryo UI" panose="020B0604030504040204" pitchFamily="50" charset="-128"/>
                        </a:rPr>
                        <a:t>フォルダ、</a:t>
                      </a:r>
                      <a:r>
                        <a:rPr lang="en-US" altLang="ja-JP" sz="1600" b="0" dirty="0">
                          <a:solidFill>
                            <a:schemeClr val="tx1"/>
                          </a:solidFill>
                          <a:latin typeface="Meiryo UI" panose="020B0604030504040204" pitchFamily="50" charset="-128"/>
                          <a:ea typeface="Meiryo UI" panose="020B0604030504040204" pitchFamily="50" charset="-128"/>
                        </a:rPr>
                        <a:t>OS</a:t>
                      </a:r>
                      <a:r>
                        <a:rPr lang="ja-JP" altLang="en-US" sz="1600" b="0" dirty="0">
                          <a:solidFill>
                            <a:schemeClr val="tx1"/>
                          </a:solidFill>
                          <a:latin typeface="Meiryo UI" panose="020B0604030504040204" pitchFamily="50" charset="-128"/>
                          <a:ea typeface="Meiryo UI" panose="020B0604030504040204" pitchFamily="50" charset="-128"/>
                        </a:rPr>
                        <a:t>の起動に必要なフォルダ、システムファイルフォルダ、本プログラムインストールフォルダ等）</a:t>
                      </a:r>
                      <a:endParaRPr lang="en-US" altLang="ja-JP" sz="1600" b="0" dirty="0">
                        <a:solidFill>
                          <a:schemeClr val="tx1"/>
                        </a:solidFill>
                        <a:latin typeface="Meiryo UI" panose="020B0604030504040204" pitchFamily="50" charset="-128"/>
                        <a:ea typeface="Meiryo UI" panose="020B0604030504040204" pitchFamily="50" charset="-128"/>
                      </a:endParaRPr>
                    </a:p>
                    <a:p>
                      <a:pPr marL="144000" marR="0" indent="0" algn="l" defTabSz="914400" rtl="0" eaLnBrk="1" fontAlgn="auto" latinLnBrk="0" hangingPunct="1">
                        <a:lnSpc>
                          <a:spcPct val="100000"/>
                        </a:lnSpc>
                        <a:spcBef>
                          <a:spcPts val="0"/>
                        </a:spcBef>
                        <a:spcAft>
                          <a:spcPts val="0"/>
                        </a:spcAft>
                        <a:buClrTx/>
                        <a:buSzTx/>
                        <a:buFontTx/>
                        <a:buNone/>
                        <a:tabLst/>
                        <a:defRPr/>
                      </a:pPr>
                      <a:r>
                        <a:rPr lang="en-US" altLang="ja-JP" sz="1600" b="0" dirty="0">
                          <a:solidFill>
                            <a:schemeClr val="tx1"/>
                          </a:solidFill>
                          <a:latin typeface="Meiryo UI" panose="020B0604030504040204" pitchFamily="50" charset="-128"/>
                          <a:ea typeface="Meiryo UI" panose="020B0604030504040204" pitchFamily="50" charset="-128"/>
                        </a:rPr>
                        <a:t>C</a:t>
                      </a:r>
                      <a:r>
                        <a:rPr lang="ja-JP" altLang="en-US" sz="1600" b="0" dirty="0">
                          <a:solidFill>
                            <a:schemeClr val="tx1"/>
                          </a:solidFill>
                          <a:latin typeface="Meiryo UI" panose="020B0604030504040204" pitchFamily="50" charset="-128"/>
                          <a:ea typeface="Meiryo UI" panose="020B0604030504040204" pitchFamily="50" charset="-128"/>
                        </a:rPr>
                        <a:t>ドライブまたは</a:t>
                      </a:r>
                      <a:r>
                        <a:rPr lang="en-US" altLang="ja-JP" sz="1600" b="0" dirty="0">
                          <a:solidFill>
                            <a:schemeClr val="tx1"/>
                          </a:solidFill>
                          <a:latin typeface="Meiryo UI" panose="020B0604030504040204" pitchFamily="50" charset="-128"/>
                          <a:ea typeface="Meiryo UI" panose="020B0604030504040204" pitchFamily="50" charset="-128"/>
                        </a:rPr>
                        <a:t>D</a:t>
                      </a:r>
                      <a:r>
                        <a:rPr lang="ja-JP" altLang="en-US" sz="1600" b="0" dirty="0">
                          <a:solidFill>
                            <a:schemeClr val="tx1"/>
                          </a:solidFill>
                          <a:latin typeface="Meiryo UI" panose="020B0604030504040204" pitchFamily="50" charset="-128"/>
                          <a:ea typeface="Meiryo UI" panose="020B0604030504040204" pitchFamily="50" charset="-128"/>
                        </a:rPr>
                        <a:t>ドライブを消去対象指定しても同様。</a:t>
                      </a:r>
                    </a:p>
                  </a:txBody>
                  <a:tcPr marL="72000" marR="180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4"/>
                  </a:ext>
                </a:extLst>
              </a:tr>
              <a:tr h="1008000">
                <a:tc vMerge="1">
                  <a:txBody>
                    <a:bodyPr/>
                    <a:lstStyle/>
                    <a:p>
                      <a:endParaRPr kumimoji="1" lang="ja-JP" altLang="en-US"/>
                    </a:p>
                  </a:txBody>
                  <a:tcPr/>
                </a:tc>
                <a:tc>
                  <a:txBody>
                    <a:bodyPr/>
                    <a:lstStyle/>
                    <a:p>
                      <a:pPr marL="144000" lvl="0" indent="0" algn="l">
                        <a:buFont typeface="Arial" pitchFamily="34" charset="0"/>
                        <a:buNone/>
                      </a:pPr>
                      <a:r>
                        <a:rPr lang="ja-JP" altLang="en-US" sz="1800" b="0" dirty="0">
                          <a:solidFill>
                            <a:schemeClr val="tx1"/>
                          </a:solidFill>
                          <a:latin typeface="Meiryo UI" panose="020B0604030504040204" pitchFamily="50" charset="-128"/>
                          <a:ea typeface="Meiryo UI" panose="020B0604030504040204" pitchFamily="50" charset="-128"/>
                        </a:rPr>
                        <a:t>消去対象外ファイル</a:t>
                      </a:r>
                      <a:r>
                        <a:rPr lang="ja-JP" altLang="en-US" sz="1800" b="1" dirty="0">
                          <a:solidFill>
                            <a:schemeClr val="tx1"/>
                          </a:solidFill>
                          <a:latin typeface="Meiryo UI" panose="020B0604030504040204" pitchFamily="50" charset="-128"/>
                          <a:ea typeface="Meiryo UI" panose="020B0604030504040204" pitchFamily="50" charset="-128"/>
                        </a:rPr>
                        <a:t>❷</a:t>
                      </a:r>
                      <a:endParaRPr lang="en-US" altLang="ja-JP" sz="1800" b="1" dirty="0">
                        <a:solidFill>
                          <a:schemeClr val="tx1"/>
                        </a:solidFill>
                        <a:latin typeface="Meiryo UI" panose="020B0604030504040204" pitchFamily="50" charset="-128"/>
                        <a:ea typeface="Meiryo UI" panose="020B0604030504040204" pitchFamily="50" charset="-128"/>
                      </a:endParaRPr>
                    </a:p>
                  </a:txBody>
                  <a:tcPr marL="72000" marR="72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solidFill>
                      <a:schemeClr val="bg1">
                        <a:lumMod val="85000"/>
                      </a:schemeClr>
                    </a:solidFill>
                  </a:tcPr>
                </a:tc>
                <a:tc>
                  <a:txBody>
                    <a:bodyPr/>
                    <a:lstStyle/>
                    <a:p>
                      <a:pPr marL="144000" marR="0" indent="0" algn="l" defTabSz="914400" rtl="0" eaLnBrk="1" fontAlgn="auto" latinLnBrk="0" hangingPunct="1">
                        <a:lnSpc>
                          <a:spcPct val="100000"/>
                        </a:lnSpc>
                        <a:spcBef>
                          <a:spcPts val="400"/>
                        </a:spcBef>
                        <a:spcAft>
                          <a:spcPts val="0"/>
                        </a:spcAft>
                        <a:buClrTx/>
                        <a:buSzTx/>
                        <a:buFontTx/>
                        <a:buNone/>
                        <a:tabLst/>
                        <a:defRPr/>
                      </a:pPr>
                      <a:r>
                        <a:rPr lang="ja-JP" altLang="en-US" sz="1600" b="0" dirty="0">
                          <a:solidFill>
                            <a:schemeClr val="tx1"/>
                          </a:solidFill>
                          <a:latin typeface="Meiryo UI" panose="020B0604030504040204" pitchFamily="50" charset="-128"/>
                          <a:ea typeface="Meiryo UI" panose="020B0604030504040204" pitchFamily="50" charset="-128"/>
                        </a:rPr>
                        <a:t>消去実行時にファイルが利用中の場合は消去不可。</a:t>
                      </a:r>
                    </a:p>
                    <a:p>
                      <a:pPr marL="306000" marR="0" indent="-162000" algn="l" defTabSz="914400" rtl="0" eaLnBrk="1" fontAlgn="auto" latinLnBrk="0" hangingPunct="1">
                        <a:lnSpc>
                          <a:spcPct val="100000"/>
                        </a:lnSpc>
                        <a:spcBef>
                          <a:spcPts val="400"/>
                        </a:spcBef>
                        <a:spcAft>
                          <a:spcPts val="0"/>
                        </a:spcAft>
                        <a:buClrTx/>
                        <a:buSzTx/>
                        <a:buFontTx/>
                        <a:buNone/>
                        <a:tabLst/>
                        <a:defRPr/>
                      </a:pPr>
                      <a:r>
                        <a:rPr lang="en-US" altLang="ja-JP" sz="1200" b="0" dirty="0">
                          <a:solidFill>
                            <a:schemeClr val="tx1"/>
                          </a:solidFill>
                          <a:latin typeface="Meiryo UI" panose="020B0604030504040204" pitchFamily="50" charset="-128"/>
                          <a:ea typeface="Meiryo UI" panose="020B0604030504040204" pitchFamily="50" charset="-128"/>
                        </a:rPr>
                        <a:t>※</a:t>
                      </a:r>
                      <a:r>
                        <a:rPr lang="ja-JP" altLang="en-US" sz="1200" b="0" dirty="0">
                          <a:solidFill>
                            <a:schemeClr val="tx1"/>
                          </a:solidFill>
                          <a:latin typeface="Meiryo UI" panose="020B0604030504040204" pitchFamily="50" charset="-128"/>
                          <a:ea typeface="Meiryo UI" panose="020B0604030504040204" pitchFamily="50" charset="-128"/>
                        </a:rPr>
                        <a:t>例外として</a:t>
                      </a:r>
                      <a:r>
                        <a:rPr lang="en-US" altLang="ja-JP" sz="1200" b="0" dirty="0">
                          <a:solidFill>
                            <a:schemeClr val="tx1"/>
                          </a:solidFill>
                          <a:latin typeface="Meiryo UI" panose="020B0604030504040204" pitchFamily="50" charset="-128"/>
                          <a:ea typeface="Meiryo UI" panose="020B0604030504040204" pitchFamily="50" charset="-128"/>
                        </a:rPr>
                        <a:t>Microsoft Office</a:t>
                      </a:r>
                      <a:r>
                        <a:rPr lang="ja-JP" altLang="en-US" sz="1200" b="0" dirty="0">
                          <a:solidFill>
                            <a:schemeClr val="tx1"/>
                          </a:solidFill>
                          <a:latin typeface="Meiryo UI" panose="020B0604030504040204" pitchFamily="50" charset="-128"/>
                          <a:ea typeface="Meiryo UI" panose="020B0604030504040204" pitchFamily="50" charset="-128"/>
                        </a:rPr>
                        <a:t>の</a:t>
                      </a:r>
                      <a:r>
                        <a:rPr lang="en-US" altLang="ja-JP" sz="1200" b="0" dirty="0">
                          <a:solidFill>
                            <a:schemeClr val="tx1"/>
                          </a:solidFill>
                          <a:latin typeface="Meiryo UI" panose="020B0604030504040204" pitchFamily="50" charset="-128"/>
                          <a:ea typeface="Meiryo UI" panose="020B0604030504040204" pitchFamily="50" charset="-128"/>
                        </a:rPr>
                        <a:t>Word</a:t>
                      </a:r>
                      <a:r>
                        <a:rPr lang="ja-JP" altLang="en-US" sz="1200" b="0" dirty="0" err="1">
                          <a:solidFill>
                            <a:schemeClr val="tx1"/>
                          </a:solidFill>
                          <a:latin typeface="Meiryo UI" panose="020B0604030504040204" pitchFamily="50" charset="-128"/>
                          <a:ea typeface="Meiryo UI" panose="020B0604030504040204" pitchFamily="50" charset="-128"/>
                        </a:rPr>
                        <a:t>、</a:t>
                      </a:r>
                      <a:r>
                        <a:rPr lang="en-US" altLang="ja-JP" sz="1200" b="0" dirty="0">
                          <a:solidFill>
                            <a:schemeClr val="tx1"/>
                          </a:solidFill>
                          <a:latin typeface="Meiryo UI" panose="020B0604030504040204" pitchFamily="50" charset="-128"/>
                          <a:ea typeface="Meiryo UI" panose="020B0604030504040204" pitchFamily="50" charset="-128"/>
                        </a:rPr>
                        <a:t>Excel</a:t>
                      </a:r>
                      <a:r>
                        <a:rPr lang="ja-JP" altLang="en-US" sz="1200" b="0" dirty="0" err="1">
                          <a:solidFill>
                            <a:schemeClr val="tx1"/>
                          </a:solidFill>
                          <a:latin typeface="Meiryo UI" panose="020B0604030504040204" pitchFamily="50" charset="-128"/>
                          <a:ea typeface="Meiryo UI" panose="020B0604030504040204" pitchFamily="50" charset="-128"/>
                        </a:rPr>
                        <a:t>、</a:t>
                      </a:r>
                      <a:r>
                        <a:rPr lang="en-US" altLang="ja-JP" sz="1200" b="0" dirty="0">
                          <a:solidFill>
                            <a:schemeClr val="tx1"/>
                          </a:solidFill>
                          <a:latin typeface="Meiryo UI" panose="020B0604030504040204" pitchFamily="50" charset="-128"/>
                          <a:ea typeface="Meiryo UI" panose="020B0604030504040204" pitchFamily="50" charset="-128"/>
                        </a:rPr>
                        <a:t>Power Point</a:t>
                      </a:r>
                      <a:r>
                        <a:rPr lang="ja-JP" altLang="en-US" sz="1200" b="0" dirty="0" err="1">
                          <a:solidFill>
                            <a:schemeClr val="tx1"/>
                          </a:solidFill>
                          <a:latin typeface="Meiryo UI" panose="020B0604030504040204" pitchFamily="50" charset="-128"/>
                          <a:ea typeface="Meiryo UI" panose="020B0604030504040204" pitchFamily="50" charset="-128"/>
                        </a:rPr>
                        <a:t>、</a:t>
                      </a:r>
                      <a:r>
                        <a:rPr lang="ja-JP" altLang="en-US" sz="1200" b="0" dirty="0">
                          <a:solidFill>
                            <a:schemeClr val="tx1"/>
                          </a:solidFill>
                          <a:latin typeface="Meiryo UI" panose="020B0604030504040204" pitchFamily="50" charset="-128"/>
                          <a:ea typeface="Meiryo UI" panose="020B0604030504040204" pitchFamily="50" charset="-128"/>
                        </a:rPr>
                        <a:t>および</a:t>
                      </a:r>
                      <a:r>
                        <a:rPr lang="en-US" altLang="ja-JP" sz="1200" b="0" dirty="0">
                          <a:solidFill>
                            <a:schemeClr val="tx1"/>
                          </a:solidFill>
                          <a:latin typeface="Meiryo UI" panose="020B0604030504040204" pitchFamily="50" charset="-128"/>
                          <a:ea typeface="Meiryo UI" panose="020B0604030504040204" pitchFamily="50" charset="-128"/>
                        </a:rPr>
                        <a:t>PDF</a:t>
                      </a:r>
                      <a:r>
                        <a:rPr lang="ja-JP" altLang="en-US" sz="1200" b="0" dirty="0">
                          <a:solidFill>
                            <a:schemeClr val="tx1"/>
                          </a:solidFill>
                          <a:latin typeface="Meiryo UI" panose="020B0604030504040204" pitchFamily="50" charset="-128"/>
                          <a:ea typeface="Meiryo UI" panose="020B0604030504040204" pitchFamily="50" charset="-128"/>
                        </a:rPr>
                        <a:t>ファイルは開いている状態でも消去することが可能。</a:t>
                      </a:r>
                    </a:p>
                  </a:txBody>
                  <a:tcPr marL="120668" marR="120668" marT="66560" marB="6656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5"/>
                  </a:ext>
                </a:extLst>
              </a:tr>
              <a:tr h="1044000">
                <a:tc rowSpan="3">
                  <a:txBody>
                    <a:bodyPr/>
                    <a:lstStyle/>
                    <a:p>
                      <a:pPr marL="144000" marR="0" lvl="0" indent="0" algn="l" defTabSz="914400" rtl="0" eaLnBrk="1" fontAlgn="base" latinLnBrk="0" hangingPunct="1">
                        <a:lnSpc>
                          <a:spcPct val="100000"/>
                        </a:lnSpc>
                        <a:spcBef>
                          <a:spcPts val="0"/>
                        </a:spcBef>
                        <a:spcAft>
                          <a:spcPct val="0"/>
                        </a:spcAft>
                        <a:buClrTx/>
                        <a:buSzTx/>
                        <a:buFontTx/>
                        <a:buNone/>
                        <a:tabLst/>
                      </a:pPr>
                      <a:r>
                        <a:rPr kumimoji="1" lang="ja-JP" altLang="en-US" sz="18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時限消去</a:t>
                      </a:r>
                      <a:endParaRPr kumimoji="1" lang="en-US" altLang="ja-JP" sz="18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endParaRPr>
                    </a:p>
                  </a:txBody>
                  <a:tcPr marL="72000" marR="72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noFill/>
                  </a:tcPr>
                </a:tc>
                <a:tc>
                  <a:txBody>
                    <a:bodyPr/>
                    <a:lstStyle/>
                    <a:p>
                      <a:pPr marL="144000" lvl="0" indent="0" algn="l">
                        <a:buFont typeface="Arial" pitchFamily="34" charset="0"/>
                        <a:buNone/>
                      </a:pPr>
                      <a:r>
                        <a:rPr lang="ja-JP" altLang="en-US" sz="1800" b="0" dirty="0">
                          <a:solidFill>
                            <a:schemeClr val="tx1"/>
                          </a:solidFill>
                          <a:latin typeface="Meiryo UI" panose="020B0604030504040204" pitchFamily="50" charset="-128"/>
                          <a:ea typeface="Meiryo UI" panose="020B0604030504040204" pitchFamily="50" charset="-128"/>
                        </a:rPr>
                        <a:t>時限消去機能</a:t>
                      </a:r>
                      <a:endParaRPr lang="en-US" altLang="ja-JP" sz="1800" b="0" dirty="0">
                        <a:solidFill>
                          <a:schemeClr val="tx1"/>
                        </a:solidFill>
                        <a:latin typeface="Meiryo UI" panose="020B0604030504040204" pitchFamily="50" charset="-128"/>
                        <a:ea typeface="Meiryo UI" panose="020B0604030504040204" pitchFamily="50" charset="-128"/>
                      </a:endParaRPr>
                    </a:p>
                  </a:txBody>
                  <a:tcPr marL="72000" marR="72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solidFill>
                      <a:schemeClr val="bg1">
                        <a:lumMod val="85000"/>
                      </a:schemeClr>
                    </a:solidFill>
                  </a:tcPr>
                </a:tc>
                <a:tc>
                  <a:txBody>
                    <a:bodyPr/>
                    <a:lstStyle/>
                    <a:p>
                      <a:pPr marL="144000">
                        <a:spcBef>
                          <a:spcPts val="400"/>
                        </a:spcBef>
                        <a:spcAft>
                          <a:spcPts val="0"/>
                        </a:spcAft>
                      </a:pPr>
                      <a:r>
                        <a:rPr lang="ja-JP" altLang="en-US" sz="1600" b="0" dirty="0">
                          <a:solidFill>
                            <a:schemeClr val="tx1"/>
                          </a:solidFill>
                          <a:latin typeface="Meiryo UI" panose="020B0604030504040204" pitchFamily="50" charset="-128"/>
                          <a:ea typeface="Meiryo UI" panose="020B0604030504040204" pitchFamily="50" charset="-128"/>
                        </a:rPr>
                        <a:t>専用エージェントから管理サーバへのポーリングが一定期間有効にならなかった場合、</a:t>
                      </a:r>
                      <a:br>
                        <a:rPr lang="en-US" altLang="ja-JP" sz="1600" b="0" dirty="0">
                          <a:solidFill>
                            <a:schemeClr val="tx1"/>
                          </a:solidFill>
                          <a:latin typeface="Meiryo UI" panose="020B0604030504040204" pitchFamily="50" charset="-128"/>
                          <a:ea typeface="Meiryo UI" panose="020B0604030504040204" pitchFamily="50" charset="-128"/>
                        </a:rPr>
                      </a:br>
                      <a:r>
                        <a:rPr lang="ja-JP" altLang="en-US" sz="1600" b="0" dirty="0">
                          <a:solidFill>
                            <a:schemeClr val="tx1"/>
                          </a:solidFill>
                          <a:latin typeface="Meiryo UI" panose="020B0604030504040204" pitchFamily="50" charset="-128"/>
                          <a:ea typeface="Meiryo UI" panose="020B0604030504040204" pitchFamily="50" charset="-128"/>
                        </a:rPr>
                        <a:t>データ消去を実行する機能。</a:t>
                      </a:r>
                      <a:endParaRPr lang="en-US" altLang="ja-JP" sz="1600" b="0" dirty="0">
                        <a:solidFill>
                          <a:schemeClr val="tx1"/>
                        </a:solidFill>
                        <a:latin typeface="Meiryo UI" panose="020B0604030504040204" pitchFamily="50" charset="-128"/>
                        <a:ea typeface="Meiryo UI" panose="020B0604030504040204" pitchFamily="50" charset="-128"/>
                      </a:endParaRPr>
                    </a:p>
                    <a:p>
                      <a:pPr marL="144000" marR="0" indent="0" algn="l" defTabSz="914400" rtl="0" eaLnBrk="1" fontAlgn="auto" latinLnBrk="0" hangingPunct="1">
                        <a:lnSpc>
                          <a:spcPct val="100000"/>
                        </a:lnSpc>
                        <a:spcBef>
                          <a:spcPts val="400"/>
                        </a:spcBef>
                        <a:spcAft>
                          <a:spcPts val="0"/>
                        </a:spcAft>
                        <a:buClrTx/>
                        <a:buSzTx/>
                        <a:buFontTx/>
                        <a:buNone/>
                        <a:tabLst/>
                        <a:defRPr/>
                      </a:pPr>
                      <a:r>
                        <a:rPr lang="en-US" altLang="ja-JP" sz="1600" b="0" dirty="0">
                          <a:solidFill>
                            <a:srgbClr val="00B050"/>
                          </a:solidFill>
                          <a:latin typeface="Meiryo UI" panose="020B0604030504040204" pitchFamily="50" charset="-128"/>
                          <a:ea typeface="Meiryo UI" panose="020B0604030504040204" pitchFamily="50" charset="-128"/>
                        </a:rPr>
                        <a:t>※PC</a:t>
                      </a:r>
                      <a:r>
                        <a:rPr lang="ja-JP" altLang="en-US" sz="1600" b="0" dirty="0">
                          <a:solidFill>
                            <a:srgbClr val="00B050"/>
                          </a:solidFill>
                          <a:latin typeface="Meiryo UI" panose="020B0604030504040204" pitchFamily="50" charset="-128"/>
                          <a:ea typeface="Meiryo UI" panose="020B0604030504040204" pitchFamily="50" charset="-128"/>
                        </a:rPr>
                        <a:t>の時刻を</a:t>
                      </a:r>
                      <a:r>
                        <a:rPr lang="en-US" altLang="ja-JP" sz="1600" b="0" dirty="0">
                          <a:solidFill>
                            <a:srgbClr val="00B050"/>
                          </a:solidFill>
                          <a:latin typeface="Meiryo UI" panose="020B0604030504040204" pitchFamily="50" charset="-128"/>
                          <a:ea typeface="Meiryo UI" panose="020B0604030504040204" pitchFamily="50" charset="-128"/>
                        </a:rPr>
                        <a:t>12</a:t>
                      </a:r>
                      <a:r>
                        <a:rPr lang="ja-JP" altLang="en-US" sz="1600" b="0" dirty="0">
                          <a:solidFill>
                            <a:srgbClr val="00B050"/>
                          </a:solidFill>
                          <a:latin typeface="Meiryo UI" panose="020B0604030504040204" pitchFamily="50" charset="-128"/>
                          <a:ea typeface="Meiryo UI" panose="020B0604030504040204" pitchFamily="50" charset="-128"/>
                        </a:rPr>
                        <a:t>時間以上変更した場合もデータ消去されます。</a:t>
                      </a:r>
                      <a:endParaRPr lang="en-US" altLang="ja-JP" sz="1600" b="0" dirty="0">
                        <a:solidFill>
                          <a:srgbClr val="00B050"/>
                        </a:solidFill>
                        <a:latin typeface="Meiryo UI" panose="020B0604030504040204" pitchFamily="50" charset="-128"/>
                        <a:ea typeface="Meiryo UI" panose="020B0604030504040204" pitchFamily="50" charset="-128"/>
                      </a:endParaRPr>
                    </a:p>
                  </a:txBody>
                  <a:tcPr marL="72000" marR="144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6"/>
                  </a:ext>
                </a:extLst>
              </a:tr>
              <a:tr h="540000">
                <a:tc vMerge="1">
                  <a:txBody>
                    <a:bodyPr/>
                    <a:lstStyle/>
                    <a:p>
                      <a:endParaRPr kumimoji="1" lang="ja-JP" altLang="en-US"/>
                    </a:p>
                  </a:txBody>
                  <a:tcPr/>
                </a:tc>
                <a:tc>
                  <a:txBody>
                    <a:bodyPr/>
                    <a:lstStyle/>
                    <a:p>
                      <a:pPr marL="144000" lvl="0" indent="0" algn="l">
                        <a:buFont typeface="Arial" pitchFamily="34" charset="0"/>
                        <a:buNone/>
                      </a:pPr>
                      <a:r>
                        <a:rPr lang="ja-JP" altLang="en-US" sz="1800" b="0" dirty="0">
                          <a:solidFill>
                            <a:schemeClr val="tx1"/>
                          </a:solidFill>
                          <a:latin typeface="Meiryo UI" panose="020B0604030504040204" pitchFamily="50" charset="-128"/>
                          <a:ea typeface="Meiryo UI" panose="020B0604030504040204" pitchFamily="50" charset="-128"/>
                        </a:rPr>
                        <a:t>時限消去期間設定</a:t>
                      </a:r>
                      <a:endParaRPr lang="en-US" altLang="ja-JP" sz="1800" b="0" dirty="0">
                        <a:solidFill>
                          <a:schemeClr val="tx1"/>
                        </a:solidFill>
                        <a:latin typeface="Meiryo UI" panose="020B0604030504040204" pitchFamily="50" charset="-128"/>
                        <a:ea typeface="Meiryo UI" panose="020B0604030504040204" pitchFamily="50" charset="-128"/>
                      </a:endParaRPr>
                    </a:p>
                  </a:txBody>
                  <a:tcPr marL="72000" marR="72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solidFill>
                      <a:schemeClr val="bg1">
                        <a:lumMod val="85000"/>
                      </a:schemeClr>
                    </a:solidFill>
                  </a:tcPr>
                </a:tc>
                <a:tc>
                  <a:txBody>
                    <a:bodyPr/>
                    <a:lstStyle/>
                    <a:p>
                      <a:pPr marL="144000"/>
                      <a:r>
                        <a:rPr lang="ja-JP" altLang="en-US" sz="1600" b="0" dirty="0">
                          <a:solidFill>
                            <a:schemeClr val="tx1"/>
                          </a:solidFill>
                          <a:latin typeface="Meiryo UI" panose="020B0604030504040204" pitchFamily="50" charset="-128"/>
                          <a:ea typeface="Meiryo UI" panose="020B0604030504040204" pitchFamily="50" charset="-128"/>
                        </a:rPr>
                        <a:t>管理画面にて</a:t>
                      </a:r>
                      <a:r>
                        <a:rPr lang="en-US" altLang="ja-JP" sz="1600" b="0" dirty="0">
                          <a:solidFill>
                            <a:schemeClr val="tx1"/>
                          </a:solidFill>
                          <a:latin typeface="Meiryo UI" panose="020B0604030504040204" pitchFamily="50" charset="-128"/>
                          <a:ea typeface="Meiryo UI" panose="020B0604030504040204" pitchFamily="50" charset="-128"/>
                        </a:rPr>
                        <a:t>1</a:t>
                      </a:r>
                      <a:r>
                        <a:rPr lang="ja-JP" altLang="en-US" sz="1600" b="0" dirty="0">
                          <a:solidFill>
                            <a:schemeClr val="tx1"/>
                          </a:solidFill>
                          <a:latin typeface="Meiryo UI" panose="020B0604030504040204" pitchFamily="50" charset="-128"/>
                          <a:ea typeface="Meiryo UI" panose="020B0604030504040204" pitchFamily="50" charset="-128"/>
                        </a:rPr>
                        <a:t>～</a:t>
                      </a:r>
                      <a:r>
                        <a:rPr lang="en-US" altLang="ja-JP" sz="1600" b="0" dirty="0">
                          <a:solidFill>
                            <a:schemeClr val="tx1"/>
                          </a:solidFill>
                          <a:latin typeface="Meiryo UI" panose="020B0604030504040204" pitchFamily="50" charset="-128"/>
                          <a:ea typeface="Meiryo UI" panose="020B0604030504040204" pitchFamily="50" charset="-128"/>
                        </a:rPr>
                        <a:t>365</a:t>
                      </a:r>
                      <a:r>
                        <a:rPr lang="ja-JP" altLang="en-US" sz="1600" b="0" dirty="0">
                          <a:solidFill>
                            <a:schemeClr val="tx1"/>
                          </a:solidFill>
                          <a:latin typeface="Meiryo UI" panose="020B0604030504040204" pitchFamily="50" charset="-128"/>
                          <a:ea typeface="Meiryo UI" panose="020B0604030504040204" pitchFamily="50" charset="-128"/>
                        </a:rPr>
                        <a:t>日の間で設定（</a:t>
                      </a:r>
                      <a:r>
                        <a:rPr lang="en-US" altLang="ja-JP" sz="1600" b="0" dirty="0">
                          <a:solidFill>
                            <a:schemeClr val="tx1"/>
                          </a:solidFill>
                          <a:latin typeface="Meiryo UI" panose="020B0604030504040204" pitchFamily="50" charset="-128"/>
                          <a:ea typeface="Meiryo UI" panose="020B0604030504040204" pitchFamily="50" charset="-128"/>
                        </a:rPr>
                        <a:t>1</a:t>
                      </a:r>
                      <a:r>
                        <a:rPr lang="ja-JP" altLang="en-US" sz="1600" b="0" dirty="0">
                          <a:solidFill>
                            <a:schemeClr val="tx1"/>
                          </a:solidFill>
                          <a:latin typeface="Meiryo UI" panose="020B0604030504040204" pitchFamily="50" charset="-128"/>
                          <a:ea typeface="Meiryo UI" panose="020B0604030504040204" pitchFamily="50" charset="-128"/>
                        </a:rPr>
                        <a:t>日単位）</a:t>
                      </a:r>
                      <a:endParaRPr lang="en-US" altLang="ja-JP" sz="1600" b="0" dirty="0">
                        <a:solidFill>
                          <a:schemeClr val="tx1"/>
                        </a:solidFill>
                        <a:latin typeface="Meiryo UI" panose="020B0604030504040204" pitchFamily="50" charset="-128"/>
                        <a:ea typeface="Meiryo UI" panose="020B0604030504040204" pitchFamily="50" charset="-128"/>
                      </a:endParaRPr>
                    </a:p>
                  </a:txBody>
                  <a:tcPr marL="72000" marR="144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7"/>
                  </a:ext>
                </a:extLst>
              </a:tr>
              <a:tr h="1512000">
                <a:tc vMerge="1">
                  <a:txBody>
                    <a:bodyPr/>
                    <a:lstStyle/>
                    <a:p>
                      <a:pPr marL="90488" marR="0" lvl="0" indent="0" algn="l" defTabSz="914400" rtl="0" eaLnBrk="1" fontAlgn="base" latinLnBrk="0" hangingPunct="1">
                        <a:lnSpc>
                          <a:spcPct val="100000"/>
                        </a:lnSpc>
                        <a:spcBef>
                          <a:spcPct val="20000"/>
                        </a:spcBef>
                        <a:spcAft>
                          <a:spcPct val="0"/>
                        </a:spcAft>
                        <a:buClrTx/>
                        <a:buSzTx/>
                        <a:buFontTx/>
                        <a:buNone/>
                        <a:tabLst/>
                      </a:pPr>
                      <a:endParaRPr kumimoji="1" lang="ja-JP" altLang="en-US" sz="1800" b="0" i="0" u="none" strike="noStrike" cap="none" normalizeH="0" baseline="0" dirty="0">
                        <a:ln>
                          <a:noFill/>
                        </a:ln>
                        <a:solidFill>
                          <a:schemeClr val="tx1"/>
                        </a:solidFill>
                        <a:effectLst/>
                        <a:latin typeface="Arial" pitchFamily="34" charset="0"/>
                        <a:ea typeface="HGP創英角ｺﾞｼｯｸUB" pitchFamily="50" charset="-128"/>
                      </a:endParaRPr>
                    </a:p>
                  </a:txBody>
                  <a:tcPr marL="90000" marR="90000" marT="46800" marB="46800" anchor="ctr" horzOverflow="overflow">
                    <a:lnL w="12700" cap="flat" cmpd="sng" algn="ctr">
                      <a:solidFill>
                        <a:schemeClr val="bg1"/>
                      </a:solidFill>
                      <a:prstDash val="solid"/>
                      <a:round/>
                      <a:headEnd type="none" w="med" len="med"/>
                      <a:tailEnd type="none" w="med" len="med"/>
                    </a:lnL>
                    <a:lnR w="12700" cap="flat" cmpd="sng" algn="ctr">
                      <a:solidFill>
                        <a:srgbClr val="5F5F5F"/>
                      </a:solidFill>
                      <a:prstDash val="solid"/>
                      <a:round/>
                      <a:headEnd type="none" w="med" len="med"/>
                      <a:tailEnd type="none" w="med" len="med"/>
                    </a:lnR>
                    <a:lnT w="12700" cap="flat" cmpd="sng" algn="ctr">
                      <a:solidFill>
                        <a:srgbClr val="969696"/>
                      </a:solidFill>
                      <a:prstDash val="dash"/>
                      <a:round/>
                      <a:headEnd type="none" w="med" len="med"/>
                      <a:tailEnd type="none" w="med" len="med"/>
                    </a:lnT>
                    <a:lnB w="28575" cap="flat" cmpd="sng" algn="ctr">
                      <a:solidFill>
                        <a:schemeClr val="bg2"/>
                      </a:solidFill>
                      <a:prstDash val="solid"/>
                      <a:round/>
                      <a:headEnd type="none" w="med" len="med"/>
                      <a:tailEnd type="none" w="med" len="med"/>
                    </a:lnB>
                    <a:lnTlToBr>
                      <a:noFill/>
                    </a:lnTlToBr>
                    <a:lnBlToTr>
                      <a:noFill/>
                    </a:lnBlToTr>
                    <a:noFill/>
                  </a:tcPr>
                </a:tc>
                <a:tc>
                  <a:txBody>
                    <a:bodyPr/>
                    <a:lstStyle/>
                    <a:p>
                      <a:pPr marL="144000" lvl="0" indent="0" algn="l">
                        <a:buFont typeface="Arial" pitchFamily="34" charset="0"/>
                        <a:buNone/>
                      </a:pPr>
                      <a:r>
                        <a:rPr lang="ja-JP" altLang="en-US" sz="1800" b="0" dirty="0">
                          <a:solidFill>
                            <a:schemeClr val="tx1"/>
                          </a:solidFill>
                          <a:latin typeface="Meiryo UI" panose="020B0604030504040204" pitchFamily="50" charset="-128"/>
                          <a:ea typeface="Meiryo UI" panose="020B0604030504040204" pitchFamily="50" charset="-128"/>
                        </a:rPr>
                        <a:t>時限消去ガードタイム</a:t>
                      </a:r>
                      <a:endParaRPr lang="en-US" altLang="ja-JP" sz="1800" b="0" dirty="0">
                        <a:solidFill>
                          <a:schemeClr val="tx1"/>
                        </a:solidFill>
                        <a:latin typeface="Meiryo UI" panose="020B0604030504040204" pitchFamily="50" charset="-128"/>
                        <a:ea typeface="Meiryo UI" panose="020B0604030504040204" pitchFamily="50" charset="-128"/>
                      </a:endParaRPr>
                    </a:p>
                  </a:txBody>
                  <a:tcPr marL="72000" marR="72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solidFill>
                      <a:schemeClr val="bg1">
                        <a:lumMod val="85000"/>
                      </a:schemeClr>
                    </a:solidFill>
                  </a:tcPr>
                </a:tc>
                <a:tc>
                  <a:txBody>
                    <a:bodyPr/>
                    <a:lstStyle/>
                    <a:p>
                      <a:pPr marL="144000"/>
                      <a:r>
                        <a:rPr lang="ja-JP" altLang="en-US" sz="1600" b="0" dirty="0">
                          <a:solidFill>
                            <a:schemeClr val="tx1"/>
                          </a:solidFill>
                          <a:latin typeface="Meiryo UI" panose="020B0604030504040204" pitchFamily="50" charset="-128"/>
                          <a:ea typeface="Meiryo UI" panose="020B0604030504040204" pitchFamily="50" charset="-128"/>
                        </a:rPr>
                        <a:t>時限消去実行直前に</a:t>
                      </a:r>
                      <a:r>
                        <a:rPr lang="en-US" altLang="ja-JP" sz="1600" b="0" dirty="0">
                          <a:solidFill>
                            <a:schemeClr val="tx1"/>
                          </a:solidFill>
                          <a:latin typeface="Meiryo UI" panose="020B0604030504040204" pitchFamily="50" charset="-128"/>
                          <a:ea typeface="Meiryo UI" panose="020B0604030504040204" pitchFamily="50" charset="-128"/>
                        </a:rPr>
                        <a:t>5</a:t>
                      </a:r>
                      <a:r>
                        <a:rPr lang="ja-JP" altLang="en-US" sz="1600" b="0" dirty="0">
                          <a:solidFill>
                            <a:schemeClr val="tx1"/>
                          </a:solidFill>
                          <a:latin typeface="Meiryo UI" panose="020B0604030504040204" pitchFamily="50" charset="-128"/>
                          <a:ea typeface="Meiryo UI" panose="020B0604030504040204" pitchFamily="50" charset="-128"/>
                        </a:rPr>
                        <a:t>分間の猶予期間あり、データ消去の実行日時になっても、</a:t>
                      </a:r>
                      <a:r>
                        <a:rPr lang="en-US" altLang="ja-JP" sz="1600" b="0" dirty="0">
                          <a:solidFill>
                            <a:schemeClr val="tx1"/>
                          </a:solidFill>
                          <a:latin typeface="Meiryo UI" panose="020B0604030504040204" pitchFamily="50" charset="-128"/>
                          <a:ea typeface="Meiryo UI" panose="020B0604030504040204" pitchFamily="50" charset="-128"/>
                        </a:rPr>
                        <a:t>PC</a:t>
                      </a:r>
                      <a:r>
                        <a:rPr lang="ja-JP" altLang="en-US" sz="1600" b="0" dirty="0">
                          <a:solidFill>
                            <a:schemeClr val="tx1"/>
                          </a:solidFill>
                          <a:latin typeface="Meiryo UI" panose="020B0604030504040204" pitchFamily="50" charset="-128"/>
                          <a:ea typeface="Meiryo UI" panose="020B0604030504040204" pitchFamily="50" charset="-128"/>
                        </a:rPr>
                        <a:t>の起動から</a:t>
                      </a:r>
                      <a:r>
                        <a:rPr lang="en-US" altLang="ja-JP" sz="1600" b="0" dirty="0">
                          <a:solidFill>
                            <a:schemeClr val="tx1"/>
                          </a:solidFill>
                          <a:latin typeface="Meiryo UI" panose="020B0604030504040204" pitchFamily="50" charset="-128"/>
                          <a:ea typeface="Meiryo UI" panose="020B0604030504040204" pitchFamily="50" charset="-128"/>
                        </a:rPr>
                        <a:t>5</a:t>
                      </a:r>
                      <a:r>
                        <a:rPr lang="ja-JP" altLang="en-US" sz="1600" b="0" dirty="0">
                          <a:solidFill>
                            <a:schemeClr val="tx1"/>
                          </a:solidFill>
                          <a:latin typeface="Meiryo UI" panose="020B0604030504040204" pitchFamily="50" charset="-128"/>
                          <a:ea typeface="Meiryo UI" panose="020B0604030504040204" pitchFamily="50" charset="-128"/>
                        </a:rPr>
                        <a:t>分以内にネットワークに接続して管理サーバとの接続が成功すると、データ時限消去はリセットされる。</a:t>
                      </a:r>
                      <a:endParaRPr lang="en-US" altLang="ja-JP" sz="1600" b="0" dirty="0">
                        <a:solidFill>
                          <a:schemeClr val="tx1"/>
                        </a:solidFill>
                        <a:latin typeface="Meiryo UI" panose="020B0604030504040204" pitchFamily="50" charset="-128"/>
                        <a:ea typeface="Meiryo UI" panose="020B0604030504040204" pitchFamily="50" charset="-128"/>
                      </a:endParaRPr>
                    </a:p>
                    <a:p>
                      <a:pPr marL="144000"/>
                      <a:r>
                        <a:rPr lang="en-US" altLang="ja-JP" sz="1600" b="0" dirty="0">
                          <a:solidFill>
                            <a:schemeClr val="tx1"/>
                          </a:solidFill>
                          <a:latin typeface="Meiryo UI" panose="020B0604030504040204" pitchFamily="50" charset="-128"/>
                          <a:ea typeface="Meiryo UI" panose="020B0604030504040204" pitchFamily="50" charset="-128"/>
                        </a:rPr>
                        <a:t>PC</a:t>
                      </a:r>
                      <a:r>
                        <a:rPr lang="ja-JP" altLang="en-US" sz="1600" b="0" dirty="0" err="1">
                          <a:solidFill>
                            <a:schemeClr val="tx1"/>
                          </a:solidFill>
                          <a:latin typeface="Meiryo UI" panose="020B0604030504040204" pitchFamily="50" charset="-128"/>
                          <a:ea typeface="Meiryo UI" panose="020B0604030504040204" pitchFamily="50" charset="-128"/>
                        </a:rPr>
                        <a:t>を紛</a:t>
                      </a:r>
                      <a:r>
                        <a:rPr lang="ja-JP" altLang="en-US" sz="1600" b="0" dirty="0">
                          <a:solidFill>
                            <a:schemeClr val="tx1"/>
                          </a:solidFill>
                          <a:latin typeface="Meiryo UI" panose="020B0604030504040204" pitchFamily="50" charset="-128"/>
                          <a:ea typeface="Meiryo UI" panose="020B0604030504040204" pitchFamily="50" charset="-128"/>
                        </a:rPr>
                        <a:t>失して管理サーバにて消去命令を発行している場合は、消去命令を受信することでデータ消去が実行される。</a:t>
                      </a:r>
                    </a:p>
                  </a:txBody>
                  <a:tcPr marL="72000" marR="144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23771205"/>
      </p:ext>
    </p:extLst>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四角形: 角を丸くする 35">
            <a:extLst>
              <a:ext uri="{FF2B5EF4-FFF2-40B4-BE49-F238E27FC236}">
                <a16:creationId xmlns:a16="http://schemas.microsoft.com/office/drawing/2014/main" id="{E7ED421A-7483-4FA2-8ABA-CE7ADB869A93}"/>
              </a:ext>
            </a:extLst>
          </p:cNvPr>
          <p:cNvSpPr/>
          <p:nvPr/>
        </p:nvSpPr>
        <p:spPr bwMode="auto">
          <a:xfrm>
            <a:off x="783296" y="2591999"/>
            <a:ext cx="3102133" cy="3648195"/>
          </a:xfrm>
          <a:prstGeom prst="roundRect">
            <a:avLst>
              <a:gd name="adj" fmla="val 4094"/>
            </a:avLst>
          </a:prstGeom>
          <a:solidFill>
            <a:schemeClr val="bg1"/>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pic>
        <p:nvPicPr>
          <p:cNvPr id="52" name="Surface3_022_Silver.png">
            <a:extLst>
              <a:ext uri="{FF2B5EF4-FFF2-40B4-BE49-F238E27FC236}">
                <a16:creationId xmlns:a16="http://schemas.microsoft.com/office/drawing/2014/main" id="{36C25DA4-5427-4C41-AA41-8E7885D0F20C}"/>
              </a:ext>
            </a:extLst>
          </p:cNvPr>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a:xfrm>
            <a:off x="943835" y="3404463"/>
            <a:ext cx="2781054" cy="1994058"/>
          </a:xfrm>
          <a:prstGeom prst="rect">
            <a:avLst/>
          </a:prstGeom>
          <a:ln w="12700">
            <a:miter lim="400000"/>
          </a:ln>
          <a:effectLst/>
        </p:spPr>
      </p:pic>
      <p:sp>
        <p:nvSpPr>
          <p:cNvPr id="3" name="スライド番号プレースホルダー 2">
            <a:extLst>
              <a:ext uri="{FF2B5EF4-FFF2-40B4-BE49-F238E27FC236}">
                <a16:creationId xmlns:a16="http://schemas.microsoft.com/office/drawing/2014/main" id="{F661B4CE-08F6-4131-A54F-B31F3F43F245}"/>
              </a:ext>
            </a:extLst>
          </p:cNvPr>
          <p:cNvSpPr>
            <a:spLocks noGrp="1"/>
          </p:cNvSpPr>
          <p:nvPr>
            <p:ph type="sldNum" sz="quarter" idx="4"/>
          </p:nvPr>
        </p:nvSpPr>
        <p:spPr/>
        <p:txBody>
          <a:bodyPr/>
          <a:lstStyle/>
          <a:p>
            <a:fld id="{F1BF7F6E-0413-4353-995D-100289A07FF8}" type="slidenum">
              <a:rPr lang="en-US" altLang="ja-JP" smtClean="0"/>
              <a:pPr/>
              <a:t>82</a:t>
            </a:fld>
            <a:endParaRPr lang="en-US" altLang="ja-JP" dirty="0"/>
          </a:p>
        </p:txBody>
      </p:sp>
      <p:sp>
        <p:nvSpPr>
          <p:cNvPr id="4" name="タイトル 3">
            <a:extLst>
              <a:ext uri="{FF2B5EF4-FFF2-40B4-BE49-F238E27FC236}">
                <a16:creationId xmlns:a16="http://schemas.microsoft.com/office/drawing/2014/main" id="{2DC2B6AE-34E5-44E7-8B9F-D2FC29695D83}"/>
              </a:ext>
            </a:extLst>
          </p:cNvPr>
          <p:cNvSpPr>
            <a:spLocks noGrp="1"/>
          </p:cNvSpPr>
          <p:nvPr>
            <p:ph type="title"/>
          </p:nvPr>
        </p:nvSpPr>
        <p:spPr/>
        <p:txBody>
          <a:bodyPr/>
          <a:lstStyle/>
          <a:p>
            <a:r>
              <a:rPr lang="ja-JP" altLang="en-US" dirty="0">
                <a:latin typeface="Meiryo UI" panose="020B0604030504040204" pitchFamily="50" charset="-128"/>
                <a:ea typeface="Meiryo UI" panose="020B0604030504040204" pitchFamily="50" charset="-128"/>
              </a:rPr>
              <a:t>アンチウイルス機能</a:t>
            </a:r>
            <a:endParaRPr kumimoji="1" lang="ja-JP" altLang="en-US" dirty="0"/>
          </a:p>
        </p:txBody>
      </p:sp>
      <p:sp>
        <p:nvSpPr>
          <p:cNvPr id="5" name="角丸四角形 13">
            <a:extLst>
              <a:ext uri="{FF2B5EF4-FFF2-40B4-BE49-F238E27FC236}">
                <a16:creationId xmlns:a16="http://schemas.microsoft.com/office/drawing/2014/main" id="{BCC7AC5E-CC13-4966-B308-F14CF47F5775}"/>
              </a:ext>
            </a:extLst>
          </p:cNvPr>
          <p:cNvSpPr/>
          <p:nvPr/>
        </p:nvSpPr>
        <p:spPr bwMode="auto">
          <a:xfrm>
            <a:off x="7869878" y="360000"/>
            <a:ext cx="1080000" cy="288000"/>
          </a:xfrm>
          <a:prstGeom prst="roundRect">
            <a:avLst>
              <a:gd name="adj" fmla="val 13229"/>
            </a:avLst>
          </a:prstGeom>
          <a:solidFill>
            <a:srgbClr val="00B0F0"/>
          </a:solidFill>
          <a:ln w="28575" cap="flat" cmpd="sng" algn="ctr">
            <a:no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a:defRPr/>
            </a:pPr>
            <a:r>
              <a:rPr lang="en-US" altLang="ja-JP" sz="1400" b="1" kern="0" dirty="0">
                <a:solidFill>
                  <a:srgbClr val="FFFFFF"/>
                </a:solidFill>
                <a:latin typeface="Meiryo UI" panose="020B0604030504040204" pitchFamily="50" charset="-128"/>
                <a:ea typeface="Meiryo UI" panose="020B0604030504040204" pitchFamily="50" charset="-128"/>
                <a:cs typeface="Verdana" panose="020B0604030504040204" pitchFamily="34" charset="0"/>
              </a:rPr>
              <a:t>Windows</a:t>
            </a:r>
            <a:endParaRPr kumimoji="1" lang="ja-JP" altLang="en-US" sz="1400" b="1" kern="0" dirty="0">
              <a:solidFill>
                <a:srgbClr val="FFFFFF"/>
              </a:solidFill>
              <a:latin typeface="Meiryo UI" panose="020B0604030504040204" pitchFamily="50" charset="-128"/>
              <a:ea typeface="Meiryo UI" panose="020B0604030504040204" pitchFamily="50" charset="-128"/>
              <a:cs typeface="Verdana" panose="020B0604030504040204" pitchFamily="34" charset="0"/>
            </a:endParaRPr>
          </a:p>
        </p:txBody>
      </p:sp>
      <p:sp>
        <p:nvSpPr>
          <p:cNvPr id="6" name="角丸四角形 13">
            <a:extLst>
              <a:ext uri="{FF2B5EF4-FFF2-40B4-BE49-F238E27FC236}">
                <a16:creationId xmlns:a16="http://schemas.microsoft.com/office/drawing/2014/main" id="{60ED4F67-6390-4BA7-ABDC-6FF21C114825}"/>
              </a:ext>
            </a:extLst>
          </p:cNvPr>
          <p:cNvSpPr/>
          <p:nvPr/>
        </p:nvSpPr>
        <p:spPr bwMode="auto">
          <a:xfrm>
            <a:off x="9022006" y="360000"/>
            <a:ext cx="1080000" cy="288000"/>
          </a:xfrm>
          <a:prstGeom prst="roundRect">
            <a:avLst>
              <a:gd name="adj" fmla="val 13229"/>
            </a:avLst>
          </a:prstGeom>
          <a:solidFill>
            <a:schemeClr val="tx1">
              <a:lumMod val="65000"/>
              <a:lumOff val="35000"/>
            </a:schemeClr>
          </a:solidFill>
          <a:ln w="28575" cap="flat" cmpd="sng" algn="ctr">
            <a:no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a:defRPr/>
            </a:pPr>
            <a:r>
              <a:rPr lang="en-US" altLang="ja-JP" sz="1400" b="1" kern="0" dirty="0">
                <a:solidFill>
                  <a:srgbClr val="FFFFFF"/>
                </a:solidFill>
                <a:latin typeface="Meiryo UI" panose="020B0604030504040204" pitchFamily="50" charset="-128"/>
                <a:ea typeface="Meiryo UI" panose="020B0604030504040204" pitchFamily="50" charset="-128"/>
                <a:cs typeface="Verdana" panose="020B0604030504040204" pitchFamily="34" charset="0"/>
              </a:rPr>
              <a:t>Mac</a:t>
            </a:r>
            <a:endParaRPr kumimoji="1" lang="ja-JP" altLang="en-US" sz="1400" b="1" kern="0" dirty="0">
              <a:solidFill>
                <a:srgbClr val="FFFFFF"/>
              </a:solidFill>
              <a:latin typeface="Meiryo UI" panose="020B0604030504040204" pitchFamily="50" charset="-128"/>
              <a:ea typeface="Meiryo UI" panose="020B0604030504040204" pitchFamily="50" charset="-128"/>
              <a:cs typeface="Verdana" panose="020B0604030504040204" pitchFamily="34" charset="0"/>
            </a:endParaRPr>
          </a:p>
        </p:txBody>
      </p:sp>
      <p:sp>
        <p:nvSpPr>
          <p:cNvPr id="7" name="Text Box 36">
            <a:extLst>
              <a:ext uri="{FF2B5EF4-FFF2-40B4-BE49-F238E27FC236}">
                <a16:creationId xmlns:a16="http://schemas.microsoft.com/office/drawing/2014/main" id="{14F6FF48-CA62-4295-9A87-7BD40D6DA1C1}"/>
              </a:ext>
            </a:extLst>
          </p:cNvPr>
          <p:cNvSpPr txBox="1">
            <a:spLocks noChangeArrowheads="1"/>
          </p:cNvSpPr>
          <p:nvPr/>
        </p:nvSpPr>
        <p:spPr bwMode="auto">
          <a:xfrm>
            <a:off x="360005" y="9227844"/>
            <a:ext cx="11957865" cy="184666"/>
          </a:xfrm>
          <a:prstGeom prst="rect">
            <a:avLst/>
          </a:prstGeom>
          <a:noFill/>
          <a:ln w="34925" algn="ctr">
            <a:noFill/>
            <a:miter lim="800000"/>
            <a:headEnd/>
            <a:tailEnd/>
          </a:ln>
          <a:effectLst/>
        </p:spPr>
        <p:txBody>
          <a:bodyPr wrap="square" lIns="0" tIns="0" rIns="0" bIns="0" anchor="ctr" anchorCtr="0">
            <a:spAutoFit/>
          </a:bodyPr>
          <a:lstStyle/>
          <a:p>
            <a:pPr algn="l">
              <a:spcBef>
                <a:spcPts val="200"/>
              </a:spcBef>
            </a:pPr>
            <a:r>
              <a:rPr lang="en-US" altLang="ja-JP" sz="1200" dirty="0">
                <a:solidFill>
                  <a:schemeClr val="bg1">
                    <a:lumMod val="50000"/>
                  </a:schemeClr>
                </a:solidFill>
                <a:latin typeface="Meiryo UI" panose="020B0604030504040204" pitchFamily="50" charset="-128"/>
                <a:ea typeface="Meiryo UI" panose="020B0604030504040204" pitchFamily="50" charset="-128"/>
              </a:rPr>
              <a:t>※</a:t>
            </a:r>
            <a:r>
              <a:rPr lang="ja-JP" altLang="en-US" sz="1200" dirty="0">
                <a:solidFill>
                  <a:schemeClr val="bg1">
                    <a:lumMod val="50000"/>
                  </a:schemeClr>
                </a:solidFill>
                <a:latin typeface="Meiryo UI" panose="020B0604030504040204" pitchFamily="50" charset="-128"/>
                <a:ea typeface="Meiryo UI" panose="020B0604030504040204" pitchFamily="50" charset="-128"/>
              </a:rPr>
              <a:t>機能詳細につきましては</a:t>
            </a:r>
            <a:r>
              <a:rPr lang="en-US" altLang="ja-JP" sz="1200" dirty="0">
                <a:solidFill>
                  <a:schemeClr val="bg1">
                    <a:lumMod val="50000"/>
                  </a:schemeClr>
                </a:solidFill>
                <a:latin typeface="Meiryo UI" panose="020B0604030504040204" pitchFamily="50" charset="-128"/>
                <a:ea typeface="Meiryo UI" panose="020B0604030504040204" pitchFamily="50" charset="-128"/>
              </a:rPr>
              <a:t>Appendix</a:t>
            </a:r>
            <a:r>
              <a:rPr lang="ja-JP" altLang="en-US" sz="1200" dirty="0">
                <a:solidFill>
                  <a:schemeClr val="bg1">
                    <a:lumMod val="50000"/>
                  </a:schemeClr>
                </a:solidFill>
                <a:latin typeface="Meiryo UI" panose="020B0604030504040204" pitchFamily="50" charset="-128"/>
                <a:ea typeface="Meiryo UI" panose="020B0604030504040204" pitchFamily="50" charset="-128"/>
              </a:rPr>
              <a:t>をご覧ください。</a:t>
            </a:r>
            <a:endParaRPr kumimoji="1" lang="ja-JP" altLang="en-US" sz="1200" dirty="0">
              <a:solidFill>
                <a:schemeClr val="bg1">
                  <a:lumMod val="50000"/>
                </a:schemeClr>
              </a:solidFill>
              <a:latin typeface="Meiryo UI" panose="020B0604030504040204" pitchFamily="50" charset="-128"/>
              <a:ea typeface="Meiryo UI" panose="020B0604030504040204" pitchFamily="50" charset="-128"/>
            </a:endParaRPr>
          </a:p>
        </p:txBody>
      </p:sp>
      <p:sp>
        <p:nvSpPr>
          <p:cNvPr id="10" name="コンテンツ プレースホルダ 28">
            <a:extLst>
              <a:ext uri="{FF2B5EF4-FFF2-40B4-BE49-F238E27FC236}">
                <a16:creationId xmlns:a16="http://schemas.microsoft.com/office/drawing/2014/main" id="{EBF4BDF6-3144-4D4F-8B2B-60F99E031FE9}"/>
              </a:ext>
            </a:extLst>
          </p:cNvPr>
          <p:cNvSpPr txBox="1">
            <a:spLocks/>
          </p:cNvSpPr>
          <p:nvPr/>
        </p:nvSpPr>
        <p:spPr>
          <a:xfrm>
            <a:off x="360006" y="1257478"/>
            <a:ext cx="12283200" cy="1368000"/>
          </a:xfrm>
          <a:prstGeom prst="rect">
            <a:avLst/>
          </a:prstGeom>
        </p:spPr>
        <p:txBody>
          <a:bodyPr lIns="0" rIns="0" anchor="ctr" anchorCtr="0"/>
          <a:lstStyle>
            <a:lvl1pPr marL="215900" algn="l" rtl="0" fontAlgn="base">
              <a:spcBef>
                <a:spcPts val="2400"/>
              </a:spcBef>
              <a:spcAft>
                <a:spcPct val="0"/>
              </a:spcAft>
              <a:defRPr sz="4400">
                <a:solidFill>
                  <a:schemeClr val="tx1"/>
                </a:solidFill>
                <a:latin typeface="HGP創英角ｺﾞｼｯｸUB" panose="020B0900000000000000" pitchFamily="50" charset="-128"/>
                <a:ea typeface="HGP創英角ｺﾞｼｯｸUB" panose="020B0900000000000000" pitchFamily="50" charset="-128"/>
                <a:cs typeface="+mn-cs"/>
                <a:sym typeface="ヒラギノ角ゴ ProN W6" charset="0"/>
              </a:defRPr>
            </a:lvl1pPr>
            <a:lvl2pPr marL="1231900" indent="-571500" algn="l" rtl="0" fontAlgn="base">
              <a:spcBef>
                <a:spcPts val="2400"/>
              </a:spcBef>
              <a:spcAft>
                <a:spcPct val="0"/>
              </a:spcAft>
              <a:buClr>
                <a:srgbClr val="000000"/>
              </a:buClr>
              <a:buSzPct val="171000"/>
              <a:buFont typeface="ヒラギノ角ゴ ProN W3" charset="0"/>
              <a:buChar char="•"/>
              <a:defRPr sz="4400">
                <a:solidFill>
                  <a:schemeClr val="tx1"/>
                </a:solidFill>
                <a:latin typeface="HGP創英角ｺﾞｼｯｸUB" panose="020B0900000000000000" pitchFamily="50" charset="-128"/>
                <a:ea typeface="HGP創英角ｺﾞｼｯｸUB" panose="020B0900000000000000" pitchFamily="50" charset="-128"/>
                <a:cs typeface="+mn-cs"/>
                <a:sym typeface="ヒラギノ角ゴ ProN W6" charset="0"/>
              </a:defRPr>
            </a:lvl2pPr>
            <a:lvl3pPr marL="1676400" indent="-571500" algn="l" rtl="0" fontAlgn="base">
              <a:spcBef>
                <a:spcPts val="2400"/>
              </a:spcBef>
              <a:spcAft>
                <a:spcPct val="0"/>
              </a:spcAft>
              <a:buClr>
                <a:srgbClr val="000000"/>
              </a:buClr>
              <a:buSzPct val="171000"/>
              <a:buFont typeface="ヒラギノ角ゴ ProN W3" charset="0"/>
              <a:buChar char="•"/>
              <a:defRPr sz="4400">
                <a:solidFill>
                  <a:schemeClr val="tx1"/>
                </a:solidFill>
                <a:latin typeface="HGP創英角ｺﾞｼｯｸUB" panose="020B0900000000000000" pitchFamily="50" charset="-128"/>
                <a:ea typeface="HGP創英角ｺﾞｼｯｸUB" panose="020B0900000000000000" pitchFamily="50" charset="-128"/>
                <a:cs typeface="+mn-cs"/>
                <a:sym typeface="ヒラギノ角ゴ ProN W6" charset="0"/>
              </a:defRPr>
            </a:lvl3pPr>
            <a:lvl4pPr marL="2120900" indent="-571500" algn="l" rtl="0" fontAlgn="base">
              <a:spcBef>
                <a:spcPts val="2400"/>
              </a:spcBef>
              <a:spcAft>
                <a:spcPct val="0"/>
              </a:spcAft>
              <a:buClr>
                <a:srgbClr val="000000"/>
              </a:buClr>
              <a:buSzPct val="171000"/>
              <a:buFont typeface="ヒラギノ角ゴ ProN W3" charset="0"/>
              <a:buChar char="•"/>
              <a:defRPr sz="4400">
                <a:solidFill>
                  <a:schemeClr val="tx1"/>
                </a:solidFill>
                <a:latin typeface="HGP創英角ｺﾞｼｯｸUB" panose="020B0900000000000000" pitchFamily="50" charset="-128"/>
                <a:ea typeface="HGP創英角ｺﾞｼｯｸUB" panose="020B0900000000000000" pitchFamily="50" charset="-128"/>
                <a:cs typeface="+mn-cs"/>
                <a:sym typeface="ヒラギノ角ゴ ProN W6" charset="0"/>
              </a:defRPr>
            </a:lvl4pPr>
            <a:lvl5pPr marL="2565400" indent="-571500" algn="l" rtl="0" fontAlgn="base">
              <a:spcBef>
                <a:spcPts val="2400"/>
              </a:spcBef>
              <a:spcAft>
                <a:spcPct val="0"/>
              </a:spcAft>
              <a:buClr>
                <a:srgbClr val="000000"/>
              </a:buClr>
              <a:buSzPct val="171000"/>
              <a:buFont typeface="ヒラギノ角ゴ ProN W3" charset="0"/>
              <a:buChar char="•"/>
              <a:defRPr sz="4400">
                <a:solidFill>
                  <a:schemeClr val="tx1"/>
                </a:solidFill>
                <a:latin typeface="HGP創英角ｺﾞｼｯｸUB" panose="020B0900000000000000" pitchFamily="50" charset="-128"/>
                <a:ea typeface="HGP創英角ｺﾞｼｯｸUB" panose="020B0900000000000000" pitchFamily="50" charset="-128"/>
                <a:cs typeface="+mn-cs"/>
                <a:sym typeface="ヒラギノ角ゴ ProN W6" charset="0"/>
              </a:defRPr>
            </a:lvl5pPr>
            <a:lvl6pPr marL="3022600" indent="-571500" algn="l" rtl="0" fontAlgn="base">
              <a:spcBef>
                <a:spcPts val="2400"/>
              </a:spcBef>
              <a:spcAft>
                <a:spcPct val="0"/>
              </a:spcAft>
              <a:buClr>
                <a:srgbClr val="000000"/>
              </a:buClr>
              <a:buSzPct val="171000"/>
              <a:buFont typeface="ヒラギノ角ゴ ProN W3" charset="0"/>
              <a:buChar char="•"/>
              <a:defRPr sz="3800">
                <a:solidFill>
                  <a:schemeClr val="tx1"/>
                </a:solidFill>
                <a:latin typeface="+mn-lt"/>
                <a:ea typeface="+mn-ea"/>
                <a:cs typeface="+mn-cs"/>
                <a:sym typeface="ヒラギノ角ゴ ProN W6" charset="0"/>
              </a:defRPr>
            </a:lvl6pPr>
            <a:lvl7pPr marL="3479800" indent="-571500" algn="l" rtl="0" fontAlgn="base">
              <a:spcBef>
                <a:spcPts val="2400"/>
              </a:spcBef>
              <a:spcAft>
                <a:spcPct val="0"/>
              </a:spcAft>
              <a:buClr>
                <a:srgbClr val="000000"/>
              </a:buClr>
              <a:buSzPct val="171000"/>
              <a:buFont typeface="ヒラギノ角ゴ ProN W3" charset="0"/>
              <a:buChar char="•"/>
              <a:defRPr sz="3800">
                <a:solidFill>
                  <a:schemeClr val="tx1"/>
                </a:solidFill>
                <a:latin typeface="+mn-lt"/>
                <a:ea typeface="+mn-ea"/>
                <a:cs typeface="+mn-cs"/>
                <a:sym typeface="ヒラギノ角ゴ ProN W6" charset="0"/>
              </a:defRPr>
            </a:lvl7pPr>
            <a:lvl8pPr marL="3937000" indent="-571500" algn="l" rtl="0" fontAlgn="base">
              <a:spcBef>
                <a:spcPts val="2400"/>
              </a:spcBef>
              <a:spcAft>
                <a:spcPct val="0"/>
              </a:spcAft>
              <a:buClr>
                <a:srgbClr val="000000"/>
              </a:buClr>
              <a:buSzPct val="171000"/>
              <a:buFont typeface="ヒラギノ角ゴ ProN W3" charset="0"/>
              <a:buChar char="•"/>
              <a:defRPr sz="3800">
                <a:solidFill>
                  <a:schemeClr val="tx1"/>
                </a:solidFill>
                <a:latin typeface="+mn-lt"/>
                <a:ea typeface="+mn-ea"/>
                <a:cs typeface="+mn-cs"/>
                <a:sym typeface="ヒラギノ角ゴ ProN W6" charset="0"/>
              </a:defRPr>
            </a:lvl8pPr>
            <a:lvl9pPr marL="4394200" indent="-571500" algn="l" rtl="0" fontAlgn="base">
              <a:spcBef>
                <a:spcPts val="2400"/>
              </a:spcBef>
              <a:spcAft>
                <a:spcPct val="0"/>
              </a:spcAft>
              <a:buClr>
                <a:srgbClr val="000000"/>
              </a:buClr>
              <a:buSzPct val="171000"/>
              <a:buFont typeface="ヒラギノ角ゴ ProN W3" charset="0"/>
              <a:buChar char="•"/>
              <a:defRPr sz="3800">
                <a:solidFill>
                  <a:schemeClr val="tx1"/>
                </a:solidFill>
                <a:latin typeface="+mn-lt"/>
                <a:ea typeface="+mn-ea"/>
                <a:cs typeface="+mn-cs"/>
                <a:sym typeface="ヒラギノ角ゴ ProN W6" charset="0"/>
              </a:defRPr>
            </a:lvl9pPr>
          </a:lstStyle>
          <a:p>
            <a:pPr marL="0" algn="ctr">
              <a:spcBef>
                <a:spcPts val="0"/>
              </a:spcBef>
              <a:defRPr/>
            </a:pPr>
            <a:r>
              <a:rPr lang="ja-JP" altLang="en-US" sz="3000" dirty="0">
                <a:latin typeface="Meiryo UI" panose="020B0604030504040204" pitchFamily="50" charset="-128"/>
                <a:ea typeface="Meiryo UI" panose="020B0604030504040204" pitchFamily="50" charset="-128"/>
              </a:rPr>
              <a:t>トレンドマイクロ アンチウイルスを基本サービスとして提供</a:t>
            </a:r>
          </a:p>
        </p:txBody>
      </p:sp>
      <p:graphicFrame>
        <p:nvGraphicFramePr>
          <p:cNvPr id="11" name="Group 51">
            <a:extLst>
              <a:ext uri="{FF2B5EF4-FFF2-40B4-BE49-F238E27FC236}">
                <a16:creationId xmlns:a16="http://schemas.microsoft.com/office/drawing/2014/main" id="{06EA7FEA-B23D-4521-8AFB-3E9BFE35853B}"/>
              </a:ext>
            </a:extLst>
          </p:cNvPr>
          <p:cNvGraphicFramePr>
            <a:graphicFrameLocks noGrp="1"/>
          </p:cNvGraphicFramePr>
          <p:nvPr>
            <p:extLst>
              <p:ext uri="{D42A27DB-BD31-4B8C-83A1-F6EECF244321}">
                <p14:modId xmlns:p14="http://schemas.microsoft.com/office/powerpoint/2010/main" val="3887040461"/>
              </p:ext>
            </p:extLst>
          </p:nvPr>
        </p:nvGraphicFramePr>
        <p:xfrm>
          <a:off x="741600" y="6460182"/>
          <a:ext cx="11550566" cy="2304000"/>
        </p:xfrm>
        <a:graphic>
          <a:graphicData uri="http://schemas.openxmlformats.org/drawingml/2006/table">
            <a:tbl>
              <a:tblPr/>
              <a:tblGrid>
                <a:gridCol w="5760640">
                  <a:extLst>
                    <a:ext uri="{9D8B030D-6E8A-4147-A177-3AD203B41FA5}">
                      <a16:colId xmlns:a16="http://schemas.microsoft.com/office/drawing/2014/main" val="20000"/>
                    </a:ext>
                  </a:extLst>
                </a:gridCol>
                <a:gridCol w="2894963">
                  <a:extLst>
                    <a:ext uri="{9D8B030D-6E8A-4147-A177-3AD203B41FA5}">
                      <a16:colId xmlns:a16="http://schemas.microsoft.com/office/drawing/2014/main" val="20001"/>
                    </a:ext>
                  </a:extLst>
                </a:gridCol>
                <a:gridCol w="2894963">
                  <a:extLst>
                    <a:ext uri="{9D8B030D-6E8A-4147-A177-3AD203B41FA5}">
                      <a16:colId xmlns:a16="http://schemas.microsoft.com/office/drawing/2014/main" val="20002"/>
                    </a:ext>
                  </a:extLst>
                </a:gridCol>
              </a:tblGrid>
              <a:tr h="432000">
                <a:tc>
                  <a:txBody>
                    <a:bodyPr/>
                    <a:lstStyle/>
                    <a:p>
                      <a:pPr marL="90488" marR="0" lvl="0" indent="0" algn="ctr" defTabSz="914400" rtl="0" eaLnBrk="1" fontAlgn="base" latinLnBrk="0" hangingPunct="1">
                        <a:lnSpc>
                          <a:spcPct val="100000"/>
                        </a:lnSpc>
                        <a:spcBef>
                          <a:spcPct val="20000"/>
                        </a:spcBef>
                        <a:spcAft>
                          <a:spcPct val="0"/>
                        </a:spcAft>
                        <a:buClrTx/>
                        <a:buSzTx/>
                        <a:buFontTx/>
                        <a:buNone/>
                        <a:tabLst/>
                      </a:pPr>
                      <a:r>
                        <a:rPr kumimoji="1" lang="ja-JP" altLang="en-US" sz="1800" b="1" i="0" u="none" strike="noStrike" cap="none" normalizeH="0" baseline="0" dirty="0">
                          <a:ln>
                            <a:noFill/>
                          </a:ln>
                          <a:solidFill>
                            <a:schemeClr val="bg1"/>
                          </a:solidFill>
                          <a:effectLst/>
                          <a:latin typeface="Meiryo UI" panose="020B0604030504040204" pitchFamily="50" charset="-128"/>
                          <a:ea typeface="Meiryo UI" panose="020B0604030504040204" pitchFamily="50" charset="-128"/>
                        </a:rPr>
                        <a:t>提供機能 </a:t>
                      </a:r>
                    </a:p>
                  </a:txBody>
                  <a:tcPr marL="123229" marR="123229" marT="64079" marB="64079"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solidFill>
                      <a:schemeClr val="bg1">
                        <a:lumMod val="65000"/>
                      </a:schemeClr>
                    </a:solidFill>
                  </a:tcPr>
                </a:tc>
                <a:tc>
                  <a:txBody>
                    <a:bodyPr/>
                    <a:lstStyle/>
                    <a:p>
                      <a:pPr marL="90488" marR="0" lvl="0" indent="0" algn="ctr" defTabSz="914400" rtl="0" eaLnBrk="1" fontAlgn="base" latinLnBrk="0" hangingPunct="1">
                        <a:lnSpc>
                          <a:spcPct val="100000"/>
                        </a:lnSpc>
                        <a:spcBef>
                          <a:spcPct val="20000"/>
                        </a:spcBef>
                        <a:spcAft>
                          <a:spcPct val="0"/>
                        </a:spcAft>
                        <a:buClrTx/>
                        <a:buSzTx/>
                        <a:buFontTx/>
                        <a:buNone/>
                        <a:tabLst/>
                      </a:pPr>
                      <a:r>
                        <a:rPr kumimoji="1" lang="en-US" altLang="ja-JP" sz="1800" b="1" i="0" u="none" strike="noStrike" cap="none" normalizeH="0" baseline="0" dirty="0">
                          <a:ln>
                            <a:noFill/>
                          </a:ln>
                          <a:solidFill>
                            <a:schemeClr val="bg1"/>
                          </a:solidFill>
                          <a:effectLst/>
                          <a:latin typeface="Meiryo UI" panose="020B0604030504040204" pitchFamily="50" charset="-128"/>
                          <a:ea typeface="Meiryo UI" panose="020B0604030504040204" pitchFamily="50" charset="-128"/>
                        </a:rPr>
                        <a:t>Windows</a:t>
                      </a:r>
                    </a:p>
                  </a:txBody>
                  <a:tcPr marL="123229" marR="123229" marT="64079" marB="64079"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solidFill>
                      <a:schemeClr val="bg1">
                        <a:lumMod val="65000"/>
                      </a:schemeClr>
                    </a:solidFill>
                  </a:tcPr>
                </a:tc>
                <a:tc>
                  <a:txBody>
                    <a:bodyPr/>
                    <a:lstStyle/>
                    <a:p>
                      <a:pPr marL="90488" marR="0" lvl="0" indent="0" algn="ctr" defTabSz="914400" rtl="0" eaLnBrk="1" fontAlgn="base" latinLnBrk="0" hangingPunct="1">
                        <a:lnSpc>
                          <a:spcPct val="100000"/>
                        </a:lnSpc>
                        <a:spcBef>
                          <a:spcPct val="20000"/>
                        </a:spcBef>
                        <a:spcAft>
                          <a:spcPct val="0"/>
                        </a:spcAft>
                        <a:buClrTx/>
                        <a:buSzTx/>
                        <a:buFontTx/>
                        <a:buNone/>
                        <a:tabLst/>
                      </a:pPr>
                      <a:r>
                        <a:rPr kumimoji="1" lang="en-US" altLang="ja-JP" sz="1800" b="1" i="0" u="none" strike="noStrike" cap="none" normalizeH="0" baseline="0" dirty="0">
                          <a:ln>
                            <a:noFill/>
                          </a:ln>
                          <a:solidFill>
                            <a:schemeClr val="bg1"/>
                          </a:solidFill>
                          <a:effectLst/>
                          <a:latin typeface="Meiryo UI" panose="020B0604030504040204" pitchFamily="50" charset="-128"/>
                          <a:ea typeface="Meiryo UI" panose="020B0604030504040204" pitchFamily="50" charset="-128"/>
                        </a:rPr>
                        <a:t>Mac</a:t>
                      </a:r>
                    </a:p>
                  </a:txBody>
                  <a:tcPr marL="123229" marR="123229" marT="64079" marB="64079"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solidFill>
                      <a:schemeClr val="bg1">
                        <a:lumMod val="65000"/>
                      </a:schemeClr>
                    </a:solidFill>
                  </a:tcPr>
                </a:tc>
                <a:extLst>
                  <a:ext uri="{0D108BD9-81ED-4DB2-BD59-A6C34878D82A}">
                    <a16:rowId xmlns:a16="http://schemas.microsoft.com/office/drawing/2014/main" val="10000"/>
                  </a:ext>
                </a:extLst>
              </a:tr>
              <a:tr h="468000">
                <a:tc>
                  <a:txBody>
                    <a:bodyPr/>
                    <a:lstStyle/>
                    <a:p>
                      <a:pPr marL="144000" marR="0" lvl="0" indent="0" algn="l" defTabSz="914400" rtl="0" eaLnBrk="1" fontAlgn="base" latinLnBrk="0" hangingPunct="1">
                        <a:lnSpc>
                          <a:spcPct val="100000"/>
                        </a:lnSpc>
                        <a:spcBef>
                          <a:spcPts val="0"/>
                        </a:spcBef>
                        <a:spcAft>
                          <a:spcPct val="0"/>
                        </a:spcAft>
                        <a:buClrTx/>
                        <a:buSzTx/>
                        <a:buFontTx/>
                        <a:buNone/>
                        <a:tabLst/>
                        <a:defRPr/>
                      </a:pPr>
                      <a:r>
                        <a:rPr kumimoji="1" lang="ja-JP" altLang="en-US" sz="18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ウイルス対策、スパイウェア対策</a:t>
                      </a:r>
                      <a:endParaRPr kumimoji="1" lang="en-US" altLang="ja-JP" sz="18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endParaRPr>
                    </a:p>
                  </a:txBody>
                  <a:tcPr marL="72000" marR="144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defRPr/>
                      </a:pPr>
                      <a:r>
                        <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a:t>
                      </a:r>
                    </a:p>
                  </a:txBody>
                  <a:tcPr marL="0" marR="0" marT="0" marB="0" anchor="ctr" anchorCtr="1"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defRPr/>
                      </a:pPr>
                      <a:r>
                        <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a:t>
                      </a:r>
                    </a:p>
                  </a:txBody>
                  <a:tcPr marL="0" marR="0" marT="0" marB="0" anchor="ctr" anchorCtr="1"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468000">
                <a:tc>
                  <a:txBody>
                    <a:bodyPr/>
                    <a:lstStyle/>
                    <a:p>
                      <a:pPr marL="144000" marR="0" lvl="0" indent="0" algn="l" defTabSz="914400" rtl="0" eaLnBrk="1" fontAlgn="base" latinLnBrk="0" hangingPunct="1">
                        <a:lnSpc>
                          <a:spcPct val="100000"/>
                        </a:lnSpc>
                        <a:spcBef>
                          <a:spcPts val="0"/>
                        </a:spcBef>
                        <a:spcAft>
                          <a:spcPct val="0"/>
                        </a:spcAft>
                        <a:buClrTx/>
                        <a:buSzTx/>
                        <a:buFontTx/>
                        <a:buNone/>
                        <a:tabLst/>
                        <a:defRPr/>
                      </a:pPr>
                      <a:r>
                        <a:rPr kumimoji="1" lang="ja-JP" altLang="en-US" sz="18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スキャン</a:t>
                      </a:r>
                    </a:p>
                  </a:txBody>
                  <a:tcPr marL="72000" marR="144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defRPr/>
                      </a:pPr>
                      <a:r>
                        <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a:t>
                      </a:r>
                    </a:p>
                  </a:txBody>
                  <a:tcPr marL="0" marR="0" marT="0" marB="0" anchor="ctr" anchorCtr="1"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defRPr/>
                      </a:pPr>
                      <a:r>
                        <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a:t>
                      </a:r>
                      <a:endParaRPr kumimoji="1" lang="en-US" altLang="ja-JP"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endParaRPr>
                    </a:p>
                  </a:txBody>
                  <a:tcPr marL="0" marR="0" marT="0" marB="0" anchor="ctr" anchorCtr="1"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468000">
                <a:tc>
                  <a:txBody>
                    <a:bodyPr/>
                    <a:lstStyle/>
                    <a:p>
                      <a:pPr marL="144000" marR="0" lvl="0" indent="0" algn="l" defTabSz="914400" rtl="0" eaLnBrk="1" fontAlgn="base" latinLnBrk="0" hangingPunct="1">
                        <a:lnSpc>
                          <a:spcPct val="100000"/>
                        </a:lnSpc>
                        <a:spcBef>
                          <a:spcPts val="0"/>
                        </a:spcBef>
                        <a:spcAft>
                          <a:spcPct val="0"/>
                        </a:spcAft>
                        <a:buClrTx/>
                        <a:buSzTx/>
                        <a:buFontTx/>
                        <a:buNone/>
                        <a:tabLst/>
                        <a:defRPr/>
                      </a:pPr>
                      <a:r>
                        <a:rPr kumimoji="1" lang="ja-JP" altLang="en-US" sz="18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不正サイト接続ブロック</a:t>
                      </a:r>
                    </a:p>
                  </a:txBody>
                  <a:tcPr marL="72000" marR="144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defRPr/>
                      </a:pPr>
                      <a:r>
                        <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a:t>
                      </a:r>
                    </a:p>
                  </a:txBody>
                  <a:tcPr marL="0" marR="0" marT="0" marB="0" anchor="ctr" anchorCtr="1"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defRPr/>
                      </a:pPr>
                      <a:r>
                        <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a:t>
                      </a:r>
                    </a:p>
                  </a:txBody>
                  <a:tcPr marL="0" marR="0" marT="0" marB="0" anchor="ctr" anchorCtr="1"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r h="468000">
                <a:tc>
                  <a:txBody>
                    <a:bodyPr/>
                    <a:lstStyle/>
                    <a:p>
                      <a:pPr marL="144000" marR="0" lvl="0" indent="0" algn="l" defTabSz="914400" rtl="0" eaLnBrk="1" fontAlgn="base" latinLnBrk="0" hangingPunct="1">
                        <a:lnSpc>
                          <a:spcPct val="100000"/>
                        </a:lnSpc>
                        <a:spcBef>
                          <a:spcPts val="0"/>
                        </a:spcBef>
                        <a:spcAft>
                          <a:spcPct val="0"/>
                        </a:spcAft>
                        <a:buClrTx/>
                        <a:buSzTx/>
                        <a:buFontTx/>
                        <a:buNone/>
                        <a:tabLst/>
                        <a:defRPr/>
                      </a:pPr>
                      <a:r>
                        <a:rPr kumimoji="1" lang="ja-JP" altLang="en-US" sz="18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簡易</a:t>
                      </a:r>
                      <a:r>
                        <a:rPr kumimoji="1" lang="en-US" altLang="ja-JP" sz="18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URL</a:t>
                      </a:r>
                      <a:r>
                        <a:rPr kumimoji="1" lang="ja-JP" altLang="en-US" sz="18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フィルタリング</a:t>
                      </a:r>
                    </a:p>
                  </a:txBody>
                  <a:tcPr marL="72000" marR="144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defRPr/>
                      </a:pPr>
                      <a:r>
                        <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a:t>
                      </a:r>
                    </a:p>
                  </a:txBody>
                  <a:tcPr marL="0" marR="0" marT="0" marB="0" anchor="ctr" anchorCtr="1"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defRPr/>
                      </a:pPr>
                      <a:r>
                        <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a:t>
                      </a:r>
                    </a:p>
                  </a:txBody>
                  <a:tcPr marL="0" marR="0" marT="0" marB="0" anchor="ctr" anchorCtr="1"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4"/>
                  </a:ext>
                </a:extLst>
              </a:tr>
            </a:tbl>
          </a:graphicData>
        </a:graphic>
      </p:graphicFrame>
      <p:sp>
        <p:nvSpPr>
          <p:cNvPr id="20" name="二等辺三角形 19">
            <a:extLst>
              <a:ext uri="{FF2B5EF4-FFF2-40B4-BE49-F238E27FC236}">
                <a16:creationId xmlns:a16="http://schemas.microsoft.com/office/drawing/2014/main" id="{B8A45FBC-D587-4F0C-8189-EF3D7357CFD1}"/>
              </a:ext>
            </a:extLst>
          </p:cNvPr>
          <p:cNvSpPr/>
          <p:nvPr/>
        </p:nvSpPr>
        <p:spPr bwMode="auto">
          <a:xfrm flipV="1">
            <a:off x="9723690" y="3363838"/>
            <a:ext cx="503464" cy="272162"/>
          </a:xfrm>
          <a:prstGeom prst="triangle">
            <a:avLst/>
          </a:prstGeom>
          <a:solidFill>
            <a:schemeClr val="bg1">
              <a:lumMod val="50000"/>
            </a:schemeClr>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23" name="四角形: 角を丸くする 22">
            <a:extLst>
              <a:ext uri="{FF2B5EF4-FFF2-40B4-BE49-F238E27FC236}">
                <a16:creationId xmlns:a16="http://schemas.microsoft.com/office/drawing/2014/main" id="{1030D6AB-5FF2-4247-BFC0-2570B22A49F7}"/>
              </a:ext>
            </a:extLst>
          </p:cNvPr>
          <p:cNvSpPr/>
          <p:nvPr/>
        </p:nvSpPr>
        <p:spPr bwMode="auto">
          <a:xfrm>
            <a:off x="7725422" y="2591999"/>
            <a:ext cx="4500000" cy="864000"/>
          </a:xfrm>
          <a:prstGeom prst="roundRect">
            <a:avLst>
              <a:gd name="adj" fmla="val 7350"/>
            </a:avLst>
          </a:prstGeom>
          <a:solidFill>
            <a:schemeClr val="bg1">
              <a:lumMod val="95000"/>
            </a:schemeClr>
          </a:solidFill>
          <a:ln w="12700" cap="flat" cmpd="sng" algn="ctr">
            <a:solidFill>
              <a:schemeClr val="bg1">
                <a:lumMod val="50000"/>
              </a:schemeClr>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r>
              <a:rPr lang="ja-JP" altLang="en-US" sz="2000" dirty="0">
                <a:solidFill>
                  <a:schemeClr val="tx1"/>
                </a:solidFill>
                <a:latin typeface="Meiryo UI" panose="020B0604030504040204" pitchFamily="50" charset="-128"/>
                <a:ea typeface="Meiryo UI" panose="020B0604030504040204" pitchFamily="50" charset="-128"/>
              </a:rPr>
              <a:t>トレンドマイクロの管理者サイトで</a:t>
            </a:r>
            <a:endParaRPr lang="en-US" altLang="ja-JP" sz="2000" dirty="0">
              <a:solidFill>
                <a:schemeClr val="tx1"/>
              </a:solidFill>
              <a:latin typeface="Meiryo UI" panose="020B0604030504040204" pitchFamily="50" charset="-128"/>
              <a:ea typeface="Meiryo UI" panose="020B0604030504040204" pitchFamily="50" charset="-128"/>
            </a:endParaRPr>
          </a:p>
          <a:p>
            <a:r>
              <a:rPr lang="ja-JP" altLang="en-US" sz="2000" dirty="0">
                <a:solidFill>
                  <a:schemeClr val="tx1"/>
                </a:solidFill>
                <a:latin typeface="Meiryo UI" panose="020B0604030504040204" pitchFamily="50" charset="-128"/>
                <a:ea typeface="Meiryo UI" panose="020B0604030504040204" pitchFamily="50" charset="-128"/>
              </a:rPr>
              <a:t>ウイルス検知可能</a:t>
            </a:r>
          </a:p>
        </p:txBody>
      </p:sp>
      <p:sp>
        <p:nvSpPr>
          <p:cNvPr id="24" name="楕円 23">
            <a:extLst>
              <a:ext uri="{FF2B5EF4-FFF2-40B4-BE49-F238E27FC236}">
                <a16:creationId xmlns:a16="http://schemas.microsoft.com/office/drawing/2014/main" id="{827A8F3E-F58A-4060-8CE4-B6AB3694E350}"/>
              </a:ext>
            </a:extLst>
          </p:cNvPr>
          <p:cNvSpPr/>
          <p:nvPr/>
        </p:nvSpPr>
        <p:spPr bwMode="auto">
          <a:xfrm>
            <a:off x="5740453" y="2591999"/>
            <a:ext cx="2092169" cy="2092169"/>
          </a:xfrm>
          <a:prstGeom prst="ellipse">
            <a:avLst/>
          </a:prstGeom>
          <a:solidFill>
            <a:schemeClr val="bg1">
              <a:lumMod val="85000"/>
            </a:schemeClr>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26" name="四角形: 角を丸くする 25">
            <a:extLst>
              <a:ext uri="{FF2B5EF4-FFF2-40B4-BE49-F238E27FC236}">
                <a16:creationId xmlns:a16="http://schemas.microsoft.com/office/drawing/2014/main" id="{273E11FC-3F36-41ED-B142-1F1E5DF920CB}"/>
              </a:ext>
            </a:extLst>
          </p:cNvPr>
          <p:cNvSpPr/>
          <p:nvPr/>
        </p:nvSpPr>
        <p:spPr bwMode="auto">
          <a:xfrm>
            <a:off x="7294255" y="3675987"/>
            <a:ext cx="4931167" cy="2564207"/>
          </a:xfrm>
          <a:prstGeom prst="roundRect">
            <a:avLst>
              <a:gd name="adj" fmla="val 4953"/>
            </a:avLst>
          </a:prstGeom>
          <a:solidFill>
            <a:schemeClr val="bg1">
              <a:lumMod val="85000"/>
            </a:schemeClr>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35" name="矢印: 右 34">
            <a:extLst>
              <a:ext uri="{FF2B5EF4-FFF2-40B4-BE49-F238E27FC236}">
                <a16:creationId xmlns:a16="http://schemas.microsoft.com/office/drawing/2014/main" id="{59B32EA2-FB57-48FA-B166-C24C820ADF9D}"/>
              </a:ext>
            </a:extLst>
          </p:cNvPr>
          <p:cNvSpPr/>
          <p:nvPr/>
        </p:nvSpPr>
        <p:spPr bwMode="auto">
          <a:xfrm>
            <a:off x="3885430" y="4305665"/>
            <a:ext cx="672607" cy="531981"/>
          </a:xfrm>
          <a:prstGeom prst="rightArrow">
            <a:avLst>
              <a:gd name="adj1" fmla="val 50000"/>
              <a:gd name="adj2" fmla="val 70070"/>
            </a:avLst>
          </a:prstGeom>
          <a:gradFill>
            <a:gsLst>
              <a:gs pos="0">
                <a:schemeClr val="bg1">
                  <a:lumMod val="50000"/>
                </a:schemeClr>
              </a:gs>
              <a:gs pos="100000">
                <a:srgbClr val="0070C0"/>
              </a:gs>
            </a:gsLst>
            <a:lin ang="10800000" scaled="0"/>
          </a:gra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37" name="矢印: 右 36">
            <a:extLst>
              <a:ext uri="{FF2B5EF4-FFF2-40B4-BE49-F238E27FC236}">
                <a16:creationId xmlns:a16="http://schemas.microsoft.com/office/drawing/2014/main" id="{B3B6AC16-3291-4E18-9768-FA8058C7E414}"/>
              </a:ext>
            </a:extLst>
          </p:cNvPr>
          <p:cNvSpPr/>
          <p:nvPr/>
        </p:nvSpPr>
        <p:spPr bwMode="auto">
          <a:xfrm rot="20009790">
            <a:off x="5629817" y="4066397"/>
            <a:ext cx="801056" cy="184667"/>
          </a:xfrm>
          <a:prstGeom prst="rightArrow">
            <a:avLst>
              <a:gd name="adj1" fmla="val 45958"/>
              <a:gd name="adj2" fmla="val 129682"/>
            </a:avLst>
          </a:prstGeom>
          <a:gradFill>
            <a:gsLst>
              <a:gs pos="0">
                <a:schemeClr val="bg1">
                  <a:lumMod val="50000"/>
                </a:schemeClr>
              </a:gs>
              <a:gs pos="100000">
                <a:srgbClr val="00B050"/>
              </a:gs>
            </a:gsLst>
            <a:lin ang="0" scaled="0"/>
          </a:gra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pic>
        <p:nvPicPr>
          <p:cNvPr id="38" name="Picture 6" descr="j0428969">
            <a:extLst>
              <a:ext uri="{FF2B5EF4-FFF2-40B4-BE49-F238E27FC236}">
                <a16:creationId xmlns:a16="http://schemas.microsoft.com/office/drawing/2014/main" id="{01F62637-3BDE-4BD4-B5F9-9D1A84924671}"/>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4596557" y="3862146"/>
            <a:ext cx="1143896" cy="158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 name="角丸四角形 51">
            <a:extLst>
              <a:ext uri="{FF2B5EF4-FFF2-40B4-BE49-F238E27FC236}">
                <a16:creationId xmlns:a16="http://schemas.microsoft.com/office/drawing/2014/main" id="{2FA6473A-6C2E-4289-B26B-44B7B5CB2A6C}"/>
              </a:ext>
            </a:extLst>
          </p:cNvPr>
          <p:cNvSpPr/>
          <p:nvPr/>
        </p:nvSpPr>
        <p:spPr bwMode="auto">
          <a:xfrm>
            <a:off x="4355095" y="5521778"/>
            <a:ext cx="1626822" cy="718416"/>
          </a:xfrm>
          <a:prstGeom prst="roundRect">
            <a:avLst>
              <a:gd name="adj" fmla="val 8839"/>
            </a:avLst>
          </a:prstGeom>
          <a:solidFill>
            <a:schemeClr val="bg1">
              <a:lumMod val="50000"/>
            </a:schemeClr>
          </a:solidFill>
          <a:ln>
            <a:solidFill>
              <a:schemeClr val="bg1">
                <a:lumMod val="50000"/>
              </a:schemeClr>
            </a:solid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anchor="ctr" anchorCtr="0"/>
          <a:lstStyle/>
          <a:p>
            <a:r>
              <a:rPr lang="ja-JP" altLang="en-US" sz="1600" b="1" dirty="0">
                <a:solidFill>
                  <a:schemeClr val="bg1"/>
                </a:solidFill>
                <a:latin typeface="Meiryo UI" panose="020B0604030504040204" pitchFamily="50" charset="-128"/>
                <a:ea typeface="Meiryo UI" panose="020B0604030504040204" pitchFamily="50" charset="-128"/>
                <a:cs typeface="Verdana" panose="020B0604030504040204" pitchFamily="34" charset="0"/>
              </a:rPr>
              <a:t>トレンドマイクロ</a:t>
            </a:r>
            <a:endParaRPr lang="en-US" altLang="ja-JP" sz="1600" b="1" dirty="0">
              <a:solidFill>
                <a:schemeClr val="bg1"/>
              </a:solidFill>
              <a:latin typeface="Meiryo UI" panose="020B0604030504040204" pitchFamily="50" charset="-128"/>
              <a:ea typeface="Meiryo UI" panose="020B0604030504040204" pitchFamily="50" charset="-128"/>
              <a:cs typeface="Verdana" panose="020B0604030504040204" pitchFamily="34" charset="0"/>
            </a:endParaRPr>
          </a:p>
          <a:p>
            <a:r>
              <a:rPr lang="ja-JP" altLang="en-US" sz="1600" b="1" dirty="0">
                <a:solidFill>
                  <a:schemeClr val="bg1"/>
                </a:solidFill>
                <a:latin typeface="Meiryo UI" panose="020B0604030504040204" pitchFamily="50" charset="-128"/>
                <a:ea typeface="Meiryo UI" panose="020B0604030504040204" pitchFamily="50" charset="-128"/>
                <a:cs typeface="Verdana" panose="020B0604030504040204" pitchFamily="34" charset="0"/>
              </a:rPr>
              <a:t>サーバ</a:t>
            </a:r>
            <a:endParaRPr lang="en-US" altLang="ja-JP" sz="1600" b="1" dirty="0">
              <a:solidFill>
                <a:schemeClr val="bg1"/>
              </a:solidFill>
              <a:latin typeface="Meiryo UI" panose="020B0604030504040204" pitchFamily="50" charset="-128"/>
              <a:ea typeface="Meiryo UI" panose="020B0604030504040204" pitchFamily="50" charset="-128"/>
              <a:cs typeface="Verdana" panose="020B0604030504040204" pitchFamily="34" charset="0"/>
            </a:endParaRPr>
          </a:p>
        </p:txBody>
      </p:sp>
      <p:sp>
        <p:nvSpPr>
          <p:cNvPr id="40" name="星: 16 pt 39">
            <a:extLst>
              <a:ext uri="{FF2B5EF4-FFF2-40B4-BE49-F238E27FC236}">
                <a16:creationId xmlns:a16="http://schemas.microsoft.com/office/drawing/2014/main" id="{0B27780F-A31A-46B1-B831-91C219A3DED7}"/>
              </a:ext>
            </a:extLst>
          </p:cNvPr>
          <p:cNvSpPr/>
          <p:nvPr/>
        </p:nvSpPr>
        <p:spPr bwMode="auto">
          <a:xfrm>
            <a:off x="4326610" y="3499919"/>
            <a:ext cx="826017" cy="826017"/>
          </a:xfrm>
          <a:prstGeom prst="star16">
            <a:avLst/>
          </a:prstGeom>
          <a:solidFill>
            <a:srgbClr val="FFD757"/>
          </a:solidFill>
          <a:ln w="12700" cap="flat" cmpd="sng" algn="ctr">
            <a:solidFill>
              <a:srgbClr val="DE0000"/>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r>
              <a:rPr lang="ja-JP" altLang="en-US" sz="1600" b="1" dirty="0">
                <a:solidFill>
                  <a:srgbClr val="DE0000"/>
                </a:solidFill>
                <a:latin typeface="Meiryo UI" panose="020B0604030504040204" pitchFamily="50" charset="-128"/>
                <a:ea typeface="Meiryo UI" panose="020B0604030504040204" pitchFamily="50" charset="-128"/>
              </a:rPr>
              <a:t>検知</a:t>
            </a:r>
            <a:endParaRPr kumimoji="0" lang="ja-JP" altLang="en-US" sz="1600" b="0" i="0" u="none" strike="noStrike" cap="none" normalizeH="0" baseline="0" dirty="0">
              <a:ln>
                <a:noFill/>
              </a:ln>
              <a:solidFill>
                <a:srgbClr val="DE0000"/>
              </a:solidFill>
              <a:effectLst/>
              <a:sym typeface="ヒラギノ角ゴ Pro W3" charset="0"/>
            </a:endParaRPr>
          </a:p>
        </p:txBody>
      </p:sp>
      <p:sp>
        <p:nvSpPr>
          <p:cNvPr id="29" name="Text Box 19">
            <a:extLst>
              <a:ext uri="{FF2B5EF4-FFF2-40B4-BE49-F238E27FC236}">
                <a16:creationId xmlns:a16="http://schemas.microsoft.com/office/drawing/2014/main" id="{D5FB6453-A78F-4AB8-975F-98562273B21E}"/>
              </a:ext>
            </a:extLst>
          </p:cNvPr>
          <p:cNvSpPr txBox="1">
            <a:spLocks noChangeArrowheads="1"/>
          </p:cNvSpPr>
          <p:nvPr/>
        </p:nvSpPr>
        <p:spPr bwMode="auto">
          <a:xfrm>
            <a:off x="6253986" y="4104167"/>
            <a:ext cx="1065102" cy="2880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nchor="ctr" anchorCtr="0">
            <a:spAutoFit/>
          </a:bodyPr>
          <a:lstStyle/>
          <a:p>
            <a:pPr>
              <a:lnSpc>
                <a:spcPct val="90000"/>
              </a:lnSpc>
              <a:spcBef>
                <a:spcPct val="50000"/>
              </a:spcBef>
            </a:pPr>
            <a:r>
              <a:rPr lang="ja-JP" altLang="en-US" sz="1400" dirty="0">
                <a:solidFill>
                  <a:schemeClr val="tx1"/>
                </a:solidFill>
                <a:latin typeface="Meiryo UI" panose="020B0604030504040204" pitchFamily="50" charset="-128"/>
                <a:ea typeface="Meiryo UI" panose="020B0604030504040204" pitchFamily="50" charset="-128"/>
              </a:rPr>
              <a:t>管理者様</a:t>
            </a:r>
          </a:p>
        </p:txBody>
      </p:sp>
      <p:pic>
        <p:nvPicPr>
          <p:cNvPr id="43" name="Picture 39" descr="18">
            <a:extLst>
              <a:ext uri="{FF2B5EF4-FFF2-40B4-BE49-F238E27FC236}">
                <a16:creationId xmlns:a16="http://schemas.microsoft.com/office/drawing/2014/main" id="{8B655E99-E6F7-4A63-8236-35B550218606}"/>
              </a:ext>
            </a:extLst>
          </p:cNvPr>
          <p:cNvPicPr>
            <a:picLocks noChangeAspect="1" noChangeArrowheads="1"/>
          </p:cNvPicPr>
          <p:nvPr/>
        </p:nvPicPr>
        <p:blipFill>
          <a:blip r:embed="rId4" cstate="screen">
            <a:duotone>
              <a:schemeClr val="accent6">
                <a:shade val="45000"/>
                <a:satMod val="135000"/>
              </a:schemeClr>
              <a:prstClr val="white"/>
            </a:duotone>
            <a:extLst>
              <a:ext uri="{28A0092B-C50C-407E-A947-70E740481C1C}">
                <a14:useLocalDpi xmlns:a14="http://schemas.microsoft.com/office/drawing/2010/main"/>
              </a:ext>
            </a:extLst>
          </a:blip>
          <a:srcRect/>
          <a:stretch>
            <a:fillRect/>
          </a:stretch>
        </p:blipFill>
        <p:spPr bwMode="auto">
          <a:xfrm rot="20151399">
            <a:off x="862647" y="3902928"/>
            <a:ext cx="405844" cy="405402"/>
          </a:xfrm>
          <a:prstGeom prst="rect">
            <a:avLst/>
          </a:prstGeom>
          <a:noFill/>
          <a:ln w="9525">
            <a:noFill/>
            <a:miter lim="800000"/>
            <a:headEnd/>
            <a:tailEnd/>
          </a:ln>
        </p:spPr>
      </p:pic>
      <p:pic>
        <p:nvPicPr>
          <p:cNvPr id="44" name="Picture 39" descr="18">
            <a:extLst>
              <a:ext uri="{FF2B5EF4-FFF2-40B4-BE49-F238E27FC236}">
                <a16:creationId xmlns:a16="http://schemas.microsoft.com/office/drawing/2014/main" id="{D7D00CD2-8FA5-49D2-86F3-A99125795D40}"/>
              </a:ext>
            </a:extLst>
          </p:cNvPr>
          <p:cNvPicPr>
            <a:picLocks noChangeAspect="1" noChangeArrowheads="1"/>
          </p:cNvPicPr>
          <p:nvPr/>
        </p:nvPicPr>
        <p:blipFill>
          <a:blip r:embed="rId4" cstate="screen">
            <a:duotone>
              <a:schemeClr val="accent6">
                <a:shade val="45000"/>
                <a:satMod val="135000"/>
              </a:schemeClr>
              <a:prstClr val="white"/>
            </a:duotone>
            <a:extLst>
              <a:ext uri="{28A0092B-C50C-407E-A947-70E740481C1C}">
                <a14:useLocalDpi xmlns:a14="http://schemas.microsoft.com/office/drawing/2010/main"/>
              </a:ext>
            </a:extLst>
          </a:blip>
          <a:srcRect/>
          <a:stretch>
            <a:fillRect/>
          </a:stretch>
        </p:blipFill>
        <p:spPr bwMode="auto">
          <a:xfrm rot="878716">
            <a:off x="3362253" y="3516747"/>
            <a:ext cx="615940" cy="615270"/>
          </a:xfrm>
          <a:prstGeom prst="rect">
            <a:avLst/>
          </a:prstGeom>
          <a:noFill/>
          <a:ln w="9525">
            <a:noFill/>
            <a:miter lim="800000"/>
            <a:headEnd/>
            <a:tailEnd/>
          </a:ln>
        </p:spPr>
      </p:pic>
      <p:pic>
        <p:nvPicPr>
          <p:cNvPr id="45" name="Picture 39" descr="18">
            <a:extLst>
              <a:ext uri="{FF2B5EF4-FFF2-40B4-BE49-F238E27FC236}">
                <a16:creationId xmlns:a16="http://schemas.microsoft.com/office/drawing/2014/main" id="{CDB1C575-33B7-4BED-95EF-168ADB2B379E}"/>
              </a:ext>
            </a:extLst>
          </p:cNvPr>
          <p:cNvPicPr>
            <a:picLocks noChangeAspect="1" noChangeArrowheads="1"/>
          </p:cNvPicPr>
          <p:nvPr/>
        </p:nvPicPr>
        <p:blipFill>
          <a:blip r:embed="rId4" cstate="screen">
            <a:duotone>
              <a:schemeClr val="accent6">
                <a:shade val="45000"/>
                <a:satMod val="135000"/>
              </a:schemeClr>
              <a:prstClr val="white"/>
            </a:duotone>
            <a:extLst>
              <a:ext uri="{28A0092B-C50C-407E-A947-70E740481C1C}">
                <a14:useLocalDpi xmlns:a14="http://schemas.microsoft.com/office/drawing/2010/main"/>
              </a:ext>
            </a:extLst>
          </a:blip>
          <a:srcRect/>
          <a:stretch>
            <a:fillRect/>
          </a:stretch>
        </p:blipFill>
        <p:spPr bwMode="auto">
          <a:xfrm rot="20616034">
            <a:off x="2601493" y="5712636"/>
            <a:ext cx="599678" cy="599022"/>
          </a:xfrm>
          <a:prstGeom prst="rect">
            <a:avLst/>
          </a:prstGeom>
          <a:noFill/>
          <a:ln w="9525">
            <a:noFill/>
            <a:miter lim="800000"/>
            <a:headEnd/>
            <a:tailEnd/>
          </a:ln>
        </p:spPr>
      </p:pic>
      <p:pic>
        <p:nvPicPr>
          <p:cNvPr id="46" name="Picture 39" descr="18">
            <a:extLst>
              <a:ext uri="{FF2B5EF4-FFF2-40B4-BE49-F238E27FC236}">
                <a16:creationId xmlns:a16="http://schemas.microsoft.com/office/drawing/2014/main" id="{FA0A1F6F-EDC3-40E5-AEEF-AA3BAB677679}"/>
              </a:ext>
            </a:extLst>
          </p:cNvPr>
          <p:cNvPicPr>
            <a:picLocks noChangeAspect="1" noChangeArrowheads="1"/>
          </p:cNvPicPr>
          <p:nvPr/>
        </p:nvPicPr>
        <p:blipFill>
          <a:blip r:embed="rId4" cstate="screen">
            <a:duotone>
              <a:schemeClr val="accent6">
                <a:shade val="45000"/>
                <a:satMod val="135000"/>
              </a:schemeClr>
              <a:prstClr val="white"/>
            </a:duotone>
            <a:extLst>
              <a:ext uri="{28A0092B-C50C-407E-A947-70E740481C1C}">
                <a14:useLocalDpi xmlns:a14="http://schemas.microsoft.com/office/drawing/2010/main"/>
              </a:ext>
            </a:extLst>
          </a:blip>
          <a:srcRect/>
          <a:stretch>
            <a:fillRect/>
          </a:stretch>
        </p:blipFill>
        <p:spPr bwMode="auto">
          <a:xfrm rot="1413905">
            <a:off x="2181723" y="5497971"/>
            <a:ext cx="360393" cy="360000"/>
          </a:xfrm>
          <a:prstGeom prst="rect">
            <a:avLst/>
          </a:prstGeom>
          <a:noFill/>
          <a:ln w="9525">
            <a:noFill/>
            <a:miter lim="800000"/>
            <a:headEnd/>
            <a:tailEnd/>
          </a:ln>
        </p:spPr>
      </p:pic>
      <p:grpSp>
        <p:nvGrpSpPr>
          <p:cNvPr id="47" name="グループ化 46">
            <a:extLst>
              <a:ext uri="{FF2B5EF4-FFF2-40B4-BE49-F238E27FC236}">
                <a16:creationId xmlns:a16="http://schemas.microsoft.com/office/drawing/2014/main" id="{3AD2DE6C-D0A5-4B43-8F19-16F0DB09F755}"/>
              </a:ext>
            </a:extLst>
          </p:cNvPr>
          <p:cNvGrpSpPr/>
          <p:nvPr/>
        </p:nvGrpSpPr>
        <p:grpSpPr>
          <a:xfrm>
            <a:off x="1822319" y="3849110"/>
            <a:ext cx="1024087" cy="1024087"/>
            <a:chOff x="-915027" y="4768597"/>
            <a:chExt cx="792000" cy="792000"/>
          </a:xfrm>
          <a:effectLst>
            <a:outerShdw blurRad="50800" dist="38100" dir="2700000" algn="tl" rotWithShape="0">
              <a:prstClr val="black">
                <a:alpha val="40000"/>
              </a:prstClr>
            </a:outerShdw>
          </a:effectLst>
        </p:grpSpPr>
        <p:sp>
          <p:nvSpPr>
            <p:cNvPr id="48" name="楕円 47">
              <a:extLst>
                <a:ext uri="{FF2B5EF4-FFF2-40B4-BE49-F238E27FC236}">
                  <a16:creationId xmlns:a16="http://schemas.microsoft.com/office/drawing/2014/main" id="{C08EDBB7-6DD3-40F3-A4A6-C39C35ADF7B2}"/>
                </a:ext>
              </a:extLst>
            </p:cNvPr>
            <p:cNvSpPr/>
            <p:nvPr/>
          </p:nvSpPr>
          <p:spPr bwMode="auto">
            <a:xfrm>
              <a:off x="-860620" y="4823004"/>
              <a:ext cx="683186" cy="683186"/>
            </a:xfrm>
            <a:prstGeom prst="ellipse">
              <a:avLst/>
            </a:prstGeom>
            <a:solidFill>
              <a:schemeClr val="bg1"/>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49" name="禁止 1">
              <a:extLst>
                <a:ext uri="{FF2B5EF4-FFF2-40B4-BE49-F238E27FC236}">
                  <a16:creationId xmlns:a16="http://schemas.microsoft.com/office/drawing/2014/main" id="{36F9790C-1CEE-4641-8F30-A8722310F5FE}"/>
                </a:ext>
              </a:extLst>
            </p:cNvPr>
            <p:cNvSpPr>
              <a:spLocks noChangeAspect="1"/>
            </p:cNvSpPr>
            <p:nvPr/>
          </p:nvSpPr>
          <p:spPr bwMode="auto">
            <a:xfrm>
              <a:off x="-915027" y="4768597"/>
              <a:ext cx="792000" cy="792000"/>
            </a:xfrm>
            <a:prstGeom prst="noSmoking">
              <a:avLst/>
            </a:prstGeom>
            <a:solidFill>
              <a:srgbClr val="DE0000"/>
            </a:solidFill>
            <a:ln w="9525" algn="ctr">
              <a:noFill/>
              <a:miter lim="800000"/>
              <a:headEnd/>
              <a:tailEnd type="none" w="lg" len="med"/>
            </a:ln>
            <a:effectLst/>
          </p:spPr>
          <p:txBody>
            <a:bodyPr wrap="none" lIns="108852" tIns="54426" rIns="108852" bIns="54426" rtlCol="0" anchor="ctr"/>
            <a:lstStyle/>
            <a:p>
              <a:pPr algn="ctr"/>
              <a:endParaRPr kumimoji="1" lang="ja-JP" altLang="en-US" b="1">
                <a:latin typeface="Meiryo UI" panose="020B0604030504040204" pitchFamily="50" charset="-128"/>
                <a:ea typeface="Meiryo UI" panose="020B0604030504040204" pitchFamily="50" charset="-128"/>
              </a:endParaRPr>
            </a:p>
          </p:txBody>
        </p:sp>
      </p:grpSp>
      <p:pic>
        <p:nvPicPr>
          <p:cNvPr id="51" name="Picture 39" descr="18">
            <a:extLst>
              <a:ext uri="{FF2B5EF4-FFF2-40B4-BE49-F238E27FC236}">
                <a16:creationId xmlns:a16="http://schemas.microsoft.com/office/drawing/2014/main" id="{7BA055DC-8CB3-4018-8670-559E2AC48350}"/>
              </a:ext>
            </a:extLst>
          </p:cNvPr>
          <p:cNvPicPr>
            <a:picLocks noChangeAspect="1" noChangeArrowheads="1"/>
          </p:cNvPicPr>
          <p:nvPr/>
        </p:nvPicPr>
        <p:blipFill>
          <a:blip r:embed="rId4" cstate="screen">
            <a:duotone>
              <a:schemeClr val="accent6">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3604405" y="5417352"/>
            <a:ext cx="455460" cy="454962"/>
          </a:xfrm>
          <a:prstGeom prst="rect">
            <a:avLst/>
          </a:prstGeom>
          <a:noFill/>
          <a:ln w="9525">
            <a:noFill/>
            <a:miter lim="800000"/>
            <a:headEnd/>
            <a:tailEnd/>
          </a:ln>
        </p:spPr>
      </p:pic>
      <p:grpSp>
        <p:nvGrpSpPr>
          <p:cNvPr id="54" name="グループ化 53">
            <a:extLst>
              <a:ext uri="{FF2B5EF4-FFF2-40B4-BE49-F238E27FC236}">
                <a16:creationId xmlns:a16="http://schemas.microsoft.com/office/drawing/2014/main" id="{0C6B348C-9960-49EC-B4EB-A65EC8D22581}"/>
              </a:ext>
            </a:extLst>
          </p:cNvPr>
          <p:cNvGrpSpPr/>
          <p:nvPr/>
        </p:nvGrpSpPr>
        <p:grpSpPr>
          <a:xfrm>
            <a:off x="296547" y="4684168"/>
            <a:ext cx="1651792" cy="1651790"/>
            <a:chOff x="-2639017" y="6592314"/>
            <a:chExt cx="1651792" cy="1651790"/>
          </a:xfrm>
        </p:grpSpPr>
        <p:sp>
          <p:nvSpPr>
            <p:cNvPr id="55" name="楕円 54">
              <a:extLst>
                <a:ext uri="{FF2B5EF4-FFF2-40B4-BE49-F238E27FC236}">
                  <a16:creationId xmlns:a16="http://schemas.microsoft.com/office/drawing/2014/main" id="{8AF6F365-1AB2-4951-83F1-DE467A0D031D}"/>
                </a:ext>
              </a:extLst>
            </p:cNvPr>
            <p:cNvSpPr/>
            <p:nvPr/>
          </p:nvSpPr>
          <p:spPr bwMode="auto">
            <a:xfrm>
              <a:off x="-2639017" y="6592314"/>
              <a:ext cx="1651792" cy="1651790"/>
            </a:xfrm>
            <a:prstGeom prst="ellipse">
              <a:avLst/>
            </a:prstGeom>
            <a:solidFill>
              <a:schemeClr val="bg1">
                <a:lumMod val="95000"/>
              </a:schemeClr>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dirty="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56" name="楕円 55">
              <a:extLst>
                <a:ext uri="{FF2B5EF4-FFF2-40B4-BE49-F238E27FC236}">
                  <a16:creationId xmlns:a16="http://schemas.microsoft.com/office/drawing/2014/main" id="{554CE748-95D0-4225-AD64-BA7006682D53}"/>
                </a:ext>
              </a:extLst>
            </p:cNvPr>
            <p:cNvSpPr/>
            <p:nvPr/>
          </p:nvSpPr>
          <p:spPr bwMode="auto">
            <a:xfrm>
              <a:off x="-2639017" y="6592314"/>
              <a:ext cx="1651792" cy="1651790"/>
            </a:xfrm>
            <a:prstGeom prst="ellipse">
              <a:avLst/>
            </a:prstGeom>
            <a:solidFill>
              <a:srgbClr val="0070C0">
                <a:alpha val="30000"/>
              </a:srgbClr>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dirty="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58" name="Text Box 19">
              <a:extLst>
                <a:ext uri="{FF2B5EF4-FFF2-40B4-BE49-F238E27FC236}">
                  <a16:creationId xmlns:a16="http://schemas.microsoft.com/office/drawing/2014/main" id="{DB88849F-0968-46B4-B1C2-E3B05682B83D}"/>
                </a:ext>
              </a:extLst>
            </p:cNvPr>
            <p:cNvSpPr txBox="1">
              <a:spLocks noChangeArrowheads="1"/>
            </p:cNvSpPr>
            <p:nvPr/>
          </p:nvSpPr>
          <p:spPr bwMode="auto">
            <a:xfrm>
              <a:off x="-2345673" y="7810263"/>
              <a:ext cx="1065102" cy="2862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nchor="ctr" anchorCtr="0">
              <a:spAutoFit/>
            </a:bodyPr>
            <a:lstStyle/>
            <a:p>
              <a:pPr>
                <a:lnSpc>
                  <a:spcPct val="90000"/>
                </a:lnSpc>
                <a:spcBef>
                  <a:spcPct val="50000"/>
                </a:spcBef>
              </a:pPr>
              <a:r>
                <a:rPr lang="ja-JP" altLang="en-US" sz="1400" dirty="0">
                  <a:solidFill>
                    <a:schemeClr val="tx1"/>
                  </a:solidFill>
                  <a:latin typeface="Meiryo UI" panose="020B0604030504040204" pitchFamily="50" charset="-128"/>
                  <a:ea typeface="Meiryo UI" panose="020B0604030504040204" pitchFamily="50" charset="-128"/>
                </a:rPr>
                <a:t>利用者様</a:t>
              </a:r>
            </a:p>
          </p:txBody>
        </p:sp>
      </p:grpSp>
      <p:pic>
        <p:nvPicPr>
          <p:cNvPr id="60" name="図 59">
            <a:extLst>
              <a:ext uri="{FF2B5EF4-FFF2-40B4-BE49-F238E27FC236}">
                <a16:creationId xmlns:a16="http://schemas.microsoft.com/office/drawing/2014/main" id="{E381CCF5-71B6-4754-B355-65F1EFFBFA74}"/>
              </a:ext>
            </a:extLst>
          </p:cNvPr>
          <p:cNvPicPr>
            <a:picLocks noChangeAspect="1"/>
          </p:cNvPicPr>
          <p:nvPr/>
        </p:nvPicPr>
        <p:blipFill rotWithShape="1">
          <a:blip r:embed="rId5"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1135763" y="2736000"/>
            <a:ext cx="2342944" cy="866588"/>
          </a:xfrm>
          <a:prstGeom prst="rect">
            <a:avLst/>
          </a:prstGeom>
        </p:spPr>
      </p:pic>
      <p:pic>
        <p:nvPicPr>
          <p:cNvPr id="50" name="pixta_32687266-22.png" descr="pixta_32687266-22.png">
            <a:extLst>
              <a:ext uri="{FF2B5EF4-FFF2-40B4-BE49-F238E27FC236}">
                <a16:creationId xmlns:a16="http://schemas.microsoft.com/office/drawing/2014/main" id="{B0F61E58-7922-4BF1-A50A-1487086FF56E}"/>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965351" y="2625478"/>
            <a:ext cx="1618500" cy="1369576"/>
          </a:xfrm>
          <a:prstGeom prst="rect">
            <a:avLst/>
          </a:prstGeom>
          <a:ln w="12700">
            <a:miter lim="400000"/>
          </a:ln>
        </p:spPr>
      </p:pic>
      <p:pic>
        <p:nvPicPr>
          <p:cNvPr id="61" name="pixta_42810363-01.png" descr="pixta_42810363-01.png">
            <a:extLst>
              <a:ext uri="{FF2B5EF4-FFF2-40B4-BE49-F238E27FC236}">
                <a16:creationId xmlns:a16="http://schemas.microsoft.com/office/drawing/2014/main" id="{19BBC587-3168-400D-8F8A-18C61D2BFAFE}"/>
              </a:ext>
            </a:extLst>
          </p:cNvPr>
          <p:cNvPicPr>
            <a:picLocks noChangeAspect="1"/>
          </p:cNvPicPr>
          <p:nvPr/>
        </p:nvPicPr>
        <p:blipFill rotWithShape="1">
          <a:blip r:embed="rId7" cstate="screen">
            <a:extLst>
              <a:ext uri="{BEBA8EAE-BF5A-486C-A8C5-ECC9F3942E4B}">
                <a14:imgProps xmlns:a14="http://schemas.microsoft.com/office/drawing/2010/main">
                  <a14:imgLayer r:embed="rId8">
                    <a14:imgEffect>
                      <a14:backgroundRemoval t="9956" b="89956" l="0" r="86214">
                        <a14:backgroundMark x1="15340" y1="79471" x2="15340" y2="79471"/>
                        <a14:backgroundMark x1="2039" y1="76123" x2="2039" y2="76123"/>
                      </a14:backgroundRemoval>
                    </a14:imgEffect>
                  </a14:imgLayer>
                </a14:imgProps>
              </a:ext>
              <a:ext uri="{28A0092B-C50C-407E-A947-70E740481C1C}">
                <a14:useLocalDpi xmlns:a14="http://schemas.microsoft.com/office/drawing/2010/main"/>
              </a:ext>
            </a:extLst>
          </a:blip>
          <a:srcRect/>
          <a:stretch/>
        </p:blipFill>
        <p:spPr>
          <a:xfrm>
            <a:off x="540294" y="4573527"/>
            <a:ext cx="1412020" cy="1555838"/>
          </a:xfrm>
          <a:prstGeom prst="rect">
            <a:avLst/>
          </a:prstGeom>
          <a:ln w="12700">
            <a:miter lim="400000"/>
          </a:ln>
        </p:spPr>
      </p:pic>
      <p:pic>
        <p:nvPicPr>
          <p:cNvPr id="1026" name="Picture 2" descr="https://lh3.googleusercontent.com/-1vYHejxJUEk/X46NHbH-f1I/AAAAAAAADCs/TxMPDkJ7_h04D3xyj8e7zNXH-ocELoSVgCK8BGAsYHg/s512/2020-10-20.png">
            <a:extLst>
              <a:ext uri="{FF2B5EF4-FFF2-40B4-BE49-F238E27FC236}">
                <a16:creationId xmlns:a16="http://schemas.microsoft.com/office/drawing/2014/main" id="{352C085D-E6E2-451D-80D1-35D82A73EC86}"/>
              </a:ext>
            </a:extLst>
          </p:cNvPr>
          <p:cNvPicPr>
            <a:picLocks noChangeAspect="1" noChangeArrowheads="1"/>
          </p:cNvPicPr>
          <p:nvPr/>
        </p:nvPicPr>
        <p:blipFill>
          <a:blip r:embed="rId9">
            <a:extLst>
              <a:ext uri="{28A0092B-C50C-407E-A947-70E740481C1C}">
                <a14:useLocalDpi xmlns:a14="http://schemas.microsoft.com/office/drawing/2010/main"/>
              </a:ext>
            </a:extLst>
          </a:blip>
          <a:srcRect/>
          <a:stretch>
            <a:fillRect/>
          </a:stretch>
        </p:blipFill>
        <p:spPr bwMode="auto">
          <a:xfrm>
            <a:off x="7407672" y="3919460"/>
            <a:ext cx="4738859" cy="22213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9773457"/>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0" name="直線コネクタ 49">
            <a:extLst>
              <a:ext uri="{FF2B5EF4-FFF2-40B4-BE49-F238E27FC236}">
                <a16:creationId xmlns:a16="http://schemas.microsoft.com/office/drawing/2014/main" id="{5ACE257C-E9E6-4AA2-A4EC-669DB7D62315}"/>
              </a:ext>
            </a:extLst>
          </p:cNvPr>
          <p:cNvCxnSpPr/>
          <p:nvPr/>
        </p:nvCxnSpPr>
        <p:spPr bwMode="auto">
          <a:xfrm>
            <a:off x="4736939" y="2625478"/>
            <a:ext cx="0" cy="2859662"/>
          </a:xfrm>
          <a:prstGeom prst="line">
            <a:avLst/>
          </a:prstGeom>
          <a:solidFill>
            <a:srgbClr val="000000"/>
          </a:solidFill>
          <a:ln w="25400" cap="rnd" cmpd="sng" algn="ctr">
            <a:solidFill>
              <a:schemeClr val="bg1">
                <a:lumMod val="50000"/>
              </a:schemeClr>
            </a:solidFill>
            <a:prstDash val="sysDot"/>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1" name="直線コネクタ 50">
            <a:extLst>
              <a:ext uri="{FF2B5EF4-FFF2-40B4-BE49-F238E27FC236}">
                <a16:creationId xmlns:a16="http://schemas.microsoft.com/office/drawing/2014/main" id="{090C2A1D-BF5C-4D67-ADC3-C16F24894774}"/>
              </a:ext>
            </a:extLst>
          </p:cNvPr>
          <p:cNvCxnSpPr/>
          <p:nvPr/>
        </p:nvCxnSpPr>
        <p:spPr bwMode="auto">
          <a:xfrm>
            <a:off x="8265426" y="2625478"/>
            <a:ext cx="0" cy="2859662"/>
          </a:xfrm>
          <a:prstGeom prst="line">
            <a:avLst/>
          </a:prstGeom>
          <a:solidFill>
            <a:srgbClr val="000000"/>
          </a:solidFill>
          <a:ln w="25400" cap="rnd" cmpd="sng" algn="ctr">
            <a:solidFill>
              <a:schemeClr val="bg1">
                <a:lumMod val="50000"/>
              </a:schemeClr>
            </a:solidFill>
            <a:prstDash val="sysDot"/>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 name="四角形: 角を丸くする 5">
            <a:extLst>
              <a:ext uri="{FF2B5EF4-FFF2-40B4-BE49-F238E27FC236}">
                <a16:creationId xmlns:a16="http://schemas.microsoft.com/office/drawing/2014/main" id="{1F942192-0ADF-4443-815C-D093F543AA0A}"/>
              </a:ext>
            </a:extLst>
          </p:cNvPr>
          <p:cNvSpPr/>
          <p:nvPr/>
        </p:nvSpPr>
        <p:spPr bwMode="auto">
          <a:xfrm>
            <a:off x="8644601" y="3392971"/>
            <a:ext cx="3201645" cy="2092169"/>
          </a:xfrm>
          <a:prstGeom prst="roundRect">
            <a:avLst>
              <a:gd name="adj" fmla="val 6070"/>
            </a:avLst>
          </a:prstGeom>
          <a:solidFill>
            <a:schemeClr val="bg1"/>
          </a:solidFill>
          <a:ln w="28575" algn="ctr">
            <a:noFill/>
            <a:round/>
            <a:headEnd/>
            <a:tailEnd/>
          </a:ln>
        </p:spPr>
        <p:txBody>
          <a:bodyPr lIns="125675" tIns="62838" rIns="125675" bIns="62838" rtlCol="0" anchor="ctr"/>
          <a:lstStyle/>
          <a:p>
            <a:pPr algn="l"/>
            <a:endParaRPr kumimoji="1" lang="ja-JP" altLang="en-US" sz="2700" b="1">
              <a:latin typeface="Meiryo UI" panose="020B0604030504040204" pitchFamily="50" charset="-128"/>
              <a:ea typeface="Meiryo UI" panose="020B0604030504040204" pitchFamily="50" charset="-128"/>
            </a:endParaRPr>
          </a:p>
        </p:txBody>
      </p:sp>
      <p:sp>
        <p:nvSpPr>
          <p:cNvPr id="53" name="四角形: 角を丸くする 52">
            <a:extLst>
              <a:ext uri="{FF2B5EF4-FFF2-40B4-BE49-F238E27FC236}">
                <a16:creationId xmlns:a16="http://schemas.microsoft.com/office/drawing/2014/main" id="{74AB09D4-A6B5-4AF3-90D5-F9EA4CB6A420}"/>
              </a:ext>
            </a:extLst>
          </p:cNvPr>
          <p:cNvSpPr/>
          <p:nvPr/>
        </p:nvSpPr>
        <p:spPr bwMode="auto">
          <a:xfrm>
            <a:off x="763621" y="5627179"/>
            <a:ext cx="11449329" cy="2954762"/>
          </a:xfrm>
          <a:prstGeom prst="roundRect">
            <a:avLst>
              <a:gd name="adj" fmla="val 4298"/>
            </a:avLst>
          </a:prstGeom>
          <a:solidFill>
            <a:schemeClr val="bg1"/>
          </a:solidFill>
          <a:ln w="28575" algn="ctr">
            <a:noFill/>
            <a:round/>
            <a:headEnd/>
            <a:tailEnd/>
          </a:ln>
        </p:spPr>
        <p:txBody>
          <a:bodyPr lIns="125675" tIns="62838" rIns="125675" bIns="62838" rtlCol="0" anchor="ctr"/>
          <a:lstStyle/>
          <a:p>
            <a:pPr algn="l"/>
            <a:endParaRPr kumimoji="1" lang="ja-JP" altLang="en-US" sz="2700" b="1">
              <a:latin typeface="Meiryo UI" panose="020B0604030504040204" pitchFamily="50" charset="-128"/>
              <a:ea typeface="Meiryo UI" panose="020B0604030504040204" pitchFamily="50" charset="-128"/>
            </a:endParaRPr>
          </a:p>
        </p:txBody>
      </p:sp>
      <p:cxnSp>
        <p:nvCxnSpPr>
          <p:cNvPr id="22" name="直線コネクタ 21">
            <a:extLst>
              <a:ext uri="{FF2B5EF4-FFF2-40B4-BE49-F238E27FC236}">
                <a16:creationId xmlns:a16="http://schemas.microsoft.com/office/drawing/2014/main" id="{28A29778-067F-438A-A1B3-A94F39937E21}"/>
              </a:ext>
            </a:extLst>
          </p:cNvPr>
          <p:cNvCxnSpPr/>
          <p:nvPr/>
        </p:nvCxnSpPr>
        <p:spPr bwMode="auto">
          <a:xfrm>
            <a:off x="776092" y="2625478"/>
            <a:ext cx="0" cy="2859662"/>
          </a:xfrm>
          <a:prstGeom prst="line">
            <a:avLst/>
          </a:prstGeom>
          <a:solidFill>
            <a:srgbClr val="000000"/>
          </a:solidFill>
          <a:ln w="25400" cap="rnd" cmpd="sng" algn="ctr">
            <a:solidFill>
              <a:schemeClr val="bg1">
                <a:lumMod val="50000"/>
              </a:schemeClr>
            </a:solidFill>
            <a:prstDash val="sysDot"/>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 name="スライド番号プレースホルダー 2">
            <a:extLst>
              <a:ext uri="{FF2B5EF4-FFF2-40B4-BE49-F238E27FC236}">
                <a16:creationId xmlns:a16="http://schemas.microsoft.com/office/drawing/2014/main" id="{CB81077B-C16A-4618-B36E-C51883F61C2F}"/>
              </a:ext>
            </a:extLst>
          </p:cNvPr>
          <p:cNvSpPr>
            <a:spLocks noGrp="1"/>
          </p:cNvSpPr>
          <p:nvPr>
            <p:ph type="sldNum" sz="quarter" idx="4"/>
          </p:nvPr>
        </p:nvSpPr>
        <p:spPr/>
        <p:txBody>
          <a:bodyPr/>
          <a:lstStyle/>
          <a:p>
            <a:fld id="{F1BF7F6E-0413-4353-995D-100289A07FF8}" type="slidenum">
              <a:rPr lang="en-US" altLang="ja-JP" smtClean="0"/>
              <a:pPr/>
              <a:t>83</a:t>
            </a:fld>
            <a:endParaRPr lang="en-US" altLang="ja-JP" dirty="0"/>
          </a:p>
        </p:txBody>
      </p:sp>
      <p:sp>
        <p:nvSpPr>
          <p:cNvPr id="4" name="タイトル 3">
            <a:extLst>
              <a:ext uri="{FF2B5EF4-FFF2-40B4-BE49-F238E27FC236}">
                <a16:creationId xmlns:a16="http://schemas.microsoft.com/office/drawing/2014/main" id="{FB0BAEAF-FD82-4ADD-A2C6-0552B31CDBA4}"/>
              </a:ext>
            </a:extLst>
          </p:cNvPr>
          <p:cNvSpPr>
            <a:spLocks noGrp="1"/>
          </p:cNvSpPr>
          <p:nvPr>
            <p:ph type="title"/>
          </p:nvPr>
        </p:nvSpPr>
        <p:spPr/>
        <p:txBody>
          <a:bodyPr/>
          <a:lstStyle/>
          <a:p>
            <a:r>
              <a:rPr lang="ja-JP" altLang="en-US" dirty="0">
                <a:latin typeface="Meiryo UI" panose="020B0604030504040204" pitchFamily="50" charset="-128"/>
                <a:ea typeface="Meiryo UI" panose="020B0604030504040204" pitchFamily="50" charset="-128"/>
              </a:rPr>
              <a:t>遠隔ロック・消去</a:t>
            </a:r>
            <a:endParaRPr kumimoji="1" lang="ja-JP" altLang="en-US" dirty="0"/>
          </a:p>
        </p:txBody>
      </p:sp>
      <p:sp>
        <p:nvSpPr>
          <p:cNvPr id="7" name="コンテンツ プレースホルダ 28">
            <a:extLst>
              <a:ext uri="{FF2B5EF4-FFF2-40B4-BE49-F238E27FC236}">
                <a16:creationId xmlns:a16="http://schemas.microsoft.com/office/drawing/2014/main" id="{F7E28306-AFFC-4C92-ABC4-2058AA62FD84}"/>
              </a:ext>
            </a:extLst>
          </p:cNvPr>
          <p:cNvSpPr txBox="1">
            <a:spLocks/>
          </p:cNvSpPr>
          <p:nvPr/>
        </p:nvSpPr>
        <p:spPr>
          <a:xfrm>
            <a:off x="360006" y="1257478"/>
            <a:ext cx="12283200" cy="1368000"/>
          </a:xfrm>
          <a:prstGeom prst="rect">
            <a:avLst/>
          </a:prstGeom>
        </p:spPr>
        <p:txBody>
          <a:bodyPr lIns="0" rIns="0" anchor="ctr" anchorCtr="0"/>
          <a:lstStyle>
            <a:lvl1pPr marL="215900" algn="l" rtl="0" fontAlgn="base">
              <a:spcBef>
                <a:spcPts val="2400"/>
              </a:spcBef>
              <a:spcAft>
                <a:spcPct val="0"/>
              </a:spcAft>
              <a:defRPr sz="4400">
                <a:solidFill>
                  <a:schemeClr val="tx1"/>
                </a:solidFill>
                <a:latin typeface="HGP創英角ｺﾞｼｯｸUB" panose="020B0900000000000000" pitchFamily="50" charset="-128"/>
                <a:ea typeface="HGP創英角ｺﾞｼｯｸUB" panose="020B0900000000000000" pitchFamily="50" charset="-128"/>
                <a:cs typeface="+mn-cs"/>
                <a:sym typeface="ヒラギノ角ゴ ProN W6" charset="0"/>
              </a:defRPr>
            </a:lvl1pPr>
            <a:lvl2pPr marL="1231900" indent="-571500" algn="l" rtl="0" fontAlgn="base">
              <a:spcBef>
                <a:spcPts val="2400"/>
              </a:spcBef>
              <a:spcAft>
                <a:spcPct val="0"/>
              </a:spcAft>
              <a:buClr>
                <a:srgbClr val="000000"/>
              </a:buClr>
              <a:buSzPct val="171000"/>
              <a:buFont typeface="ヒラギノ角ゴ ProN W3" charset="0"/>
              <a:buChar char="•"/>
              <a:defRPr sz="4400">
                <a:solidFill>
                  <a:schemeClr val="tx1"/>
                </a:solidFill>
                <a:latin typeface="HGP創英角ｺﾞｼｯｸUB" panose="020B0900000000000000" pitchFamily="50" charset="-128"/>
                <a:ea typeface="HGP創英角ｺﾞｼｯｸUB" panose="020B0900000000000000" pitchFamily="50" charset="-128"/>
                <a:cs typeface="+mn-cs"/>
                <a:sym typeface="ヒラギノ角ゴ ProN W6" charset="0"/>
              </a:defRPr>
            </a:lvl2pPr>
            <a:lvl3pPr marL="1676400" indent="-571500" algn="l" rtl="0" fontAlgn="base">
              <a:spcBef>
                <a:spcPts val="2400"/>
              </a:spcBef>
              <a:spcAft>
                <a:spcPct val="0"/>
              </a:spcAft>
              <a:buClr>
                <a:srgbClr val="000000"/>
              </a:buClr>
              <a:buSzPct val="171000"/>
              <a:buFont typeface="ヒラギノ角ゴ ProN W3" charset="0"/>
              <a:buChar char="•"/>
              <a:defRPr sz="4400">
                <a:solidFill>
                  <a:schemeClr val="tx1"/>
                </a:solidFill>
                <a:latin typeface="HGP創英角ｺﾞｼｯｸUB" panose="020B0900000000000000" pitchFamily="50" charset="-128"/>
                <a:ea typeface="HGP創英角ｺﾞｼｯｸUB" panose="020B0900000000000000" pitchFamily="50" charset="-128"/>
                <a:cs typeface="+mn-cs"/>
                <a:sym typeface="ヒラギノ角ゴ ProN W6" charset="0"/>
              </a:defRPr>
            </a:lvl3pPr>
            <a:lvl4pPr marL="2120900" indent="-571500" algn="l" rtl="0" fontAlgn="base">
              <a:spcBef>
                <a:spcPts val="2400"/>
              </a:spcBef>
              <a:spcAft>
                <a:spcPct val="0"/>
              </a:spcAft>
              <a:buClr>
                <a:srgbClr val="000000"/>
              </a:buClr>
              <a:buSzPct val="171000"/>
              <a:buFont typeface="ヒラギノ角ゴ ProN W3" charset="0"/>
              <a:buChar char="•"/>
              <a:defRPr sz="4400">
                <a:solidFill>
                  <a:schemeClr val="tx1"/>
                </a:solidFill>
                <a:latin typeface="HGP創英角ｺﾞｼｯｸUB" panose="020B0900000000000000" pitchFamily="50" charset="-128"/>
                <a:ea typeface="HGP創英角ｺﾞｼｯｸUB" panose="020B0900000000000000" pitchFamily="50" charset="-128"/>
                <a:cs typeface="+mn-cs"/>
                <a:sym typeface="ヒラギノ角ゴ ProN W6" charset="0"/>
              </a:defRPr>
            </a:lvl4pPr>
            <a:lvl5pPr marL="2565400" indent="-571500" algn="l" rtl="0" fontAlgn="base">
              <a:spcBef>
                <a:spcPts val="2400"/>
              </a:spcBef>
              <a:spcAft>
                <a:spcPct val="0"/>
              </a:spcAft>
              <a:buClr>
                <a:srgbClr val="000000"/>
              </a:buClr>
              <a:buSzPct val="171000"/>
              <a:buFont typeface="ヒラギノ角ゴ ProN W3" charset="0"/>
              <a:buChar char="•"/>
              <a:defRPr sz="4400">
                <a:solidFill>
                  <a:schemeClr val="tx1"/>
                </a:solidFill>
                <a:latin typeface="HGP創英角ｺﾞｼｯｸUB" panose="020B0900000000000000" pitchFamily="50" charset="-128"/>
                <a:ea typeface="HGP創英角ｺﾞｼｯｸUB" panose="020B0900000000000000" pitchFamily="50" charset="-128"/>
                <a:cs typeface="+mn-cs"/>
                <a:sym typeface="ヒラギノ角ゴ ProN W6" charset="0"/>
              </a:defRPr>
            </a:lvl5pPr>
            <a:lvl6pPr marL="3022600" indent="-571500" algn="l" rtl="0" fontAlgn="base">
              <a:spcBef>
                <a:spcPts val="2400"/>
              </a:spcBef>
              <a:spcAft>
                <a:spcPct val="0"/>
              </a:spcAft>
              <a:buClr>
                <a:srgbClr val="000000"/>
              </a:buClr>
              <a:buSzPct val="171000"/>
              <a:buFont typeface="ヒラギノ角ゴ ProN W3" charset="0"/>
              <a:buChar char="•"/>
              <a:defRPr sz="3800">
                <a:solidFill>
                  <a:schemeClr val="tx1"/>
                </a:solidFill>
                <a:latin typeface="+mn-lt"/>
                <a:ea typeface="+mn-ea"/>
                <a:cs typeface="+mn-cs"/>
                <a:sym typeface="ヒラギノ角ゴ ProN W6" charset="0"/>
              </a:defRPr>
            </a:lvl6pPr>
            <a:lvl7pPr marL="3479800" indent="-571500" algn="l" rtl="0" fontAlgn="base">
              <a:spcBef>
                <a:spcPts val="2400"/>
              </a:spcBef>
              <a:spcAft>
                <a:spcPct val="0"/>
              </a:spcAft>
              <a:buClr>
                <a:srgbClr val="000000"/>
              </a:buClr>
              <a:buSzPct val="171000"/>
              <a:buFont typeface="ヒラギノ角ゴ ProN W3" charset="0"/>
              <a:buChar char="•"/>
              <a:defRPr sz="3800">
                <a:solidFill>
                  <a:schemeClr val="tx1"/>
                </a:solidFill>
                <a:latin typeface="+mn-lt"/>
                <a:ea typeface="+mn-ea"/>
                <a:cs typeface="+mn-cs"/>
                <a:sym typeface="ヒラギノ角ゴ ProN W6" charset="0"/>
              </a:defRPr>
            </a:lvl7pPr>
            <a:lvl8pPr marL="3937000" indent="-571500" algn="l" rtl="0" fontAlgn="base">
              <a:spcBef>
                <a:spcPts val="2400"/>
              </a:spcBef>
              <a:spcAft>
                <a:spcPct val="0"/>
              </a:spcAft>
              <a:buClr>
                <a:srgbClr val="000000"/>
              </a:buClr>
              <a:buSzPct val="171000"/>
              <a:buFont typeface="ヒラギノ角ゴ ProN W3" charset="0"/>
              <a:buChar char="•"/>
              <a:defRPr sz="3800">
                <a:solidFill>
                  <a:schemeClr val="tx1"/>
                </a:solidFill>
                <a:latin typeface="+mn-lt"/>
                <a:ea typeface="+mn-ea"/>
                <a:cs typeface="+mn-cs"/>
                <a:sym typeface="ヒラギノ角ゴ ProN W6" charset="0"/>
              </a:defRPr>
            </a:lvl8pPr>
            <a:lvl9pPr marL="4394200" indent="-571500" algn="l" rtl="0" fontAlgn="base">
              <a:spcBef>
                <a:spcPts val="2400"/>
              </a:spcBef>
              <a:spcAft>
                <a:spcPct val="0"/>
              </a:spcAft>
              <a:buClr>
                <a:srgbClr val="000000"/>
              </a:buClr>
              <a:buSzPct val="171000"/>
              <a:buFont typeface="ヒラギノ角ゴ ProN W3" charset="0"/>
              <a:buChar char="•"/>
              <a:defRPr sz="3800">
                <a:solidFill>
                  <a:schemeClr val="tx1"/>
                </a:solidFill>
                <a:latin typeface="+mn-lt"/>
                <a:ea typeface="+mn-ea"/>
                <a:cs typeface="+mn-cs"/>
                <a:sym typeface="ヒラギノ角ゴ ProN W6" charset="0"/>
              </a:defRPr>
            </a:lvl9pPr>
          </a:lstStyle>
          <a:p>
            <a:pPr marL="0" algn="ctr">
              <a:spcBef>
                <a:spcPts val="0"/>
              </a:spcBef>
            </a:pPr>
            <a:r>
              <a:rPr kumimoji="1" lang="ja-JP" altLang="en-US" sz="3000" dirty="0">
                <a:latin typeface="Meiryo UI" panose="020B0604030504040204" pitchFamily="50" charset="-128"/>
                <a:ea typeface="Meiryo UI" panose="020B0604030504040204" pitchFamily="50" charset="-128"/>
                <a:cs typeface="Arial" pitchFamily="34" charset="0"/>
              </a:rPr>
              <a:t>遠隔からのロック</a:t>
            </a:r>
            <a:r>
              <a:rPr kumimoji="1" lang="en-US" altLang="ja-JP" sz="3000" dirty="0">
                <a:latin typeface="Meiryo UI" panose="020B0604030504040204" pitchFamily="50" charset="-128"/>
                <a:ea typeface="Meiryo UI" panose="020B0604030504040204" pitchFamily="50" charset="-128"/>
                <a:cs typeface="Arial" pitchFamily="34" charset="0"/>
              </a:rPr>
              <a:t>/</a:t>
            </a:r>
            <a:r>
              <a:rPr kumimoji="1" lang="ja-JP" altLang="en-US" sz="3000" dirty="0">
                <a:latin typeface="Meiryo UI" panose="020B0604030504040204" pitchFamily="50" charset="-128"/>
                <a:ea typeface="Meiryo UI" panose="020B0604030504040204" pitchFamily="50" charset="-128"/>
                <a:cs typeface="Arial" pitchFamily="34" charset="0"/>
              </a:rPr>
              <a:t>消去が可能なためデバイス紛失時も安心</a:t>
            </a:r>
          </a:p>
        </p:txBody>
      </p:sp>
      <p:sp>
        <p:nvSpPr>
          <p:cNvPr id="31" name="矢印: 右 30">
            <a:extLst>
              <a:ext uri="{FF2B5EF4-FFF2-40B4-BE49-F238E27FC236}">
                <a16:creationId xmlns:a16="http://schemas.microsoft.com/office/drawing/2014/main" id="{5F97C81C-6FA1-460D-93A1-0DDCE1B3EB7E}"/>
              </a:ext>
            </a:extLst>
          </p:cNvPr>
          <p:cNvSpPr/>
          <p:nvPr/>
        </p:nvSpPr>
        <p:spPr bwMode="auto">
          <a:xfrm>
            <a:off x="6999760" y="4346722"/>
            <a:ext cx="1949664" cy="184667"/>
          </a:xfrm>
          <a:prstGeom prst="rightArrow">
            <a:avLst>
              <a:gd name="adj1" fmla="val 45958"/>
              <a:gd name="adj2" fmla="val 129682"/>
            </a:avLst>
          </a:prstGeom>
          <a:gradFill>
            <a:gsLst>
              <a:gs pos="0">
                <a:srgbClr val="00B050"/>
              </a:gs>
              <a:gs pos="100000">
                <a:srgbClr val="0070C0"/>
              </a:gs>
            </a:gsLst>
            <a:lin ang="0" scaled="0"/>
          </a:gra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32" name="矢印: 右 31">
            <a:extLst>
              <a:ext uri="{FF2B5EF4-FFF2-40B4-BE49-F238E27FC236}">
                <a16:creationId xmlns:a16="http://schemas.microsoft.com/office/drawing/2014/main" id="{9CBBE9C1-B6ED-48A6-A198-F476680A66AF}"/>
              </a:ext>
            </a:extLst>
          </p:cNvPr>
          <p:cNvSpPr/>
          <p:nvPr/>
        </p:nvSpPr>
        <p:spPr bwMode="auto">
          <a:xfrm>
            <a:off x="3765313" y="4346722"/>
            <a:ext cx="2160054" cy="184667"/>
          </a:xfrm>
          <a:prstGeom prst="rightArrow">
            <a:avLst>
              <a:gd name="adj1" fmla="val 45958"/>
              <a:gd name="adj2" fmla="val 129682"/>
            </a:avLst>
          </a:prstGeom>
          <a:solidFill>
            <a:srgbClr val="00B050"/>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33" name="四角形: 角を丸くする 32">
            <a:extLst>
              <a:ext uri="{FF2B5EF4-FFF2-40B4-BE49-F238E27FC236}">
                <a16:creationId xmlns:a16="http://schemas.microsoft.com/office/drawing/2014/main" id="{B424250C-3666-4487-B6E1-BD582C723F65}"/>
              </a:ext>
            </a:extLst>
          </p:cNvPr>
          <p:cNvSpPr/>
          <p:nvPr/>
        </p:nvSpPr>
        <p:spPr bwMode="auto">
          <a:xfrm>
            <a:off x="1460516" y="2591999"/>
            <a:ext cx="2592000" cy="576000"/>
          </a:xfrm>
          <a:prstGeom prst="roundRect">
            <a:avLst>
              <a:gd name="adj" fmla="val 11024"/>
            </a:avLst>
          </a:prstGeom>
          <a:solidFill>
            <a:schemeClr val="bg1">
              <a:lumMod val="95000"/>
            </a:schemeClr>
          </a:solidFill>
          <a:ln w="15875" cap="flat" cmpd="sng" algn="ctr">
            <a:solidFill>
              <a:schemeClr val="bg1">
                <a:lumMod val="50000"/>
              </a:schemeClr>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252000" indent="-252000" algn="l"/>
            <a:r>
              <a:rPr lang="ja-JP" altLang="en-US" sz="2000" b="1" dirty="0">
                <a:solidFill>
                  <a:srgbClr val="00B050"/>
                </a:solidFill>
                <a:latin typeface="Meiryo UI" panose="020B0604030504040204" pitchFamily="50" charset="-128"/>
                <a:ea typeface="Meiryo UI" panose="020B0604030504040204" pitchFamily="50" charset="-128"/>
                <a:cs typeface="Arial" pitchFamily="34" charset="0"/>
              </a:rPr>
              <a:t>❶</a:t>
            </a:r>
            <a:r>
              <a:rPr lang="ja-JP" altLang="en-US" sz="2000" dirty="0">
                <a:latin typeface="Meiryo UI" panose="020B0604030504040204" pitchFamily="50" charset="-128"/>
                <a:ea typeface="Meiryo UI" panose="020B0604030504040204" pitchFamily="50" charset="-128"/>
              </a:rPr>
              <a:t>遠隔消去</a:t>
            </a:r>
            <a:r>
              <a:rPr lang="ja-JP" altLang="en-US" sz="2000" b="1" dirty="0">
                <a:solidFill>
                  <a:srgbClr val="00B050"/>
                </a:solidFill>
                <a:latin typeface="Meiryo UI" panose="020B0604030504040204" pitchFamily="50" charset="-128"/>
                <a:ea typeface="Meiryo UI" panose="020B0604030504040204" pitchFamily="50" charset="-128"/>
              </a:rPr>
              <a:t>要求</a:t>
            </a:r>
            <a:endParaRPr lang="ja-JP" altLang="en-US" sz="2000" b="1" dirty="0">
              <a:solidFill>
                <a:srgbClr val="00B050"/>
              </a:solidFill>
              <a:latin typeface="Meiryo UI" panose="020B0604030504040204" pitchFamily="50" charset="-128"/>
              <a:ea typeface="Meiryo UI" panose="020B0604030504040204" pitchFamily="50" charset="-128"/>
              <a:cs typeface="Arial" pitchFamily="34" charset="0"/>
            </a:endParaRPr>
          </a:p>
        </p:txBody>
      </p:sp>
      <p:sp>
        <p:nvSpPr>
          <p:cNvPr id="34" name="四角形: 角を丸くする 33">
            <a:extLst>
              <a:ext uri="{FF2B5EF4-FFF2-40B4-BE49-F238E27FC236}">
                <a16:creationId xmlns:a16="http://schemas.microsoft.com/office/drawing/2014/main" id="{E75152F6-1D2C-4417-A18C-F34B913D9940}"/>
              </a:ext>
            </a:extLst>
          </p:cNvPr>
          <p:cNvSpPr/>
          <p:nvPr/>
        </p:nvSpPr>
        <p:spPr bwMode="auto">
          <a:xfrm>
            <a:off x="8949424" y="2591999"/>
            <a:ext cx="2592000" cy="576000"/>
          </a:xfrm>
          <a:prstGeom prst="roundRect">
            <a:avLst>
              <a:gd name="adj" fmla="val 11024"/>
            </a:avLst>
          </a:prstGeom>
          <a:solidFill>
            <a:schemeClr val="bg1">
              <a:lumMod val="95000"/>
            </a:schemeClr>
          </a:solidFill>
          <a:ln w="15875" cap="flat" cmpd="sng" algn="ctr">
            <a:solidFill>
              <a:schemeClr val="bg1">
                <a:lumMod val="50000"/>
              </a:schemeClr>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252000" indent="-252000" algn="l"/>
            <a:r>
              <a:rPr lang="ja-JP" altLang="en-US" sz="2000" b="1" dirty="0">
                <a:solidFill>
                  <a:srgbClr val="0070C0"/>
                </a:solidFill>
                <a:latin typeface="Meiryo UI" panose="020B0604030504040204" pitchFamily="50" charset="-128"/>
                <a:ea typeface="Meiryo UI" panose="020B0604030504040204" pitchFamily="50" charset="-128"/>
                <a:cs typeface="Arial" pitchFamily="34" charset="0"/>
              </a:rPr>
              <a:t>❷</a:t>
            </a:r>
            <a:r>
              <a:rPr lang="ja-JP" altLang="en-US" sz="2000" dirty="0">
                <a:latin typeface="Meiryo UI" panose="020B0604030504040204" pitchFamily="50" charset="-128"/>
                <a:ea typeface="Meiryo UI" panose="020B0604030504040204" pitchFamily="50" charset="-128"/>
              </a:rPr>
              <a:t>遠隔消去</a:t>
            </a:r>
            <a:r>
              <a:rPr lang="ja-JP" altLang="en-US" sz="2000" b="1" dirty="0">
                <a:solidFill>
                  <a:srgbClr val="0070C0"/>
                </a:solidFill>
                <a:latin typeface="Meiryo UI" panose="020B0604030504040204" pitchFamily="50" charset="-128"/>
                <a:ea typeface="Meiryo UI" panose="020B0604030504040204" pitchFamily="50" charset="-128"/>
              </a:rPr>
              <a:t>実行</a:t>
            </a:r>
            <a:endParaRPr lang="ja-JP" altLang="en-US" sz="2000" b="1" dirty="0">
              <a:solidFill>
                <a:srgbClr val="0070C0"/>
              </a:solidFill>
              <a:latin typeface="Meiryo UI" panose="020B0604030504040204" pitchFamily="50" charset="-128"/>
              <a:ea typeface="Meiryo UI" panose="020B0604030504040204" pitchFamily="50" charset="-128"/>
              <a:cs typeface="Arial" pitchFamily="34" charset="0"/>
            </a:endParaRPr>
          </a:p>
        </p:txBody>
      </p:sp>
      <p:pic>
        <p:nvPicPr>
          <p:cNvPr id="35" name="Picture 6" descr="j0428969">
            <a:extLst>
              <a:ext uri="{FF2B5EF4-FFF2-40B4-BE49-F238E27FC236}">
                <a16:creationId xmlns:a16="http://schemas.microsoft.com/office/drawing/2014/main" id="{E634B58B-5182-4CF3-9440-791654B6D20D}"/>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5974176" y="3709875"/>
            <a:ext cx="1053164" cy="1458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8" name="グループ化 47">
            <a:extLst>
              <a:ext uri="{FF2B5EF4-FFF2-40B4-BE49-F238E27FC236}">
                <a16:creationId xmlns:a16="http://schemas.microsoft.com/office/drawing/2014/main" id="{0F886E55-C6F6-4E57-AB1A-7E234CCF88D2}"/>
              </a:ext>
            </a:extLst>
          </p:cNvPr>
          <p:cNvGrpSpPr/>
          <p:nvPr/>
        </p:nvGrpSpPr>
        <p:grpSpPr>
          <a:xfrm>
            <a:off x="6948000" y="3785632"/>
            <a:ext cx="2016087" cy="1492509"/>
            <a:chOff x="6999760" y="3785632"/>
            <a:chExt cx="2016087" cy="1492509"/>
          </a:xfrm>
        </p:grpSpPr>
        <p:sp>
          <p:nvSpPr>
            <p:cNvPr id="41" name="二等辺三角形 40">
              <a:extLst>
                <a:ext uri="{FF2B5EF4-FFF2-40B4-BE49-F238E27FC236}">
                  <a16:creationId xmlns:a16="http://schemas.microsoft.com/office/drawing/2014/main" id="{9909D980-0B31-47CA-9DAD-06A971975EFC}"/>
                </a:ext>
              </a:extLst>
            </p:cNvPr>
            <p:cNvSpPr/>
            <p:nvPr/>
          </p:nvSpPr>
          <p:spPr bwMode="auto">
            <a:xfrm rot="13955091">
              <a:off x="7099662" y="3960775"/>
              <a:ext cx="202323" cy="234000"/>
            </a:xfrm>
            <a:prstGeom prst="triangle">
              <a:avLst>
                <a:gd name="adj" fmla="val 50033"/>
              </a:avLst>
            </a:prstGeom>
            <a:solidFill>
              <a:schemeClr val="bg1">
                <a:lumMod val="50000"/>
              </a:schemeClr>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42" name="円弧 41">
              <a:extLst>
                <a:ext uri="{FF2B5EF4-FFF2-40B4-BE49-F238E27FC236}">
                  <a16:creationId xmlns:a16="http://schemas.microsoft.com/office/drawing/2014/main" id="{51A32671-816C-424C-B2A1-DC44B04DBEEB}"/>
                </a:ext>
              </a:extLst>
            </p:cNvPr>
            <p:cNvSpPr/>
            <p:nvPr/>
          </p:nvSpPr>
          <p:spPr bwMode="auto">
            <a:xfrm>
              <a:off x="6999760" y="3785632"/>
              <a:ext cx="2016087" cy="1492509"/>
            </a:xfrm>
            <a:prstGeom prst="arc">
              <a:avLst>
                <a:gd name="adj1" fmla="val 12934054"/>
                <a:gd name="adj2" fmla="val 20726650"/>
              </a:avLst>
            </a:prstGeom>
            <a:noFill/>
            <a:ln w="82550" cap="flat" cmpd="sng" algn="ctr">
              <a:solidFill>
                <a:schemeClr val="bg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grpSp>
      <p:sp>
        <p:nvSpPr>
          <p:cNvPr id="43" name="角丸四角形 51">
            <a:extLst>
              <a:ext uri="{FF2B5EF4-FFF2-40B4-BE49-F238E27FC236}">
                <a16:creationId xmlns:a16="http://schemas.microsoft.com/office/drawing/2014/main" id="{A9C62136-AE41-4E7C-A43F-8D34FDE3AB81}"/>
              </a:ext>
            </a:extLst>
          </p:cNvPr>
          <p:cNvSpPr/>
          <p:nvPr/>
        </p:nvSpPr>
        <p:spPr bwMode="auto">
          <a:xfrm>
            <a:off x="5493563" y="2908987"/>
            <a:ext cx="2016087" cy="718416"/>
          </a:xfrm>
          <a:prstGeom prst="roundRect">
            <a:avLst>
              <a:gd name="adj" fmla="val 8839"/>
            </a:avLst>
          </a:prstGeom>
          <a:solidFill>
            <a:srgbClr val="00B050"/>
          </a:solidFill>
          <a:ln>
            <a:solidFill>
              <a:srgbClr val="00B050"/>
            </a:solid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anchor="ctr" anchorCtr="0"/>
          <a:lstStyle/>
          <a:p>
            <a:r>
              <a:rPr lang="ja-JP" altLang="en-US" sz="1600" b="1" dirty="0">
                <a:solidFill>
                  <a:schemeClr val="bg1"/>
                </a:solidFill>
                <a:latin typeface="Meiryo UI" panose="020B0604030504040204" pitchFamily="50" charset="-128"/>
                <a:ea typeface="Meiryo UI" panose="020B0604030504040204" pitchFamily="50" charset="-128"/>
                <a:cs typeface="Verdana" panose="020B0604030504040204" pitchFamily="34" charset="0"/>
              </a:rPr>
              <a:t>デバイスマネジメント</a:t>
            </a:r>
            <a:endParaRPr lang="en-US" altLang="ja-JP" sz="1600" b="1" dirty="0">
              <a:solidFill>
                <a:schemeClr val="bg1"/>
              </a:solidFill>
              <a:latin typeface="Meiryo UI" panose="020B0604030504040204" pitchFamily="50" charset="-128"/>
              <a:ea typeface="Meiryo UI" panose="020B0604030504040204" pitchFamily="50" charset="-128"/>
              <a:cs typeface="Verdana" panose="020B0604030504040204" pitchFamily="34" charset="0"/>
            </a:endParaRPr>
          </a:p>
          <a:p>
            <a:r>
              <a:rPr lang="ja-JP" altLang="en-US" sz="1600" b="1" dirty="0">
                <a:solidFill>
                  <a:schemeClr val="bg1"/>
                </a:solidFill>
                <a:latin typeface="Meiryo UI" panose="020B0604030504040204" pitchFamily="50" charset="-128"/>
                <a:ea typeface="Meiryo UI" panose="020B0604030504040204" pitchFamily="50" charset="-128"/>
                <a:cs typeface="Verdana" panose="020B0604030504040204" pitchFamily="34" charset="0"/>
              </a:rPr>
              <a:t>サーバ</a:t>
            </a:r>
            <a:endParaRPr lang="en-US" altLang="ja-JP" sz="1600" b="1" dirty="0">
              <a:solidFill>
                <a:schemeClr val="bg1"/>
              </a:solidFill>
              <a:latin typeface="Meiryo UI" panose="020B0604030504040204" pitchFamily="50" charset="-128"/>
              <a:ea typeface="Meiryo UI" panose="020B0604030504040204" pitchFamily="50" charset="-128"/>
              <a:cs typeface="Verdana" panose="020B0604030504040204" pitchFamily="34" charset="0"/>
            </a:endParaRPr>
          </a:p>
        </p:txBody>
      </p:sp>
      <p:cxnSp>
        <p:nvCxnSpPr>
          <p:cNvPr id="52" name="直線コネクタ 51">
            <a:extLst>
              <a:ext uri="{FF2B5EF4-FFF2-40B4-BE49-F238E27FC236}">
                <a16:creationId xmlns:a16="http://schemas.microsoft.com/office/drawing/2014/main" id="{7610782F-EC7C-496C-A0B5-DAA65D1892F1}"/>
              </a:ext>
            </a:extLst>
          </p:cNvPr>
          <p:cNvCxnSpPr/>
          <p:nvPr/>
        </p:nvCxnSpPr>
        <p:spPr bwMode="auto">
          <a:xfrm>
            <a:off x="12225422" y="2625478"/>
            <a:ext cx="0" cy="2859662"/>
          </a:xfrm>
          <a:prstGeom prst="line">
            <a:avLst/>
          </a:prstGeom>
          <a:solidFill>
            <a:srgbClr val="000000"/>
          </a:solidFill>
          <a:ln w="25400" cap="rnd" cmpd="sng" algn="ctr">
            <a:solidFill>
              <a:schemeClr val="bg1">
                <a:lumMod val="50000"/>
              </a:schemeClr>
            </a:solidFill>
            <a:prstDash val="sysDot"/>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4" name="AutoShape 51">
            <a:extLst>
              <a:ext uri="{FF2B5EF4-FFF2-40B4-BE49-F238E27FC236}">
                <a16:creationId xmlns:a16="http://schemas.microsoft.com/office/drawing/2014/main" id="{4667A7E5-CF04-4DF4-A9C3-1EFC7AB2FF73}"/>
              </a:ext>
            </a:extLst>
          </p:cNvPr>
          <p:cNvSpPr>
            <a:spLocks noChangeArrowheads="1"/>
          </p:cNvSpPr>
          <p:nvPr/>
        </p:nvSpPr>
        <p:spPr bwMode="auto">
          <a:xfrm>
            <a:off x="1068776" y="5946015"/>
            <a:ext cx="5195852" cy="2386376"/>
          </a:xfrm>
          <a:prstGeom prst="roundRect">
            <a:avLst>
              <a:gd name="adj" fmla="val 2661"/>
            </a:avLst>
          </a:prstGeom>
          <a:noFill/>
          <a:ln w="12700" algn="ctr">
            <a:solidFill>
              <a:srgbClr val="B2B2B2"/>
            </a:solidFill>
            <a:round/>
            <a:headEnd/>
            <a:tailEnd/>
          </a:ln>
          <a:effectLst/>
        </p:spPr>
        <p:txBody>
          <a:bodyPr wrap="none" lIns="125675" tIns="62838" rIns="125675" bIns="62838" anchor="ctr"/>
          <a:lstStyle/>
          <a:p>
            <a:endParaRPr lang="ja-JP" altLang="en-US" b="1">
              <a:latin typeface="Meiryo UI" panose="020B0604030504040204" pitchFamily="50" charset="-128"/>
              <a:ea typeface="Meiryo UI" panose="020B0604030504040204" pitchFamily="50" charset="-128"/>
            </a:endParaRPr>
          </a:p>
        </p:txBody>
      </p:sp>
      <p:sp>
        <p:nvSpPr>
          <p:cNvPr id="82" name="AutoShape 51">
            <a:extLst>
              <a:ext uri="{FF2B5EF4-FFF2-40B4-BE49-F238E27FC236}">
                <a16:creationId xmlns:a16="http://schemas.microsoft.com/office/drawing/2014/main" id="{2F56B8FA-F1A7-4B64-83A8-7D33C121084A}"/>
              </a:ext>
            </a:extLst>
          </p:cNvPr>
          <p:cNvSpPr>
            <a:spLocks noChangeArrowheads="1"/>
          </p:cNvSpPr>
          <p:nvPr/>
        </p:nvSpPr>
        <p:spPr bwMode="auto">
          <a:xfrm>
            <a:off x="6650394" y="5946015"/>
            <a:ext cx="5195852" cy="2386376"/>
          </a:xfrm>
          <a:prstGeom prst="roundRect">
            <a:avLst>
              <a:gd name="adj" fmla="val 2661"/>
            </a:avLst>
          </a:prstGeom>
          <a:noFill/>
          <a:ln w="12700" algn="ctr">
            <a:solidFill>
              <a:srgbClr val="B2B2B2"/>
            </a:solidFill>
            <a:round/>
            <a:headEnd/>
            <a:tailEnd/>
          </a:ln>
          <a:effectLst/>
        </p:spPr>
        <p:txBody>
          <a:bodyPr wrap="none" lIns="125675" tIns="62838" rIns="125675" bIns="62838" anchor="ctr"/>
          <a:lstStyle/>
          <a:p>
            <a:endParaRPr lang="ja-JP" altLang="en-US" b="1">
              <a:latin typeface="Meiryo UI" panose="020B0604030504040204" pitchFamily="50" charset="-128"/>
              <a:ea typeface="Meiryo UI" panose="020B0604030504040204" pitchFamily="50" charset="-128"/>
            </a:endParaRPr>
          </a:p>
        </p:txBody>
      </p:sp>
      <p:sp>
        <p:nvSpPr>
          <p:cNvPr id="14" name="四角形: 角を丸くする 13">
            <a:extLst>
              <a:ext uri="{FF2B5EF4-FFF2-40B4-BE49-F238E27FC236}">
                <a16:creationId xmlns:a16="http://schemas.microsoft.com/office/drawing/2014/main" id="{6867197C-5B55-4C4E-ACAE-1F07099446AC}"/>
              </a:ext>
            </a:extLst>
          </p:cNvPr>
          <p:cNvSpPr/>
          <p:nvPr/>
        </p:nvSpPr>
        <p:spPr bwMode="auto">
          <a:xfrm>
            <a:off x="2432444" y="5742241"/>
            <a:ext cx="2592000" cy="432000"/>
          </a:xfrm>
          <a:prstGeom prst="roundRect">
            <a:avLst>
              <a:gd name="adj" fmla="val 14699"/>
            </a:avLst>
          </a:prstGeom>
          <a:solidFill>
            <a:schemeClr val="bg1">
              <a:lumMod val="50000"/>
            </a:schemeClr>
          </a:solidFill>
          <a:ln w="15875" cap="flat" cmpd="sng" algn="ctr">
            <a:solidFill>
              <a:schemeClr val="bg1">
                <a:lumMod val="5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spcBef>
                <a:spcPts val="0"/>
              </a:spcBef>
            </a:pPr>
            <a:r>
              <a:rPr lang="ja-JP" altLang="en-US" sz="1800" b="1" dirty="0">
                <a:solidFill>
                  <a:schemeClr val="bg1"/>
                </a:solidFill>
                <a:latin typeface="Meiryo UI" panose="020B0604030504040204" pitchFamily="50" charset="-128"/>
                <a:ea typeface="Meiryo UI" panose="020B0604030504040204" pitchFamily="50" charset="-128"/>
              </a:rPr>
              <a:t>遠隔ロック</a:t>
            </a:r>
          </a:p>
        </p:txBody>
      </p:sp>
      <p:sp>
        <p:nvSpPr>
          <p:cNvPr id="54" name="四角形: 角を丸くする 53">
            <a:extLst>
              <a:ext uri="{FF2B5EF4-FFF2-40B4-BE49-F238E27FC236}">
                <a16:creationId xmlns:a16="http://schemas.microsoft.com/office/drawing/2014/main" id="{2351439B-7777-446A-9E57-D22E40155EEE}"/>
              </a:ext>
            </a:extLst>
          </p:cNvPr>
          <p:cNvSpPr/>
          <p:nvPr/>
        </p:nvSpPr>
        <p:spPr bwMode="auto">
          <a:xfrm>
            <a:off x="8014062" y="5742241"/>
            <a:ext cx="2592000" cy="432000"/>
          </a:xfrm>
          <a:prstGeom prst="roundRect">
            <a:avLst>
              <a:gd name="adj" fmla="val 14699"/>
            </a:avLst>
          </a:prstGeom>
          <a:solidFill>
            <a:schemeClr val="bg1">
              <a:lumMod val="50000"/>
            </a:schemeClr>
          </a:solidFill>
          <a:ln w="15875" cap="flat" cmpd="sng" algn="ctr">
            <a:solidFill>
              <a:schemeClr val="bg1">
                <a:lumMod val="5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spcBef>
                <a:spcPts val="0"/>
              </a:spcBef>
            </a:pPr>
            <a:r>
              <a:rPr lang="ja-JP" altLang="en-US" sz="1800" b="1" dirty="0">
                <a:solidFill>
                  <a:schemeClr val="bg1"/>
                </a:solidFill>
                <a:latin typeface="Meiryo UI" panose="020B0604030504040204" pitchFamily="50" charset="-128"/>
                <a:ea typeface="Meiryo UI" panose="020B0604030504040204" pitchFamily="50" charset="-128"/>
              </a:rPr>
              <a:t>遠隔消去</a:t>
            </a:r>
            <a:endParaRPr lang="ja-JP" altLang="en-US" sz="1200" b="1" dirty="0">
              <a:solidFill>
                <a:schemeClr val="bg1"/>
              </a:solidFill>
              <a:latin typeface="Meiryo UI" panose="020B0604030504040204" pitchFamily="50" charset="-128"/>
              <a:ea typeface="Meiryo UI" panose="020B0604030504040204" pitchFamily="50" charset="-128"/>
            </a:endParaRPr>
          </a:p>
        </p:txBody>
      </p:sp>
      <p:grpSp>
        <p:nvGrpSpPr>
          <p:cNvPr id="80" name="グループ化 79">
            <a:extLst>
              <a:ext uri="{FF2B5EF4-FFF2-40B4-BE49-F238E27FC236}">
                <a16:creationId xmlns:a16="http://schemas.microsoft.com/office/drawing/2014/main" id="{227FEB53-9E6C-45E7-8622-C0DFC1463FCB}"/>
              </a:ext>
            </a:extLst>
          </p:cNvPr>
          <p:cNvGrpSpPr/>
          <p:nvPr/>
        </p:nvGrpSpPr>
        <p:grpSpPr>
          <a:xfrm>
            <a:off x="1710432" y="3392971"/>
            <a:ext cx="2092169" cy="2092169"/>
            <a:chOff x="1638230" y="4912469"/>
            <a:chExt cx="2092169" cy="2092169"/>
          </a:xfrm>
        </p:grpSpPr>
        <p:sp>
          <p:nvSpPr>
            <p:cNvPr id="87" name="楕円 86">
              <a:extLst>
                <a:ext uri="{FF2B5EF4-FFF2-40B4-BE49-F238E27FC236}">
                  <a16:creationId xmlns:a16="http://schemas.microsoft.com/office/drawing/2014/main" id="{36496C97-7B62-41AB-A632-C7276F73AD2F}"/>
                </a:ext>
              </a:extLst>
            </p:cNvPr>
            <p:cNvSpPr/>
            <p:nvPr/>
          </p:nvSpPr>
          <p:spPr bwMode="auto">
            <a:xfrm>
              <a:off x="1638230" y="4912469"/>
              <a:ext cx="2092169" cy="2092169"/>
            </a:xfrm>
            <a:prstGeom prst="ellipse">
              <a:avLst/>
            </a:prstGeom>
            <a:solidFill>
              <a:schemeClr val="bg1">
                <a:lumMod val="85000"/>
              </a:schemeClr>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88" name="Text Box 19">
              <a:extLst>
                <a:ext uri="{FF2B5EF4-FFF2-40B4-BE49-F238E27FC236}">
                  <a16:creationId xmlns:a16="http://schemas.microsoft.com/office/drawing/2014/main" id="{98F943CD-C7F8-44A8-96C6-55114207B70A}"/>
                </a:ext>
              </a:extLst>
            </p:cNvPr>
            <p:cNvSpPr txBox="1">
              <a:spLocks noChangeArrowheads="1"/>
            </p:cNvSpPr>
            <p:nvPr/>
          </p:nvSpPr>
          <p:spPr bwMode="auto">
            <a:xfrm>
              <a:off x="2151763" y="6424637"/>
              <a:ext cx="1065102" cy="2880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nchor="ctr" anchorCtr="0">
              <a:spAutoFit/>
            </a:bodyPr>
            <a:lstStyle/>
            <a:p>
              <a:pPr>
                <a:lnSpc>
                  <a:spcPct val="90000"/>
                </a:lnSpc>
                <a:spcBef>
                  <a:spcPct val="50000"/>
                </a:spcBef>
              </a:pPr>
              <a:r>
                <a:rPr lang="ja-JP" altLang="en-US" sz="1400" dirty="0">
                  <a:solidFill>
                    <a:schemeClr val="tx1"/>
                  </a:solidFill>
                  <a:latin typeface="Meiryo UI" panose="020B0604030504040204" pitchFamily="50" charset="-128"/>
                  <a:ea typeface="Meiryo UI" panose="020B0604030504040204" pitchFamily="50" charset="-128"/>
                </a:rPr>
                <a:t>管理者様</a:t>
              </a:r>
            </a:p>
          </p:txBody>
        </p:sp>
      </p:grpSp>
      <p:pic>
        <p:nvPicPr>
          <p:cNvPr id="93" name="pixta_32687266-22.png" descr="pixta_32687266-22.png">
            <a:extLst>
              <a:ext uri="{FF2B5EF4-FFF2-40B4-BE49-F238E27FC236}">
                <a16:creationId xmlns:a16="http://schemas.microsoft.com/office/drawing/2014/main" id="{4B693DCF-57C6-43F7-BC83-AFC2D3DCCCA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856006" y="3447606"/>
            <a:ext cx="1798042" cy="1521505"/>
          </a:xfrm>
          <a:prstGeom prst="rect">
            <a:avLst/>
          </a:prstGeom>
          <a:ln w="12700">
            <a:miter lim="400000"/>
          </a:ln>
        </p:spPr>
      </p:pic>
      <p:pic>
        <p:nvPicPr>
          <p:cNvPr id="101" name="Picture 2" descr="https://encrypted-tbn0.gstatic.com/images?q=tbn%3AANd9GcRs6Q63u65Kbzrd9JiDVuUaqysSwbAlPPZwQnXBThwvG0XeEJxZl_MLiFvMggTA_-E82YLc7aI&amp;usqp=CAc">
            <a:extLst>
              <a:ext uri="{FF2B5EF4-FFF2-40B4-BE49-F238E27FC236}">
                <a16:creationId xmlns:a16="http://schemas.microsoft.com/office/drawing/2014/main" id="{2AB8FA66-F844-4AFC-8CA9-CAB3E19EDA8E}"/>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9694" b="89796" l="0" r="98980">
                        <a14:foregroundMark x1="4592" y1="76531" x2="10714" y2="77041"/>
                        <a14:foregroundMark x1="10714" y1="77041" x2="13776" y2="77041"/>
                        <a14:foregroundMark x1="510" y1="76531" x2="3571" y2="77041"/>
                        <a14:foregroundMark x1="41837" y1="77041" x2="62245" y2="76531"/>
                        <a14:foregroundMark x1="62245" y1="76531" x2="76531" y2="77041"/>
                        <a14:foregroundMark x1="76531" y1="77041" x2="80102" y2="77041"/>
                        <a14:foregroundMark x1="91837" y1="77551" x2="95408" y2="76531"/>
                        <a14:foregroundMark x1="97449" y1="77551" x2="98980" y2="76531"/>
                      </a14:backgroundRemoval>
                    </a14:imgEffect>
                  </a14:imgLayer>
                </a14:imgProps>
              </a:ext>
              <a:ext uri="{28A0092B-C50C-407E-A947-70E740481C1C}">
                <a14:useLocalDpi xmlns:a14="http://schemas.microsoft.com/office/drawing/2010/main"/>
              </a:ext>
            </a:extLst>
          </a:blip>
          <a:srcRect/>
          <a:stretch>
            <a:fillRect/>
          </a:stretch>
        </p:blipFill>
        <p:spPr bwMode="auto">
          <a:xfrm>
            <a:off x="9169351" y="3342610"/>
            <a:ext cx="2266302" cy="2266302"/>
          </a:xfrm>
          <a:prstGeom prst="rect">
            <a:avLst/>
          </a:prstGeom>
          <a:noFill/>
          <a:extLst>
            <a:ext uri="{909E8E84-426E-40DD-AFC4-6F175D3DCCD1}">
              <a14:hiddenFill xmlns:a14="http://schemas.microsoft.com/office/drawing/2010/main">
                <a:solidFill>
                  <a:srgbClr val="FFFFFF"/>
                </a:solidFill>
              </a14:hiddenFill>
            </a:ext>
          </a:extLst>
        </p:spPr>
      </p:pic>
      <p:pic>
        <p:nvPicPr>
          <p:cNvPr id="102" name="Picture 2" descr="Mac リンゴマーク下のバーが進まない修理 | Mac修理のブログ">
            <a:extLst>
              <a:ext uri="{FF2B5EF4-FFF2-40B4-BE49-F238E27FC236}">
                <a16:creationId xmlns:a16="http://schemas.microsoft.com/office/drawing/2014/main" id="{1305E370-8348-46E7-B707-48AA26ED2B8F}"/>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9445777" y="3886734"/>
            <a:ext cx="1739342" cy="1104426"/>
          </a:xfrm>
          <a:prstGeom prst="rect">
            <a:avLst/>
          </a:prstGeom>
          <a:noFill/>
          <a:extLst>
            <a:ext uri="{909E8E84-426E-40DD-AFC4-6F175D3DCCD1}">
              <a14:hiddenFill xmlns:a14="http://schemas.microsoft.com/office/drawing/2010/main">
                <a:solidFill>
                  <a:srgbClr val="FFFFFF"/>
                </a:solidFill>
              </a14:hiddenFill>
            </a:ext>
          </a:extLst>
        </p:spPr>
      </p:pic>
      <p:sp>
        <p:nvSpPr>
          <p:cNvPr id="103" name="角丸四角形 13">
            <a:extLst>
              <a:ext uri="{FF2B5EF4-FFF2-40B4-BE49-F238E27FC236}">
                <a16:creationId xmlns:a16="http://schemas.microsoft.com/office/drawing/2014/main" id="{BE346D84-6DB7-44EB-A1C7-FD4F0B671D47}"/>
              </a:ext>
            </a:extLst>
          </p:cNvPr>
          <p:cNvSpPr/>
          <p:nvPr/>
        </p:nvSpPr>
        <p:spPr bwMode="auto">
          <a:xfrm>
            <a:off x="9022006" y="360000"/>
            <a:ext cx="1080000" cy="288000"/>
          </a:xfrm>
          <a:prstGeom prst="roundRect">
            <a:avLst>
              <a:gd name="adj" fmla="val 13229"/>
            </a:avLst>
          </a:prstGeom>
          <a:solidFill>
            <a:schemeClr val="tx1">
              <a:lumMod val="65000"/>
              <a:lumOff val="35000"/>
            </a:schemeClr>
          </a:solidFill>
          <a:ln w="28575" cap="flat" cmpd="sng" algn="ctr">
            <a:no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a:defRPr/>
            </a:pPr>
            <a:r>
              <a:rPr lang="en-US" altLang="ja-JP" sz="1400" b="1" kern="0" dirty="0">
                <a:solidFill>
                  <a:srgbClr val="FFFFFF"/>
                </a:solidFill>
                <a:latin typeface="Meiryo UI" panose="020B0604030504040204" pitchFamily="50" charset="-128"/>
                <a:ea typeface="Meiryo UI" panose="020B0604030504040204" pitchFamily="50" charset="-128"/>
                <a:cs typeface="Verdana" panose="020B0604030504040204" pitchFamily="34" charset="0"/>
              </a:rPr>
              <a:t>Mac</a:t>
            </a:r>
            <a:endParaRPr kumimoji="1" lang="ja-JP" altLang="en-US" sz="1400" b="1" kern="0" dirty="0">
              <a:solidFill>
                <a:srgbClr val="FFFFFF"/>
              </a:solidFill>
              <a:latin typeface="Meiryo UI" panose="020B0604030504040204" pitchFamily="50" charset="-128"/>
              <a:ea typeface="Meiryo UI" panose="020B0604030504040204" pitchFamily="50" charset="-128"/>
              <a:cs typeface="Verdana" panose="020B0604030504040204" pitchFamily="34" charset="0"/>
            </a:endParaRPr>
          </a:p>
        </p:txBody>
      </p:sp>
      <p:grpSp>
        <p:nvGrpSpPr>
          <p:cNvPr id="10" name="グループ化 9">
            <a:extLst>
              <a:ext uri="{FF2B5EF4-FFF2-40B4-BE49-F238E27FC236}">
                <a16:creationId xmlns:a16="http://schemas.microsoft.com/office/drawing/2014/main" id="{44437B5B-F30C-451E-927C-806B2C4BFD8F}"/>
              </a:ext>
            </a:extLst>
          </p:cNvPr>
          <p:cNvGrpSpPr/>
          <p:nvPr/>
        </p:nvGrpSpPr>
        <p:grpSpPr>
          <a:xfrm>
            <a:off x="3886826" y="6083267"/>
            <a:ext cx="2266302" cy="2266302"/>
            <a:chOff x="4599914" y="5484430"/>
            <a:chExt cx="2266302" cy="2266302"/>
          </a:xfrm>
        </p:grpSpPr>
        <p:pic>
          <p:nvPicPr>
            <p:cNvPr id="59" name="Picture 2" descr="https://encrypted-tbn0.gstatic.com/images?q=tbn%3AANd9GcRs6Q63u65Kbzrd9JiDVuUaqysSwbAlPPZwQnXBThwvG0XeEJxZl_MLiFvMggTA_-E82YLc7aI&amp;usqp=CAc">
              <a:extLst>
                <a:ext uri="{FF2B5EF4-FFF2-40B4-BE49-F238E27FC236}">
                  <a16:creationId xmlns:a16="http://schemas.microsoft.com/office/drawing/2014/main" id="{D2D91F0C-065E-4B68-96C7-1536EAA33A92}"/>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9694" b="89796" l="0" r="98980">
                          <a14:foregroundMark x1="4592" y1="76531" x2="10714" y2="77041"/>
                          <a14:foregroundMark x1="10714" y1="77041" x2="13776" y2="77041"/>
                          <a14:foregroundMark x1="510" y1="76531" x2="3571" y2="77041"/>
                          <a14:foregroundMark x1="41837" y1="77041" x2="62245" y2="76531"/>
                          <a14:foregroundMark x1="62245" y1="76531" x2="76531" y2="77041"/>
                          <a14:foregroundMark x1="76531" y1="77041" x2="80102" y2="77041"/>
                          <a14:foregroundMark x1="91837" y1="77551" x2="95408" y2="76531"/>
                          <a14:foregroundMark x1="97449" y1="77551" x2="98980" y2="76531"/>
                        </a14:backgroundRemoval>
                      </a14:imgEffect>
                    </a14:imgLayer>
                  </a14:imgProps>
                </a:ext>
                <a:ext uri="{28A0092B-C50C-407E-A947-70E740481C1C}">
                  <a14:useLocalDpi xmlns:a14="http://schemas.microsoft.com/office/drawing/2010/main"/>
                </a:ext>
              </a:extLst>
            </a:blip>
            <a:srcRect/>
            <a:stretch>
              <a:fillRect/>
            </a:stretch>
          </p:blipFill>
          <p:spPr bwMode="auto">
            <a:xfrm>
              <a:off x="4599914" y="5484430"/>
              <a:ext cx="2266302" cy="2266302"/>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Mac の起動プロセスが完了しない場合 - Apple サポート">
              <a:extLst>
                <a:ext uri="{FF2B5EF4-FFF2-40B4-BE49-F238E27FC236}">
                  <a16:creationId xmlns:a16="http://schemas.microsoft.com/office/drawing/2014/main" id="{E28486C9-C971-4695-A62D-DAFB41E70859}"/>
                </a:ext>
              </a:extLst>
            </p:cNvPr>
            <p:cNvPicPr>
              <a:picLocks noChangeAspect="1" noChangeArrowheads="1"/>
            </p:cNvPicPr>
            <p:nvPr/>
          </p:nvPicPr>
          <p:blipFill rotWithShape="1">
            <a:blip r:embed="rId7" cstate="screen">
              <a:extLst>
                <a:ext uri="{28A0092B-C50C-407E-A947-70E740481C1C}">
                  <a14:useLocalDpi xmlns:a14="http://schemas.microsoft.com/office/drawing/2010/main"/>
                </a:ext>
              </a:extLst>
            </a:blip>
            <a:srcRect/>
            <a:stretch/>
          </p:blipFill>
          <p:spPr bwMode="auto">
            <a:xfrm>
              <a:off x="4855184" y="6041015"/>
              <a:ext cx="1736685" cy="1110412"/>
            </a:xfrm>
            <a:prstGeom prst="rect">
              <a:avLst/>
            </a:prstGeom>
            <a:noFill/>
            <a:extLst>
              <a:ext uri="{909E8E84-426E-40DD-AFC4-6F175D3DCCD1}">
                <a14:hiddenFill xmlns:a14="http://schemas.microsoft.com/office/drawing/2010/main">
                  <a:solidFill>
                    <a:srgbClr val="FFFFFF"/>
                  </a:solidFill>
                </a14:hiddenFill>
              </a:ext>
            </a:extLst>
          </p:spPr>
        </p:pic>
      </p:grpSp>
      <p:pic>
        <p:nvPicPr>
          <p:cNvPr id="63" name="Picture 2" descr="https://encrypted-tbn0.gstatic.com/images?q=tbn%3AANd9GcRs6Q63u65Kbzrd9JiDVuUaqysSwbAlPPZwQnXBThwvG0XeEJxZl_MLiFvMggTA_-E82YLc7aI&amp;usqp=CAc">
            <a:extLst>
              <a:ext uri="{FF2B5EF4-FFF2-40B4-BE49-F238E27FC236}">
                <a16:creationId xmlns:a16="http://schemas.microsoft.com/office/drawing/2014/main" id="{45F6ED0D-27CA-48C4-8903-9B1283147B60}"/>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9694" b="89796" l="0" r="98980">
                        <a14:foregroundMark x1="4592" y1="76531" x2="10714" y2="77041"/>
                        <a14:foregroundMark x1="10714" y1="77041" x2="13776" y2="77041"/>
                        <a14:foregroundMark x1="510" y1="76531" x2="3571" y2="77041"/>
                        <a14:foregroundMark x1="41837" y1="77041" x2="62245" y2="76531"/>
                        <a14:foregroundMark x1="62245" y1="76531" x2="76531" y2="77041"/>
                        <a14:foregroundMark x1="76531" y1="77041" x2="80102" y2="77041"/>
                        <a14:foregroundMark x1="91837" y1="77551" x2="95408" y2="76531"/>
                        <a14:foregroundMark x1="97449" y1="77551" x2="98980" y2="76531"/>
                      </a14:backgroundRemoval>
                    </a14:imgEffect>
                  </a14:imgLayer>
                </a14:imgProps>
              </a:ext>
              <a:ext uri="{28A0092B-C50C-407E-A947-70E740481C1C}">
                <a14:useLocalDpi xmlns:a14="http://schemas.microsoft.com/office/drawing/2010/main"/>
              </a:ext>
            </a:extLst>
          </a:blip>
          <a:srcRect/>
          <a:stretch>
            <a:fillRect/>
          </a:stretch>
        </p:blipFill>
        <p:spPr bwMode="auto">
          <a:xfrm>
            <a:off x="1138960" y="6066089"/>
            <a:ext cx="2266302" cy="2266302"/>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2" descr="https://encrypted-tbn0.gstatic.com/images?q=tbn%3AANd9GcRs6Q63u65Kbzrd9JiDVuUaqysSwbAlPPZwQnXBThwvG0XeEJxZl_MLiFvMggTA_-E82YLc7aI&amp;usqp=CAc">
            <a:extLst>
              <a:ext uri="{FF2B5EF4-FFF2-40B4-BE49-F238E27FC236}">
                <a16:creationId xmlns:a16="http://schemas.microsoft.com/office/drawing/2014/main" id="{8D5E9E87-8E8D-4481-AD43-0CC86BC8FEAB}"/>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9694" b="89796" l="0" r="98980">
                        <a14:foregroundMark x1="4592" y1="76531" x2="10714" y2="77041"/>
                        <a14:foregroundMark x1="10714" y1="77041" x2="13776" y2="77041"/>
                        <a14:foregroundMark x1="510" y1="76531" x2="3571" y2="77041"/>
                        <a14:foregroundMark x1="41837" y1="77041" x2="62245" y2="76531"/>
                        <a14:foregroundMark x1="62245" y1="76531" x2="76531" y2="77041"/>
                        <a14:foregroundMark x1="76531" y1="77041" x2="80102" y2="77041"/>
                        <a14:foregroundMark x1="91837" y1="77551" x2="95408" y2="76531"/>
                        <a14:foregroundMark x1="97449" y1="77551" x2="98980" y2="76531"/>
                      </a14:backgroundRemoval>
                    </a14:imgEffect>
                  </a14:imgLayer>
                </a14:imgProps>
              </a:ext>
              <a:ext uri="{28A0092B-C50C-407E-A947-70E740481C1C}">
                <a14:useLocalDpi xmlns:a14="http://schemas.microsoft.com/office/drawing/2010/main"/>
              </a:ext>
            </a:extLst>
          </a:blip>
          <a:srcRect/>
          <a:stretch>
            <a:fillRect/>
          </a:stretch>
        </p:blipFill>
        <p:spPr bwMode="auto">
          <a:xfrm>
            <a:off x="6755972" y="6061907"/>
            <a:ext cx="2266302" cy="2266302"/>
          </a:xfrm>
          <a:prstGeom prst="rect">
            <a:avLst/>
          </a:prstGeom>
          <a:noFill/>
          <a:extLst>
            <a:ext uri="{909E8E84-426E-40DD-AFC4-6F175D3DCCD1}">
              <a14:hiddenFill xmlns:a14="http://schemas.microsoft.com/office/drawing/2010/main">
                <a:solidFill>
                  <a:srgbClr val="FFFFFF"/>
                </a:solidFill>
              </a14:hiddenFill>
            </a:ext>
          </a:extLst>
        </p:spPr>
      </p:pic>
      <p:pic>
        <p:nvPicPr>
          <p:cNvPr id="65" name="Picture 2" descr="https://encrypted-tbn0.gstatic.com/images?q=tbn%3AANd9GcRs6Q63u65Kbzrd9JiDVuUaqysSwbAlPPZwQnXBThwvG0XeEJxZl_MLiFvMggTA_-E82YLc7aI&amp;usqp=CAc">
            <a:extLst>
              <a:ext uri="{FF2B5EF4-FFF2-40B4-BE49-F238E27FC236}">
                <a16:creationId xmlns:a16="http://schemas.microsoft.com/office/drawing/2014/main" id="{D75F8917-C137-431A-8D9C-B5DFC2BA6095}"/>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9694" b="89796" l="0" r="98980">
                        <a14:foregroundMark x1="4592" y1="76531" x2="10714" y2="77041"/>
                        <a14:foregroundMark x1="10714" y1="77041" x2="13776" y2="77041"/>
                        <a14:foregroundMark x1="510" y1="76531" x2="3571" y2="77041"/>
                        <a14:foregroundMark x1="41837" y1="77041" x2="62245" y2="76531"/>
                        <a14:foregroundMark x1="62245" y1="76531" x2="76531" y2="77041"/>
                        <a14:foregroundMark x1="76531" y1="77041" x2="80102" y2="77041"/>
                        <a14:foregroundMark x1="91837" y1="77551" x2="95408" y2="76531"/>
                        <a14:foregroundMark x1="97449" y1="77551" x2="98980" y2="76531"/>
                      </a14:backgroundRemoval>
                    </a14:imgEffect>
                  </a14:imgLayer>
                </a14:imgProps>
              </a:ext>
              <a:ext uri="{28A0092B-C50C-407E-A947-70E740481C1C}">
                <a14:useLocalDpi xmlns:a14="http://schemas.microsoft.com/office/drawing/2010/main"/>
              </a:ext>
            </a:extLst>
          </a:blip>
          <a:srcRect/>
          <a:stretch>
            <a:fillRect/>
          </a:stretch>
        </p:blipFill>
        <p:spPr bwMode="auto">
          <a:xfrm>
            <a:off x="9419098" y="6057953"/>
            <a:ext cx="2266302" cy="2266302"/>
          </a:xfrm>
          <a:prstGeom prst="rect">
            <a:avLst/>
          </a:prstGeom>
          <a:noFill/>
          <a:extLst>
            <a:ext uri="{909E8E84-426E-40DD-AFC4-6F175D3DCCD1}">
              <a14:hiddenFill xmlns:a14="http://schemas.microsoft.com/office/drawing/2010/main">
                <a:solidFill>
                  <a:srgbClr val="FFFFFF"/>
                </a:solidFill>
              </a14:hiddenFill>
            </a:ext>
          </a:extLst>
        </p:spPr>
      </p:pic>
      <p:pic>
        <p:nvPicPr>
          <p:cNvPr id="66" name="Picture 2" descr="Mac リンゴマーク下のバーが進まない修理 | Mac修理のブログ">
            <a:extLst>
              <a:ext uri="{FF2B5EF4-FFF2-40B4-BE49-F238E27FC236}">
                <a16:creationId xmlns:a16="http://schemas.microsoft.com/office/drawing/2014/main" id="{22310115-6F30-466B-BF3F-4E622B0960DB}"/>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9695524" y="6602077"/>
            <a:ext cx="1739342" cy="1104426"/>
          </a:xfrm>
          <a:prstGeom prst="rect">
            <a:avLst/>
          </a:prstGeom>
          <a:noFill/>
          <a:extLst>
            <a:ext uri="{909E8E84-426E-40DD-AFC4-6F175D3DCCD1}">
              <a14:hiddenFill xmlns:a14="http://schemas.microsoft.com/office/drawing/2010/main">
                <a:solidFill>
                  <a:srgbClr val="FFFFFF"/>
                </a:solidFill>
              </a14:hiddenFill>
            </a:ext>
          </a:extLst>
        </p:spPr>
      </p:pic>
      <p:sp>
        <p:nvSpPr>
          <p:cNvPr id="11" name="矢印: 右 10">
            <a:extLst>
              <a:ext uri="{FF2B5EF4-FFF2-40B4-BE49-F238E27FC236}">
                <a16:creationId xmlns:a16="http://schemas.microsoft.com/office/drawing/2014/main" id="{87EAE951-FEC4-4BEC-BBDB-2C225DA83AF4}"/>
              </a:ext>
            </a:extLst>
          </p:cNvPr>
          <p:cNvSpPr/>
          <p:nvPr/>
        </p:nvSpPr>
        <p:spPr bwMode="auto">
          <a:xfrm>
            <a:off x="3405262" y="6820222"/>
            <a:ext cx="526738" cy="432000"/>
          </a:xfrm>
          <a:prstGeom prst="rightArrow">
            <a:avLst/>
          </a:prstGeom>
          <a:solidFill>
            <a:schemeClr val="bg1">
              <a:lumMod val="75000"/>
            </a:schemeClr>
          </a:solidFill>
          <a:ln w="28575" algn="ctr">
            <a:noFill/>
            <a:round/>
            <a:headEnd/>
            <a:tailEnd/>
          </a:ln>
        </p:spPr>
        <p:txBody>
          <a:bodyPr lIns="125675" tIns="62838" rIns="125675" bIns="62838" rtlCol="0" anchor="ctr"/>
          <a:lstStyle/>
          <a:p>
            <a:pPr algn="l"/>
            <a:endParaRPr kumimoji="1" lang="ja-JP" altLang="en-US" sz="2700" b="1">
              <a:latin typeface="Meiryo UI" panose="020B0604030504040204" pitchFamily="50" charset="-128"/>
              <a:ea typeface="Meiryo UI" panose="020B0604030504040204" pitchFamily="50" charset="-128"/>
            </a:endParaRPr>
          </a:p>
        </p:txBody>
      </p:sp>
      <p:sp>
        <p:nvSpPr>
          <p:cNvPr id="68" name="矢印: 右 67">
            <a:extLst>
              <a:ext uri="{FF2B5EF4-FFF2-40B4-BE49-F238E27FC236}">
                <a16:creationId xmlns:a16="http://schemas.microsoft.com/office/drawing/2014/main" id="{71A28992-ED4E-49F9-8AA2-0F85FAD50017}"/>
              </a:ext>
            </a:extLst>
          </p:cNvPr>
          <p:cNvSpPr/>
          <p:nvPr/>
        </p:nvSpPr>
        <p:spPr bwMode="auto">
          <a:xfrm>
            <a:off x="8970374" y="6847846"/>
            <a:ext cx="526738" cy="432000"/>
          </a:xfrm>
          <a:prstGeom prst="rightArrow">
            <a:avLst/>
          </a:prstGeom>
          <a:solidFill>
            <a:schemeClr val="bg1">
              <a:lumMod val="75000"/>
            </a:schemeClr>
          </a:solidFill>
          <a:ln w="28575" algn="ctr">
            <a:noFill/>
            <a:round/>
            <a:headEnd/>
            <a:tailEnd/>
          </a:ln>
        </p:spPr>
        <p:txBody>
          <a:bodyPr lIns="125675" tIns="62838" rIns="125675" bIns="62838" rtlCol="0" anchor="ctr"/>
          <a:lstStyle/>
          <a:p>
            <a:pPr algn="l"/>
            <a:endParaRPr kumimoji="1" lang="ja-JP" altLang="en-US" sz="2700" b="1">
              <a:latin typeface="Meiryo UI" panose="020B0604030504040204" pitchFamily="50" charset="-128"/>
              <a:ea typeface="Meiryo UI" panose="020B0604030504040204" pitchFamily="50" charset="-128"/>
            </a:endParaRPr>
          </a:p>
        </p:txBody>
      </p:sp>
      <p:sp>
        <p:nvSpPr>
          <p:cNvPr id="69" name="Text Box 66">
            <a:extLst>
              <a:ext uri="{FF2B5EF4-FFF2-40B4-BE49-F238E27FC236}">
                <a16:creationId xmlns:a16="http://schemas.microsoft.com/office/drawing/2014/main" id="{9DA764FF-8CA2-4DB4-8B55-35399D0D3920}"/>
              </a:ext>
            </a:extLst>
          </p:cNvPr>
          <p:cNvSpPr txBox="1">
            <a:spLocks noChangeArrowheads="1"/>
          </p:cNvSpPr>
          <p:nvPr/>
        </p:nvSpPr>
        <p:spPr bwMode="auto">
          <a:xfrm>
            <a:off x="1655101" y="7468294"/>
            <a:ext cx="3814174" cy="499232"/>
          </a:xfrm>
          <a:prstGeom prst="rect">
            <a:avLst/>
          </a:prstGeom>
          <a:solidFill>
            <a:schemeClr val="bg1">
              <a:alpha val="80000"/>
            </a:schemeClr>
          </a:solidFill>
          <a:ln w="50800" algn="ctr">
            <a:noFill/>
            <a:miter lim="800000"/>
            <a:headEnd/>
            <a:tailEnd/>
          </a:ln>
          <a:effectLst/>
        </p:spPr>
        <p:txBody>
          <a:bodyPr lIns="123696" tIns="64322" rIns="123696" bIns="64322">
            <a:spAutoFit/>
          </a:bodyPr>
          <a:lstStyle/>
          <a:p>
            <a:r>
              <a:rPr lang="ja-JP" altLang="en-US" sz="2400" b="1" dirty="0">
                <a:solidFill>
                  <a:srgbClr val="DE0000"/>
                </a:solidFill>
                <a:latin typeface="Meiryo UI" panose="020B0604030504040204" pitchFamily="50" charset="-128"/>
                <a:ea typeface="Meiryo UI" panose="020B0604030504040204" pitchFamily="50" charset="-128"/>
              </a:rPr>
              <a:t>ロック画面になります</a:t>
            </a:r>
          </a:p>
        </p:txBody>
      </p:sp>
      <p:sp>
        <p:nvSpPr>
          <p:cNvPr id="70" name="Text Box 66">
            <a:extLst>
              <a:ext uri="{FF2B5EF4-FFF2-40B4-BE49-F238E27FC236}">
                <a16:creationId xmlns:a16="http://schemas.microsoft.com/office/drawing/2014/main" id="{6B55A47E-A522-47E2-BA01-55304FF64806}"/>
              </a:ext>
            </a:extLst>
          </p:cNvPr>
          <p:cNvSpPr txBox="1">
            <a:spLocks noChangeArrowheads="1"/>
          </p:cNvSpPr>
          <p:nvPr/>
        </p:nvSpPr>
        <p:spPr bwMode="auto">
          <a:xfrm>
            <a:off x="7533938" y="7419146"/>
            <a:ext cx="3814174" cy="499232"/>
          </a:xfrm>
          <a:prstGeom prst="rect">
            <a:avLst/>
          </a:prstGeom>
          <a:solidFill>
            <a:schemeClr val="bg1">
              <a:alpha val="80000"/>
            </a:schemeClr>
          </a:solidFill>
          <a:ln w="50800" algn="ctr">
            <a:noFill/>
            <a:miter lim="800000"/>
            <a:headEnd/>
            <a:tailEnd/>
          </a:ln>
          <a:effectLst/>
        </p:spPr>
        <p:txBody>
          <a:bodyPr lIns="123696" tIns="64322" rIns="123696" bIns="64322">
            <a:spAutoFit/>
          </a:bodyPr>
          <a:lstStyle/>
          <a:p>
            <a:r>
              <a:rPr lang="ja-JP" altLang="en-US" sz="2400" b="1" dirty="0">
                <a:solidFill>
                  <a:srgbClr val="DE0000"/>
                </a:solidFill>
                <a:latin typeface="Meiryo UI" panose="020B0604030504040204" pitchFamily="50" charset="-128"/>
                <a:ea typeface="Meiryo UI" panose="020B0604030504040204" pitchFamily="50" charset="-128"/>
              </a:rPr>
              <a:t>工場出荷状態になります</a:t>
            </a:r>
          </a:p>
        </p:txBody>
      </p:sp>
      <p:sp>
        <p:nvSpPr>
          <p:cNvPr id="71" name="AutoShape 17">
            <a:extLst>
              <a:ext uri="{FF2B5EF4-FFF2-40B4-BE49-F238E27FC236}">
                <a16:creationId xmlns:a16="http://schemas.microsoft.com/office/drawing/2014/main" id="{43685DFA-6C16-427C-A63C-F2096F9826E3}"/>
              </a:ext>
            </a:extLst>
          </p:cNvPr>
          <p:cNvSpPr>
            <a:spLocks noChangeArrowheads="1"/>
          </p:cNvSpPr>
          <p:nvPr/>
        </p:nvSpPr>
        <p:spPr bwMode="auto">
          <a:xfrm>
            <a:off x="4515629" y="8090927"/>
            <a:ext cx="2787827" cy="1138040"/>
          </a:xfrm>
          <a:prstGeom prst="wedgeEllipseCallout">
            <a:avLst>
              <a:gd name="adj1" fmla="val -35628"/>
              <a:gd name="adj2" fmla="val -69665"/>
            </a:avLst>
          </a:prstGeom>
          <a:solidFill>
            <a:srgbClr val="0070C0"/>
          </a:solidFill>
          <a:ln w="31750" algn="ctr">
            <a:solidFill>
              <a:schemeClr val="bg1"/>
            </a:solidFill>
            <a:miter lim="800000"/>
            <a:headEnd/>
            <a:tailEnd/>
          </a:ln>
          <a:effectLst>
            <a:outerShdw blurRad="63500" sx="102000" sy="102000" algn="ctr" rotWithShape="0">
              <a:prstClr val="black">
                <a:alpha val="40000"/>
              </a:prstClr>
            </a:outerShdw>
          </a:effectLst>
        </p:spPr>
        <p:txBody>
          <a:bodyPr wrap="none" lIns="0" rIns="0" anchor="ctr"/>
          <a:lstStyle/>
          <a:p>
            <a:r>
              <a:rPr lang="ja-JP" altLang="en-US" sz="1400" b="1" dirty="0">
                <a:solidFill>
                  <a:schemeClr val="bg1"/>
                </a:solidFill>
                <a:latin typeface="Meiryo UI" panose="020B0604030504040204" pitchFamily="50" charset="-128"/>
                <a:ea typeface="Meiryo UI" panose="020B0604030504040204" pitchFamily="50" charset="-128"/>
              </a:rPr>
              <a:t>ロック解除には管理者が</a:t>
            </a:r>
            <a:endParaRPr lang="en-US" altLang="ja-JP" sz="1400" b="1" dirty="0">
              <a:solidFill>
                <a:schemeClr val="bg1"/>
              </a:solidFill>
              <a:latin typeface="Meiryo UI" panose="020B0604030504040204" pitchFamily="50" charset="-128"/>
              <a:ea typeface="Meiryo UI" panose="020B0604030504040204" pitchFamily="50" charset="-128"/>
            </a:endParaRPr>
          </a:p>
          <a:p>
            <a:r>
              <a:rPr lang="ja-JP" altLang="en-US" sz="1400" b="1" dirty="0">
                <a:solidFill>
                  <a:schemeClr val="bg1"/>
                </a:solidFill>
                <a:latin typeface="Meiryo UI" panose="020B0604030504040204" pitchFamily="50" charset="-128"/>
                <a:ea typeface="Meiryo UI" panose="020B0604030504040204" pitchFamily="50" charset="-128"/>
              </a:rPr>
              <a:t>設定したシステムロック</a:t>
            </a:r>
            <a:r>
              <a:rPr lang="en-US" altLang="ja-JP" sz="1400" b="1" dirty="0">
                <a:solidFill>
                  <a:schemeClr val="bg1"/>
                </a:solidFill>
                <a:latin typeface="Meiryo UI" panose="020B0604030504040204" pitchFamily="50" charset="-128"/>
                <a:ea typeface="Meiryo UI" panose="020B0604030504040204" pitchFamily="50" charset="-128"/>
              </a:rPr>
              <a:t>PIN</a:t>
            </a:r>
            <a:r>
              <a:rPr lang="ja-JP" altLang="en-US" sz="1400" b="1" dirty="0">
                <a:solidFill>
                  <a:schemeClr val="bg1"/>
                </a:solidFill>
                <a:latin typeface="Meiryo UI" panose="020B0604030504040204" pitchFamily="50" charset="-128"/>
                <a:ea typeface="Meiryo UI" panose="020B0604030504040204" pitchFamily="50" charset="-128"/>
              </a:rPr>
              <a:t>コードの</a:t>
            </a:r>
            <a:endParaRPr lang="en-US" altLang="ja-JP" sz="1400" b="1" dirty="0">
              <a:solidFill>
                <a:schemeClr val="bg1"/>
              </a:solidFill>
              <a:latin typeface="Meiryo UI" panose="020B0604030504040204" pitchFamily="50" charset="-128"/>
              <a:ea typeface="Meiryo UI" panose="020B0604030504040204" pitchFamily="50" charset="-128"/>
            </a:endParaRPr>
          </a:p>
          <a:p>
            <a:r>
              <a:rPr lang="ja-JP" altLang="en-US" sz="1400" b="1" dirty="0">
                <a:solidFill>
                  <a:schemeClr val="bg1"/>
                </a:solidFill>
                <a:latin typeface="Meiryo UI" panose="020B0604030504040204" pitchFamily="50" charset="-128"/>
                <a:ea typeface="Meiryo UI" panose="020B0604030504040204" pitchFamily="50" charset="-128"/>
              </a:rPr>
              <a:t>入力が必要</a:t>
            </a:r>
            <a:endParaRPr lang="en-US" altLang="ja-JP" sz="1400" b="1" dirty="0">
              <a:solidFill>
                <a:schemeClr val="bg1"/>
              </a:solidFill>
              <a:latin typeface="Meiryo UI" panose="020B0604030504040204" pitchFamily="50" charset="-128"/>
              <a:ea typeface="Meiryo UI" panose="020B0604030504040204" pitchFamily="50" charset="-128"/>
            </a:endParaRPr>
          </a:p>
        </p:txBody>
      </p:sp>
      <p:sp>
        <p:nvSpPr>
          <p:cNvPr id="72" name="AutoShape 17">
            <a:extLst>
              <a:ext uri="{FF2B5EF4-FFF2-40B4-BE49-F238E27FC236}">
                <a16:creationId xmlns:a16="http://schemas.microsoft.com/office/drawing/2014/main" id="{4FC664BA-7945-409F-A951-DFA18415CD69}"/>
              </a:ext>
            </a:extLst>
          </p:cNvPr>
          <p:cNvSpPr>
            <a:spLocks noChangeArrowheads="1"/>
          </p:cNvSpPr>
          <p:nvPr/>
        </p:nvSpPr>
        <p:spPr bwMode="auto">
          <a:xfrm>
            <a:off x="9855379" y="8269367"/>
            <a:ext cx="2787827" cy="1138040"/>
          </a:xfrm>
          <a:prstGeom prst="wedgeEllipseCallout">
            <a:avLst>
              <a:gd name="adj1" fmla="val -35628"/>
              <a:gd name="adj2" fmla="val -69665"/>
            </a:avLst>
          </a:prstGeom>
          <a:solidFill>
            <a:srgbClr val="0070C0"/>
          </a:solidFill>
          <a:ln w="31750" algn="ctr">
            <a:solidFill>
              <a:schemeClr val="bg1"/>
            </a:solidFill>
            <a:miter lim="800000"/>
            <a:headEnd/>
            <a:tailEnd/>
          </a:ln>
          <a:effectLst>
            <a:outerShdw blurRad="63500" sx="102000" sy="102000" algn="ctr" rotWithShape="0">
              <a:prstClr val="black">
                <a:alpha val="40000"/>
              </a:prstClr>
            </a:outerShdw>
          </a:effectLst>
        </p:spPr>
        <p:txBody>
          <a:bodyPr wrap="none" lIns="0" rIns="0" anchor="ctr"/>
          <a:lstStyle/>
          <a:p>
            <a:r>
              <a:rPr lang="ja-JP" altLang="en-US" sz="1400" b="1" dirty="0">
                <a:solidFill>
                  <a:schemeClr val="bg1"/>
                </a:solidFill>
                <a:latin typeface="Meiryo UI" panose="020B0604030504040204" pitchFamily="50" charset="-128"/>
                <a:ea typeface="Meiryo UI" panose="020B0604030504040204" pitchFamily="50" charset="-128"/>
              </a:rPr>
              <a:t>消去後利用を再開するには</a:t>
            </a:r>
            <a:endParaRPr lang="en-US" altLang="ja-JP" sz="1400" b="1" dirty="0">
              <a:solidFill>
                <a:schemeClr val="bg1"/>
              </a:solidFill>
              <a:latin typeface="Meiryo UI" panose="020B0604030504040204" pitchFamily="50" charset="-128"/>
              <a:ea typeface="Meiryo UI" panose="020B0604030504040204" pitchFamily="50" charset="-128"/>
            </a:endParaRPr>
          </a:p>
          <a:p>
            <a:r>
              <a:rPr lang="ja-JP" altLang="en-US" sz="1400" b="1" dirty="0">
                <a:solidFill>
                  <a:schemeClr val="bg1"/>
                </a:solidFill>
                <a:latin typeface="Meiryo UI" panose="020B0604030504040204" pitchFamily="50" charset="-128"/>
                <a:ea typeface="Meiryo UI" panose="020B0604030504040204" pitchFamily="50" charset="-128"/>
              </a:rPr>
              <a:t>管理者が設定したシステムロック</a:t>
            </a:r>
            <a:r>
              <a:rPr lang="en-US" altLang="ja-JP" sz="1400" b="1" dirty="0">
                <a:solidFill>
                  <a:schemeClr val="bg1"/>
                </a:solidFill>
                <a:latin typeface="Meiryo UI" panose="020B0604030504040204" pitchFamily="50" charset="-128"/>
                <a:ea typeface="Meiryo UI" panose="020B0604030504040204" pitchFamily="50" charset="-128"/>
              </a:rPr>
              <a:t>PIN</a:t>
            </a:r>
          </a:p>
          <a:p>
            <a:r>
              <a:rPr lang="ja-JP" altLang="en-US" sz="1400" b="1" dirty="0">
                <a:solidFill>
                  <a:schemeClr val="bg1"/>
                </a:solidFill>
                <a:latin typeface="Meiryo UI" panose="020B0604030504040204" pitchFamily="50" charset="-128"/>
                <a:ea typeface="Meiryo UI" panose="020B0604030504040204" pitchFamily="50" charset="-128"/>
              </a:rPr>
              <a:t>コードの入力が必要</a:t>
            </a:r>
            <a:endParaRPr lang="en-US" altLang="ja-JP" sz="1400" b="1" dirty="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433681788"/>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006A151A-A819-41ED-AC1C-BDC6BC4EC1AD}"/>
              </a:ext>
            </a:extLst>
          </p:cNvPr>
          <p:cNvSpPr>
            <a:spLocks noGrp="1"/>
          </p:cNvSpPr>
          <p:nvPr>
            <p:ph type="sldNum" sz="quarter" idx="4"/>
          </p:nvPr>
        </p:nvSpPr>
        <p:spPr/>
        <p:txBody>
          <a:bodyPr/>
          <a:lstStyle/>
          <a:p>
            <a:fld id="{F1BF7F6E-0413-4353-995D-100289A07FF8}" type="slidenum">
              <a:rPr lang="en-US" altLang="ja-JP" smtClean="0"/>
              <a:pPr/>
              <a:t>84</a:t>
            </a:fld>
            <a:endParaRPr lang="en-US" altLang="ja-JP" dirty="0"/>
          </a:p>
        </p:txBody>
      </p:sp>
      <p:sp>
        <p:nvSpPr>
          <p:cNvPr id="4" name="タイトル 3">
            <a:extLst>
              <a:ext uri="{FF2B5EF4-FFF2-40B4-BE49-F238E27FC236}">
                <a16:creationId xmlns:a16="http://schemas.microsoft.com/office/drawing/2014/main" id="{9FBED13E-3B24-4AA6-A6CD-8B65FDCC19E7}"/>
              </a:ext>
            </a:extLst>
          </p:cNvPr>
          <p:cNvSpPr>
            <a:spLocks noGrp="1"/>
          </p:cNvSpPr>
          <p:nvPr>
            <p:ph type="title"/>
          </p:nvPr>
        </p:nvSpPr>
        <p:spPr/>
        <p:txBody>
          <a:bodyPr/>
          <a:lstStyle/>
          <a:p>
            <a:r>
              <a:rPr lang="en-US" altLang="ja-JP" dirty="0">
                <a:latin typeface="Meiryo UI" panose="020B0604030504040204" pitchFamily="50" charset="-128"/>
                <a:ea typeface="Meiryo UI" panose="020B0604030504040204" pitchFamily="50" charset="-128"/>
              </a:rPr>
              <a:t>Mac PC</a:t>
            </a:r>
            <a:r>
              <a:rPr lang="ja-JP" altLang="en-US" dirty="0">
                <a:latin typeface="Meiryo UI" panose="020B0604030504040204" pitchFamily="50" charset="-128"/>
                <a:ea typeface="Meiryo UI" panose="020B0604030504040204" pitchFamily="50" charset="-128"/>
              </a:rPr>
              <a:t>管理</a:t>
            </a:r>
            <a:endParaRPr kumimoji="1" lang="ja-JP" altLang="en-US" dirty="0"/>
          </a:p>
        </p:txBody>
      </p:sp>
      <p:graphicFrame>
        <p:nvGraphicFramePr>
          <p:cNvPr id="6" name="Group 126">
            <a:extLst>
              <a:ext uri="{FF2B5EF4-FFF2-40B4-BE49-F238E27FC236}">
                <a16:creationId xmlns:a16="http://schemas.microsoft.com/office/drawing/2014/main" id="{A938FF37-D24E-4F0D-AA93-273864610B93}"/>
              </a:ext>
            </a:extLst>
          </p:cNvPr>
          <p:cNvGraphicFramePr>
            <a:graphicFrameLocks noGrp="1"/>
          </p:cNvGraphicFramePr>
          <p:nvPr>
            <p:extLst>
              <p:ext uri="{D42A27DB-BD31-4B8C-83A1-F6EECF244321}">
                <p14:modId xmlns:p14="http://schemas.microsoft.com/office/powerpoint/2010/main" val="3067583548"/>
              </p:ext>
            </p:extLst>
          </p:nvPr>
        </p:nvGraphicFramePr>
        <p:xfrm>
          <a:off x="668958" y="1347614"/>
          <a:ext cx="11665296" cy="8004428"/>
        </p:xfrm>
        <a:graphic>
          <a:graphicData uri="http://schemas.openxmlformats.org/drawingml/2006/table">
            <a:tbl>
              <a:tblPr/>
              <a:tblGrid>
                <a:gridCol w="3528392">
                  <a:extLst>
                    <a:ext uri="{9D8B030D-6E8A-4147-A177-3AD203B41FA5}">
                      <a16:colId xmlns:a16="http://schemas.microsoft.com/office/drawing/2014/main" val="20001"/>
                    </a:ext>
                  </a:extLst>
                </a:gridCol>
                <a:gridCol w="8136904">
                  <a:extLst>
                    <a:ext uri="{9D8B030D-6E8A-4147-A177-3AD203B41FA5}">
                      <a16:colId xmlns:a16="http://schemas.microsoft.com/office/drawing/2014/main" val="20002"/>
                    </a:ext>
                  </a:extLst>
                </a:gridCol>
              </a:tblGrid>
              <a:tr h="324080">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1" lang="ja-JP" altLang="en-US" sz="1800" b="1" i="0" u="none" strike="noStrike" cap="none" normalizeH="0" baseline="0" dirty="0">
                          <a:ln>
                            <a:noFill/>
                          </a:ln>
                          <a:solidFill>
                            <a:schemeClr val="bg1"/>
                          </a:solidFill>
                          <a:effectLst/>
                          <a:latin typeface="Meiryo UI" panose="020B0604030504040204" pitchFamily="50" charset="-128"/>
                          <a:ea typeface="Meiryo UI" panose="020B0604030504040204" pitchFamily="50" charset="-128"/>
                        </a:rPr>
                        <a:t>項目２</a:t>
                      </a:r>
                    </a:p>
                  </a:txBody>
                  <a:tcPr marL="0" marR="0" marT="0" marB="0" anchor="ctr" anchorCtr="1"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solidFill>
                      <a:schemeClr val="bg1">
                        <a:lumMod val="65000"/>
                      </a:schemeClr>
                    </a:solidFill>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1" lang="ja-JP" altLang="en-US" sz="1800" b="1" i="0" u="none" strike="noStrike" cap="none" normalizeH="0" baseline="0" dirty="0">
                          <a:ln>
                            <a:noFill/>
                          </a:ln>
                          <a:solidFill>
                            <a:schemeClr val="bg1"/>
                          </a:solidFill>
                          <a:effectLst/>
                          <a:latin typeface="Meiryo UI" panose="020B0604030504040204" pitchFamily="50" charset="-128"/>
                          <a:ea typeface="Meiryo UI" panose="020B0604030504040204" pitchFamily="50" charset="-128"/>
                        </a:rPr>
                        <a:t>詳　細</a:t>
                      </a:r>
                      <a:endParaRPr kumimoji="1" lang="en-US" altLang="ja-JP" sz="1800" b="1" i="0" u="none" strike="noStrike" cap="none" normalizeH="0" baseline="0" dirty="0">
                        <a:ln>
                          <a:noFill/>
                        </a:ln>
                        <a:solidFill>
                          <a:schemeClr val="bg1"/>
                        </a:solidFill>
                        <a:effectLst/>
                        <a:latin typeface="Meiryo UI" panose="020B0604030504040204" pitchFamily="50" charset="-128"/>
                        <a:ea typeface="Meiryo UI" panose="020B0604030504040204" pitchFamily="50" charset="-128"/>
                      </a:endParaRPr>
                    </a:p>
                  </a:txBody>
                  <a:tcPr marL="0" marR="0" marT="0" marB="0" anchor="ctr" anchorCtr="1"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solidFill>
                      <a:schemeClr val="bg1">
                        <a:lumMod val="65000"/>
                      </a:schemeClr>
                    </a:solidFill>
                  </a:tcPr>
                </a:tc>
                <a:extLst>
                  <a:ext uri="{0D108BD9-81ED-4DB2-BD59-A6C34878D82A}">
                    <a16:rowId xmlns:a16="http://schemas.microsoft.com/office/drawing/2014/main" val="10000"/>
                  </a:ext>
                </a:extLst>
              </a:tr>
              <a:tr h="934413">
                <a:tc>
                  <a:txBody>
                    <a:bodyPr/>
                    <a:lstStyle>
                      <a:defPPr>
                        <a:defRPr lang="ja-JP"/>
                      </a:defPPr>
                      <a:lvl1pPr marL="0" algn="l" defTabSz="914400" rtl="0" eaLnBrk="1" latinLnBrk="0" hangingPunct="1">
                        <a:defRPr kumimoji="1" sz="1800" kern="1200">
                          <a:solidFill>
                            <a:schemeClr val="tx1"/>
                          </a:solidFill>
                          <a:latin typeface="Trebuchet MS"/>
                          <a:ea typeface="HGP創英角ｺﾞｼｯｸUB"/>
                        </a:defRPr>
                      </a:lvl1pPr>
                      <a:lvl2pPr marL="457200" algn="l" defTabSz="914400" rtl="0" eaLnBrk="1" latinLnBrk="0" hangingPunct="1">
                        <a:defRPr kumimoji="1" sz="1800" kern="1200">
                          <a:solidFill>
                            <a:schemeClr val="tx1"/>
                          </a:solidFill>
                          <a:latin typeface="Trebuchet MS"/>
                          <a:ea typeface="HGP創英角ｺﾞｼｯｸUB"/>
                        </a:defRPr>
                      </a:lvl2pPr>
                      <a:lvl3pPr marL="914400" algn="l" defTabSz="914400" rtl="0" eaLnBrk="1" latinLnBrk="0" hangingPunct="1">
                        <a:defRPr kumimoji="1" sz="1800" kern="1200">
                          <a:solidFill>
                            <a:schemeClr val="tx1"/>
                          </a:solidFill>
                          <a:latin typeface="Trebuchet MS"/>
                          <a:ea typeface="HGP創英角ｺﾞｼｯｸUB"/>
                        </a:defRPr>
                      </a:lvl3pPr>
                      <a:lvl4pPr marL="1371600" algn="l" defTabSz="914400" rtl="0" eaLnBrk="1" latinLnBrk="0" hangingPunct="1">
                        <a:defRPr kumimoji="1" sz="1800" kern="1200">
                          <a:solidFill>
                            <a:schemeClr val="tx1"/>
                          </a:solidFill>
                          <a:latin typeface="Trebuchet MS"/>
                          <a:ea typeface="HGP創英角ｺﾞｼｯｸUB"/>
                        </a:defRPr>
                      </a:lvl4pPr>
                      <a:lvl5pPr marL="1828800" algn="l" defTabSz="914400" rtl="0" eaLnBrk="1" latinLnBrk="0" hangingPunct="1">
                        <a:defRPr kumimoji="1" sz="1800" kern="1200">
                          <a:solidFill>
                            <a:schemeClr val="tx1"/>
                          </a:solidFill>
                          <a:latin typeface="Trebuchet MS"/>
                          <a:ea typeface="HGP創英角ｺﾞｼｯｸUB"/>
                        </a:defRPr>
                      </a:lvl5pPr>
                      <a:lvl6pPr marL="2286000" algn="l" defTabSz="914400" rtl="0" eaLnBrk="1" latinLnBrk="0" hangingPunct="1">
                        <a:defRPr kumimoji="1" sz="1800" kern="1200">
                          <a:solidFill>
                            <a:schemeClr val="tx1"/>
                          </a:solidFill>
                          <a:latin typeface="Trebuchet MS"/>
                          <a:ea typeface="HGP創英角ｺﾞｼｯｸUB"/>
                        </a:defRPr>
                      </a:lvl6pPr>
                      <a:lvl7pPr marL="2743200" algn="l" defTabSz="914400" rtl="0" eaLnBrk="1" latinLnBrk="0" hangingPunct="1">
                        <a:defRPr kumimoji="1" sz="1800" kern="1200">
                          <a:solidFill>
                            <a:schemeClr val="tx1"/>
                          </a:solidFill>
                          <a:latin typeface="Trebuchet MS"/>
                          <a:ea typeface="HGP創英角ｺﾞｼｯｸUB"/>
                        </a:defRPr>
                      </a:lvl7pPr>
                      <a:lvl8pPr marL="3200400" algn="l" defTabSz="914400" rtl="0" eaLnBrk="1" latinLnBrk="0" hangingPunct="1">
                        <a:defRPr kumimoji="1" sz="1800" kern="1200">
                          <a:solidFill>
                            <a:schemeClr val="tx1"/>
                          </a:solidFill>
                          <a:latin typeface="Trebuchet MS"/>
                          <a:ea typeface="HGP創英角ｺﾞｼｯｸUB"/>
                        </a:defRPr>
                      </a:lvl8pPr>
                      <a:lvl9pPr marL="3657600" algn="l" defTabSz="914400" rtl="0" eaLnBrk="1" latinLnBrk="0" hangingPunct="1">
                        <a:defRPr kumimoji="1" sz="1800" kern="1200">
                          <a:solidFill>
                            <a:schemeClr val="tx1"/>
                          </a:solidFill>
                          <a:latin typeface="Trebuchet MS"/>
                          <a:ea typeface="HGP創英角ｺﾞｼｯｸUB"/>
                        </a:defRPr>
                      </a:lvl9pPr>
                    </a:lstStyle>
                    <a:p>
                      <a:pPr marL="144000" algn="l"/>
                      <a:r>
                        <a:rPr lang="ja-JP" altLang="en-US" sz="1800" b="0" dirty="0">
                          <a:solidFill>
                            <a:schemeClr val="tx1"/>
                          </a:solidFill>
                          <a:latin typeface="Meiryo UI" panose="020B0604030504040204" pitchFamily="50" charset="-128"/>
                          <a:ea typeface="Meiryo UI" panose="020B0604030504040204" pitchFamily="50" charset="-128"/>
                        </a:rPr>
                        <a:t>初期設定</a:t>
                      </a:r>
                      <a:endParaRPr lang="en-US" altLang="ja-JP" sz="1800" b="0" dirty="0">
                        <a:solidFill>
                          <a:schemeClr val="tx1"/>
                        </a:solidFill>
                        <a:latin typeface="Meiryo UI" panose="020B0604030504040204" pitchFamily="50" charset="-128"/>
                        <a:ea typeface="Meiryo UI" panose="020B0604030504040204" pitchFamily="50" charset="-128"/>
                      </a:endParaRPr>
                    </a:p>
                  </a:txBody>
                  <a:tcPr marL="72000" marR="72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noFill/>
                  </a:tcPr>
                </a:tc>
                <a:tc>
                  <a:txBody>
                    <a:bodyPr/>
                    <a:lstStyle>
                      <a:defPPr>
                        <a:defRPr lang="ja-JP"/>
                      </a:defPPr>
                      <a:lvl1pPr marL="0" algn="l" defTabSz="914400" rtl="0" eaLnBrk="1" latinLnBrk="0" hangingPunct="1">
                        <a:defRPr kumimoji="1" sz="1800" kern="1200">
                          <a:solidFill>
                            <a:schemeClr val="tx1"/>
                          </a:solidFill>
                          <a:latin typeface="Trebuchet MS"/>
                          <a:ea typeface="HGP創英角ｺﾞｼｯｸUB"/>
                        </a:defRPr>
                      </a:lvl1pPr>
                      <a:lvl2pPr marL="457200" algn="l" defTabSz="914400" rtl="0" eaLnBrk="1" latinLnBrk="0" hangingPunct="1">
                        <a:defRPr kumimoji="1" sz="1800" kern="1200">
                          <a:solidFill>
                            <a:schemeClr val="tx1"/>
                          </a:solidFill>
                          <a:latin typeface="Trebuchet MS"/>
                          <a:ea typeface="HGP創英角ｺﾞｼｯｸUB"/>
                        </a:defRPr>
                      </a:lvl2pPr>
                      <a:lvl3pPr marL="914400" algn="l" defTabSz="914400" rtl="0" eaLnBrk="1" latinLnBrk="0" hangingPunct="1">
                        <a:defRPr kumimoji="1" sz="1800" kern="1200">
                          <a:solidFill>
                            <a:schemeClr val="tx1"/>
                          </a:solidFill>
                          <a:latin typeface="Trebuchet MS"/>
                          <a:ea typeface="HGP創英角ｺﾞｼｯｸUB"/>
                        </a:defRPr>
                      </a:lvl3pPr>
                      <a:lvl4pPr marL="1371600" algn="l" defTabSz="914400" rtl="0" eaLnBrk="1" latinLnBrk="0" hangingPunct="1">
                        <a:defRPr kumimoji="1" sz="1800" kern="1200">
                          <a:solidFill>
                            <a:schemeClr val="tx1"/>
                          </a:solidFill>
                          <a:latin typeface="Trebuchet MS"/>
                          <a:ea typeface="HGP創英角ｺﾞｼｯｸUB"/>
                        </a:defRPr>
                      </a:lvl4pPr>
                      <a:lvl5pPr marL="1828800" algn="l" defTabSz="914400" rtl="0" eaLnBrk="1" latinLnBrk="0" hangingPunct="1">
                        <a:defRPr kumimoji="1" sz="1800" kern="1200">
                          <a:solidFill>
                            <a:schemeClr val="tx1"/>
                          </a:solidFill>
                          <a:latin typeface="Trebuchet MS"/>
                          <a:ea typeface="HGP創英角ｺﾞｼｯｸUB"/>
                        </a:defRPr>
                      </a:lvl5pPr>
                      <a:lvl6pPr marL="2286000" algn="l" defTabSz="914400" rtl="0" eaLnBrk="1" latinLnBrk="0" hangingPunct="1">
                        <a:defRPr kumimoji="1" sz="1800" kern="1200">
                          <a:solidFill>
                            <a:schemeClr val="tx1"/>
                          </a:solidFill>
                          <a:latin typeface="Trebuchet MS"/>
                          <a:ea typeface="HGP創英角ｺﾞｼｯｸUB"/>
                        </a:defRPr>
                      </a:lvl6pPr>
                      <a:lvl7pPr marL="2743200" algn="l" defTabSz="914400" rtl="0" eaLnBrk="1" latinLnBrk="0" hangingPunct="1">
                        <a:defRPr kumimoji="1" sz="1800" kern="1200">
                          <a:solidFill>
                            <a:schemeClr val="tx1"/>
                          </a:solidFill>
                          <a:latin typeface="Trebuchet MS"/>
                          <a:ea typeface="HGP創英角ｺﾞｼｯｸUB"/>
                        </a:defRPr>
                      </a:lvl7pPr>
                      <a:lvl8pPr marL="3200400" algn="l" defTabSz="914400" rtl="0" eaLnBrk="1" latinLnBrk="0" hangingPunct="1">
                        <a:defRPr kumimoji="1" sz="1800" kern="1200">
                          <a:solidFill>
                            <a:schemeClr val="tx1"/>
                          </a:solidFill>
                          <a:latin typeface="Trebuchet MS"/>
                          <a:ea typeface="HGP創英角ｺﾞｼｯｸUB"/>
                        </a:defRPr>
                      </a:lvl8pPr>
                      <a:lvl9pPr marL="3657600" algn="l" defTabSz="914400" rtl="0" eaLnBrk="1" latinLnBrk="0" hangingPunct="1">
                        <a:defRPr kumimoji="1" sz="1800" kern="1200">
                          <a:solidFill>
                            <a:schemeClr val="tx1"/>
                          </a:solidFill>
                          <a:latin typeface="Trebuchet MS"/>
                          <a:ea typeface="HGP創英角ｺﾞｼｯｸUB"/>
                        </a:defRPr>
                      </a:lvl9pPr>
                    </a:lstStyle>
                    <a:p>
                      <a:pPr marL="144000" marR="0" lvl="0" indent="0" algn="l" defTabSz="914400" rtl="0" eaLnBrk="1" fontAlgn="base" latinLnBrk="0" hangingPunct="1">
                        <a:lnSpc>
                          <a:spcPct val="100000"/>
                        </a:lnSpc>
                        <a:spcBef>
                          <a:spcPts val="0"/>
                        </a:spcBef>
                        <a:spcAft>
                          <a:spcPts val="0"/>
                        </a:spcAft>
                        <a:buClrTx/>
                        <a:buSzTx/>
                        <a:buFontTx/>
                        <a:buNone/>
                        <a:tabLst/>
                      </a:pPr>
                      <a:r>
                        <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a:t>
                      </a:r>
                      <a:r>
                        <a:rPr kumimoji="1" lang="en-US" altLang="ja-JP"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Mac PC</a:t>
                      </a:r>
                      <a:r>
                        <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を管理するには、</a:t>
                      </a:r>
                      <a:r>
                        <a:rPr kumimoji="1" lang="en-US" altLang="ja-JP"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iOS</a:t>
                      </a:r>
                      <a:r>
                        <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を管理する際と同様に</a:t>
                      </a:r>
                      <a:r>
                        <a:rPr kumimoji="1" lang="en-US" altLang="ja-JP"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MDM</a:t>
                      </a:r>
                      <a:r>
                        <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証明書の取得が必要となります。</a:t>
                      </a:r>
                      <a:endParaRPr kumimoji="1" lang="en-US" altLang="ja-JP"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endParaRPr>
                    </a:p>
                    <a:p>
                      <a:pPr marL="144000" marR="0" lvl="0" indent="0" algn="l" defTabSz="914400" rtl="0" eaLnBrk="1" fontAlgn="base" latinLnBrk="0" hangingPunct="1">
                        <a:lnSpc>
                          <a:spcPct val="100000"/>
                        </a:lnSpc>
                        <a:spcBef>
                          <a:spcPts val="0"/>
                        </a:spcBef>
                        <a:spcAft>
                          <a:spcPts val="0"/>
                        </a:spcAft>
                        <a:buClrTx/>
                        <a:buSzTx/>
                        <a:buFontTx/>
                        <a:buNone/>
                        <a:tabLst/>
                      </a:pPr>
                      <a:r>
                        <a:rPr kumimoji="1" lang="en-US" altLang="ja-JP"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a:t>
                      </a:r>
                      <a:r>
                        <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既に</a:t>
                      </a:r>
                      <a:r>
                        <a:rPr kumimoji="1" lang="en-US" altLang="ja-JP"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iOS</a:t>
                      </a:r>
                      <a:r>
                        <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を管理されていて、</a:t>
                      </a:r>
                      <a:r>
                        <a:rPr kumimoji="1" lang="en-US" altLang="ja-JP"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MDM</a:t>
                      </a:r>
                      <a:r>
                        <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証明書を登録済みの場合は不要です。</a:t>
                      </a:r>
                      <a:endParaRPr kumimoji="1" lang="en-US" altLang="ja-JP"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endParaRPr>
                    </a:p>
                    <a:p>
                      <a:pPr marL="144000" marR="0" lvl="0" indent="0" algn="l" defTabSz="914400" rtl="0" eaLnBrk="1" fontAlgn="base" latinLnBrk="0" hangingPunct="1">
                        <a:lnSpc>
                          <a:spcPct val="100000"/>
                        </a:lnSpc>
                        <a:spcBef>
                          <a:spcPts val="0"/>
                        </a:spcBef>
                        <a:spcAft>
                          <a:spcPts val="0"/>
                        </a:spcAft>
                        <a:buClrTx/>
                        <a:buSzTx/>
                        <a:buFontTx/>
                        <a:buNone/>
                        <a:tabLst/>
                        <a:defRPr/>
                      </a:pPr>
                      <a:r>
                        <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a:t>
                      </a:r>
                      <a:r>
                        <a:rPr kumimoji="1" lang="en-US" altLang="ja-JP"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MDM</a:t>
                      </a:r>
                      <a:r>
                        <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証明書は</a:t>
                      </a:r>
                      <a:r>
                        <a:rPr kumimoji="1" lang="en-US" altLang="ja-JP"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Internet Explorer</a:t>
                      </a:r>
                      <a:r>
                        <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からでは取得できません。</a:t>
                      </a:r>
                    </a:p>
                  </a:txBody>
                  <a:tcPr marL="72000" marR="144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2084572625"/>
                  </a:ext>
                </a:extLst>
              </a:tr>
              <a:tr h="803628">
                <a:tc>
                  <a:txBody>
                    <a:bodyPr/>
                    <a:lstStyle>
                      <a:defPPr>
                        <a:defRPr lang="ja-JP"/>
                      </a:defPPr>
                      <a:lvl1pPr marL="0" algn="l" defTabSz="914400" rtl="0" eaLnBrk="1" latinLnBrk="0" hangingPunct="1">
                        <a:defRPr kumimoji="1" sz="1800" kern="1200">
                          <a:solidFill>
                            <a:schemeClr val="tx1"/>
                          </a:solidFill>
                          <a:latin typeface="Trebuchet MS"/>
                          <a:ea typeface="HGP創英角ｺﾞｼｯｸUB"/>
                        </a:defRPr>
                      </a:lvl1pPr>
                      <a:lvl2pPr marL="457200" algn="l" defTabSz="914400" rtl="0" eaLnBrk="1" latinLnBrk="0" hangingPunct="1">
                        <a:defRPr kumimoji="1" sz="1800" kern="1200">
                          <a:solidFill>
                            <a:schemeClr val="tx1"/>
                          </a:solidFill>
                          <a:latin typeface="Trebuchet MS"/>
                          <a:ea typeface="HGP創英角ｺﾞｼｯｸUB"/>
                        </a:defRPr>
                      </a:lvl2pPr>
                      <a:lvl3pPr marL="914400" algn="l" defTabSz="914400" rtl="0" eaLnBrk="1" latinLnBrk="0" hangingPunct="1">
                        <a:defRPr kumimoji="1" sz="1800" kern="1200">
                          <a:solidFill>
                            <a:schemeClr val="tx1"/>
                          </a:solidFill>
                          <a:latin typeface="Trebuchet MS"/>
                          <a:ea typeface="HGP創英角ｺﾞｼｯｸUB"/>
                        </a:defRPr>
                      </a:lvl3pPr>
                      <a:lvl4pPr marL="1371600" algn="l" defTabSz="914400" rtl="0" eaLnBrk="1" latinLnBrk="0" hangingPunct="1">
                        <a:defRPr kumimoji="1" sz="1800" kern="1200">
                          <a:solidFill>
                            <a:schemeClr val="tx1"/>
                          </a:solidFill>
                          <a:latin typeface="Trebuchet MS"/>
                          <a:ea typeface="HGP創英角ｺﾞｼｯｸUB"/>
                        </a:defRPr>
                      </a:lvl4pPr>
                      <a:lvl5pPr marL="1828800" algn="l" defTabSz="914400" rtl="0" eaLnBrk="1" latinLnBrk="0" hangingPunct="1">
                        <a:defRPr kumimoji="1" sz="1800" kern="1200">
                          <a:solidFill>
                            <a:schemeClr val="tx1"/>
                          </a:solidFill>
                          <a:latin typeface="Trebuchet MS"/>
                          <a:ea typeface="HGP創英角ｺﾞｼｯｸUB"/>
                        </a:defRPr>
                      </a:lvl5pPr>
                      <a:lvl6pPr marL="2286000" algn="l" defTabSz="914400" rtl="0" eaLnBrk="1" latinLnBrk="0" hangingPunct="1">
                        <a:defRPr kumimoji="1" sz="1800" kern="1200">
                          <a:solidFill>
                            <a:schemeClr val="tx1"/>
                          </a:solidFill>
                          <a:latin typeface="Trebuchet MS"/>
                          <a:ea typeface="HGP創英角ｺﾞｼｯｸUB"/>
                        </a:defRPr>
                      </a:lvl6pPr>
                      <a:lvl7pPr marL="2743200" algn="l" defTabSz="914400" rtl="0" eaLnBrk="1" latinLnBrk="0" hangingPunct="1">
                        <a:defRPr kumimoji="1" sz="1800" kern="1200">
                          <a:solidFill>
                            <a:schemeClr val="tx1"/>
                          </a:solidFill>
                          <a:latin typeface="Trebuchet MS"/>
                          <a:ea typeface="HGP創英角ｺﾞｼｯｸUB"/>
                        </a:defRPr>
                      </a:lvl7pPr>
                      <a:lvl8pPr marL="3200400" algn="l" defTabSz="914400" rtl="0" eaLnBrk="1" latinLnBrk="0" hangingPunct="1">
                        <a:defRPr kumimoji="1" sz="1800" kern="1200">
                          <a:solidFill>
                            <a:schemeClr val="tx1"/>
                          </a:solidFill>
                          <a:latin typeface="Trebuchet MS"/>
                          <a:ea typeface="HGP創英角ｺﾞｼｯｸUB"/>
                        </a:defRPr>
                      </a:lvl8pPr>
                      <a:lvl9pPr marL="3657600" algn="l" defTabSz="914400" rtl="0" eaLnBrk="1" latinLnBrk="0" hangingPunct="1">
                        <a:defRPr kumimoji="1" sz="1800" kern="1200">
                          <a:solidFill>
                            <a:schemeClr val="tx1"/>
                          </a:solidFill>
                          <a:latin typeface="Trebuchet MS"/>
                          <a:ea typeface="HGP創英角ｺﾞｼｯｸUB"/>
                        </a:defRPr>
                      </a:lvl9pPr>
                    </a:lstStyle>
                    <a:p>
                      <a:pPr marL="144000" algn="l"/>
                      <a:r>
                        <a:rPr lang="en-US" altLang="ja-JP" sz="1800" b="0" dirty="0">
                          <a:solidFill>
                            <a:schemeClr val="tx1"/>
                          </a:solidFill>
                          <a:latin typeface="Meiryo UI" panose="020B0604030504040204" pitchFamily="50" charset="-128"/>
                          <a:ea typeface="Meiryo UI" panose="020B0604030504040204" pitchFamily="50" charset="-128"/>
                        </a:rPr>
                        <a:t>MDM</a:t>
                      </a:r>
                      <a:r>
                        <a:rPr lang="ja-JP" altLang="en-US" sz="1800" b="0" dirty="0">
                          <a:solidFill>
                            <a:schemeClr val="tx1"/>
                          </a:solidFill>
                          <a:latin typeface="Meiryo UI" panose="020B0604030504040204" pitchFamily="50" charset="-128"/>
                          <a:ea typeface="Meiryo UI" panose="020B0604030504040204" pitchFamily="50" charset="-128"/>
                        </a:rPr>
                        <a:t>証明書の更新</a:t>
                      </a:r>
                      <a:endParaRPr lang="en-US" altLang="ja-JP" sz="1800" b="0" dirty="0">
                        <a:solidFill>
                          <a:schemeClr val="tx1"/>
                        </a:solidFill>
                        <a:latin typeface="Meiryo UI" panose="020B0604030504040204" pitchFamily="50" charset="-128"/>
                        <a:ea typeface="Meiryo UI" panose="020B0604030504040204" pitchFamily="50" charset="-128"/>
                      </a:endParaRPr>
                    </a:p>
                  </a:txBody>
                  <a:tcPr marL="72000" marR="72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noFill/>
                  </a:tcPr>
                </a:tc>
                <a:tc>
                  <a:txBody>
                    <a:bodyPr/>
                    <a:lstStyle>
                      <a:defPPr>
                        <a:defRPr lang="ja-JP"/>
                      </a:defPPr>
                      <a:lvl1pPr marL="0" algn="l" defTabSz="914400" rtl="0" eaLnBrk="1" latinLnBrk="0" hangingPunct="1">
                        <a:defRPr kumimoji="1" sz="1800" kern="1200">
                          <a:solidFill>
                            <a:schemeClr val="tx1"/>
                          </a:solidFill>
                          <a:latin typeface="Trebuchet MS"/>
                          <a:ea typeface="HGP創英角ｺﾞｼｯｸUB"/>
                        </a:defRPr>
                      </a:lvl1pPr>
                      <a:lvl2pPr marL="457200" algn="l" defTabSz="914400" rtl="0" eaLnBrk="1" latinLnBrk="0" hangingPunct="1">
                        <a:defRPr kumimoji="1" sz="1800" kern="1200">
                          <a:solidFill>
                            <a:schemeClr val="tx1"/>
                          </a:solidFill>
                          <a:latin typeface="Trebuchet MS"/>
                          <a:ea typeface="HGP創英角ｺﾞｼｯｸUB"/>
                        </a:defRPr>
                      </a:lvl2pPr>
                      <a:lvl3pPr marL="914400" algn="l" defTabSz="914400" rtl="0" eaLnBrk="1" latinLnBrk="0" hangingPunct="1">
                        <a:defRPr kumimoji="1" sz="1800" kern="1200">
                          <a:solidFill>
                            <a:schemeClr val="tx1"/>
                          </a:solidFill>
                          <a:latin typeface="Trebuchet MS"/>
                          <a:ea typeface="HGP創英角ｺﾞｼｯｸUB"/>
                        </a:defRPr>
                      </a:lvl3pPr>
                      <a:lvl4pPr marL="1371600" algn="l" defTabSz="914400" rtl="0" eaLnBrk="1" latinLnBrk="0" hangingPunct="1">
                        <a:defRPr kumimoji="1" sz="1800" kern="1200">
                          <a:solidFill>
                            <a:schemeClr val="tx1"/>
                          </a:solidFill>
                          <a:latin typeface="Trebuchet MS"/>
                          <a:ea typeface="HGP創英角ｺﾞｼｯｸUB"/>
                        </a:defRPr>
                      </a:lvl4pPr>
                      <a:lvl5pPr marL="1828800" algn="l" defTabSz="914400" rtl="0" eaLnBrk="1" latinLnBrk="0" hangingPunct="1">
                        <a:defRPr kumimoji="1" sz="1800" kern="1200">
                          <a:solidFill>
                            <a:schemeClr val="tx1"/>
                          </a:solidFill>
                          <a:latin typeface="Trebuchet MS"/>
                          <a:ea typeface="HGP創英角ｺﾞｼｯｸUB"/>
                        </a:defRPr>
                      </a:lvl5pPr>
                      <a:lvl6pPr marL="2286000" algn="l" defTabSz="914400" rtl="0" eaLnBrk="1" latinLnBrk="0" hangingPunct="1">
                        <a:defRPr kumimoji="1" sz="1800" kern="1200">
                          <a:solidFill>
                            <a:schemeClr val="tx1"/>
                          </a:solidFill>
                          <a:latin typeface="Trebuchet MS"/>
                          <a:ea typeface="HGP創英角ｺﾞｼｯｸUB"/>
                        </a:defRPr>
                      </a:lvl6pPr>
                      <a:lvl7pPr marL="2743200" algn="l" defTabSz="914400" rtl="0" eaLnBrk="1" latinLnBrk="0" hangingPunct="1">
                        <a:defRPr kumimoji="1" sz="1800" kern="1200">
                          <a:solidFill>
                            <a:schemeClr val="tx1"/>
                          </a:solidFill>
                          <a:latin typeface="Trebuchet MS"/>
                          <a:ea typeface="HGP創英角ｺﾞｼｯｸUB"/>
                        </a:defRPr>
                      </a:lvl7pPr>
                      <a:lvl8pPr marL="3200400" algn="l" defTabSz="914400" rtl="0" eaLnBrk="1" latinLnBrk="0" hangingPunct="1">
                        <a:defRPr kumimoji="1" sz="1800" kern="1200">
                          <a:solidFill>
                            <a:schemeClr val="tx1"/>
                          </a:solidFill>
                          <a:latin typeface="Trebuchet MS"/>
                          <a:ea typeface="HGP創英角ｺﾞｼｯｸUB"/>
                        </a:defRPr>
                      </a:lvl8pPr>
                      <a:lvl9pPr marL="3657600" algn="l" defTabSz="914400" rtl="0" eaLnBrk="1" latinLnBrk="0" hangingPunct="1">
                        <a:defRPr kumimoji="1" sz="1800" kern="1200">
                          <a:solidFill>
                            <a:schemeClr val="tx1"/>
                          </a:solidFill>
                          <a:latin typeface="Trebuchet MS"/>
                          <a:ea typeface="HGP創英角ｺﾞｼｯｸUB"/>
                        </a:defRPr>
                      </a:lvl9pPr>
                    </a:lstStyle>
                    <a:p>
                      <a:pPr marL="144000" indent="0" algn="l">
                        <a:spcBef>
                          <a:spcPts val="0"/>
                        </a:spcBef>
                        <a:spcAft>
                          <a:spcPts val="0"/>
                        </a:spcAft>
                      </a:pPr>
                      <a:r>
                        <a:rPr lang="ja-JP" altLang="en-US" sz="1600" b="0" dirty="0">
                          <a:latin typeface="Meiryo UI" panose="020B0604030504040204" pitchFamily="50" charset="-128"/>
                          <a:ea typeface="Meiryo UI" panose="020B0604030504040204" pitchFamily="50" charset="-128"/>
                        </a:rPr>
                        <a:t>１年に１回、</a:t>
                      </a:r>
                      <a:r>
                        <a:rPr lang="en-US" altLang="ja-JP" sz="1600" b="0" dirty="0">
                          <a:latin typeface="Meiryo UI" panose="020B0604030504040204" pitchFamily="50" charset="-128"/>
                          <a:ea typeface="Meiryo UI" panose="020B0604030504040204" pitchFamily="50" charset="-128"/>
                        </a:rPr>
                        <a:t>MDM</a:t>
                      </a:r>
                      <a:r>
                        <a:rPr lang="ja-JP" altLang="en-US" sz="1600" b="0" dirty="0">
                          <a:latin typeface="Meiryo UI" panose="020B0604030504040204" pitchFamily="50" charset="-128"/>
                          <a:ea typeface="Meiryo UI" panose="020B0604030504040204" pitchFamily="50" charset="-128"/>
                        </a:rPr>
                        <a:t>証明書の有効期限が切れる前に更新が必要となります。</a:t>
                      </a:r>
                      <a:r>
                        <a:rPr kumimoji="1" lang="ja-JP" altLang="en-US" sz="1600" b="0" kern="1200" dirty="0">
                          <a:solidFill>
                            <a:schemeClr val="tx1"/>
                          </a:solidFill>
                          <a:latin typeface="Meiryo UI" panose="020B0604030504040204" pitchFamily="50" charset="-128"/>
                          <a:ea typeface="Meiryo UI" panose="020B0604030504040204" pitchFamily="50" charset="-128"/>
                          <a:cs typeface="+mn-cs"/>
                        </a:rPr>
                        <a:t>その際、申請時に</a:t>
                      </a:r>
                      <a:endParaRPr kumimoji="1" lang="en-US" altLang="ja-JP" sz="1600" b="0" kern="1200" dirty="0">
                        <a:solidFill>
                          <a:schemeClr val="tx1"/>
                        </a:solidFill>
                        <a:latin typeface="Meiryo UI" panose="020B0604030504040204" pitchFamily="50" charset="-128"/>
                        <a:ea typeface="Meiryo UI" panose="020B0604030504040204" pitchFamily="50" charset="-128"/>
                        <a:cs typeface="+mn-cs"/>
                      </a:endParaRPr>
                    </a:p>
                    <a:p>
                      <a:pPr marL="144000" indent="0" algn="l">
                        <a:spcBef>
                          <a:spcPts val="0"/>
                        </a:spcBef>
                        <a:spcAft>
                          <a:spcPts val="0"/>
                        </a:spcAft>
                      </a:pPr>
                      <a:r>
                        <a:rPr kumimoji="1" lang="ja-JP" altLang="en-US" sz="1600" b="0" kern="1200" dirty="0">
                          <a:solidFill>
                            <a:schemeClr val="tx1"/>
                          </a:solidFill>
                          <a:latin typeface="Meiryo UI" panose="020B0604030504040204" pitchFamily="50" charset="-128"/>
                          <a:ea typeface="Meiryo UI" panose="020B0604030504040204" pitchFamily="50" charset="-128"/>
                          <a:cs typeface="+mn-cs"/>
                        </a:rPr>
                        <a:t>使用した</a:t>
                      </a:r>
                      <a:r>
                        <a:rPr kumimoji="1" lang="en-US" altLang="ja-JP" sz="1600" b="0" kern="1200" dirty="0">
                          <a:solidFill>
                            <a:schemeClr val="tx1"/>
                          </a:solidFill>
                          <a:latin typeface="Meiryo UI" panose="020B0604030504040204" pitchFamily="50" charset="-128"/>
                          <a:ea typeface="Meiryo UI" panose="020B0604030504040204" pitchFamily="50" charset="-128"/>
                          <a:cs typeface="+mn-cs"/>
                        </a:rPr>
                        <a:t>Apple ID</a:t>
                      </a:r>
                      <a:r>
                        <a:rPr kumimoji="1" lang="ja-JP" altLang="en-US" sz="1600" b="0" kern="1200" dirty="0">
                          <a:solidFill>
                            <a:schemeClr val="tx1"/>
                          </a:solidFill>
                          <a:latin typeface="Meiryo UI" panose="020B0604030504040204" pitchFamily="50" charset="-128"/>
                          <a:ea typeface="Meiryo UI" panose="020B0604030504040204" pitchFamily="50" charset="-128"/>
                          <a:cs typeface="+mn-cs"/>
                        </a:rPr>
                        <a:t>とパスワードが必要となりますので、忘れないように管理して下さい。有効期限切れ前に</a:t>
                      </a:r>
                      <a:r>
                        <a:rPr lang="ja-JP" altLang="en-US" sz="1600" b="0" dirty="0">
                          <a:latin typeface="Meiryo UI" panose="020B0604030504040204" pitchFamily="50" charset="-128"/>
                          <a:ea typeface="Meiryo UI" panose="020B0604030504040204" pitchFamily="50" charset="-128"/>
                        </a:rPr>
                        <a:t>更新を行わないと、デバイス登録を再度行う必要があります。</a:t>
                      </a:r>
                      <a:endParaRPr lang="en-US" altLang="ja-JP" sz="1600" b="0" dirty="0">
                        <a:latin typeface="Meiryo UI" panose="020B0604030504040204" pitchFamily="50" charset="-128"/>
                        <a:ea typeface="Meiryo UI" panose="020B0604030504040204" pitchFamily="50" charset="-128"/>
                      </a:endParaRPr>
                    </a:p>
                  </a:txBody>
                  <a:tcPr marL="72000" marR="144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3531938177"/>
                  </a:ext>
                </a:extLst>
              </a:tr>
              <a:tr h="717152">
                <a:tc>
                  <a:txBody>
                    <a:bodyPr/>
                    <a:lstStyle>
                      <a:defPPr>
                        <a:defRPr lang="ja-JP"/>
                      </a:defPPr>
                      <a:lvl1pPr marL="0" algn="l" defTabSz="914400" rtl="0" eaLnBrk="1" latinLnBrk="0" hangingPunct="1">
                        <a:defRPr kumimoji="1" sz="1800" kern="1200">
                          <a:solidFill>
                            <a:schemeClr val="tx1"/>
                          </a:solidFill>
                          <a:latin typeface="Trebuchet MS"/>
                          <a:ea typeface="HGP創英角ｺﾞｼｯｸUB"/>
                        </a:defRPr>
                      </a:lvl1pPr>
                      <a:lvl2pPr marL="457200" algn="l" defTabSz="914400" rtl="0" eaLnBrk="1" latinLnBrk="0" hangingPunct="1">
                        <a:defRPr kumimoji="1" sz="1800" kern="1200">
                          <a:solidFill>
                            <a:schemeClr val="tx1"/>
                          </a:solidFill>
                          <a:latin typeface="Trebuchet MS"/>
                          <a:ea typeface="HGP創英角ｺﾞｼｯｸUB"/>
                        </a:defRPr>
                      </a:lvl2pPr>
                      <a:lvl3pPr marL="914400" algn="l" defTabSz="914400" rtl="0" eaLnBrk="1" latinLnBrk="0" hangingPunct="1">
                        <a:defRPr kumimoji="1" sz="1800" kern="1200">
                          <a:solidFill>
                            <a:schemeClr val="tx1"/>
                          </a:solidFill>
                          <a:latin typeface="Trebuchet MS"/>
                          <a:ea typeface="HGP創英角ｺﾞｼｯｸUB"/>
                        </a:defRPr>
                      </a:lvl3pPr>
                      <a:lvl4pPr marL="1371600" algn="l" defTabSz="914400" rtl="0" eaLnBrk="1" latinLnBrk="0" hangingPunct="1">
                        <a:defRPr kumimoji="1" sz="1800" kern="1200">
                          <a:solidFill>
                            <a:schemeClr val="tx1"/>
                          </a:solidFill>
                          <a:latin typeface="Trebuchet MS"/>
                          <a:ea typeface="HGP創英角ｺﾞｼｯｸUB"/>
                        </a:defRPr>
                      </a:lvl4pPr>
                      <a:lvl5pPr marL="1828800" algn="l" defTabSz="914400" rtl="0" eaLnBrk="1" latinLnBrk="0" hangingPunct="1">
                        <a:defRPr kumimoji="1" sz="1800" kern="1200">
                          <a:solidFill>
                            <a:schemeClr val="tx1"/>
                          </a:solidFill>
                          <a:latin typeface="Trebuchet MS"/>
                          <a:ea typeface="HGP創英角ｺﾞｼｯｸUB"/>
                        </a:defRPr>
                      </a:lvl5pPr>
                      <a:lvl6pPr marL="2286000" algn="l" defTabSz="914400" rtl="0" eaLnBrk="1" latinLnBrk="0" hangingPunct="1">
                        <a:defRPr kumimoji="1" sz="1800" kern="1200">
                          <a:solidFill>
                            <a:schemeClr val="tx1"/>
                          </a:solidFill>
                          <a:latin typeface="Trebuchet MS"/>
                          <a:ea typeface="HGP創英角ｺﾞｼｯｸUB"/>
                        </a:defRPr>
                      </a:lvl6pPr>
                      <a:lvl7pPr marL="2743200" algn="l" defTabSz="914400" rtl="0" eaLnBrk="1" latinLnBrk="0" hangingPunct="1">
                        <a:defRPr kumimoji="1" sz="1800" kern="1200">
                          <a:solidFill>
                            <a:schemeClr val="tx1"/>
                          </a:solidFill>
                          <a:latin typeface="Trebuchet MS"/>
                          <a:ea typeface="HGP創英角ｺﾞｼｯｸUB"/>
                        </a:defRPr>
                      </a:lvl7pPr>
                      <a:lvl8pPr marL="3200400" algn="l" defTabSz="914400" rtl="0" eaLnBrk="1" latinLnBrk="0" hangingPunct="1">
                        <a:defRPr kumimoji="1" sz="1800" kern="1200">
                          <a:solidFill>
                            <a:schemeClr val="tx1"/>
                          </a:solidFill>
                          <a:latin typeface="Trebuchet MS"/>
                          <a:ea typeface="HGP創英角ｺﾞｼｯｸUB"/>
                        </a:defRPr>
                      </a:lvl8pPr>
                      <a:lvl9pPr marL="3657600" algn="l" defTabSz="914400" rtl="0" eaLnBrk="1" latinLnBrk="0" hangingPunct="1">
                        <a:defRPr kumimoji="1" sz="1800" kern="1200">
                          <a:solidFill>
                            <a:schemeClr val="tx1"/>
                          </a:solidFill>
                          <a:latin typeface="Trebuchet MS"/>
                          <a:ea typeface="HGP創英角ｺﾞｼｯｸUB"/>
                        </a:defRPr>
                      </a:lvl9pPr>
                    </a:lstStyle>
                    <a:p>
                      <a:pPr marL="144000" algn="l"/>
                      <a:r>
                        <a:rPr lang="en-US" altLang="ja-JP" sz="1800" b="0" dirty="0">
                          <a:solidFill>
                            <a:schemeClr val="tx1"/>
                          </a:solidFill>
                          <a:latin typeface="Meiryo UI" panose="020B0604030504040204" pitchFamily="50" charset="-128"/>
                          <a:ea typeface="Meiryo UI" panose="020B0604030504040204" pitchFamily="50" charset="-128"/>
                        </a:rPr>
                        <a:t>MDM</a:t>
                      </a:r>
                      <a:r>
                        <a:rPr lang="ja-JP" altLang="en-US" sz="1800" b="0" dirty="0">
                          <a:solidFill>
                            <a:schemeClr val="tx1"/>
                          </a:solidFill>
                          <a:latin typeface="Meiryo UI" panose="020B0604030504040204" pitchFamily="50" charset="-128"/>
                          <a:ea typeface="Meiryo UI" panose="020B0604030504040204" pitchFamily="50" charset="-128"/>
                        </a:rPr>
                        <a:t>証明書用の</a:t>
                      </a:r>
                      <a:r>
                        <a:rPr lang="en-US" altLang="ja-JP" sz="1800" b="0" dirty="0">
                          <a:solidFill>
                            <a:schemeClr val="tx1"/>
                          </a:solidFill>
                          <a:latin typeface="Meiryo UI" panose="020B0604030504040204" pitchFamily="50" charset="-128"/>
                          <a:ea typeface="Meiryo UI" panose="020B0604030504040204" pitchFamily="50" charset="-128"/>
                        </a:rPr>
                        <a:t>Apple</a:t>
                      </a:r>
                      <a:r>
                        <a:rPr lang="ja-JP" altLang="en-US" sz="1800" b="0" baseline="0" dirty="0">
                          <a:solidFill>
                            <a:schemeClr val="tx1"/>
                          </a:solidFill>
                          <a:latin typeface="Meiryo UI" panose="020B0604030504040204" pitchFamily="50" charset="-128"/>
                          <a:ea typeface="Meiryo UI" panose="020B0604030504040204" pitchFamily="50" charset="-128"/>
                        </a:rPr>
                        <a:t> </a:t>
                      </a:r>
                      <a:r>
                        <a:rPr lang="en-US" altLang="ja-JP" sz="1800" b="0" baseline="0" dirty="0">
                          <a:solidFill>
                            <a:schemeClr val="tx1"/>
                          </a:solidFill>
                          <a:latin typeface="Meiryo UI" panose="020B0604030504040204" pitchFamily="50" charset="-128"/>
                          <a:ea typeface="Meiryo UI" panose="020B0604030504040204" pitchFamily="50" charset="-128"/>
                        </a:rPr>
                        <a:t>ID</a:t>
                      </a:r>
                      <a:r>
                        <a:rPr lang="ja-JP" altLang="en-US" sz="1800" b="0" dirty="0">
                          <a:solidFill>
                            <a:schemeClr val="tx1"/>
                          </a:solidFill>
                          <a:latin typeface="Meiryo UI" panose="020B0604030504040204" pitchFamily="50" charset="-128"/>
                          <a:ea typeface="Meiryo UI" panose="020B0604030504040204" pitchFamily="50" charset="-128"/>
                        </a:rPr>
                        <a:t>取得</a:t>
                      </a:r>
                    </a:p>
                  </a:txBody>
                  <a:tcPr marL="72000" marR="72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noFill/>
                  </a:tcPr>
                </a:tc>
                <a:tc>
                  <a:txBody>
                    <a:bodyPr/>
                    <a:lstStyle>
                      <a:defPPr>
                        <a:defRPr lang="ja-JP"/>
                      </a:defPPr>
                      <a:lvl1pPr marL="0" algn="l" defTabSz="914400" rtl="0" eaLnBrk="1" latinLnBrk="0" hangingPunct="1">
                        <a:defRPr kumimoji="1" sz="1800" kern="1200">
                          <a:solidFill>
                            <a:schemeClr val="tx1"/>
                          </a:solidFill>
                          <a:latin typeface="Trebuchet MS"/>
                          <a:ea typeface="HGP創英角ｺﾞｼｯｸUB"/>
                        </a:defRPr>
                      </a:lvl1pPr>
                      <a:lvl2pPr marL="457200" algn="l" defTabSz="914400" rtl="0" eaLnBrk="1" latinLnBrk="0" hangingPunct="1">
                        <a:defRPr kumimoji="1" sz="1800" kern="1200">
                          <a:solidFill>
                            <a:schemeClr val="tx1"/>
                          </a:solidFill>
                          <a:latin typeface="Trebuchet MS"/>
                          <a:ea typeface="HGP創英角ｺﾞｼｯｸUB"/>
                        </a:defRPr>
                      </a:lvl2pPr>
                      <a:lvl3pPr marL="914400" algn="l" defTabSz="914400" rtl="0" eaLnBrk="1" latinLnBrk="0" hangingPunct="1">
                        <a:defRPr kumimoji="1" sz="1800" kern="1200">
                          <a:solidFill>
                            <a:schemeClr val="tx1"/>
                          </a:solidFill>
                          <a:latin typeface="Trebuchet MS"/>
                          <a:ea typeface="HGP創英角ｺﾞｼｯｸUB"/>
                        </a:defRPr>
                      </a:lvl3pPr>
                      <a:lvl4pPr marL="1371600" algn="l" defTabSz="914400" rtl="0" eaLnBrk="1" latinLnBrk="0" hangingPunct="1">
                        <a:defRPr kumimoji="1" sz="1800" kern="1200">
                          <a:solidFill>
                            <a:schemeClr val="tx1"/>
                          </a:solidFill>
                          <a:latin typeface="Trebuchet MS"/>
                          <a:ea typeface="HGP創英角ｺﾞｼｯｸUB"/>
                        </a:defRPr>
                      </a:lvl4pPr>
                      <a:lvl5pPr marL="1828800" algn="l" defTabSz="914400" rtl="0" eaLnBrk="1" latinLnBrk="0" hangingPunct="1">
                        <a:defRPr kumimoji="1" sz="1800" kern="1200">
                          <a:solidFill>
                            <a:schemeClr val="tx1"/>
                          </a:solidFill>
                          <a:latin typeface="Trebuchet MS"/>
                          <a:ea typeface="HGP創英角ｺﾞｼｯｸUB"/>
                        </a:defRPr>
                      </a:lvl5pPr>
                      <a:lvl6pPr marL="2286000" algn="l" defTabSz="914400" rtl="0" eaLnBrk="1" latinLnBrk="0" hangingPunct="1">
                        <a:defRPr kumimoji="1" sz="1800" kern="1200">
                          <a:solidFill>
                            <a:schemeClr val="tx1"/>
                          </a:solidFill>
                          <a:latin typeface="Trebuchet MS"/>
                          <a:ea typeface="HGP創英角ｺﾞｼｯｸUB"/>
                        </a:defRPr>
                      </a:lvl6pPr>
                      <a:lvl7pPr marL="2743200" algn="l" defTabSz="914400" rtl="0" eaLnBrk="1" latinLnBrk="0" hangingPunct="1">
                        <a:defRPr kumimoji="1" sz="1800" kern="1200">
                          <a:solidFill>
                            <a:schemeClr val="tx1"/>
                          </a:solidFill>
                          <a:latin typeface="Trebuchet MS"/>
                          <a:ea typeface="HGP創英角ｺﾞｼｯｸUB"/>
                        </a:defRPr>
                      </a:lvl7pPr>
                      <a:lvl8pPr marL="3200400" algn="l" defTabSz="914400" rtl="0" eaLnBrk="1" latinLnBrk="0" hangingPunct="1">
                        <a:defRPr kumimoji="1" sz="1800" kern="1200">
                          <a:solidFill>
                            <a:schemeClr val="tx1"/>
                          </a:solidFill>
                          <a:latin typeface="Trebuchet MS"/>
                          <a:ea typeface="HGP創英角ｺﾞｼｯｸUB"/>
                        </a:defRPr>
                      </a:lvl8pPr>
                      <a:lvl9pPr marL="3657600" algn="l" defTabSz="914400" rtl="0" eaLnBrk="1" latinLnBrk="0" hangingPunct="1">
                        <a:defRPr kumimoji="1" sz="1800" kern="1200">
                          <a:solidFill>
                            <a:schemeClr val="tx1"/>
                          </a:solidFill>
                          <a:latin typeface="Trebuchet MS"/>
                          <a:ea typeface="HGP創英角ｺﾞｼｯｸUB"/>
                        </a:defRPr>
                      </a:lvl9pPr>
                    </a:lstStyle>
                    <a:p>
                      <a:pPr marL="144000" indent="0" algn="l">
                        <a:spcBef>
                          <a:spcPts val="0"/>
                        </a:spcBef>
                        <a:spcAft>
                          <a:spcPts val="0"/>
                        </a:spcAft>
                      </a:pPr>
                      <a:r>
                        <a:rPr kumimoji="1" lang="ja-JP" altLang="en-US" sz="1600" b="0" i="0" kern="1200" dirty="0">
                          <a:solidFill>
                            <a:schemeClr val="tx1"/>
                          </a:solidFill>
                          <a:latin typeface="Meiryo UI" panose="020B0604030504040204" pitchFamily="50" charset="-128"/>
                          <a:ea typeface="Meiryo UI" panose="020B0604030504040204" pitchFamily="50" charset="-128"/>
                          <a:cs typeface="+mn-cs"/>
                        </a:rPr>
                        <a:t>個人の</a:t>
                      </a:r>
                      <a:r>
                        <a:rPr kumimoji="1" lang="en-US" altLang="ja-JP" sz="1600" b="0" i="0" kern="1200" dirty="0">
                          <a:solidFill>
                            <a:schemeClr val="tx1"/>
                          </a:solidFill>
                          <a:latin typeface="Meiryo UI" panose="020B0604030504040204" pitchFamily="50" charset="-128"/>
                          <a:ea typeface="Meiryo UI" panose="020B0604030504040204" pitchFamily="50" charset="-128"/>
                          <a:cs typeface="+mn-cs"/>
                        </a:rPr>
                        <a:t>Apple</a:t>
                      </a:r>
                      <a:r>
                        <a:rPr kumimoji="1" lang="en-US" altLang="ja-JP" sz="1600" b="0" i="0" kern="1200" baseline="0" dirty="0">
                          <a:solidFill>
                            <a:schemeClr val="tx1"/>
                          </a:solidFill>
                          <a:latin typeface="Meiryo UI" panose="020B0604030504040204" pitchFamily="50" charset="-128"/>
                          <a:ea typeface="Meiryo UI" panose="020B0604030504040204" pitchFamily="50" charset="-128"/>
                          <a:cs typeface="+mn-cs"/>
                        </a:rPr>
                        <a:t> ID</a:t>
                      </a:r>
                      <a:r>
                        <a:rPr kumimoji="1" lang="ja-JP" altLang="en-US" sz="1600" b="0" i="0" kern="1200" baseline="0" dirty="0">
                          <a:solidFill>
                            <a:schemeClr val="tx1"/>
                          </a:solidFill>
                          <a:latin typeface="Meiryo UI" panose="020B0604030504040204" pitchFamily="50" charset="-128"/>
                          <a:ea typeface="Meiryo UI" panose="020B0604030504040204" pitchFamily="50" charset="-128"/>
                          <a:cs typeface="+mn-cs"/>
                        </a:rPr>
                        <a:t>を使用すると、</a:t>
                      </a:r>
                      <a:r>
                        <a:rPr kumimoji="1" lang="ja-JP" altLang="en-US" sz="1600" b="0" i="0" kern="1200" dirty="0">
                          <a:solidFill>
                            <a:schemeClr val="tx1"/>
                          </a:solidFill>
                          <a:latin typeface="Meiryo UI" panose="020B0604030504040204" pitchFamily="50" charset="-128"/>
                          <a:ea typeface="Meiryo UI" panose="020B0604030504040204" pitchFamily="50" charset="-128"/>
                          <a:cs typeface="+mn-cs"/>
                        </a:rPr>
                        <a:t>管理者が変更になった等の理由から</a:t>
                      </a:r>
                      <a:r>
                        <a:rPr kumimoji="1" lang="en-US" altLang="ja-JP" sz="1600" b="0" i="0" kern="1200" baseline="0" dirty="0">
                          <a:solidFill>
                            <a:schemeClr val="tx1"/>
                          </a:solidFill>
                          <a:latin typeface="Meiryo UI" panose="020B0604030504040204" pitchFamily="50" charset="-128"/>
                          <a:ea typeface="Meiryo UI" panose="020B0604030504040204" pitchFamily="50" charset="-128"/>
                          <a:cs typeface="+mn-cs"/>
                        </a:rPr>
                        <a:t>MDM</a:t>
                      </a:r>
                      <a:r>
                        <a:rPr kumimoji="1" lang="ja-JP" altLang="en-US" sz="1600" b="0" i="0" kern="1200" baseline="0" dirty="0">
                          <a:solidFill>
                            <a:schemeClr val="tx1"/>
                          </a:solidFill>
                          <a:latin typeface="Meiryo UI" panose="020B0604030504040204" pitchFamily="50" charset="-128"/>
                          <a:ea typeface="Meiryo UI" panose="020B0604030504040204" pitchFamily="50" charset="-128"/>
                          <a:cs typeface="+mn-cs"/>
                        </a:rPr>
                        <a:t>証明書の更新が煩雑になる懸念があります。その為、</a:t>
                      </a:r>
                      <a:r>
                        <a:rPr kumimoji="1" lang="en-US" altLang="ja-JP" sz="1600" b="0" i="0" kern="1200" baseline="0" dirty="0">
                          <a:solidFill>
                            <a:schemeClr val="tx1"/>
                          </a:solidFill>
                          <a:latin typeface="Meiryo UI" panose="020B0604030504040204" pitchFamily="50" charset="-128"/>
                          <a:ea typeface="Meiryo UI" panose="020B0604030504040204" pitchFamily="50" charset="-128"/>
                          <a:cs typeface="+mn-cs"/>
                        </a:rPr>
                        <a:t>MDM</a:t>
                      </a:r>
                      <a:r>
                        <a:rPr kumimoji="1" lang="ja-JP" altLang="en-US" sz="1600" b="0" i="0" kern="1200" baseline="0" dirty="0">
                          <a:solidFill>
                            <a:schemeClr val="tx1"/>
                          </a:solidFill>
                          <a:latin typeface="Meiryo UI" panose="020B0604030504040204" pitchFamily="50" charset="-128"/>
                          <a:ea typeface="Meiryo UI" panose="020B0604030504040204" pitchFamily="50" charset="-128"/>
                          <a:cs typeface="+mn-cs"/>
                        </a:rPr>
                        <a:t>証明書専用の</a:t>
                      </a:r>
                      <a:r>
                        <a:rPr kumimoji="1" lang="en-US" altLang="ja-JP" sz="1600" b="0" i="0" kern="1200" baseline="0" dirty="0">
                          <a:solidFill>
                            <a:schemeClr val="tx1"/>
                          </a:solidFill>
                          <a:latin typeface="Meiryo UI" panose="020B0604030504040204" pitchFamily="50" charset="-128"/>
                          <a:ea typeface="Meiryo UI" panose="020B0604030504040204" pitchFamily="50" charset="-128"/>
                          <a:cs typeface="+mn-cs"/>
                        </a:rPr>
                        <a:t>Apple ID</a:t>
                      </a:r>
                      <a:r>
                        <a:rPr kumimoji="1" lang="ja-JP" altLang="en-US" sz="1600" b="0" i="0" kern="1200" baseline="0" dirty="0">
                          <a:solidFill>
                            <a:schemeClr val="tx1"/>
                          </a:solidFill>
                          <a:latin typeface="Meiryo UI" panose="020B0604030504040204" pitchFamily="50" charset="-128"/>
                          <a:ea typeface="Meiryo UI" panose="020B0604030504040204" pitchFamily="50" charset="-128"/>
                          <a:cs typeface="+mn-cs"/>
                        </a:rPr>
                        <a:t>を新しく取得することを推奨します。</a:t>
                      </a:r>
                      <a:endParaRPr kumimoji="1" lang="en-US" altLang="ja-JP" sz="1600" b="0" i="0" kern="1200" baseline="0" dirty="0">
                        <a:solidFill>
                          <a:schemeClr val="tx1"/>
                        </a:solidFill>
                        <a:latin typeface="Meiryo UI" panose="020B0604030504040204" pitchFamily="50" charset="-128"/>
                        <a:ea typeface="Meiryo UI" panose="020B0604030504040204" pitchFamily="50" charset="-128"/>
                        <a:cs typeface="+mn-cs"/>
                      </a:endParaRPr>
                    </a:p>
                  </a:txBody>
                  <a:tcPr marL="72000" marR="144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2111277193"/>
                  </a:ext>
                </a:extLst>
              </a:tr>
              <a:tr h="803628">
                <a:tc>
                  <a:txBody>
                    <a:bodyPr/>
                    <a:lstStyle>
                      <a:defPPr>
                        <a:defRPr lang="ja-JP"/>
                      </a:defPPr>
                      <a:lvl1pPr marL="0" algn="l" defTabSz="914400" rtl="0" eaLnBrk="1" latinLnBrk="0" hangingPunct="1">
                        <a:defRPr kumimoji="1" sz="1800" kern="1200">
                          <a:solidFill>
                            <a:schemeClr val="tx1"/>
                          </a:solidFill>
                          <a:latin typeface="Trebuchet MS"/>
                          <a:ea typeface="HGP創英角ｺﾞｼｯｸUB"/>
                        </a:defRPr>
                      </a:lvl1pPr>
                      <a:lvl2pPr marL="457200" algn="l" defTabSz="914400" rtl="0" eaLnBrk="1" latinLnBrk="0" hangingPunct="1">
                        <a:defRPr kumimoji="1" sz="1800" kern="1200">
                          <a:solidFill>
                            <a:schemeClr val="tx1"/>
                          </a:solidFill>
                          <a:latin typeface="Trebuchet MS"/>
                          <a:ea typeface="HGP創英角ｺﾞｼｯｸUB"/>
                        </a:defRPr>
                      </a:lvl2pPr>
                      <a:lvl3pPr marL="914400" algn="l" defTabSz="914400" rtl="0" eaLnBrk="1" latinLnBrk="0" hangingPunct="1">
                        <a:defRPr kumimoji="1" sz="1800" kern="1200">
                          <a:solidFill>
                            <a:schemeClr val="tx1"/>
                          </a:solidFill>
                          <a:latin typeface="Trebuchet MS"/>
                          <a:ea typeface="HGP創英角ｺﾞｼｯｸUB"/>
                        </a:defRPr>
                      </a:lvl3pPr>
                      <a:lvl4pPr marL="1371600" algn="l" defTabSz="914400" rtl="0" eaLnBrk="1" latinLnBrk="0" hangingPunct="1">
                        <a:defRPr kumimoji="1" sz="1800" kern="1200">
                          <a:solidFill>
                            <a:schemeClr val="tx1"/>
                          </a:solidFill>
                          <a:latin typeface="Trebuchet MS"/>
                          <a:ea typeface="HGP創英角ｺﾞｼｯｸUB"/>
                        </a:defRPr>
                      </a:lvl4pPr>
                      <a:lvl5pPr marL="1828800" algn="l" defTabSz="914400" rtl="0" eaLnBrk="1" latinLnBrk="0" hangingPunct="1">
                        <a:defRPr kumimoji="1" sz="1800" kern="1200">
                          <a:solidFill>
                            <a:schemeClr val="tx1"/>
                          </a:solidFill>
                          <a:latin typeface="Trebuchet MS"/>
                          <a:ea typeface="HGP創英角ｺﾞｼｯｸUB"/>
                        </a:defRPr>
                      </a:lvl5pPr>
                      <a:lvl6pPr marL="2286000" algn="l" defTabSz="914400" rtl="0" eaLnBrk="1" latinLnBrk="0" hangingPunct="1">
                        <a:defRPr kumimoji="1" sz="1800" kern="1200">
                          <a:solidFill>
                            <a:schemeClr val="tx1"/>
                          </a:solidFill>
                          <a:latin typeface="Trebuchet MS"/>
                          <a:ea typeface="HGP創英角ｺﾞｼｯｸUB"/>
                        </a:defRPr>
                      </a:lvl6pPr>
                      <a:lvl7pPr marL="2743200" algn="l" defTabSz="914400" rtl="0" eaLnBrk="1" latinLnBrk="0" hangingPunct="1">
                        <a:defRPr kumimoji="1" sz="1800" kern="1200">
                          <a:solidFill>
                            <a:schemeClr val="tx1"/>
                          </a:solidFill>
                          <a:latin typeface="Trebuchet MS"/>
                          <a:ea typeface="HGP創英角ｺﾞｼｯｸUB"/>
                        </a:defRPr>
                      </a:lvl7pPr>
                      <a:lvl8pPr marL="3200400" algn="l" defTabSz="914400" rtl="0" eaLnBrk="1" latinLnBrk="0" hangingPunct="1">
                        <a:defRPr kumimoji="1" sz="1800" kern="1200">
                          <a:solidFill>
                            <a:schemeClr val="tx1"/>
                          </a:solidFill>
                          <a:latin typeface="Trebuchet MS"/>
                          <a:ea typeface="HGP創英角ｺﾞｼｯｸUB"/>
                        </a:defRPr>
                      </a:lvl8pPr>
                      <a:lvl9pPr marL="3657600" algn="l" defTabSz="914400" rtl="0" eaLnBrk="1" latinLnBrk="0" hangingPunct="1">
                        <a:defRPr kumimoji="1" sz="1800" kern="1200">
                          <a:solidFill>
                            <a:schemeClr val="tx1"/>
                          </a:solidFill>
                          <a:latin typeface="Trebuchet MS"/>
                          <a:ea typeface="HGP創英角ｺﾞｼｯｸUB"/>
                        </a:defRPr>
                      </a:lvl9pPr>
                    </a:lstStyle>
                    <a:p>
                      <a:pPr marL="144000" algn="l"/>
                      <a:r>
                        <a:rPr lang="ja-JP" altLang="en-US" sz="1800" b="0" dirty="0">
                          <a:solidFill>
                            <a:schemeClr val="tx1"/>
                          </a:solidFill>
                          <a:latin typeface="Meiryo UI" panose="020B0604030504040204" pitchFamily="50" charset="-128"/>
                          <a:ea typeface="Meiryo UI" panose="020B0604030504040204" pitchFamily="50" charset="-128"/>
                        </a:rPr>
                        <a:t>初回ログイン時に管理者メール</a:t>
                      </a:r>
                      <a:endParaRPr lang="en-US" altLang="ja-JP" sz="1800" b="0" dirty="0">
                        <a:solidFill>
                          <a:schemeClr val="tx1"/>
                        </a:solidFill>
                        <a:latin typeface="Meiryo UI" panose="020B0604030504040204" pitchFamily="50" charset="-128"/>
                        <a:ea typeface="Meiryo UI" panose="020B0604030504040204" pitchFamily="50" charset="-128"/>
                      </a:endParaRPr>
                    </a:p>
                    <a:p>
                      <a:pPr marL="144000" algn="l"/>
                      <a:r>
                        <a:rPr lang="ja-JP" altLang="en-US" sz="1800" b="0" dirty="0">
                          <a:solidFill>
                            <a:schemeClr val="tx1"/>
                          </a:solidFill>
                          <a:latin typeface="Meiryo UI" panose="020B0604030504040204" pitchFamily="50" charset="-128"/>
                          <a:ea typeface="Meiryo UI" panose="020B0604030504040204" pitchFamily="50" charset="-128"/>
                        </a:rPr>
                        <a:t>アドレスのメーリングリスト設定</a:t>
                      </a:r>
                      <a:endParaRPr lang="en-US" altLang="ja-JP" sz="1800" b="0" dirty="0">
                        <a:solidFill>
                          <a:schemeClr val="tx1"/>
                        </a:solidFill>
                        <a:latin typeface="Meiryo UI" panose="020B0604030504040204" pitchFamily="50" charset="-128"/>
                        <a:ea typeface="Meiryo UI" panose="020B0604030504040204" pitchFamily="50" charset="-128"/>
                      </a:endParaRPr>
                    </a:p>
                  </a:txBody>
                  <a:tcPr marL="72000" marR="72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noFill/>
                  </a:tcPr>
                </a:tc>
                <a:tc>
                  <a:txBody>
                    <a:bodyPr/>
                    <a:lstStyle>
                      <a:defPPr>
                        <a:defRPr lang="ja-JP"/>
                      </a:defPPr>
                      <a:lvl1pPr marL="0" algn="l" defTabSz="914400" rtl="0" eaLnBrk="1" latinLnBrk="0" hangingPunct="1">
                        <a:defRPr kumimoji="1" sz="1800" kern="1200">
                          <a:solidFill>
                            <a:schemeClr val="tx1"/>
                          </a:solidFill>
                          <a:latin typeface="Trebuchet MS"/>
                          <a:ea typeface="HGP創英角ｺﾞｼｯｸUB"/>
                        </a:defRPr>
                      </a:lvl1pPr>
                      <a:lvl2pPr marL="457200" algn="l" defTabSz="914400" rtl="0" eaLnBrk="1" latinLnBrk="0" hangingPunct="1">
                        <a:defRPr kumimoji="1" sz="1800" kern="1200">
                          <a:solidFill>
                            <a:schemeClr val="tx1"/>
                          </a:solidFill>
                          <a:latin typeface="Trebuchet MS"/>
                          <a:ea typeface="HGP創英角ｺﾞｼｯｸUB"/>
                        </a:defRPr>
                      </a:lvl2pPr>
                      <a:lvl3pPr marL="914400" algn="l" defTabSz="914400" rtl="0" eaLnBrk="1" latinLnBrk="0" hangingPunct="1">
                        <a:defRPr kumimoji="1" sz="1800" kern="1200">
                          <a:solidFill>
                            <a:schemeClr val="tx1"/>
                          </a:solidFill>
                          <a:latin typeface="Trebuchet MS"/>
                          <a:ea typeface="HGP創英角ｺﾞｼｯｸUB"/>
                        </a:defRPr>
                      </a:lvl3pPr>
                      <a:lvl4pPr marL="1371600" algn="l" defTabSz="914400" rtl="0" eaLnBrk="1" latinLnBrk="0" hangingPunct="1">
                        <a:defRPr kumimoji="1" sz="1800" kern="1200">
                          <a:solidFill>
                            <a:schemeClr val="tx1"/>
                          </a:solidFill>
                          <a:latin typeface="Trebuchet MS"/>
                          <a:ea typeface="HGP創英角ｺﾞｼｯｸUB"/>
                        </a:defRPr>
                      </a:lvl4pPr>
                      <a:lvl5pPr marL="1828800" algn="l" defTabSz="914400" rtl="0" eaLnBrk="1" latinLnBrk="0" hangingPunct="1">
                        <a:defRPr kumimoji="1" sz="1800" kern="1200">
                          <a:solidFill>
                            <a:schemeClr val="tx1"/>
                          </a:solidFill>
                          <a:latin typeface="Trebuchet MS"/>
                          <a:ea typeface="HGP創英角ｺﾞｼｯｸUB"/>
                        </a:defRPr>
                      </a:lvl5pPr>
                      <a:lvl6pPr marL="2286000" algn="l" defTabSz="914400" rtl="0" eaLnBrk="1" latinLnBrk="0" hangingPunct="1">
                        <a:defRPr kumimoji="1" sz="1800" kern="1200">
                          <a:solidFill>
                            <a:schemeClr val="tx1"/>
                          </a:solidFill>
                          <a:latin typeface="Trebuchet MS"/>
                          <a:ea typeface="HGP創英角ｺﾞｼｯｸUB"/>
                        </a:defRPr>
                      </a:lvl6pPr>
                      <a:lvl7pPr marL="2743200" algn="l" defTabSz="914400" rtl="0" eaLnBrk="1" latinLnBrk="0" hangingPunct="1">
                        <a:defRPr kumimoji="1" sz="1800" kern="1200">
                          <a:solidFill>
                            <a:schemeClr val="tx1"/>
                          </a:solidFill>
                          <a:latin typeface="Trebuchet MS"/>
                          <a:ea typeface="HGP創英角ｺﾞｼｯｸUB"/>
                        </a:defRPr>
                      </a:lvl7pPr>
                      <a:lvl8pPr marL="3200400" algn="l" defTabSz="914400" rtl="0" eaLnBrk="1" latinLnBrk="0" hangingPunct="1">
                        <a:defRPr kumimoji="1" sz="1800" kern="1200">
                          <a:solidFill>
                            <a:schemeClr val="tx1"/>
                          </a:solidFill>
                          <a:latin typeface="Trebuchet MS"/>
                          <a:ea typeface="HGP創英角ｺﾞｼｯｸUB"/>
                        </a:defRPr>
                      </a:lvl8pPr>
                      <a:lvl9pPr marL="3657600" algn="l" defTabSz="914400" rtl="0" eaLnBrk="1" latinLnBrk="0" hangingPunct="1">
                        <a:defRPr kumimoji="1" sz="1800" kern="1200">
                          <a:solidFill>
                            <a:schemeClr val="tx1"/>
                          </a:solidFill>
                          <a:latin typeface="Trebuchet MS"/>
                          <a:ea typeface="HGP創英角ｺﾞｼｯｸUB"/>
                        </a:defRPr>
                      </a:lvl9pPr>
                    </a:lstStyle>
                    <a:p>
                      <a:pPr marL="144000" indent="0">
                        <a:spcBef>
                          <a:spcPts val="0"/>
                        </a:spcBef>
                        <a:spcAft>
                          <a:spcPts val="0"/>
                        </a:spcAft>
                      </a:pPr>
                      <a:r>
                        <a:rPr kumimoji="1" lang="en-US" altLang="ja-JP" sz="1600" b="0" i="0" kern="1200" dirty="0">
                          <a:solidFill>
                            <a:schemeClr val="tx1"/>
                          </a:solidFill>
                          <a:latin typeface="Meiryo UI" panose="020B0604030504040204" pitchFamily="50" charset="-128"/>
                          <a:ea typeface="Meiryo UI" panose="020B0604030504040204" pitchFamily="50" charset="-128"/>
                          <a:cs typeface="+mn-cs"/>
                        </a:rPr>
                        <a:t>MDM</a:t>
                      </a:r>
                      <a:r>
                        <a:rPr kumimoji="1" lang="ja-JP" altLang="en-US" sz="1600" b="0" i="0" kern="1200" dirty="0">
                          <a:solidFill>
                            <a:schemeClr val="tx1"/>
                          </a:solidFill>
                          <a:latin typeface="Meiryo UI" panose="020B0604030504040204" pitchFamily="50" charset="-128"/>
                          <a:ea typeface="Meiryo UI" panose="020B0604030504040204" pitchFamily="50" charset="-128"/>
                          <a:cs typeface="+mn-cs"/>
                        </a:rPr>
                        <a:t>証明書有効期限通知のメールは、設定された管理者メールアドレスに送信されます。</a:t>
                      </a:r>
                      <a:endParaRPr kumimoji="1" lang="en-US" altLang="ja-JP" sz="1600" b="0" i="0" kern="1200" dirty="0">
                        <a:solidFill>
                          <a:schemeClr val="tx1"/>
                        </a:solidFill>
                        <a:latin typeface="Meiryo UI" panose="020B0604030504040204" pitchFamily="50" charset="-128"/>
                        <a:ea typeface="Meiryo UI" panose="020B0604030504040204" pitchFamily="50" charset="-128"/>
                        <a:cs typeface="+mn-cs"/>
                      </a:endParaRPr>
                    </a:p>
                    <a:p>
                      <a:pPr marL="144000" indent="0">
                        <a:spcBef>
                          <a:spcPts val="0"/>
                        </a:spcBef>
                        <a:spcAft>
                          <a:spcPts val="0"/>
                        </a:spcAft>
                      </a:pPr>
                      <a:r>
                        <a:rPr kumimoji="1" lang="ja-JP" altLang="en-US" sz="1600" b="0" i="0" kern="1200" dirty="0">
                          <a:solidFill>
                            <a:schemeClr val="tx1"/>
                          </a:solidFill>
                          <a:latin typeface="Meiryo UI" panose="020B0604030504040204" pitchFamily="50" charset="-128"/>
                          <a:ea typeface="Meiryo UI" panose="020B0604030504040204" pitchFamily="50" charset="-128"/>
                          <a:cs typeface="+mn-cs"/>
                        </a:rPr>
                        <a:t>そのため初回ログイン時に、管理者メールアドレスを関係者が含まれたメーリングリストに設定して</a:t>
                      </a:r>
                      <a:endParaRPr kumimoji="1" lang="en-US" altLang="ja-JP" sz="1600" b="0" i="0" kern="1200" dirty="0">
                        <a:solidFill>
                          <a:schemeClr val="tx1"/>
                        </a:solidFill>
                        <a:latin typeface="Meiryo UI" panose="020B0604030504040204" pitchFamily="50" charset="-128"/>
                        <a:ea typeface="Meiryo UI" panose="020B0604030504040204" pitchFamily="50" charset="-128"/>
                        <a:cs typeface="+mn-cs"/>
                      </a:endParaRPr>
                    </a:p>
                    <a:p>
                      <a:pPr marL="144000" indent="0">
                        <a:spcBef>
                          <a:spcPts val="0"/>
                        </a:spcBef>
                        <a:spcAft>
                          <a:spcPts val="0"/>
                        </a:spcAft>
                      </a:pPr>
                      <a:r>
                        <a:rPr kumimoji="1" lang="ja-JP" altLang="en-US" sz="1600" b="0" i="0" kern="1200" dirty="0">
                          <a:solidFill>
                            <a:schemeClr val="tx1"/>
                          </a:solidFill>
                          <a:latin typeface="Meiryo UI" panose="020B0604030504040204" pitchFamily="50" charset="-128"/>
                          <a:ea typeface="Meiryo UI" panose="020B0604030504040204" pitchFamily="50" charset="-128"/>
                          <a:cs typeface="+mn-cs"/>
                        </a:rPr>
                        <a:t>おくことを推奨します。</a:t>
                      </a:r>
                    </a:p>
                  </a:txBody>
                  <a:tcPr marL="72000" marR="144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3413309189"/>
                  </a:ext>
                </a:extLst>
              </a:tr>
              <a:tr h="690833">
                <a:tc>
                  <a:txBody>
                    <a:bodyPr/>
                    <a:lstStyle/>
                    <a:p>
                      <a:pPr marL="144000" algn="l"/>
                      <a:r>
                        <a:rPr lang="en-US" altLang="ja-JP" sz="1800" b="0" dirty="0">
                          <a:solidFill>
                            <a:schemeClr val="tx1"/>
                          </a:solidFill>
                          <a:latin typeface="Meiryo UI" panose="020B0604030504040204" pitchFamily="50" charset="-128"/>
                          <a:ea typeface="Meiryo UI" panose="020B0604030504040204" pitchFamily="50" charset="-128"/>
                        </a:rPr>
                        <a:t>MDM</a:t>
                      </a:r>
                      <a:r>
                        <a:rPr lang="ja-JP" altLang="en-US" sz="1800" b="0" dirty="0">
                          <a:solidFill>
                            <a:schemeClr val="tx1"/>
                          </a:solidFill>
                          <a:latin typeface="Meiryo UI" panose="020B0604030504040204" pitchFamily="50" charset="-128"/>
                          <a:ea typeface="Meiryo UI" panose="020B0604030504040204" pitchFamily="50" charset="-128"/>
                        </a:rPr>
                        <a:t>証明書の無効化</a:t>
                      </a:r>
                      <a:endParaRPr lang="en-US" altLang="ja-JP" sz="1800" b="0" dirty="0">
                        <a:solidFill>
                          <a:schemeClr val="tx1"/>
                        </a:solidFill>
                        <a:latin typeface="Meiryo UI" panose="020B0604030504040204" pitchFamily="50" charset="-128"/>
                        <a:ea typeface="Meiryo UI" panose="020B0604030504040204" pitchFamily="50" charset="-128"/>
                      </a:endParaRPr>
                    </a:p>
                  </a:txBody>
                  <a:tcPr marL="72000" marR="72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noFill/>
                  </a:tcPr>
                </a:tc>
                <a:tc>
                  <a:txBody>
                    <a:bodyPr/>
                    <a:lstStyle/>
                    <a:p>
                      <a:pPr marL="144000" indent="0">
                        <a:spcBef>
                          <a:spcPts val="0"/>
                        </a:spcBef>
                        <a:spcAft>
                          <a:spcPts val="0"/>
                        </a:spcAft>
                      </a:pPr>
                      <a:r>
                        <a:rPr kumimoji="1" lang="ja-JP" altLang="ja-JP" sz="1600" kern="1200" dirty="0">
                          <a:solidFill>
                            <a:schemeClr val="tx1"/>
                          </a:solidFill>
                          <a:effectLst/>
                          <a:latin typeface="+mn-lt"/>
                          <a:ea typeface="+mn-ea"/>
                          <a:cs typeface="+mn-cs"/>
                        </a:rPr>
                        <a:t>作成した</a:t>
                      </a:r>
                      <a:r>
                        <a:rPr kumimoji="1" lang="en-US" altLang="ja-JP" sz="1600" kern="1200" dirty="0">
                          <a:solidFill>
                            <a:schemeClr val="tx1"/>
                          </a:solidFill>
                          <a:effectLst/>
                          <a:latin typeface="+mn-lt"/>
                          <a:ea typeface="+mn-ea"/>
                          <a:cs typeface="+mn-cs"/>
                        </a:rPr>
                        <a:t>MDM</a:t>
                      </a:r>
                      <a:r>
                        <a:rPr kumimoji="1" lang="ja-JP" altLang="ja-JP" sz="1600" kern="1200" dirty="0">
                          <a:solidFill>
                            <a:schemeClr val="tx1"/>
                          </a:solidFill>
                          <a:effectLst/>
                          <a:latin typeface="+mn-lt"/>
                          <a:ea typeface="+mn-ea"/>
                          <a:cs typeface="+mn-cs"/>
                        </a:rPr>
                        <a:t>証明書は絶対に無効化（</a:t>
                      </a:r>
                      <a:r>
                        <a:rPr kumimoji="1" lang="en-US" altLang="ja-JP" sz="1600" kern="1200" dirty="0">
                          <a:solidFill>
                            <a:schemeClr val="tx1"/>
                          </a:solidFill>
                          <a:effectLst/>
                          <a:latin typeface="+mn-lt"/>
                          <a:ea typeface="+mn-ea"/>
                          <a:cs typeface="+mn-cs"/>
                        </a:rPr>
                        <a:t>Revoke</a:t>
                      </a:r>
                      <a:r>
                        <a:rPr kumimoji="1" lang="ja-JP" altLang="ja-JP" sz="1600" kern="1200" dirty="0">
                          <a:solidFill>
                            <a:schemeClr val="tx1"/>
                          </a:solidFill>
                          <a:effectLst/>
                          <a:latin typeface="+mn-lt"/>
                          <a:ea typeface="+mn-ea"/>
                          <a:cs typeface="+mn-cs"/>
                        </a:rPr>
                        <a:t>）しないでください。無効化すると、全ての導入作業を最初からやり直す必要があります。</a:t>
                      </a:r>
                      <a:endParaRPr kumimoji="1" lang="ja-JP" altLang="en-US" sz="1600" b="0" i="0" kern="1200" dirty="0">
                        <a:solidFill>
                          <a:schemeClr val="tx1"/>
                        </a:solidFill>
                        <a:latin typeface="Meiryo UI" panose="020B0604030504040204" pitchFamily="50" charset="-128"/>
                        <a:ea typeface="Meiryo UI" panose="020B0604030504040204" pitchFamily="50" charset="-128"/>
                        <a:cs typeface="+mn-cs"/>
                      </a:endParaRPr>
                    </a:p>
                  </a:txBody>
                  <a:tcPr marL="72000" marR="144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3884646908"/>
                  </a:ext>
                </a:extLst>
              </a:tr>
              <a:tr h="803628">
                <a:tc>
                  <a:txBody>
                    <a:bodyPr/>
                    <a:lstStyle/>
                    <a:p>
                      <a:pPr marL="144000" lvl="0" indent="0" algn="l">
                        <a:buFont typeface="Arial" pitchFamily="34" charset="0"/>
                        <a:buNone/>
                      </a:pPr>
                      <a:r>
                        <a:rPr lang="ja-JP" altLang="en-US" sz="1800" b="0" dirty="0">
                          <a:solidFill>
                            <a:schemeClr val="tx1"/>
                          </a:solidFill>
                          <a:latin typeface="Meiryo UI" panose="020B0604030504040204" pitchFamily="50" charset="-128"/>
                          <a:ea typeface="Meiryo UI" panose="020B0604030504040204" pitchFamily="50" charset="-128"/>
                        </a:rPr>
                        <a:t>遠隔ロック</a:t>
                      </a:r>
                      <a:endParaRPr lang="en-US" altLang="ja-JP" sz="1800" b="0" dirty="0">
                        <a:solidFill>
                          <a:schemeClr val="tx1"/>
                        </a:solidFill>
                        <a:latin typeface="Meiryo UI" panose="020B0604030504040204" pitchFamily="50" charset="-128"/>
                        <a:ea typeface="Meiryo UI" panose="020B0604030504040204" pitchFamily="50" charset="-128"/>
                      </a:endParaRPr>
                    </a:p>
                  </a:txBody>
                  <a:tcPr marL="72000" marR="72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noFill/>
                  </a:tcPr>
                </a:tc>
                <a:tc>
                  <a:txBody>
                    <a:bodyPr/>
                    <a:lstStyle/>
                    <a:p>
                      <a:pPr marL="144000" marR="0" lvl="0" indent="0" algn="l" defTabSz="914400" rtl="0" eaLnBrk="1" fontAlgn="auto" latinLnBrk="0" hangingPunct="1">
                        <a:lnSpc>
                          <a:spcPct val="100000"/>
                        </a:lnSpc>
                        <a:spcBef>
                          <a:spcPts val="0"/>
                        </a:spcBef>
                        <a:spcAft>
                          <a:spcPts val="0"/>
                        </a:spcAft>
                        <a:buClrTx/>
                        <a:buSzTx/>
                        <a:buFontTx/>
                        <a:buNone/>
                        <a:tabLst/>
                        <a:defRPr/>
                      </a:pPr>
                      <a:r>
                        <a:rPr lang="ja-JP" altLang="en-US" sz="1600" b="0" dirty="0">
                          <a:solidFill>
                            <a:schemeClr val="tx1"/>
                          </a:solidFill>
                          <a:latin typeface="Meiryo UI" panose="020B0604030504040204" pitchFamily="50" charset="-128"/>
                          <a:ea typeface="Meiryo UI" panose="020B0604030504040204" pitchFamily="50" charset="-128"/>
                        </a:rPr>
                        <a:t>・遠隔ロックを実行した場合、管理サイトからキャンセルすることはできません。</a:t>
                      </a:r>
                    </a:p>
                    <a:p>
                      <a:pPr marL="144000" marR="0" lvl="0" indent="0" algn="l" defTabSz="914400" rtl="0" eaLnBrk="1" fontAlgn="auto" latinLnBrk="0" hangingPunct="1">
                        <a:lnSpc>
                          <a:spcPct val="100000"/>
                        </a:lnSpc>
                        <a:spcBef>
                          <a:spcPts val="0"/>
                        </a:spcBef>
                        <a:spcAft>
                          <a:spcPts val="0"/>
                        </a:spcAft>
                        <a:buClrTx/>
                        <a:buSzTx/>
                        <a:buFontTx/>
                        <a:buNone/>
                        <a:tabLst/>
                        <a:defRPr/>
                      </a:pPr>
                      <a:r>
                        <a:rPr lang="ja-JP" altLang="en-US" sz="1600" b="0" dirty="0">
                          <a:solidFill>
                            <a:schemeClr val="tx1"/>
                          </a:solidFill>
                          <a:latin typeface="Meiryo UI" panose="020B0604030504040204" pitchFamily="50" charset="-128"/>
                          <a:ea typeface="Meiryo UI" panose="020B0604030504040204" pitchFamily="50" charset="-128"/>
                        </a:rPr>
                        <a:t>・遠隔ロック中は情報を更新することができません。そのためロック実施時、保存していない</a:t>
                      </a:r>
                      <a:endParaRPr lang="en-US" altLang="ja-JP" sz="1600" b="0" dirty="0">
                        <a:solidFill>
                          <a:schemeClr val="tx1"/>
                        </a:solidFill>
                        <a:latin typeface="Meiryo UI" panose="020B0604030504040204" pitchFamily="50" charset="-128"/>
                        <a:ea typeface="Meiryo UI" panose="020B0604030504040204" pitchFamily="50" charset="-128"/>
                      </a:endParaRPr>
                    </a:p>
                    <a:p>
                      <a:pPr marL="144000" marR="0" lvl="0" indent="0" algn="l" defTabSz="914400" rtl="0" eaLnBrk="1" fontAlgn="auto" latinLnBrk="0" hangingPunct="1">
                        <a:lnSpc>
                          <a:spcPct val="100000"/>
                        </a:lnSpc>
                        <a:spcBef>
                          <a:spcPts val="0"/>
                        </a:spcBef>
                        <a:spcAft>
                          <a:spcPts val="0"/>
                        </a:spcAft>
                        <a:buClrTx/>
                        <a:buSzTx/>
                        <a:buFontTx/>
                        <a:buNone/>
                        <a:tabLst/>
                        <a:defRPr/>
                      </a:pPr>
                      <a:r>
                        <a:rPr lang="ja-JP" altLang="en-US" sz="1600" b="0" dirty="0">
                          <a:solidFill>
                            <a:schemeClr val="tx1"/>
                          </a:solidFill>
                          <a:latin typeface="Meiryo UI" panose="020B0604030504040204" pitchFamily="50" charset="-128"/>
                          <a:ea typeface="Meiryo UI" panose="020B0604030504040204" pitchFamily="50" charset="-128"/>
                        </a:rPr>
                        <a:t>　作業データが消えてしまう可能性があります。</a:t>
                      </a:r>
                    </a:p>
                  </a:txBody>
                  <a:tcPr marL="72000" marR="144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1164255">
                <a:tc>
                  <a:txBody>
                    <a:bodyPr/>
                    <a:lstStyle/>
                    <a:p>
                      <a:pPr marL="144000" lvl="0" indent="0" algn="l">
                        <a:buFont typeface="Arial" pitchFamily="34" charset="0"/>
                        <a:buNone/>
                      </a:pPr>
                      <a:r>
                        <a:rPr lang="ja-JP" altLang="en-US" sz="1800" b="0" dirty="0">
                          <a:solidFill>
                            <a:schemeClr val="tx1"/>
                          </a:solidFill>
                          <a:latin typeface="Meiryo UI" panose="020B0604030504040204" pitchFamily="50" charset="-128"/>
                          <a:ea typeface="Meiryo UI" panose="020B0604030504040204" pitchFamily="50" charset="-128"/>
                        </a:rPr>
                        <a:t>遠隔消去</a:t>
                      </a:r>
                      <a:endParaRPr lang="en-US" altLang="ja-JP" sz="1800" b="0" dirty="0">
                        <a:solidFill>
                          <a:schemeClr val="tx1"/>
                        </a:solidFill>
                        <a:latin typeface="Meiryo UI" panose="020B0604030504040204" pitchFamily="50" charset="-128"/>
                        <a:ea typeface="Meiryo UI" panose="020B0604030504040204" pitchFamily="50" charset="-128"/>
                      </a:endParaRPr>
                    </a:p>
                  </a:txBody>
                  <a:tcPr marL="72000" marR="72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noFill/>
                  </a:tcPr>
                </a:tc>
                <a:tc>
                  <a:txBody>
                    <a:bodyPr/>
                    <a:lstStyle/>
                    <a:p>
                      <a:pPr marL="144000">
                        <a:spcBef>
                          <a:spcPts val="400"/>
                        </a:spcBef>
                        <a:spcAft>
                          <a:spcPts val="0"/>
                        </a:spcAft>
                      </a:pPr>
                      <a:r>
                        <a:rPr lang="ja-JP" altLang="en-US" sz="1600" b="0" dirty="0">
                          <a:solidFill>
                            <a:schemeClr val="tx1"/>
                          </a:solidFill>
                          <a:latin typeface="Meiryo UI" panose="020B0604030504040204" pitchFamily="50" charset="-128"/>
                          <a:ea typeface="Meiryo UI" panose="020B0604030504040204" pitchFamily="50" charset="-128"/>
                        </a:rPr>
                        <a:t>・遠隔消去を実行すると、</a:t>
                      </a:r>
                      <a:r>
                        <a:rPr lang="en-US" altLang="ja-JP" sz="1600" b="0" dirty="0">
                          <a:solidFill>
                            <a:schemeClr val="tx1"/>
                          </a:solidFill>
                          <a:latin typeface="Meiryo UI" panose="020B0604030504040204" pitchFamily="50" charset="-128"/>
                          <a:ea typeface="Meiryo UI" panose="020B0604030504040204" pitchFamily="50" charset="-128"/>
                        </a:rPr>
                        <a:t>MDM</a:t>
                      </a:r>
                      <a:r>
                        <a:rPr lang="ja-JP" altLang="en-US" sz="1600" b="0" dirty="0">
                          <a:solidFill>
                            <a:schemeClr val="tx1"/>
                          </a:solidFill>
                          <a:latin typeface="Meiryo UI" panose="020B0604030504040204" pitchFamily="50" charset="-128"/>
                          <a:ea typeface="Meiryo UI" panose="020B0604030504040204" pitchFamily="50" charset="-128"/>
                        </a:rPr>
                        <a:t>プロファイルや全ての構成プロファイルの設定情報がデバイスから</a:t>
                      </a:r>
                      <a:endParaRPr lang="en-US" altLang="ja-JP" sz="1600" b="0" dirty="0">
                        <a:solidFill>
                          <a:schemeClr val="tx1"/>
                        </a:solidFill>
                        <a:latin typeface="Meiryo UI" panose="020B0604030504040204" pitchFamily="50" charset="-128"/>
                        <a:ea typeface="Meiryo UI" panose="020B0604030504040204" pitchFamily="50" charset="-128"/>
                      </a:endParaRPr>
                    </a:p>
                    <a:p>
                      <a:pPr marL="144000">
                        <a:spcBef>
                          <a:spcPts val="400"/>
                        </a:spcBef>
                        <a:spcAft>
                          <a:spcPts val="0"/>
                        </a:spcAft>
                      </a:pPr>
                      <a:r>
                        <a:rPr lang="ja-JP" altLang="en-US" sz="1600" b="0" dirty="0">
                          <a:solidFill>
                            <a:schemeClr val="tx1"/>
                          </a:solidFill>
                          <a:latin typeface="Meiryo UI" panose="020B0604030504040204" pitchFamily="50" charset="-128"/>
                          <a:ea typeface="Meiryo UI" panose="020B0604030504040204" pitchFamily="50" charset="-128"/>
                        </a:rPr>
                        <a:t>　削除されるため、管理サイトからの命令は一切受け付けなくなります。また、ダッシュボード画面の　</a:t>
                      </a:r>
                      <a:endParaRPr lang="en-US" altLang="ja-JP" sz="1600" b="0" dirty="0">
                        <a:solidFill>
                          <a:schemeClr val="tx1"/>
                        </a:solidFill>
                        <a:latin typeface="Meiryo UI" panose="020B0604030504040204" pitchFamily="50" charset="-128"/>
                        <a:ea typeface="Meiryo UI" panose="020B0604030504040204" pitchFamily="50" charset="-128"/>
                      </a:endParaRPr>
                    </a:p>
                    <a:p>
                      <a:pPr marL="144000">
                        <a:spcBef>
                          <a:spcPts val="400"/>
                        </a:spcBef>
                        <a:spcAft>
                          <a:spcPts val="0"/>
                        </a:spcAft>
                      </a:pPr>
                      <a:r>
                        <a:rPr lang="ja-JP" altLang="en-US" sz="1600" b="0" dirty="0">
                          <a:solidFill>
                            <a:schemeClr val="tx1"/>
                          </a:solidFill>
                          <a:latin typeface="Meiryo UI" panose="020B0604030504040204" pitchFamily="50" charset="-128"/>
                          <a:ea typeface="Meiryo UI" panose="020B0604030504040204" pitchFamily="50" charset="-128"/>
                        </a:rPr>
                        <a:t>　「情報更新待ちデバイス」の欄に表示されるようになります。</a:t>
                      </a:r>
                      <a:endParaRPr lang="en-US" altLang="ja-JP" sz="1600" b="0" dirty="0">
                        <a:solidFill>
                          <a:schemeClr val="tx1"/>
                        </a:solidFill>
                        <a:latin typeface="Meiryo UI" panose="020B0604030504040204" pitchFamily="50" charset="-128"/>
                        <a:ea typeface="Meiryo UI" panose="020B0604030504040204" pitchFamily="50" charset="-128"/>
                      </a:endParaRPr>
                    </a:p>
                    <a:p>
                      <a:pPr marL="144000" marR="0" lvl="0" indent="0" algn="l" defTabSz="914400" rtl="0" eaLnBrk="1" fontAlgn="auto" latinLnBrk="0" hangingPunct="1">
                        <a:lnSpc>
                          <a:spcPct val="100000"/>
                        </a:lnSpc>
                        <a:spcBef>
                          <a:spcPts val="400"/>
                        </a:spcBef>
                        <a:spcAft>
                          <a:spcPts val="0"/>
                        </a:spcAft>
                        <a:buClrTx/>
                        <a:buSzTx/>
                        <a:buFontTx/>
                        <a:buNone/>
                        <a:tabLst/>
                        <a:defRPr/>
                      </a:pPr>
                      <a:r>
                        <a:rPr lang="ja-JP" altLang="en-US" sz="1600" b="0" dirty="0">
                          <a:solidFill>
                            <a:schemeClr val="tx1"/>
                          </a:solidFill>
                          <a:latin typeface="Meiryo UI" panose="020B0604030504040204" pitchFamily="50" charset="-128"/>
                          <a:ea typeface="Meiryo UI" panose="020B0604030504040204" pitchFamily="50" charset="-128"/>
                        </a:rPr>
                        <a:t>・</a:t>
                      </a:r>
                      <a:r>
                        <a:rPr lang="en-US" altLang="ja-JP" sz="1600" b="0" dirty="0">
                          <a:solidFill>
                            <a:schemeClr val="tx1"/>
                          </a:solidFill>
                          <a:latin typeface="Meiryo UI" panose="020B0604030504040204" pitchFamily="50" charset="-128"/>
                          <a:ea typeface="Meiryo UI" panose="020B0604030504040204" pitchFamily="50" charset="-128"/>
                        </a:rPr>
                        <a:t>T2</a:t>
                      </a:r>
                      <a:r>
                        <a:rPr lang="ja-JP" altLang="en-US" sz="1600" b="0" dirty="0">
                          <a:solidFill>
                            <a:schemeClr val="tx1"/>
                          </a:solidFill>
                          <a:latin typeface="Meiryo UI" panose="020B0604030504040204" pitchFamily="50" charset="-128"/>
                          <a:ea typeface="Meiryo UI" panose="020B0604030504040204" pitchFamily="50" charset="-128"/>
                        </a:rPr>
                        <a:t>チップ搭載の</a:t>
                      </a:r>
                      <a:r>
                        <a:rPr lang="en-US" altLang="ja-JP" sz="1600" b="0" dirty="0">
                          <a:solidFill>
                            <a:schemeClr val="tx1"/>
                          </a:solidFill>
                          <a:latin typeface="Meiryo UI" panose="020B0604030504040204" pitchFamily="50" charset="-128"/>
                          <a:ea typeface="Meiryo UI" panose="020B0604030504040204" pitchFamily="50" charset="-128"/>
                        </a:rPr>
                        <a:t>Mac</a:t>
                      </a:r>
                      <a:r>
                        <a:rPr lang="ja-JP" altLang="en-US" sz="1600" b="0" dirty="0">
                          <a:solidFill>
                            <a:schemeClr val="tx1"/>
                          </a:solidFill>
                          <a:latin typeface="Meiryo UI" panose="020B0604030504040204" pitchFamily="50" charset="-128"/>
                          <a:ea typeface="Meiryo UI" panose="020B0604030504040204" pitchFamily="50" charset="-128"/>
                        </a:rPr>
                        <a:t>デバイスは、遠隔消去のご利用ができません。</a:t>
                      </a:r>
                      <a:endParaRPr lang="en-US" altLang="ja-JP" sz="1600" b="0" dirty="0">
                        <a:solidFill>
                          <a:schemeClr val="tx1"/>
                        </a:solidFill>
                        <a:latin typeface="Meiryo UI" panose="020B0604030504040204" pitchFamily="50" charset="-128"/>
                        <a:ea typeface="Meiryo UI" panose="020B0604030504040204" pitchFamily="50" charset="-128"/>
                      </a:endParaRPr>
                    </a:p>
                  </a:txBody>
                  <a:tcPr marL="72000" marR="144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3612766429"/>
                  </a:ext>
                </a:extLst>
              </a:tr>
              <a:tr h="959183">
                <a:tc>
                  <a:txBody>
                    <a:bodyPr/>
                    <a:lstStyle/>
                    <a:p>
                      <a:pPr marL="144000" lvl="0" indent="0" algn="l">
                        <a:buFont typeface="Arial" pitchFamily="34" charset="0"/>
                        <a:buNone/>
                      </a:pPr>
                      <a:r>
                        <a:rPr lang="ja-JP" altLang="en-US" sz="1800" b="0" dirty="0">
                          <a:solidFill>
                            <a:schemeClr val="tx1"/>
                          </a:solidFill>
                          <a:latin typeface="Meiryo UI" panose="020B0604030504040204" pitchFamily="50" charset="-128"/>
                          <a:ea typeface="Meiryo UI" panose="020B0604030504040204" pitchFamily="50" charset="-128"/>
                        </a:rPr>
                        <a:t>遠隔消去キャンセル</a:t>
                      </a:r>
                      <a:endParaRPr lang="en-US" altLang="ja-JP" sz="1800" b="0" dirty="0">
                        <a:solidFill>
                          <a:schemeClr val="tx1"/>
                        </a:solidFill>
                        <a:latin typeface="Meiryo UI" panose="020B0604030504040204" pitchFamily="50" charset="-128"/>
                        <a:ea typeface="Meiryo UI" panose="020B0604030504040204" pitchFamily="50" charset="-128"/>
                      </a:endParaRPr>
                    </a:p>
                  </a:txBody>
                  <a:tcPr marL="72000" marR="72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noFill/>
                  </a:tcPr>
                </a:tc>
                <a:tc>
                  <a:txBody>
                    <a:bodyPr/>
                    <a:lstStyle/>
                    <a:p>
                      <a:pPr marL="144000"/>
                      <a:r>
                        <a:rPr lang="ja-JP" altLang="en-US" sz="1600" b="0" dirty="0">
                          <a:solidFill>
                            <a:schemeClr val="tx1"/>
                          </a:solidFill>
                          <a:latin typeface="Meiryo UI" panose="020B0604030504040204" pitchFamily="50" charset="-128"/>
                          <a:ea typeface="Meiryo UI" panose="020B0604030504040204" pitchFamily="50" charset="-128"/>
                        </a:rPr>
                        <a:t>遠隔消去をキャンセルしても、必ずしもキャンセルの実行結果が保証されるものではありません。</a:t>
                      </a:r>
                      <a:endParaRPr lang="en-US" altLang="ja-JP" sz="1600" b="0" dirty="0">
                        <a:solidFill>
                          <a:schemeClr val="tx1"/>
                        </a:solidFill>
                        <a:latin typeface="Meiryo UI" panose="020B0604030504040204" pitchFamily="50" charset="-128"/>
                        <a:ea typeface="Meiryo UI" panose="020B0604030504040204" pitchFamily="50" charset="-128"/>
                      </a:endParaRPr>
                    </a:p>
                    <a:p>
                      <a:pPr marL="144000"/>
                      <a:r>
                        <a:rPr lang="ja-JP" altLang="en-US" sz="1600" b="0" dirty="0">
                          <a:solidFill>
                            <a:schemeClr val="tx1"/>
                          </a:solidFill>
                          <a:latin typeface="Meiryo UI" panose="020B0604030504040204" pitchFamily="50" charset="-128"/>
                          <a:ea typeface="Meiryo UI" panose="020B0604030504040204" pitchFamily="50" charset="-128"/>
                        </a:rPr>
                        <a:t>対象デバイスが圏外にあったり、電源が入っていなかったりする場合は、キャンセルが実行されません。必ず「ログ検索」画面でキャンセルの実行結果を確認してください。</a:t>
                      </a:r>
                      <a:endParaRPr lang="en-US" altLang="ja-JP" sz="1600" b="0" dirty="0">
                        <a:solidFill>
                          <a:schemeClr val="tx1"/>
                        </a:solidFill>
                        <a:latin typeface="Meiryo UI" panose="020B0604030504040204" pitchFamily="50" charset="-128"/>
                        <a:ea typeface="Meiryo UI" panose="020B0604030504040204" pitchFamily="50" charset="-128"/>
                      </a:endParaRPr>
                    </a:p>
                  </a:txBody>
                  <a:tcPr marL="72000" marR="144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72908246"/>
                  </a:ext>
                </a:extLst>
              </a:tr>
              <a:tr h="803628">
                <a:tc>
                  <a:txBody>
                    <a:bodyPr/>
                    <a:lstStyle/>
                    <a:p>
                      <a:pPr marL="144000" lvl="0" indent="0" algn="l">
                        <a:buFont typeface="Arial" pitchFamily="34" charset="0"/>
                        <a:buNone/>
                      </a:pPr>
                      <a:r>
                        <a:rPr lang="ja-JP" altLang="en-US" sz="1800" b="0" dirty="0">
                          <a:solidFill>
                            <a:schemeClr val="tx1"/>
                          </a:solidFill>
                          <a:latin typeface="Meiryo UI" panose="020B0604030504040204" pitchFamily="50" charset="-128"/>
                          <a:ea typeface="Meiryo UI" panose="020B0604030504040204" pitchFamily="50" charset="-128"/>
                        </a:rPr>
                        <a:t>ネットワーク設定</a:t>
                      </a:r>
                      <a:endParaRPr lang="en-US" altLang="ja-JP" sz="1800" b="0" dirty="0">
                        <a:solidFill>
                          <a:schemeClr val="tx1"/>
                        </a:solidFill>
                        <a:latin typeface="Meiryo UI" panose="020B0604030504040204" pitchFamily="50" charset="-128"/>
                        <a:ea typeface="Meiryo UI" panose="020B0604030504040204" pitchFamily="50" charset="-128"/>
                      </a:endParaRPr>
                    </a:p>
                  </a:txBody>
                  <a:tcPr marL="72000" marR="72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noFill/>
                  </a:tcPr>
                </a:tc>
                <a:tc>
                  <a:txBody>
                    <a:bodyPr/>
                    <a:lstStyle/>
                    <a:p>
                      <a:pPr marL="144000"/>
                      <a:r>
                        <a:rPr lang="ja-JP" altLang="en-US" sz="1600" b="0" dirty="0">
                          <a:solidFill>
                            <a:schemeClr val="tx1"/>
                          </a:solidFill>
                          <a:latin typeface="Meiryo UI" panose="020B0604030504040204" pitchFamily="50" charset="-128"/>
                          <a:ea typeface="Meiryo UI" panose="020B0604030504040204" pitchFamily="50" charset="-128"/>
                        </a:rPr>
                        <a:t>ネットワーク設定が正しくされていない場合、遠隔消去が正しく動作せず、消去が実行されません。</a:t>
                      </a:r>
                      <a:endParaRPr lang="en-US" altLang="ja-JP" sz="1600" b="0" dirty="0">
                        <a:solidFill>
                          <a:schemeClr val="tx1"/>
                        </a:solidFill>
                        <a:latin typeface="Meiryo UI" panose="020B0604030504040204" pitchFamily="50" charset="-128"/>
                        <a:ea typeface="Meiryo UI" panose="020B0604030504040204" pitchFamily="50" charset="-128"/>
                      </a:endParaRPr>
                    </a:p>
                    <a:p>
                      <a:pPr marL="144000"/>
                      <a:r>
                        <a:rPr lang="ja-JP" altLang="en-US" sz="1600" b="0" dirty="0">
                          <a:solidFill>
                            <a:schemeClr val="tx1"/>
                          </a:solidFill>
                          <a:latin typeface="Meiryo UI" panose="020B0604030504040204" pitchFamily="50" charset="-128"/>
                          <a:ea typeface="Meiryo UI" panose="020B0604030504040204" pitchFamily="50" charset="-128"/>
                        </a:rPr>
                        <a:t>詳細はネットワーク要件をご参照ください。</a:t>
                      </a:r>
                      <a:endParaRPr lang="en-US" altLang="ja-JP" sz="1600" b="0" dirty="0">
                        <a:solidFill>
                          <a:schemeClr val="tx1"/>
                        </a:solidFill>
                        <a:latin typeface="Meiryo UI" panose="020B0604030504040204" pitchFamily="50" charset="-128"/>
                        <a:ea typeface="Meiryo UI" panose="020B0604030504040204" pitchFamily="50" charset="-128"/>
                      </a:endParaRPr>
                    </a:p>
                  </a:txBody>
                  <a:tcPr marL="72000" marR="144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2306538596"/>
                  </a:ext>
                </a:extLst>
              </a:tr>
            </a:tbl>
          </a:graphicData>
        </a:graphic>
      </p:graphicFrame>
      <p:sp>
        <p:nvSpPr>
          <p:cNvPr id="7" name="テキスト ボックス 6">
            <a:extLst>
              <a:ext uri="{FF2B5EF4-FFF2-40B4-BE49-F238E27FC236}">
                <a16:creationId xmlns:a16="http://schemas.microsoft.com/office/drawing/2014/main" id="{8F33FDE4-DA9B-4310-93E9-49282F5EAE93}"/>
              </a:ext>
            </a:extLst>
          </p:cNvPr>
          <p:cNvSpPr txBox="1"/>
          <p:nvPr/>
        </p:nvSpPr>
        <p:spPr>
          <a:xfrm>
            <a:off x="3549278" y="300904"/>
            <a:ext cx="1440160" cy="400110"/>
          </a:xfrm>
          <a:prstGeom prst="rect">
            <a:avLst/>
          </a:prstGeom>
          <a:noFill/>
          <a:ln w="12700">
            <a:solidFill>
              <a:srgbClr val="DE0000"/>
            </a:solidFill>
          </a:ln>
        </p:spPr>
        <p:txBody>
          <a:bodyPr wrap="square" rtlCol="0" anchor="ctr" anchorCtr="1">
            <a:spAutoFit/>
          </a:bodyPr>
          <a:lstStyle/>
          <a:p>
            <a:r>
              <a:rPr lang="ja-JP" altLang="en-US" sz="2000" b="1" dirty="0">
                <a:solidFill>
                  <a:srgbClr val="DE0000"/>
                </a:solidFill>
                <a:latin typeface="Meiryo UI" panose="020B0604030504040204" pitchFamily="50" charset="-128"/>
                <a:ea typeface="Meiryo UI" panose="020B0604030504040204" pitchFamily="50" charset="-128"/>
                <a:sym typeface="ヒラギノ角ゴ ProN W6" charset="0"/>
              </a:rPr>
              <a:t>注意事項</a:t>
            </a:r>
          </a:p>
        </p:txBody>
      </p:sp>
      <p:sp>
        <p:nvSpPr>
          <p:cNvPr id="8" name="角丸四角形 13">
            <a:extLst>
              <a:ext uri="{FF2B5EF4-FFF2-40B4-BE49-F238E27FC236}">
                <a16:creationId xmlns:a16="http://schemas.microsoft.com/office/drawing/2014/main" id="{44E75820-5A18-4B96-A5B4-A373824FD29C}"/>
              </a:ext>
            </a:extLst>
          </p:cNvPr>
          <p:cNvSpPr/>
          <p:nvPr/>
        </p:nvSpPr>
        <p:spPr bwMode="auto">
          <a:xfrm>
            <a:off x="9022006" y="360000"/>
            <a:ext cx="1080000" cy="288000"/>
          </a:xfrm>
          <a:prstGeom prst="roundRect">
            <a:avLst>
              <a:gd name="adj" fmla="val 13229"/>
            </a:avLst>
          </a:prstGeom>
          <a:solidFill>
            <a:schemeClr val="tx1">
              <a:lumMod val="65000"/>
              <a:lumOff val="35000"/>
            </a:schemeClr>
          </a:solidFill>
          <a:ln w="28575" cap="flat" cmpd="sng" algn="ctr">
            <a:no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a:defRPr/>
            </a:pPr>
            <a:r>
              <a:rPr lang="en-US" altLang="ja-JP" sz="1400" b="1" kern="0" dirty="0">
                <a:solidFill>
                  <a:srgbClr val="FFFFFF"/>
                </a:solidFill>
                <a:latin typeface="Meiryo UI" panose="020B0604030504040204" pitchFamily="50" charset="-128"/>
                <a:ea typeface="Meiryo UI" panose="020B0604030504040204" pitchFamily="50" charset="-128"/>
                <a:cs typeface="Verdana" panose="020B0604030504040204" pitchFamily="34" charset="0"/>
              </a:rPr>
              <a:t>Mac</a:t>
            </a:r>
            <a:endParaRPr kumimoji="1" lang="ja-JP" altLang="en-US" sz="1400" b="1" kern="0" dirty="0">
              <a:solidFill>
                <a:srgbClr val="FFFFFF"/>
              </a:solidFill>
              <a:latin typeface="Meiryo UI" panose="020B0604030504040204" pitchFamily="50" charset="-128"/>
              <a:ea typeface="Meiryo UI" panose="020B0604030504040204" pitchFamily="50" charset="-128"/>
              <a:cs typeface="Verdana" panose="020B0604030504040204" pitchFamily="34" charset="0"/>
            </a:endParaRPr>
          </a:p>
        </p:txBody>
      </p:sp>
    </p:spTree>
    <p:extLst>
      <p:ext uri="{BB962C8B-B14F-4D97-AF65-F5344CB8AC3E}">
        <p14:creationId xmlns:p14="http://schemas.microsoft.com/office/powerpoint/2010/main" val="3388133816"/>
      </p:ext>
    </p:extLst>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AD8AF760-A8AD-49B3-A4A9-0574C5121BD9}"/>
              </a:ext>
            </a:extLst>
          </p:cNvPr>
          <p:cNvSpPr txBox="1"/>
          <p:nvPr/>
        </p:nvSpPr>
        <p:spPr>
          <a:xfrm>
            <a:off x="1213941" y="3944982"/>
            <a:ext cx="10575331" cy="1862048"/>
          </a:xfrm>
          <a:prstGeom prst="rect">
            <a:avLst/>
          </a:prstGeom>
          <a:noFill/>
        </p:spPr>
        <p:txBody>
          <a:bodyPr wrap="none" rtlCol="0" anchor="ctr" anchorCtr="1">
            <a:spAutoFit/>
          </a:bodyPr>
          <a:lstStyle/>
          <a:p>
            <a:pPr lvl="0">
              <a:spcBef>
                <a:spcPts val="600"/>
              </a:spcBef>
            </a:pPr>
            <a:r>
              <a:rPr lang="ja-JP" altLang="en-US" sz="5500" dirty="0">
                <a:solidFill>
                  <a:schemeClr val="bg1"/>
                </a:solidFill>
                <a:latin typeface="Meiryo UI" panose="020B0604030504040204" pitchFamily="50" charset="-128"/>
                <a:ea typeface="Meiryo UI" panose="020B0604030504040204" pitchFamily="50" charset="-128"/>
              </a:rPr>
              <a:t>基本サービス</a:t>
            </a:r>
            <a:endParaRPr lang="en-US" altLang="ja-JP" sz="5500" dirty="0">
              <a:solidFill>
                <a:schemeClr val="bg1"/>
              </a:solidFill>
              <a:latin typeface="Meiryo UI" panose="020B0604030504040204" pitchFamily="50" charset="-128"/>
              <a:ea typeface="Meiryo UI" panose="020B0604030504040204" pitchFamily="50" charset="-128"/>
            </a:endParaRPr>
          </a:p>
          <a:p>
            <a:pPr lvl="0">
              <a:spcBef>
                <a:spcPts val="600"/>
              </a:spcBef>
            </a:pPr>
            <a:r>
              <a:rPr lang="ja-JP" altLang="en-US" sz="5500" dirty="0">
                <a:solidFill>
                  <a:schemeClr val="bg1"/>
                </a:solidFill>
                <a:latin typeface="Meiryo UI" panose="020B0604030504040204" pitchFamily="50" charset="-128"/>
                <a:ea typeface="Meiryo UI" panose="020B0604030504040204" pitchFamily="50" charset="-128"/>
              </a:rPr>
              <a:t>［</a:t>
            </a:r>
            <a:r>
              <a:rPr lang="en-US" altLang="ja-JP" sz="5500" dirty="0" err="1">
                <a:solidFill>
                  <a:schemeClr val="bg1"/>
                </a:solidFill>
                <a:latin typeface="Meiryo UI" panose="020B0604030504040204" pitchFamily="50" charset="-128"/>
                <a:ea typeface="Meiryo UI" panose="020B0604030504040204" pitchFamily="50" charset="-128"/>
              </a:rPr>
              <a:t>BizConPlace</a:t>
            </a:r>
            <a:r>
              <a:rPr lang="en-US" altLang="ja-JP" sz="5500" dirty="0">
                <a:solidFill>
                  <a:schemeClr val="bg1"/>
                </a:solidFill>
                <a:latin typeface="Meiryo UI" panose="020B0604030504040204" pitchFamily="50" charset="-128"/>
                <a:ea typeface="Meiryo UI" panose="020B0604030504040204" pitchFamily="50" charset="-128"/>
              </a:rPr>
              <a:t> / BC Location</a:t>
            </a:r>
            <a:r>
              <a:rPr lang="ja-JP" altLang="en-US" sz="5500" dirty="0">
                <a:solidFill>
                  <a:schemeClr val="bg1"/>
                </a:solidFill>
                <a:latin typeface="Meiryo UI" panose="020B0604030504040204" pitchFamily="50" charset="-128"/>
                <a:ea typeface="Meiryo UI" panose="020B0604030504040204" pitchFamily="50" charset="-128"/>
              </a:rPr>
              <a:t>］</a:t>
            </a:r>
          </a:p>
        </p:txBody>
      </p:sp>
    </p:spTree>
    <p:extLst>
      <p:ext uri="{BB962C8B-B14F-4D97-AF65-F5344CB8AC3E}">
        <p14:creationId xmlns:p14="http://schemas.microsoft.com/office/powerpoint/2010/main" val="1382276658"/>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CF020F9F-D9F0-4B30-BDDE-E38F89884E65}"/>
              </a:ext>
            </a:extLst>
          </p:cNvPr>
          <p:cNvSpPr>
            <a:spLocks noGrp="1"/>
          </p:cNvSpPr>
          <p:nvPr>
            <p:ph type="sldNum" sz="quarter" idx="4"/>
          </p:nvPr>
        </p:nvSpPr>
        <p:spPr/>
        <p:txBody>
          <a:bodyPr/>
          <a:lstStyle/>
          <a:p>
            <a:fld id="{F1BF7F6E-0413-4353-995D-100289A07FF8}" type="slidenum">
              <a:rPr lang="en-US" altLang="ja-JP" smtClean="0"/>
              <a:pPr/>
              <a:t>86</a:t>
            </a:fld>
            <a:endParaRPr lang="en-US" altLang="ja-JP" dirty="0"/>
          </a:p>
        </p:txBody>
      </p:sp>
      <p:sp>
        <p:nvSpPr>
          <p:cNvPr id="4" name="タイトル 3">
            <a:extLst>
              <a:ext uri="{FF2B5EF4-FFF2-40B4-BE49-F238E27FC236}">
                <a16:creationId xmlns:a16="http://schemas.microsoft.com/office/drawing/2014/main" id="{670BC84B-2F5F-4F33-8470-46FB0F4822B8}"/>
              </a:ext>
            </a:extLst>
          </p:cNvPr>
          <p:cNvSpPr>
            <a:spLocks noGrp="1"/>
          </p:cNvSpPr>
          <p:nvPr>
            <p:ph type="title"/>
          </p:nvPr>
        </p:nvSpPr>
        <p:spPr/>
        <p:txBody>
          <a:bodyPr/>
          <a:lstStyle/>
          <a:p>
            <a:r>
              <a:rPr lang="en-US" altLang="ja-JP" dirty="0" err="1">
                <a:latin typeface="Meiryo UI" panose="020B0604030504040204" pitchFamily="50" charset="-128"/>
                <a:ea typeface="Meiryo UI" panose="020B0604030504040204" pitchFamily="50" charset="-128"/>
              </a:rPr>
              <a:t>BizConPlace</a:t>
            </a:r>
            <a:r>
              <a:rPr lang="ja-JP" altLang="en-US" dirty="0">
                <a:latin typeface="Meiryo UI" panose="020B0604030504040204" pitchFamily="50" charset="-128"/>
                <a:ea typeface="Meiryo UI" panose="020B0604030504040204" pitchFamily="50" charset="-128"/>
              </a:rPr>
              <a:t>❶</a:t>
            </a:r>
            <a:endParaRPr kumimoji="1" lang="ja-JP" altLang="en-US" dirty="0"/>
          </a:p>
        </p:txBody>
      </p:sp>
      <p:sp>
        <p:nvSpPr>
          <p:cNvPr id="5" name="角丸四角形 13">
            <a:extLst>
              <a:ext uri="{FF2B5EF4-FFF2-40B4-BE49-F238E27FC236}">
                <a16:creationId xmlns:a16="http://schemas.microsoft.com/office/drawing/2014/main" id="{D78EE972-E5CA-40B0-BF7D-E5CDD7F8DCDE}"/>
              </a:ext>
            </a:extLst>
          </p:cNvPr>
          <p:cNvSpPr/>
          <p:nvPr/>
        </p:nvSpPr>
        <p:spPr bwMode="auto">
          <a:xfrm>
            <a:off x="6717750" y="360000"/>
            <a:ext cx="1080000" cy="288000"/>
          </a:xfrm>
          <a:prstGeom prst="roundRect">
            <a:avLst>
              <a:gd name="adj" fmla="val 13229"/>
            </a:avLst>
          </a:prstGeom>
          <a:solidFill>
            <a:srgbClr val="898FC3"/>
          </a:solidFill>
          <a:ln w="285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defRPr/>
            </a:pPr>
            <a:r>
              <a:rPr kumimoji="1" lang="en-US" altLang="ja-JP" sz="1400" b="1" kern="0" dirty="0">
                <a:solidFill>
                  <a:srgbClr val="FFFFFF"/>
                </a:solidFill>
                <a:latin typeface="Meiryo UI" panose="020B0604030504040204" pitchFamily="50" charset="-128"/>
                <a:ea typeface="Meiryo UI" panose="020B0604030504040204" pitchFamily="50" charset="-128"/>
                <a:cs typeface="Verdana" panose="020B0604030504040204" pitchFamily="34" charset="0"/>
              </a:rPr>
              <a:t>iOS</a:t>
            </a:r>
            <a:endParaRPr kumimoji="1" lang="ja-JP" altLang="en-US" sz="1400" b="1" kern="0" dirty="0">
              <a:solidFill>
                <a:srgbClr val="FFFFFF"/>
              </a:solidFill>
              <a:latin typeface="Meiryo UI" panose="020B0604030504040204" pitchFamily="50" charset="-128"/>
              <a:ea typeface="Meiryo UI" panose="020B0604030504040204" pitchFamily="50" charset="-128"/>
              <a:cs typeface="Verdana" panose="020B0604030504040204" pitchFamily="34" charset="0"/>
            </a:endParaRPr>
          </a:p>
        </p:txBody>
      </p:sp>
      <p:sp>
        <p:nvSpPr>
          <p:cNvPr id="6" name="角丸四角形 13">
            <a:extLst>
              <a:ext uri="{FF2B5EF4-FFF2-40B4-BE49-F238E27FC236}">
                <a16:creationId xmlns:a16="http://schemas.microsoft.com/office/drawing/2014/main" id="{EFC3F86A-2DC8-4CCA-8863-C6536B202142}"/>
              </a:ext>
            </a:extLst>
          </p:cNvPr>
          <p:cNvSpPr/>
          <p:nvPr/>
        </p:nvSpPr>
        <p:spPr bwMode="auto">
          <a:xfrm>
            <a:off x="7869878" y="360000"/>
            <a:ext cx="1080000" cy="288000"/>
          </a:xfrm>
          <a:prstGeom prst="roundRect">
            <a:avLst>
              <a:gd name="adj" fmla="val 13229"/>
            </a:avLst>
          </a:prstGeom>
          <a:solidFill>
            <a:srgbClr val="92D050"/>
          </a:solidFill>
          <a:ln w="285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defRPr/>
            </a:pPr>
            <a:r>
              <a:rPr lang="en-US" altLang="ja-JP" sz="1400" b="1" kern="0" dirty="0">
                <a:solidFill>
                  <a:srgbClr val="FFFFFF"/>
                </a:solidFill>
                <a:latin typeface="Meiryo UI" panose="020B0604030504040204" pitchFamily="50" charset="-128"/>
                <a:ea typeface="Meiryo UI" panose="020B0604030504040204" pitchFamily="50" charset="-128"/>
                <a:cs typeface="Verdana" panose="020B0604030504040204" pitchFamily="34" charset="0"/>
              </a:rPr>
              <a:t>Android</a:t>
            </a:r>
            <a:endParaRPr kumimoji="1" lang="ja-JP" altLang="en-US" sz="1400" b="1" kern="0" dirty="0">
              <a:solidFill>
                <a:srgbClr val="FFFFFF"/>
              </a:solidFill>
              <a:latin typeface="Meiryo UI" panose="020B0604030504040204" pitchFamily="50" charset="-128"/>
              <a:ea typeface="Meiryo UI" panose="020B0604030504040204" pitchFamily="50" charset="-128"/>
              <a:cs typeface="Verdana" panose="020B0604030504040204" pitchFamily="34" charset="0"/>
            </a:endParaRPr>
          </a:p>
        </p:txBody>
      </p:sp>
      <p:sp>
        <p:nvSpPr>
          <p:cNvPr id="7" name="角丸四角形 13">
            <a:extLst>
              <a:ext uri="{FF2B5EF4-FFF2-40B4-BE49-F238E27FC236}">
                <a16:creationId xmlns:a16="http://schemas.microsoft.com/office/drawing/2014/main" id="{C7C41555-0DB0-4082-B9B5-62E0326F93C6}"/>
              </a:ext>
            </a:extLst>
          </p:cNvPr>
          <p:cNvSpPr/>
          <p:nvPr/>
        </p:nvSpPr>
        <p:spPr bwMode="auto">
          <a:xfrm>
            <a:off x="9022006" y="360000"/>
            <a:ext cx="1080000" cy="288000"/>
          </a:xfrm>
          <a:prstGeom prst="roundRect">
            <a:avLst>
              <a:gd name="adj" fmla="val 13229"/>
            </a:avLst>
          </a:prstGeom>
          <a:solidFill>
            <a:srgbClr val="FF9933"/>
          </a:solidFill>
          <a:ln w="285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defRPr/>
            </a:pPr>
            <a:r>
              <a:rPr kumimoji="1" lang="en-US" altLang="ja-JP" sz="1400" b="1" kern="0" dirty="0">
                <a:solidFill>
                  <a:srgbClr val="FFFFFF"/>
                </a:solidFill>
                <a:latin typeface="Meiryo UI" panose="020B0604030504040204" pitchFamily="50" charset="-128"/>
                <a:ea typeface="Meiryo UI" panose="020B0604030504040204" pitchFamily="50" charset="-128"/>
                <a:cs typeface="Verdana" panose="020B0604030504040204" pitchFamily="34" charset="0"/>
              </a:rPr>
              <a:t>4G</a:t>
            </a:r>
            <a:endParaRPr kumimoji="1" lang="ja-JP" altLang="en-US" sz="1400" b="1" kern="0" dirty="0">
              <a:solidFill>
                <a:srgbClr val="FFFFFF"/>
              </a:solidFill>
              <a:latin typeface="Meiryo UI" panose="020B0604030504040204" pitchFamily="50" charset="-128"/>
              <a:ea typeface="Meiryo UI" panose="020B0604030504040204" pitchFamily="50" charset="-128"/>
              <a:cs typeface="Verdana" panose="020B0604030504040204" pitchFamily="34" charset="0"/>
            </a:endParaRPr>
          </a:p>
        </p:txBody>
      </p:sp>
      <p:sp>
        <p:nvSpPr>
          <p:cNvPr id="14" name="Text Box 36">
            <a:extLst>
              <a:ext uri="{FF2B5EF4-FFF2-40B4-BE49-F238E27FC236}">
                <a16:creationId xmlns:a16="http://schemas.microsoft.com/office/drawing/2014/main" id="{3FE95F42-D92E-4DBC-A241-DAB55E4FC0FD}"/>
              </a:ext>
            </a:extLst>
          </p:cNvPr>
          <p:cNvSpPr txBox="1">
            <a:spLocks noChangeArrowheads="1"/>
          </p:cNvSpPr>
          <p:nvPr/>
        </p:nvSpPr>
        <p:spPr bwMode="auto">
          <a:xfrm>
            <a:off x="360005" y="9227844"/>
            <a:ext cx="11957865" cy="184666"/>
          </a:xfrm>
          <a:prstGeom prst="rect">
            <a:avLst/>
          </a:prstGeom>
          <a:noFill/>
          <a:ln w="34925" algn="ctr">
            <a:noFill/>
            <a:miter lim="800000"/>
            <a:headEnd/>
            <a:tailEnd/>
          </a:ln>
          <a:effectLst/>
        </p:spPr>
        <p:txBody>
          <a:bodyPr wrap="square" lIns="0" tIns="0" rIns="0" bIns="0" anchor="ctr" anchorCtr="0">
            <a:spAutoFit/>
          </a:bodyPr>
          <a:lstStyle/>
          <a:p>
            <a:pPr algn="l"/>
            <a:r>
              <a:rPr lang="en-US" altLang="ja-JP" sz="1200" dirty="0">
                <a:solidFill>
                  <a:schemeClr val="bg1">
                    <a:lumMod val="50000"/>
                  </a:schemeClr>
                </a:solidFill>
                <a:latin typeface="Meiryo UI" panose="020B0604030504040204" pitchFamily="50" charset="-128"/>
                <a:ea typeface="Meiryo UI" panose="020B0604030504040204" pitchFamily="50" charset="-128"/>
              </a:rPr>
              <a:t>※</a:t>
            </a:r>
            <a:r>
              <a:rPr lang="ja-JP" altLang="en-US" sz="1200" dirty="0">
                <a:solidFill>
                  <a:schemeClr val="bg1">
                    <a:lumMod val="50000"/>
                  </a:schemeClr>
                </a:solidFill>
                <a:latin typeface="Meiryo UI" panose="020B0604030504040204" pitchFamily="50" charset="-128"/>
                <a:ea typeface="Meiryo UI" panose="020B0604030504040204" pitchFamily="50" charset="-128"/>
              </a:rPr>
              <a:t>インハウスアプリケーションをご利用になる場合は、お客様と</a:t>
            </a:r>
            <a:r>
              <a:rPr lang="en-US" altLang="ja-JP" sz="1200" dirty="0">
                <a:solidFill>
                  <a:schemeClr val="bg1">
                    <a:lumMod val="50000"/>
                  </a:schemeClr>
                </a:solidFill>
                <a:latin typeface="Meiryo UI" panose="020B0604030504040204" pitchFamily="50" charset="-128"/>
                <a:ea typeface="Meiryo UI" panose="020B0604030504040204" pitchFamily="50" charset="-128"/>
              </a:rPr>
              <a:t>Apple</a:t>
            </a:r>
            <a:r>
              <a:rPr lang="ja-JP" altLang="en-US" sz="1200" dirty="0">
                <a:solidFill>
                  <a:schemeClr val="bg1">
                    <a:lumMod val="50000"/>
                  </a:schemeClr>
                </a:solidFill>
                <a:latin typeface="Meiryo UI" panose="020B0604030504040204" pitchFamily="50" charset="-128"/>
                <a:ea typeface="Meiryo UI" panose="020B0604030504040204" pitchFamily="50" charset="-128"/>
              </a:rPr>
              <a:t>社との間で</a:t>
            </a:r>
            <a:r>
              <a:rPr lang="en-US" altLang="ja-JP" sz="1200" dirty="0">
                <a:solidFill>
                  <a:schemeClr val="bg1">
                    <a:lumMod val="50000"/>
                  </a:schemeClr>
                </a:solidFill>
                <a:latin typeface="Meiryo UI" panose="020B0604030504040204" pitchFamily="50" charset="-128"/>
                <a:ea typeface="Meiryo UI" panose="020B0604030504040204" pitchFamily="50" charset="-128"/>
              </a:rPr>
              <a:t>ADEP</a:t>
            </a:r>
            <a:r>
              <a:rPr lang="ja-JP" altLang="en-US" sz="1200" dirty="0">
                <a:solidFill>
                  <a:schemeClr val="bg1">
                    <a:lumMod val="50000"/>
                  </a:schemeClr>
                </a:solidFill>
                <a:latin typeface="Meiryo UI" panose="020B0604030504040204" pitchFamily="50" charset="-128"/>
                <a:ea typeface="Meiryo UI" panose="020B0604030504040204" pitchFamily="50" charset="-128"/>
              </a:rPr>
              <a:t>（</a:t>
            </a:r>
            <a:r>
              <a:rPr lang="en-US" altLang="ja-JP" sz="1200" dirty="0">
                <a:solidFill>
                  <a:schemeClr val="bg1">
                    <a:lumMod val="50000"/>
                  </a:schemeClr>
                </a:solidFill>
                <a:latin typeface="Meiryo UI" panose="020B0604030504040204" pitchFamily="50" charset="-128"/>
                <a:ea typeface="Meiryo UI" panose="020B0604030504040204" pitchFamily="50" charset="-128"/>
              </a:rPr>
              <a:t>Apple Developer Enterprise Program</a:t>
            </a:r>
            <a:r>
              <a:rPr lang="ja-JP" altLang="en-US" sz="1200" dirty="0">
                <a:solidFill>
                  <a:schemeClr val="bg1">
                    <a:lumMod val="50000"/>
                  </a:schemeClr>
                </a:solidFill>
                <a:latin typeface="Meiryo UI" panose="020B0604030504040204" pitchFamily="50" charset="-128"/>
                <a:ea typeface="Meiryo UI" panose="020B0604030504040204" pitchFamily="50" charset="-128"/>
              </a:rPr>
              <a:t>）のご契約が必要になります。</a:t>
            </a:r>
          </a:p>
        </p:txBody>
      </p:sp>
      <p:sp>
        <p:nvSpPr>
          <p:cNvPr id="16" name="コンテンツ プレースホルダ 28">
            <a:extLst>
              <a:ext uri="{FF2B5EF4-FFF2-40B4-BE49-F238E27FC236}">
                <a16:creationId xmlns:a16="http://schemas.microsoft.com/office/drawing/2014/main" id="{003DC3BC-6338-4C07-92C8-4C079EFB31AC}"/>
              </a:ext>
            </a:extLst>
          </p:cNvPr>
          <p:cNvSpPr txBox="1">
            <a:spLocks/>
          </p:cNvSpPr>
          <p:nvPr/>
        </p:nvSpPr>
        <p:spPr>
          <a:xfrm>
            <a:off x="360006" y="1257478"/>
            <a:ext cx="12283200" cy="1368000"/>
          </a:xfrm>
          <a:prstGeom prst="rect">
            <a:avLst/>
          </a:prstGeom>
        </p:spPr>
        <p:txBody>
          <a:bodyPr lIns="0" rIns="0" anchor="ctr" anchorCtr="0"/>
          <a:lstStyle>
            <a:lvl1pPr marL="215900" algn="l" rtl="0" fontAlgn="base">
              <a:spcBef>
                <a:spcPts val="2400"/>
              </a:spcBef>
              <a:spcAft>
                <a:spcPct val="0"/>
              </a:spcAft>
              <a:defRPr sz="4400">
                <a:solidFill>
                  <a:schemeClr val="tx1"/>
                </a:solidFill>
                <a:latin typeface="HGP創英角ｺﾞｼｯｸUB" panose="020B0900000000000000" pitchFamily="50" charset="-128"/>
                <a:ea typeface="HGP創英角ｺﾞｼｯｸUB" panose="020B0900000000000000" pitchFamily="50" charset="-128"/>
                <a:cs typeface="+mn-cs"/>
                <a:sym typeface="ヒラギノ角ゴ ProN W6" charset="0"/>
              </a:defRPr>
            </a:lvl1pPr>
            <a:lvl2pPr marL="1231900" indent="-571500" algn="l" rtl="0" fontAlgn="base">
              <a:spcBef>
                <a:spcPts val="2400"/>
              </a:spcBef>
              <a:spcAft>
                <a:spcPct val="0"/>
              </a:spcAft>
              <a:buClr>
                <a:srgbClr val="000000"/>
              </a:buClr>
              <a:buSzPct val="171000"/>
              <a:buFont typeface="ヒラギノ角ゴ ProN W3" charset="0"/>
              <a:buChar char="•"/>
              <a:defRPr sz="4400">
                <a:solidFill>
                  <a:schemeClr val="tx1"/>
                </a:solidFill>
                <a:latin typeface="HGP創英角ｺﾞｼｯｸUB" panose="020B0900000000000000" pitchFamily="50" charset="-128"/>
                <a:ea typeface="HGP創英角ｺﾞｼｯｸUB" panose="020B0900000000000000" pitchFamily="50" charset="-128"/>
                <a:cs typeface="+mn-cs"/>
                <a:sym typeface="ヒラギノ角ゴ ProN W6" charset="0"/>
              </a:defRPr>
            </a:lvl2pPr>
            <a:lvl3pPr marL="1676400" indent="-571500" algn="l" rtl="0" fontAlgn="base">
              <a:spcBef>
                <a:spcPts val="2400"/>
              </a:spcBef>
              <a:spcAft>
                <a:spcPct val="0"/>
              </a:spcAft>
              <a:buClr>
                <a:srgbClr val="000000"/>
              </a:buClr>
              <a:buSzPct val="171000"/>
              <a:buFont typeface="ヒラギノ角ゴ ProN W3" charset="0"/>
              <a:buChar char="•"/>
              <a:defRPr sz="4400">
                <a:solidFill>
                  <a:schemeClr val="tx1"/>
                </a:solidFill>
                <a:latin typeface="HGP創英角ｺﾞｼｯｸUB" panose="020B0900000000000000" pitchFamily="50" charset="-128"/>
                <a:ea typeface="HGP創英角ｺﾞｼｯｸUB" panose="020B0900000000000000" pitchFamily="50" charset="-128"/>
                <a:cs typeface="+mn-cs"/>
                <a:sym typeface="ヒラギノ角ゴ ProN W6" charset="0"/>
              </a:defRPr>
            </a:lvl3pPr>
            <a:lvl4pPr marL="2120900" indent="-571500" algn="l" rtl="0" fontAlgn="base">
              <a:spcBef>
                <a:spcPts val="2400"/>
              </a:spcBef>
              <a:spcAft>
                <a:spcPct val="0"/>
              </a:spcAft>
              <a:buClr>
                <a:srgbClr val="000000"/>
              </a:buClr>
              <a:buSzPct val="171000"/>
              <a:buFont typeface="ヒラギノ角ゴ ProN W3" charset="0"/>
              <a:buChar char="•"/>
              <a:defRPr sz="4400">
                <a:solidFill>
                  <a:schemeClr val="tx1"/>
                </a:solidFill>
                <a:latin typeface="HGP創英角ｺﾞｼｯｸUB" panose="020B0900000000000000" pitchFamily="50" charset="-128"/>
                <a:ea typeface="HGP創英角ｺﾞｼｯｸUB" panose="020B0900000000000000" pitchFamily="50" charset="-128"/>
                <a:cs typeface="+mn-cs"/>
                <a:sym typeface="ヒラギノ角ゴ ProN W6" charset="0"/>
              </a:defRPr>
            </a:lvl4pPr>
            <a:lvl5pPr marL="2565400" indent="-571500" algn="l" rtl="0" fontAlgn="base">
              <a:spcBef>
                <a:spcPts val="2400"/>
              </a:spcBef>
              <a:spcAft>
                <a:spcPct val="0"/>
              </a:spcAft>
              <a:buClr>
                <a:srgbClr val="000000"/>
              </a:buClr>
              <a:buSzPct val="171000"/>
              <a:buFont typeface="ヒラギノ角ゴ ProN W3" charset="0"/>
              <a:buChar char="•"/>
              <a:defRPr sz="4400">
                <a:solidFill>
                  <a:schemeClr val="tx1"/>
                </a:solidFill>
                <a:latin typeface="HGP創英角ｺﾞｼｯｸUB" panose="020B0900000000000000" pitchFamily="50" charset="-128"/>
                <a:ea typeface="HGP創英角ｺﾞｼｯｸUB" panose="020B0900000000000000" pitchFamily="50" charset="-128"/>
                <a:cs typeface="+mn-cs"/>
                <a:sym typeface="ヒラギノ角ゴ ProN W6" charset="0"/>
              </a:defRPr>
            </a:lvl5pPr>
            <a:lvl6pPr marL="3022600" indent="-571500" algn="l" rtl="0" fontAlgn="base">
              <a:spcBef>
                <a:spcPts val="2400"/>
              </a:spcBef>
              <a:spcAft>
                <a:spcPct val="0"/>
              </a:spcAft>
              <a:buClr>
                <a:srgbClr val="000000"/>
              </a:buClr>
              <a:buSzPct val="171000"/>
              <a:buFont typeface="ヒラギノ角ゴ ProN W3" charset="0"/>
              <a:buChar char="•"/>
              <a:defRPr sz="3800">
                <a:solidFill>
                  <a:schemeClr val="tx1"/>
                </a:solidFill>
                <a:latin typeface="+mn-lt"/>
                <a:ea typeface="+mn-ea"/>
                <a:cs typeface="+mn-cs"/>
                <a:sym typeface="ヒラギノ角ゴ ProN W6" charset="0"/>
              </a:defRPr>
            </a:lvl6pPr>
            <a:lvl7pPr marL="3479800" indent="-571500" algn="l" rtl="0" fontAlgn="base">
              <a:spcBef>
                <a:spcPts val="2400"/>
              </a:spcBef>
              <a:spcAft>
                <a:spcPct val="0"/>
              </a:spcAft>
              <a:buClr>
                <a:srgbClr val="000000"/>
              </a:buClr>
              <a:buSzPct val="171000"/>
              <a:buFont typeface="ヒラギノ角ゴ ProN W3" charset="0"/>
              <a:buChar char="•"/>
              <a:defRPr sz="3800">
                <a:solidFill>
                  <a:schemeClr val="tx1"/>
                </a:solidFill>
                <a:latin typeface="+mn-lt"/>
                <a:ea typeface="+mn-ea"/>
                <a:cs typeface="+mn-cs"/>
                <a:sym typeface="ヒラギノ角ゴ ProN W6" charset="0"/>
              </a:defRPr>
            </a:lvl7pPr>
            <a:lvl8pPr marL="3937000" indent="-571500" algn="l" rtl="0" fontAlgn="base">
              <a:spcBef>
                <a:spcPts val="2400"/>
              </a:spcBef>
              <a:spcAft>
                <a:spcPct val="0"/>
              </a:spcAft>
              <a:buClr>
                <a:srgbClr val="000000"/>
              </a:buClr>
              <a:buSzPct val="171000"/>
              <a:buFont typeface="ヒラギノ角ゴ ProN W3" charset="0"/>
              <a:buChar char="•"/>
              <a:defRPr sz="3800">
                <a:solidFill>
                  <a:schemeClr val="tx1"/>
                </a:solidFill>
                <a:latin typeface="+mn-lt"/>
                <a:ea typeface="+mn-ea"/>
                <a:cs typeface="+mn-cs"/>
                <a:sym typeface="ヒラギノ角ゴ ProN W6" charset="0"/>
              </a:defRPr>
            </a:lvl8pPr>
            <a:lvl9pPr marL="4394200" indent="-571500" algn="l" rtl="0" fontAlgn="base">
              <a:spcBef>
                <a:spcPts val="2400"/>
              </a:spcBef>
              <a:spcAft>
                <a:spcPct val="0"/>
              </a:spcAft>
              <a:buClr>
                <a:srgbClr val="000000"/>
              </a:buClr>
              <a:buSzPct val="171000"/>
              <a:buFont typeface="ヒラギノ角ゴ ProN W3" charset="0"/>
              <a:buChar char="•"/>
              <a:defRPr sz="3800">
                <a:solidFill>
                  <a:schemeClr val="tx1"/>
                </a:solidFill>
                <a:latin typeface="+mn-lt"/>
                <a:ea typeface="+mn-ea"/>
                <a:cs typeface="+mn-cs"/>
                <a:sym typeface="ヒラギノ角ゴ ProN W6" charset="0"/>
              </a:defRPr>
            </a:lvl9pPr>
          </a:lstStyle>
          <a:p>
            <a:pPr marL="0" algn="ctr">
              <a:spcBef>
                <a:spcPts val="0"/>
              </a:spcBef>
              <a:defRPr/>
            </a:pPr>
            <a:r>
              <a:rPr lang="ja-JP" altLang="en-US" sz="3000" dirty="0">
                <a:latin typeface="Meiryo UI" panose="020B0604030504040204" pitchFamily="50" charset="-128"/>
                <a:ea typeface="Meiryo UI" panose="020B0604030504040204" pitchFamily="50" charset="-128"/>
              </a:rPr>
              <a:t>専用アプリで利用者様とのコミュニケーションを促進</a:t>
            </a:r>
          </a:p>
        </p:txBody>
      </p:sp>
      <p:grpSp>
        <p:nvGrpSpPr>
          <p:cNvPr id="36" name="グループ化 35">
            <a:extLst>
              <a:ext uri="{FF2B5EF4-FFF2-40B4-BE49-F238E27FC236}">
                <a16:creationId xmlns:a16="http://schemas.microsoft.com/office/drawing/2014/main" id="{88A053EC-6947-4DD9-A4A9-6BAB0B65CF76}"/>
              </a:ext>
            </a:extLst>
          </p:cNvPr>
          <p:cNvGrpSpPr/>
          <p:nvPr/>
        </p:nvGrpSpPr>
        <p:grpSpPr>
          <a:xfrm>
            <a:off x="3585734" y="3221515"/>
            <a:ext cx="5831744" cy="4893524"/>
            <a:chOff x="3362338" y="2591999"/>
            <a:chExt cx="6278536" cy="5268436"/>
          </a:xfrm>
          <a:effectLst>
            <a:outerShdw blurRad="50800" dist="38100" dir="2700000" algn="tl" rotWithShape="0">
              <a:prstClr val="black">
                <a:alpha val="40000"/>
              </a:prstClr>
            </a:outerShdw>
          </a:effectLst>
        </p:grpSpPr>
        <p:grpSp>
          <p:nvGrpSpPr>
            <p:cNvPr id="8" name="グループ化 7">
              <a:extLst>
                <a:ext uri="{FF2B5EF4-FFF2-40B4-BE49-F238E27FC236}">
                  <a16:creationId xmlns:a16="http://schemas.microsoft.com/office/drawing/2014/main" id="{994FA39D-A627-4793-93D1-269CA6B756D3}"/>
                </a:ext>
              </a:extLst>
            </p:cNvPr>
            <p:cNvGrpSpPr/>
            <p:nvPr/>
          </p:nvGrpSpPr>
          <p:grpSpPr>
            <a:xfrm>
              <a:off x="3362338" y="2591999"/>
              <a:ext cx="6278536" cy="5268436"/>
              <a:chOff x="3362338" y="2591999"/>
              <a:chExt cx="6278536" cy="5268436"/>
            </a:xfrm>
          </p:grpSpPr>
          <p:pic>
            <p:nvPicPr>
              <p:cNvPr id="9" name="Picture 26" descr="4">
                <a:extLst>
                  <a:ext uri="{FF2B5EF4-FFF2-40B4-BE49-F238E27FC236}">
                    <a16:creationId xmlns:a16="http://schemas.microsoft.com/office/drawing/2014/main" id="{765FCE39-A323-4ECC-8A1B-AF2C4232EE5D}"/>
                  </a:ext>
                </a:extLst>
              </p:cNvPr>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3362338" y="2591999"/>
                <a:ext cx="6278536" cy="5268436"/>
              </a:xfrm>
              <a:prstGeom prst="rect">
                <a:avLst/>
              </a:prstGeom>
              <a:noFill/>
              <a:ln w="9525">
                <a:noFill/>
                <a:miter lim="800000"/>
                <a:headEnd/>
                <a:tailEnd/>
              </a:ln>
            </p:spPr>
          </p:pic>
          <p:pic>
            <p:nvPicPr>
              <p:cNvPr id="10" name="図 9" descr="写真 (1).PNG">
                <a:extLst>
                  <a:ext uri="{FF2B5EF4-FFF2-40B4-BE49-F238E27FC236}">
                    <a16:creationId xmlns:a16="http://schemas.microsoft.com/office/drawing/2014/main" id="{4E941C68-ECB6-4DBE-A470-6A6215E5A4D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875296" y="3136795"/>
                <a:ext cx="5252621" cy="4178843"/>
              </a:xfrm>
              <a:prstGeom prst="rect">
                <a:avLst/>
              </a:prstGeom>
            </p:spPr>
          </p:pic>
        </p:grpSp>
        <p:sp>
          <p:nvSpPr>
            <p:cNvPr id="15" name="正方形/長方形 7">
              <a:extLst>
                <a:ext uri="{FF2B5EF4-FFF2-40B4-BE49-F238E27FC236}">
                  <a16:creationId xmlns:a16="http://schemas.microsoft.com/office/drawing/2014/main" id="{BE4EF933-759B-4F44-813A-2D190B4CD3BA}"/>
                </a:ext>
              </a:extLst>
            </p:cNvPr>
            <p:cNvSpPr>
              <a:spLocks noChangeArrowheads="1"/>
            </p:cNvSpPr>
            <p:nvPr/>
          </p:nvSpPr>
          <p:spPr bwMode="auto">
            <a:xfrm>
              <a:off x="4028798" y="4153976"/>
              <a:ext cx="1751737" cy="1384781"/>
            </a:xfrm>
            <a:prstGeom prst="rect">
              <a:avLst/>
            </a:prstGeom>
            <a:noFill/>
            <a:ln w="38100" algn="ctr">
              <a:solidFill>
                <a:srgbClr val="DE0000"/>
              </a:solidFill>
              <a:round/>
              <a:headEnd/>
              <a:tailEnd/>
            </a:ln>
          </p:spPr>
          <p:txBody>
            <a:bodyPr lIns="125675" tIns="62838" rIns="125675" bIns="62838"/>
            <a:lstStyle/>
            <a:p>
              <a:pPr algn="l"/>
              <a:endParaRPr lang="ja-JP" altLang="en-US" sz="2700" b="1">
                <a:latin typeface="Meiryo UI" panose="020B0604030504040204" pitchFamily="50" charset="-128"/>
                <a:ea typeface="Meiryo UI" panose="020B0604030504040204" pitchFamily="50" charset="-128"/>
              </a:endParaRPr>
            </a:p>
          </p:txBody>
        </p:sp>
        <p:sp>
          <p:nvSpPr>
            <p:cNvPr id="17" name="正方形/長方形 10">
              <a:extLst>
                <a:ext uri="{FF2B5EF4-FFF2-40B4-BE49-F238E27FC236}">
                  <a16:creationId xmlns:a16="http://schemas.microsoft.com/office/drawing/2014/main" id="{9B11E3A5-52B3-4E8B-8574-53661A410C66}"/>
                </a:ext>
              </a:extLst>
            </p:cNvPr>
            <p:cNvSpPr>
              <a:spLocks noChangeArrowheads="1"/>
            </p:cNvSpPr>
            <p:nvPr/>
          </p:nvSpPr>
          <p:spPr bwMode="auto">
            <a:xfrm>
              <a:off x="4028798" y="5668094"/>
              <a:ext cx="1999422" cy="1496183"/>
            </a:xfrm>
            <a:prstGeom prst="rect">
              <a:avLst/>
            </a:prstGeom>
            <a:noFill/>
            <a:ln w="38100" algn="ctr">
              <a:solidFill>
                <a:srgbClr val="DE0000"/>
              </a:solidFill>
              <a:round/>
              <a:headEnd/>
              <a:tailEnd/>
            </a:ln>
          </p:spPr>
          <p:txBody>
            <a:bodyPr lIns="125675" tIns="62838" rIns="125675" bIns="62838"/>
            <a:lstStyle/>
            <a:p>
              <a:pPr algn="l"/>
              <a:endParaRPr lang="ja-JP" altLang="en-US" sz="2700" b="1">
                <a:latin typeface="Meiryo UI" panose="020B0604030504040204" pitchFamily="50" charset="-128"/>
                <a:ea typeface="Meiryo UI" panose="020B0604030504040204" pitchFamily="50" charset="-128"/>
              </a:endParaRPr>
            </a:p>
          </p:txBody>
        </p:sp>
        <p:sp>
          <p:nvSpPr>
            <p:cNvPr id="18" name="正方形/長方形 8">
              <a:extLst>
                <a:ext uri="{FF2B5EF4-FFF2-40B4-BE49-F238E27FC236}">
                  <a16:creationId xmlns:a16="http://schemas.microsoft.com/office/drawing/2014/main" id="{1A871997-6ABD-4FDC-9A06-02E88DD90F4A}"/>
                </a:ext>
              </a:extLst>
            </p:cNvPr>
            <p:cNvSpPr>
              <a:spLocks noChangeArrowheads="1"/>
            </p:cNvSpPr>
            <p:nvPr/>
          </p:nvSpPr>
          <p:spPr bwMode="auto">
            <a:xfrm>
              <a:off x="3981326" y="3793876"/>
              <a:ext cx="5067808" cy="279742"/>
            </a:xfrm>
            <a:prstGeom prst="rect">
              <a:avLst/>
            </a:prstGeom>
            <a:noFill/>
            <a:ln w="38100" algn="ctr">
              <a:solidFill>
                <a:srgbClr val="DE0000"/>
              </a:solidFill>
              <a:round/>
              <a:headEnd/>
              <a:tailEnd/>
            </a:ln>
          </p:spPr>
          <p:txBody>
            <a:bodyPr lIns="125675" tIns="62838" rIns="125675" bIns="62838"/>
            <a:lstStyle/>
            <a:p>
              <a:pPr algn="l"/>
              <a:endParaRPr lang="ja-JP" altLang="en-US" sz="2700" b="1">
                <a:latin typeface="Meiryo UI" panose="020B0604030504040204" pitchFamily="50" charset="-128"/>
                <a:ea typeface="Meiryo UI" panose="020B0604030504040204" pitchFamily="50" charset="-128"/>
              </a:endParaRPr>
            </a:p>
          </p:txBody>
        </p:sp>
        <p:sp>
          <p:nvSpPr>
            <p:cNvPr id="19" name="正方形/長方形 9">
              <a:extLst>
                <a:ext uri="{FF2B5EF4-FFF2-40B4-BE49-F238E27FC236}">
                  <a16:creationId xmlns:a16="http://schemas.microsoft.com/office/drawing/2014/main" id="{57223974-9960-47CE-8C82-DB6683F8D6EF}"/>
                </a:ext>
              </a:extLst>
            </p:cNvPr>
            <p:cNvSpPr>
              <a:spLocks noChangeArrowheads="1"/>
            </p:cNvSpPr>
            <p:nvPr/>
          </p:nvSpPr>
          <p:spPr bwMode="auto">
            <a:xfrm>
              <a:off x="5780534" y="4153975"/>
              <a:ext cx="3204000" cy="1386000"/>
            </a:xfrm>
            <a:prstGeom prst="rect">
              <a:avLst/>
            </a:prstGeom>
            <a:noFill/>
            <a:ln w="38100" algn="ctr">
              <a:solidFill>
                <a:srgbClr val="DE0000"/>
              </a:solidFill>
              <a:round/>
              <a:headEnd/>
              <a:tailEnd/>
            </a:ln>
          </p:spPr>
          <p:txBody>
            <a:bodyPr lIns="125675" tIns="62838" rIns="125675" bIns="62838"/>
            <a:lstStyle/>
            <a:p>
              <a:pPr algn="l"/>
              <a:endParaRPr lang="ja-JP" altLang="en-US" sz="2700" b="1">
                <a:latin typeface="Meiryo UI" panose="020B0604030504040204" pitchFamily="50" charset="-128"/>
                <a:ea typeface="Meiryo UI" panose="020B0604030504040204" pitchFamily="50" charset="-128"/>
              </a:endParaRPr>
            </a:p>
          </p:txBody>
        </p:sp>
        <p:sp>
          <p:nvSpPr>
            <p:cNvPr id="20" name="正方形/長方形 11">
              <a:extLst>
                <a:ext uri="{FF2B5EF4-FFF2-40B4-BE49-F238E27FC236}">
                  <a16:creationId xmlns:a16="http://schemas.microsoft.com/office/drawing/2014/main" id="{F89252E3-6F69-484A-90F0-481EE428D5D3}"/>
                </a:ext>
              </a:extLst>
            </p:cNvPr>
            <p:cNvSpPr>
              <a:spLocks noChangeArrowheads="1"/>
            </p:cNvSpPr>
            <p:nvPr/>
          </p:nvSpPr>
          <p:spPr bwMode="auto">
            <a:xfrm>
              <a:off x="6212534" y="5668094"/>
              <a:ext cx="2772000" cy="792088"/>
            </a:xfrm>
            <a:prstGeom prst="rect">
              <a:avLst/>
            </a:prstGeom>
            <a:noFill/>
            <a:ln w="38100" algn="ctr">
              <a:solidFill>
                <a:srgbClr val="DE0000"/>
              </a:solidFill>
              <a:round/>
              <a:headEnd/>
              <a:tailEnd/>
            </a:ln>
          </p:spPr>
          <p:txBody>
            <a:bodyPr lIns="125675" tIns="62838" rIns="125675" bIns="62838"/>
            <a:lstStyle/>
            <a:p>
              <a:pPr algn="l"/>
              <a:endParaRPr lang="ja-JP" altLang="en-US" sz="2700" b="1">
                <a:latin typeface="Meiryo UI" panose="020B0604030504040204" pitchFamily="50" charset="-128"/>
                <a:ea typeface="Meiryo UI" panose="020B0604030504040204" pitchFamily="50" charset="-128"/>
              </a:endParaRPr>
            </a:p>
          </p:txBody>
        </p:sp>
      </p:grpSp>
      <p:sp>
        <p:nvSpPr>
          <p:cNvPr id="100" name="Line 95">
            <a:extLst>
              <a:ext uri="{FF2B5EF4-FFF2-40B4-BE49-F238E27FC236}">
                <a16:creationId xmlns:a16="http://schemas.microsoft.com/office/drawing/2014/main" id="{4BC24E72-32C5-45A2-AC14-78C11041E695}"/>
              </a:ext>
            </a:extLst>
          </p:cNvPr>
          <p:cNvSpPr>
            <a:spLocks noChangeShapeType="1"/>
          </p:cNvSpPr>
          <p:nvPr/>
        </p:nvSpPr>
        <p:spPr bwMode="auto">
          <a:xfrm flipV="1">
            <a:off x="2518911" y="6709672"/>
            <a:ext cx="1641763" cy="613763"/>
          </a:xfrm>
          <a:prstGeom prst="line">
            <a:avLst/>
          </a:prstGeom>
          <a:noFill/>
          <a:ln w="38100">
            <a:solidFill>
              <a:srgbClr val="DE0000"/>
            </a:solidFill>
            <a:round/>
            <a:headEnd/>
            <a:tailEnd type="arrow" w="med" len="med"/>
          </a:ln>
          <a:effectLst/>
        </p:spPr>
        <p:txBody>
          <a:bodyPr lIns="125675" tIns="62838" rIns="125675" bIns="62838"/>
          <a:lstStyle/>
          <a:p>
            <a:endParaRPr lang="ja-JP" altLang="en-US" b="1">
              <a:latin typeface="Meiryo UI" panose="020B0604030504040204" pitchFamily="50" charset="-128"/>
              <a:ea typeface="Meiryo UI" panose="020B0604030504040204" pitchFamily="50" charset="-128"/>
            </a:endParaRPr>
          </a:p>
        </p:txBody>
      </p:sp>
      <p:grpSp>
        <p:nvGrpSpPr>
          <p:cNvPr id="114" name="グループ化 113">
            <a:extLst>
              <a:ext uri="{FF2B5EF4-FFF2-40B4-BE49-F238E27FC236}">
                <a16:creationId xmlns:a16="http://schemas.microsoft.com/office/drawing/2014/main" id="{7DDAED60-BBE5-4979-ABB7-F006E9A24AF4}"/>
              </a:ext>
            </a:extLst>
          </p:cNvPr>
          <p:cNvGrpSpPr/>
          <p:nvPr/>
        </p:nvGrpSpPr>
        <p:grpSpPr>
          <a:xfrm>
            <a:off x="783296" y="7268554"/>
            <a:ext cx="3852000" cy="1440000"/>
            <a:chOff x="783296" y="7268554"/>
            <a:chExt cx="3852000" cy="1440000"/>
          </a:xfrm>
        </p:grpSpPr>
        <p:sp>
          <p:nvSpPr>
            <p:cNvPr id="24" name="四角形: 角を丸くする 23">
              <a:extLst>
                <a:ext uri="{FF2B5EF4-FFF2-40B4-BE49-F238E27FC236}">
                  <a16:creationId xmlns:a16="http://schemas.microsoft.com/office/drawing/2014/main" id="{5F486176-04E6-4952-90BE-D96BB07A66F9}"/>
                </a:ext>
              </a:extLst>
            </p:cNvPr>
            <p:cNvSpPr/>
            <p:nvPr/>
          </p:nvSpPr>
          <p:spPr bwMode="auto">
            <a:xfrm>
              <a:off x="783296" y="7268554"/>
              <a:ext cx="3852000" cy="1440000"/>
            </a:xfrm>
            <a:prstGeom prst="roundRect">
              <a:avLst>
                <a:gd name="adj" fmla="val 4410"/>
              </a:avLst>
            </a:prstGeom>
            <a:solidFill>
              <a:schemeClr val="bg1"/>
            </a:solidFill>
            <a:ln w="19050" algn="ctr">
              <a:solidFill>
                <a:schemeClr val="bg1">
                  <a:lumMod val="50000"/>
                </a:schemeClr>
              </a:solidFill>
              <a:round/>
              <a:headEnd/>
              <a:tailEnd/>
            </a:ln>
            <a:effectLst>
              <a:outerShdw blurRad="101600" dist="114300" dir="2700000" algn="tl" rotWithShape="0">
                <a:prstClr val="black">
                  <a:alpha val="40000"/>
                </a:prstClr>
              </a:outerShdw>
            </a:effectLst>
          </p:spPr>
          <p:txBody>
            <a:bodyPr lIns="125675" tIns="62838" rIns="125675" bIns="62838" rtlCol="0" anchor="ctr"/>
            <a:lstStyle/>
            <a:p>
              <a:pPr algn="l"/>
              <a:endParaRPr kumimoji="1" lang="ja-JP" altLang="en-US" sz="2700" b="1">
                <a:latin typeface="Meiryo UI" panose="020B0604030504040204" pitchFamily="50" charset="-128"/>
                <a:ea typeface="Meiryo UI" panose="020B0604030504040204" pitchFamily="50" charset="-128"/>
              </a:endParaRPr>
            </a:p>
          </p:txBody>
        </p:sp>
        <p:grpSp>
          <p:nvGrpSpPr>
            <p:cNvPr id="109" name="グループ化 108">
              <a:extLst>
                <a:ext uri="{FF2B5EF4-FFF2-40B4-BE49-F238E27FC236}">
                  <a16:creationId xmlns:a16="http://schemas.microsoft.com/office/drawing/2014/main" id="{5EAA7C19-E721-4A39-A753-1837814173AA}"/>
                </a:ext>
              </a:extLst>
            </p:cNvPr>
            <p:cNvGrpSpPr/>
            <p:nvPr/>
          </p:nvGrpSpPr>
          <p:grpSpPr>
            <a:xfrm>
              <a:off x="945296" y="7447002"/>
              <a:ext cx="3528000" cy="1119105"/>
              <a:chOff x="945296" y="7447002"/>
              <a:chExt cx="3528000" cy="1119105"/>
            </a:xfrm>
          </p:grpSpPr>
          <p:sp>
            <p:nvSpPr>
              <p:cNvPr id="12" name="正方形/長方形 11">
                <a:extLst>
                  <a:ext uri="{FF2B5EF4-FFF2-40B4-BE49-F238E27FC236}">
                    <a16:creationId xmlns:a16="http://schemas.microsoft.com/office/drawing/2014/main" id="{3E8E8B1C-698A-45D6-B021-584EF40896BF}"/>
                  </a:ext>
                </a:extLst>
              </p:cNvPr>
              <p:cNvSpPr/>
              <p:nvPr/>
            </p:nvSpPr>
            <p:spPr>
              <a:xfrm>
                <a:off x="945296" y="7956000"/>
                <a:ext cx="3528000" cy="610107"/>
              </a:xfrm>
              <a:prstGeom prst="rect">
                <a:avLst/>
              </a:prstGeom>
            </p:spPr>
            <p:txBody>
              <a:bodyPr lIns="72000" tIns="0" rIns="72000" bIns="0" anchor="t" anchorCtr="0">
                <a:noAutofit/>
              </a:bodyPr>
              <a:lstStyle/>
              <a:p>
                <a:pPr lvl="0" algn="just"/>
                <a:r>
                  <a:rPr kumimoji="1" lang="ja-JP" altLang="en-US" sz="2000" dirty="0">
                    <a:solidFill>
                      <a:schemeClr val="tx1"/>
                    </a:solidFill>
                    <a:latin typeface="Meiryo UI" panose="020B0604030504040204" pitchFamily="50" charset="-128"/>
                    <a:ea typeface="Meiryo UI" panose="020B0604030504040204" pitchFamily="50" charset="-128"/>
                  </a:rPr>
                  <a:t>動画をミニ画面、フル画面で再生可能</a:t>
                </a:r>
              </a:p>
            </p:txBody>
          </p:sp>
          <p:sp>
            <p:nvSpPr>
              <p:cNvPr id="23" name="四角形: 角を丸くする 22">
                <a:extLst>
                  <a:ext uri="{FF2B5EF4-FFF2-40B4-BE49-F238E27FC236}">
                    <a16:creationId xmlns:a16="http://schemas.microsoft.com/office/drawing/2014/main" id="{E6F8AEA3-FDA4-450D-B675-217AC9568C7D}"/>
                  </a:ext>
                </a:extLst>
              </p:cNvPr>
              <p:cNvSpPr/>
              <p:nvPr/>
            </p:nvSpPr>
            <p:spPr bwMode="auto">
              <a:xfrm>
                <a:off x="945296" y="7447002"/>
                <a:ext cx="3528000" cy="451068"/>
              </a:xfrm>
              <a:prstGeom prst="roundRect">
                <a:avLst>
                  <a:gd name="adj" fmla="val 14078"/>
                </a:avLst>
              </a:prstGeom>
              <a:solidFill>
                <a:schemeClr val="bg1">
                  <a:lumMod val="50000"/>
                </a:schemeClr>
              </a:solidFill>
              <a:ln w="12700" algn="ctr">
                <a:noFill/>
                <a:round/>
                <a:headEnd/>
                <a:tailEnd/>
              </a:ln>
            </p:spPr>
            <p:txBody>
              <a:bodyPr lIns="0" tIns="0" rIns="0" bIns="0" rtlCol="0" anchor="ctr" anchorCtr="1"/>
              <a:lstStyle/>
              <a:p>
                <a:pPr lvl="0"/>
                <a:r>
                  <a:rPr kumimoji="1" lang="ja-JP" altLang="en-US" sz="2400" b="1" dirty="0">
                    <a:solidFill>
                      <a:schemeClr val="bg1"/>
                    </a:solidFill>
                    <a:latin typeface="Meiryo UI" panose="020B0604030504040204" pitchFamily="50" charset="-128"/>
                    <a:ea typeface="Meiryo UI" panose="020B0604030504040204" pitchFamily="50" charset="-128"/>
                  </a:rPr>
                  <a:t>動画再生</a:t>
                </a:r>
              </a:p>
            </p:txBody>
          </p:sp>
        </p:grpSp>
      </p:grpSp>
      <p:sp>
        <p:nvSpPr>
          <p:cNvPr id="101" name="Line 87">
            <a:extLst>
              <a:ext uri="{FF2B5EF4-FFF2-40B4-BE49-F238E27FC236}">
                <a16:creationId xmlns:a16="http://schemas.microsoft.com/office/drawing/2014/main" id="{63EF232D-5DB0-4D27-A4D3-703BBE23F81E}"/>
              </a:ext>
            </a:extLst>
          </p:cNvPr>
          <p:cNvSpPr>
            <a:spLocks noChangeShapeType="1"/>
          </p:cNvSpPr>
          <p:nvPr/>
        </p:nvSpPr>
        <p:spPr bwMode="auto">
          <a:xfrm>
            <a:off x="2717329" y="3882076"/>
            <a:ext cx="1443346" cy="1217936"/>
          </a:xfrm>
          <a:prstGeom prst="line">
            <a:avLst/>
          </a:prstGeom>
          <a:noFill/>
          <a:ln w="38100">
            <a:solidFill>
              <a:srgbClr val="DE0000"/>
            </a:solidFill>
            <a:round/>
            <a:headEnd/>
            <a:tailEnd type="arrow" w="med" len="med"/>
          </a:ln>
          <a:effectLst/>
        </p:spPr>
        <p:txBody>
          <a:bodyPr lIns="125675" tIns="62838" rIns="125675" bIns="62838"/>
          <a:lstStyle/>
          <a:p>
            <a:endParaRPr lang="ja-JP" altLang="en-US" b="1">
              <a:latin typeface="Meiryo UI" panose="020B0604030504040204" pitchFamily="50" charset="-128"/>
              <a:ea typeface="Meiryo UI" panose="020B0604030504040204" pitchFamily="50" charset="-128"/>
            </a:endParaRPr>
          </a:p>
        </p:txBody>
      </p:sp>
      <p:sp>
        <p:nvSpPr>
          <p:cNvPr id="102" name="Line 90">
            <a:extLst>
              <a:ext uri="{FF2B5EF4-FFF2-40B4-BE49-F238E27FC236}">
                <a16:creationId xmlns:a16="http://schemas.microsoft.com/office/drawing/2014/main" id="{B5246701-6D2F-4BE5-A9B4-A0D4C01DFE1D}"/>
              </a:ext>
            </a:extLst>
          </p:cNvPr>
          <p:cNvSpPr>
            <a:spLocks noChangeShapeType="1"/>
          </p:cNvSpPr>
          <p:nvPr/>
        </p:nvSpPr>
        <p:spPr bwMode="auto">
          <a:xfrm flipH="1" flipV="1">
            <a:off x="7509717" y="6849272"/>
            <a:ext cx="944704" cy="1077964"/>
          </a:xfrm>
          <a:prstGeom prst="line">
            <a:avLst/>
          </a:prstGeom>
          <a:noFill/>
          <a:ln w="38100">
            <a:solidFill>
              <a:srgbClr val="DE0000"/>
            </a:solidFill>
            <a:round/>
            <a:headEnd/>
            <a:tailEnd type="arrow" w="med" len="med"/>
          </a:ln>
          <a:effectLst/>
        </p:spPr>
        <p:txBody>
          <a:bodyPr lIns="125675" tIns="62838" rIns="125675" bIns="62838"/>
          <a:lstStyle/>
          <a:p>
            <a:endParaRPr lang="ja-JP" altLang="en-US" b="1">
              <a:latin typeface="Meiryo UI" panose="020B0604030504040204" pitchFamily="50" charset="-128"/>
              <a:ea typeface="Meiryo UI" panose="020B0604030504040204" pitchFamily="50" charset="-128"/>
            </a:endParaRPr>
          </a:p>
        </p:txBody>
      </p:sp>
      <p:sp>
        <p:nvSpPr>
          <p:cNvPr id="103" name="Line 89">
            <a:extLst>
              <a:ext uri="{FF2B5EF4-FFF2-40B4-BE49-F238E27FC236}">
                <a16:creationId xmlns:a16="http://schemas.microsoft.com/office/drawing/2014/main" id="{1A9AF51E-4D8D-449C-88EF-2509E801E931}"/>
              </a:ext>
            </a:extLst>
          </p:cNvPr>
          <p:cNvSpPr>
            <a:spLocks noChangeShapeType="1"/>
          </p:cNvSpPr>
          <p:nvPr/>
        </p:nvSpPr>
        <p:spPr bwMode="auto">
          <a:xfrm flipH="1">
            <a:off x="7509718" y="3303226"/>
            <a:ext cx="968392" cy="977997"/>
          </a:xfrm>
          <a:prstGeom prst="line">
            <a:avLst/>
          </a:prstGeom>
          <a:noFill/>
          <a:ln w="38100">
            <a:solidFill>
              <a:srgbClr val="DE0000"/>
            </a:solidFill>
            <a:round/>
            <a:headEnd/>
            <a:tailEnd type="arrow" w="med" len="med"/>
          </a:ln>
          <a:effectLst/>
        </p:spPr>
        <p:txBody>
          <a:bodyPr lIns="125675" tIns="62838" rIns="125675" bIns="62838"/>
          <a:lstStyle/>
          <a:p>
            <a:endParaRPr lang="ja-JP" altLang="en-US" b="1">
              <a:latin typeface="Meiryo UI" panose="020B0604030504040204" pitchFamily="50" charset="-128"/>
              <a:ea typeface="Meiryo UI" panose="020B0604030504040204" pitchFamily="50" charset="-128"/>
            </a:endParaRPr>
          </a:p>
        </p:txBody>
      </p:sp>
      <p:sp>
        <p:nvSpPr>
          <p:cNvPr id="104" name="Line 88">
            <a:extLst>
              <a:ext uri="{FF2B5EF4-FFF2-40B4-BE49-F238E27FC236}">
                <a16:creationId xmlns:a16="http://schemas.microsoft.com/office/drawing/2014/main" id="{9115D181-17A7-4B2E-8E30-D95D43B77AE5}"/>
              </a:ext>
            </a:extLst>
          </p:cNvPr>
          <p:cNvSpPr>
            <a:spLocks noChangeShapeType="1"/>
          </p:cNvSpPr>
          <p:nvPr/>
        </p:nvSpPr>
        <p:spPr bwMode="auto">
          <a:xfrm flipH="1" flipV="1">
            <a:off x="7837530" y="5256888"/>
            <a:ext cx="634755" cy="456612"/>
          </a:xfrm>
          <a:prstGeom prst="line">
            <a:avLst/>
          </a:prstGeom>
          <a:noFill/>
          <a:ln w="38100">
            <a:solidFill>
              <a:srgbClr val="DE0000"/>
            </a:solidFill>
            <a:round/>
            <a:headEnd/>
            <a:tailEnd type="arrow" w="med" len="med"/>
          </a:ln>
          <a:effectLst/>
        </p:spPr>
        <p:txBody>
          <a:bodyPr lIns="125675" tIns="62838" rIns="125675" bIns="62838"/>
          <a:lstStyle/>
          <a:p>
            <a:endParaRPr lang="ja-JP" altLang="en-US" b="1">
              <a:latin typeface="Meiryo UI" panose="020B0604030504040204" pitchFamily="50" charset="-128"/>
              <a:ea typeface="Meiryo UI" panose="020B0604030504040204" pitchFamily="50" charset="-128"/>
            </a:endParaRPr>
          </a:p>
        </p:txBody>
      </p:sp>
      <p:grpSp>
        <p:nvGrpSpPr>
          <p:cNvPr id="110" name="グループ化 109">
            <a:extLst>
              <a:ext uri="{FF2B5EF4-FFF2-40B4-BE49-F238E27FC236}">
                <a16:creationId xmlns:a16="http://schemas.microsoft.com/office/drawing/2014/main" id="{A01EC34B-9432-4E88-8B41-A0C89B1EE808}"/>
              </a:ext>
            </a:extLst>
          </p:cNvPr>
          <p:cNvGrpSpPr/>
          <p:nvPr/>
        </p:nvGrpSpPr>
        <p:grpSpPr>
          <a:xfrm>
            <a:off x="783296" y="2591999"/>
            <a:ext cx="3852000" cy="1404000"/>
            <a:chOff x="783296" y="2591999"/>
            <a:chExt cx="3852000" cy="1404000"/>
          </a:xfrm>
        </p:grpSpPr>
        <p:sp>
          <p:nvSpPr>
            <p:cNvPr id="31" name="四角形: 角を丸くする 30">
              <a:extLst>
                <a:ext uri="{FF2B5EF4-FFF2-40B4-BE49-F238E27FC236}">
                  <a16:creationId xmlns:a16="http://schemas.microsoft.com/office/drawing/2014/main" id="{D21F80EB-7F51-446F-966D-D8030B1ACBB2}"/>
                </a:ext>
              </a:extLst>
            </p:cNvPr>
            <p:cNvSpPr/>
            <p:nvPr/>
          </p:nvSpPr>
          <p:spPr bwMode="auto">
            <a:xfrm>
              <a:off x="783296" y="2591999"/>
              <a:ext cx="3852000" cy="1404000"/>
            </a:xfrm>
            <a:prstGeom prst="roundRect">
              <a:avLst>
                <a:gd name="adj" fmla="val 4523"/>
              </a:avLst>
            </a:prstGeom>
            <a:solidFill>
              <a:schemeClr val="bg1"/>
            </a:solidFill>
            <a:ln w="19050" algn="ctr">
              <a:solidFill>
                <a:schemeClr val="bg1">
                  <a:lumMod val="50000"/>
                </a:schemeClr>
              </a:solidFill>
              <a:round/>
              <a:headEnd/>
              <a:tailEnd/>
            </a:ln>
            <a:effectLst>
              <a:outerShdw blurRad="101600" dist="114300" dir="2700000" algn="tl" rotWithShape="0">
                <a:prstClr val="black">
                  <a:alpha val="20000"/>
                </a:prstClr>
              </a:outerShdw>
            </a:effectLst>
          </p:spPr>
          <p:txBody>
            <a:bodyPr lIns="125675" tIns="62838" rIns="125675" bIns="62838" rtlCol="0" anchor="ctr"/>
            <a:lstStyle/>
            <a:p>
              <a:pPr algn="l"/>
              <a:endParaRPr kumimoji="1" lang="ja-JP" altLang="en-US" sz="2700" b="1" dirty="0">
                <a:latin typeface="Meiryo UI" panose="020B0604030504040204" pitchFamily="50" charset="-128"/>
                <a:ea typeface="Meiryo UI" panose="020B0604030504040204" pitchFamily="50" charset="-128"/>
              </a:endParaRPr>
            </a:p>
          </p:txBody>
        </p:sp>
        <p:grpSp>
          <p:nvGrpSpPr>
            <p:cNvPr id="105" name="グループ化 104">
              <a:extLst>
                <a:ext uri="{FF2B5EF4-FFF2-40B4-BE49-F238E27FC236}">
                  <a16:creationId xmlns:a16="http://schemas.microsoft.com/office/drawing/2014/main" id="{F0547ED6-8DAA-4409-8B6E-8CB78A39C7A7}"/>
                </a:ext>
              </a:extLst>
            </p:cNvPr>
            <p:cNvGrpSpPr/>
            <p:nvPr/>
          </p:nvGrpSpPr>
          <p:grpSpPr>
            <a:xfrm>
              <a:off x="945296" y="2770447"/>
              <a:ext cx="3528000" cy="1058806"/>
              <a:chOff x="945296" y="2770447"/>
              <a:chExt cx="3528000" cy="1058806"/>
            </a:xfrm>
          </p:grpSpPr>
          <p:sp>
            <p:nvSpPr>
              <p:cNvPr id="33" name="正方形/長方形 32">
                <a:extLst>
                  <a:ext uri="{FF2B5EF4-FFF2-40B4-BE49-F238E27FC236}">
                    <a16:creationId xmlns:a16="http://schemas.microsoft.com/office/drawing/2014/main" id="{38FC28D7-ABD0-42BA-9F15-3CAAF6F82CC3}"/>
                  </a:ext>
                </a:extLst>
              </p:cNvPr>
              <p:cNvSpPr/>
              <p:nvPr/>
            </p:nvSpPr>
            <p:spPr>
              <a:xfrm>
                <a:off x="945296" y="3276000"/>
                <a:ext cx="3528000" cy="553253"/>
              </a:xfrm>
              <a:prstGeom prst="rect">
                <a:avLst/>
              </a:prstGeom>
            </p:spPr>
            <p:txBody>
              <a:bodyPr lIns="72000" tIns="0" rIns="72000" bIns="0" anchor="t" anchorCtr="0">
                <a:noAutofit/>
              </a:bodyPr>
              <a:lstStyle/>
              <a:p>
                <a:pPr lvl="0" algn="just"/>
                <a:r>
                  <a:rPr kumimoji="1" lang="ja-JP" altLang="en-US" sz="2000" dirty="0">
                    <a:solidFill>
                      <a:schemeClr val="tx1"/>
                    </a:solidFill>
                    <a:latin typeface="Meiryo UI" panose="020B0604030504040204" pitchFamily="50" charset="-128"/>
                    <a:ea typeface="Meiryo UI" panose="020B0604030504040204" pitchFamily="50" charset="-128"/>
                  </a:rPr>
                  <a:t>利用者情報の閲覧、編集が可能</a:t>
                </a:r>
              </a:p>
              <a:p>
                <a:pPr lvl="0" algn="just"/>
                <a:r>
                  <a:rPr kumimoji="1" lang="ja-JP" altLang="en-US" sz="1600" dirty="0">
                    <a:solidFill>
                      <a:schemeClr val="tx1"/>
                    </a:solidFill>
                    <a:latin typeface="Meiryo UI" panose="020B0604030504040204" pitchFamily="50" charset="-128"/>
                    <a:ea typeface="Meiryo UI" panose="020B0604030504040204" pitchFamily="50" charset="-128"/>
                  </a:rPr>
                  <a:t>（管理者が許可した場合のみ）</a:t>
                </a:r>
              </a:p>
            </p:txBody>
          </p:sp>
          <p:sp>
            <p:nvSpPr>
              <p:cNvPr id="34" name="四角形: 角を丸くする 33">
                <a:extLst>
                  <a:ext uri="{FF2B5EF4-FFF2-40B4-BE49-F238E27FC236}">
                    <a16:creationId xmlns:a16="http://schemas.microsoft.com/office/drawing/2014/main" id="{52BF8330-B6D8-400B-8D20-68952425FD42}"/>
                  </a:ext>
                </a:extLst>
              </p:cNvPr>
              <p:cNvSpPr/>
              <p:nvPr/>
            </p:nvSpPr>
            <p:spPr bwMode="auto">
              <a:xfrm>
                <a:off x="945296" y="2770447"/>
                <a:ext cx="3528000" cy="451068"/>
              </a:xfrm>
              <a:prstGeom prst="roundRect">
                <a:avLst>
                  <a:gd name="adj" fmla="val 14078"/>
                </a:avLst>
              </a:prstGeom>
              <a:solidFill>
                <a:schemeClr val="bg1">
                  <a:lumMod val="50000"/>
                </a:schemeClr>
              </a:solidFill>
              <a:ln w="12700" algn="ctr">
                <a:noFill/>
                <a:round/>
                <a:headEnd/>
                <a:tailEnd/>
              </a:ln>
            </p:spPr>
            <p:txBody>
              <a:bodyPr lIns="0" tIns="0" rIns="0" bIns="0" rtlCol="0" anchor="ctr" anchorCtr="1"/>
              <a:lstStyle/>
              <a:p>
                <a:pPr lvl="0"/>
                <a:r>
                  <a:rPr kumimoji="1" lang="ja-JP" altLang="en-US" sz="2400" b="1" dirty="0">
                    <a:solidFill>
                      <a:schemeClr val="bg1"/>
                    </a:solidFill>
                    <a:latin typeface="Meiryo UI" panose="020B0604030504040204" pitchFamily="50" charset="-128"/>
                    <a:ea typeface="Meiryo UI" panose="020B0604030504040204" pitchFamily="50" charset="-128"/>
                  </a:rPr>
                  <a:t>利用者情報</a:t>
                </a:r>
              </a:p>
            </p:txBody>
          </p:sp>
        </p:grpSp>
      </p:grpSp>
      <p:grpSp>
        <p:nvGrpSpPr>
          <p:cNvPr id="111" name="グループ化 110">
            <a:extLst>
              <a:ext uri="{FF2B5EF4-FFF2-40B4-BE49-F238E27FC236}">
                <a16:creationId xmlns:a16="http://schemas.microsoft.com/office/drawing/2014/main" id="{1255FBDB-3365-4908-AAC0-28414E6BC404}"/>
              </a:ext>
            </a:extLst>
          </p:cNvPr>
          <p:cNvGrpSpPr/>
          <p:nvPr/>
        </p:nvGrpSpPr>
        <p:grpSpPr>
          <a:xfrm>
            <a:off x="8373422" y="2591999"/>
            <a:ext cx="3852000" cy="1440000"/>
            <a:chOff x="8373422" y="2591999"/>
            <a:chExt cx="3852000" cy="1440000"/>
          </a:xfrm>
        </p:grpSpPr>
        <p:sp>
          <p:nvSpPr>
            <p:cNvPr id="81" name="四角形: 角を丸くする 80">
              <a:extLst>
                <a:ext uri="{FF2B5EF4-FFF2-40B4-BE49-F238E27FC236}">
                  <a16:creationId xmlns:a16="http://schemas.microsoft.com/office/drawing/2014/main" id="{EAC91835-A5A4-4033-B2ED-16B093D55FC3}"/>
                </a:ext>
              </a:extLst>
            </p:cNvPr>
            <p:cNvSpPr/>
            <p:nvPr/>
          </p:nvSpPr>
          <p:spPr bwMode="auto">
            <a:xfrm>
              <a:off x="8373422" y="2591999"/>
              <a:ext cx="3852000" cy="1440000"/>
            </a:xfrm>
            <a:prstGeom prst="roundRect">
              <a:avLst>
                <a:gd name="adj" fmla="val 4410"/>
              </a:avLst>
            </a:prstGeom>
            <a:solidFill>
              <a:schemeClr val="bg1"/>
            </a:solidFill>
            <a:ln w="19050" algn="ctr">
              <a:solidFill>
                <a:schemeClr val="bg1">
                  <a:lumMod val="50000"/>
                </a:schemeClr>
              </a:solidFill>
              <a:round/>
              <a:headEnd/>
              <a:tailEnd/>
            </a:ln>
            <a:effectLst>
              <a:outerShdw blurRad="101600" dist="114300" dir="2700000" algn="tl" rotWithShape="0">
                <a:prstClr val="black">
                  <a:alpha val="40000"/>
                </a:prstClr>
              </a:outerShdw>
            </a:effectLst>
          </p:spPr>
          <p:txBody>
            <a:bodyPr lIns="125675" tIns="62838" rIns="125675" bIns="62838" rtlCol="0" anchor="ctr"/>
            <a:lstStyle/>
            <a:p>
              <a:pPr algn="l"/>
              <a:endParaRPr kumimoji="1" lang="ja-JP" altLang="en-US" sz="2700" b="1">
                <a:latin typeface="Meiryo UI" panose="020B0604030504040204" pitchFamily="50" charset="-128"/>
                <a:ea typeface="Meiryo UI" panose="020B0604030504040204" pitchFamily="50" charset="-128"/>
              </a:endParaRPr>
            </a:p>
          </p:txBody>
        </p:sp>
        <p:grpSp>
          <p:nvGrpSpPr>
            <p:cNvPr id="106" name="グループ化 105">
              <a:extLst>
                <a:ext uri="{FF2B5EF4-FFF2-40B4-BE49-F238E27FC236}">
                  <a16:creationId xmlns:a16="http://schemas.microsoft.com/office/drawing/2014/main" id="{C5BA8C22-AB32-4109-A4D7-084C29C9CD30}"/>
                </a:ext>
              </a:extLst>
            </p:cNvPr>
            <p:cNvGrpSpPr/>
            <p:nvPr/>
          </p:nvGrpSpPr>
          <p:grpSpPr>
            <a:xfrm>
              <a:off x="8535422" y="2770447"/>
              <a:ext cx="3528000" cy="1119105"/>
              <a:chOff x="8535422" y="2770447"/>
              <a:chExt cx="3528000" cy="1119105"/>
            </a:xfrm>
          </p:grpSpPr>
          <p:sp>
            <p:nvSpPr>
              <p:cNvPr id="83" name="正方形/長方形 82">
                <a:extLst>
                  <a:ext uri="{FF2B5EF4-FFF2-40B4-BE49-F238E27FC236}">
                    <a16:creationId xmlns:a16="http://schemas.microsoft.com/office/drawing/2014/main" id="{9DF18F77-42C4-48F0-A3D8-679ADB3744AF}"/>
                  </a:ext>
                </a:extLst>
              </p:cNvPr>
              <p:cNvSpPr/>
              <p:nvPr/>
            </p:nvSpPr>
            <p:spPr>
              <a:xfrm>
                <a:off x="8535422" y="3279445"/>
                <a:ext cx="3528000" cy="610107"/>
              </a:xfrm>
              <a:prstGeom prst="rect">
                <a:avLst/>
              </a:prstGeom>
            </p:spPr>
            <p:txBody>
              <a:bodyPr lIns="72000" tIns="0" rIns="72000" bIns="0" anchor="t" anchorCtr="0">
                <a:noAutofit/>
              </a:bodyPr>
              <a:lstStyle/>
              <a:p>
                <a:pPr lvl="0" algn="just"/>
                <a:r>
                  <a:rPr kumimoji="1" lang="ja-JP" altLang="en-US" sz="2000" dirty="0">
                    <a:solidFill>
                      <a:schemeClr val="tx1"/>
                    </a:solidFill>
                    <a:latin typeface="Meiryo UI" panose="020B0604030504040204" pitchFamily="50" charset="-128"/>
                    <a:ea typeface="Meiryo UI" panose="020B0604030504040204" pitchFamily="50" charset="-128"/>
                  </a:rPr>
                  <a:t>管理者様よりメッセージ送信する欄閲覧のみ可能</a:t>
                </a:r>
              </a:p>
            </p:txBody>
          </p:sp>
          <p:sp>
            <p:nvSpPr>
              <p:cNvPr id="84" name="四角形: 角を丸くする 83">
                <a:extLst>
                  <a:ext uri="{FF2B5EF4-FFF2-40B4-BE49-F238E27FC236}">
                    <a16:creationId xmlns:a16="http://schemas.microsoft.com/office/drawing/2014/main" id="{EE23FA67-6D71-4C91-9C85-07DD53DB8D78}"/>
                  </a:ext>
                </a:extLst>
              </p:cNvPr>
              <p:cNvSpPr/>
              <p:nvPr/>
            </p:nvSpPr>
            <p:spPr bwMode="auto">
              <a:xfrm>
                <a:off x="8535422" y="2770447"/>
                <a:ext cx="3528000" cy="451068"/>
              </a:xfrm>
              <a:prstGeom prst="roundRect">
                <a:avLst>
                  <a:gd name="adj" fmla="val 14078"/>
                </a:avLst>
              </a:prstGeom>
              <a:solidFill>
                <a:schemeClr val="bg1">
                  <a:lumMod val="50000"/>
                </a:schemeClr>
              </a:solidFill>
              <a:ln w="12700" algn="ctr">
                <a:noFill/>
                <a:round/>
                <a:headEnd/>
                <a:tailEnd/>
              </a:ln>
            </p:spPr>
            <p:txBody>
              <a:bodyPr lIns="0" tIns="0" rIns="0" bIns="0" rtlCol="0" anchor="ctr" anchorCtr="1"/>
              <a:lstStyle/>
              <a:p>
                <a:pPr lvl="0"/>
                <a:r>
                  <a:rPr kumimoji="1" lang="ja-JP" altLang="en-US" sz="2400" b="1" dirty="0">
                    <a:solidFill>
                      <a:schemeClr val="bg1"/>
                    </a:solidFill>
                    <a:latin typeface="Meiryo UI" panose="020B0604030504040204" pitchFamily="50" charset="-128"/>
                    <a:ea typeface="Meiryo UI" panose="020B0604030504040204" pitchFamily="50" charset="-128"/>
                  </a:rPr>
                  <a:t>インフォメーション</a:t>
                </a:r>
              </a:p>
            </p:txBody>
          </p:sp>
        </p:grpSp>
      </p:grpSp>
      <p:grpSp>
        <p:nvGrpSpPr>
          <p:cNvPr id="112" name="グループ化 111">
            <a:extLst>
              <a:ext uri="{FF2B5EF4-FFF2-40B4-BE49-F238E27FC236}">
                <a16:creationId xmlns:a16="http://schemas.microsoft.com/office/drawing/2014/main" id="{F0A3C5E9-D416-4BD6-9FEB-740A80A7BBDC}"/>
              </a:ext>
            </a:extLst>
          </p:cNvPr>
          <p:cNvGrpSpPr/>
          <p:nvPr/>
        </p:nvGrpSpPr>
        <p:grpSpPr>
          <a:xfrm>
            <a:off x="8373422" y="4921563"/>
            <a:ext cx="3852000" cy="1440000"/>
            <a:chOff x="8373422" y="4921563"/>
            <a:chExt cx="3852000" cy="1440000"/>
          </a:xfrm>
        </p:grpSpPr>
        <p:sp>
          <p:nvSpPr>
            <p:cNvPr id="91" name="四角形: 角を丸くする 90">
              <a:extLst>
                <a:ext uri="{FF2B5EF4-FFF2-40B4-BE49-F238E27FC236}">
                  <a16:creationId xmlns:a16="http://schemas.microsoft.com/office/drawing/2014/main" id="{4F4D81EE-0623-4777-92CD-657E0768C26A}"/>
                </a:ext>
              </a:extLst>
            </p:cNvPr>
            <p:cNvSpPr/>
            <p:nvPr/>
          </p:nvSpPr>
          <p:spPr bwMode="auto">
            <a:xfrm>
              <a:off x="8373422" y="4921563"/>
              <a:ext cx="3852000" cy="1440000"/>
            </a:xfrm>
            <a:prstGeom prst="roundRect">
              <a:avLst>
                <a:gd name="adj" fmla="val 4410"/>
              </a:avLst>
            </a:prstGeom>
            <a:solidFill>
              <a:schemeClr val="bg1"/>
            </a:solidFill>
            <a:ln w="19050" algn="ctr">
              <a:solidFill>
                <a:schemeClr val="bg1">
                  <a:lumMod val="50000"/>
                </a:schemeClr>
              </a:solidFill>
              <a:round/>
              <a:headEnd/>
              <a:tailEnd/>
            </a:ln>
            <a:effectLst>
              <a:outerShdw blurRad="101600" dist="114300" dir="2700000" algn="tl" rotWithShape="0">
                <a:prstClr val="black">
                  <a:alpha val="40000"/>
                </a:prstClr>
              </a:outerShdw>
            </a:effectLst>
          </p:spPr>
          <p:txBody>
            <a:bodyPr lIns="125675" tIns="62838" rIns="125675" bIns="62838" rtlCol="0" anchor="ctr"/>
            <a:lstStyle/>
            <a:p>
              <a:pPr algn="l"/>
              <a:endParaRPr kumimoji="1" lang="ja-JP" altLang="en-US" sz="2700" b="1">
                <a:latin typeface="Meiryo UI" panose="020B0604030504040204" pitchFamily="50" charset="-128"/>
                <a:ea typeface="Meiryo UI" panose="020B0604030504040204" pitchFamily="50" charset="-128"/>
              </a:endParaRPr>
            </a:p>
          </p:txBody>
        </p:sp>
        <p:grpSp>
          <p:nvGrpSpPr>
            <p:cNvPr id="107" name="グループ化 106">
              <a:extLst>
                <a:ext uri="{FF2B5EF4-FFF2-40B4-BE49-F238E27FC236}">
                  <a16:creationId xmlns:a16="http://schemas.microsoft.com/office/drawing/2014/main" id="{1CED014E-1B21-44CB-8DEB-7500F19C3928}"/>
                </a:ext>
              </a:extLst>
            </p:cNvPr>
            <p:cNvGrpSpPr/>
            <p:nvPr/>
          </p:nvGrpSpPr>
          <p:grpSpPr>
            <a:xfrm>
              <a:off x="8535422" y="5100011"/>
              <a:ext cx="3528000" cy="1119105"/>
              <a:chOff x="8535422" y="5100011"/>
              <a:chExt cx="3528000" cy="1119105"/>
            </a:xfrm>
          </p:grpSpPr>
          <p:sp>
            <p:nvSpPr>
              <p:cNvPr id="93" name="正方形/長方形 92">
                <a:extLst>
                  <a:ext uri="{FF2B5EF4-FFF2-40B4-BE49-F238E27FC236}">
                    <a16:creationId xmlns:a16="http://schemas.microsoft.com/office/drawing/2014/main" id="{45487C44-59EC-4CB0-935C-802F767729ED}"/>
                  </a:ext>
                </a:extLst>
              </p:cNvPr>
              <p:cNvSpPr/>
              <p:nvPr/>
            </p:nvSpPr>
            <p:spPr>
              <a:xfrm>
                <a:off x="8535422" y="5609009"/>
                <a:ext cx="3528000" cy="610107"/>
              </a:xfrm>
              <a:prstGeom prst="rect">
                <a:avLst/>
              </a:prstGeom>
            </p:spPr>
            <p:txBody>
              <a:bodyPr lIns="72000" tIns="0" rIns="72000" bIns="0" anchor="t" anchorCtr="0">
                <a:noAutofit/>
              </a:bodyPr>
              <a:lstStyle/>
              <a:p>
                <a:pPr lvl="0" algn="just"/>
                <a:r>
                  <a:rPr kumimoji="1" lang="ja-JP" altLang="en-US" sz="2000" dirty="0">
                    <a:solidFill>
                      <a:schemeClr val="tx1"/>
                    </a:solidFill>
                    <a:latin typeface="Meiryo UI" panose="020B0604030504040204" pitchFamily="50" charset="-128"/>
                    <a:ea typeface="Meiryo UI" panose="020B0604030504040204" pitchFamily="50" charset="-128"/>
                  </a:rPr>
                  <a:t>掲示板を閲覧</a:t>
                </a:r>
                <a:r>
                  <a:rPr kumimoji="1" lang="en-US" altLang="ja-JP" sz="2000" dirty="0">
                    <a:solidFill>
                      <a:schemeClr val="tx1"/>
                    </a:solidFill>
                    <a:latin typeface="Meiryo UI" panose="020B0604030504040204" pitchFamily="50" charset="-128"/>
                    <a:ea typeface="Meiryo UI" panose="020B0604030504040204" pitchFamily="50" charset="-128"/>
                  </a:rPr>
                  <a:t>/</a:t>
                </a:r>
                <a:r>
                  <a:rPr kumimoji="1" lang="ja-JP" altLang="en-US" sz="2000" dirty="0">
                    <a:solidFill>
                      <a:schemeClr val="tx1"/>
                    </a:solidFill>
                    <a:latin typeface="Meiryo UI" panose="020B0604030504040204" pitchFamily="50" charset="-128"/>
                    <a:ea typeface="Meiryo UI" panose="020B0604030504040204" pitchFamily="50" charset="-128"/>
                  </a:rPr>
                  <a:t>記載内容について利用者が、コメント返信可能</a:t>
                </a:r>
              </a:p>
            </p:txBody>
          </p:sp>
          <p:sp>
            <p:nvSpPr>
              <p:cNvPr id="94" name="四角形: 角を丸くする 93">
                <a:extLst>
                  <a:ext uri="{FF2B5EF4-FFF2-40B4-BE49-F238E27FC236}">
                    <a16:creationId xmlns:a16="http://schemas.microsoft.com/office/drawing/2014/main" id="{86D45677-CF95-486D-A0B2-AB008765C526}"/>
                  </a:ext>
                </a:extLst>
              </p:cNvPr>
              <p:cNvSpPr/>
              <p:nvPr/>
            </p:nvSpPr>
            <p:spPr bwMode="auto">
              <a:xfrm>
                <a:off x="8535422" y="5100011"/>
                <a:ext cx="3528000" cy="451068"/>
              </a:xfrm>
              <a:prstGeom prst="roundRect">
                <a:avLst>
                  <a:gd name="adj" fmla="val 14078"/>
                </a:avLst>
              </a:prstGeom>
              <a:solidFill>
                <a:schemeClr val="bg1">
                  <a:lumMod val="50000"/>
                </a:schemeClr>
              </a:solidFill>
              <a:ln w="12700" algn="ctr">
                <a:noFill/>
                <a:round/>
                <a:headEnd/>
                <a:tailEnd/>
              </a:ln>
            </p:spPr>
            <p:txBody>
              <a:bodyPr lIns="0" tIns="0" rIns="0" bIns="0" rtlCol="0" anchor="ctr" anchorCtr="1"/>
              <a:lstStyle/>
              <a:p>
                <a:pPr lvl="0"/>
                <a:r>
                  <a:rPr kumimoji="1" lang="ja-JP" altLang="en-US" sz="2400" b="1" dirty="0">
                    <a:solidFill>
                      <a:schemeClr val="bg1"/>
                    </a:solidFill>
                    <a:latin typeface="Meiryo UI" panose="020B0604030504040204" pitchFamily="50" charset="-128"/>
                    <a:ea typeface="Meiryo UI" panose="020B0604030504040204" pitchFamily="50" charset="-128"/>
                  </a:rPr>
                  <a:t>掲示板</a:t>
                </a:r>
              </a:p>
            </p:txBody>
          </p:sp>
        </p:grpSp>
      </p:grpSp>
      <p:grpSp>
        <p:nvGrpSpPr>
          <p:cNvPr id="113" name="グループ化 112">
            <a:extLst>
              <a:ext uri="{FF2B5EF4-FFF2-40B4-BE49-F238E27FC236}">
                <a16:creationId xmlns:a16="http://schemas.microsoft.com/office/drawing/2014/main" id="{B3E88151-7F23-467F-9EA2-39A57373E141}"/>
              </a:ext>
            </a:extLst>
          </p:cNvPr>
          <p:cNvGrpSpPr/>
          <p:nvPr/>
        </p:nvGrpSpPr>
        <p:grpSpPr>
          <a:xfrm>
            <a:off x="8373422" y="7016554"/>
            <a:ext cx="3852000" cy="1692000"/>
            <a:chOff x="8373422" y="7016554"/>
            <a:chExt cx="3852000" cy="1692000"/>
          </a:xfrm>
        </p:grpSpPr>
        <p:sp>
          <p:nvSpPr>
            <p:cNvPr id="96" name="四角形: 角を丸くする 95">
              <a:extLst>
                <a:ext uri="{FF2B5EF4-FFF2-40B4-BE49-F238E27FC236}">
                  <a16:creationId xmlns:a16="http://schemas.microsoft.com/office/drawing/2014/main" id="{6BB8C5EC-5BE2-4D87-9135-7790ADA9CD16}"/>
                </a:ext>
              </a:extLst>
            </p:cNvPr>
            <p:cNvSpPr/>
            <p:nvPr/>
          </p:nvSpPr>
          <p:spPr bwMode="auto">
            <a:xfrm>
              <a:off x="8373422" y="7016554"/>
              <a:ext cx="3852000" cy="1692000"/>
            </a:xfrm>
            <a:prstGeom prst="roundRect">
              <a:avLst>
                <a:gd name="adj" fmla="val 3753"/>
              </a:avLst>
            </a:prstGeom>
            <a:solidFill>
              <a:schemeClr val="bg1"/>
            </a:solidFill>
            <a:ln w="19050" algn="ctr">
              <a:solidFill>
                <a:schemeClr val="bg1">
                  <a:lumMod val="50000"/>
                </a:schemeClr>
              </a:solidFill>
              <a:round/>
              <a:headEnd/>
              <a:tailEnd/>
            </a:ln>
            <a:effectLst>
              <a:outerShdw blurRad="101600" dist="114300" dir="2700000" algn="tl" rotWithShape="0">
                <a:prstClr val="black">
                  <a:alpha val="40000"/>
                </a:prstClr>
              </a:outerShdw>
            </a:effectLst>
          </p:spPr>
          <p:txBody>
            <a:bodyPr lIns="125675" tIns="62838" rIns="125675" bIns="62838" rtlCol="0" anchor="ctr"/>
            <a:lstStyle/>
            <a:p>
              <a:pPr algn="l"/>
              <a:endParaRPr kumimoji="1" lang="ja-JP" altLang="en-US" sz="2700" b="1">
                <a:latin typeface="Meiryo UI" panose="020B0604030504040204" pitchFamily="50" charset="-128"/>
                <a:ea typeface="Meiryo UI" panose="020B0604030504040204" pitchFamily="50" charset="-128"/>
              </a:endParaRPr>
            </a:p>
          </p:txBody>
        </p:sp>
        <p:grpSp>
          <p:nvGrpSpPr>
            <p:cNvPr id="108" name="グループ化 107">
              <a:extLst>
                <a:ext uri="{FF2B5EF4-FFF2-40B4-BE49-F238E27FC236}">
                  <a16:creationId xmlns:a16="http://schemas.microsoft.com/office/drawing/2014/main" id="{0C484E9B-C452-4493-9628-C7F4C015B855}"/>
                </a:ext>
              </a:extLst>
            </p:cNvPr>
            <p:cNvGrpSpPr/>
            <p:nvPr/>
          </p:nvGrpSpPr>
          <p:grpSpPr>
            <a:xfrm>
              <a:off x="8535422" y="7195002"/>
              <a:ext cx="3528000" cy="1300997"/>
              <a:chOff x="8535422" y="7195002"/>
              <a:chExt cx="3528000" cy="1300997"/>
            </a:xfrm>
          </p:grpSpPr>
          <p:sp>
            <p:nvSpPr>
              <p:cNvPr id="98" name="正方形/長方形 97">
                <a:extLst>
                  <a:ext uri="{FF2B5EF4-FFF2-40B4-BE49-F238E27FC236}">
                    <a16:creationId xmlns:a16="http://schemas.microsoft.com/office/drawing/2014/main" id="{51C5B438-7DB3-4B55-BA42-41416D147E85}"/>
                  </a:ext>
                </a:extLst>
              </p:cNvPr>
              <p:cNvSpPr/>
              <p:nvPr/>
            </p:nvSpPr>
            <p:spPr>
              <a:xfrm>
                <a:off x="8535422" y="7703999"/>
                <a:ext cx="3528000" cy="792000"/>
              </a:xfrm>
              <a:prstGeom prst="rect">
                <a:avLst/>
              </a:prstGeom>
            </p:spPr>
            <p:txBody>
              <a:bodyPr lIns="72000" tIns="0" rIns="72000" bIns="0" anchor="t" anchorCtr="0">
                <a:noAutofit/>
              </a:bodyPr>
              <a:lstStyle/>
              <a:p>
                <a:pPr lvl="0" algn="just"/>
                <a:r>
                  <a:rPr kumimoji="1" lang="ja-JP" altLang="en-US" sz="2000" dirty="0">
                    <a:solidFill>
                      <a:schemeClr val="tx1"/>
                    </a:solidFill>
                    <a:latin typeface="Meiryo UI" panose="020B0604030504040204" pitchFamily="50" charset="-128"/>
                    <a:ea typeface="Meiryo UI" panose="020B0604030504040204" pitchFamily="50" charset="-128"/>
                  </a:rPr>
                  <a:t>提供アプリケーションの起動アイコンが表示されます</a:t>
                </a:r>
                <a:endParaRPr kumimoji="1" lang="en-US" altLang="ja-JP" sz="2000" dirty="0">
                  <a:solidFill>
                    <a:schemeClr val="tx1"/>
                  </a:solidFill>
                  <a:latin typeface="Meiryo UI" panose="020B0604030504040204" pitchFamily="50" charset="-128"/>
                  <a:ea typeface="Meiryo UI" panose="020B0604030504040204" pitchFamily="50" charset="-128"/>
                </a:endParaRPr>
              </a:p>
              <a:p>
                <a:pPr lvl="0" algn="just"/>
                <a:r>
                  <a:rPr kumimoji="1" lang="ja-JP" altLang="en-US" sz="1600" dirty="0">
                    <a:solidFill>
                      <a:schemeClr val="tx1"/>
                    </a:solidFill>
                    <a:latin typeface="Meiryo UI" panose="020B0604030504040204" pitchFamily="50" charset="-128"/>
                    <a:ea typeface="Meiryo UI" panose="020B0604030504040204" pitchFamily="50" charset="-128"/>
                  </a:rPr>
                  <a:t>（内容を変更することはできません）</a:t>
                </a:r>
              </a:p>
            </p:txBody>
          </p:sp>
          <p:sp>
            <p:nvSpPr>
              <p:cNvPr id="99" name="四角形: 角を丸くする 98">
                <a:extLst>
                  <a:ext uri="{FF2B5EF4-FFF2-40B4-BE49-F238E27FC236}">
                    <a16:creationId xmlns:a16="http://schemas.microsoft.com/office/drawing/2014/main" id="{EB397309-D660-4FB2-8C68-56B7B4B6E3FC}"/>
                  </a:ext>
                </a:extLst>
              </p:cNvPr>
              <p:cNvSpPr/>
              <p:nvPr/>
            </p:nvSpPr>
            <p:spPr bwMode="auto">
              <a:xfrm>
                <a:off x="8535422" y="7195002"/>
                <a:ext cx="3528000" cy="451068"/>
              </a:xfrm>
              <a:prstGeom prst="roundRect">
                <a:avLst>
                  <a:gd name="adj" fmla="val 14078"/>
                </a:avLst>
              </a:prstGeom>
              <a:solidFill>
                <a:schemeClr val="bg1">
                  <a:lumMod val="50000"/>
                </a:schemeClr>
              </a:solidFill>
              <a:ln w="12700" algn="ctr">
                <a:noFill/>
                <a:round/>
                <a:headEnd/>
                <a:tailEnd/>
              </a:ln>
            </p:spPr>
            <p:txBody>
              <a:bodyPr lIns="0" tIns="0" rIns="0" bIns="0" rtlCol="0" anchor="ctr" anchorCtr="1"/>
              <a:lstStyle/>
              <a:p>
                <a:pPr lvl="0"/>
                <a:r>
                  <a:rPr kumimoji="1" lang="ja-JP" altLang="en-US" sz="2400" b="1" dirty="0">
                    <a:solidFill>
                      <a:schemeClr val="bg1"/>
                    </a:solidFill>
                    <a:latin typeface="Meiryo UI" panose="020B0604030504040204" pitchFamily="50" charset="-128"/>
                    <a:ea typeface="Meiryo UI" panose="020B0604030504040204" pitchFamily="50" charset="-128"/>
                  </a:rPr>
                  <a:t>おしらせ</a:t>
                </a:r>
              </a:p>
            </p:txBody>
          </p:sp>
        </p:grpSp>
      </p:grpSp>
    </p:spTree>
    <p:extLst>
      <p:ext uri="{BB962C8B-B14F-4D97-AF65-F5344CB8AC3E}">
        <p14:creationId xmlns:p14="http://schemas.microsoft.com/office/powerpoint/2010/main" val="1260889767"/>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8" name="グループ化 67">
            <a:extLst>
              <a:ext uri="{FF2B5EF4-FFF2-40B4-BE49-F238E27FC236}">
                <a16:creationId xmlns:a16="http://schemas.microsoft.com/office/drawing/2014/main" id="{8B1F6538-B14D-4FEC-A2EA-4BCBA515B03F}"/>
              </a:ext>
            </a:extLst>
          </p:cNvPr>
          <p:cNvGrpSpPr/>
          <p:nvPr/>
        </p:nvGrpSpPr>
        <p:grpSpPr>
          <a:xfrm>
            <a:off x="2672761" y="5755432"/>
            <a:ext cx="5108128" cy="576003"/>
            <a:chOff x="2672761" y="5754926"/>
            <a:chExt cx="5108128" cy="576003"/>
          </a:xfrm>
        </p:grpSpPr>
        <p:sp>
          <p:nvSpPr>
            <p:cNvPr id="66" name="正方形/長方形 65">
              <a:extLst>
                <a:ext uri="{FF2B5EF4-FFF2-40B4-BE49-F238E27FC236}">
                  <a16:creationId xmlns:a16="http://schemas.microsoft.com/office/drawing/2014/main" id="{1EE5C222-B0E2-4A35-A6E5-36523A397F7E}"/>
                </a:ext>
              </a:extLst>
            </p:cNvPr>
            <p:cNvSpPr/>
            <p:nvPr/>
          </p:nvSpPr>
          <p:spPr bwMode="auto">
            <a:xfrm rot="5400000" flipH="1">
              <a:off x="5229440" y="3779479"/>
              <a:ext cx="79200" cy="5023699"/>
            </a:xfrm>
            <a:prstGeom prst="rect">
              <a:avLst/>
            </a:prstGeom>
            <a:gradFill>
              <a:gsLst>
                <a:gs pos="0">
                  <a:srgbClr val="0070C0"/>
                </a:gs>
                <a:gs pos="90000">
                  <a:srgbClr val="00B050"/>
                </a:gs>
              </a:gsLst>
              <a:lin ang="5400000" scaled="0"/>
            </a:gra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67" name="矢印: 右 66">
              <a:extLst>
                <a:ext uri="{FF2B5EF4-FFF2-40B4-BE49-F238E27FC236}">
                  <a16:creationId xmlns:a16="http://schemas.microsoft.com/office/drawing/2014/main" id="{13837003-3888-4B56-A862-D962FBD9784E}"/>
                </a:ext>
              </a:extLst>
            </p:cNvPr>
            <p:cNvSpPr/>
            <p:nvPr/>
          </p:nvSpPr>
          <p:spPr bwMode="auto">
            <a:xfrm rot="5400000" flipH="1">
              <a:off x="2477094" y="5950593"/>
              <a:ext cx="576001" cy="184667"/>
            </a:xfrm>
            <a:prstGeom prst="rightArrow">
              <a:avLst>
                <a:gd name="adj1" fmla="val 45958"/>
                <a:gd name="adj2" fmla="val 129682"/>
              </a:avLst>
            </a:prstGeom>
            <a:solidFill>
              <a:srgbClr val="00B050"/>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grpSp>
      <p:sp>
        <p:nvSpPr>
          <p:cNvPr id="50" name="四角形: 角を丸くする 49">
            <a:extLst>
              <a:ext uri="{FF2B5EF4-FFF2-40B4-BE49-F238E27FC236}">
                <a16:creationId xmlns:a16="http://schemas.microsoft.com/office/drawing/2014/main" id="{DD615441-6E2D-4C83-B754-EF3BAC829A24}"/>
              </a:ext>
            </a:extLst>
          </p:cNvPr>
          <p:cNvSpPr/>
          <p:nvPr/>
        </p:nvSpPr>
        <p:spPr bwMode="auto">
          <a:xfrm>
            <a:off x="7745637" y="5430678"/>
            <a:ext cx="4499680" cy="2525426"/>
          </a:xfrm>
          <a:prstGeom prst="roundRect">
            <a:avLst>
              <a:gd name="adj" fmla="val 5029"/>
            </a:avLst>
          </a:prstGeom>
          <a:solidFill>
            <a:schemeClr val="bg1"/>
          </a:solidFill>
          <a:ln w="28575" algn="ctr">
            <a:noFill/>
            <a:round/>
            <a:headEnd/>
            <a:tailEnd/>
          </a:ln>
        </p:spPr>
        <p:txBody>
          <a:bodyPr lIns="125675" tIns="62838" rIns="125675" bIns="62838" rtlCol="0" anchor="ctr"/>
          <a:lstStyle/>
          <a:p>
            <a:pPr algn="l"/>
            <a:endParaRPr kumimoji="1" lang="ja-JP" altLang="en-US" sz="2700" b="1">
              <a:latin typeface="Meiryo UI" panose="020B0604030504040204" pitchFamily="50" charset="-128"/>
              <a:ea typeface="Meiryo UI" panose="020B0604030504040204" pitchFamily="50" charset="-128"/>
            </a:endParaRPr>
          </a:p>
        </p:txBody>
      </p:sp>
      <p:sp>
        <p:nvSpPr>
          <p:cNvPr id="3" name="スライド番号プレースホルダー 2">
            <a:extLst>
              <a:ext uri="{FF2B5EF4-FFF2-40B4-BE49-F238E27FC236}">
                <a16:creationId xmlns:a16="http://schemas.microsoft.com/office/drawing/2014/main" id="{769176A8-CB3C-4F7C-B3BE-ACCC034D9004}"/>
              </a:ext>
            </a:extLst>
          </p:cNvPr>
          <p:cNvSpPr>
            <a:spLocks noGrp="1"/>
          </p:cNvSpPr>
          <p:nvPr>
            <p:ph type="sldNum" sz="quarter" idx="4"/>
          </p:nvPr>
        </p:nvSpPr>
        <p:spPr/>
        <p:txBody>
          <a:bodyPr/>
          <a:lstStyle/>
          <a:p>
            <a:fld id="{F1BF7F6E-0413-4353-995D-100289A07FF8}" type="slidenum">
              <a:rPr lang="en-US" altLang="ja-JP" smtClean="0"/>
              <a:pPr/>
              <a:t>87</a:t>
            </a:fld>
            <a:endParaRPr lang="en-US" altLang="ja-JP" dirty="0"/>
          </a:p>
        </p:txBody>
      </p:sp>
      <p:sp>
        <p:nvSpPr>
          <p:cNvPr id="4" name="タイトル 3">
            <a:extLst>
              <a:ext uri="{FF2B5EF4-FFF2-40B4-BE49-F238E27FC236}">
                <a16:creationId xmlns:a16="http://schemas.microsoft.com/office/drawing/2014/main" id="{A610628D-BC34-4559-B8EF-889B18BCB42A}"/>
              </a:ext>
            </a:extLst>
          </p:cNvPr>
          <p:cNvSpPr>
            <a:spLocks noGrp="1"/>
          </p:cNvSpPr>
          <p:nvPr>
            <p:ph type="title"/>
          </p:nvPr>
        </p:nvSpPr>
        <p:spPr>
          <a:xfrm>
            <a:off x="360006" y="216000"/>
            <a:ext cx="8640000" cy="576000"/>
          </a:xfrm>
        </p:spPr>
        <p:txBody>
          <a:bodyPr/>
          <a:lstStyle/>
          <a:p>
            <a:r>
              <a:rPr lang="en-US" altLang="ja-JP" dirty="0" err="1">
                <a:latin typeface="Meiryo UI" panose="020B0604030504040204" pitchFamily="50" charset="-128"/>
                <a:ea typeface="Meiryo UI" panose="020B0604030504040204" pitchFamily="50" charset="-128"/>
              </a:rPr>
              <a:t>BizConPlace</a:t>
            </a:r>
            <a:r>
              <a:rPr lang="ja-JP" altLang="en-US" dirty="0">
                <a:latin typeface="Meiryo UI" panose="020B0604030504040204" pitchFamily="50" charset="-128"/>
                <a:ea typeface="Meiryo UI" panose="020B0604030504040204" pitchFamily="50" charset="-128"/>
              </a:rPr>
              <a:t>❷</a:t>
            </a:r>
            <a:endParaRPr kumimoji="1" lang="ja-JP" altLang="en-US" dirty="0"/>
          </a:p>
        </p:txBody>
      </p:sp>
      <p:sp>
        <p:nvSpPr>
          <p:cNvPr id="5" name="角丸四角形 13">
            <a:extLst>
              <a:ext uri="{FF2B5EF4-FFF2-40B4-BE49-F238E27FC236}">
                <a16:creationId xmlns:a16="http://schemas.microsoft.com/office/drawing/2014/main" id="{60B9832E-860F-4611-9692-6D978ED0968D}"/>
              </a:ext>
            </a:extLst>
          </p:cNvPr>
          <p:cNvSpPr/>
          <p:nvPr/>
        </p:nvSpPr>
        <p:spPr bwMode="auto">
          <a:xfrm>
            <a:off x="6717750" y="360000"/>
            <a:ext cx="1080000" cy="288000"/>
          </a:xfrm>
          <a:prstGeom prst="roundRect">
            <a:avLst>
              <a:gd name="adj" fmla="val 13229"/>
            </a:avLst>
          </a:prstGeom>
          <a:solidFill>
            <a:srgbClr val="898FC3"/>
          </a:solidFill>
          <a:ln w="285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defRPr/>
            </a:pPr>
            <a:r>
              <a:rPr kumimoji="1" lang="en-US" altLang="ja-JP" sz="1400" b="1" kern="0" dirty="0">
                <a:solidFill>
                  <a:srgbClr val="FFFFFF"/>
                </a:solidFill>
                <a:latin typeface="Meiryo UI" panose="020B0604030504040204" pitchFamily="50" charset="-128"/>
                <a:ea typeface="Meiryo UI" panose="020B0604030504040204" pitchFamily="50" charset="-128"/>
                <a:cs typeface="Verdana" panose="020B0604030504040204" pitchFamily="34" charset="0"/>
              </a:rPr>
              <a:t>iOS</a:t>
            </a:r>
            <a:endParaRPr kumimoji="1" lang="ja-JP" altLang="en-US" sz="1400" b="1" kern="0" dirty="0">
              <a:solidFill>
                <a:srgbClr val="FFFFFF"/>
              </a:solidFill>
              <a:latin typeface="Meiryo UI" panose="020B0604030504040204" pitchFamily="50" charset="-128"/>
              <a:ea typeface="Meiryo UI" panose="020B0604030504040204" pitchFamily="50" charset="-128"/>
              <a:cs typeface="Verdana" panose="020B0604030504040204" pitchFamily="34" charset="0"/>
            </a:endParaRPr>
          </a:p>
        </p:txBody>
      </p:sp>
      <p:sp>
        <p:nvSpPr>
          <p:cNvPr id="6" name="角丸四角形 13">
            <a:extLst>
              <a:ext uri="{FF2B5EF4-FFF2-40B4-BE49-F238E27FC236}">
                <a16:creationId xmlns:a16="http://schemas.microsoft.com/office/drawing/2014/main" id="{9A11F273-855B-47F5-87B3-D9816ACB6442}"/>
              </a:ext>
            </a:extLst>
          </p:cNvPr>
          <p:cNvSpPr/>
          <p:nvPr/>
        </p:nvSpPr>
        <p:spPr bwMode="auto">
          <a:xfrm>
            <a:off x="7869878" y="360000"/>
            <a:ext cx="1080000" cy="288000"/>
          </a:xfrm>
          <a:prstGeom prst="roundRect">
            <a:avLst>
              <a:gd name="adj" fmla="val 13229"/>
            </a:avLst>
          </a:prstGeom>
          <a:solidFill>
            <a:srgbClr val="92D050"/>
          </a:solidFill>
          <a:ln w="285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defRPr/>
            </a:pPr>
            <a:r>
              <a:rPr lang="en-US" altLang="ja-JP" sz="1400" b="1" kern="0" dirty="0">
                <a:solidFill>
                  <a:srgbClr val="FFFFFF"/>
                </a:solidFill>
                <a:latin typeface="Meiryo UI" panose="020B0604030504040204" pitchFamily="50" charset="-128"/>
                <a:ea typeface="Meiryo UI" panose="020B0604030504040204" pitchFamily="50" charset="-128"/>
                <a:cs typeface="Verdana" panose="020B0604030504040204" pitchFamily="34" charset="0"/>
              </a:rPr>
              <a:t>Android</a:t>
            </a:r>
            <a:endParaRPr kumimoji="1" lang="ja-JP" altLang="en-US" sz="1400" b="1" kern="0" dirty="0">
              <a:solidFill>
                <a:srgbClr val="FFFFFF"/>
              </a:solidFill>
              <a:latin typeface="Meiryo UI" panose="020B0604030504040204" pitchFamily="50" charset="-128"/>
              <a:ea typeface="Meiryo UI" panose="020B0604030504040204" pitchFamily="50" charset="-128"/>
              <a:cs typeface="Verdana" panose="020B0604030504040204" pitchFamily="34" charset="0"/>
            </a:endParaRPr>
          </a:p>
        </p:txBody>
      </p:sp>
      <p:sp>
        <p:nvSpPr>
          <p:cNvPr id="7" name="角丸四角形 13">
            <a:extLst>
              <a:ext uri="{FF2B5EF4-FFF2-40B4-BE49-F238E27FC236}">
                <a16:creationId xmlns:a16="http://schemas.microsoft.com/office/drawing/2014/main" id="{A1C5D747-69B7-4AE5-B304-C1123EC073DC}"/>
              </a:ext>
            </a:extLst>
          </p:cNvPr>
          <p:cNvSpPr/>
          <p:nvPr/>
        </p:nvSpPr>
        <p:spPr bwMode="auto">
          <a:xfrm>
            <a:off x="9022006" y="360000"/>
            <a:ext cx="1080000" cy="288000"/>
          </a:xfrm>
          <a:prstGeom prst="roundRect">
            <a:avLst>
              <a:gd name="adj" fmla="val 13229"/>
            </a:avLst>
          </a:prstGeom>
          <a:solidFill>
            <a:srgbClr val="FF9933"/>
          </a:solidFill>
          <a:ln w="285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defRPr/>
            </a:pPr>
            <a:r>
              <a:rPr kumimoji="1" lang="en-US" altLang="ja-JP" sz="1400" b="1" kern="0" dirty="0">
                <a:solidFill>
                  <a:srgbClr val="FFFFFF"/>
                </a:solidFill>
                <a:latin typeface="Meiryo UI" panose="020B0604030504040204" pitchFamily="50" charset="-128"/>
                <a:ea typeface="Meiryo UI" panose="020B0604030504040204" pitchFamily="50" charset="-128"/>
                <a:cs typeface="Verdana" panose="020B0604030504040204" pitchFamily="34" charset="0"/>
              </a:rPr>
              <a:t>4G</a:t>
            </a:r>
            <a:endParaRPr kumimoji="1" lang="ja-JP" altLang="en-US" sz="1400" b="1" kern="0" dirty="0">
              <a:solidFill>
                <a:srgbClr val="FFFFFF"/>
              </a:solidFill>
              <a:latin typeface="Meiryo UI" panose="020B0604030504040204" pitchFamily="50" charset="-128"/>
              <a:ea typeface="Meiryo UI" panose="020B0604030504040204" pitchFamily="50" charset="-128"/>
              <a:cs typeface="Verdana" panose="020B0604030504040204" pitchFamily="34" charset="0"/>
            </a:endParaRPr>
          </a:p>
        </p:txBody>
      </p:sp>
      <p:sp>
        <p:nvSpPr>
          <p:cNvPr id="9" name="コンテンツ プレースホルダ 28">
            <a:extLst>
              <a:ext uri="{FF2B5EF4-FFF2-40B4-BE49-F238E27FC236}">
                <a16:creationId xmlns:a16="http://schemas.microsoft.com/office/drawing/2014/main" id="{1C5AC81A-7E35-4FB8-9EB6-451EB495B710}"/>
              </a:ext>
            </a:extLst>
          </p:cNvPr>
          <p:cNvSpPr txBox="1">
            <a:spLocks/>
          </p:cNvSpPr>
          <p:nvPr/>
        </p:nvSpPr>
        <p:spPr>
          <a:xfrm>
            <a:off x="360006" y="1257478"/>
            <a:ext cx="12283200" cy="1368000"/>
          </a:xfrm>
          <a:prstGeom prst="rect">
            <a:avLst/>
          </a:prstGeom>
        </p:spPr>
        <p:txBody>
          <a:bodyPr lIns="0" rIns="0" anchor="ctr" anchorCtr="0"/>
          <a:lstStyle>
            <a:lvl1pPr marL="215900" algn="l" rtl="0" fontAlgn="base">
              <a:spcBef>
                <a:spcPts val="2400"/>
              </a:spcBef>
              <a:spcAft>
                <a:spcPct val="0"/>
              </a:spcAft>
              <a:defRPr sz="4400">
                <a:solidFill>
                  <a:schemeClr val="tx1"/>
                </a:solidFill>
                <a:latin typeface="HGP創英角ｺﾞｼｯｸUB" panose="020B0900000000000000" pitchFamily="50" charset="-128"/>
                <a:ea typeface="HGP創英角ｺﾞｼｯｸUB" panose="020B0900000000000000" pitchFamily="50" charset="-128"/>
                <a:cs typeface="+mn-cs"/>
                <a:sym typeface="ヒラギノ角ゴ ProN W6" charset="0"/>
              </a:defRPr>
            </a:lvl1pPr>
            <a:lvl2pPr marL="1231900" indent="-571500" algn="l" rtl="0" fontAlgn="base">
              <a:spcBef>
                <a:spcPts val="2400"/>
              </a:spcBef>
              <a:spcAft>
                <a:spcPct val="0"/>
              </a:spcAft>
              <a:buClr>
                <a:srgbClr val="000000"/>
              </a:buClr>
              <a:buSzPct val="171000"/>
              <a:buFont typeface="ヒラギノ角ゴ ProN W3" charset="0"/>
              <a:buChar char="•"/>
              <a:defRPr sz="4400">
                <a:solidFill>
                  <a:schemeClr val="tx1"/>
                </a:solidFill>
                <a:latin typeface="HGP創英角ｺﾞｼｯｸUB" panose="020B0900000000000000" pitchFamily="50" charset="-128"/>
                <a:ea typeface="HGP創英角ｺﾞｼｯｸUB" panose="020B0900000000000000" pitchFamily="50" charset="-128"/>
                <a:cs typeface="+mn-cs"/>
                <a:sym typeface="ヒラギノ角ゴ ProN W6" charset="0"/>
              </a:defRPr>
            </a:lvl2pPr>
            <a:lvl3pPr marL="1676400" indent="-571500" algn="l" rtl="0" fontAlgn="base">
              <a:spcBef>
                <a:spcPts val="2400"/>
              </a:spcBef>
              <a:spcAft>
                <a:spcPct val="0"/>
              </a:spcAft>
              <a:buClr>
                <a:srgbClr val="000000"/>
              </a:buClr>
              <a:buSzPct val="171000"/>
              <a:buFont typeface="ヒラギノ角ゴ ProN W3" charset="0"/>
              <a:buChar char="•"/>
              <a:defRPr sz="4400">
                <a:solidFill>
                  <a:schemeClr val="tx1"/>
                </a:solidFill>
                <a:latin typeface="HGP創英角ｺﾞｼｯｸUB" panose="020B0900000000000000" pitchFamily="50" charset="-128"/>
                <a:ea typeface="HGP創英角ｺﾞｼｯｸUB" panose="020B0900000000000000" pitchFamily="50" charset="-128"/>
                <a:cs typeface="+mn-cs"/>
                <a:sym typeface="ヒラギノ角ゴ ProN W6" charset="0"/>
              </a:defRPr>
            </a:lvl3pPr>
            <a:lvl4pPr marL="2120900" indent="-571500" algn="l" rtl="0" fontAlgn="base">
              <a:spcBef>
                <a:spcPts val="2400"/>
              </a:spcBef>
              <a:spcAft>
                <a:spcPct val="0"/>
              </a:spcAft>
              <a:buClr>
                <a:srgbClr val="000000"/>
              </a:buClr>
              <a:buSzPct val="171000"/>
              <a:buFont typeface="ヒラギノ角ゴ ProN W3" charset="0"/>
              <a:buChar char="•"/>
              <a:defRPr sz="4400">
                <a:solidFill>
                  <a:schemeClr val="tx1"/>
                </a:solidFill>
                <a:latin typeface="HGP創英角ｺﾞｼｯｸUB" panose="020B0900000000000000" pitchFamily="50" charset="-128"/>
                <a:ea typeface="HGP創英角ｺﾞｼｯｸUB" panose="020B0900000000000000" pitchFamily="50" charset="-128"/>
                <a:cs typeface="+mn-cs"/>
                <a:sym typeface="ヒラギノ角ゴ ProN W6" charset="0"/>
              </a:defRPr>
            </a:lvl4pPr>
            <a:lvl5pPr marL="2565400" indent="-571500" algn="l" rtl="0" fontAlgn="base">
              <a:spcBef>
                <a:spcPts val="2400"/>
              </a:spcBef>
              <a:spcAft>
                <a:spcPct val="0"/>
              </a:spcAft>
              <a:buClr>
                <a:srgbClr val="000000"/>
              </a:buClr>
              <a:buSzPct val="171000"/>
              <a:buFont typeface="ヒラギノ角ゴ ProN W3" charset="0"/>
              <a:buChar char="•"/>
              <a:defRPr sz="4400">
                <a:solidFill>
                  <a:schemeClr val="tx1"/>
                </a:solidFill>
                <a:latin typeface="HGP創英角ｺﾞｼｯｸUB" panose="020B0900000000000000" pitchFamily="50" charset="-128"/>
                <a:ea typeface="HGP創英角ｺﾞｼｯｸUB" panose="020B0900000000000000" pitchFamily="50" charset="-128"/>
                <a:cs typeface="+mn-cs"/>
                <a:sym typeface="ヒラギノ角ゴ ProN W6" charset="0"/>
              </a:defRPr>
            </a:lvl5pPr>
            <a:lvl6pPr marL="3022600" indent="-571500" algn="l" rtl="0" fontAlgn="base">
              <a:spcBef>
                <a:spcPts val="2400"/>
              </a:spcBef>
              <a:spcAft>
                <a:spcPct val="0"/>
              </a:spcAft>
              <a:buClr>
                <a:srgbClr val="000000"/>
              </a:buClr>
              <a:buSzPct val="171000"/>
              <a:buFont typeface="ヒラギノ角ゴ ProN W3" charset="0"/>
              <a:buChar char="•"/>
              <a:defRPr sz="3800">
                <a:solidFill>
                  <a:schemeClr val="tx1"/>
                </a:solidFill>
                <a:latin typeface="+mn-lt"/>
                <a:ea typeface="+mn-ea"/>
                <a:cs typeface="+mn-cs"/>
                <a:sym typeface="ヒラギノ角ゴ ProN W6" charset="0"/>
              </a:defRPr>
            </a:lvl6pPr>
            <a:lvl7pPr marL="3479800" indent="-571500" algn="l" rtl="0" fontAlgn="base">
              <a:spcBef>
                <a:spcPts val="2400"/>
              </a:spcBef>
              <a:spcAft>
                <a:spcPct val="0"/>
              </a:spcAft>
              <a:buClr>
                <a:srgbClr val="000000"/>
              </a:buClr>
              <a:buSzPct val="171000"/>
              <a:buFont typeface="ヒラギノ角ゴ ProN W3" charset="0"/>
              <a:buChar char="•"/>
              <a:defRPr sz="3800">
                <a:solidFill>
                  <a:schemeClr val="tx1"/>
                </a:solidFill>
                <a:latin typeface="+mn-lt"/>
                <a:ea typeface="+mn-ea"/>
                <a:cs typeface="+mn-cs"/>
                <a:sym typeface="ヒラギノ角ゴ ProN W6" charset="0"/>
              </a:defRPr>
            </a:lvl7pPr>
            <a:lvl8pPr marL="3937000" indent="-571500" algn="l" rtl="0" fontAlgn="base">
              <a:spcBef>
                <a:spcPts val="2400"/>
              </a:spcBef>
              <a:spcAft>
                <a:spcPct val="0"/>
              </a:spcAft>
              <a:buClr>
                <a:srgbClr val="000000"/>
              </a:buClr>
              <a:buSzPct val="171000"/>
              <a:buFont typeface="ヒラギノ角ゴ ProN W3" charset="0"/>
              <a:buChar char="•"/>
              <a:defRPr sz="3800">
                <a:solidFill>
                  <a:schemeClr val="tx1"/>
                </a:solidFill>
                <a:latin typeface="+mn-lt"/>
                <a:ea typeface="+mn-ea"/>
                <a:cs typeface="+mn-cs"/>
                <a:sym typeface="ヒラギノ角ゴ ProN W6" charset="0"/>
              </a:defRPr>
            </a:lvl8pPr>
            <a:lvl9pPr marL="4394200" indent="-571500" algn="l" rtl="0" fontAlgn="base">
              <a:spcBef>
                <a:spcPts val="2400"/>
              </a:spcBef>
              <a:spcAft>
                <a:spcPct val="0"/>
              </a:spcAft>
              <a:buClr>
                <a:srgbClr val="000000"/>
              </a:buClr>
              <a:buSzPct val="171000"/>
              <a:buFont typeface="ヒラギノ角ゴ ProN W3" charset="0"/>
              <a:buChar char="•"/>
              <a:defRPr sz="3800">
                <a:solidFill>
                  <a:schemeClr val="tx1"/>
                </a:solidFill>
                <a:latin typeface="+mn-lt"/>
                <a:ea typeface="+mn-ea"/>
                <a:cs typeface="+mn-cs"/>
                <a:sym typeface="ヒラギノ角ゴ ProN W6" charset="0"/>
              </a:defRPr>
            </a:lvl9pPr>
          </a:lstStyle>
          <a:p>
            <a:pPr marL="0" algn="ctr">
              <a:spcBef>
                <a:spcPts val="0"/>
              </a:spcBef>
              <a:defRPr/>
            </a:pPr>
            <a:r>
              <a:rPr lang="ja-JP" altLang="en-US" sz="3000" dirty="0">
                <a:latin typeface="Meiryo UI" panose="020B0604030504040204" pitchFamily="50" charset="-128"/>
                <a:ea typeface="Meiryo UI" panose="020B0604030504040204" pitchFamily="50" charset="-128"/>
              </a:rPr>
              <a:t>メッセージ</a:t>
            </a:r>
            <a:r>
              <a:rPr lang="en-US" altLang="ja-JP" sz="3000" dirty="0">
                <a:latin typeface="Meiryo UI" panose="020B0604030504040204" pitchFamily="50" charset="-128"/>
                <a:ea typeface="Meiryo UI" panose="020B0604030504040204" pitchFamily="50" charset="-128"/>
              </a:rPr>
              <a:t>Push</a:t>
            </a:r>
            <a:r>
              <a:rPr lang="ja-JP" altLang="en-US" sz="3000" dirty="0">
                <a:latin typeface="Meiryo UI" panose="020B0604030504040204" pitchFamily="50" charset="-128"/>
                <a:ea typeface="Meiryo UI" panose="020B0604030504040204" pitchFamily="50" charset="-128"/>
              </a:rPr>
              <a:t>送信、位置情報取得が可能</a:t>
            </a:r>
          </a:p>
        </p:txBody>
      </p:sp>
      <p:sp>
        <p:nvSpPr>
          <p:cNvPr id="11" name="正方形/長方形 10">
            <a:extLst>
              <a:ext uri="{FF2B5EF4-FFF2-40B4-BE49-F238E27FC236}">
                <a16:creationId xmlns:a16="http://schemas.microsoft.com/office/drawing/2014/main" id="{B119B45F-03E2-494A-942D-A8C64A735174}"/>
              </a:ext>
            </a:extLst>
          </p:cNvPr>
          <p:cNvSpPr/>
          <p:nvPr/>
        </p:nvSpPr>
        <p:spPr>
          <a:xfrm>
            <a:off x="360005" y="8412236"/>
            <a:ext cx="10318065" cy="1000274"/>
          </a:xfrm>
          <a:prstGeom prst="rect">
            <a:avLst/>
          </a:prstGeom>
        </p:spPr>
        <p:txBody>
          <a:bodyPr wrap="square" lIns="0" tIns="0" rIns="0" bIns="0" anchor="ctr" anchorCtr="0">
            <a:spAutoFit/>
          </a:bodyPr>
          <a:lstStyle/>
          <a:p>
            <a:pPr marL="144000" indent="-144000" algn="l">
              <a:spcBef>
                <a:spcPts val="200"/>
              </a:spcBef>
              <a:spcAft>
                <a:spcPts val="0"/>
              </a:spcAft>
            </a:pPr>
            <a:r>
              <a:rPr lang="en-US" altLang="ja-JP" sz="1200" dirty="0">
                <a:solidFill>
                  <a:schemeClr val="bg1">
                    <a:lumMod val="50000"/>
                  </a:schemeClr>
                </a:solidFill>
                <a:latin typeface="Meiryo UI" panose="020B0604030504040204" pitchFamily="50" charset="-128"/>
                <a:ea typeface="Meiryo UI" panose="020B0604030504040204" pitchFamily="50" charset="-128"/>
              </a:rPr>
              <a:t>※</a:t>
            </a:r>
            <a:r>
              <a:rPr lang="ja-JP" altLang="en-US" sz="1200" dirty="0">
                <a:solidFill>
                  <a:schemeClr val="bg1">
                    <a:lumMod val="50000"/>
                  </a:schemeClr>
                </a:solidFill>
                <a:latin typeface="Meiryo UI" panose="020B0604030504040204" pitchFamily="50" charset="-128"/>
                <a:ea typeface="Meiryo UI" panose="020B0604030504040204" pitchFamily="50" charset="-128"/>
              </a:rPr>
              <a:t>インハウスアプリケーションをご利用になる場合は、お客様と</a:t>
            </a:r>
            <a:r>
              <a:rPr lang="en-US" altLang="ja-JP" sz="1200" dirty="0">
                <a:solidFill>
                  <a:schemeClr val="bg1">
                    <a:lumMod val="50000"/>
                  </a:schemeClr>
                </a:solidFill>
                <a:latin typeface="Meiryo UI" panose="020B0604030504040204" pitchFamily="50" charset="-128"/>
                <a:ea typeface="Meiryo UI" panose="020B0604030504040204" pitchFamily="50" charset="-128"/>
              </a:rPr>
              <a:t>Apple</a:t>
            </a:r>
            <a:r>
              <a:rPr lang="ja-JP" altLang="en-US" sz="1200" dirty="0">
                <a:solidFill>
                  <a:schemeClr val="bg1">
                    <a:lumMod val="50000"/>
                  </a:schemeClr>
                </a:solidFill>
                <a:latin typeface="Meiryo UI" panose="020B0604030504040204" pitchFamily="50" charset="-128"/>
                <a:ea typeface="Meiryo UI" panose="020B0604030504040204" pitchFamily="50" charset="-128"/>
              </a:rPr>
              <a:t>社との間で</a:t>
            </a:r>
            <a:r>
              <a:rPr lang="en-US" altLang="ja-JP" sz="1200" dirty="0">
                <a:solidFill>
                  <a:schemeClr val="bg1">
                    <a:lumMod val="50000"/>
                  </a:schemeClr>
                </a:solidFill>
                <a:latin typeface="Meiryo UI" panose="020B0604030504040204" pitchFamily="50" charset="-128"/>
                <a:ea typeface="Meiryo UI" panose="020B0604030504040204" pitchFamily="50" charset="-128"/>
              </a:rPr>
              <a:t>ADEP</a:t>
            </a:r>
            <a:r>
              <a:rPr lang="ja-JP" altLang="en-US" sz="1200" dirty="0">
                <a:solidFill>
                  <a:schemeClr val="bg1">
                    <a:lumMod val="50000"/>
                  </a:schemeClr>
                </a:solidFill>
                <a:latin typeface="Meiryo UI" panose="020B0604030504040204" pitchFamily="50" charset="-128"/>
                <a:ea typeface="Meiryo UI" panose="020B0604030504040204" pitchFamily="50" charset="-128"/>
              </a:rPr>
              <a:t>（</a:t>
            </a:r>
            <a:r>
              <a:rPr lang="en-US" altLang="ja-JP" sz="1200" dirty="0">
                <a:solidFill>
                  <a:schemeClr val="bg1">
                    <a:lumMod val="50000"/>
                  </a:schemeClr>
                </a:solidFill>
                <a:latin typeface="Meiryo UI" panose="020B0604030504040204" pitchFamily="50" charset="-128"/>
                <a:ea typeface="Meiryo UI" panose="020B0604030504040204" pitchFamily="50" charset="-128"/>
              </a:rPr>
              <a:t>Apple Developer Enterprise Program</a:t>
            </a:r>
            <a:r>
              <a:rPr lang="ja-JP" altLang="en-US" sz="1200" dirty="0">
                <a:solidFill>
                  <a:schemeClr val="bg1">
                    <a:lumMod val="50000"/>
                  </a:schemeClr>
                </a:solidFill>
                <a:latin typeface="Meiryo UI" panose="020B0604030504040204" pitchFamily="50" charset="-128"/>
                <a:ea typeface="Meiryo UI" panose="020B0604030504040204" pitchFamily="50" charset="-128"/>
              </a:rPr>
              <a:t>）のご契約が必要になります</a:t>
            </a:r>
            <a:endParaRPr lang="en-US" altLang="ja-JP" sz="1200" dirty="0">
              <a:solidFill>
                <a:schemeClr val="bg1">
                  <a:lumMod val="50000"/>
                </a:schemeClr>
              </a:solidFill>
              <a:latin typeface="Meiryo UI" panose="020B0604030504040204" pitchFamily="50" charset="-128"/>
              <a:ea typeface="Meiryo UI" panose="020B0604030504040204" pitchFamily="50" charset="-128"/>
            </a:endParaRPr>
          </a:p>
          <a:p>
            <a:pPr marL="144000" indent="-144000" algn="l" fontAlgn="auto">
              <a:spcBef>
                <a:spcPts val="200"/>
              </a:spcBef>
              <a:spcAft>
                <a:spcPts val="0"/>
              </a:spcAft>
              <a:defRPr/>
            </a:pPr>
            <a:r>
              <a:rPr lang="en-US" altLang="ja-JP" sz="1200" dirty="0">
                <a:solidFill>
                  <a:schemeClr val="bg1">
                    <a:lumMod val="50000"/>
                  </a:schemeClr>
                </a:solidFill>
                <a:latin typeface="Meiryo UI" panose="020B0604030504040204" pitchFamily="50" charset="-128"/>
                <a:ea typeface="Meiryo UI" panose="020B0604030504040204" pitchFamily="50" charset="-128"/>
              </a:rPr>
              <a:t>※Android 6</a:t>
            </a:r>
            <a:r>
              <a:rPr lang="ja-JP" altLang="en-US" sz="1200" dirty="0">
                <a:solidFill>
                  <a:schemeClr val="bg1">
                    <a:lumMod val="50000"/>
                  </a:schemeClr>
                </a:solidFill>
                <a:latin typeface="Meiryo UI" panose="020B0604030504040204" pitchFamily="50" charset="-128"/>
                <a:ea typeface="Meiryo UI" panose="020B0604030504040204" pitchFamily="50" charset="-128"/>
              </a:rPr>
              <a:t>以降の場合、メッセージ</a:t>
            </a:r>
            <a:r>
              <a:rPr lang="en-US" altLang="ja-JP" sz="1200" dirty="0">
                <a:solidFill>
                  <a:schemeClr val="bg1">
                    <a:lumMod val="50000"/>
                  </a:schemeClr>
                </a:solidFill>
                <a:latin typeface="Meiryo UI" panose="020B0604030504040204" pitchFamily="50" charset="-128"/>
                <a:ea typeface="Meiryo UI" panose="020B0604030504040204" pitchFamily="50" charset="-128"/>
              </a:rPr>
              <a:t>Push</a:t>
            </a:r>
            <a:r>
              <a:rPr lang="ja-JP" altLang="en-US" sz="1200" dirty="0">
                <a:solidFill>
                  <a:schemeClr val="bg1">
                    <a:lumMod val="50000"/>
                  </a:schemeClr>
                </a:solidFill>
                <a:latin typeface="Meiryo UI" panose="020B0604030504040204" pitchFamily="50" charset="-128"/>
                <a:ea typeface="Meiryo UI" panose="020B0604030504040204" pitchFamily="50" charset="-128"/>
              </a:rPr>
              <a:t>送信機能はご利用できません。その他の注意事項は、以下サイトをご覧ください。</a:t>
            </a:r>
          </a:p>
          <a:p>
            <a:pPr marL="144000" indent="-144000" algn="l" fontAlgn="auto">
              <a:spcBef>
                <a:spcPts val="200"/>
              </a:spcBef>
              <a:spcAft>
                <a:spcPts val="0"/>
              </a:spcAft>
              <a:defRPr/>
            </a:pPr>
            <a:r>
              <a:rPr lang="ja-JP" altLang="en-US" sz="1200" dirty="0">
                <a:solidFill>
                  <a:schemeClr val="bg1">
                    <a:lumMod val="50000"/>
                  </a:schemeClr>
                </a:solidFill>
                <a:latin typeface="Meiryo UI" panose="020B0604030504040204" pitchFamily="50" charset="-128"/>
                <a:ea typeface="Meiryo UI" panose="020B0604030504040204" pitchFamily="50" charset="-128"/>
              </a:rPr>
              <a:t>（</a:t>
            </a:r>
            <a:r>
              <a:rPr lang="en-US" altLang="ja-JP" sz="1200" b="1" dirty="0">
                <a:solidFill>
                  <a:srgbClr val="00B050"/>
                </a:solidFill>
                <a:latin typeface="Meiryo UI" panose="020B0604030504040204" pitchFamily="50" charset="-128"/>
                <a:ea typeface="Meiryo UI" panose="020B0604030504040204" pitchFamily="50" charset="-128"/>
                <a:hlinkClick r:id="rId2">
                  <a:extLst>
                    <a:ext uri="{A12FA001-AC4F-418D-AE19-62706E023703}">
                      <ahyp:hlinkClr xmlns:ahyp="http://schemas.microsoft.com/office/drawing/2018/hyperlinkcolor" val="tx"/>
                    </a:ext>
                  </a:extLst>
                </a:hlinkClick>
              </a:rPr>
              <a:t>http://tm.softbank.jp/outsource/concierge/dm/device/</a:t>
            </a:r>
            <a:r>
              <a:rPr lang="ja-JP" altLang="en-US" sz="1200" dirty="0">
                <a:solidFill>
                  <a:schemeClr val="bg1">
                    <a:lumMod val="50000"/>
                  </a:schemeClr>
                </a:solidFill>
                <a:latin typeface="Meiryo UI" panose="020B0604030504040204" pitchFamily="50" charset="-128"/>
                <a:ea typeface="Meiryo UI" panose="020B0604030504040204" pitchFamily="50" charset="-128"/>
              </a:rPr>
              <a:t>）</a:t>
            </a:r>
            <a:endParaRPr kumimoji="1" lang="en-US" altLang="ja-JP" sz="1200" strike="sngStrike" dirty="0">
              <a:solidFill>
                <a:schemeClr val="bg1">
                  <a:lumMod val="50000"/>
                </a:schemeClr>
              </a:solidFill>
              <a:latin typeface="Meiryo UI" panose="020B0604030504040204" pitchFamily="50" charset="-128"/>
              <a:ea typeface="Meiryo UI" panose="020B0604030504040204" pitchFamily="50" charset="-128"/>
              <a:cs typeface="Arial" pitchFamily="34" charset="0"/>
            </a:endParaRPr>
          </a:p>
          <a:p>
            <a:pPr marL="144000" indent="-144000" algn="l">
              <a:spcBef>
                <a:spcPts val="200"/>
              </a:spcBef>
              <a:spcAft>
                <a:spcPts val="0"/>
              </a:spcAft>
            </a:pPr>
            <a:r>
              <a:rPr kumimoji="1" lang="en-US" altLang="ja-JP" sz="1200" dirty="0">
                <a:solidFill>
                  <a:schemeClr val="bg1">
                    <a:lumMod val="50000"/>
                  </a:schemeClr>
                </a:solidFill>
                <a:latin typeface="Meiryo UI" panose="020B0604030504040204" pitchFamily="50" charset="-128"/>
                <a:ea typeface="Meiryo UI" panose="020B0604030504040204" pitchFamily="50" charset="-128"/>
                <a:cs typeface="Arial" pitchFamily="34" charset="0"/>
              </a:rPr>
              <a:t>※Android</a:t>
            </a:r>
            <a:r>
              <a:rPr kumimoji="1" lang="ja-JP" altLang="en-US" sz="1200" dirty="0">
                <a:solidFill>
                  <a:schemeClr val="bg1">
                    <a:lumMod val="50000"/>
                  </a:schemeClr>
                </a:solidFill>
                <a:latin typeface="Meiryo UI" panose="020B0604030504040204" pitchFamily="50" charset="-128"/>
                <a:ea typeface="Meiryo UI" panose="020B0604030504040204" pitchFamily="50" charset="-128"/>
                <a:cs typeface="Arial" pitchFamily="34" charset="0"/>
              </a:rPr>
              <a:t>デバイス</a:t>
            </a:r>
            <a:r>
              <a:rPr lang="ja-JP" altLang="en-US" sz="1200" dirty="0">
                <a:solidFill>
                  <a:schemeClr val="bg1">
                    <a:lumMod val="50000"/>
                  </a:schemeClr>
                </a:solidFill>
                <a:latin typeface="Meiryo UI" panose="020B0604030504040204" pitchFamily="50" charset="-128"/>
                <a:ea typeface="Meiryo UI" panose="020B0604030504040204" pitchFamily="50" charset="-128"/>
                <a:cs typeface="Arial" pitchFamily="34" charset="0"/>
              </a:rPr>
              <a:t>は、</a:t>
            </a:r>
            <a:r>
              <a:rPr lang="en-US" altLang="ja-JP" sz="1200" dirty="0">
                <a:solidFill>
                  <a:schemeClr val="bg1">
                    <a:lumMod val="50000"/>
                  </a:schemeClr>
                </a:solidFill>
                <a:latin typeface="Meiryo UI" panose="020B0604030504040204" pitchFamily="50" charset="-128"/>
                <a:ea typeface="Meiryo UI" panose="020B0604030504040204" pitchFamily="50" charset="-128"/>
                <a:cs typeface="Arial" pitchFamily="34" charset="0"/>
              </a:rPr>
              <a:t> </a:t>
            </a:r>
            <a:r>
              <a:rPr lang="ja-JP" altLang="en-US" sz="1200" dirty="0">
                <a:solidFill>
                  <a:schemeClr val="bg1">
                    <a:lumMod val="50000"/>
                  </a:schemeClr>
                </a:solidFill>
                <a:latin typeface="Meiryo UI" panose="020B0604030504040204" pitchFamily="50" charset="-128"/>
                <a:ea typeface="Meiryo UI" panose="020B0604030504040204" pitchFamily="50" charset="-128"/>
                <a:cs typeface="Arial" pitchFamily="34" charset="0"/>
              </a:rPr>
              <a:t>位置情報及び</a:t>
            </a:r>
            <a:r>
              <a:rPr lang="en-US" altLang="ja-JP" sz="1200" dirty="0">
                <a:solidFill>
                  <a:schemeClr val="bg1">
                    <a:lumMod val="50000"/>
                  </a:schemeClr>
                </a:solidFill>
                <a:latin typeface="Meiryo UI" panose="020B0604030504040204" pitchFamily="50" charset="-128"/>
                <a:ea typeface="Meiryo UI" panose="020B0604030504040204" pitchFamily="50" charset="-128"/>
                <a:cs typeface="Arial" pitchFamily="34" charset="0"/>
              </a:rPr>
              <a:t>root</a:t>
            </a:r>
            <a:r>
              <a:rPr lang="ja-JP" altLang="en-US" sz="1200" dirty="0">
                <a:solidFill>
                  <a:schemeClr val="bg1">
                    <a:lumMod val="50000"/>
                  </a:schemeClr>
                </a:solidFill>
                <a:latin typeface="Meiryo UI" panose="020B0604030504040204" pitchFamily="50" charset="-128"/>
                <a:ea typeface="Meiryo UI" panose="020B0604030504040204" pitchFamily="50" charset="-128"/>
                <a:cs typeface="Arial" pitchFamily="34" charset="0"/>
              </a:rPr>
              <a:t>化検知は</a:t>
            </a:r>
            <a:r>
              <a:rPr lang="en-US" altLang="ja-JP" sz="1200" dirty="0" err="1">
                <a:solidFill>
                  <a:schemeClr val="bg1">
                    <a:lumMod val="50000"/>
                  </a:schemeClr>
                </a:solidFill>
                <a:latin typeface="Meiryo UI" panose="020B0604030504040204" pitchFamily="50" charset="-128"/>
                <a:ea typeface="Meiryo UI" panose="020B0604030504040204" pitchFamily="50" charset="-128"/>
                <a:cs typeface="Arial" pitchFamily="34" charset="0"/>
              </a:rPr>
              <a:t>BizConPlace</a:t>
            </a:r>
            <a:r>
              <a:rPr lang="ja-JP" altLang="en-US" sz="1200" dirty="0">
                <a:solidFill>
                  <a:schemeClr val="bg1">
                    <a:lumMod val="50000"/>
                  </a:schemeClr>
                </a:solidFill>
                <a:latin typeface="Meiryo UI" panose="020B0604030504040204" pitchFamily="50" charset="-128"/>
                <a:ea typeface="Meiryo UI" panose="020B0604030504040204" pitchFamily="50" charset="-128"/>
                <a:cs typeface="Arial" pitchFamily="34" charset="0"/>
              </a:rPr>
              <a:t>ではおこないません。位置情報は管理ソフト（</a:t>
            </a:r>
            <a:r>
              <a:rPr lang="en-US" altLang="ja-JP" sz="1200" dirty="0" err="1">
                <a:solidFill>
                  <a:schemeClr val="bg1">
                    <a:lumMod val="50000"/>
                  </a:schemeClr>
                </a:solidFill>
                <a:latin typeface="Meiryo UI" panose="020B0604030504040204" pitchFamily="50" charset="-128"/>
                <a:ea typeface="Meiryo UI" panose="020B0604030504040204" pitchFamily="50" charset="-128"/>
                <a:cs typeface="Arial" pitchFamily="34" charset="0"/>
              </a:rPr>
              <a:t>BCAgent</a:t>
            </a:r>
            <a:r>
              <a:rPr lang="ja-JP" altLang="en-US" sz="1200" dirty="0">
                <a:solidFill>
                  <a:schemeClr val="bg1">
                    <a:lumMod val="50000"/>
                  </a:schemeClr>
                </a:solidFill>
                <a:latin typeface="Meiryo UI" panose="020B0604030504040204" pitchFamily="50" charset="-128"/>
                <a:ea typeface="Meiryo UI" panose="020B0604030504040204" pitchFamily="50" charset="-128"/>
                <a:cs typeface="Arial" pitchFamily="34" charset="0"/>
              </a:rPr>
              <a:t>）を利用し取得可能、</a:t>
            </a:r>
            <a:r>
              <a:rPr lang="en-US" altLang="ja-JP" sz="1200" dirty="0">
                <a:solidFill>
                  <a:schemeClr val="bg1">
                    <a:lumMod val="50000"/>
                  </a:schemeClr>
                </a:solidFill>
                <a:latin typeface="Meiryo UI" panose="020B0604030504040204" pitchFamily="50" charset="-128"/>
                <a:ea typeface="Meiryo UI" panose="020B0604030504040204" pitchFamily="50" charset="-128"/>
                <a:cs typeface="Arial" pitchFamily="34" charset="0"/>
              </a:rPr>
              <a:t>root</a:t>
            </a:r>
            <a:r>
              <a:rPr lang="ja-JP" altLang="en-US" sz="1200" dirty="0">
                <a:solidFill>
                  <a:schemeClr val="bg1">
                    <a:lumMod val="50000"/>
                  </a:schemeClr>
                </a:solidFill>
                <a:latin typeface="Meiryo UI" panose="020B0604030504040204" pitchFamily="50" charset="-128"/>
                <a:ea typeface="Meiryo UI" panose="020B0604030504040204" pitchFamily="50" charset="-128"/>
                <a:cs typeface="Arial" pitchFamily="34" charset="0"/>
              </a:rPr>
              <a:t>化検知は基本サービスのアンチウイルスソフトをインストールすることで検知することができます</a:t>
            </a:r>
            <a:endParaRPr lang="en-US" altLang="ja-JP" sz="1200" dirty="0">
              <a:solidFill>
                <a:schemeClr val="bg1">
                  <a:lumMod val="50000"/>
                </a:schemeClr>
              </a:solidFill>
              <a:latin typeface="Meiryo UI" panose="020B0604030504040204" pitchFamily="50" charset="-128"/>
              <a:ea typeface="Meiryo UI" panose="020B0604030504040204" pitchFamily="50" charset="-128"/>
              <a:cs typeface="Arial" pitchFamily="34" charset="0"/>
            </a:endParaRPr>
          </a:p>
        </p:txBody>
      </p:sp>
      <p:sp>
        <p:nvSpPr>
          <p:cNvPr id="15" name="テキスト ボックス 14">
            <a:extLst>
              <a:ext uri="{FF2B5EF4-FFF2-40B4-BE49-F238E27FC236}">
                <a16:creationId xmlns:a16="http://schemas.microsoft.com/office/drawing/2014/main" id="{DE739243-DCC0-484B-BEEC-C51F17600DD3}"/>
              </a:ext>
            </a:extLst>
          </p:cNvPr>
          <p:cNvSpPr txBox="1"/>
          <p:nvPr/>
        </p:nvSpPr>
        <p:spPr>
          <a:xfrm>
            <a:off x="360006" y="2422740"/>
            <a:ext cx="12283200" cy="1095428"/>
          </a:xfrm>
          <a:prstGeom prst="rect">
            <a:avLst/>
          </a:prstGeom>
          <a:noFill/>
        </p:spPr>
        <p:txBody>
          <a:bodyPr wrap="square" anchor="ctr" anchorCtr="1">
            <a:spAutoFit/>
          </a:bodyPr>
          <a:lstStyle/>
          <a:p>
            <a:pPr>
              <a:lnSpc>
                <a:spcPts val="2700"/>
              </a:lnSpc>
            </a:pPr>
            <a:r>
              <a:rPr lang="ja-JP" altLang="en-US" sz="2000" dirty="0">
                <a:latin typeface="Meiryo UI" panose="020B0604030504040204" pitchFamily="50" charset="-128"/>
                <a:ea typeface="Meiryo UI" panose="020B0604030504040204" pitchFamily="50" charset="-128"/>
                <a:cs typeface="Arial" pitchFamily="34" charset="0"/>
              </a:rPr>
              <a:t>テキストメッセージをデバイスに送信することができます。</a:t>
            </a:r>
            <a:endParaRPr lang="en-US" altLang="ja-JP" sz="2000" dirty="0">
              <a:latin typeface="Meiryo UI" panose="020B0604030504040204" pitchFamily="50" charset="-128"/>
              <a:ea typeface="Meiryo UI" panose="020B0604030504040204" pitchFamily="50" charset="-128"/>
              <a:cs typeface="Arial" pitchFamily="34" charset="0"/>
            </a:endParaRPr>
          </a:p>
          <a:p>
            <a:pPr>
              <a:lnSpc>
                <a:spcPts val="2700"/>
              </a:lnSpc>
            </a:pPr>
            <a:r>
              <a:rPr lang="ja-JP" altLang="en-US" sz="2000" dirty="0">
                <a:latin typeface="Meiryo UI" panose="020B0604030504040204" pitchFamily="50" charset="-128"/>
                <a:ea typeface="Meiryo UI" panose="020B0604030504040204" pitchFamily="50" charset="-128"/>
                <a:cs typeface="Arial" pitchFamily="34" charset="0"/>
              </a:rPr>
              <a:t>デバイス利用者が</a:t>
            </a:r>
            <a:r>
              <a:rPr lang="en-US" altLang="ja-JP" sz="2000" dirty="0" err="1">
                <a:latin typeface="Meiryo UI" panose="020B0604030504040204" pitchFamily="50" charset="-128"/>
                <a:ea typeface="Meiryo UI" panose="020B0604030504040204" pitchFamily="50" charset="-128"/>
                <a:cs typeface="Arial" pitchFamily="34" charset="0"/>
              </a:rPr>
              <a:t>BizConPlace</a:t>
            </a:r>
            <a:r>
              <a:rPr lang="ja-JP" altLang="en-US" sz="2000" dirty="0">
                <a:latin typeface="Meiryo UI" panose="020B0604030504040204" pitchFamily="50" charset="-128"/>
                <a:ea typeface="Meiryo UI" panose="020B0604030504040204" pitchFamily="50" charset="-128"/>
                <a:cs typeface="Arial" pitchFamily="34" charset="0"/>
              </a:rPr>
              <a:t>起動した際に位置情報（</a:t>
            </a:r>
            <a:r>
              <a:rPr lang="en-US" altLang="ja-JP" sz="2000" dirty="0">
                <a:latin typeface="Meiryo UI" panose="020B0604030504040204" pitchFamily="50" charset="-128"/>
                <a:ea typeface="Meiryo UI" panose="020B0604030504040204" pitchFamily="50" charset="-128"/>
                <a:cs typeface="Arial" pitchFamily="34" charset="0"/>
              </a:rPr>
              <a:t>iOS</a:t>
            </a:r>
            <a:r>
              <a:rPr lang="ja-JP" altLang="en-US" sz="2000" dirty="0">
                <a:latin typeface="Meiryo UI" panose="020B0604030504040204" pitchFamily="50" charset="-128"/>
                <a:ea typeface="Meiryo UI" panose="020B0604030504040204" pitchFamily="50" charset="-128"/>
                <a:cs typeface="Arial" pitchFamily="34" charset="0"/>
              </a:rPr>
              <a:t>）を</a:t>
            </a:r>
            <a:endParaRPr lang="en-US" altLang="ja-JP" sz="2000" dirty="0">
              <a:latin typeface="Meiryo UI" panose="020B0604030504040204" pitchFamily="50" charset="-128"/>
              <a:ea typeface="Meiryo UI" panose="020B0604030504040204" pitchFamily="50" charset="-128"/>
              <a:cs typeface="Arial" pitchFamily="34" charset="0"/>
            </a:endParaRPr>
          </a:p>
          <a:p>
            <a:pPr>
              <a:lnSpc>
                <a:spcPts val="2700"/>
              </a:lnSpc>
            </a:pPr>
            <a:r>
              <a:rPr lang="ja-JP" altLang="en-US" sz="2000" dirty="0">
                <a:latin typeface="Meiryo UI" panose="020B0604030504040204" pitchFamily="50" charset="-128"/>
                <a:ea typeface="Meiryo UI" panose="020B0604030504040204" pitchFamily="50" charset="-128"/>
                <a:cs typeface="Arial" pitchFamily="34" charset="0"/>
              </a:rPr>
              <a:t>取得し、管理サーバに送信します。</a:t>
            </a:r>
            <a:endParaRPr kumimoji="1" lang="ja-JP" altLang="en-US" sz="2000" dirty="0">
              <a:latin typeface="Meiryo UI" panose="020B0604030504040204" pitchFamily="50" charset="-128"/>
              <a:ea typeface="Meiryo UI" panose="020B0604030504040204" pitchFamily="50" charset="-128"/>
              <a:cs typeface="Arial" pitchFamily="34" charset="0"/>
            </a:endParaRPr>
          </a:p>
        </p:txBody>
      </p:sp>
      <p:grpSp>
        <p:nvGrpSpPr>
          <p:cNvPr id="56" name="グループ化 55">
            <a:extLst>
              <a:ext uri="{FF2B5EF4-FFF2-40B4-BE49-F238E27FC236}">
                <a16:creationId xmlns:a16="http://schemas.microsoft.com/office/drawing/2014/main" id="{AC6FC214-ED9E-4446-B47E-D931A9B672BD}"/>
              </a:ext>
            </a:extLst>
          </p:cNvPr>
          <p:cNvGrpSpPr/>
          <p:nvPr/>
        </p:nvGrpSpPr>
        <p:grpSpPr>
          <a:xfrm>
            <a:off x="8212939" y="3790740"/>
            <a:ext cx="2092169" cy="2092169"/>
            <a:chOff x="8949393" y="3790740"/>
            <a:chExt cx="2092169" cy="2092169"/>
          </a:xfrm>
        </p:grpSpPr>
        <p:sp>
          <p:nvSpPr>
            <p:cNvPr id="55" name="楕円 54">
              <a:extLst>
                <a:ext uri="{FF2B5EF4-FFF2-40B4-BE49-F238E27FC236}">
                  <a16:creationId xmlns:a16="http://schemas.microsoft.com/office/drawing/2014/main" id="{4E4B8EC1-6201-4219-BFCF-7D2A0FB3890B}"/>
                </a:ext>
              </a:extLst>
            </p:cNvPr>
            <p:cNvSpPr/>
            <p:nvPr/>
          </p:nvSpPr>
          <p:spPr bwMode="auto">
            <a:xfrm>
              <a:off x="8949393" y="3790740"/>
              <a:ext cx="2092169" cy="2092169"/>
            </a:xfrm>
            <a:prstGeom prst="ellipse">
              <a:avLst/>
            </a:prstGeom>
            <a:solidFill>
              <a:schemeClr val="bg1">
                <a:lumMod val="95000"/>
              </a:schemeClr>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grpSp>
          <p:nvGrpSpPr>
            <p:cNvPr id="33" name="グループ化 32">
              <a:extLst>
                <a:ext uri="{FF2B5EF4-FFF2-40B4-BE49-F238E27FC236}">
                  <a16:creationId xmlns:a16="http://schemas.microsoft.com/office/drawing/2014/main" id="{F06CB673-B35C-4C54-8982-03F85FE992B5}"/>
                </a:ext>
              </a:extLst>
            </p:cNvPr>
            <p:cNvGrpSpPr/>
            <p:nvPr/>
          </p:nvGrpSpPr>
          <p:grpSpPr>
            <a:xfrm>
              <a:off x="8949393" y="3790740"/>
              <a:ext cx="2092169" cy="2092169"/>
              <a:chOff x="9105328" y="4912469"/>
              <a:chExt cx="2092169" cy="2092169"/>
            </a:xfrm>
          </p:grpSpPr>
          <p:sp>
            <p:nvSpPr>
              <p:cNvPr id="34" name="楕円 33">
                <a:extLst>
                  <a:ext uri="{FF2B5EF4-FFF2-40B4-BE49-F238E27FC236}">
                    <a16:creationId xmlns:a16="http://schemas.microsoft.com/office/drawing/2014/main" id="{6843797D-5518-44C5-B1D2-6089826ECDFC}"/>
                  </a:ext>
                </a:extLst>
              </p:cNvPr>
              <p:cNvSpPr/>
              <p:nvPr/>
            </p:nvSpPr>
            <p:spPr bwMode="auto">
              <a:xfrm>
                <a:off x="9105328" y="4912469"/>
                <a:ext cx="2092169" cy="2092169"/>
              </a:xfrm>
              <a:prstGeom prst="ellipse">
                <a:avLst/>
              </a:prstGeom>
              <a:solidFill>
                <a:srgbClr val="0070C0">
                  <a:alpha val="30000"/>
                </a:srgbClr>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35" name="Text Box 19">
                <a:extLst>
                  <a:ext uri="{FF2B5EF4-FFF2-40B4-BE49-F238E27FC236}">
                    <a16:creationId xmlns:a16="http://schemas.microsoft.com/office/drawing/2014/main" id="{8E7EB8C4-20C9-41F4-A3F5-A15F41CB6271}"/>
                  </a:ext>
                </a:extLst>
              </p:cNvPr>
              <p:cNvSpPr txBox="1">
                <a:spLocks noChangeArrowheads="1"/>
              </p:cNvSpPr>
              <p:nvPr/>
            </p:nvSpPr>
            <p:spPr bwMode="auto">
              <a:xfrm>
                <a:off x="9618861" y="6424637"/>
                <a:ext cx="1065102" cy="2880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nchor="ctr" anchorCtr="0">
                <a:spAutoFit/>
              </a:bodyPr>
              <a:lstStyle/>
              <a:p>
                <a:pPr>
                  <a:lnSpc>
                    <a:spcPct val="90000"/>
                  </a:lnSpc>
                  <a:spcBef>
                    <a:spcPct val="50000"/>
                  </a:spcBef>
                </a:pPr>
                <a:r>
                  <a:rPr lang="ja-JP" altLang="en-US" sz="1400" dirty="0">
                    <a:solidFill>
                      <a:schemeClr val="tx1"/>
                    </a:solidFill>
                    <a:latin typeface="Meiryo UI" panose="020B0604030504040204" pitchFamily="50" charset="-128"/>
                    <a:ea typeface="Meiryo UI" panose="020B0604030504040204" pitchFamily="50" charset="-128"/>
                  </a:rPr>
                  <a:t>利用者様</a:t>
                </a:r>
              </a:p>
            </p:txBody>
          </p:sp>
        </p:grpSp>
      </p:grpSp>
      <p:pic>
        <p:nvPicPr>
          <p:cNvPr id="57" name="図 56">
            <a:extLst>
              <a:ext uri="{FF2B5EF4-FFF2-40B4-BE49-F238E27FC236}">
                <a16:creationId xmlns:a16="http://schemas.microsoft.com/office/drawing/2014/main" id="{E607CCFC-0269-40DF-AF4E-D94425972FEE}"/>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9883802" y="3479923"/>
            <a:ext cx="1894213" cy="1894213"/>
          </a:xfrm>
          <a:prstGeom prst="ellipse">
            <a:avLst/>
          </a:prstGeom>
          <a:effectLst>
            <a:softEdge rad="127000"/>
          </a:effectLst>
        </p:spPr>
      </p:pic>
      <p:sp>
        <p:nvSpPr>
          <p:cNvPr id="59" name="矢印: 右 58">
            <a:extLst>
              <a:ext uri="{FF2B5EF4-FFF2-40B4-BE49-F238E27FC236}">
                <a16:creationId xmlns:a16="http://schemas.microsoft.com/office/drawing/2014/main" id="{9C3885A8-1590-488D-9D6A-7BD5E96F0803}"/>
              </a:ext>
            </a:extLst>
          </p:cNvPr>
          <p:cNvSpPr/>
          <p:nvPr/>
        </p:nvSpPr>
        <p:spPr bwMode="auto">
          <a:xfrm>
            <a:off x="3189238" y="4581867"/>
            <a:ext cx="5023699" cy="509914"/>
          </a:xfrm>
          <a:prstGeom prst="rightArrow">
            <a:avLst>
              <a:gd name="adj1" fmla="val 53669"/>
              <a:gd name="adj2" fmla="val 57564"/>
            </a:avLst>
          </a:prstGeom>
          <a:gradFill>
            <a:gsLst>
              <a:gs pos="0">
                <a:srgbClr val="0070C0"/>
              </a:gs>
              <a:gs pos="100000">
                <a:srgbClr val="00B050"/>
              </a:gs>
            </a:gsLst>
            <a:lin ang="10800000" scaled="0"/>
          </a:gra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grpSp>
        <p:nvGrpSpPr>
          <p:cNvPr id="64" name="グループ化 63">
            <a:extLst>
              <a:ext uri="{FF2B5EF4-FFF2-40B4-BE49-F238E27FC236}">
                <a16:creationId xmlns:a16="http://schemas.microsoft.com/office/drawing/2014/main" id="{5C8D3A14-A1D6-4DDD-9F9C-3397DFEC2C33}"/>
              </a:ext>
            </a:extLst>
          </p:cNvPr>
          <p:cNvGrpSpPr/>
          <p:nvPr/>
        </p:nvGrpSpPr>
        <p:grpSpPr>
          <a:xfrm>
            <a:off x="4341366" y="3953681"/>
            <a:ext cx="2546075" cy="656240"/>
            <a:chOff x="4407322" y="3953681"/>
            <a:chExt cx="2546075" cy="656240"/>
          </a:xfrm>
        </p:grpSpPr>
        <p:cxnSp>
          <p:nvCxnSpPr>
            <p:cNvPr id="61" name="直線コネクタ 60">
              <a:extLst>
                <a:ext uri="{FF2B5EF4-FFF2-40B4-BE49-F238E27FC236}">
                  <a16:creationId xmlns:a16="http://schemas.microsoft.com/office/drawing/2014/main" id="{69E7F50D-7939-4D41-9BD8-61B7A192F29F}"/>
                </a:ext>
              </a:extLst>
            </p:cNvPr>
            <p:cNvCxnSpPr>
              <a:cxnSpLocks/>
            </p:cNvCxnSpPr>
            <p:nvPr/>
          </p:nvCxnSpPr>
          <p:spPr bwMode="auto">
            <a:xfrm flipV="1">
              <a:off x="5680359" y="4194940"/>
              <a:ext cx="0" cy="414981"/>
            </a:xfrm>
            <a:prstGeom prst="line">
              <a:avLst/>
            </a:prstGeom>
            <a:solidFill>
              <a:srgbClr val="000000"/>
            </a:solidFill>
            <a:ln w="19050" cap="flat" cmpd="sng" algn="ctr">
              <a:solidFill>
                <a:srgbClr val="00B050"/>
              </a:solidFill>
              <a:prstDash val="solid"/>
              <a:round/>
              <a:headEnd type="oval"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2" name="四角形: 角を丸くする 61">
              <a:extLst>
                <a:ext uri="{FF2B5EF4-FFF2-40B4-BE49-F238E27FC236}">
                  <a16:creationId xmlns:a16="http://schemas.microsoft.com/office/drawing/2014/main" id="{42C6A3F2-3271-4D38-886E-5D8B1AC41869}"/>
                </a:ext>
              </a:extLst>
            </p:cNvPr>
            <p:cNvSpPr/>
            <p:nvPr/>
          </p:nvSpPr>
          <p:spPr bwMode="auto">
            <a:xfrm>
              <a:off x="4407322" y="3953681"/>
              <a:ext cx="2546075" cy="465244"/>
            </a:xfrm>
            <a:prstGeom prst="roundRect">
              <a:avLst>
                <a:gd name="adj" fmla="val 7878"/>
              </a:avLst>
            </a:prstGeom>
            <a:solidFill>
              <a:schemeClr val="bg1">
                <a:lumMod val="95000"/>
              </a:schemeClr>
            </a:solidFill>
            <a:ln w="19050" cap="flat" cmpd="sng" algn="ctr">
              <a:solidFill>
                <a:srgbClr val="00B050"/>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algn="l">
                <a:defRPr/>
              </a:pPr>
              <a:r>
                <a:rPr lang="ja-JP" altLang="en-US" sz="1800" b="1" dirty="0">
                  <a:solidFill>
                    <a:srgbClr val="00B050"/>
                  </a:solidFill>
                  <a:latin typeface="Meiryo UI" panose="020B0604030504040204" pitchFamily="50" charset="-128"/>
                  <a:ea typeface="Meiryo UI" panose="020B0604030504040204" pitchFamily="50" charset="-128"/>
                </a:rPr>
                <a:t>テキストメッセージ送信</a:t>
              </a:r>
            </a:p>
          </p:txBody>
        </p:sp>
      </p:grpSp>
      <p:sp>
        <p:nvSpPr>
          <p:cNvPr id="37" name="角丸四角形 51">
            <a:extLst>
              <a:ext uri="{FF2B5EF4-FFF2-40B4-BE49-F238E27FC236}">
                <a16:creationId xmlns:a16="http://schemas.microsoft.com/office/drawing/2014/main" id="{025DD176-247E-488C-9420-D1329EB16295}"/>
              </a:ext>
            </a:extLst>
          </p:cNvPr>
          <p:cNvSpPr/>
          <p:nvPr/>
        </p:nvSpPr>
        <p:spPr bwMode="auto">
          <a:xfrm>
            <a:off x="783296" y="3790740"/>
            <a:ext cx="2664000" cy="576000"/>
          </a:xfrm>
          <a:prstGeom prst="roundRect">
            <a:avLst>
              <a:gd name="adj" fmla="val 14111"/>
            </a:avLst>
          </a:prstGeom>
          <a:solidFill>
            <a:srgbClr val="00B050"/>
          </a:solidFill>
          <a:ln>
            <a:solidFill>
              <a:srgbClr val="00B050"/>
            </a:solid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anchor="ctr" anchorCtr="0"/>
          <a:lstStyle/>
          <a:p>
            <a:r>
              <a:rPr lang="ja-JP" altLang="en-US" sz="1600" b="1" dirty="0">
                <a:solidFill>
                  <a:schemeClr val="bg1"/>
                </a:solidFill>
                <a:latin typeface="Meiryo UI" panose="020B0604030504040204" pitchFamily="50" charset="-128"/>
                <a:ea typeface="Meiryo UI" panose="020B0604030504040204" pitchFamily="50" charset="-128"/>
                <a:cs typeface="Verdana" panose="020B0604030504040204" pitchFamily="34" charset="0"/>
              </a:rPr>
              <a:t>デバイスマネジメントサーバ</a:t>
            </a:r>
            <a:endParaRPr lang="en-US" altLang="ja-JP" sz="1600" b="1" dirty="0">
              <a:solidFill>
                <a:schemeClr val="bg1"/>
              </a:solidFill>
              <a:latin typeface="Meiryo UI" panose="020B0604030504040204" pitchFamily="50" charset="-128"/>
              <a:ea typeface="Meiryo UI" panose="020B0604030504040204" pitchFamily="50" charset="-128"/>
              <a:cs typeface="Verdana" panose="020B0604030504040204" pitchFamily="34" charset="0"/>
            </a:endParaRPr>
          </a:p>
        </p:txBody>
      </p:sp>
      <p:pic>
        <p:nvPicPr>
          <p:cNvPr id="38" name="Picture 6" descr="j0428969">
            <a:extLst>
              <a:ext uri="{FF2B5EF4-FFF2-40B4-BE49-F238E27FC236}">
                <a16:creationId xmlns:a16="http://schemas.microsoft.com/office/drawing/2014/main" id="{38BFFE47-2A0F-40F1-B423-CDA915C7578C}"/>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2163426" y="4271434"/>
            <a:ext cx="1101787" cy="15256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Text Box 19">
            <a:extLst>
              <a:ext uri="{FF2B5EF4-FFF2-40B4-BE49-F238E27FC236}">
                <a16:creationId xmlns:a16="http://schemas.microsoft.com/office/drawing/2014/main" id="{4B099688-F461-4C1D-9ABD-D16C598AA780}"/>
              </a:ext>
            </a:extLst>
          </p:cNvPr>
          <p:cNvSpPr txBox="1">
            <a:spLocks noChangeArrowheads="1"/>
          </p:cNvSpPr>
          <p:nvPr/>
        </p:nvSpPr>
        <p:spPr bwMode="auto">
          <a:xfrm>
            <a:off x="938455" y="5531354"/>
            <a:ext cx="1065102" cy="2880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nchor="ctr" anchorCtr="0">
            <a:spAutoFit/>
          </a:bodyPr>
          <a:lstStyle/>
          <a:p>
            <a:pPr>
              <a:lnSpc>
                <a:spcPct val="90000"/>
              </a:lnSpc>
              <a:spcBef>
                <a:spcPct val="50000"/>
              </a:spcBef>
            </a:pPr>
            <a:r>
              <a:rPr lang="ja-JP" altLang="en-US" sz="1400" dirty="0">
                <a:solidFill>
                  <a:schemeClr val="tx1"/>
                </a:solidFill>
                <a:latin typeface="Meiryo UI" panose="020B0604030504040204" pitchFamily="50" charset="-128"/>
                <a:ea typeface="Meiryo UI" panose="020B0604030504040204" pitchFamily="50" charset="-128"/>
              </a:rPr>
              <a:t>管理者様</a:t>
            </a:r>
          </a:p>
        </p:txBody>
      </p:sp>
      <p:grpSp>
        <p:nvGrpSpPr>
          <p:cNvPr id="73" name="グループ化 72">
            <a:extLst>
              <a:ext uri="{FF2B5EF4-FFF2-40B4-BE49-F238E27FC236}">
                <a16:creationId xmlns:a16="http://schemas.microsoft.com/office/drawing/2014/main" id="{0474C72A-FA77-4C20-AA24-11C63D1DF264}"/>
              </a:ext>
            </a:extLst>
          </p:cNvPr>
          <p:cNvGrpSpPr/>
          <p:nvPr/>
        </p:nvGrpSpPr>
        <p:grpSpPr>
          <a:xfrm>
            <a:off x="3721632" y="6409598"/>
            <a:ext cx="2920001" cy="1546506"/>
            <a:chOff x="3825325" y="6409598"/>
            <a:chExt cx="2920001" cy="1546506"/>
          </a:xfrm>
        </p:grpSpPr>
        <p:cxnSp>
          <p:nvCxnSpPr>
            <p:cNvPr id="71" name="直線コネクタ 70">
              <a:extLst>
                <a:ext uri="{FF2B5EF4-FFF2-40B4-BE49-F238E27FC236}">
                  <a16:creationId xmlns:a16="http://schemas.microsoft.com/office/drawing/2014/main" id="{834FB2CD-CE15-44FA-A0A3-1E61AEAAA7CB}"/>
                </a:ext>
              </a:extLst>
            </p:cNvPr>
            <p:cNvCxnSpPr>
              <a:cxnSpLocks/>
            </p:cNvCxnSpPr>
            <p:nvPr/>
          </p:nvCxnSpPr>
          <p:spPr bwMode="auto">
            <a:xfrm>
              <a:off x="5285325" y="6409598"/>
              <a:ext cx="0" cy="414981"/>
            </a:xfrm>
            <a:prstGeom prst="line">
              <a:avLst/>
            </a:prstGeom>
            <a:solidFill>
              <a:srgbClr val="000000"/>
            </a:solidFill>
            <a:ln w="19050" cap="flat" cmpd="sng" algn="ctr">
              <a:solidFill>
                <a:srgbClr val="00B050"/>
              </a:solidFill>
              <a:prstDash val="solid"/>
              <a:round/>
              <a:headEnd type="oval"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2" name="四角形: 角を丸くする 71">
              <a:extLst>
                <a:ext uri="{FF2B5EF4-FFF2-40B4-BE49-F238E27FC236}">
                  <a16:creationId xmlns:a16="http://schemas.microsoft.com/office/drawing/2014/main" id="{F6F655E6-77AE-4FA0-98B5-ED257ED5F5D9}"/>
                </a:ext>
              </a:extLst>
            </p:cNvPr>
            <p:cNvSpPr/>
            <p:nvPr/>
          </p:nvSpPr>
          <p:spPr bwMode="auto">
            <a:xfrm>
              <a:off x="3825325" y="6588104"/>
              <a:ext cx="2920001" cy="1368000"/>
            </a:xfrm>
            <a:prstGeom prst="roundRect">
              <a:avLst>
                <a:gd name="adj" fmla="val 7878"/>
              </a:avLst>
            </a:prstGeom>
            <a:solidFill>
              <a:schemeClr val="bg1">
                <a:lumMod val="95000"/>
              </a:schemeClr>
            </a:solidFill>
            <a:ln w="19050" cap="flat" cmpd="sng" algn="ctr">
              <a:solidFill>
                <a:srgbClr val="00B050"/>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algn="l"/>
              <a:r>
                <a:rPr lang="en-US" altLang="ja-JP" sz="1800" b="1" dirty="0" err="1">
                  <a:solidFill>
                    <a:srgbClr val="00B050"/>
                  </a:solidFill>
                  <a:latin typeface="Meiryo UI" panose="020B0604030504040204" pitchFamily="50" charset="-128"/>
                  <a:ea typeface="Meiryo UI" panose="020B0604030504040204" pitchFamily="50" charset="-128"/>
                  <a:cs typeface="Arial" pitchFamily="34" charset="0"/>
                </a:rPr>
                <a:t>BizConPlace</a:t>
              </a:r>
              <a:r>
                <a:rPr lang="ja-JP" altLang="en-US" sz="1800" b="1" dirty="0">
                  <a:solidFill>
                    <a:srgbClr val="00B050"/>
                  </a:solidFill>
                  <a:latin typeface="Meiryo UI" panose="020B0604030504040204" pitchFamily="50" charset="-128"/>
                  <a:ea typeface="Meiryo UI" panose="020B0604030504040204" pitchFamily="50" charset="-128"/>
                  <a:cs typeface="Arial" pitchFamily="34" charset="0"/>
                </a:rPr>
                <a:t>起動時</a:t>
              </a:r>
              <a:endParaRPr lang="en-US" altLang="ja-JP" sz="1800" dirty="0">
                <a:solidFill>
                  <a:schemeClr val="tx1"/>
                </a:solidFill>
                <a:latin typeface="Meiryo UI" panose="020B0604030504040204" pitchFamily="50" charset="-128"/>
                <a:ea typeface="Meiryo UI" panose="020B0604030504040204" pitchFamily="50" charset="-128"/>
                <a:cs typeface="Arial" pitchFamily="34" charset="0"/>
              </a:endParaRPr>
            </a:p>
            <a:p>
              <a:pPr marL="144000" indent="-144000" algn="l">
                <a:buFont typeface="Arial" panose="020B0604020202020204" pitchFamily="34" charset="0"/>
                <a:buChar char="•"/>
              </a:pPr>
              <a:r>
                <a:rPr lang="ja-JP" altLang="en-US" sz="1800" dirty="0">
                  <a:solidFill>
                    <a:schemeClr val="tx1"/>
                  </a:solidFill>
                  <a:latin typeface="Meiryo UI" panose="020B0604030504040204" pitchFamily="50" charset="-128"/>
                  <a:ea typeface="Meiryo UI" panose="020B0604030504040204" pitchFamily="50" charset="-128"/>
                  <a:cs typeface="Arial" pitchFamily="34" charset="0"/>
                </a:rPr>
                <a:t>位置情報取得（</a:t>
              </a:r>
              <a:r>
                <a:rPr lang="en-US" altLang="ja-JP" sz="1800" dirty="0">
                  <a:solidFill>
                    <a:schemeClr val="tx1"/>
                  </a:solidFill>
                  <a:latin typeface="Meiryo UI" panose="020B0604030504040204" pitchFamily="50" charset="-128"/>
                  <a:ea typeface="Meiryo UI" panose="020B0604030504040204" pitchFamily="50" charset="-128"/>
                  <a:cs typeface="Arial" pitchFamily="34" charset="0"/>
                </a:rPr>
                <a:t>iOS</a:t>
              </a:r>
              <a:r>
                <a:rPr lang="ja-JP" altLang="en-US" sz="1800" dirty="0">
                  <a:solidFill>
                    <a:schemeClr val="tx1"/>
                  </a:solidFill>
                  <a:latin typeface="Meiryo UI" panose="020B0604030504040204" pitchFamily="50" charset="-128"/>
                  <a:ea typeface="Meiryo UI" panose="020B0604030504040204" pitchFamily="50" charset="-128"/>
                  <a:cs typeface="Arial" pitchFamily="34" charset="0"/>
                </a:rPr>
                <a:t>）</a:t>
              </a:r>
            </a:p>
          </p:txBody>
        </p:sp>
      </p:grpSp>
      <p:pic>
        <p:nvPicPr>
          <p:cNvPr id="42" name="pixta_32687266-22.png" descr="pixta_32687266-22.png">
            <a:extLst>
              <a:ext uri="{FF2B5EF4-FFF2-40B4-BE49-F238E27FC236}">
                <a16:creationId xmlns:a16="http://schemas.microsoft.com/office/drawing/2014/main" id="{B4A4CC57-F84A-4979-ACDA-39B07B175382}"/>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90519" y="4257940"/>
            <a:ext cx="1518684" cy="1285112"/>
          </a:xfrm>
          <a:prstGeom prst="rect">
            <a:avLst/>
          </a:prstGeom>
          <a:ln w="12700">
            <a:miter lim="400000"/>
          </a:ln>
        </p:spPr>
      </p:pic>
      <p:pic>
        <p:nvPicPr>
          <p:cNvPr id="43" name="pixta_33252482-22.png" descr="pixta_33252482-22.png">
            <a:extLst>
              <a:ext uri="{FF2B5EF4-FFF2-40B4-BE49-F238E27FC236}">
                <a16:creationId xmlns:a16="http://schemas.microsoft.com/office/drawing/2014/main" id="{D47F65CC-F735-48E5-9FDA-93AA31451C49}"/>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8764054" y="3722429"/>
            <a:ext cx="913999" cy="1712056"/>
          </a:xfrm>
          <a:prstGeom prst="rect">
            <a:avLst/>
          </a:prstGeom>
          <a:ln w="12700">
            <a:miter lim="400000"/>
          </a:ln>
        </p:spPr>
      </p:pic>
      <p:grpSp>
        <p:nvGrpSpPr>
          <p:cNvPr id="14" name="グループ化 13"/>
          <p:cNvGrpSpPr/>
          <p:nvPr/>
        </p:nvGrpSpPr>
        <p:grpSpPr>
          <a:xfrm>
            <a:off x="7974479" y="6026400"/>
            <a:ext cx="1087707" cy="1760630"/>
            <a:chOff x="7974479" y="6026400"/>
            <a:chExt cx="1087707" cy="1760630"/>
          </a:xfrm>
        </p:grpSpPr>
        <p:pic>
          <p:nvPicPr>
            <p:cNvPr id="48" name="DIGNOケータイ2白_閉じ.png" descr="DIGNOケータイ2白_閉じ.png">
              <a:extLst>
                <a:ext uri="{FF2B5EF4-FFF2-40B4-BE49-F238E27FC236}">
                  <a16:creationId xmlns:a16="http://schemas.microsoft.com/office/drawing/2014/main" id="{C9141F02-E015-489E-9522-041D4F20E318}"/>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8442207" y="6416912"/>
              <a:ext cx="619979" cy="1370118"/>
            </a:xfrm>
            <a:prstGeom prst="rect">
              <a:avLst/>
            </a:prstGeom>
            <a:ln w="12700">
              <a:miter lim="400000"/>
            </a:ln>
          </p:spPr>
        </p:pic>
        <p:pic>
          <p:nvPicPr>
            <p:cNvPr id="49" name="図 48" descr="BizConPlace_ver10_0301-01.jpg">
              <a:extLst>
                <a:ext uri="{FF2B5EF4-FFF2-40B4-BE49-F238E27FC236}">
                  <a16:creationId xmlns:a16="http://schemas.microsoft.com/office/drawing/2014/main" id="{D4D2B20F-9E70-4783-BD88-A9ADDFECCA75}"/>
                </a:ext>
              </a:extLst>
            </p:cNvPr>
            <p:cNvPicPr>
              <a:picLocks noChangeAspect="1"/>
            </p:cNvPicPr>
            <p:nvPr/>
          </p:nvPicPr>
          <p:blipFill>
            <a:blip r:embed="rId8" cstate="print"/>
            <a:stretch>
              <a:fillRect/>
            </a:stretch>
          </p:blipFill>
          <p:spPr>
            <a:xfrm>
              <a:off x="7974479" y="6026400"/>
              <a:ext cx="705328" cy="748185"/>
            </a:xfrm>
            <a:prstGeom prst="rect">
              <a:avLst/>
            </a:prstGeom>
          </p:spPr>
        </p:pic>
      </p:grpSp>
      <p:grpSp>
        <p:nvGrpSpPr>
          <p:cNvPr id="17" name="グループ化 16"/>
          <p:cNvGrpSpPr/>
          <p:nvPr/>
        </p:nvGrpSpPr>
        <p:grpSpPr>
          <a:xfrm>
            <a:off x="10782791" y="6026400"/>
            <a:ext cx="1191423" cy="1760630"/>
            <a:chOff x="10710783" y="6026400"/>
            <a:chExt cx="1191423" cy="1760630"/>
          </a:xfrm>
        </p:grpSpPr>
        <p:pic>
          <p:nvPicPr>
            <p:cNvPr id="41" name="イメージ" descr="イメージ">
              <a:extLst>
                <a:ext uri="{FF2B5EF4-FFF2-40B4-BE49-F238E27FC236}">
                  <a16:creationId xmlns:a16="http://schemas.microsoft.com/office/drawing/2014/main" id="{5882395B-AB04-4FBC-B669-22DD3D80B5A7}"/>
                </a:ext>
              </a:extLst>
            </p:cNvPr>
            <p:cNvPicPr>
              <a:picLocks noChangeAspect="1"/>
            </p:cNvPicPr>
            <p:nvPr/>
          </p:nvPicPr>
          <p:blipFill>
            <a:blip r:embed="rId9" cstate="screen">
              <a:extLst>
                <a:ext uri="{28A0092B-C50C-407E-A947-70E740481C1C}">
                  <a14:useLocalDpi xmlns:a14="http://schemas.microsoft.com/office/drawing/2010/main"/>
                </a:ext>
              </a:extLst>
            </a:blip>
            <a:srcRect/>
            <a:stretch>
              <a:fillRect/>
            </a:stretch>
          </p:blipFill>
          <p:spPr>
            <a:xfrm>
              <a:off x="11235854" y="6388174"/>
              <a:ext cx="666352" cy="1398856"/>
            </a:xfrm>
            <a:custGeom>
              <a:avLst/>
              <a:gdLst/>
              <a:ahLst/>
              <a:cxnLst>
                <a:cxn ang="0">
                  <a:pos x="wd2" y="hd2"/>
                </a:cxn>
                <a:cxn ang="5400000">
                  <a:pos x="wd2" y="hd2"/>
                </a:cxn>
                <a:cxn ang="10800000">
                  <a:pos x="wd2" y="hd2"/>
                </a:cxn>
                <a:cxn ang="16200000">
                  <a:pos x="wd2" y="hd2"/>
                </a:cxn>
              </a:cxnLst>
              <a:rect l="0" t="0" r="r" b="b"/>
              <a:pathLst>
                <a:path w="21548" h="21599" extrusionOk="0">
                  <a:moveTo>
                    <a:pt x="2489" y="0"/>
                  </a:moveTo>
                  <a:lnTo>
                    <a:pt x="1829" y="145"/>
                  </a:lnTo>
                  <a:cubicBezTo>
                    <a:pt x="1098" y="305"/>
                    <a:pt x="745" y="463"/>
                    <a:pt x="389" y="790"/>
                  </a:cubicBezTo>
                  <a:cubicBezTo>
                    <a:pt x="164" y="997"/>
                    <a:pt x="146" y="1078"/>
                    <a:pt x="93" y="2158"/>
                  </a:cubicBezTo>
                  <a:cubicBezTo>
                    <a:pt x="62" y="2790"/>
                    <a:pt x="27" y="7149"/>
                    <a:pt x="15" y="11847"/>
                  </a:cubicBezTo>
                  <a:cubicBezTo>
                    <a:pt x="8" y="14269"/>
                    <a:pt x="-3" y="16038"/>
                    <a:pt x="1" y="17336"/>
                  </a:cubicBezTo>
                  <a:cubicBezTo>
                    <a:pt x="13" y="21229"/>
                    <a:pt x="143" y="20881"/>
                    <a:pt x="804" y="21203"/>
                  </a:cubicBezTo>
                  <a:cubicBezTo>
                    <a:pt x="1063" y="21329"/>
                    <a:pt x="1438" y="21469"/>
                    <a:pt x="1635" y="21515"/>
                  </a:cubicBezTo>
                  <a:cubicBezTo>
                    <a:pt x="1964" y="21591"/>
                    <a:pt x="2707" y="21598"/>
                    <a:pt x="10611" y="21599"/>
                  </a:cubicBezTo>
                  <a:cubicBezTo>
                    <a:pt x="15352" y="21600"/>
                    <a:pt x="19368" y="21588"/>
                    <a:pt x="19537" y="21572"/>
                  </a:cubicBezTo>
                  <a:cubicBezTo>
                    <a:pt x="19985" y="21529"/>
                    <a:pt x="20808" y="21212"/>
                    <a:pt x="21079" y="20978"/>
                  </a:cubicBezTo>
                  <a:cubicBezTo>
                    <a:pt x="21237" y="20841"/>
                    <a:pt x="21345" y="20635"/>
                    <a:pt x="21409" y="20345"/>
                  </a:cubicBezTo>
                  <a:cubicBezTo>
                    <a:pt x="21517" y="19850"/>
                    <a:pt x="21597" y="6917"/>
                    <a:pt x="21514" y="3377"/>
                  </a:cubicBezTo>
                  <a:lnTo>
                    <a:pt x="21460" y="1006"/>
                  </a:lnTo>
                  <a:lnTo>
                    <a:pt x="21198" y="764"/>
                  </a:lnTo>
                  <a:cubicBezTo>
                    <a:pt x="21053" y="630"/>
                    <a:pt x="20738" y="452"/>
                    <a:pt x="20496" y="364"/>
                  </a:cubicBezTo>
                  <a:cubicBezTo>
                    <a:pt x="19672" y="64"/>
                    <a:pt x="19799" y="68"/>
                    <a:pt x="10744" y="33"/>
                  </a:cubicBezTo>
                  <a:lnTo>
                    <a:pt x="2489" y="0"/>
                  </a:lnTo>
                  <a:close/>
                </a:path>
              </a:pathLst>
            </a:custGeom>
            <a:ln w="12700">
              <a:miter lim="400000"/>
            </a:ln>
          </p:spPr>
        </p:pic>
        <p:pic>
          <p:nvPicPr>
            <p:cNvPr id="45" name="図 44" descr="BizConPlace_ver10_0301-01.jpg">
              <a:extLst>
                <a:ext uri="{FF2B5EF4-FFF2-40B4-BE49-F238E27FC236}">
                  <a16:creationId xmlns:a16="http://schemas.microsoft.com/office/drawing/2014/main" id="{BC762F78-3094-4841-9E3D-A4A434D5B7E4}"/>
                </a:ext>
              </a:extLst>
            </p:cNvPr>
            <p:cNvPicPr>
              <a:picLocks noChangeAspect="1"/>
            </p:cNvPicPr>
            <p:nvPr/>
          </p:nvPicPr>
          <p:blipFill>
            <a:blip r:embed="rId8" cstate="print"/>
            <a:stretch>
              <a:fillRect/>
            </a:stretch>
          </p:blipFill>
          <p:spPr>
            <a:xfrm>
              <a:off x="10710783" y="6026400"/>
              <a:ext cx="705328" cy="748185"/>
            </a:xfrm>
            <a:prstGeom prst="rect">
              <a:avLst/>
            </a:prstGeom>
          </p:spPr>
        </p:pic>
      </p:grpSp>
      <p:pic>
        <p:nvPicPr>
          <p:cNvPr id="44" name="図 43"/>
          <p:cNvPicPr>
            <a:picLocks noChangeAspect="1"/>
          </p:cNvPicPr>
          <p:nvPr/>
        </p:nvPicPr>
        <p:blipFill rotWithShape="1">
          <a:blip r:embed="rId10"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9747820" y="6337954"/>
            <a:ext cx="848063" cy="1484690"/>
          </a:xfrm>
          <a:prstGeom prst="rect">
            <a:avLst/>
          </a:prstGeom>
        </p:spPr>
      </p:pic>
      <p:pic>
        <p:nvPicPr>
          <p:cNvPr id="47" name="図 46" descr="BizConPlace_ver10_0301-01.jpg">
            <a:extLst>
              <a:ext uri="{FF2B5EF4-FFF2-40B4-BE49-F238E27FC236}">
                <a16:creationId xmlns:a16="http://schemas.microsoft.com/office/drawing/2014/main" id="{437F329F-BC95-4AB1-B600-555FABE637B5}"/>
              </a:ext>
            </a:extLst>
          </p:cNvPr>
          <p:cNvPicPr>
            <a:picLocks noChangeAspect="1"/>
          </p:cNvPicPr>
          <p:nvPr/>
        </p:nvPicPr>
        <p:blipFill>
          <a:blip r:embed="rId8" cstate="print"/>
          <a:stretch>
            <a:fillRect/>
          </a:stretch>
        </p:blipFill>
        <p:spPr>
          <a:xfrm>
            <a:off x="9285181" y="6026400"/>
            <a:ext cx="705328" cy="748185"/>
          </a:xfrm>
          <a:prstGeom prst="rect">
            <a:avLst/>
          </a:prstGeom>
        </p:spPr>
      </p:pic>
    </p:spTree>
    <p:extLst>
      <p:ext uri="{BB962C8B-B14F-4D97-AF65-F5344CB8AC3E}">
        <p14:creationId xmlns:p14="http://schemas.microsoft.com/office/powerpoint/2010/main" val="3444575526"/>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楕円 12">
            <a:extLst>
              <a:ext uri="{FF2B5EF4-FFF2-40B4-BE49-F238E27FC236}">
                <a16:creationId xmlns:a16="http://schemas.microsoft.com/office/drawing/2014/main" id="{0FEF990C-564E-40A9-AEFF-129EF5C68A5C}"/>
              </a:ext>
            </a:extLst>
          </p:cNvPr>
          <p:cNvSpPr/>
          <p:nvPr/>
        </p:nvSpPr>
        <p:spPr bwMode="auto">
          <a:xfrm>
            <a:off x="1475035" y="3790740"/>
            <a:ext cx="2092169" cy="2092169"/>
          </a:xfrm>
          <a:prstGeom prst="ellipse">
            <a:avLst/>
          </a:prstGeom>
          <a:solidFill>
            <a:schemeClr val="bg1">
              <a:lumMod val="85000"/>
            </a:schemeClr>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14" name="Text Box 19">
            <a:extLst>
              <a:ext uri="{FF2B5EF4-FFF2-40B4-BE49-F238E27FC236}">
                <a16:creationId xmlns:a16="http://schemas.microsoft.com/office/drawing/2014/main" id="{820DA5ED-8AF8-443F-994B-38B54DF67964}"/>
              </a:ext>
            </a:extLst>
          </p:cNvPr>
          <p:cNvSpPr txBox="1">
            <a:spLocks noChangeArrowheads="1"/>
          </p:cNvSpPr>
          <p:nvPr/>
        </p:nvSpPr>
        <p:spPr bwMode="auto">
          <a:xfrm>
            <a:off x="1988568" y="5236689"/>
            <a:ext cx="1065102" cy="2880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nchor="ctr" anchorCtr="0">
            <a:spAutoFit/>
          </a:bodyPr>
          <a:lstStyle/>
          <a:p>
            <a:pPr>
              <a:lnSpc>
                <a:spcPct val="90000"/>
              </a:lnSpc>
              <a:spcBef>
                <a:spcPct val="50000"/>
              </a:spcBef>
            </a:pPr>
            <a:r>
              <a:rPr lang="ja-JP" altLang="en-US" sz="1400" dirty="0">
                <a:solidFill>
                  <a:schemeClr val="tx1"/>
                </a:solidFill>
                <a:latin typeface="Meiryo UI" panose="020B0604030504040204" pitchFamily="50" charset="-128"/>
                <a:ea typeface="Meiryo UI" panose="020B0604030504040204" pitchFamily="50" charset="-128"/>
              </a:rPr>
              <a:t>管理者様</a:t>
            </a:r>
          </a:p>
        </p:txBody>
      </p:sp>
      <p:pic>
        <p:nvPicPr>
          <p:cNvPr id="10" name="図 9">
            <a:extLst>
              <a:ext uri="{FF2B5EF4-FFF2-40B4-BE49-F238E27FC236}">
                <a16:creationId xmlns:a16="http://schemas.microsoft.com/office/drawing/2014/main" id="{D6D3C196-BEE0-45D8-950D-A28E37F6380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84903" y="5634527"/>
            <a:ext cx="6580800" cy="3388808"/>
          </a:xfrm>
          <a:prstGeom prst="rect">
            <a:avLst/>
          </a:prstGeom>
          <a:ln w="6350">
            <a:solidFill>
              <a:schemeClr val="bg1">
                <a:lumMod val="50000"/>
              </a:schemeClr>
            </a:solidFill>
          </a:ln>
          <a:effectLst>
            <a:outerShdw blurRad="50800" dist="38100" dir="2700000" algn="tl" rotWithShape="0">
              <a:prstClr val="black">
                <a:alpha val="40000"/>
              </a:prstClr>
            </a:outerShdw>
          </a:effectLst>
        </p:spPr>
      </p:pic>
      <p:sp>
        <p:nvSpPr>
          <p:cNvPr id="34" name="四角形: 角を丸くする 33">
            <a:extLst>
              <a:ext uri="{FF2B5EF4-FFF2-40B4-BE49-F238E27FC236}">
                <a16:creationId xmlns:a16="http://schemas.microsoft.com/office/drawing/2014/main" id="{99E4E7C2-9F2B-463C-A43C-2311337EF35C}"/>
              </a:ext>
            </a:extLst>
          </p:cNvPr>
          <p:cNvSpPr/>
          <p:nvPr/>
        </p:nvSpPr>
        <p:spPr bwMode="auto">
          <a:xfrm>
            <a:off x="9457356" y="6074848"/>
            <a:ext cx="2693974" cy="2736304"/>
          </a:xfrm>
          <a:prstGeom prst="roundRect">
            <a:avLst>
              <a:gd name="adj" fmla="val 5039"/>
            </a:avLst>
          </a:prstGeom>
          <a:solidFill>
            <a:schemeClr val="bg1"/>
          </a:solidFill>
          <a:ln w="28575" algn="ctr">
            <a:noFill/>
            <a:round/>
            <a:headEnd/>
            <a:tailEnd/>
          </a:ln>
        </p:spPr>
        <p:txBody>
          <a:bodyPr lIns="125675" tIns="62838" rIns="125675" bIns="62838" rtlCol="0" anchor="ctr"/>
          <a:lstStyle/>
          <a:p>
            <a:pPr algn="l"/>
            <a:endParaRPr kumimoji="1" lang="ja-JP" altLang="en-US" sz="2700" b="1">
              <a:latin typeface="Meiryo UI" panose="020B0604030504040204" pitchFamily="50" charset="-128"/>
              <a:ea typeface="Meiryo UI" panose="020B0604030504040204" pitchFamily="50" charset="-128"/>
            </a:endParaRPr>
          </a:p>
        </p:txBody>
      </p:sp>
      <p:sp>
        <p:nvSpPr>
          <p:cNvPr id="3" name="スライド番号プレースホルダー 2">
            <a:extLst>
              <a:ext uri="{FF2B5EF4-FFF2-40B4-BE49-F238E27FC236}">
                <a16:creationId xmlns:a16="http://schemas.microsoft.com/office/drawing/2014/main" id="{BF7950FB-6C13-43FF-A10F-876682F0A610}"/>
              </a:ext>
            </a:extLst>
          </p:cNvPr>
          <p:cNvSpPr>
            <a:spLocks noGrp="1"/>
          </p:cNvSpPr>
          <p:nvPr>
            <p:ph type="sldNum" sz="quarter" idx="4"/>
          </p:nvPr>
        </p:nvSpPr>
        <p:spPr/>
        <p:txBody>
          <a:bodyPr/>
          <a:lstStyle/>
          <a:p>
            <a:fld id="{F1BF7F6E-0413-4353-995D-100289A07FF8}" type="slidenum">
              <a:rPr lang="en-US" altLang="ja-JP" smtClean="0"/>
              <a:pPr/>
              <a:t>88</a:t>
            </a:fld>
            <a:endParaRPr lang="en-US" altLang="ja-JP" dirty="0"/>
          </a:p>
        </p:txBody>
      </p:sp>
      <p:sp>
        <p:nvSpPr>
          <p:cNvPr id="4" name="タイトル 3">
            <a:extLst>
              <a:ext uri="{FF2B5EF4-FFF2-40B4-BE49-F238E27FC236}">
                <a16:creationId xmlns:a16="http://schemas.microsoft.com/office/drawing/2014/main" id="{2253F0A5-EE98-4137-AF52-3AB111E1492F}"/>
              </a:ext>
            </a:extLst>
          </p:cNvPr>
          <p:cNvSpPr>
            <a:spLocks noGrp="1"/>
          </p:cNvSpPr>
          <p:nvPr>
            <p:ph type="title"/>
          </p:nvPr>
        </p:nvSpPr>
        <p:spPr/>
        <p:txBody>
          <a:bodyPr/>
          <a:lstStyle/>
          <a:p>
            <a:r>
              <a:rPr lang="en-US" altLang="ja-JP" dirty="0" err="1">
                <a:latin typeface="Meiryo UI" panose="020B0604030504040204" pitchFamily="50" charset="-128"/>
                <a:ea typeface="Meiryo UI" panose="020B0604030504040204" pitchFamily="50" charset="-128"/>
              </a:rPr>
              <a:t>BizConPlace</a:t>
            </a:r>
            <a:r>
              <a:rPr lang="ja-JP" altLang="en-US" dirty="0">
                <a:latin typeface="Meiryo UI" panose="020B0604030504040204" pitchFamily="50" charset="-128"/>
                <a:ea typeface="Meiryo UI" panose="020B0604030504040204" pitchFamily="50" charset="-128"/>
              </a:rPr>
              <a:t>❸</a:t>
            </a:r>
            <a:endParaRPr kumimoji="1" lang="ja-JP" altLang="en-US" dirty="0"/>
          </a:p>
        </p:txBody>
      </p:sp>
      <p:sp>
        <p:nvSpPr>
          <p:cNvPr id="5" name="角丸四角形 13">
            <a:extLst>
              <a:ext uri="{FF2B5EF4-FFF2-40B4-BE49-F238E27FC236}">
                <a16:creationId xmlns:a16="http://schemas.microsoft.com/office/drawing/2014/main" id="{CB08DDD6-4B1C-48A8-8978-863C9ADAE7B5}"/>
              </a:ext>
            </a:extLst>
          </p:cNvPr>
          <p:cNvSpPr/>
          <p:nvPr/>
        </p:nvSpPr>
        <p:spPr bwMode="auto">
          <a:xfrm>
            <a:off x="6717750" y="360000"/>
            <a:ext cx="1080000" cy="288000"/>
          </a:xfrm>
          <a:prstGeom prst="roundRect">
            <a:avLst>
              <a:gd name="adj" fmla="val 13229"/>
            </a:avLst>
          </a:prstGeom>
          <a:solidFill>
            <a:srgbClr val="898FC3"/>
          </a:solidFill>
          <a:ln w="285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defRPr/>
            </a:pPr>
            <a:r>
              <a:rPr kumimoji="1" lang="en-US" altLang="ja-JP" sz="1400" b="1" kern="0" dirty="0">
                <a:solidFill>
                  <a:srgbClr val="FFFFFF"/>
                </a:solidFill>
                <a:latin typeface="Meiryo UI" panose="020B0604030504040204" pitchFamily="50" charset="-128"/>
                <a:ea typeface="Meiryo UI" panose="020B0604030504040204" pitchFamily="50" charset="-128"/>
                <a:cs typeface="Verdana" panose="020B0604030504040204" pitchFamily="34" charset="0"/>
              </a:rPr>
              <a:t>iOS</a:t>
            </a:r>
            <a:endParaRPr kumimoji="1" lang="ja-JP" altLang="en-US" sz="1400" b="1" kern="0" dirty="0">
              <a:solidFill>
                <a:srgbClr val="FFFFFF"/>
              </a:solidFill>
              <a:latin typeface="Meiryo UI" panose="020B0604030504040204" pitchFamily="50" charset="-128"/>
              <a:ea typeface="Meiryo UI" panose="020B0604030504040204" pitchFamily="50" charset="-128"/>
              <a:cs typeface="Verdana" panose="020B0604030504040204" pitchFamily="34" charset="0"/>
            </a:endParaRPr>
          </a:p>
        </p:txBody>
      </p:sp>
      <p:sp>
        <p:nvSpPr>
          <p:cNvPr id="6" name="角丸四角形 13">
            <a:extLst>
              <a:ext uri="{FF2B5EF4-FFF2-40B4-BE49-F238E27FC236}">
                <a16:creationId xmlns:a16="http://schemas.microsoft.com/office/drawing/2014/main" id="{7A887F21-B5E9-4933-ADB8-B90A80B94BB9}"/>
              </a:ext>
            </a:extLst>
          </p:cNvPr>
          <p:cNvSpPr/>
          <p:nvPr/>
        </p:nvSpPr>
        <p:spPr bwMode="auto">
          <a:xfrm>
            <a:off x="7869878" y="360000"/>
            <a:ext cx="1080000" cy="288000"/>
          </a:xfrm>
          <a:prstGeom prst="roundRect">
            <a:avLst>
              <a:gd name="adj" fmla="val 13229"/>
            </a:avLst>
          </a:prstGeom>
          <a:solidFill>
            <a:srgbClr val="92D050"/>
          </a:solidFill>
          <a:ln w="285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defRPr/>
            </a:pPr>
            <a:r>
              <a:rPr lang="en-US" altLang="ja-JP" sz="1400" b="1" kern="0" dirty="0">
                <a:solidFill>
                  <a:srgbClr val="FFFFFF"/>
                </a:solidFill>
                <a:latin typeface="Meiryo UI" panose="020B0604030504040204" pitchFamily="50" charset="-128"/>
                <a:ea typeface="Meiryo UI" panose="020B0604030504040204" pitchFamily="50" charset="-128"/>
                <a:cs typeface="Verdana" panose="020B0604030504040204" pitchFamily="34" charset="0"/>
              </a:rPr>
              <a:t>Android</a:t>
            </a:r>
            <a:endParaRPr kumimoji="1" lang="ja-JP" altLang="en-US" sz="1400" b="1" kern="0" dirty="0">
              <a:solidFill>
                <a:srgbClr val="FFFFFF"/>
              </a:solidFill>
              <a:latin typeface="Meiryo UI" panose="020B0604030504040204" pitchFamily="50" charset="-128"/>
              <a:ea typeface="Meiryo UI" panose="020B0604030504040204" pitchFamily="50" charset="-128"/>
              <a:cs typeface="Verdana" panose="020B0604030504040204" pitchFamily="34" charset="0"/>
            </a:endParaRPr>
          </a:p>
        </p:txBody>
      </p:sp>
      <p:sp>
        <p:nvSpPr>
          <p:cNvPr id="7" name="角丸四角形 13">
            <a:extLst>
              <a:ext uri="{FF2B5EF4-FFF2-40B4-BE49-F238E27FC236}">
                <a16:creationId xmlns:a16="http://schemas.microsoft.com/office/drawing/2014/main" id="{CBD1FB4C-47B0-4F1E-BBBE-D077A653D3B7}"/>
              </a:ext>
            </a:extLst>
          </p:cNvPr>
          <p:cNvSpPr/>
          <p:nvPr/>
        </p:nvSpPr>
        <p:spPr bwMode="auto">
          <a:xfrm>
            <a:off x="9022006" y="360000"/>
            <a:ext cx="1080000" cy="288000"/>
          </a:xfrm>
          <a:prstGeom prst="roundRect">
            <a:avLst>
              <a:gd name="adj" fmla="val 13229"/>
            </a:avLst>
          </a:prstGeom>
          <a:solidFill>
            <a:srgbClr val="FF9933"/>
          </a:solidFill>
          <a:ln w="285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defRPr/>
            </a:pPr>
            <a:r>
              <a:rPr kumimoji="1" lang="en-US" altLang="ja-JP" sz="1400" b="1" kern="0" dirty="0">
                <a:solidFill>
                  <a:srgbClr val="FFFFFF"/>
                </a:solidFill>
                <a:latin typeface="Meiryo UI" panose="020B0604030504040204" pitchFamily="50" charset="-128"/>
                <a:ea typeface="Meiryo UI" panose="020B0604030504040204" pitchFamily="50" charset="-128"/>
                <a:cs typeface="Verdana" panose="020B0604030504040204" pitchFamily="34" charset="0"/>
              </a:rPr>
              <a:t>4G</a:t>
            </a:r>
            <a:endParaRPr kumimoji="1" lang="ja-JP" altLang="en-US" sz="1400" b="1" kern="0" dirty="0">
              <a:solidFill>
                <a:srgbClr val="FFFFFF"/>
              </a:solidFill>
              <a:latin typeface="Meiryo UI" panose="020B0604030504040204" pitchFamily="50" charset="-128"/>
              <a:ea typeface="Meiryo UI" panose="020B0604030504040204" pitchFamily="50" charset="-128"/>
              <a:cs typeface="Verdana" panose="020B0604030504040204" pitchFamily="34" charset="0"/>
            </a:endParaRPr>
          </a:p>
        </p:txBody>
      </p:sp>
      <p:sp>
        <p:nvSpPr>
          <p:cNvPr id="8" name="コンテンツ プレースホルダ 28">
            <a:extLst>
              <a:ext uri="{FF2B5EF4-FFF2-40B4-BE49-F238E27FC236}">
                <a16:creationId xmlns:a16="http://schemas.microsoft.com/office/drawing/2014/main" id="{730A600B-E134-47CF-91FD-FA3B822620F5}"/>
              </a:ext>
            </a:extLst>
          </p:cNvPr>
          <p:cNvSpPr txBox="1">
            <a:spLocks/>
          </p:cNvSpPr>
          <p:nvPr/>
        </p:nvSpPr>
        <p:spPr>
          <a:xfrm>
            <a:off x="360006" y="1257478"/>
            <a:ext cx="12283200" cy="1368000"/>
          </a:xfrm>
          <a:prstGeom prst="rect">
            <a:avLst/>
          </a:prstGeom>
        </p:spPr>
        <p:txBody>
          <a:bodyPr lIns="0" rIns="0" anchor="ctr" anchorCtr="0"/>
          <a:lstStyle>
            <a:lvl1pPr marL="215900" algn="l" rtl="0" fontAlgn="base">
              <a:spcBef>
                <a:spcPts val="2400"/>
              </a:spcBef>
              <a:spcAft>
                <a:spcPct val="0"/>
              </a:spcAft>
              <a:defRPr sz="4400">
                <a:solidFill>
                  <a:schemeClr val="tx1"/>
                </a:solidFill>
                <a:latin typeface="HGP創英角ｺﾞｼｯｸUB" panose="020B0900000000000000" pitchFamily="50" charset="-128"/>
                <a:ea typeface="HGP創英角ｺﾞｼｯｸUB" panose="020B0900000000000000" pitchFamily="50" charset="-128"/>
                <a:cs typeface="+mn-cs"/>
                <a:sym typeface="ヒラギノ角ゴ ProN W6" charset="0"/>
              </a:defRPr>
            </a:lvl1pPr>
            <a:lvl2pPr marL="1231900" indent="-571500" algn="l" rtl="0" fontAlgn="base">
              <a:spcBef>
                <a:spcPts val="2400"/>
              </a:spcBef>
              <a:spcAft>
                <a:spcPct val="0"/>
              </a:spcAft>
              <a:buClr>
                <a:srgbClr val="000000"/>
              </a:buClr>
              <a:buSzPct val="171000"/>
              <a:buFont typeface="ヒラギノ角ゴ ProN W3" charset="0"/>
              <a:buChar char="•"/>
              <a:defRPr sz="4400">
                <a:solidFill>
                  <a:schemeClr val="tx1"/>
                </a:solidFill>
                <a:latin typeface="HGP創英角ｺﾞｼｯｸUB" panose="020B0900000000000000" pitchFamily="50" charset="-128"/>
                <a:ea typeface="HGP創英角ｺﾞｼｯｸUB" panose="020B0900000000000000" pitchFamily="50" charset="-128"/>
                <a:cs typeface="+mn-cs"/>
                <a:sym typeface="ヒラギノ角ゴ ProN W6" charset="0"/>
              </a:defRPr>
            </a:lvl2pPr>
            <a:lvl3pPr marL="1676400" indent="-571500" algn="l" rtl="0" fontAlgn="base">
              <a:spcBef>
                <a:spcPts val="2400"/>
              </a:spcBef>
              <a:spcAft>
                <a:spcPct val="0"/>
              </a:spcAft>
              <a:buClr>
                <a:srgbClr val="000000"/>
              </a:buClr>
              <a:buSzPct val="171000"/>
              <a:buFont typeface="ヒラギノ角ゴ ProN W3" charset="0"/>
              <a:buChar char="•"/>
              <a:defRPr sz="4400">
                <a:solidFill>
                  <a:schemeClr val="tx1"/>
                </a:solidFill>
                <a:latin typeface="HGP創英角ｺﾞｼｯｸUB" panose="020B0900000000000000" pitchFamily="50" charset="-128"/>
                <a:ea typeface="HGP創英角ｺﾞｼｯｸUB" panose="020B0900000000000000" pitchFamily="50" charset="-128"/>
                <a:cs typeface="+mn-cs"/>
                <a:sym typeface="ヒラギノ角ゴ ProN W6" charset="0"/>
              </a:defRPr>
            </a:lvl3pPr>
            <a:lvl4pPr marL="2120900" indent="-571500" algn="l" rtl="0" fontAlgn="base">
              <a:spcBef>
                <a:spcPts val="2400"/>
              </a:spcBef>
              <a:spcAft>
                <a:spcPct val="0"/>
              </a:spcAft>
              <a:buClr>
                <a:srgbClr val="000000"/>
              </a:buClr>
              <a:buSzPct val="171000"/>
              <a:buFont typeface="ヒラギノ角ゴ ProN W3" charset="0"/>
              <a:buChar char="•"/>
              <a:defRPr sz="4400">
                <a:solidFill>
                  <a:schemeClr val="tx1"/>
                </a:solidFill>
                <a:latin typeface="HGP創英角ｺﾞｼｯｸUB" panose="020B0900000000000000" pitchFamily="50" charset="-128"/>
                <a:ea typeface="HGP創英角ｺﾞｼｯｸUB" panose="020B0900000000000000" pitchFamily="50" charset="-128"/>
                <a:cs typeface="+mn-cs"/>
                <a:sym typeface="ヒラギノ角ゴ ProN W6" charset="0"/>
              </a:defRPr>
            </a:lvl4pPr>
            <a:lvl5pPr marL="2565400" indent="-571500" algn="l" rtl="0" fontAlgn="base">
              <a:spcBef>
                <a:spcPts val="2400"/>
              </a:spcBef>
              <a:spcAft>
                <a:spcPct val="0"/>
              </a:spcAft>
              <a:buClr>
                <a:srgbClr val="000000"/>
              </a:buClr>
              <a:buSzPct val="171000"/>
              <a:buFont typeface="ヒラギノ角ゴ ProN W3" charset="0"/>
              <a:buChar char="•"/>
              <a:defRPr sz="4400">
                <a:solidFill>
                  <a:schemeClr val="tx1"/>
                </a:solidFill>
                <a:latin typeface="HGP創英角ｺﾞｼｯｸUB" panose="020B0900000000000000" pitchFamily="50" charset="-128"/>
                <a:ea typeface="HGP創英角ｺﾞｼｯｸUB" panose="020B0900000000000000" pitchFamily="50" charset="-128"/>
                <a:cs typeface="+mn-cs"/>
                <a:sym typeface="ヒラギノ角ゴ ProN W6" charset="0"/>
              </a:defRPr>
            </a:lvl5pPr>
            <a:lvl6pPr marL="3022600" indent="-571500" algn="l" rtl="0" fontAlgn="base">
              <a:spcBef>
                <a:spcPts val="2400"/>
              </a:spcBef>
              <a:spcAft>
                <a:spcPct val="0"/>
              </a:spcAft>
              <a:buClr>
                <a:srgbClr val="000000"/>
              </a:buClr>
              <a:buSzPct val="171000"/>
              <a:buFont typeface="ヒラギノ角ゴ ProN W3" charset="0"/>
              <a:buChar char="•"/>
              <a:defRPr sz="3800">
                <a:solidFill>
                  <a:schemeClr val="tx1"/>
                </a:solidFill>
                <a:latin typeface="+mn-lt"/>
                <a:ea typeface="+mn-ea"/>
                <a:cs typeface="+mn-cs"/>
                <a:sym typeface="ヒラギノ角ゴ ProN W6" charset="0"/>
              </a:defRPr>
            </a:lvl6pPr>
            <a:lvl7pPr marL="3479800" indent="-571500" algn="l" rtl="0" fontAlgn="base">
              <a:spcBef>
                <a:spcPts val="2400"/>
              </a:spcBef>
              <a:spcAft>
                <a:spcPct val="0"/>
              </a:spcAft>
              <a:buClr>
                <a:srgbClr val="000000"/>
              </a:buClr>
              <a:buSzPct val="171000"/>
              <a:buFont typeface="ヒラギノ角ゴ ProN W3" charset="0"/>
              <a:buChar char="•"/>
              <a:defRPr sz="3800">
                <a:solidFill>
                  <a:schemeClr val="tx1"/>
                </a:solidFill>
                <a:latin typeface="+mn-lt"/>
                <a:ea typeface="+mn-ea"/>
                <a:cs typeface="+mn-cs"/>
                <a:sym typeface="ヒラギノ角ゴ ProN W6" charset="0"/>
              </a:defRPr>
            </a:lvl7pPr>
            <a:lvl8pPr marL="3937000" indent="-571500" algn="l" rtl="0" fontAlgn="base">
              <a:spcBef>
                <a:spcPts val="2400"/>
              </a:spcBef>
              <a:spcAft>
                <a:spcPct val="0"/>
              </a:spcAft>
              <a:buClr>
                <a:srgbClr val="000000"/>
              </a:buClr>
              <a:buSzPct val="171000"/>
              <a:buFont typeface="ヒラギノ角ゴ ProN W3" charset="0"/>
              <a:buChar char="•"/>
              <a:defRPr sz="3800">
                <a:solidFill>
                  <a:schemeClr val="tx1"/>
                </a:solidFill>
                <a:latin typeface="+mn-lt"/>
                <a:ea typeface="+mn-ea"/>
                <a:cs typeface="+mn-cs"/>
                <a:sym typeface="ヒラギノ角ゴ ProN W6" charset="0"/>
              </a:defRPr>
            </a:lvl8pPr>
            <a:lvl9pPr marL="4394200" indent="-571500" algn="l" rtl="0" fontAlgn="base">
              <a:spcBef>
                <a:spcPts val="2400"/>
              </a:spcBef>
              <a:spcAft>
                <a:spcPct val="0"/>
              </a:spcAft>
              <a:buClr>
                <a:srgbClr val="000000"/>
              </a:buClr>
              <a:buSzPct val="171000"/>
              <a:buFont typeface="ヒラギノ角ゴ ProN W3" charset="0"/>
              <a:buChar char="•"/>
              <a:defRPr sz="3800">
                <a:solidFill>
                  <a:schemeClr val="tx1"/>
                </a:solidFill>
                <a:latin typeface="+mn-lt"/>
                <a:ea typeface="+mn-ea"/>
                <a:cs typeface="+mn-cs"/>
                <a:sym typeface="ヒラギノ角ゴ ProN W6" charset="0"/>
              </a:defRPr>
            </a:lvl9pPr>
          </a:lstStyle>
          <a:p>
            <a:pPr marL="0" algn="ctr">
              <a:spcBef>
                <a:spcPts val="0"/>
              </a:spcBef>
              <a:defRPr/>
            </a:pPr>
            <a:r>
              <a:rPr lang="ja-JP" altLang="en-US" sz="3000" dirty="0">
                <a:latin typeface="Meiryo UI" panose="020B0604030504040204" pitchFamily="50" charset="-128"/>
                <a:ea typeface="Meiryo UI" panose="020B0604030504040204" pitchFamily="50" charset="-128"/>
              </a:rPr>
              <a:t>利用者様向け「安否確認」が可能</a:t>
            </a:r>
          </a:p>
        </p:txBody>
      </p:sp>
      <p:sp>
        <p:nvSpPr>
          <p:cNvPr id="9" name="テキスト ボックス 8">
            <a:extLst>
              <a:ext uri="{FF2B5EF4-FFF2-40B4-BE49-F238E27FC236}">
                <a16:creationId xmlns:a16="http://schemas.microsoft.com/office/drawing/2014/main" id="{E150B1A4-30DE-46EA-87E9-ADF7F7A339C6}"/>
              </a:ext>
            </a:extLst>
          </p:cNvPr>
          <p:cNvSpPr txBox="1"/>
          <p:nvPr/>
        </p:nvSpPr>
        <p:spPr>
          <a:xfrm>
            <a:off x="360006" y="2422740"/>
            <a:ext cx="12283200" cy="1095428"/>
          </a:xfrm>
          <a:prstGeom prst="rect">
            <a:avLst/>
          </a:prstGeom>
          <a:noFill/>
        </p:spPr>
        <p:txBody>
          <a:bodyPr wrap="square" anchor="ctr" anchorCtr="1">
            <a:spAutoFit/>
          </a:bodyPr>
          <a:lstStyle/>
          <a:p>
            <a:pPr>
              <a:lnSpc>
                <a:spcPts val="2700"/>
              </a:lnSpc>
            </a:pPr>
            <a:r>
              <a:rPr kumimoji="1" lang="ja-JP" altLang="en-US" sz="2000" dirty="0">
                <a:latin typeface="Meiryo UI" panose="020B0604030504040204" pitchFamily="50" charset="-128"/>
                <a:ea typeface="Meiryo UI" panose="020B0604030504040204" pitchFamily="50" charset="-128"/>
              </a:rPr>
              <a:t>管理者様にて安否確認モードを</a:t>
            </a:r>
            <a:r>
              <a:rPr kumimoji="1" lang="en-US" altLang="ja-JP" sz="2000" dirty="0">
                <a:latin typeface="Meiryo UI" panose="020B0604030504040204" pitchFamily="50" charset="-128"/>
                <a:ea typeface="Meiryo UI" panose="020B0604030504040204" pitchFamily="50" charset="-128"/>
              </a:rPr>
              <a:t>ON</a:t>
            </a:r>
            <a:r>
              <a:rPr kumimoji="1" lang="ja-JP" altLang="en-US" sz="2000" dirty="0">
                <a:latin typeface="Meiryo UI" panose="020B0604030504040204" pitchFamily="50" charset="-128"/>
                <a:ea typeface="Meiryo UI" panose="020B0604030504040204" pitchFamily="50" charset="-128"/>
              </a:rPr>
              <a:t>に設定すると、</a:t>
            </a:r>
            <a:endParaRPr kumimoji="1" lang="en-US" altLang="ja-JP" sz="2000" dirty="0">
              <a:latin typeface="Meiryo UI" panose="020B0604030504040204" pitchFamily="50" charset="-128"/>
              <a:ea typeface="Meiryo UI" panose="020B0604030504040204" pitchFamily="50" charset="-128"/>
            </a:endParaRPr>
          </a:p>
          <a:p>
            <a:pPr>
              <a:lnSpc>
                <a:spcPts val="2700"/>
              </a:lnSpc>
            </a:pPr>
            <a:r>
              <a:rPr lang="ja-JP" altLang="en-US" sz="2000" dirty="0">
                <a:latin typeface="Meiryo UI" panose="020B0604030504040204" pitchFamily="50" charset="-128"/>
                <a:ea typeface="Meiryo UI" panose="020B0604030504040204" pitchFamily="50" charset="-128"/>
              </a:rPr>
              <a:t>利用者様が</a:t>
            </a:r>
            <a:r>
              <a:rPr lang="en-US" altLang="ja-JP" sz="2000" dirty="0" err="1">
                <a:latin typeface="Meiryo UI" panose="020B0604030504040204" pitchFamily="50" charset="-128"/>
                <a:ea typeface="Meiryo UI" panose="020B0604030504040204" pitchFamily="50" charset="-128"/>
              </a:rPr>
              <a:t>BizConPlace</a:t>
            </a:r>
            <a:r>
              <a:rPr lang="ja-JP" altLang="en-US" sz="2000" dirty="0">
                <a:latin typeface="Meiryo UI" panose="020B0604030504040204" pitchFamily="50" charset="-128"/>
                <a:ea typeface="Meiryo UI" panose="020B0604030504040204" pitchFamily="50" charset="-128"/>
              </a:rPr>
              <a:t>アプリを起動時に安否確認が可能となります。</a:t>
            </a:r>
            <a:endParaRPr lang="en-US" altLang="ja-JP" sz="2000" dirty="0">
              <a:latin typeface="Meiryo UI" panose="020B0604030504040204" pitchFamily="50" charset="-128"/>
              <a:ea typeface="Meiryo UI" panose="020B0604030504040204" pitchFamily="50" charset="-128"/>
            </a:endParaRPr>
          </a:p>
          <a:p>
            <a:pPr>
              <a:lnSpc>
                <a:spcPts val="2700"/>
              </a:lnSpc>
            </a:pPr>
            <a:r>
              <a:rPr kumimoji="1" lang="ja-JP" altLang="en-US" sz="2000" dirty="0">
                <a:latin typeface="Meiryo UI" panose="020B0604030504040204" pitchFamily="50" charset="-128"/>
                <a:ea typeface="Meiryo UI" panose="020B0604030504040204" pitchFamily="50" charset="-128"/>
              </a:rPr>
              <a:t>報告</a:t>
            </a:r>
            <a:r>
              <a:rPr lang="ja-JP" altLang="en-US" sz="2000" dirty="0">
                <a:latin typeface="Meiryo UI" panose="020B0604030504040204" pitchFamily="50" charset="-128"/>
                <a:ea typeface="Meiryo UI" panose="020B0604030504040204" pitchFamily="50" charset="-128"/>
              </a:rPr>
              <a:t>状況の確認は、</a:t>
            </a:r>
            <a:r>
              <a:rPr lang="en-US" altLang="ja-JP" sz="2000" dirty="0">
                <a:latin typeface="Meiryo UI" panose="020B0604030504040204" pitchFamily="50" charset="-128"/>
                <a:ea typeface="Meiryo UI" panose="020B0604030504040204" pitchFamily="50" charset="-128"/>
              </a:rPr>
              <a:t>CSV</a:t>
            </a:r>
            <a:r>
              <a:rPr lang="ja-JP" altLang="en-US" sz="2000" dirty="0">
                <a:latin typeface="Meiryo UI" panose="020B0604030504040204" pitchFamily="50" charset="-128"/>
                <a:ea typeface="Meiryo UI" panose="020B0604030504040204" pitchFamily="50" charset="-128"/>
              </a:rPr>
              <a:t>ファイルにて行えます。</a:t>
            </a:r>
            <a:endParaRPr kumimoji="1" lang="ja-JP" altLang="en-US" sz="2000" dirty="0">
              <a:latin typeface="Meiryo UI" panose="020B0604030504040204" pitchFamily="50" charset="-128"/>
              <a:ea typeface="Meiryo UI" panose="020B0604030504040204" pitchFamily="50" charset="-128"/>
            </a:endParaRPr>
          </a:p>
        </p:txBody>
      </p:sp>
      <p:sp>
        <p:nvSpPr>
          <p:cNvPr id="22" name="正方形/長方形 16">
            <a:extLst>
              <a:ext uri="{FF2B5EF4-FFF2-40B4-BE49-F238E27FC236}">
                <a16:creationId xmlns:a16="http://schemas.microsoft.com/office/drawing/2014/main" id="{49B27391-C7A4-4693-9554-4DB80287DBE0}"/>
              </a:ext>
            </a:extLst>
          </p:cNvPr>
          <p:cNvSpPr>
            <a:spLocks noChangeArrowheads="1"/>
          </p:cNvSpPr>
          <p:nvPr/>
        </p:nvSpPr>
        <p:spPr bwMode="auto">
          <a:xfrm>
            <a:off x="5551200" y="6886800"/>
            <a:ext cx="857121" cy="217070"/>
          </a:xfrm>
          <a:prstGeom prst="rect">
            <a:avLst/>
          </a:prstGeom>
          <a:noFill/>
          <a:ln w="38100" algn="ctr">
            <a:solidFill>
              <a:srgbClr val="DE0000"/>
            </a:solidFill>
            <a:round/>
            <a:headEnd/>
            <a:tailEnd/>
          </a:ln>
        </p:spPr>
        <p:txBody>
          <a:bodyPr lIns="125675" tIns="62838" rIns="125675" bIns="62838"/>
          <a:lstStyle/>
          <a:p>
            <a:pPr algn="ctr"/>
            <a:endParaRPr lang="ja-JP" altLang="en-US" b="1">
              <a:latin typeface="Meiryo UI" panose="020B0604030504040204" pitchFamily="50" charset="-128"/>
              <a:ea typeface="Meiryo UI" panose="020B0604030504040204" pitchFamily="50" charset="-128"/>
            </a:endParaRPr>
          </a:p>
        </p:txBody>
      </p:sp>
      <p:cxnSp>
        <p:nvCxnSpPr>
          <p:cNvPr id="25" name="直線コネクタ 24">
            <a:extLst>
              <a:ext uri="{FF2B5EF4-FFF2-40B4-BE49-F238E27FC236}">
                <a16:creationId xmlns:a16="http://schemas.microsoft.com/office/drawing/2014/main" id="{4F896A52-6741-4351-A5CD-9C948A65BAAF}"/>
              </a:ext>
            </a:extLst>
          </p:cNvPr>
          <p:cNvCxnSpPr/>
          <p:nvPr/>
        </p:nvCxnSpPr>
        <p:spPr bwMode="auto">
          <a:xfrm>
            <a:off x="7746311" y="3790740"/>
            <a:ext cx="0" cy="5232595"/>
          </a:xfrm>
          <a:prstGeom prst="line">
            <a:avLst/>
          </a:prstGeom>
          <a:solidFill>
            <a:srgbClr val="000000"/>
          </a:solidFill>
          <a:ln w="25400" cap="rnd" cmpd="sng" algn="ctr">
            <a:solidFill>
              <a:schemeClr val="bg1">
                <a:lumMod val="50000"/>
              </a:schemeClr>
            </a:solidFill>
            <a:prstDash val="sysDot"/>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16" name="グループ化 15">
            <a:extLst>
              <a:ext uri="{FF2B5EF4-FFF2-40B4-BE49-F238E27FC236}">
                <a16:creationId xmlns:a16="http://schemas.microsoft.com/office/drawing/2014/main" id="{2362F6BD-442D-4155-B74B-02B7EE2DF2EB}"/>
              </a:ext>
            </a:extLst>
          </p:cNvPr>
          <p:cNvGrpSpPr/>
          <p:nvPr/>
        </p:nvGrpSpPr>
        <p:grpSpPr>
          <a:xfrm>
            <a:off x="10127747" y="3790740"/>
            <a:ext cx="2092169" cy="2092169"/>
            <a:chOff x="9105328" y="4912469"/>
            <a:chExt cx="2092169" cy="2092169"/>
          </a:xfrm>
        </p:grpSpPr>
        <p:sp>
          <p:nvSpPr>
            <p:cNvPr id="17" name="楕円 16">
              <a:extLst>
                <a:ext uri="{FF2B5EF4-FFF2-40B4-BE49-F238E27FC236}">
                  <a16:creationId xmlns:a16="http://schemas.microsoft.com/office/drawing/2014/main" id="{716A2E8C-E6D9-48A3-9F23-F6F1C91CAB10}"/>
                </a:ext>
              </a:extLst>
            </p:cNvPr>
            <p:cNvSpPr/>
            <p:nvPr/>
          </p:nvSpPr>
          <p:spPr bwMode="auto">
            <a:xfrm>
              <a:off x="9105328" y="4912469"/>
              <a:ext cx="2092169" cy="2092169"/>
            </a:xfrm>
            <a:prstGeom prst="ellipse">
              <a:avLst/>
            </a:prstGeom>
            <a:solidFill>
              <a:srgbClr val="0070C0">
                <a:alpha val="30000"/>
              </a:srgbClr>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18" name="Text Box 19">
              <a:extLst>
                <a:ext uri="{FF2B5EF4-FFF2-40B4-BE49-F238E27FC236}">
                  <a16:creationId xmlns:a16="http://schemas.microsoft.com/office/drawing/2014/main" id="{C28D4FF1-7736-4815-8B2B-01A521E7DB3A}"/>
                </a:ext>
              </a:extLst>
            </p:cNvPr>
            <p:cNvSpPr txBox="1">
              <a:spLocks noChangeArrowheads="1"/>
            </p:cNvSpPr>
            <p:nvPr/>
          </p:nvSpPr>
          <p:spPr bwMode="auto">
            <a:xfrm>
              <a:off x="9618861" y="6424637"/>
              <a:ext cx="1065102" cy="2880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nchor="ctr" anchorCtr="0">
              <a:spAutoFit/>
            </a:bodyPr>
            <a:lstStyle/>
            <a:p>
              <a:pPr>
                <a:lnSpc>
                  <a:spcPct val="90000"/>
                </a:lnSpc>
                <a:spcBef>
                  <a:spcPct val="50000"/>
                </a:spcBef>
              </a:pPr>
              <a:r>
                <a:rPr lang="ja-JP" altLang="en-US" sz="1400" dirty="0">
                  <a:solidFill>
                    <a:schemeClr val="tx1"/>
                  </a:solidFill>
                  <a:latin typeface="Meiryo UI" panose="020B0604030504040204" pitchFamily="50" charset="-128"/>
                  <a:ea typeface="Meiryo UI" panose="020B0604030504040204" pitchFamily="50" charset="-128"/>
                </a:rPr>
                <a:t>利用者様</a:t>
              </a:r>
            </a:p>
          </p:txBody>
        </p:sp>
      </p:grpSp>
      <p:pic>
        <p:nvPicPr>
          <p:cNvPr id="33" name="DIGNOケータイ2白_閉じ.png" descr="DIGNOケータイ2白_閉じ.png">
            <a:extLst>
              <a:ext uri="{FF2B5EF4-FFF2-40B4-BE49-F238E27FC236}">
                <a16:creationId xmlns:a16="http://schemas.microsoft.com/office/drawing/2014/main" id="{F16FE392-60C0-47CA-95A3-E90A13FAE55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788832" y="6218100"/>
            <a:ext cx="517264" cy="1143124"/>
          </a:xfrm>
          <a:prstGeom prst="rect">
            <a:avLst/>
          </a:prstGeom>
          <a:ln w="12700">
            <a:miter lim="400000"/>
          </a:ln>
          <a:effectLst>
            <a:outerShdw blurRad="50800" dist="38100" dir="2700000" algn="tl" rotWithShape="0">
              <a:prstClr val="black">
                <a:alpha val="40000"/>
              </a:prstClr>
            </a:outerShdw>
          </a:effectLst>
        </p:spPr>
      </p:pic>
      <p:sp>
        <p:nvSpPr>
          <p:cNvPr id="42" name="正方形/長方形 41">
            <a:extLst>
              <a:ext uri="{FF2B5EF4-FFF2-40B4-BE49-F238E27FC236}">
                <a16:creationId xmlns:a16="http://schemas.microsoft.com/office/drawing/2014/main" id="{368E842C-C35C-409D-80D4-C554957B8259}"/>
              </a:ext>
            </a:extLst>
          </p:cNvPr>
          <p:cNvSpPr/>
          <p:nvPr/>
        </p:nvSpPr>
        <p:spPr bwMode="auto">
          <a:xfrm rot="10800000">
            <a:off x="5940160" y="4659980"/>
            <a:ext cx="79200" cy="2232249"/>
          </a:xfrm>
          <a:prstGeom prst="rect">
            <a:avLst/>
          </a:prstGeom>
          <a:solidFill>
            <a:srgbClr val="DE0000"/>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43" name="矢印: 右 42">
            <a:extLst>
              <a:ext uri="{FF2B5EF4-FFF2-40B4-BE49-F238E27FC236}">
                <a16:creationId xmlns:a16="http://schemas.microsoft.com/office/drawing/2014/main" id="{55606588-3753-467F-8ABD-0E181D2127FF}"/>
              </a:ext>
            </a:extLst>
          </p:cNvPr>
          <p:cNvSpPr/>
          <p:nvPr/>
        </p:nvSpPr>
        <p:spPr bwMode="auto">
          <a:xfrm rot="10800000">
            <a:off x="4629396" y="4540822"/>
            <a:ext cx="1389957" cy="184667"/>
          </a:xfrm>
          <a:prstGeom prst="rightArrow">
            <a:avLst>
              <a:gd name="adj1" fmla="val 45958"/>
              <a:gd name="adj2" fmla="val 129682"/>
            </a:avLst>
          </a:prstGeom>
          <a:solidFill>
            <a:srgbClr val="DE0000"/>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pic>
        <p:nvPicPr>
          <p:cNvPr id="36" name="Picture 55" descr="csv">
            <a:extLst>
              <a:ext uri="{FF2B5EF4-FFF2-40B4-BE49-F238E27FC236}">
                <a16:creationId xmlns:a16="http://schemas.microsoft.com/office/drawing/2014/main" id="{B385D94F-BC19-48E4-839F-37B0E03FC648}"/>
              </a:ext>
            </a:extLst>
          </p:cNvPr>
          <p:cNvPicPr>
            <a:picLocks noChangeAspect="1" noChangeArrowheads="1"/>
          </p:cNvPicPr>
          <p:nvPr/>
        </p:nvPicPr>
        <p:blipFill>
          <a:blip r:embed="rId4" cstate="print"/>
          <a:srcRect/>
          <a:stretch>
            <a:fillRect/>
          </a:stretch>
        </p:blipFill>
        <p:spPr bwMode="auto">
          <a:xfrm rot="600000">
            <a:off x="3782647" y="4170020"/>
            <a:ext cx="738200" cy="817488"/>
          </a:xfrm>
          <a:prstGeom prst="rect">
            <a:avLst/>
          </a:prstGeom>
          <a:noFill/>
          <a:effectLst>
            <a:outerShdw blurRad="50800" dist="38100" dir="2700000" algn="tl" rotWithShape="0">
              <a:prstClr val="black">
                <a:alpha val="40000"/>
              </a:prstClr>
            </a:outerShdw>
          </a:effectLst>
        </p:spPr>
      </p:pic>
      <p:grpSp>
        <p:nvGrpSpPr>
          <p:cNvPr id="47" name="グループ化 46">
            <a:extLst>
              <a:ext uri="{FF2B5EF4-FFF2-40B4-BE49-F238E27FC236}">
                <a16:creationId xmlns:a16="http://schemas.microsoft.com/office/drawing/2014/main" id="{ADE48322-4138-4223-BCE2-681B7F6CB8C7}"/>
              </a:ext>
            </a:extLst>
          </p:cNvPr>
          <p:cNvGrpSpPr/>
          <p:nvPr/>
        </p:nvGrpSpPr>
        <p:grpSpPr>
          <a:xfrm>
            <a:off x="4866930" y="3790740"/>
            <a:ext cx="2498774" cy="728241"/>
            <a:chOff x="4866930" y="3790740"/>
            <a:chExt cx="2498774" cy="728241"/>
          </a:xfrm>
        </p:grpSpPr>
        <p:cxnSp>
          <p:nvCxnSpPr>
            <p:cNvPr id="38" name="直線コネクタ 37">
              <a:extLst>
                <a:ext uri="{FF2B5EF4-FFF2-40B4-BE49-F238E27FC236}">
                  <a16:creationId xmlns:a16="http://schemas.microsoft.com/office/drawing/2014/main" id="{EB947A4B-1664-45B1-A5FB-40305B0A26FB}"/>
                </a:ext>
              </a:extLst>
            </p:cNvPr>
            <p:cNvCxnSpPr>
              <a:cxnSpLocks/>
            </p:cNvCxnSpPr>
            <p:nvPr/>
          </p:nvCxnSpPr>
          <p:spPr bwMode="auto">
            <a:xfrm flipV="1">
              <a:off x="5421486" y="4104000"/>
              <a:ext cx="0" cy="414981"/>
            </a:xfrm>
            <a:prstGeom prst="line">
              <a:avLst/>
            </a:prstGeom>
            <a:solidFill>
              <a:srgbClr val="000000"/>
            </a:solidFill>
            <a:ln w="19050" cap="flat" cmpd="sng" algn="ctr">
              <a:solidFill>
                <a:srgbClr val="DE0000"/>
              </a:solidFill>
              <a:prstDash val="solid"/>
              <a:round/>
              <a:headEnd type="oval"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9" name="四角形: 角を丸くする 38">
              <a:extLst>
                <a:ext uri="{FF2B5EF4-FFF2-40B4-BE49-F238E27FC236}">
                  <a16:creationId xmlns:a16="http://schemas.microsoft.com/office/drawing/2014/main" id="{AE7212BA-8BB0-4943-B5A5-50899A4ACD5F}"/>
                </a:ext>
              </a:extLst>
            </p:cNvPr>
            <p:cNvSpPr/>
            <p:nvPr/>
          </p:nvSpPr>
          <p:spPr bwMode="auto">
            <a:xfrm>
              <a:off x="4866930" y="3790740"/>
              <a:ext cx="2498774" cy="468000"/>
            </a:xfrm>
            <a:prstGeom prst="roundRect">
              <a:avLst>
                <a:gd name="adj" fmla="val 8635"/>
              </a:avLst>
            </a:prstGeom>
            <a:solidFill>
              <a:schemeClr val="bg1">
                <a:lumMod val="95000"/>
              </a:schemeClr>
            </a:solidFill>
            <a:ln w="19050" cap="flat" cmpd="sng" algn="ctr">
              <a:solidFill>
                <a:srgbClr val="DE0000"/>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a:spcBef>
                  <a:spcPts val="0"/>
                </a:spcBef>
              </a:pPr>
              <a:r>
                <a:rPr lang="ja-JP" altLang="en-US" sz="1800" b="1" dirty="0">
                  <a:solidFill>
                    <a:srgbClr val="DE0000"/>
                  </a:solidFill>
                  <a:latin typeface="Meiryo UI" panose="020B0604030504040204" pitchFamily="50" charset="-128"/>
                  <a:ea typeface="Meiryo UI" panose="020B0604030504040204" pitchFamily="50" charset="-128"/>
                  <a:cs typeface="Arial" pitchFamily="34" charset="0"/>
                </a:rPr>
                <a:t>報告状況確認用</a:t>
              </a:r>
              <a:r>
                <a:rPr lang="en-US" altLang="ja-JP" sz="1800" b="1" dirty="0">
                  <a:solidFill>
                    <a:srgbClr val="DE0000"/>
                  </a:solidFill>
                  <a:latin typeface="Meiryo UI" panose="020B0604030504040204" pitchFamily="50" charset="-128"/>
                  <a:ea typeface="Meiryo UI" panose="020B0604030504040204" pitchFamily="50" charset="-128"/>
                  <a:cs typeface="Arial" pitchFamily="34" charset="0"/>
                </a:rPr>
                <a:t>CSV</a:t>
              </a:r>
              <a:endParaRPr lang="ja-JP" altLang="en-US" sz="1800" b="1" dirty="0">
                <a:solidFill>
                  <a:srgbClr val="DE0000"/>
                </a:solidFill>
                <a:latin typeface="Meiryo UI" panose="020B0604030504040204" pitchFamily="50" charset="-128"/>
                <a:ea typeface="Meiryo UI" panose="020B0604030504040204" pitchFamily="50" charset="-128"/>
                <a:cs typeface="Arial" pitchFamily="34" charset="0"/>
              </a:endParaRPr>
            </a:p>
          </p:txBody>
        </p:sp>
      </p:grpSp>
      <p:pic>
        <p:nvPicPr>
          <p:cNvPr id="35" name="pixta_32687266-22.png" descr="pixta_32687266-22.png">
            <a:extLst>
              <a:ext uri="{FF2B5EF4-FFF2-40B4-BE49-F238E27FC236}">
                <a16:creationId xmlns:a16="http://schemas.microsoft.com/office/drawing/2014/main" id="{2351AB1B-E88F-4E6C-AC16-77918DF02AD5}"/>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627538" y="3815595"/>
            <a:ext cx="1798042" cy="1521505"/>
          </a:xfrm>
          <a:prstGeom prst="rect">
            <a:avLst/>
          </a:prstGeom>
          <a:ln w="12700">
            <a:miter lim="400000"/>
          </a:ln>
        </p:spPr>
      </p:pic>
      <p:pic>
        <p:nvPicPr>
          <p:cNvPr id="37" name="pixta_42810350-05.png" descr="pixta_42810350-05.png">
            <a:extLst>
              <a:ext uri="{FF2B5EF4-FFF2-40B4-BE49-F238E27FC236}">
                <a16:creationId xmlns:a16="http://schemas.microsoft.com/office/drawing/2014/main" id="{E47E3DAF-965A-4A26-940A-4641D8E4F545}"/>
              </a:ext>
            </a:extLst>
          </p:cNvPr>
          <p:cNvPicPr>
            <a:picLocks noChangeAspect="1"/>
          </p:cNvPicPr>
          <p:nvPr/>
        </p:nvPicPr>
        <p:blipFill>
          <a:blip r:embed="rId6" cstate="screen">
            <a:extLst>
              <a:ext uri="{BEBA8EAE-BF5A-486C-A8C5-ECC9F3942E4B}">
                <a14:imgProps xmlns:a14="http://schemas.microsoft.com/office/drawing/2010/main">
                  <a14:imgLayer r:embed="rId7">
                    <a14:imgEffect>
                      <a14:backgroundRemoval t="7868" b="93232" l="9944" r="89986">
                        <a14:foregroundMark x1="38787" y1="25635" x2="39281" y2="46193"/>
                        <a14:foregroundMark x1="39281" y1="46193" x2="40290" y2="49767"/>
                        <a14:foregroundMark x1="40879" y1="50707" x2="41819" y2="30880"/>
                        <a14:foregroundMark x1="41819" y1="30880" x2="40903" y2="25381"/>
                        <a14:foregroundMark x1="40903" y1="25381" x2="41396" y2="37648"/>
                        <a14:foregroundMark x1="41396" y1="37648" x2="42313" y2="39932"/>
                        <a14:foregroundMark x1="47955" y1="42978" x2="40480" y2="37225"/>
                        <a14:foregroundMark x1="40480" y1="37225" x2="36742" y2="30964"/>
                        <a14:foregroundMark x1="36742" y1="30964" x2="35684" y2="25550"/>
                        <a14:foregroundMark x1="35684" y1="25550" x2="37447" y2="19543"/>
                        <a14:foregroundMark x1="37447" y1="19543" x2="47743" y2="25381"/>
                        <a14:foregroundMark x1="47743" y1="25381" x2="49295" y2="32064"/>
                        <a14:foregroundMark x1="49295" y1="32064" x2="42807" y2="32234"/>
                        <a14:foregroundMark x1="42807" y1="32234" x2="38364" y2="26734"/>
                        <a14:foregroundMark x1="38364" y1="26734" x2="44429" y2="24450"/>
                        <a14:foregroundMark x1="44429" y1="24450" x2="45205" y2="28088"/>
                        <a14:foregroundMark x1="38082" y1="14213" x2="35966" y2="19797"/>
                        <a14:foregroundMark x1="35966" y1="19797" x2="42666" y2="14467"/>
                        <a14:foregroundMark x1="42666" y1="14467" x2="45839" y2="10068"/>
                        <a14:foregroundMark x1="45839" y1="10068" x2="49013" y2="13536"/>
                        <a14:foregroundMark x1="49013" y1="13536" x2="51410" y2="30964"/>
                        <a14:foregroundMark x1="51410" y1="30964" x2="51199" y2="31980"/>
                        <a14:foregroundMark x1="62694" y1="89679" x2="66643" y2="92555"/>
                        <a14:foregroundMark x1="66643" y1="92555" x2="69323" y2="88156"/>
                        <a14:foregroundMark x1="69323" y1="88156" x2="68829" y2="86633"/>
                        <a14:foregroundMark x1="32087" y1="92301" x2="36037" y2="91878"/>
                        <a14:foregroundMark x1="33286" y1="92047" x2="35684" y2="91878"/>
                        <a14:foregroundMark x1="33004" y1="93316" x2="34838" y2="92555"/>
                        <a14:foregroundMark x1="60649" y1="56599" x2="64245" y2="61083"/>
                        <a14:foregroundMark x1="34556" y1="26396" x2="32934" y2="31303"/>
                        <a14:foregroundMark x1="32934" y1="31303" x2="35543" y2="42555"/>
                        <a14:foregroundMark x1="35543" y1="42555" x2="35543" y2="44162"/>
                        <a14:foregroundMark x1="38434" y1="46024" x2="38522" y2="49338"/>
                        <a14:foregroundMark x1="38462" y1="49946" x2="38293" y2="48900"/>
                        <a14:foregroundMark x1="39774" y1="48477" x2="39662" y2="49828"/>
                        <a14:foregroundMark x1="59858" y1="49015" x2="56911" y2="47039"/>
                        <a14:foregroundMark x1="56911" y1="47039" x2="53385" y2="50338"/>
                        <a14:foregroundMark x1="53385" y1="50338" x2="57616" y2="51184"/>
                        <a14:foregroundMark x1="57616" y1="51184" x2="59413" y2="50453"/>
                        <a14:foregroundMark x1="60798" y1="47744" x2="62764" y2="47970"/>
                        <a14:foregroundMark x1="57616" y1="47377" x2="60549" y2="47715"/>
                        <a14:foregroundMark x1="62764" y1="47970" x2="62553" y2="44416"/>
                        <a14:foregroundMark x1="62007" y1="48544" x2="61213" y2="43147"/>
                        <a14:foregroundMark x1="61213" y1="43147" x2="61072" y2="42978"/>
                        <a14:foregroundMark x1="62059" y1="48054" x2="64716" y2="48054"/>
                        <a14:foregroundMark x1="66118" y1="45773" x2="63329" y2="37140"/>
                        <a14:foregroundMark x1="63329" y1="37140" x2="59732" y2="41878"/>
                        <a14:foregroundMark x1="59732" y1="41878" x2="62200" y2="46024"/>
                        <a14:foregroundMark x1="66101" y1="45503" x2="66643" y2="45431"/>
                        <a14:foregroundMark x1="62200" y1="46024" x2="65859" y2="45536"/>
                        <a14:foregroundMark x1="66643" y1="45431" x2="67137" y2="46193"/>
                        <a14:foregroundMark x1="65851" y1="45779" x2="62694" y2="43739"/>
                        <a14:foregroundMark x1="69678" y1="48251" x2="66778" y2="46378"/>
                        <a14:foregroundMark x1="67768" y1="46024" x2="63893" y2="40525"/>
                        <a14:foregroundMark x1="68140" y1="46552" x2="67768" y2="46024"/>
                        <a14:foregroundMark x1="69223" y1="45675" x2="64810" y2="40863"/>
                        <a14:foregroundMark x1="68029" y1="44583" x2="66996" y2="43316"/>
                        <a14:foregroundMark x1="66996" y1="43316" x2="66855" y2="43316"/>
                        <a14:foregroundMark x1="45416" y1="7868" x2="59732" y2="16920"/>
                        <a14:foregroundMark x1="59732" y1="16920" x2="67419" y2="29949"/>
                        <a14:foregroundMark x1="67419" y1="29949" x2="69746" y2="38917"/>
                        <a14:foregroundMark x1="55924" y1="42386" x2="55007" y2="47462"/>
                        <a14:foregroundMark x1="55007" y1="47462" x2="55571" y2="48054"/>
                        <a14:foregroundMark x1="59194" y1="48900" x2="58392" y2="48223"/>
                        <a14:foregroundMark x1="60296" y1="49831" x2="59194" y2="48900"/>
                        <a14:foregroundMark x1="70986" y1="47372" x2="70240" y2="46701"/>
                        <a14:foregroundMark x1="70584" y1="47140" x2="70381" y2="46785"/>
                        <a14:foregroundMark x1="70114" y1="46447" x2="69746" y2="45939"/>
                        <a14:foregroundMark x1="70608" y1="47128" x2="70114" y2="46447"/>
                        <a14:foregroundMark x1="69336" y1="46024" x2="67772" y2="44585"/>
                        <a14:foregroundMark x1="69887" y1="46531" x2="69336" y2="46024"/>
                        <a14:foregroundMark x1="69182" y1="46193" x2="67983" y2="44924"/>
                        <a14:backgroundMark x1="41326" y1="86125" x2="41326" y2="86125"/>
                        <a14:backgroundMark x1="41608" y1="80880" x2="40621" y2="86041"/>
                        <a14:backgroundMark x1="40621" y1="86041" x2="42102" y2="81049"/>
                        <a14:backgroundMark x1="42102" y1="81049" x2="41608" y2="86210"/>
                        <a14:backgroundMark x1="41608" y1="86210" x2="41961" y2="84349"/>
                        <a14:backgroundMark x1="58322" y1="53553" x2="60893" y2="56375"/>
                        <a14:backgroundMark x1="64951" y1="60829" x2="67842" y2="77242"/>
                        <a14:backgroundMark x1="67842" y1="77242" x2="72073" y2="73942"/>
                        <a14:backgroundMark x1="72073" y1="73942" x2="73907" y2="68697"/>
                        <a14:backgroundMark x1="73907" y1="68697" x2="75388" y2="56007"/>
                        <a14:backgroundMark x1="75388" y1="56007" x2="77362" y2="43570"/>
                        <a14:backgroundMark x1="77362" y1="43570" x2="75882" y2="38240"/>
                        <a14:backgroundMark x1="75882" y1="38240" x2="72638" y2="34602"/>
                        <a14:backgroundMark x1="70951" y1="38721" x2="70663" y2="39425"/>
                        <a14:backgroundMark x1="72638" y1="34602" x2="71067" y2="38438"/>
                        <a14:backgroundMark x1="70663" y1="39425" x2="70311" y2="44206"/>
                        <a14:backgroundMark x1="67002" y1="48605" x2="66643" y2="48985"/>
                        <a14:backgroundMark x1="67662" y1="47906" x2="67016" y2="48590"/>
                        <a14:backgroundMark x1="60829" y1="51225" x2="56982" y2="52707"/>
                        <a14:backgroundMark x1="61407" y1="51002" x2="60876" y2="51207"/>
                        <a14:backgroundMark x1="65908" y1="49268" x2="61926" y2="50802"/>
                        <a14:backgroundMark x1="25458" y1="36633" x2="28914" y2="46531"/>
                        <a14:backgroundMark x1="28914" y1="46531" x2="36953" y2="57276"/>
                        <a14:backgroundMark x1="36953" y1="57276" x2="38787" y2="62014"/>
                        <a14:backgroundMark x1="38787" y1="62014" x2="38787" y2="56768"/>
                        <a14:backgroundMark x1="38787" y1="56768" x2="47955" y2="53384"/>
                        <a14:backgroundMark x1="37368" y1="51052" x2="33357" y2="50169"/>
                        <a14:backgroundMark x1="47955" y1="53384" x2="40704" y2="51787"/>
                        <a14:backgroundMark x1="33357" y1="50169" x2="29055" y2="45854"/>
                        <a14:backgroundMark x1="29055" y1="45854" x2="26657" y2="41032"/>
                        <a14:backgroundMark x1="26657" y1="41032" x2="31100" y2="29949"/>
                        <a14:backgroundMark x1="31100" y1="29949" x2="30606" y2="38156"/>
                        <a14:backgroundMark x1="30606" y1="38156" x2="32863" y2="49239"/>
                        <a14:backgroundMark x1="32863" y1="49239" x2="27645" y2="48308"/>
                        <a14:backgroundMark x1="27645" y1="48308" x2="23272" y2="50338"/>
                        <a14:backgroundMark x1="23272" y1="50338" x2="19887" y2="54484"/>
                        <a14:backgroundMark x1="19887" y1="54484" x2="18336" y2="60491"/>
                        <a14:backgroundMark x1="18336" y1="60491" x2="23554" y2="75296"/>
                        <a14:backgroundMark x1="23554" y1="75296" x2="22496" y2="70305"/>
                        <a14:backgroundMark x1="22496" y1="70305" x2="23131" y2="64975"/>
                        <a14:backgroundMark x1="23131" y1="64975" x2="20663" y2="59814"/>
                        <a14:backgroundMark x1="20663" y1="59814" x2="20592" y2="54484"/>
                        <a14:backgroundMark x1="20592" y1="54484" x2="28843" y2="31134"/>
                        <a14:backgroundMark x1="28843" y1="31134" x2="30465" y2="28511"/>
                        <a14:backgroundMark x1="32511" y1="74365" x2="33921" y2="80372"/>
                        <a14:backgroundMark x1="33921" y1="80372" x2="34344" y2="75127"/>
                        <a14:backgroundMark x1="34344" y1="75127" x2="34485" y2="79695"/>
                        <a14:backgroundMark x1="65938" y1="53130" x2="72638" y2="62606"/>
                        <a14:backgroundMark x1="72638" y1="62606" x2="73484" y2="65228"/>
                        <a14:backgroundMark x1="60508" y1="54738" x2="60508" y2="54738"/>
                        <a14:backgroundMark x1="60508" y1="56007" x2="60508" y2="56007"/>
                        <a14:backgroundMark x1="37941" y1="51354" x2="37941" y2="51354"/>
                        <a14:backgroundMark x1="38636" y1="52614" x2="38575" y2="53299"/>
                        <a14:backgroundMark x1="36389" y1="45347" x2="37447" y2="50085"/>
                        <a14:backgroundMark x1="39774" y1="50846" x2="40621" y2="52538"/>
                        <a14:backgroundMark x1="39774" y1="50508" x2="40973" y2="52369"/>
                        <a14:backgroundMark x1="39633" y1="50846" x2="39281" y2="53723"/>
                        <a14:backgroundMark x1="39633" y1="49831" x2="39986" y2="54992"/>
                        <a14:backgroundMark x1="60437" y1="49069" x2="62412" y2="50846"/>
                        <a14:backgroundMark x1="59944" y1="48900" x2="61283" y2="49662"/>
                        <a14:backgroundMark x1="65092" y1="46616" x2="67772" y2="49069"/>
                        <a14:backgroundMark x1="69826" y1="47814" x2="70663" y2="49069"/>
                        <a14:backgroundMark x1="70451" y1="43993" x2="70808" y2="46705"/>
                        <a14:backgroundMark x1="59732" y1="48900" x2="59732" y2="48900"/>
                        <a14:backgroundMark x1="70945" y1="46954" x2="71721" y2="48985"/>
                        <a14:backgroundMark x1="70733" y1="48562" x2="71580" y2="49154"/>
                        <a14:backgroundMark x1="68829" y1="46447" x2="68829" y2="46447"/>
                      </a14:backgroundRemoval>
                    </a14:imgEffect>
                  </a14:imgLayer>
                </a14:imgProps>
              </a:ext>
              <a:ext uri="{28A0092B-C50C-407E-A947-70E740481C1C}">
                <a14:useLocalDpi xmlns:a14="http://schemas.microsoft.com/office/drawing/2010/main"/>
              </a:ext>
            </a:extLst>
          </a:blip>
          <a:stretch>
            <a:fillRect/>
          </a:stretch>
        </p:blipFill>
        <p:spPr>
          <a:xfrm>
            <a:off x="10412113" y="4049696"/>
            <a:ext cx="1540026" cy="1283717"/>
          </a:xfrm>
          <a:prstGeom prst="rect">
            <a:avLst/>
          </a:prstGeom>
          <a:ln w="12700">
            <a:miter lim="400000"/>
          </a:ln>
        </p:spPr>
      </p:pic>
      <p:pic>
        <p:nvPicPr>
          <p:cNvPr id="40" name="イメージ" descr="イメージ">
            <a:extLst>
              <a:ext uri="{FF2B5EF4-FFF2-40B4-BE49-F238E27FC236}">
                <a16:creationId xmlns:a16="http://schemas.microsoft.com/office/drawing/2014/main" id="{E00A12D6-E156-4008-8692-17AEC5B2FB5B}"/>
              </a:ext>
            </a:extLst>
          </p:cNvPr>
          <p:cNvPicPr>
            <a:picLocks noChangeAspect="1"/>
          </p:cNvPicPr>
          <p:nvPr/>
        </p:nvPicPr>
        <p:blipFill>
          <a:blip r:embed="rId8" cstate="screen">
            <a:extLst>
              <a:ext uri="{28A0092B-C50C-407E-A947-70E740481C1C}">
                <a14:useLocalDpi xmlns:a14="http://schemas.microsoft.com/office/drawing/2010/main"/>
              </a:ext>
            </a:extLst>
          </a:blip>
          <a:srcRect/>
          <a:stretch>
            <a:fillRect/>
          </a:stretch>
        </p:blipFill>
        <p:spPr>
          <a:xfrm>
            <a:off x="10788832" y="7563285"/>
            <a:ext cx="544533" cy="1143124"/>
          </a:xfrm>
          <a:custGeom>
            <a:avLst/>
            <a:gdLst/>
            <a:ahLst/>
            <a:cxnLst>
              <a:cxn ang="0">
                <a:pos x="wd2" y="hd2"/>
              </a:cxn>
              <a:cxn ang="5400000">
                <a:pos x="wd2" y="hd2"/>
              </a:cxn>
              <a:cxn ang="10800000">
                <a:pos x="wd2" y="hd2"/>
              </a:cxn>
              <a:cxn ang="16200000">
                <a:pos x="wd2" y="hd2"/>
              </a:cxn>
            </a:cxnLst>
            <a:rect l="0" t="0" r="r" b="b"/>
            <a:pathLst>
              <a:path w="21548" h="21599" extrusionOk="0">
                <a:moveTo>
                  <a:pt x="2489" y="0"/>
                </a:moveTo>
                <a:lnTo>
                  <a:pt x="1829" y="145"/>
                </a:lnTo>
                <a:cubicBezTo>
                  <a:pt x="1098" y="305"/>
                  <a:pt x="745" y="463"/>
                  <a:pt x="389" y="790"/>
                </a:cubicBezTo>
                <a:cubicBezTo>
                  <a:pt x="164" y="997"/>
                  <a:pt x="146" y="1078"/>
                  <a:pt x="93" y="2158"/>
                </a:cubicBezTo>
                <a:cubicBezTo>
                  <a:pt x="62" y="2790"/>
                  <a:pt x="27" y="7149"/>
                  <a:pt x="15" y="11847"/>
                </a:cubicBezTo>
                <a:cubicBezTo>
                  <a:pt x="8" y="14269"/>
                  <a:pt x="-3" y="16038"/>
                  <a:pt x="1" y="17336"/>
                </a:cubicBezTo>
                <a:cubicBezTo>
                  <a:pt x="13" y="21229"/>
                  <a:pt x="143" y="20881"/>
                  <a:pt x="804" y="21203"/>
                </a:cubicBezTo>
                <a:cubicBezTo>
                  <a:pt x="1063" y="21329"/>
                  <a:pt x="1438" y="21469"/>
                  <a:pt x="1635" y="21515"/>
                </a:cubicBezTo>
                <a:cubicBezTo>
                  <a:pt x="1964" y="21591"/>
                  <a:pt x="2707" y="21598"/>
                  <a:pt x="10611" y="21599"/>
                </a:cubicBezTo>
                <a:cubicBezTo>
                  <a:pt x="15352" y="21600"/>
                  <a:pt x="19368" y="21588"/>
                  <a:pt x="19537" y="21572"/>
                </a:cubicBezTo>
                <a:cubicBezTo>
                  <a:pt x="19985" y="21529"/>
                  <a:pt x="20808" y="21212"/>
                  <a:pt x="21079" y="20978"/>
                </a:cubicBezTo>
                <a:cubicBezTo>
                  <a:pt x="21237" y="20841"/>
                  <a:pt x="21345" y="20635"/>
                  <a:pt x="21409" y="20345"/>
                </a:cubicBezTo>
                <a:cubicBezTo>
                  <a:pt x="21517" y="19850"/>
                  <a:pt x="21597" y="6917"/>
                  <a:pt x="21514" y="3377"/>
                </a:cubicBezTo>
                <a:lnTo>
                  <a:pt x="21460" y="1006"/>
                </a:lnTo>
                <a:lnTo>
                  <a:pt x="21198" y="764"/>
                </a:lnTo>
                <a:cubicBezTo>
                  <a:pt x="21053" y="630"/>
                  <a:pt x="20738" y="452"/>
                  <a:pt x="20496" y="364"/>
                </a:cubicBezTo>
                <a:cubicBezTo>
                  <a:pt x="19672" y="64"/>
                  <a:pt x="19799" y="68"/>
                  <a:pt x="10744" y="33"/>
                </a:cubicBezTo>
                <a:lnTo>
                  <a:pt x="2489" y="0"/>
                </a:lnTo>
                <a:close/>
              </a:path>
            </a:pathLst>
          </a:custGeom>
          <a:ln w="12700">
            <a:miter lim="400000"/>
          </a:ln>
        </p:spPr>
      </p:pic>
      <p:pic>
        <p:nvPicPr>
          <p:cNvPr id="11" name="図 10" descr="スクリーンショット が含まれている画像&#10;&#10;自動的に生成された説明">
            <a:extLst>
              <a:ext uri="{FF2B5EF4-FFF2-40B4-BE49-F238E27FC236}">
                <a16:creationId xmlns:a16="http://schemas.microsoft.com/office/drawing/2014/main" id="{BDAA653C-9DA1-49B0-A4F8-2931ABBC426C}"/>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8301806" y="4454731"/>
            <a:ext cx="2115918" cy="4579377"/>
          </a:xfrm>
          <a:prstGeom prst="rect">
            <a:avLst/>
          </a:prstGeom>
          <a:ln>
            <a:solidFill>
              <a:srgbClr val="595959"/>
            </a:solidFill>
          </a:ln>
          <a:effectLst>
            <a:outerShdw blurRad="50800" dist="38100" dir="2700000" algn="tl" rotWithShape="0">
              <a:prstClr val="black">
                <a:alpha val="40000"/>
              </a:prstClr>
            </a:outerShdw>
          </a:effectLst>
        </p:spPr>
      </p:pic>
      <p:pic>
        <p:nvPicPr>
          <p:cNvPr id="30" name="図 29"/>
          <p:cNvPicPr>
            <a:picLocks noChangeAspect="1"/>
          </p:cNvPicPr>
          <p:nvPr/>
        </p:nvPicPr>
        <p:blipFill rotWithShape="1">
          <a:blip r:embed="rId10"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rot="918309">
            <a:off x="11460640" y="6263976"/>
            <a:ext cx="1074911" cy="1881829"/>
          </a:xfrm>
          <a:prstGeom prst="rect">
            <a:avLst/>
          </a:prstGeom>
        </p:spPr>
      </p:pic>
    </p:spTree>
    <p:extLst>
      <p:ext uri="{BB962C8B-B14F-4D97-AF65-F5344CB8AC3E}">
        <p14:creationId xmlns:p14="http://schemas.microsoft.com/office/powerpoint/2010/main" val="3172146391"/>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グループ化 46">
            <a:extLst>
              <a:ext uri="{FF2B5EF4-FFF2-40B4-BE49-F238E27FC236}">
                <a16:creationId xmlns:a16="http://schemas.microsoft.com/office/drawing/2014/main" id="{B49BB888-180A-47FF-B2D6-65E746C27FDD}"/>
              </a:ext>
            </a:extLst>
          </p:cNvPr>
          <p:cNvGrpSpPr/>
          <p:nvPr/>
        </p:nvGrpSpPr>
        <p:grpSpPr>
          <a:xfrm>
            <a:off x="3068970" y="2645462"/>
            <a:ext cx="2092169" cy="2092169"/>
            <a:chOff x="8949393" y="3790740"/>
            <a:chExt cx="2092169" cy="2092169"/>
          </a:xfrm>
        </p:grpSpPr>
        <p:sp>
          <p:nvSpPr>
            <p:cNvPr id="48" name="楕円 47">
              <a:extLst>
                <a:ext uri="{FF2B5EF4-FFF2-40B4-BE49-F238E27FC236}">
                  <a16:creationId xmlns:a16="http://schemas.microsoft.com/office/drawing/2014/main" id="{7D3CA104-4E4B-47C5-AAD4-F38185AD63B7}"/>
                </a:ext>
              </a:extLst>
            </p:cNvPr>
            <p:cNvSpPr/>
            <p:nvPr/>
          </p:nvSpPr>
          <p:spPr bwMode="auto">
            <a:xfrm>
              <a:off x="8949393" y="3790740"/>
              <a:ext cx="2092169" cy="2092169"/>
            </a:xfrm>
            <a:prstGeom prst="ellipse">
              <a:avLst/>
            </a:prstGeom>
            <a:solidFill>
              <a:schemeClr val="bg1">
                <a:lumMod val="95000"/>
              </a:schemeClr>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grpSp>
          <p:nvGrpSpPr>
            <p:cNvPr id="49" name="グループ化 48">
              <a:extLst>
                <a:ext uri="{FF2B5EF4-FFF2-40B4-BE49-F238E27FC236}">
                  <a16:creationId xmlns:a16="http://schemas.microsoft.com/office/drawing/2014/main" id="{59092890-D764-44C9-BD49-2CDCAC325D1C}"/>
                </a:ext>
              </a:extLst>
            </p:cNvPr>
            <p:cNvGrpSpPr/>
            <p:nvPr/>
          </p:nvGrpSpPr>
          <p:grpSpPr>
            <a:xfrm>
              <a:off x="8949393" y="3790740"/>
              <a:ext cx="2092169" cy="2092169"/>
              <a:chOff x="9105328" y="4912469"/>
              <a:chExt cx="2092169" cy="2092169"/>
            </a:xfrm>
          </p:grpSpPr>
          <p:sp>
            <p:nvSpPr>
              <p:cNvPr id="50" name="楕円 49">
                <a:extLst>
                  <a:ext uri="{FF2B5EF4-FFF2-40B4-BE49-F238E27FC236}">
                    <a16:creationId xmlns:a16="http://schemas.microsoft.com/office/drawing/2014/main" id="{D402D511-D50A-49BC-B10A-37C552765BEF}"/>
                  </a:ext>
                </a:extLst>
              </p:cNvPr>
              <p:cNvSpPr/>
              <p:nvPr/>
            </p:nvSpPr>
            <p:spPr bwMode="auto">
              <a:xfrm>
                <a:off x="9105328" y="4912469"/>
                <a:ext cx="2092169" cy="2092169"/>
              </a:xfrm>
              <a:prstGeom prst="ellipse">
                <a:avLst/>
              </a:prstGeom>
              <a:solidFill>
                <a:srgbClr val="0070C0">
                  <a:alpha val="30000"/>
                </a:srgbClr>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51" name="Text Box 19">
                <a:extLst>
                  <a:ext uri="{FF2B5EF4-FFF2-40B4-BE49-F238E27FC236}">
                    <a16:creationId xmlns:a16="http://schemas.microsoft.com/office/drawing/2014/main" id="{3FDED15E-3649-47B3-9017-39B34B73FF20}"/>
                  </a:ext>
                </a:extLst>
              </p:cNvPr>
              <p:cNvSpPr txBox="1">
                <a:spLocks noChangeArrowheads="1"/>
              </p:cNvSpPr>
              <p:nvPr/>
            </p:nvSpPr>
            <p:spPr bwMode="auto">
              <a:xfrm>
                <a:off x="9618861" y="6388471"/>
                <a:ext cx="1065102" cy="2880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nchor="ctr" anchorCtr="0">
                <a:spAutoFit/>
              </a:bodyPr>
              <a:lstStyle/>
              <a:p>
                <a:pPr>
                  <a:lnSpc>
                    <a:spcPct val="90000"/>
                  </a:lnSpc>
                  <a:spcBef>
                    <a:spcPct val="50000"/>
                  </a:spcBef>
                </a:pPr>
                <a:r>
                  <a:rPr lang="ja-JP" altLang="en-US" sz="1400" dirty="0">
                    <a:solidFill>
                      <a:schemeClr val="tx1"/>
                    </a:solidFill>
                    <a:latin typeface="Meiryo UI" panose="020B0604030504040204" pitchFamily="50" charset="-128"/>
                    <a:ea typeface="Meiryo UI" panose="020B0604030504040204" pitchFamily="50" charset="-128"/>
                  </a:rPr>
                  <a:t>利用者様</a:t>
                </a:r>
              </a:p>
            </p:txBody>
          </p:sp>
        </p:grpSp>
      </p:grpSp>
      <p:grpSp>
        <p:nvGrpSpPr>
          <p:cNvPr id="29" name="グループ化 28">
            <a:extLst>
              <a:ext uri="{FF2B5EF4-FFF2-40B4-BE49-F238E27FC236}">
                <a16:creationId xmlns:a16="http://schemas.microsoft.com/office/drawing/2014/main" id="{BD453AAE-63C5-46E7-908F-29E962098851}"/>
              </a:ext>
            </a:extLst>
          </p:cNvPr>
          <p:cNvGrpSpPr/>
          <p:nvPr/>
        </p:nvGrpSpPr>
        <p:grpSpPr>
          <a:xfrm>
            <a:off x="8483694" y="2645462"/>
            <a:ext cx="2092169" cy="2092169"/>
            <a:chOff x="1638230" y="4912469"/>
            <a:chExt cx="2092169" cy="2092169"/>
          </a:xfrm>
        </p:grpSpPr>
        <p:sp>
          <p:nvSpPr>
            <p:cNvPr id="30" name="楕円 29">
              <a:extLst>
                <a:ext uri="{FF2B5EF4-FFF2-40B4-BE49-F238E27FC236}">
                  <a16:creationId xmlns:a16="http://schemas.microsoft.com/office/drawing/2014/main" id="{47247EA6-D447-464C-B0B7-36FC76A5D7C5}"/>
                </a:ext>
              </a:extLst>
            </p:cNvPr>
            <p:cNvSpPr/>
            <p:nvPr/>
          </p:nvSpPr>
          <p:spPr bwMode="auto">
            <a:xfrm>
              <a:off x="1638230" y="4912469"/>
              <a:ext cx="2092169" cy="2092169"/>
            </a:xfrm>
            <a:prstGeom prst="ellipse">
              <a:avLst/>
            </a:prstGeom>
            <a:solidFill>
              <a:schemeClr val="bg1">
                <a:lumMod val="85000"/>
              </a:schemeClr>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31" name="Text Box 19">
              <a:extLst>
                <a:ext uri="{FF2B5EF4-FFF2-40B4-BE49-F238E27FC236}">
                  <a16:creationId xmlns:a16="http://schemas.microsoft.com/office/drawing/2014/main" id="{1C3BF2A8-A9ED-4848-B0ED-222F42F8E355}"/>
                </a:ext>
              </a:extLst>
            </p:cNvPr>
            <p:cNvSpPr txBox="1">
              <a:spLocks noChangeArrowheads="1"/>
            </p:cNvSpPr>
            <p:nvPr/>
          </p:nvSpPr>
          <p:spPr bwMode="auto">
            <a:xfrm>
              <a:off x="2151763" y="6388471"/>
              <a:ext cx="1065102" cy="2880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nchor="ctr" anchorCtr="0">
              <a:spAutoFit/>
            </a:bodyPr>
            <a:lstStyle/>
            <a:p>
              <a:pPr>
                <a:lnSpc>
                  <a:spcPct val="90000"/>
                </a:lnSpc>
                <a:spcBef>
                  <a:spcPct val="50000"/>
                </a:spcBef>
              </a:pPr>
              <a:r>
                <a:rPr lang="ja-JP" altLang="en-US" sz="1400" dirty="0">
                  <a:solidFill>
                    <a:schemeClr val="tx1"/>
                  </a:solidFill>
                  <a:latin typeface="Meiryo UI" panose="020B0604030504040204" pitchFamily="50" charset="-128"/>
                  <a:ea typeface="Meiryo UI" panose="020B0604030504040204" pitchFamily="50" charset="-128"/>
                </a:rPr>
                <a:t>管理者様</a:t>
              </a:r>
            </a:p>
          </p:txBody>
        </p:sp>
      </p:grpSp>
      <p:sp>
        <p:nvSpPr>
          <p:cNvPr id="3" name="スライド番号プレースホルダー 2">
            <a:extLst>
              <a:ext uri="{FF2B5EF4-FFF2-40B4-BE49-F238E27FC236}">
                <a16:creationId xmlns:a16="http://schemas.microsoft.com/office/drawing/2014/main" id="{B807CD96-5326-4ED6-BC0D-9B564C117588}"/>
              </a:ext>
            </a:extLst>
          </p:cNvPr>
          <p:cNvSpPr>
            <a:spLocks noGrp="1"/>
          </p:cNvSpPr>
          <p:nvPr>
            <p:ph type="sldNum" sz="quarter" idx="4"/>
          </p:nvPr>
        </p:nvSpPr>
        <p:spPr/>
        <p:txBody>
          <a:bodyPr/>
          <a:lstStyle/>
          <a:p>
            <a:fld id="{F1BF7F6E-0413-4353-995D-100289A07FF8}" type="slidenum">
              <a:rPr lang="en-US" altLang="ja-JP" smtClean="0"/>
              <a:pPr/>
              <a:t>89</a:t>
            </a:fld>
            <a:endParaRPr lang="en-US" altLang="ja-JP" dirty="0"/>
          </a:p>
        </p:txBody>
      </p:sp>
      <p:sp>
        <p:nvSpPr>
          <p:cNvPr id="4" name="タイトル 3">
            <a:extLst>
              <a:ext uri="{FF2B5EF4-FFF2-40B4-BE49-F238E27FC236}">
                <a16:creationId xmlns:a16="http://schemas.microsoft.com/office/drawing/2014/main" id="{58DC7F18-0611-4A4C-9B63-3B42122FCE15}"/>
              </a:ext>
            </a:extLst>
          </p:cNvPr>
          <p:cNvSpPr>
            <a:spLocks noGrp="1"/>
          </p:cNvSpPr>
          <p:nvPr>
            <p:ph type="title"/>
          </p:nvPr>
        </p:nvSpPr>
        <p:spPr/>
        <p:txBody>
          <a:bodyPr/>
          <a:lstStyle/>
          <a:p>
            <a:r>
              <a:rPr lang="en-US" altLang="ja-JP" dirty="0">
                <a:latin typeface="Meiryo UI" panose="020B0604030504040204" pitchFamily="50" charset="-128"/>
                <a:ea typeface="Meiryo UI" panose="020B0604030504040204" pitchFamily="50" charset="-128"/>
              </a:rPr>
              <a:t>BC Location</a:t>
            </a:r>
            <a:endParaRPr kumimoji="1" lang="ja-JP" altLang="en-US" dirty="0"/>
          </a:p>
        </p:txBody>
      </p:sp>
      <p:sp>
        <p:nvSpPr>
          <p:cNvPr id="5" name="正方形/長方形 4">
            <a:extLst>
              <a:ext uri="{FF2B5EF4-FFF2-40B4-BE49-F238E27FC236}">
                <a16:creationId xmlns:a16="http://schemas.microsoft.com/office/drawing/2014/main" id="{C890BE1A-01D1-4313-807B-171028049B4D}"/>
              </a:ext>
            </a:extLst>
          </p:cNvPr>
          <p:cNvSpPr/>
          <p:nvPr/>
        </p:nvSpPr>
        <p:spPr>
          <a:xfrm>
            <a:off x="360005" y="8609726"/>
            <a:ext cx="12283200" cy="789960"/>
          </a:xfrm>
          <a:prstGeom prst="rect">
            <a:avLst/>
          </a:prstGeom>
        </p:spPr>
        <p:txBody>
          <a:bodyPr wrap="square" lIns="0" tIns="0" rIns="0" bIns="0" anchor="ctr" anchorCtr="0">
            <a:spAutoFit/>
          </a:bodyPr>
          <a:lstStyle/>
          <a:p>
            <a:pPr algn="l">
              <a:spcBef>
                <a:spcPts val="200"/>
              </a:spcBef>
            </a:pPr>
            <a:r>
              <a:rPr lang="en-US" altLang="ja-JP" sz="1200" dirty="0">
                <a:solidFill>
                  <a:schemeClr val="bg1">
                    <a:lumMod val="50000"/>
                  </a:schemeClr>
                </a:solidFill>
                <a:latin typeface="Meiryo UI" panose="020B0604030504040204" pitchFamily="50" charset="-128"/>
                <a:ea typeface="Meiryo UI" panose="020B0604030504040204" pitchFamily="50" charset="-128"/>
                <a:sym typeface="Lucida Grande" charset="0"/>
              </a:rPr>
              <a:t>※</a:t>
            </a:r>
            <a:r>
              <a:rPr lang="ja-JP" altLang="en-US" sz="1200" dirty="0">
                <a:solidFill>
                  <a:schemeClr val="bg1">
                    <a:lumMod val="50000"/>
                  </a:schemeClr>
                </a:solidFill>
                <a:latin typeface="Meiryo UI" panose="020B0604030504040204" pitchFamily="50" charset="-128"/>
                <a:ea typeface="Meiryo UI" panose="020B0604030504040204" pitchFamily="50" charset="-128"/>
                <a:sym typeface="Lucida Grande" charset="0"/>
              </a:rPr>
              <a:t>位置情報検知アプリ </a:t>
            </a:r>
            <a:r>
              <a:rPr lang="en-US" altLang="ja-JP" sz="1200" dirty="0">
                <a:solidFill>
                  <a:schemeClr val="bg1">
                    <a:lumMod val="50000"/>
                  </a:schemeClr>
                </a:solidFill>
                <a:latin typeface="Meiryo UI" panose="020B0604030504040204" pitchFamily="50" charset="-128"/>
                <a:ea typeface="Meiryo UI" panose="020B0604030504040204" pitchFamily="50" charset="-128"/>
                <a:sym typeface="Lucida Grande" charset="0"/>
              </a:rPr>
              <a:t>BC</a:t>
            </a:r>
            <a:r>
              <a:rPr lang="ja-JP" altLang="en-US" sz="1200" dirty="0">
                <a:solidFill>
                  <a:schemeClr val="bg1">
                    <a:lumMod val="50000"/>
                  </a:schemeClr>
                </a:solidFill>
                <a:latin typeface="Meiryo UI" panose="020B0604030504040204" pitchFamily="50" charset="-128"/>
                <a:ea typeface="Meiryo UI" panose="020B0604030504040204" pitchFamily="50" charset="-128"/>
                <a:sym typeface="Lucida Grande" charset="0"/>
              </a:rPr>
              <a:t> </a:t>
            </a:r>
            <a:r>
              <a:rPr lang="en-US" altLang="ja-JP" sz="1200" dirty="0">
                <a:solidFill>
                  <a:schemeClr val="bg1">
                    <a:lumMod val="50000"/>
                  </a:schemeClr>
                </a:solidFill>
                <a:latin typeface="Meiryo UI" panose="020B0604030504040204" pitchFamily="50" charset="-128"/>
                <a:ea typeface="Meiryo UI" panose="020B0604030504040204" pitchFamily="50" charset="-128"/>
                <a:sym typeface="Lucida Grande" charset="0"/>
              </a:rPr>
              <a:t>Location</a:t>
            </a:r>
            <a:r>
              <a:rPr lang="ja-JP" altLang="en-US" sz="1200" dirty="0">
                <a:solidFill>
                  <a:schemeClr val="bg1">
                    <a:lumMod val="50000"/>
                  </a:schemeClr>
                </a:solidFill>
                <a:latin typeface="Meiryo UI" panose="020B0604030504040204" pitchFamily="50" charset="-128"/>
                <a:ea typeface="Meiryo UI" panose="020B0604030504040204" pitchFamily="50" charset="-128"/>
                <a:sym typeface="Lucida Grande" charset="0"/>
              </a:rPr>
              <a:t> は、インハウスアプリでの提供となります。</a:t>
            </a:r>
            <a:br>
              <a:rPr lang="en-US" altLang="ja-JP" sz="1200" dirty="0">
                <a:solidFill>
                  <a:schemeClr val="bg1">
                    <a:lumMod val="50000"/>
                  </a:schemeClr>
                </a:solidFill>
                <a:latin typeface="Meiryo UI" panose="020B0604030504040204" pitchFamily="50" charset="-128"/>
                <a:ea typeface="Meiryo UI" panose="020B0604030504040204" pitchFamily="50" charset="-128"/>
                <a:sym typeface="Lucida Grande" charset="0"/>
              </a:rPr>
            </a:br>
            <a:r>
              <a:rPr lang="en-US" altLang="ja-JP" sz="1200" dirty="0">
                <a:solidFill>
                  <a:schemeClr val="bg1">
                    <a:lumMod val="50000"/>
                  </a:schemeClr>
                </a:solidFill>
                <a:latin typeface="Meiryo UI" panose="020B0604030504040204" pitchFamily="50" charset="-128"/>
                <a:ea typeface="Meiryo UI" panose="020B0604030504040204" pitchFamily="50" charset="-128"/>
                <a:sym typeface="Lucida Grande" charset="0"/>
              </a:rPr>
              <a:t>※</a:t>
            </a:r>
            <a:r>
              <a:rPr lang="ja-JP" altLang="en-US" sz="1200" dirty="0">
                <a:solidFill>
                  <a:schemeClr val="bg1">
                    <a:lumMod val="50000"/>
                  </a:schemeClr>
                </a:solidFill>
                <a:latin typeface="Meiryo UI" panose="020B0604030504040204" pitchFamily="50" charset="-128"/>
                <a:ea typeface="Meiryo UI" panose="020B0604030504040204" pitchFamily="50" charset="-128"/>
                <a:sym typeface="Lucida Grande" charset="0"/>
              </a:rPr>
              <a:t>インハウスアプリを提供するには、お客様と</a:t>
            </a:r>
            <a:r>
              <a:rPr lang="en-US" altLang="ja-JP" sz="1200" dirty="0">
                <a:solidFill>
                  <a:schemeClr val="bg1">
                    <a:lumMod val="50000"/>
                  </a:schemeClr>
                </a:solidFill>
                <a:latin typeface="Meiryo UI" panose="020B0604030504040204" pitchFamily="50" charset="-128"/>
                <a:ea typeface="Meiryo UI" panose="020B0604030504040204" pitchFamily="50" charset="-128"/>
                <a:sym typeface="Lucida Grande" charset="0"/>
              </a:rPr>
              <a:t>Apple</a:t>
            </a:r>
            <a:r>
              <a:rPr lang="ja-JP" altLang="en-US" sz="1200" dirty="0">
                <a:solidFill>
                  <a:schemeClr val="bg1">
                    <a:lumMod val="50000"/>
                  </a:schemeClr>
                </a:solidFill>
                <a:latin typeface="Meiryo UI" panose="020B0604030504040204" pitchFamily="50" charset="-128"/>
                <a:ea typeface="Meiryo UI" panose="020B0604030504040204" pitchFamily="50" charset="-128"/>
                <a:sym typeface="Lucida Grande" charset="0"/>
              </a:rPr>
              <a:t>社との間で </a:t>
            </a:r>
            <a:r>
              <a:rPr lang="en-US" altLang="ja-JP" sz="1200" dirty="0">
                <a:solidFill>
                  <a:schemeClr val="bg1">
                    <a:lumMod val="50000"/>
                  </a:schemeClr>
                </a:solidFill>
                <a:latin typeface="Meiryo UI" panose="020B0604030504040204" pitchFamily="50" charset="-128"/>
                <a:ea typeface="Meiryo UI" panose="020B0604030504040204" pitchFamily="50" charset="-128"/>
                <a:sym typeface="Lucida Grande" charset="0"/>
              </a:rPr>
              <a:t>ADEP</a:t>
            </a:r>
            <a:r>
              <a:rPr lang="ja-JP" altLang="en-US" sz="1200" dirty="0">
                <a:solidFill>
                  <a:schemeClr val="bg1">
                    <a:lumMod val="50000"/>
                  </a:schemeClr>
                </a:solidFill>
                <a:latin typeface="Meiryo UI" panose="020B0604030504040204" pitchFamily="50" charset="-128"/>
                <a:ea typeface="Meiryo UI" panose="020B0604030504040204" pitchFamily="50" charset="-128"/>
                <a:sym typeface="Lucida Grande" charset="0"/>
              </a:rPr>
              <a:t> （</a:t>
            </a:r>
            <a:r>
              <a:rPr lang="en-US" altLang="ja-JP" sz="1200" dirty="0">
                <a:solidFill>
                  <a:schemeClr val="bg1">
                    <a:lumMod val="50000"/>
                  </a:schemeClr>
                </a:solidFill>
                <a:latin typeface="Meiryo UI" panose="020B0604030504040204" pitchFamily="50" charset="-128"/>
                <a:ea typeface="Meiryo UI" panose="020B0604030504040204" pitchFamily="50" charset="-128"/>
                <a:sym typeface="Lucida Grande" charset="0"/>
              </a:rPr>
              <a:t>Apple</a:t>
            </a:r>
            <a:r>
              <a:rPr lang="ja-JP" altLang="en-US" sz="1200" dirty="0">
                <a:solidFill>
                  <a:schemeClr val="bg1">
                    <a:lumMod val="50000"/>
                  </a:schemeClr>
                </a:solidFill>
                <a:latin typeface="Meiryo UI" panose="020B0604030504040204" pitchFamily="50" charset="-128"/>
                <a:ea typeface="Meiryo UI" panose="020B0604030504040204" pitchFamily="50" charset="-128"/>
                <a:sym typeface="Lucida Grande" charset="0"/>
              </a:rPr>
              <a:t> </a:t>
            </a:r>
            <a:r>
              <a:rPr lang="en-US" altLang="ja-JP" sz="1200" dirty="0">
                <a:solidFill>
                  <a:schemeClr val="bg1">
                    <a:lumMod val="50000"/>
                  </a:schemeClr>
                </a:solidFill>
                <a:latin typeface="Meiryo UI" panose="020B0604030504040204" pitchFamily="50" charset="-128"/>
                <a:ea typeface="Meiryo UI" panose="020B0604030504040204" pitchFamily="50" charset="-128"/>
                <a:sym typeface="Lucida Grande" charset="0"/>
              </a:rPr>
              <a:t>Developer</a:t>
            </a:r>
            <a:r>
              <a:rPr lang="ja-JP" altLang="en-US" sz="1200" dirty="0">
                <a:solidFill>
                  <a:schemeClr val="bg1">
                    <a:lumMod val="50000"/>
                  </a:schemeClr>
                </a:solidFill>
                <a:latin typeface="Meiryo UI" panose="020B0604030504040204" pitchFamily="50" charset="-128"/>
                <a:ea typeface="Meiryo UI" panose="020B0604030504040204" pitchFamily="50" charset="-128"/>
                <a:sym typeface="Lucida Grande" charset="0"/>
              </a:rPr>
              <a:t> </a:t>
            </a:r>
            <a:r>
              <a:rPr lang="en-US" altLang="ja-JP" sz="1200" dirty="0">
                <a:solidFill>
                  <a:schemeClr val="bg1">
                    <a:lumMod val="50000"/>
                  </a:schemeClr>
                </a:solidFill>
                <a:latin typeface="Meiryo UI" panose="020B0604030504040204" pitchFamily="50" charset="-128"/>
                <a:ea typeface="Meiryo UI" panose="020B0604030504040204" pitchFamily="50" charset="-128"/>
                <a:sym typeface="Lucida Grande" charset="0"/>
              </a:rPr>
              <a:t>Enterprise</a:t>
            </a:r>
            <a:r>
              <a:rPr lang="ja-JP" altLang="en-US" sz="1200" dirty="0">
                <a:solidFill>
                  <a:schemeClr val="bg1">
                    <a:lumMod val="50000"/>
                  </a:schemeClr>
                </a:solidFill>
                <a:latin typeface="Meiryo UI" panose="020B0604030504040204" pitchFamily="50" charset="-128"/>
                <a:ea typeface="Meiryo UI" panose="020B0604030504040204" pitchFamily="50" charset="-128"/>
                <a:sym typeface="Lucida Grande" charset="0"/>
              </a:rPr>
              <a:t> </a:t>
            </a:r>
            <a:r>
              <a:rPr lang="en-US" altLang="ja-JP" sz="1200" dirty="0">
                <a:solidFill>
                  <a:schemeClr val="bg1">
                    <a:lumMod val="50000"/>
                  </a:schemeClr>
                </a:solidFill>
                <a:latin typeface="Meiryo UI" panose="020B0604030504040204" pitchFamily="50" charset="-128"/>
                <a:ea typeface="Meiryo UI" panose="020B0604030504040204" pitchFamily="50" charset="-128"/>
                <a:sym typeface="Lucida Grande" charset="0"/>
              </a:rPr>
              <a:t>Program</a:t>
            </a:r>
            <a:r>
              <a:rPr lang="ja-JP" altLang="en-US" sz="1200" dirty="0">
                <a:solidFill>
                  <a:schemeClr val="bg1">
                    <a:lumMod val="50000"/>
                  </a:schemeClr>
                </a:solidFill>
                <a:latin typeface="Meiryo UI" panose="020B0604030504040204" pitchFamily="50" charset="-128"/>
                <a:ea typeface="Meiryo UI" panose="020B0604030504040204" pitchFamily="50" charset="-128"/>
                <a:sym typeface="Lucida Grande" charset="0"/>
              </a:rPr>
              <a:t>） （有料）が必要です。</a:t>
            </a:r>
            <a:endParaRPr lang="en-US" altLang="ja-JP" sz="1200" dirty="0">
              <a:solidFill>
                <a:schemeClr val="bg1">
                  <a:lumMod val="50000"/>
                </a:schemeClr>
              </a:solidFill>
              <a:latin typeface="Meiryo UI" panose="020B0604030504040204" pitchFamily="50" charset="-128"/>
              <a:ea typeface="Meiryo UI" panose="020B0604030504040204" pitchFamily="50" charset="-128"/>
              <a:sym typeface="Lucida Grande" charset="0"/>
            </a:endParaRPr>
          </a:p>
          <a:p>
            <a:pPr algn="l">
              <a:spcBef>
                <a:spcPts val="200"/>
              </a:spcBef>
            </a:pPr>
            <a:r>
              <a:rPr lang="en-US" altLang="ja-JP" sz="1200" dirty="0">
                <a:solidFill>
                  <a:schemeClr val="bg1">
                    <a:lumMod val="50000"/>
                  </a:schemeClr>
                </a:solidFill>
                <a:latin typeface="Meiryo UI" panose="020B0604030504040204" pitchFamily="50" charset="-128"/>
                <a:ea typeface="Meiryo UI" panose="020B0604030504040204" pitchFamily="50" charset="-128"/>
                <a:sym typeface="Lucida Grande" charset="0"/>
              </a:rPr>
              <a:t>※</a:t>
            </a:r>
            <a:r>
              <a:rPr lang="ja-JP" altLang="en-US" sz="1200" dirty="0">
                <a:solidFill>
                  <a:schemeClr val="bg1">
                    <a:lumMod val="50000"/>
                  </a:schemeClr>
                </a:solidFill>
                <a:latin typeface="Meiryo UI" panose="020B0604030504040204" pitchFamily="50" charset="-128"/>
                <a:ea typeface="Meiryo UI" panose="020B0604030504040204" pitchFamily="50" charset="-128"/>
                <a:sym typeface="Lucida Grande" charset="0"/>
              </a:rPr>
              <a:t>本機能をご利用いただくには、申込が必要です。</a:t>
            </a:r>
            <a:endParaRPr lang="en-US" altLang="ja-JP" sz="1200" dirty="0">
              <a:solidFill>
                <a:schemeClr val="bg1">
                  <a:lumMod val="50000"/>
                </a:schemeClr>
              </a:solidFill>
              <a:latin typeface="Meiryo UI" panose="020B0604030504040204" pitchFamily="50" charset="-128"/>
              <a:ea typeface="Meiryo UI" panose="020B0604030504040204" pitchFamily="50" charset="-128"/>
              <a:sym typeface="Lucida Grande" charset="0"/>
            </a:endParaRPr>
          </a:p>
          <a:p>
            <a:pPr algn="l">
              <a:spcBef>
                <a:spcPts val="200"/>
              </a:spcBef>
            </a:pPr>
            <a:r>
              <a:rPr lang="en-US" altLang="ja-JP" sz="1200" dirty="0">
                <a:solidFill>
                  <a:schemeClr val="bg1">
                    <a:lumMod val="50000"/>
                  </a:schemeClr>
                </a:solidFill>
                <a:latin typeface="Meiryo UI" panose="020B0604030504040204" pitchFamily="50" charset="-128"/>
                <a:ea typeface="Meiryo UI" panose="020B0604030504040204" pitchFamily="50" charset="-128"/>
              </a:rPr>
              <a:t>※</a:t>
            </a:r>
            <a:r>
              <a:rPr lang="ja-JP" altLang="en-US" sz="1200" dirty="0">
                <a:solidFill>
                  <a:schemeClr val="bg1">
                    <a:lumMod val="50000"/>
                  </a:schemeClr>
                </a:solidFill>
                <a:latin typeface="Meiryo UI" panose="020B0604030504040204" pitchFamily="50" charset="-128"/>
                <a:ea typeface="Meiryo UI" panose="020B0604030504040204" pitchFamily="50" charset="-128"/>
              </a:rPr>
              <a:t>本機能を利用するにあたり、</a:t>
            </a:r>
            <a:r>
              <a:rPr lang="en-US" altLang="ja-JP" sz="1200" dirty="0">
                <a:solidFill>
                  <a:schemeClr val="bg1">
                    <a:lumMod val="50000"/>
                  </a:schemeClr>
                </a:solidFill>
                <a:latin typeface="Meiryo UI" panose="020B0604030504040204" pitchFamily="50" charset="-128"/>
                <a:ea typeface="Meiryo UI" panose="020B0604030504040204" pitchFamily="50" charset="-128"/>
              </a:rPr>
              <a:t>iOS</a:t>
            </a:r>
            <a:r>
              <a:rPr lang="ja-JP" altLang="en-US" sz="1200" dirty="0">
                <a:solidFill>
                  <a:schemeClr val="bg1">
                    <a:lumMod val="50000"/>
                  </a:schemeClr>
                </a:solidFill>
                <a:latin typeface="Meiryo UI" panose="020B0604030504040204" pitchFamily="50" charset="-128"/>
                <a:ea typeface="Meiryo UI" panose="020B0604030504040204" pitchFamily="50" charset="-128"/>
              </a:rPr>
              <a:t>：</a:t>
            </a:r>
            <a:r>
              <a:rPr lang="en-US" altLang="ja-JP" sz="1200" dirty="0">
                <a:solidFill>
                  <a:schemeClr val="bg1">
                    <a:lumMod val="50000"/>
                  </a:schemeClr>
                </a:solidFill>
                <a:latin typeface="Meiryo UI" panose="020B0604030504040204" pitchFamily="50" charset="-128"/>
                <a:ea typeface="Meiryo UI" panose="020B0604030504040204" pitchFamily="50" charset="-128"/>
              </a:rPr>
              <a:t>BC</a:t>
            </a:r>
            <a:r>
              <a:rPr lang="ja-JP" altLang="en-US" sz="1200" dirty="0">
                <a:solidFill>
                  <a:schemeClr val="bg1">
                    <a:lumMod val="50000"/>
                  </a:schemeClr>
                </a:solidFill>
                <a:latin typeface="Meiryo UI" panose="020B0604030504040204" pitchFamily="50" charset="-128"/>
                <a:ea typeface="Meiryo UI" panose="020B0604030504040204" pitchFamily="50" charset="-128"/>
              </a:rPr>
              <a:t> </a:t>
            </a:r>
            <a:r>
              <a:rPr lang="en-US" altLang="ja-JP" sz="1200" dirty="0">
                <a:solidFill>
                  <a:schemeClr val="bg1">
                    <a:lumMod val="50000"/>
                  </a:schemeClr>
                </a:solidFill>
                <a:latin typeface="Meiryo UI" panose="020B0604030504040204" pitchFamily="50" charset="-128"/>
                <a:ea typeface="Meiryo UI" panose="020B0604030504040204" pitchFamily="50" charset="-128"/>
              </a:rPr>
              <a:t>Location</a:t>
            </a:r>
            <a:r>
              <a:rPr lang="ja-JP" altLang="en-US" sz="1200" dirty="0">
                <a:solidFill>
                  <a:schemeClr val="bg1">
                    <a:lumMod val="50000"/>
                  </a:schemeClr>
                </a:solidFill>
                <a:latin typeface="Meiryo UI" panose="020B0604030504040204" pitchFamily="50" charset="-128"/>
                <a:ea typeface="Meiryo UI" panose="020B0604030504040204" pitchFamily="50" charset="-128"/>
              </a:rPr>
              <a:t>（バージョン：</a:t>
            </a:r>
            <a:r>
              <a:rPr lang="en-US" altLang="ja-JP" sz="1200" dirty="0">
                <a:solidFill>
                  <a:schemeClr val="bg1">
                    <a:lumMod val="50000"/>
                  </a:schemeClr>
                </a:solidFill>
                <a:latin typeface="Meiryo UI" panose="020B0604030504040204" pitchFamily="50" charset="-128"/>
                <a:ea typeface="Meiryo UI" panose="020B0604030504040204" pitchFamily="50" charset="-128"/>
              </a:rPr>
              <a:t>1.1.0H</a:t>
            </a:r>
            <a:r>
              <a:rPr lang="ja-JP" altLang="en-US" sz="1200" dirty="0">
                <a:solidFill>
                  <a:schemeClr val="bg1">
                    <a:lumMod val="50000"/>
                  </a:schemeClr>
                </a:solidFill>
                <a:latin typeface="Meiryo UI" panose="020B0604030504040204" pitchFamily="50" charset="-128"/>
                <a:ea typeface="Meiryo UI" panose="020B0604030504040204" pitchFamily="50" charset="-128"/>
              </a:rPr>
              <a:t>以上）が必要となります。</a:t>
            </a:r>
            <a:endParaRPr lang="en-US" altLang="ja-JP" sz="1200" dirty="0">
              <a:solidFill>
                <a:schemeClr val="bg1">
                  <a:lumMod val="50000"/>
                </a:schemeClr>
              </a:solidFill>
              <a:latin typeface="Meiryo UI" panose="020B0604030504040204" pitchFamily="50" charset="-128"/>
              <a:ea typeface="Meiryo UI" panose="020B0604030504040204" pitchFamily="50" charset="-128"/>
            </a:endParaRPr>
          </a:p>
        </p:txBody>
      </p:sp>
      <p:sp>
        <p:nvSpPr>
          <p:cNvPr id="7" name="角丸四角形 13">
            <a:extLst>
              <a:ext uri="{FF2B5EF4-FFF2-40B4-BE49-F238E27FC236}">
                <a16:creationId xmlns:a16="http://schemas.microsoft.com/office/drawing/2014/main" id="{ECF0B463-1940-48C5-B2DE-9DDFE85AADC0}"/>
              </a:ext>
            </a:extLst>
          </p:cNvPr>
          <p:cNvSpPr/>
          <p:nvPr/>
        </p:nvSpPr>
        <p:spPr bwMode="auto">
          <a:xfrm>
            <a:off x="9022006" y="360000"/>
            <a:ext cx="1080000" cy="288000"/>
          </a:xfrm>
          <a:prstGeom prst="roundRect">
            <a:avLst>
              <a:gd name="adj" fmla="val 13229"/>
            </a:avLst>
          </a:prstGeom>
          <a:solidFill>
            <a:srgbClr val="898FC3"/>
          </a:solidFill>
          <a:ln w="285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defRPr/>
            </a:pPr>
            <a:r>
              <a:rPr kumimoji="1" lang="en-US" altLang="ja-JP" sz="1400" b="1" kern="0" dirty="0">
                <a:solidFill>
                  <a:srgbClr val="FFFFFF"/>
                </a:solidFill>
                <a:latin typeface="Meiryo UI" panose="020B0604030504040204" pitchFamily="50" charset="-128"/>
                <a:ea typeface="Meiryo UI" panose="020B0604030504040204" pitchFamily="50" charset="-128"/>
                <a:cs typeface="Verdana" panose="020B0604030504040204" pitchFamily="34" charset="0"/>
              </a:rPr>
              <a:t>iOS</a:t>
            </a:r>
            <a:endParaRPr kumimoji="1" lang="ja-JP" altLang="en-US" sz="1400" b="1" kern="0" dirty="0">
              <a:solidFill>
                <a:srgbClr val="FFFFFF"/>
              </a:solidFill>
              <a:latin typeface="Meiryo UI" panose="020B0604030504040204" pitchFamily="50" charset="-128"/>
              <a:ea typeface="Meiryo UI" panose="020B0604030504040204" pitchFamily="50" charset="-128"/>
              <a:cs typeface="Verdana" panose="020B0604030504040204" pitchFamily="34" charset="0"/>
            </a:endParaRPr>
          </a:p>
        </p:txBody>
      </p:sp>
      <p:sp>
        <p:nvSpPr>
          <p:cNvPr id="10" name="コンテンツ プレースホルダ 28">
            <a:extLst>
              <a:ext uri="{FF2B5EF4-FFF2-40B4-BE49-F238E27FC236}">
                <a16:creationId xmlns:a16="http://schemas.microsoft.com/office/drawing/2014/main" id="{63891EC0-9C66-4118-B54B-24BDE7A92DF2}"/>
              </a:ext>
            </a:extLst>
          </p:cNvPr>
          <p:cNvSpPr txBox="1">
            <a:spLocks/>
          </p:cNvSpPr>
          <p:nvPr/>
        </p:nvSpPr>
        <p:spPr>
          <a:xfrm>
            <a:off x="360006" y="1059582"/>
            <a:ext cx="12283200" cy="1368000"/>
          </a:xfrm>
          <a:prstGeom prst="rect">
            <a:avLst/>
          </a:prstGeom>
        </p:spPr>
        <p:txBody>
          <a:bodyPr lIns="0" rIns="0" anchor="ctr" anchorCtr="0"/>
          <a:lstStyle>
            <a:lvl1pPr marL="215900" algn="l" rtl="0" fontAlgn="base">
              <a:spcBef>
                <a:spcPts val="2400"/>
              </a:spcBef>
              <a:spcAft>
                <a:spcPct val="0"/>
              </a:spcAft>
              <a:defRPr sz="4400">
                <a:solidFill>
                  <a:schemeClr val="tx1"/>
                </a:solidFill>
                <a:latin typeface="HGP創英角ｺﾞｼｯｸUB" panose="020B0900000000000000" pitchFamily="50" charset="-128"/>
                <a:ea typeface="HGP創英角ｺﾞｼｯｸUB" panose="020B0900000000000000" pitchFamily="50" charset="-128"/>
                <a:cs typeface="+mn-cs"/>
                <a:sym typeface="ヒラギノ角ゴ ProN W6" charset="0"/>
              </a:defRPr>
            </a:lvl1pPr>
            <a:lvl2pPr marL="1231900" indent="-571500" algn="l" rtl="0" fontAlgn="base">
              <a:spcBef>
                <a:spcPts val="2400"/>
              </a:spcBef>
              <a:spcAft>
                <a:spcPct val="0"/>
              </a:spcAft>
              <a:buClr>
                <a:srgbClr val="000000"/>
              </a:buClr>
              <a:buSzPct val="171000"/>
              <a:buFont typeface="ヒラギノ角ゴ ProN W3" charset="0"/>
              <a:buChar char="•"/>
              <a:defRPr sz="4400">
                <a:solidFill>
                  <a:schemeClr val="tx1"/>
                </a:solidFill>
                <a:latin typeface="HGP創英角ｺﾞｼｯｸUB" panose="020B0900000000000000" pitchFamily="50" charset="-128"/>
                <a:ea typeface="HGP創英角ｺﾞｼｯｸUB" panose="020B0900000000000000" pitchFamily="50" charset="-128"/>
                <a:cs typeface="+mn-cs"/>
                <a:sym typeface="ヒラギノ角ゴ ProN W6" charset="0"/>
              </a:defRPr>
            </a:lvl2pPr>
            <a:lvl3pPr marL="1676400" indent="-571500" algn="l" rtl="0" fontAlgn="base">
              <a:spcBef>
                <a:spcPts val="2400"/>
              </a:spcBef>
              <a:spcAft>
                <a:spcPct val="0"/>
              </a:spcAft>
              <a:buClr>
                <a:srgbClr val="000000"/>
              </a:buClr>
              <a:buSzPct val="171000"/>
              <a:buFont typeface="ヒラギノ角ゴ ProN W3" charset="0"/>
              <a:buChar char="•"/>
              <a:defRPr sz="4400">
                <a:solidFill>
                  <a:schemeClr val="tx1"/>
                </a:solidFill>
                <a:latin typeface="HGP創英角ｺﾞｼｯｸUB" panose="020B0900000000000000" pitchFamily="50" charset="-128"/>
                <a:ea typeface="HGP創英角ｺﾞｼｯｸUB" panose="020B0900000000000000" pitchFamily="50" charset="-128"/>
                <a:cs typeface="+mn-cs"/>
                <a:sym typeface="ヒラギノ角ゴ ProN W6" charset="0"/>
              </a:defRPr>
            </a:lvl3pPr>
            <a:lvl4pPr marL="2120900" indent="-571500" algn="l" rtl="0" fontAlgn="base">
              <a:spcBef>
                <a:spcPts val="2400"/>
              </a:spcBef>
              <a:spcAft>
                <a:spcPct val="0"/>
              </a:spcAft>
              <a:buClr>
                <a:srgbClr val="000000"/>
              </a:buClr>
              <a:buSzPct val="171000"/>
              <a:buFont typeface="ヒラギノ角ゴ ProN W3" charset="0"/>
              <a:buChar char="•"/>
              <a:defRPr sz="4400">
                <a:solidFill>
                  <a:schemeClr val="tx1"/>
                </a:solidFill>
                <a:latin typeface="HGP創英角ｺﾞｼｯｸUB" panose="020B0900000000000000" pitchFamily="50" charset="-128"/>
                <a:ea typeface="HGP創英角ｺﾞｼｯｸUB" panose="020B0900000000000000" pitchFamily="50" charset="-128"/>
                <a:cs typeface="+mn-cs"/>
                <a:sym typeface="ヒラギノ角ゴ ProN W6" charset="0"/>
              </a:defRPr>
            </a:lvl4pPr>
            <a:lvl5pPr marL="2565400" indent="-571500" algn="l" rtl="0" fontAlgn="base">
              <a:spcBef>
                <a:spcPts val="2400"/>
              </a:spcBef>
              <a:spcAft>
                <a:spcPct val="0"/>
              </a:spcAft>
              <a:buClr>
                <a:srgbClr val="000000"/>
              </a:buClr>
              <a:buSzPct val="171000"/>
              <a:buFont typeface="ヒラギノ角ゴ ProN W3" charset="0"/>
              <a:buChar char="•"/>
              <a:defRPr sz="4400">
                <a:solidFill>
                  <a:schemeClr val="tx1"/>
                </a:solidFill>
                <a:latin typeface="HGP創英角ｺﾞｼｯｸUB" panose="020B0900000000000000" pitchFamily="50" charset="-128"/>
                <a:ea typeface="HGP創英角ｺﾞｼｯｸUB" panose="020B0900000000000000" pitchFamily="50" charset="-128"/>
                <a:cs typeface="+mn-cs"/>
                <a:sym typeface="ヒラギノ角ゴ ProN W6" charset="0"/>
              </a:defRPr>
            </a:lvl5pPr>
            <a:lvl6pPr marL="3022600" indent="-571500" algn="l" rtl="0" fontAlgn="base">
              <a:spcBef>
                <a:spcPts val="2400"/>
              </a:spcBef>
              <a:spcAft>
                <a:spcPct val="0"/>
              </a:spcAft>
              <a:buClr>
                <a:srgbClr val="000000"/>
              </a:buClr>
              <a:buSzPct val="171000"/>
              <a:buFont typeface="ヒラギノ角ゴ ProN W3" charset="0"/>
              <a:buChar char="•"/>
              <a:defRPr sz="3800">
                <a:solidFill>
                  <a:schemeClr val="tx1"/>
                </a:solidFill>
                <a:latin typeface="+mn-lt"/>
                <a:ea typeface="+mn-ea"/>
                <a:cs typeface="+mn-cs"/>
                <a:sym typeface="ヒラギノ角ゴ ProN W6" charset="0"/>
              </a:defRPr>
            </a:lvl6pPr>
            <a:lvl7pPr marL="3479800" indent="-571500" algn="l" rtl="0" fontAlgn="base">
              <a:spcBef>
                <a:spcPts val="2400"/>
              </a:spcBef>
              <a:spcAft>
                <a:spcPct val="0"/>
              </a:spcAft>
              <a:buClr>
                <a:srgbClr val="000000"/>
              </a:buClr>
              <a:buSzPct val="171000"/>
              <a:buFont typeface="ヒラギノ角ゴ ProN W3" charset="0"/>
              <a:buChar char="•"/>
              <a:defRPr sz="3800">
                <a:solidFill>
                  <a:schemeClr val="tx1"/>
                </a:solidFill>
                <a:latin typeface="+mn-lt"/>
                <a:ea typeface="+mn-ea"/>
                <a:cs typeface="+mn-cs"/>
                <a:sym typeface="ヒラギノ角ゴ ProN W6" charset="0"/>
              </a:defRPr>
            </a:lvl7pPr>
            <a:lvl8pPr marL="3937000" indent="-571500" algn="l" rtl="0" fontAlgn="base">
              <a:spcBef>
                <a:spcPts val="2400"/>
              </a:spcBef>
              <a:spcAft>
                <a:spcPct val="0"/>
              </a:spcAft>
              <a:buClr>
                <a:srgbClr val="000000"/>
              </a:buClr>
              <a:buSzPct val="171000"/>
              <a:buFont typeface="ヒラギノ角ゴ ProN W3" charset="0"/>
              <a:buChar char="•"/>
              <a:defRPr sz="3800">
                <a:solidFill>
                  <a:schemeClr val="tx1"/>
                </a:solidFill>
                <a:latin typeface="+mn-lt"/>
                <a:ea typeface="+mn-ea"/>
                <a:cs typeface="+mn-cs"/>
                <a:sym typeface="ヒラギノ角ゴ ProN W6" charset="0"/>
              </a:defRPr>
            </a:lvl8pPr>
            <a:lvl9pPr marL="4394200" indent="-571500" algn="l" rtl="0" fontAlgn="base">
              <a:spcBef>
                <a:spcPts val="2400"/>
              </a:spcBef>
              <a:spcAft>
                <a:spcPct val="0"/>
              </a:spcAft>
              <a:buClr>
                <a:srgbClr val="000000"/>
              </a:buClr>
              <a:buSzPct val="171000"/>
              <a:buFont typeface="ヒラギノ角ゴ ProN W3" charset="0"/>
              <a:buChar char="•"/>
              <a:defRPr sz="3800">
                <a:solidFill>
                  <a:schemeClr val="tx1"/>
                </a:solidFill>
                <a:latin typeface="+mn-lt"/>
                <a:ea typeface="+mn-ea"/>
                <a:cs typeface="+mn-cs"/>
                <a:sym typeface="ヒラギノ角ゴ ProN W6" charset="0"/>
              </a:defRPr>
            </a:lvl9pPr>
          </a:lstStyle>
          <a:p>
            <a:pPr marL="36000" algn="ctr">
              <a:spcBef>
                <a:spcPts val="0"/>
              </a:spcBef>
              <a:defRPr/>
            </a:pPr>
            <a:r>
              <a:rPr lang="ja-JP" altLang="en-US" sz="3000" dirty="0">
                <a:latin typeface="Meiryo UI" panose="020B0604030504040204" pitchFamily="50" charset="-128"/>
                <a:ea typeface="Meiryo UI" panose="020B0604030504040204" pitchFamily="50" charset="-128"/>
              </a:rPr>
              <a:t>デバイスの位置情報取得が可能</a:t>
            </a:r>
          </a:p>
        </p:txBody>
      </p:sp>
      <p:sp>
        <p:nvSpPr>
          <p:cNvPr id="85" name="矢印: 右 84">
            <a:extLst>
              <a:ext uri="{FF2B5EF4-FFF2-40B4-BE49-F238E27FC236}">
                <a16:creationId xmlns:a16="http://schemas.microsoft.com/office/drawing/2014/main" id="{26DFF6F2-892B-4B17-9673-499C64E8D4A0}"/>
              </a:ext>
            </a:extLst>
          </p:cNvPr>
          <p:cNvSpPr/>
          <p:nvPr/>
        </p:nvSpPr>
        <p:spPr bwMode="auto">
          <a:xfrm>
            <a:off x="6879016" y="3599213"/>
            <a:ext cx="1566806" cy="184667"/>
          </a:xfrm>
          <a:prstGeom prst="rightArrow">
            <a:avLst>
              <a:gd name="adj1" fmla="val 45958"/>
              <a:gd name="adj2" fmla="val 129682"/>
            </a:avLst>
          </a:prstGeom>
          <a:solidFill>
            <a:srgbClr val="00B050"/>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grpSp>
        <p:nvGrpSpPr>
          <p:cNvPr id="93" name="グループ化 92">
            <a:extLst>
              <a:ext uri="{FF2B5EF4-FFF2-40B4-BE49-F238E27FC236}">
                <a16:creationId xmlns:a16="http://schemas.microsoft.com/office/drawing/2014/main" id="{A59F723D-EA9B-47F3-9EF3-6C668E32E756}"/>
              </a:ext>
            </a:extLst>
          </p:cNvPr>
          <p:cNvGrpSpPr/>
          <p:nvPr/>
        </p:nvGrpSpPr>
        <p:grpSpPr>
          <a:xfrm>
            <a:off x="5241426" y="2645462"/>
            <a:ext cx="2448000" cy="1717301"/>
            <a:chOff x="5387213" y="2591998"/>
            <a:chExt cx="2448000" cy="1717301"/>
          </a:xfrm>
        </p:grpSpPr>
        <p:pic>
          <p:nvPicPr>
            <p:cNvPr id="75" name="Picture 6" descr="j0428969">
              <a:extLst>
                <a:ext uri="{FF2B5EF4-FFF2-40B4-BE49-F238E27FC236}">
                  <a16:creationId xmlns:a16="http://schemas.microsoft.com/office/drawing/2014/main" id="{520705B4-3D60-41EF-919E-B87F2250591D}"/>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6119336" y="2947054"/>
              <a:ext cx="983754" cy="13622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6" name="角丸四角形 51">
              <a:extLst>
                <a:ext uri="{FF2B5EF4-FFF2-40B4-BE49-F238E27FC236}">
                  <a16:creationId xmlns:a16="http://schemas.microsoft.com/office/drawing/2014/main" id="{C15A9EDB-9E8E-4BF7-A20C-2A98B3CE82F3}"/>
                </a:ext>
              </a:extLst>
            </p:cNvPr>
            <p:cNvSpPr/>
            <p:nvPr/>
          </p:nvSpPr>
          <p:spPr bwMode="auto">
            <a:xfrm>
              <a:off x="5387213" y="2591998"/>
              <a:ext cx="2448000" cy="451119"/>
            </a:xfrm>
            <a:prstGeom prst="roundRect">
              <a:avLst>
                <a:gd name="adj" fmla="val 14076"/>
              </a:avLst>
            </a:prstGeom>
            <a:solidFill>
              <a:srgbClr val="00B050"/>
            </a:solidFill>
            <a:ln>
              <a:solidFill>
                <a:srgbClr val="00B050"/>
              </a:solid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anchor="ctr" anchorCtr="0"/>
            <a:lstStyle/>
            <a:p>
              <a:r>
                <a:rPr lang="ja-JP" altLang="en-US" sz="1600" b="1" dirty="0">
                  <a:solidFill>
                    <a:schemeClr val="bg1"/>
                  </a:solidFill>
                  <a:latin typeface="Meiryo UI" panose="020B0604030504040204" pitchFamily="50" charset="-128"/>
                  <a:ea typeface="Meiryo UI" panose="020B0604030504040204" pitchFamily="50" charset="-128"/>
                  <a:cs typeface="Verdana" panose="020B0604030504040204" pitchFamily="34" charset="0"/>
                </a:rPr>
                <a:t>デバイスマネジメントサーバ</a:t>
              </a:r>
              <a:endParaRPr lang="en-US" altLang="ja-JP" sz="1600" b="1" dirty="0">
                <a:solidFill>
                  <a:schemeClr val="bg1"/>
                </a:solidFill>
                <a:latin typeface="Meiryo UI" panose="020B0604030504040204" pitchFamily="50" charset="-128"/>
                <a:ea typeface="Meiryo UI" panose="020B0604030504040204" pitchFamily="50" charset="-128"/>
                <a:cs typeface="Verdana" panose="020B0604030504040204" pitchFamily="34" charset="0"/>
              </a:endParaRPr>
            </a:p>
          </p:txBody>
        </p:sp>
      </p:grpSp>
      <p:grpSp>
        <p:nvGrpSpPr>
          <p:cNvPr id="144" name="グループ化 143">
            <a:extLst>
              <a:ext uri="{FF2B5EF4-FFF2-40B4-BE49-F238E27FC236}">
                <a16:creationId xmlns:a16="http://schemas.microsoft.com/office/drawing/2014/main" id="{44F5CA83-4ADA-487C-97E4-8A5F78F1BD60}"/>
              </a:ext>
            </a:extLst>
          </p:cNvPr>
          <p:cNvGrpSpPr/>
          <p:nvPr/>
        </p:nvGrpSpPr>
        <p:grpSpPr>
          <a:xfrm>
            <a:off x="783296" y="4473895"/>
            <a:ext cx="5762247" cy="3770216"/>
            <a:chOff x="783296" y="4473895"/>
            <a:chExt cx="5762247" cy="3770216"/>
          </a:xfrm>
        </p:grpSpPr>
        <p:sp>
          <p:nvSpPr>
            <p:cNvPr id="125" name="四角形: 角を丸くする 124">
              <a:extLst>
                <a:ext uri="{FF2B5EF4-FFF2-40B4-BE49-F238E27FC236}">
                  <a16:creationId xmlns:a16="http://schemas.microsoft.com/office/drawing/2014/main" id="{A36F7717-7C80-4B49-976E-3039C4C85BEB}"/>
                </a:ext>
              </a:extLst>
            </p:cNvPr>
            <p:cNvSpPr/>
            <p:nvPr/>
          </p:nvSpPr>
          <p:spPr bwMode="auto">
            <a:xfrm>
              <a:off x="4090142" y="6945974"/>
              <a:ext cx="2455401" cy="1298137"/>
            </a:xfrm>
            <a:prstGeom prst="roundRect">
              <a:avLst>
                <a:gd name="adj" fmla="val 9783"/>
              </a:avLst>
            </a:prstGeom>
            <a:solidFill>
              <a:schemeClr val="bg1"/>
            </a:solidFill>
            <a:ln w="28575" algn="ctr">
              <a:noFill/>
              <a:round/>
              <a:headEnd/>
              <a:tailEnd/>
            </a:ln>
          </p:spPr>
          <p:txBody>
            <a:bodyPr lIns="125675" tIns="62838" rIns="125675" bIns="62838" rtlCol="0" anchor="ctr"/>
            <a:lstStyle/>
            <a:p>
              <a:pPr algn="l"/>
              <a:endParaRPr kumimoji="1" lang="ja-JP" altLang="en-US" sz="2700" b="1">
                <a:latin typeface="Meiryo UI" panose="020B0604030504040204" pitchFamily="50" charset="-128"/>
                <a:ea typeface="Meiryo UI" panose="020B0604030504040204" pitchFamily="50" charset="-128"/>
              </a:endParaRPr>
            </a:p>
          </p:txBody>
        </p:sp>
        <p:sp>
          <p:nvSpPr>
            <p:cNvPr id="117" name="四角形: 角を丸くする 116">
              <a:extLst>
                <a:ext uri="{FF2B5EF4-FFF2-40B4-BE49-F238E27FC236}">
                  <a16:creationId xmlns:a16="http://schemas.microsoft.com/office/drawing/2014/main" id="{10B9AD2C-47F8-425C-97C0-8847BE7747AC}"/>
                </a:ext>
              </a:extLst>
            </p:cNvPr>
            <p:cNvSpPr/>
            <p:nvPr/>
          </p:nvSpPr>
          <p:spPr bwMode="auto">
            <a:xfrm>
              <a:off x="783296" y="5472585"/>
              <a:ext cx="3323114" cy="2756388"/>
            </a:xfrm>
            <a:prstGeom prst="roundRect">
              <a:avLst>
                <a:gd name="adj" fmla="val 4607"/>
              </a:avLst>
            </a:prstGeom>
            <a:solidFill>
              <a:schemeClr val="bg1"/>
            </a:solidFill>
            <a:ln w="28575" algn="ctr">
              <a:noFill/>
              <a:round/>
              <a:headEnd/>
              <a:tailEnd/>
            </a:ln>
          </p:spPr>
          <p:txBody>
            <a:bodyPr lIns="125675" tIns="62838" rIns="125675" bIns="62838" rtlCol="0" anchor="ctr"/>
            <a:lstStyle/>
            <a:p>
              <a:pPr algn="l"/>
              <a:endParaRPr kumimoji="1" lang="ja-JP" altLang="en-US" sz="2700" b="1">
                <a:latin typeface="Meiryo UI" panose="020B0604030504040204" pitchFamily="50" charset="-128"/>
                <a:ea typeface="Meiryo UI" panose="020B0604030504040204" pitchFamily="50" charset="-128"/>
              </a:endParaRPr>
            </a:p>
          </p:txBody>
        </p:sp>
        <p:sp>
          <p:nvSpPr>
            <p:cNvPr id="41" name="四角形: 角を丸くする 40">
              <a:extLst>
                <a:ext uri="{FF2B5EF4-FFF2-40B4-BE49-F238E27FC236}">
                  <a16:creationId xmlns:a16="http://schemas.microsoft.com/office/drawing/2014/main" id="{CFE1E4EA-2BD2-430A-91CC-D0CD892516B4}"/>
                </a:ext>
              </a:extLst>
            </p:cNvPr>
            <p:cNvSpPr/>
            <p:nvPr/>
          </p:nvSpPr>
          <p:spPr bwMode="auto">
            <a:xfrm>
              <a:off x="2451368" y="4473895"/>
              <a:ext cx="3323114" cy="3755077"/>
            </a:xfrm>
            <a:prstGeom prst="roundRect">
              <a:avLst>
                <a:gd name="adj" fmla="val 3822"/>
              </a:avLst>
            </a:prstGeom>
            <a:solidFill>
              <a:schemeClr val="bg1"/>
            </a:solidFill>
            <a:ln w="28575" algn="ctr">
              <a:noFill/>
              <a:round/>
              <a:headEnd/>
              <a:tailEnd/>
            </a:ln>
          </p:spPr>
          <p:txBody>
            <a:bodyPr lIns="125675" tIns="62838" rIns="125675" bIns="62838" rtlCol="0" anchor="ctr"/>
            <a:lstStyle/>
            <a:p>
              <a:pPr algn="l"/>
              <a:endParaRPr kumimoji="1" lang="ja-JP" altLang="en-US" sz="2700" b="1">
                <a:latin typeface="Meiryo UI" panose="020B0604030504040204" pitchFamily="50" charset="-128"/>
                <a:ea typeface="Meiryo UI" panose="020B0604030504040204" pitchFamily="50" charset="-128"/>
              </a:endParaRPr>
            </a:p>
          </p:txBody>
        </p:sp>
      </p:grpSp>
      <p:grpSp>
        <p:nvGrpSpPr>
          <p:cNvPr id="139" name="グループ化 138">
            <a:extLst>
              <a:ext uri="{FF2B5EF4-FFF2-40B4-BE49-F238E27FC236}">
                <a16:creationId xmlns:a16="http://schemas.microsoft.com/office/drawing/2014/main" id="{064473D0-CEBF-4FCC-865F-269EF15A4B92}"/>
              </a:ext>
            </a:extLst>
          </p:cNvPr>
          <p:cNvGrpSpPr/>
          <p:nvPr/>
        </p:nvGrpSpPr>
        <p:grpSpPr>
          <a:xfrm>
            <a:off x="3765306" y="4358143"/>
            <a:ext cx="2636500" cy="2390952"/>
            <a:chOff x="3765306" y="4358143"/>
            <a:chExt cx="2636500" cy="2390952"/>
          </a:xfrm>
        </p:grpSpPr>
        <p:sp>
          <p:nvSpPr>
            <p:cNvPr id="99" name="正方形/長方形 98">
              <a:extLst>
                <a:ext uri="{FF2B5EF4-FFF2-40B4-BE49-F238E27FC236}">
                  <a16:creationId xmlns:a16="http://schemas.microsoft.com/office/drawing/2014/main" id="{69D8D845-B155-43AC-9B0F-DF876B99DA47}"/>
                </a:ext>
              </a:extLst>
            </p:cNvPr>
            <p:cNvSpPr/>
            <p:nvPr/>
          </p:nvSpPr>
          <p:spPr bwMode="auto">
            <a:xfrm rot="16200000">
              <a:off x="4996629" y="5438572"/>
              <a:ext cx="79200" cy="2541845"/>
            </a:xfrm>
            <a:prstGeom prst="rect">
              <a:avLst/>
            </a:prstGeom>
            <a:solidFill>
              <a:srgbClr val="0070C0"/>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100" name="矢印: 右 99">
              <a:extLst>
                <a:ext uri="{FF2B5EF4-FFF2-40B4-BE49-F238E27FC236}">
                  <a16:creationId xmlns:a16="http://schemas.microsoft.com/office/drawing/2014/main" id="{041F0D93-993B-455F-A7A9-DDE3C1C2A97D}"/>
                </a:ext>
              </a:extLst>
            </p:cNvPr>
            <p:cNvSpPr/>
            <p:nvPr/>
          </p:nvSpPr>
          <p:spPr bwMode="auto">
            <a:xfrm rot="16200000">
              <a:off x="5113997" y="5461285"/>
              <a:ext cx="2390952" cy="184667"/>
            </a:xfrm>
            <a:prstGeom prst="rightArrow">
              <a:avLst>
                <a:gd name="adj1" fmla="val 45958"/>
                <a:gd name="adj2" fmla="val 129682"/>
              </a:avLst>
            </a:prstGeom>
            <a:gradFill>
              <a:gsLst>
                <a:gs pos="10000">
                  <a:srgbClr val="0070C0"/>
                </a:gs>
                <a:gs pos="100000">
                  <a:srgbClr val="00B050"/>
                </a:gs>
              </a:gsLst>
              <a:lin ang="0" scaled="0"/>
            </a:gra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grpSp>
      <p:grpSp>
        <p:nvGrpSpPr>
          <p:cNvPr id="121" name="グループ化 120">
            <a:extLst>
              <a:ext uri="{FF2B5EF4-FFF2-40B4-BE49-F238E27FC236}">
                <a16:creationId xmlns:a16="http://schemas.microsoft.com/office/drawing/2014/main" id="{16B2B40E-1B4D-499E-88F0-5AE7C1C1F8F0}"/>
              </a:ext>
            </a:extLst>
          </p:cNvPr>
          <p:cNvGrpSpPr/>
          <p:nvPr/>
        </p:nvGrpSpPr>
        <p:grpSpPr>
          <a:xfrm>
            <a:off x="4726057" y="5887633"/>
            <a:ext cx="742789" cy="709212"/>
            <a:chOff x="4570960" y="5861423"/>
            <a:chExt cx="742789" cy="709212"/>
          </a:xfrm>
        </p:grpSpPr>
        <p:cxnSp>
          <p:nvCxnSpPr>
            <p:cNvPr id="103" name="直線コネクタ 102">
              <a:extLst>
                <a:ext uri="{FF2B5EF4-FFF2-40B4-BE49-F238E27FC236}">
                  <a16:creationId xmlns:a16="http://schemas.microsoft.com/office/drawing/2014/main" id="{FE295593-F419-458C-B1C7-C4F9CA7512F7}"/>
                </a:ext>
              </a:extLst>
            </p:cNvPr>
            <p:cNvCxnSpPr>
              <a:cxnSpLocks/>
            </p:cNvCxnSpPr>
            <p:nvPr/>
          </p:nvCxnSpPr>
          <p:spPr bwMode="auto">
            <a:xfrm flipV="1">
              <a:off x="4942354" y="6155654"/>
              <a:ext cx="0" cy="414981"/>
            </a:xfrm>
            <a:prstGeom prst="line">
              <a:avLst/>
            </a:prstGeom>
            <a:solidFill>
              <a:srgbClr val="000000"/>
            </a:solidFill>
            <a:ln w="19050" cap="flat" cmpd="sng" algn="ctr">
              <a:solidFill>
                <a:srgbClr val="0070C0"/>
              </a:solidFill>
              <a:prstDash val="solid"/>
              <a:round/>
              <a:headEnd type="oval"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4" name="四角形: 角を丸くする 103">
              <a:extLst>
                <a:ext uri="{FF2B5EF4-FFF2-40B4-BE49-F238E27FC236}">
                  <a16:creationId xmlns:a16="http://schemas.microsoft.com/office/drawing/2014/main" id="{4B29135B-801D-4C45-851B-DF6AB11E1296}"/>
                </a:ext>
              </a:extLst>
            </p:cNvPr>
            <p:cNvSpPr/>
            <p:nvPr/>
          </p:nvSpPr>
          <p:spPr bwMode="auto">
            <a:xfrm>
              <a:off x="4570960" y="5861423"/>
              <a:ext cx="742789" cy="468000"/>
            </a:xfrm>
            <a:prstGeom prst="roundRect">
              <a:avLst>
                <a:gd name="adj" fmla="val 13568"/>
              </a:avLst>
            </a:prstGeom>
            <a:solidFill>
              <a:schemeClr val="bg1">
                <a:lumMod val="95000"/>
              </a:schemeClr>
            </a:solidFill>
            <a:ln w="19050" cap="flat" cmpd="sng" algn="ctr">
              <a:solidFill>
                <a:srgbClr val="0070C0"/>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a:spcBef>
                  <a:spcPts val="0"/>
                </a:spcBef>
              </a:pPr>
              <a:r>
                <a:rPr lang="ja-JP" altLang="en-US" sz="1800" b="1" dirty="0">
                  <a:solidFill>
                    <a:srgbClr val="0070C0"/>
                  </a:solidFill>
                  <a:latin typeface="Meiryo UI" panose="020B0604030504040204" pitchFamily="50" charset="-128"/>
                  <a:ea typeface="Meiryo UI" panose="020B0604030504040204" pitchFamily="50" charset="-128"/>
                  <a:cs typeface="Arial" pitchFamily="34" charset="0"/>
                </a:rPr>
                <a:t>送信</a:t>
              </a:r>
            </a:p>
          </p:txBody>
        </p:sp>
      </p:grpSp>
      <p:grpSp>
        <p:nvGrpSpPr>
          <p:cNvPr id="118" name="グループ化 117">
            <a:extLst>
              <a:ext uri="{FF2B5EF4-FFF2-40B4-BE49-F238E27FC236}">
                <a16:creationId xmlns:a16="http://schemas.microsoft.com/office/drawing/2014/main" id="{61B00779-2E1B-483C-B31C-853B6E91BA04}"/>
              </a:ext>
            </a:extLst>
          </p:cNvPr>
          <p:cNvGrpSpPr/>
          <p:nvPr/>
        </p:nvGrpSpPr>
        <p:grpSpPr>
          <a:xfrm>
            <a:off x="1393336" y="4050359"/>
            <a:ext cx="664734" cy="2168880"/>
            <a:chOff x="1393336" y="4050359"/>
            <a:chExt cx="664734" cy="2168880"/>
          </a:xfrm>
        </p:grpSpPr>
        <p:sp>
          <p:nvSpPr>
            <p:cNvPr id="91" name="矢印: 右 90">
              <a:extLst>
                <a:ext uri="{FF2B5EF4-FFF2-40B4-BE49-F238E27FC236}">
                  <a16:creationId xmlns:a16="http://schemas.microsoft.com/office/drawing/2014/main" id="{2287ECEE-1AAA-4EF4-B6C2-366E480195B9}"/>
                </a:ext>
              </a:extLst>
            </p:cNvPr>
            <p:cNvSpPr/>
            <p:nvPr/>
          </p:nvSpPr>
          <p:spPr bwMode="auto">
            <a:xfrm>
              <a:off x="1446070" y="5747067"/>
              <a:ext cx="612000" cy="184667"/>
            </a:xfrm>
            <a:prstGeom prst="rightArrow">
              <a:avLst>
                <a:gd name="adj1" fmla="val 45958"/>
                <a:gd name="adj2" fmla="val 129682"/>
              </a:avLst>
            </a:prstGeom>
            <a:solidFill>
              <a:srgbClr val="0070C0"/>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106" name="矢印: 右 105">
              <a:extLst>
                <a:ext uri="{FF2B5EF4-FFF2-40B4-BE49-F238E27FC236}">
                  <a16:creationId xmlns:a16="http://schemas.microsoft.com/office/drawing/2014/main" id="{928561B8-29D9-48EC-BBD7-65C97906574D}"/>
                </a:ext>
              </a:extLst>
            </p:cNvPr>
            <p:cNvSpPr/>
            <p:nvPr/>
          </p:nvSpPr>
          <p:spPr bwMode="auto">
            <a:xfrm rot="5400000">
              <a:off x="401230" y="5042465"/>
              <a:ext cx="2168880" cy="184667"/>
            </a:xfrm>
            <a:prstGeom prst="rightArrow">
              <a:avLst>
                <a:gd name="adj1" fmla="val 45958"/>
                <a:gd name="adj2" fmla="val 129682"/>
              </a:avLst>
            </a:prstGeom>
            <a:gradFill>
              <a:gsLst>
                <a:gs pos="26000">
                  <a:srgbClr val="0070C0"/>
                </a:gs>
                <a:gs pos="100000">
                  <a:schemeClr val="bg1">
                    <a:lumMod val="50000"/>
                  </a:schemeClr>
                </a:gs>
              </a:gsLst>
              <a:lin ang="10800000" scaled="0"/>
            </a:gra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grpSp>
      <p:pic>
        <p:nvPicPr>
          <p:cNvPr id="55" name="図 54" descr="76_76.png">
            <a:extLst>
              <a:ext uri="{FF2B5EF4-FFF2-40B4-BE49-F238E27FC236}">
                <a16:creationId xmlns:a16="http://schemas.microsoft.com/office/drawing/2014/main" id="{23BA3F3F-7C83-4181-976B-4F9C8DF57769}"/>
              </a:ext>
            </a:extLst>
          </p:cNvPr>
          <p:cNvPicPr>
            <a:picLocks noChangeAspect="1"/>
          </p:cNvPicPr>
          <p:nvPr/>
        </p:nvPicPr>
        <p:blipFill>
          <a:blip r:embed="rId3" cstate="print"/>
          <a:stretch>
            <a:fillRect/>
          </a:stretch>
        </p:blipFill>
        <p:spPr>
          <a:xfrm>
            <a:off x="1010495" y="3216371"/>
            <a:ext cx="950351" cy="950351"/>
          </a:xfrm>
          <a:prstGeom prst="rect">
            <a:avLst/>
          </a:prstGeom>
          <a:effectLst>
            <a:outerShdw blurRad="50800" dist="38100" dir="2700000" algn="tl" rotWithShape="0">
              <a:prstClr val="black">
                <a:alpha val="40000"/>
              </a:prstClr>
            </a:outerShdw>
          </a:effectLst>
        </p:spPr>
      </p:pic>
      <p:sp>
        <p:nvSpPr>
          <p:cNvPr id="112" name="四角形: 角を丸くする 111">
            <a:extLst>
              <a:ext uri="{FF2B5EF4-FFF2-40B4-BE49-F238E27FC236}">
                <a16:creationId xmlns:a16="http://schemas.microsoft.com/office/drawing/2014/main" id="{36EA5F7B-735B-422C-B988-B914AF61BE40}"/>
              </a:ext>
            </a:extLst>
          </p:cNvPr>
          <p:cNvSpPr/>
          <p:nvPr/>
        </p:nvSpPr>
        <p:spPr bwMode="auto">
          <a:xfrm>
            <a:off x="783296" y="4568220"/>
            <a:ext cx="1404749" cy="739321"/>
          </a:xfrm>
          <a:prstGeom prst="roundRect">
            <a:avLst>
              <a:gd name="adj" fmla="val 8589"/>
            </a:avLst>
          </a:prstGeom>
          <a:solidFill>
            <a:schemeClr val="bg1">
              <a:lumMod val="95000"/>
            </a:schemeClr>
          </a:solidFill>
          <a:ln w="19050" cap="flat" cmpd="sng" algn="ctr">
            <a:solidFill>
              <a:schemeClr val="bg1">
                <a:lumMod val="50000"/>
              </a:schemeClr>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r>
              <a:rPr lang="ja-JP" altLang="en-US" sz="1800" b="1" dirty="0">
                <a:solidFill>
                  <a:schemeClr val="bg1">
                    <a:lumMod val="50000"/>
                  </a:schemeClr>
                </a:solidFill>
                <a:latin typeface="Meiryo UI" panose="020B0604030504040204" pitchFamily="50" charset="-128"/>
                <a:ea typeface="Meiryo UI" panose="020B0604030504040204" pitchFamily="50" charset="-128"/>
                <a:sym typeface="Lucida Grande" charset="0"/>
              </a:rPr>
              <a:t>専用アプリ</a:t>
            </a:r>
          </a:p>
          <a:p>
            <a:r>
              <a:rPr lang="ja-JP" altLang="en-US" sz="1800" b="1" dirty="0">
                <a:solidFill>
                  <a:schemeClr val="bg1">
                    <a:lumMod val="50000"/>
                  </a:schemeClr>
                </a:solidFill>
                <a:latin typeface="Meiryo UI" panose="020B0604030504040204" pitchFamily="50" charset="-128"/>
                <a:ea typeface="Meiryo UI" panose="020B0604030504040204" pitchFamily="50" charset="-128"/>
                <a:sym typeface="Lucida Grande" charset="0"/>
              </a:rPr>
              <a:t>インストール</a:t>
            </a:r>
            <a:endParaRPr lang="ja-JP" altLang="en-US" sz="1200" b="1" dirty="0">
              <a:solidFill>
                <a:schemeClr val="bg1">
                  <a:lumMod val="50000"/>
                </a:schemeClr>
              </a:solidFill>
              <a:latin typeface="Meiryo UI" panose="020B0604030504040204" pitchFamily="50" charset="-128"/>
              <a:ea typeface="Meiryo UI" panose="020B0604030504040204" pitchFamily="50" charset="-128"/>
              <a:sym typeface="Lucida Grande" charset="0"/>
            </a:endParaRPr>
          </a:p>
        </p:txBody>
      </p:sp>
      <p:grpSp>
        <p:nvGrpSpPr>
          <p:cNvPr id="86" name="グループ化 85">
            <a:extLst>
              <a:ext uri="{FF2B5EF4-FFF2-40B4-BE49-F238E27FC236}">
                <a16:creationId xmlns:a16="http://schemas.microsoft.com/office/drawing/2014/main" id="{CB2B5074-34F3-4886-B72F-A49F9F0025A0}"/>
              </a:ext>
            </a:extLst>
          </p:cNvPr>
          <p:cNvGrpSpPr/>
          <p:nvPr/>
        </p:nvGrpSpPr>
        <p:grpSpPr>
          <a:xfrm>
            <a:off x="2639636" y="4673143"/>
            <a:ext cx="2946578" cy="835625"/>
            <a:chOff x="2655243" y="4498010"/>
            <a:chExt cx="2946578" cy="835625"/>
          </a:xfrm>
        </p:grpSpPr>
        <p:sp>
          <p:nvSpPr>
            <p:cNvPr id="58" name="角丸四角形 51">
              <a:extLst>
                <a:ext uri="{FF2B5EF4-FFF2-40B4-BE49-F238E27FC236}">
                  <a16:creationId xmlns:a16="http://schemas.microsoft.com/office/drawing/2014/main" id="{C99386BF-22D1-4B1B-9DB9-74AEB82A8F0F}"/>
                </a:ext>
              </a:extLst>
            </p:cNvPr>
            <p:cNvSpPr/>
            <p:nvPr/>
          </p:nvSpPr>
          <p:spPr bwMode="auto">
            <a:xfrm>
              <a:off x="2655243" y="4498010"/>
              <a:ext cx="2946578" cy="835625"/>
            </a:xfrm>
            <a:prstGeom prst="roundRect">
              <a:avLst>
                <a:gd name="adj" fmla="val 7599"/>
              </a:avLst>
            </a:prstGeom>
            <a:solidFill>
              <a:srgbClr val="0070C0"/>
            </a:solidFill>
            <a:ln>
              <a:solidFill>
                <a:srgbClr val="0070C0"/>
              </a:solid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anchor="ctr" anchorCtr="0"/>
            <a:lstStyle/>
            <a:p>
              <a:r>
                <a:rPr lang="ja-JP" altLang="en-US" sz="1600" b="1" dirty="0">
                  <a:solidFill>
                    <a:schemeClr val="bg1"/>
                  </a:solidFill>
                  <a:latin typeface="Meiryo UI" panose="020B0604030504040204" pitchFamily="50" charset="-128"/>
                  <a:ea typeface="Meiryo UI" panose="020B0604030504040204" pitchFamily="50" charset="-128"/>
                  <a:sym typeface="Lucida Grande" charset="0"/>
                </a:rPr>
                <a:t>対象デバイス</a:t>
              </a:r>
            </a:p>
            <a:p>
              <a:pPr>
                <a:spcBef>
                  <a:spcPts val="1200"/>
                </a:spcBef>
              </a:pPr>
              <a:r>
                <a:rPr lang="en-US" altLang="ja-JP" sz="1400" b="1" dirty="0">
                  <a:solidFill>
                    <a:schemeClr val="bg1"/>
                  </a:solidFill>
                  <a:latin typeface="Meiryo UI" panose="020B0604030504040204" pitchFamily="50" charset="-128"/>
                  <a:ea typeface="Meiryo UI" panose="020B0604030504040204" pitchFamily="50" charset="-128"/>
                  <a:sym typeface="Lucida Grande" charset="0"/>
                </a:rPr>
                <a:t>iPhone/iPad</a:t>
              </a:r>
              <a:r>
                <a:rPr lang="ja-JP" altLang="en-US" sz="1400" b="1" dirty="0">
                  <a:solidFill>
                    <a:schemeClr val="bg1"/>
                  </a:solidFill>
                  <a:latin typeface="Meiryo UI" panose="020B0604030504040204" pitchFamily="50" charset="-128"/>
                  <a:ea typeface="Meiryo UI" panose="020B0604030504040204" pitchFamily="50" charset="-128"/>
                  <a:sym typeface="Lucida Grande" charset="0"/>
                </a:rPr>
                <a:t>（</a:t>
              </a:r>
              <a:r>
                <a:rPr lang="en-US" altLang="ja-JP" sz="1400" b="1" dirty="0">
                  <a:solidFill>
                    <a:schemeClr val="bg1"/>
                  </a:solidFill>
                  <a:latin typeface="Meiryo UI" panose="020B0604030504040204" pitchFamily="50" charset="-128"/>
                  <a:ea typeface="Meiryo UI" panose="020B0604030504040204" pitchFamily="50" charset="-128"/>
                  <a:sym typeface="Lucida Grande" charset="0"/>
                </a:rPr>
                <a:t>Wi-Fi</a:t>
              </a:r>
              <a:r>
                <a:rPr lang="ja-JP" altLang="en-US" sz="1400" b="1" dirty="0">
                  <a:solidFill>
                    <a:schemeClr val="bg1"/>
                  </a:solidFill>
                  <a:latin typeface="Meiryo UI" panose="020B0604030504040204" pitchFamily="50" charset="-128"/>
                  <a:ea typeface="Meiryo UI" panose="020B0604030504040204" pitchFamily="50" charset="-128"/>
                  <a:sym typeface="Lucida Grande" charset="0"/>
                </a:rPr>
                <a:t>モデル除く）</a:t>
              </a:r>
              <a:endParaRPr lang="en-US" altLang="ja-JP" sz="1400" b="1" dirty="0">
                <a:solidFill>
                  <a:schemeClr val="bg1"/>
                </a:solidFill>
                <a:latin typeface="Meiryo UI" panose="020B0604030504040204" pitchFamily="50" charset="-128"/>
                <a:ea typeface="Meiryo UI" panose="020B0604030504040204" pitchFamily="50" charset="-128"/>
                <a:sym typeface="Lucida Grande" charset="0"/>
              </a:endParaRPr>
            </a:p>
          </p:txBody>
        </p:sp>
        <p:cxnSp>
          <p:nvCxnSpPr>
            <p:cNvPr id="81" name="直線コネクタ 80">
              <a:extLst>
                <a:ext uri="{FF2B5EF4-FFF2-40B4-BE49-F238E27FC236}">
                  <a16:creationId xmlns:a16="http://schemas.microsoft.com/office/drawing/2014/main" id="{D4B7C46C-F454-4F6B-B962-99D2FDD953F9}"/>
                </a:ext>
              </a:extLst>
            </p:cNvPr>
            <p:cNvCxnSpPr>
              <a:cxnSpLocks/>
            </p:cNvCxnSpPr>
            <p:nvPr/>
          </p:nvCxnSpPr>
          <p:spPr bwMode="auto">
            <a:xfrm>
              <a:off x="2818059" y="4932000"/>
              <a:ext cx="2620946" cy="0"/>
            </a:xfrm>
            <a:prstGeom prst="line">
              <a:avLst/>
            </a:prstGeom>
            <a:solidFill>
              <a:srgbClr val="000000"/>
            </a:solidFill>
            <a:ln w="12700" cap="flat" cmpd="sng" algn="ctr">
              <a:solidFill>
                <a:schemeClr val="bg1"/>
              </a:solidFill>
              <a:prstDash val="solid"/>
              <a:round/>
              <a:headEnd type="none" w="med" len="med"/>
              <a:tailEnd type="none" w="med" len="med"/>
            </a:ln>
            <a:effectLst/>
          </p:spPr>
        </p:cxnSp>
      </p:grpSp>
      <p:grpSp>
        <p:nvGrpSpPr>
          <p:cNvPr id="133" name="グループ化 132">
            <a:extLst>
              <a:ext uri="{FF2B5EF4-FFF2-40B4-BE49-F238E27FC236}">
                <a16:creationId xmlns:a16="http://schemas.microsoft.com/office/drawing/2014/main" id="{2C565151-461C-424D-B99F-CFFC41391022}"/>
              </a:ext>
            </a:extLst>
          </p:cNvPr>
          <p:cNvGrpSpPr/>
          <p:nvPr/>
        </p:nvGrpSpPr>
        <p:grpSpPr>
          <a:xfrm>
            <a:off x="3837311" y="7202495"/>
            <a:ext cx="2564496" cy="754816"/>
            <a:chOff x="3826588" y="7202495"/>
            <a:chExt cx="2564496" cy="754816"/>
          </a:xfrm>
          <a:effectLst>
            <a:outerShdw blurRad="50800" dist="38100" dir="2700000" algn="tl" rotWithShape="0">
              <a:prstClr val="black">
                <a:alpha val="40000"/>
              </a:prstClr>
            </a:outerShdw>
          </a:effectLst>
        </p:grpSpPr>
        <p:sp>
          <p:nvSpPr>
            <p:cNvPr id="131" name="二等辺三角形 130">
              <a:extLst>
                <a:ext uri="{FF2B5EF4-FFF2-40B4-BE49-F238E27FC236}">
                  <a16:creationId xmlns:a16="http://schemas.microsoft.com/office/drawing/2014/main" id="{07B9D458-4669-45CD-993E-39DD3185B91B}"/>
                </a:ext>
              </a:extLst>
            </p:cNvPr>
            <p:cNvSpPr/>
            <p:nvPr/>
          </p:nvSpPr>
          <p:spPr bwMode="auto">
            <a:xfrm rot="16200000">
              <a:off x="3906823" y="7381902"/>
              <a:ext cx="235529" cy="396000"/>
            </a:xfrm>
            <a:prstGeom prst="triangle">
              <a:avLst/>
            </a:prstGeom>
            <a:solidFill>
              <a:srgbClr val="0070C0"/>
            </a:solidFill>
            <a:ln w="28575" algn="ctr">
              <a:noFill/>
              <a:round/>
              <a:headEnd/>
              <a:tailEnd/>
            </a:ln>
          </p:spPr>
          <p:txBody>
            <a:bodyPr lIns="125675" tIns="62838" rIns="125675" bIns="62838" rtlCol="0" anchor="ctr"/>
            <a:lstStyle/>
            <a:p>
              <a:pPr algn="l"/>
              <a:endParaRPr kumimoji="1" lang="ja-JP" altLang="en-US" sz="2700" b="1">
                <a:latin typeface="Meiryo UI" panose="020B0604030504040204" pitchFamily="50" charset="-128"/>
                <a:ea typeface="Meiryo UI" panose="020B0604030504040204" pitchFamily="50" charset="-128"/>
              </a:endParaRPr>
            </a:p>
          </p:txBody>
        </p:sp>
        <p:sp>
          <p:nvSpPr>
            <p:cNvPr id="119" name="四角形: 角を丸くする 118">
              <a:extLst>
                <a:ext uri="{FF2B5EF4-FFF2-40B4-BE49-F238E27FC236}">
                  <a16:creationId xmlns:a16="http://schemas.microsoft.com/office/drawing/2014/main" id="{EE703A46-B39C-4D95-A331-615F2C191E87}"/>
                </a:ext>
              </a:extLst>
            </p:cNvPr>
            <p:cNvSpPr/>
            <p:nvPr/>
          </p:nvSpPr>
          <p:spPr bwMode="auto">
            <a:xfrm>
              <a:off x="4158836" y="7202495"/>
              <a:ext cx="2232248" cy="754816"/>
            </a:xfrm>
            <a:prstGeom prst="roundRect">
              <a:avLst>
                <a:gd name="adj" fmla="val 8413"/>
              </a:avLst>
            </a:prstGeom>
            <a:solidFill>
              <a:schemeClr val="bg1"/>
            </a:solidFill>
            <a:ln w="38100" cap="flat" cmpd="sng" algn="ctr">
              <a:solidFill>
                <a:srgbClr val="0070C0"/>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algn="l"/>
              <a:r>
                <a:rPr lang="ja-JP" altLang="en-US" sz="1800" b="1" dirty="0">
                  <a:solidFill>
                    <a:srgbClr val="0070C0"/>
                  </a:solidFill>
                  <a:latin typeface="Meiryo UI" panose="020B0604030504040204" pitchFamily="50" charset="-128"/>
                  <a:ea typeface="Meiryo UI" panose="020B0604030504040204" pitchFamily="50" charset="-128"/>
                </a:rPr>
                <a:t>位置情報取得</a:t>
              </a:r>
            </a:p>
          </p:txBody>
        </p:sp>
      </p:grpSp>
      <p:cxnSp>
        <p:nvCxnSpPr>
          <p:cNvPr id="135" name="直線コネクタ 134">
            <a:extLst>
              <a:ext uri="{FF2B5EF4-FFF2-40B4-BE49-F238E27FC236}">
                <a16:creationId xmlns:a16="http://schemas.microsoft.com/office/drawing/2014/main" id="{DC29F897-37FD-44CF-9F22-D77293FD7642}"/>
              </a:ext>
            </a:extLst>
          </p:cNvPr>
          <p:cNvCxnSpPr/>
          <p:nvPr/>
        </p:nvCxnSpPr>
        <p:spPr bwMode="auto">
          <a:xfrm>
            <a:off x="6620723" y="6945974"/>
            <a:ext cx="0" cy="1298137"/>
          </a:xfrm>
          <a:prstGeom prst="line">
            <a:avLst/>
          </a:prstGeom>
          <a:solidFill>
            <a:srgbClr val="000000"/>
          </a:solidFill>
          <a:ln w="82550" cap="rnd" cmpd="sng" algn="ctr">
            <a:solidFill>
              <a:schemeClr val="bg1">
                <a:lumMod val="95000"/>
              </a:schemeClr>
            </a:solidFill>
            <a:prstDash val="sysDot"/>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90" name="四角形: 角を丸くする 89">
            <a:extLst>
              <a:ext uri="{FF2B5EF4-FFF2-40B4-BE49-F238E27FC236}">
                <a16:creationId xmlns:a16="http://schemas.microsoft.com/office/drawing/2014/main" id="{DF916FE7-EA5F-4A24-97B1-2FE047704ECD}"/>
              </a:ext>
            </a:extLst>
          </p:cNvPr>
          <p:cNvSpPr/>
          <p:nvPr/>
        </p:nvSpPr>
        <p:spPr bwMode="auto">
          <a:xfrm>
            <a:off x="6839639" y="4473895"/>
            <a:ext cx="5380278" cy="3770216"/>
          </a:xfrm>
          <a:prstGeom prst="roundRect">
            <a:avLst>
              <a:gd name="adj" fmla="val 5783"/>
            </a:avLst>
          </a:prstGeom>
          <a:solidFill>
            <a:schemeClr val="bg1"/>
          </a:solidFill>
          <a:ln w="28575" algn="ctr">
            <a:noFill/>
            <a:round/>
            <a:headEnd/>
            <a:tailEnd/>
          </a:ln>
        </p:spPr>
        <p:txBody>
          <a:bodyPr lIns="125675" tIns="62838" rIns="125675" bIns="62838" rtlCol="0" anchor="ctr"/>
          <a:lstStyle/>
          <a:p>
            <a:pPr algn="l"/>
            <a:endParaRPr kumimoji="1" lang="ja-JP" altLang="en-US" sz="2700" b="1">
              <a:latin typeface="Meiryo UI" panose="020B0604030504040204" pitchFamily="50" charset="-128"/>
              <a:ea typeface="Meiryo UI" panose="020B0604030504040204" pitchFamily="50" charset="-128"/>
            </a:endParaRPr>
          </a:p>
        </p:txBody>
      </p:sp>
      <p:sp>
        <p:nvSpPr>
          <p:cNvPr id="115" name="テキスト ボックス 114">
            <a:extLst>
              <a:ext uri="{FF2B5EF4-FFF2-40B4-BE49-F238E27FC236}">
                <a16:creationId xmlns:a16="http://schemas.microsoft.com/office/drawing/2014/main" id="{7A617DC7-1B40-4D3E-89C3-7C1865AA6AE6}"/>
              </a:ext>
            </a:extLst>
          </p:cNvPr>
          <p:cNvSpPr txBox="1"/>
          <p:nvPr/>
        </p:nvSpPr>
        <p:spPr>
          <a:xfrm>
            <a:off x="7396397" y="7103309"/>
            <a:ext cx="1461832" cy="283700"/>
          </a:xfrm>
          <a:prstGeom prst="rect">
            <a:avLst/>
          </a:prstGeom>
          <a:noFill/>
          <a:ln>
            <a:noFill/>
          </a:ln>
        </p:spPr>
        <p:txBody>
          <a:bodyPr wrap="square" lIns="0" tIns="0" rIns="0" bIns="0" anchor="ctr" anchorCtr="1">
            <a:noAutofit/>
          </a:bodyPr>
          <a:lstStyle/>
          <a:p>
            <a:pPr>
              <a:defRPr/>
            </a:pPr>
            <a:r>
              <a:rPr lang="ja-JP" altLang="en-US" sz="1200" dirty="0">
                <a:latin typeface="Meiryo UI" panose="020B0604030504040204" pitchFamily="50" charset="-128"/>
                <a:ea typeface="Meiryo UI" panose="020B0604030504040204" pitchFamily="50" charset="-128"/>
              </a:rPr>
              <a:t>位置情報履歴出力</a:t>
            </a:r>
          </a:p>
        </p:txBody>
      </p:sp>
      <p:pic>
        <p:nvPicPr>
          <p:cNvPr id="61" name="pixta_33252482-22.png" descr="pixta_33252482-22.png">
            <a:extLst>
              <a:ext uri="{FF2B5EF4-FFF2-40B4-BE49-F238E27FC236}">
                <a16:creationId xmlns:a16="http://schemas.microsoft.com/office/drawing/2014/main" id="{0AF9EE0C-67D8-4976-8BB0-DEEA8375BC44}"/>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632302" y="2571750"/>
            <a:ext cx="913999" cy="1712056"/>
          </a:xfrm>
          <a:prstGeom prst="rect">
            <a:avLst/>
          </a:prstGeom>
          <a:ln w="12700">
            <a:miter lim="400000"/>
          </a:ln>
        </p:spPr>
      </p:pic>
      <p:pic>
        <p:nvPicPr>
          <p:cNvPr id="62" name="pixta_32687266-23.png" descr="pixta_32687266-23.png">
            <a:extLst>
              <a:ext uri="{FF2B5EF4-FFF2-40B4-BE49-F238E27FC236}">
                <a16:creationId xmlns:a16="http://schemas.microsoft.com/office/drawing/2014/main" id="{9A65BFC8-851E-49FE-8CA1-101B58845C39}"/>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667643" y="2729823"/>
            <a:ext cx="1788726" cy="1513622"/>
          </a:xfrm>
          <a:prstGeom prst="rect">
            <a:avLst/>
          </a:prstGeom>
          <a:ln w="12700">
            <a:miter lim="400000"/>
          </a:ln>
        </p:spPr>
      </p:pic>
      <p:pic>
        <p:nvPicPr>
          <p:cNvPr id="56" name="Picture 6">
            <a:extLst>
              <a:ext uri="{FF2B5EF4-FFF2-40B4-BE49-F238E27FC236}">
                <a16:creationId xmlns:a16="http://schemas.microsoft.com/office/drawing/2014/main" id="{59678ADA-8950-46B2-A64E-2BF29E24A6F2}"/>
              </a:ext>
            </a:extLst>
          </p:cNvPr>
          <p:cNvPicPr>
            <a:picLocks noChangeAspect="1" noChangeArrowheads="1"/>
          </p:cNvPicPr>
          <p:nvPr/>
        </p:nvPicPr>
        <p:blipFill rotWithShape="1">
          <a:blip r:embed="rId6" cstate="screen">
            <a:extLst>
              <a:ext uri="{28A0092B-C50C-407E-A947-70E740481C1C}">
                <a14:useLocalDpi xmlns:a14="http://schemas.microsoft.com/office/drawing/2010/main"/>
              </a:ext>
            </a:extLst>
          </a:blip>
          <a:srcRect/>
          <a:stretch/>
        </p:blipFill>
        <p:spPr bwMode="auto">
          <a:xfrm>
            <a:off x="6993278" y="4724672"/>
            <a:ext cx="5044856" cy="2276948"/>
          </a:xfrm>
          <a:prstGeom prst="rect">
            <a:avLst/>
          </a:prstGeom>
          <a:noFill/>
          <a:ln w="6350">
            <a:solidFill>
              <a:schemeClr val="bg1">
                <a:lumMod val="50000"/>
              </a:schemeClr>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grpSp>
        <p:nvGrpSpPr>
          <p:cNvPr id="57" name="グループ化 56">
            <a:extLst>
              <a:ext uri="{FF2B5EF4-FFF2-40B4-BE49-F238E27FC236}">
                <a16:creationId xmlns:a16="http://schemas.microsoft.com/office/drawing/2014/main" id="{42EE3F3F-3AA5-435A-8179-505451D6E6B3}"/>
              </a:ext>
            </a:extLst>
          </p:cNvPr>
          <p:cNvGrpSpPr/>
          <p:nvPr/>
        </p:nvGrpSpPr>
        <p:grpSpPr>
          <a:xfrm>
            <a:off x="8820725" y="6596845"/>
            <a:ext cx="3736657" cy="1734050"/>
            <a:chOff x="9469307" y="2721246"/>
            <a:chExt cx="3018683" cy="1910784"/>
          </a:xfrm>
          <a:effectLst>
            <a:outerShdw blurRad="50800" dist="38100" dir="2700000" algn="tl" rotWithShape="0">
              <a:prstClr val="black">
                <a:alpha val="40000"/>
              </a:prstClr>
            </a:outerShdw>
          </a:effectLst>
        </p:grpSpPr>
        <p:sp>
          <p:nvSpPr>
            <p:cNvPr id="59" name="二等辺三角形 58">
              <a:extLst>
                <a:ext uri="{FF2B5EF4-FFF2-40B4-BE49-F238E27FC236}">
                  <a16:creationId xmlns:a16="http://schemas.microsoft.com/office/drawing/2014/main" id="{38ACE109-508A-4B73-B49B-225AD9E9849A}"/>
                </a:ext>
              </a:extLst>
            </p:cNvPr>
            <p:cNvSpPr/>
            <p:nvPr/>
          </p:nvSpPr>
          <p:spPr bwMode="auto">
            <a:xfrm rot="16200000">
              <a:off x="9533883" y="3381408"/>
              <a:ext cx="235529" cy="364681"/>
            </a:xfrm>
            <a:prstGeom prst="triangle">
              <a:avLst>
                <a:gd name="adj" fmla="val 100000"/>
              </a:avLst>
            </a:prstGeom>
            <a:solidFill>
              <a:srgbClr val="00B050"/>
            </a:solidFill>
            <a:ln w="28575" algn="ctr">
              <a:noFill/>
              <a:round/>
              <a:headEnd/>
              <a:tailEnd/>
            </a:ln>
          </p:spPr>
          <p:txBody>
            <a:bodyPr lIns="125675" tIns="62838" rIns="125675" bIns="62838" rtlCol="0" anchor="ctr"/>
            <a:lstStyle/>
            <a:p>
              <a:pPr algn="l"/>
              <a:endParaRPr kumimoji="1" lang="ja-JP" altLang="en-US" sz="2700" b="1">
                <a:latin typeface="Meiryo UI" panose="020B0604030504040204" pitchFamily="50" charset="-128"/>
                <a:ea typeface="Meiryo UI" panose="020B0604030504040204" pitchFamily="50" charset="-128"/>
              </a:endParaRPr>
            </a:p>
          </p:txBody>
        </p:sp>
        <p:sp>
          <p:nvSpPr>
            <p:cNvPr id="65" name="四角形: 角を丸くする 64">
              <a:extLst>
                <a:ext uri="{FF2B5EF4-FFF2-40B4-BE49-F238E27FC236}">
                  <a16:creationId xmlns:a16="http://schemas.microsoft.com/office/drawing/2014/main" id="{D9482037-AA0C-4C3D-876D-DB2F3EC3343C}"/>
                </a:ext>
              </a:extLst>
            </p:cNvPr>
            <p:cNvSpPr/>
            <p:nvPr/>
          </p:nvSpPr>
          <p:spPr bwMode="auto">
            <a:xfrm>
              <a:off x="9821495" y="2721246"/>
              <a:ext cx="2666495" cy="1910784"/>
            </a:xfrm>
            <a:prstGeom prst="roundRect">
              <a:avLst>
                <a:gd name="adj" fmla="val 4193"/>
              </a:avLst>
            </a:prstGeom>
            <a:solidFill>
              <a:schemeClr val="bg1"/>
            </a:solidFill>
            <a:ln w="38100" cap="flat" cmpd="sng" algn="ctr">
              <a:solidFill>
                <a:srgbClr val="00B050"/>
              </a:solidFill>
              <a:prstDash val="solid"/>
              <a:round/>
              <a:headEnd type="none" w="med" len="med"/>
              <a:tailEnd type="none" w="med" len="med"/>
            </a:ln>
            <a:effectLst/>
          </p:spPr>
          <p:txBody>
            <a:bodyPr vert="horz" wrap="square" lIns="144000" tIns="0" rIns="108000" bIns="0" numCol="1" rtlCol="0" anchor="ctr" anchorCtr="0" compatLnSpc="1">
              <a:prstTxWarp prst="textNoShape">
                <a:avLst/>
              </a:prstTxWarp>
            </a:bodyPr>
            <a:lstStyle/>
            <a:p>
              <a:pPr algn="l">
                <a:spcBef>
                  <a:spcPts val="1200"/>
                </a:spcBef>
              </a:pPr>
              <a:r>
                <a:rPr lang="ja-JP" altLang="en-US" sz="1800" b="1" dirty="0">
                  <a:solidFill>
                    <a:srgbClr val="00B050"/>
                  </a:solidFill>
                  <a:latin typeface="Meiryo UI" panose="020B0604030504040204" pitchFamily="50" charset="-128"/>
                  <a:ea typeface="Meiryo UI" panose="020B0604030504040204" pitchFamily="50" charset="-128"/>
                </a:rPr>
                <a:t>最大</a:t>
              </a:r>
              <a:r>
                <a:rPr lang="en-US" altLang="ja-JP" sz="1800" b="1" dirty="0">
                  <a:solidFill>
                    <a:srgbClr val="00B050"/>
                  </a:solidFill>
                  <a:latin typeface="Meiryo UI" panose="020B0604030504040204" pitchFamily="50" charset="-128"/>
                  <a:ea typeface="Meiryo UI" panose="020B0604030504040204" pitchFamily="50" charset="-128"/>
                </a:rPr>
                <a:t>100</a:t>
              </a:r>
              <a:r>
                <a:rPr lang="ja-JP" altLang="en-US" sz="1800" b="1" dirty="0">
                  <a:solidFill>
                    <a:srgbClr val="00B050"/>
                  </a:solidFill>
                  <a:latin typeface="Meiryo UI" panose="020B0604030504040204" pitchFamily="50" charset="-128"/>
                  <a:ea typeface="Meiryo UI" panose="020B0604030504040204" pitchFamily="50" charset="-128"/>
                </a:rPr>
                <a:t>件の位置情報を管理者サイトに表示可能</a:t>
              </a:r>
              <a:endParaRPr lang="en-US" altLang="ja-JP" sz="1800" b="1" dirty="0">
                <a:solidFill>
                  <a:srgbClr val="00B050"/>
                </a:solidFill>
                <a:latin typeface="Meiryo UI" panose="020B0604030504040204" pitchFamily="50" charset="-128"/>
                <a:ea typeface="Meiryo UI" panose="020B0604030504040204" pitchFamily="50" charset="-128"/>
              </a:endParaRPr>
            </a:p>
            <a:p>
              <a:pPr algn="l">
                <a:spcBef>
                  <a:spcPts val="1200"/>
                </a:spcBef>
              </a:pPr>
              <a:r>
                <a:rPr lang="ja-JP" altLang="en-US" sz="1800" b="1" dirty="0">
                  <a:solidFill>
                    <a:srgbClr val="00B050"/>
                  </a:solidFill>
                  <a:latin typeface="Meiryo UI" panose="020B0604030504040204" pitchFamily="50" charset="-128"/>
                  <a:ea typeface="Meiryo UI" panose="020B0604030504040204" pitchFamily="50" charset="-128"/>
                  <a:cs typeface="Arial" pitchFamily="34" charset="0"/>
                </a:rPr>
                <a:t>直近</a:t>
              </a:r>
              <a:r>
                <a:rPr lang="en-US" altLang="ja-JP" sz="1800" b="1" dirty="0">
                  <a:solidFill>
                    <a:srgbClr val="00B050"/>
                  </a:solidFill>
                  <a:latin typeface="Meiryo UI" panose="020B0604030504040204" pitchFamily="50" charset="-128"/>
                  <a:ea typeface="Meiryo UI" panose="020B0604030504040204" pitchFamily="50" charset="-128"/>
                  <a:cs typeface="Arial" pitchFamily="34" charset="0"/>
                </a:rPr>
                <a:t>10</a:t>
              </a:r>
              <a:r>
                <a:rPr lang="ja-JP" altLang="en-US" sz="1800" b="1" dirty="0">
                  <a:solidFill>
                    <a:srgbClr val="00B050"/>
                  </a:solidFill>
                  <a:latin typeface="Meiryo UI" panose="020B0604030504040204" pitchFamily="50" charset="-128"/>
                  <a:ea typeface="Meiryo UI" panose="020B0604030504040204" pitchFamily="50" charset="-128"/>
                  <a:cs typeface="Arial" pitchFamily="34" charset="0"/>
                </a:rPr>
                <a:t>件の位置情報履歴を</a:t>
              </a:r>
              <a:r>
                <a:rPr lang="en-US" altLang="ja-JP" sz="1800" b="1" dirty="0">
                  <a:solidFill>
                    <a:srgbClr val="00B050"/>
                  </a:solidFill>
                  <a:latin typeface="Meiryo UI" panose="020B0604030504040204" pitchFamily="50" charset="-128"/>
                  <a:ea typeface="Meiryo UI" panose="020B0604030504040204" pitchFamily="50" charset="-128"/>
                  <a:cs typeface="Arial" pitchFamily="34" charset="0"/>
                </a:rPr>
                <a:t>CSV</a:t>
              </a:r>
              <a:r>
                <a:rPr lang="ja-JP" altLang="en-US" sz="1800" b="1" dirty="0">
                  <a:solidFill>
                    <a:srgbClr val="00B050"/>
                  </a:solidFill>
                  <a:latin typeface="Meiryo UI" panose="020B0604030504040204" pitchFamily="50" charset="-128"/>
                  <a:ea typeface="Meiryo UI" panose="020B0604030504040204" pitchFamily="50" charset="-128"/>
                </a:rPr>
                <a:t>出力も可能</a:t>
              </a:r>
              <a:endParaRPr lang="en-US" altLang="ja-JP" sz="1800" b="1" dirty="0">
                <a:solidFill>
                  <a:srgbClr val="00B050"/>
                </a:solidFill>
                <a:latin typeface="Meiryo UI" panose="020B0604030504040204" pitchFamily="50" charset="-128"/>
                <a:ea typeface="Meiryo UI" panose="020B0604030504040204" pitchFamily="50" charset="-128"/>
              </a:endParaRPr>
            </a:p>
          </p:txBody>
        </p:sp>
      </p:grpSp>
      <p:sp>
        <p:nvSpPr>
          <p:cNvPr id="69" name="テキスト ボックス 68">
            <a:extLst>
              <a:ext uri="{FF2B5EF4-FFF2-40B4-BE49-F238E27FC236}">
                <a16:creationId xmlns:a16="http://schemas.microsoft.com/office/drawing/2014/main" id="{FB31E074-7BD8-4843-B819-61C3AA10E821}"/>
              </a:ext>
            </a:extLst>
          </p:cNvPr>
          <p:cNvSpPr txBox="1"/>
          <p:nvPr/>
        </p:nvSpPr>
        <p:spPr>
          <a:xfrm>
            <a:off x="360006" y="2067694"/>
            <a:ext cx="12283200" cy="402931"/>
          </a:xfrm>
          <a:prstGeom prst="rect">
            <a:avLst/>
          </a:prstGeom>
          <a:noFill/>
        </p:spPr>
        <p:txBody>
          <a:bodyPr wrap="square" anchor="ctr" anchorCtr="1">
            <a:spAutoFit/>
          </a:bodyPr>
          <a:lstStyle/>
          <a:p>
            <a:pPr>
              <a:lnSpc>
                <a:spcPts val="2700"/>
              </a:lnSpc>
            </a:pPr>
            <a:r>
              <a:rPr kumimoji="1" lang="ja-JP" altLang="en-US" sz="2000" dirty="0">
                <a:latin typeface="Meiryo UI" panose="020B0604030504040204" pitchFamily="50" charset="-128"/>
                <a:ea typeface="Meiryo UI" panose="020B0604030504040204" pitchFamily="50" charset="-128"/>
              </a:rPr>
              <a:t>基地局移動時</a:t>
            </a:r>
            <a:r>
              <a:rPr kumimoji="1" lang="en-US" altLang="ja-JP" sz="1100" dirty="0">
                <a:latin typeface="Meiryo UI" panose="020B0604030504040204" pitchFamily="50" charset="-128"/>
                <a:ea typeface="Meiryo UI" panose="020B0604030504040204" pitchFamily="50" charset="-128"/>
              </a:rPr>
              <a:t>※</a:t>
            </a:r>
            <a:r>
              <a:rPr kumimoji="1" lang="ja-JP" altLang="en-US" sz="2000" dirty="0">
                <a:latin typeface="Meiryo UI" panose="020B0604030504040204" pitchFamily="50" charset="-128"/>
                <a:ea typeface="Meiryo UI" panose="020B0604030504040204" pitchFamily="50" charset="-128"/>
              </a:rPr>
              <a:t>に位置情報を自動取得するため、</a:t>
            </a:r>
            <a:r>
              <a:rPr kumimoji="1" lang="en-US" altLang="ja-JP" sz="2000" dirty="0">
                <a:latin typeface="Meiryo UI" panose="020B0604030504040204" pitchFamily="50" charset="-128"/>
                <a:ea typeface="Meiryo UI" panose="020B0604030504040204" pitchFamily="50" charset="-128"/>
              </a:rPr>
              <a:t>1</a:t>
            </a:r>
            <a:r>
              <a:rPr kumimoji="1" lang="ja-JP" altLang="en-US" sz="2000" dirty="0">
                <a:latin typeface="Meiryo UI" panose="020B0604030504040204" pitchFamily="50" charset="-128"/>
                <a:ea typeface="Meiryo UI" panose="020B0604030504040204" pitchFamily="50" charset="-128"/>
              </a:rPr>
              <a:t>日の行動を時系列で確認できます。</a:t>
            </a:r>
          </a:p>
        </p:txBody>
      </p:sp>
      <p:pic>
        <p:nvPicPr>
          <p:cNvPr id="52" name="イメージ" descr="イメージ"/>
          <p:cNvPicPr>
            <a:picLocks noChangeAspect="1"/>
          </p:cNvPicPr>
          <p:nvPr/>
        </p:nvPicPr>
        <p:blipFill>
          <a:blip r:embed="rId7" cstate="screen">
            <a:extLst>
              <a:ext uri="{28A0092B-C50C-407E-A947-70E740481C1C}">
                <a14:useLocalDpi xmlns:a14="http://schemas.microsoft.com/office/drawing/2010/main"/>
              </a:ext>
            </a:extLst>
          </a:blip>
          <a:srcRect/>
          <a:stretch>
            <a:fillRect/>
          </a:stretch>
        </p:blipFill>
        <p:spPr>
          <a:xfrm>
            <a:off x="2133250" y="5759808"/>
            <a:ext cx="1693758" cy="2434455"/>
          </a:xfrm>
          <a:custGeom>
            <a:avLst/>
            <a:gdLst/>
            <a:ahLst/>
            <a:cxnLst>
              <a:cxn ang="0">
                <a:pos x="wd2" y="hd2"/>
              </a:cxn>
              <a:cxn ang="5400000">
                <a:pos x="wd2" y="hd2"/>
              </a:cxn>
              <a:cxn ang="10800000">
                <a:pos x="wd2" y="hd2"/>
              </a:cxn>
              <a:cxn ang="16200000">
                <a:pos x="wd2" y="hd2"/>
              </a:cxn>
            </a:cxnLst>
            <a:rect l="0" t="0" r="r" b="b"/>
            <a:pathLst>
              <a:path w="21571" h="21595" extrusionOk="0">
                <a:moveTo>
                  <a:pt x="10802" y="0"/>
                </a:moveTo>
                <a:cubicBezTo>
                  <a:pt x="1025" y="0"/>
                  <a:pt x="791" y="3"/>
                  <a:pt x="517" y="153"/>
                </a:cubicBezTo>
                <a:cubicBezTo>
                  <a:pt x="363" y="237"/>
                  <a:pt x="177" y="404"/>
                  <a:pt x="106" y="523"/>
                </a:cubicBezTo>
                <a:cubicBezTo>
                  <a:pt x="10" y="684"/>
                  <a:pt x="-15" y="3366"/>
                  <a:pt x="7" y="10881"/>
                </a:cubicBezTo>
                <a:cubicBezTo>
                  <a:pt x="35" y="20399"/>
                  <a:pt x="53" y="21035"/>
                  <a:pt x="237" y="21231"/>
                </a:cubicBezTo>
                <a:cubicBezTo>
                  <a:pt x="346" y="21346"/>
                  <a:pt x="597" y="21473"/>
                  <a:pt x="797" y="21513"/>
                </a:cubicBezTo>
                <a:cubicBezTo>
                  <a:pt x="1009" y="21556"/>
                  <a:pt x="5189" y="21590"/>
                  <a:pt x="10846" y="21594"/>
                </a:cubicBezTo>
                <a:cubicBezTo>
                  <a:pt x="19854" y="21600"/>
                  <a:pt x="20553" y="21591"/>
                  <a:pt x="20916" y="21464"/>
                </a:cubicBezTo>
                <a:cubicBezTo>
                  <a:pt x="21131" y="21389"/>
                  <a:pt x="21371" y="21242"/>
                  <a:pt x="21448" y="21135"/>
                </a:cubicBezTo>
                <a:cubicBezTo>
                  <a:pt x="21559" y="20981"/>
                  <a:pt x="21585" y="18788"/>
                  <a:pt x="21564" y="10697"/>
                </a:cubicBezTo>
                <a:lnTo>
                  <a:pt x="21536" y="455"/>
                </a:lnTo>
                <a:lnTo>
                  <a:pt x="21169" y="229"/>
                </a:lnTo>
                <a:lnTo>
                  <a:pt x="20807" y="0"/>
                </a:lnTo>
                <a:lnTo>
                  <a:pt x="10802" y="0"/>
                </a:lnTo>
                <a:close/>
              </a:path>
            </a:pathLst>
          </a:custGeom>
          <a:ln w="12700">
            <a:miter lim="400000"/>
          </a:ln>
          <a:effectLst>
            <a:outerShdw blurRad="165100" dir="5400000" rotWithShape="0">
              <a:srgbClr val="000000">
                <a:alpha val="50000"/>
              </a:srgbClr>
            </a:outerShdw>
          </a:effectLst>
        </p:spPr>
      </p:pic>
      <p:pic>
        <p:nvPicPr>
          <p:cNvPr id="53" name="図 52"/>
          <p:cNvPicPr>
            <a:picLocks noChangeAspect="1"/>
          </p:cNvPicPr>
          <p:nvPr/>
        </p:nvPicPr>
        <p:blipFill rotWithShape="1">
          <a:blip r:embed="rId8"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886760" y="6215956"/>
            <a:ext cx="1165640" cy="2040665"/>
          </a:xfrm>
          <a:prstGeom prst="rect">
            <a:avLst/>
          </a:prstGeom>
        </p:spPr>
      </p:pic>
    </p:spTree>
    <p:extLst>
      <p:ext uri="{BB962C8B-B14F-4D97-AF65-F5344CB8AC3E}">
        <p14:creationId xmlns:p14="http://schemas.microsoft.com/office/powerpoint/2010/main" val="3147904409"/>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a:extLst>
              <a:ext uri="{FF2B5EF4-FFF2-40B4-BE49-F238E27FC236}">
                <a16:creationId xmlns:a16="http://schemas.microsoft.com/office/drawing/2014/main" id="{30CAAB6C-3525-471A-AB29-705AD5446B21}"/>
              </a:ext>
            </a:extLst>
          </p:cNvPr>
          <p:cNvPicPr>
            <a:picLocks noChangeAspect="1"/>
          </p:cNvPicPr>
          <p:nvPr/>
        </p:nvPicPr>
        <p:blipFill rotWithShape="1">
          <a:blip r:embed="rId2" cstate="screen">
            <a:alphaModFix amt="30000"/>
            <a:extLst>
              <a:ext uri="{28A0092B-C50C-407E-A947-70E740481C1C}">
                <a14:useLocalDpi xmlns:a14="http://schemas.microsoft.com/office/drawing/2010/main"/>
              </a:ext>
            </a:extLst>
          </a:blip>
          <a:srcRect t="-2143" b="8653"/>
          <a:stretch/>
        </p:blipFill>
        <p:spPr>
          <a:xfrm>
            <a:off x="-1" y="4679006"/>
            <a:ext cx="13003213" cy="5073007"/>
          </a:xfrm>
          <a:prstGeom prst="rect">
            <a:avLst/>
          </a:prstGeom>
        </p:spPr>
      </p:pic>
      <p:sp>
        <p:nvSpPr>
          <p:cNvPr id="10" name="四角形: 角を丸くする 9">
            <a:extLst>
              <a:ext uri="{FF2B5EF4-FFF2-40B4-BE49-F238E27FC236}">
                <a16:creationId xmlns:a16="http://schemas.microsoft.com/office/drawing/2014/main" id="{0D7DEFEA-AB9B-4B17-89C2-300F4949BDA7}"/>
              </a:ext>
            </a:extLst>
          </p:cNvPr>
          <p:cNvSpPr/>
          <p:nvPr/>
        </p:nvSpPr>
        <p:spPr bwMode="auto">
          <a:xfrm>
            <a:off x="633605" y="2809438"/>
            <a:ext cx="5616000" cy="6387047"/>
          </a:xfrm>
          <a:prstGeom prst="roundRect">
            <a:avLst>
              <a:gd name="adj" fmla="val 2261"/>
            </a:avLst>
          </a:prstGeom>
          <a:solidFill>
            <a:srgbClr val="00B050"/>
          </a:solidFill>
          <a:ln w="28575" algn="ctr">
            <a:noFill/>
            <a:round/>
            <a:headEnd/>
            <a:tailEnd/>
          </a:ln>
        </p:spPr>
        <p:txBody>
          <a:bodyPr lIns="125675" tIns="62838" rIns="125675" bIns="62838" rtlCol="0" anchor="ctr"/>
          <a:lstStyle/>
          <a:p>
            <a:pPr algn="l"/>
            <a:endParaRPr kumimoji="1" lang="ja-JP" altLang="en-US" sz="2700" b="1" dirty="0">
              <a:latin typeface="Meiryo UI" panose="020B0604030504040204" pitchFamily="50" charset="-128"/>
              <a:ea typeface="Meiryo UI" panose="020B0604030504040204" pitchFamily="50" charset="-128"/>
            </a:endParaRPr>
          </a:p>
        </p:txBody>
      </p:sp>
      <p:pic>
        <p:nvPicPr>
          <p:cNvPr id="45" name="図 44">
            <a:extLst>
              <a:ext uri="{FF2B5EF4-FFF2-40B4-BE49-F238E27FC236}">
                <a16:creationId xmlns:a16="http://schemas.microsoft.com/office/drawing/2014/main" id="{BC8FB1E7-0023-49D4-89B5-80F5E916657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475429" y="4194238"/>
            <a:ext cx="3930617" cy="2109431"/>
          </a:xfrm>
          <a:prstGeom prst="rect">
            <a:avLst/>
          </a:prstGeom>
          <a:ln>
            <a:solidFill>
              <a:srgbClr val="595959"/>
            </a:solidFill>
          </a:ln>
          <a:effectLst>
            <a:outerShdw blurRad="50800" dist="38100" dir="2700000" algn="tl" rotWithShape="0">
              <a:prstClr val="black">
                <a:alpha val="40000"/>
              </a:prstClr>
            </a:outerShdw>
          </a:effectLst>
        </p:spPr>
      </p:pic>
      <p:sp>
        <p:nvSpPr>
          <p:cNvPr id="11" name="四角形: 角を丸くする 10">
            <a:extLst>
              <a:ext uri="{FF2B5EF4-FFF2-40B4-BE49-F238E27FC236}">
                <a16:creationId xmlns:a16="http://schemas.microsoft.com/office/drawing/2014/main" id="{F92699BA-F255-4041-9A8F-78E3CF7E034A}"/>
              </a:ext>
            </a:extLst>
          </p:cNvPr>
          <p:cNvSpPr/>
          <p:nvPr/>
        </p:nvSpPr>
        <p:spPr bwMode="auto">
          <a:xfrm>
            <a:off x="6753608" y="2809438"/>
            <a:ext cx="5616000" cy="6387047"/>
          </a:xfrm>
          <a:prstGeom prst="roundRect">
            <a:avLst>
              <a:gd name="adj" fmla="val 2261"/>
            </a:avLst>
          </a:prstGeom>
          <a:solidFill>
            <a:srgbClr val="0070C0"/>
          </a:solidFill>
          <a:ln w="28575" algn="ctr">
            <a:noFill/>
            <a:round/>
            <a:headEnd/>
            <a:tailEnd/>
          </a:ln>
        </p:spPr>
        <p:txBody>
          <a:bodyPr lIns="125675" tIns="62838" rIns="125675" bIns="62838" rtlCol="0" anchor="ctr"/>
          <a:lstStyle/>
          <a:p>
            <a:pPr algn="l"/>
            <a:endParaRPr kumimoji="1" lang="ja-JP" altLang="en-US" sz="2700" dirty="0">
              <a:latin typeface="Meiryo UI" panose="020B0604030504040204" pitchFamily="50" charset="-128"/>
              <a:ea typeface="Meiryo UI" panose="020B0604030504040204" pitchFamily="50" charset="-128"/>
            </a:endParaRPr>
          </a:p>
        </p:txBody>
      </p:sp>
      <p:sp>
        <p:nvSpPr>
          <p:cNvPr id="3" name="スライド番号プレースホルダー 2">
            <a:extLst>
              <a:ext uri="{FF2B5EF4-FFF2-40B4-BE49-F238E27FC236}">
                <a16:creationId xmlns:a16="http://schemas.microsoft.com/office/drawing/2014/main" id="{86E822C3-9D4C-451E-ABFE-B458B668B9B2}"/>
              </a:ext>
            </a:extLst>
          </p:cNvPr>
          <p:cNvSpPr>
            <a:spLocks noGrp="1"/>
          </p:cNvSpPr>
          <p:nvPr>
            <p:ph type="sldNum" sz="quarter" idx="4"/>
          </p:nvPr>
        </p:nvSpPr>
        <p:spPr/>
        <p:txBody>
          <a:bodyPr/>
          <a:lstStyle/>
          <a:p>
            <a:fld id="{F1BF7F6E-0413-4353-995D-100289A07FF8}" type="slidenum">
              <a:rPr lang="en-US" altLang="ja-JP" smtClean="0"/>
              <a:pPr/>
              <a:t>9</a:t>
            </a:fld>
            <a:endParaRPr lang="en-US" altLang="ja-JP" dirty="0"/>
          </a:p>
        </p:txBody>
      </p:sp>
      <p:sp>
        <p:nvSpPr>
          <p:cNvPr id="4" name="タイトル 3">
            <a:extLst>
              <a:ext uri="{FF2B5EF4-FFF2-40B4-BE49-F238E27FC236}">
                <a16:creationId xmlns:a16="http://schemas.microsoft.com/office/drawing/2014/main" id="{F032375A-0297-4702-9461-6DE4C764CCDB}"/>
              </a:ext>
            </a:extLst>
          </p:cNvPr>
          <p:cNvSpPr>
            <a:spLocks noGrp="1"/>
          </p:cNvSpPr>
          <p:nvPr>
            <p:ph type="title"/>
          </p:nvPr>
        </p:nvSpPr>
        <p:spPr/>
        <p:txBody>
          <a:bodyPr/>
          <a:lstStyle/>
          <a:p>
            <a:r>
              <a:rPr kumimoji="1" lang="ja-JP" altLang="en-US" dirty="0"/>
              <a:t>特徴❸ </a:t>
            </a:r>
            <a:r>
              <a:rPr lang="ja-JP" altLang="en-US" dirty="0"/>
              <a:t>デバイス運用の効率化</a:t>
            </a:r>
            <a:endParaRPr kumimoji="1" lang="ja-JP" altLang="en-US" dirty="0"/>
          </a:p>
        </p:txBody>
      </p:sp>
      <p:sp>
        <p:nvSpPr>
          <p:cNvPr id="5" name="正方形/長方形 4">
            <a:extLst>
              <a:ext uri="{FF2B5EF4-FFF2-40B4-BE49-F238E27FC236}">
                <a16:creationId xmlns:a16="http://schemas.microsoft.com/office/drawing/2014/main" id="{52F84FCD-123D-4B63-8AB5-8BCC9FE6D1A6}"/>
              </a:ext>
            </a:extLst>
          </p:cNvPr>
          <p:cNvSpPr/>
          <p:nvPr/>
        </p:nvSpPr>
        <p:spPr>
          <a:xfrm>
            <a:off x="1524216" y="1347614"/>
            <a:ext cx="9954780" cy="1208280"/>
          </a:xfrm>
          <a:prstGeom prst="rect">
            <a:avLst/>
          </a:prstGeom>
        </p:spPr>
        <p:txBody>
          <a:bodyPr wrap="square" lIns="90000" tIns="46800" rIns="90000" bIns="46800">
            <a:spAutoFit/>
          </a:bodyPr>
          <a:lstStyle/>
          <a:p>
            <a:pPr>
              <a:lnSpc>
                <a:spcPts val="4600"/>
              </a:lnSpc>
            </a:pPr>
            <a:r>
              <a:rPr lang="ja-JP" altLang="en-US" sz="3200" dirty="0">
                <a:latin typeface="Meiryo UI" panose="020B0604030504040204" pitchFamily="50" charset="-128"/>
                <a:ea typeface="Meiryo UI" panose="020B0604030504040204" pitchFamily="50" charset="-128"/>
              </a:rPr>
              <a:t>セキュリティだけではないリモート機能および代行操作により</a:t>
            </a:r>
            <a:endParaRPr lang="en-US" altLang="ja-JP" sz="3200" dirty="0">
              <a:latin typeface="Meiryo UI" panose="020B0604030504040204" pitchFamily="50" charset="-128"/>
              <a:ea typeface="Meiryo UI" panose="020B0604030504040204" pitchFamily="50" charset="-128"/>
            </a:endParaRPr>
          </a:p>
          <a:p>
            <a:pPr>
              <a:lnSpc>
                <a:spcPts val="4600"/>
              </a:lnSpc>
            </a:pPr>
            <a:r>
              <a:rPr lang="ja-JP" altLang="en-US" sz="3200" dirty="0">
                <a:latin typeface="Meiryo UI" panose="020B0604030504040204" pitchFamily="50" charset="-128"/>
                <a:ea typeface="Meiryo UI" panose="020B0604030504040204" pitchFamily="50" charset="-128"/>
              </a:rPr>
              <a:t>デバイス運用の負荷を軽減</a:t>
            </a:r>
          </a:p>
        </p:txBody>
      </p:sp>
      <p:sp>
        <p:nvSpPr>
          <p:cNvPr id="12" name="四角形: 角を丸くする 11">
            <a:extLst>
              <a:ext uri="{FF2B5EF4-FFF2-40B4-BE49-F238E27FC236}">
                <a16:creationId xmlns:a16="http://schemas.microsoft.com/office/drawing/2014/main" id="{E815530C-FD95-44C8-AD9D-5B31252935DA}"/>
              </a:ext>
            </a:extLst>
          </p:cNvPr>
          <p:cNvSpPr/>
          <p:nvPr/>
        </p:nvSpPr>
        <p:spPr bwMode="auto">
          <a:xfrm>
            <a:off x="846587" y="3038401"/>
            <a:ext cx="5190037" cy="575208"/>
          </a:xfrm>
          <a:prstGeom prst="roundRect">
            <a:avLst>
              <a:gd name="adj" fmla="val 11039"/>
            </a:avLst>
          </a:prstGeom>
          <a:solidFill>
            <a:schemeClr val="bg1"/>
          </a:solidFill>
          <a:ln w="1905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ctr" anchorCtr="1" compatLnSpc="1">
            <a:prstTxWarp prst="textNoShape">
              <a:avLst/>
            </a:prstTxWarp>
          </a:bodyPr>
          <a:lstStyle/>
          <a:p>
            <a:pPr>
              <a:lnSpc>
                <a:spcPts val="3200"/>
              </a:lnSpc>
            </a:pPr>
            <a:r>
              <a:rPr lang="ja-JP" altLang="en-US" sz="2400" dirty="0">
                <a:latin typeface="Meiryo UI" panose="020B0604030504040204" pitchFamily="50" charset="-128"/>
                <a:ea typeface="Meiryo UI" panose="020B0604030504040204" pitchFamily="50" charset="-128"/>
              </a:rPr>
              <a:t>業務に必要なアプリを配信</a:t>
            </a:r>
            <a:endParaRPr lang="en-US" altLang="ja-JP" sz="2400" dirty="0">
              <a:latin typeface="Meiryo UI" panose="020B0604030504040204" pitchFamily="50" charset="-128"/>
              <a:ea typeface="Meiryo UI" panose="020B0604030504040204" pitchFamily="50" charset="-128"/>
            </a:endParaRPr>
          </a:p>
        </p:txBody>
      </p:sp>
      <p:sp>
        <p:nvSpPr>
          <p:cNvPr id="13" name="四角形: 角を丸くする 12">
            <a:extLst>
              <a:ext uri="{FF2B5EF4-FFF2-40B4-BE49-F238E27FC236}">
                <a16:creationId xmlns:a16="http://schemas.microsoft.com/office/drawing/2014/main" id="{3D02187F-EC83-4633-8480-6050C6981C84}"/>
              </a:ext>
            </a:extLst>
          </p:cNvPr>
          <p:cNvSpPr/>
          <p:nvPr/>
        </p:nvSpPr>
        <p:spPr bwMode="auto">
          <a:xfrm>
            <a:off x="6966590" y="3038400"/>
            <a:ext cx="5190037" cy="1059977"/>
          </a:xfrm>
          <a:prstGeom prst="roundRect">
            <a:avLst>
              <a:gd name="adj" fmla="val 11039"/>
            </a:avLst>
          </a:prstGeom>
          <a:solidFill>
            <a:schemeClr val="bg1"/>
          </a:solidFill>
          <a:ln w="1905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ctr" anchorCtr="1" compatLnSpc="1">
            <a:prstTxWarp prst="textNoShape">
              <a:avLst/>
            </a:prstTxWarp>
          </a:bodyPr>
          <a:lstStyle/>
          <a:p>
            <a:pPr>
              <a:lnSpc>
                <a:spcPts val="3200"/>
              </a:lnSpc>
            </a:pPr>
            <a:r>
              <a:rPr lang="ja-JP" altLang="en-US" sz="2400" dirty="0">
                <a:latin typeface="Meiryo UI" panose="020B0604030504040204" pitchFamily="50" charset="-128"/>
                <a:ea typeface="Meiryo UI" panose="020B0604030504040204" pitchFamily="50" charset="-128"/>
              </a:rPr>
              <a:t>万が一に備えて</a:t>
            </a:r>
            <a:endParaRPr lang="en-US" altLang="ja-JP" sz="2400" dirty="0">
              <a:latin typeface="Meiryo UI" panose="020B0604030504040204" pitchFamily="50" charset="-128"/>
              <a:ea typeface="Meiryo UI" panose="020B0604030504040204" pitchFamily="50" charset="-128"/>
            </a:endParaRPr>
          </a:p>
          <a:p>
            <a:pPr>
              <a:lnSpc>
                <a:spcPts val="3200"/>
              </a:lnSpc>
            </a:pPr>
            <a:r>
              <a:rPr lang="en-US" altLang="ja-JP" sz="2400" dirty="0">
                <a:latin typeface="Meiryo UI" panose="020B0604030504040204" pitchFamily="50" charset="-128"/>
                <a:ea typeface="Meiryo UI" panose="020B0604030504040204" pitchFamily="50" charset="-128"/>
              </a:rPr>
              <a:t>24</a:t>
            </a:r>
            <a:r>
              <a:rPr lang="ja-JP" altLang="en-US" sz="2400" dirty="0">
                <a:latin typeface="Meiryo UI" panose="020B0604030504040204" pitchFamily="50" charset="-128"/>
                <a:ea typeface="Meiryo UI" panose="020B0604030504040204" pitchFamily="50" charset="-128"/>
              </a:rPr>
              <a:t>時間</a:t>
            </a:r>
            <a:r>
              <a:rPr lang="en-US" altLang="ja-JP" sz="2400" dirty="0">
                <a:latin typeface="Meiryo UI" panose="020B0604030504040204" pitchFamily="50" charset="-128"/>
                <a:ea typeface="Meiryo UI" panose="020B0604030504040204" pitchFamily="50" charset="-128"/>
              </a:rPr>
              <a:t>365</a:t>
            </a:r>
            <a:r>
              <a:rPr lang="ja-JP" altLang="en-US" sz="2400" dirty="0">
                <a:latin typeface="Meiryo UI" panose="020B0604030504040204" pitchFamily="50" charset="-128"/>
                <a:ea typeface="Meiryo UI" panose="020B0604030504040204" pitchFamily="50" charset="-128"/>
              </a:rPr>
              <a:t>日のヘルプデスクも完備</a:t>
            </a:r>
            <a:r>
              <a:rPr lang="en-US" altLang="ja-JP" sz="2400" baseline="30000" dirty="0">
                <a:latin typeface="Meiryo UI" panose="020B0604030504040204" pitchFamily="50" charset="-128"/>
                <a:ea typeface="Meiryo UI" panose="020B0604030504040204" pitchFamily="50" charset="-128"/>
              </a:rPr>
              <a:t>※</a:t>
            </a:r>
            <a:endParaRPr lang="ja-JP" altLang="en-US" sz="2400" baseline="30000" dirty="0">
              <a:latin typeface="Meiryo UI" panose="020B0604030504040204" pitchFamily="50" charset="-128"/>
              <a:ea typeface="Meiryo UI" panose="020B0604030504040204" pitchFamily="50" charset="-128"/>
            </a:endParaRPr>
          </a:p>
        </p:txBody>
      </p:sp>
      <p:sp>
        <p:nvSpPr>
          <p:cNvPr id="14" name="正方形/長方形 13">
            <a:extLst>
              <a:ext uri="{FF2B5EF4-FFF2-40B4-BE49-F238E27FC236}">
                <a16:creationId xmlns:a16="http://schemas.microsoft.com/office/drawing/2014/main" id="{DCE90DD0-8761-4074-8CFD-FE412E17D113}"/>
              </a:ext>
            </a:extLst>
          </p:cNvPr>
          <p:cNvSpPr/>
          <p:nvPr/>
        </p:nvSpPr>
        <p:spPr>
          <a:xfrm>
            <a:off x="1278705" y="3792211"/>
            <a:ext cx="4325801" cy="376927"/>
          </a:xfrm>
          <a:prstGeom prst="rect">
            <a:avLst/>
          </a:prstGeom>
        </p:spPr>
        <p:txBody>
          <a:bodyPr wrap="square">
            <a:noAutofit/>
          </a:bodyPr>
          <a:lstStyle/>
          <a:p>
            <a:pPr>
              <a:spcBef>
                <a:spcPts val="400"/>
              </a:spcBef>
            </a:pPr>
            <a:r>
              <a:rPr lang="ja-JP" altLang="en-US" sz="2000" dirty="0">
                <a:solidFill>
                  <a:schemeClr val="bg1"/>
                </a:solidFill>
                <a:latin typeface="Meiryo UI" panose="020B0604030504040204" pitchFamily="50" charset="-128"/>
                <a:ea typeface="Meiryo UI" panose="020B0604030504040204" pitchFamily="50" charset="-128"/>
              </a:rPr>
              <a:t>ステータスにより配信状況も確認可能</a:t>
            </a:r>
            <a:endParaRPr lang="en-US" altLang="ja-JP" sz="2000" dirty="0">
              <a:solidFill>
                <a:schemeClr val="bg1"/>
              </a:solidFill>
              <a:latin typeface="Meiryo UI" panose="020B0604030504040204" pitchFamily="50" charset="-128"/>
              <a:ea typeface="Meiryo UI" panose="020B0604030504040204" pitchFamily="50" charset="-128"/>
            </a:endParaRPr>
          </a:p>
        </p:txBody>
      </p:sp>
      <p:sp>
        <p:nvSpPr>
          <p:cNvPr id="15" name="正方形/長方形 14">
            <a:extLst>
              <a:ext uri="{FF2B5EF4-FFF2-40B4-BE49-F238E27FC236}">
                <a16:creationId xmlns:a16="http://schemas.microsoft.com/office/drawing/2014/main" id="{30A883CE-494F-4DE6-8F33-20FC9239C2B6}"/>
              </a:ext>
            </a:extLst>
          </p:cNvPr>
          <p:cNvSpPr/>
          <p:nvPr/>
        </p:nvSpPr>
        <p:spPr>
          <a:xfrm>
            <a:off x="7398708" y="4276979"/>
            <a:ext cx="4325801" cy="1118255"/>
          </a:xfrm>
          <a:prstGeom prst="rect">
            <a:avLst/>
          </a:prstGeom>
        </p:spPr>
        <p:txBody>
          <a:bodyPr wrap="square">
            <a:noAutofit/>
          </a:bodyPr>
          <a:lstStyle/>
          <a:p>
            <a:pPr>
              <a:spcBef>
                <a:spcPts val="400"/>
              </a:spcBef>
            </a:pPr>
            <a:r>
              <a:rPr lang="ja-JP" altLang="en-US" sz="2000" dirty="0">
                <a:solidFill>
                  <a:schemeClr val="bg1"/>
                </a:solidFill>
                <a:latin typeface="Meiryo UI" panose="020B0604030504040204" pitchFamily="50" charset="-128"/>
                <a:ea typeface="Meiryo UI" panose="020B0604030504040204" pitchFamily="50" charset="-128"/>
              </a:rPr>
              <a:t>紛失、盗難時の情報漏洩をふせぐため</a:t>
            </a:r>
            <a:endParaRPr lang="en-US" altLang="ja-JP" sz="2000" dirty="0">
              <a:solidFill>
                <a:schemeClr val="bg1"/>
              </a:solidFill>
              <a:latin typeface="Meiryo UI" panose="020B0604030504040204" pitchFamily="50" charset="-128"/>
              <a:ea typeface="Meiryo UI" panose="020B0604030504040204" pitchFamily="50" charset="-128"/>
            </a:endParaRPr>
          </a:p>
          <a:p>
            <a:pPr>
              <a:spcBef>
                <a:spcPts val="400"/>
              </a:spcBef>
            </a:pPr>
            <a:r>
              <a:rPr lang="ja-JP" altLang="en-US" sz="2000" dirty="0">
                <a:solidFill>
                  <a:schemeClr val="bg1"/>
                </a:solidFill>
                <a:latin typeface="Meiryo UI" panose="020B0604030504040204" pitchFamily="50" charset="-128"/>
                <a:ea typeface="Meiryo UI" panose="020B0604030504040204" pitchFamily="50" charset="-128"/>
              </a:rPr>
              <a:t>リモートロック、ワイプ操作も代行</a:t>
            </a:r>
            <a:endParaRPr lang="en-US" altLang="ja-JP" sz="2000" dirty="0">
              <a:solidFill>
                <a:schemeClr val="bg1"/>
              </a:solidFill>
              <a:latin typeface="Meiryo UI" panose="020B0604030504040204" pitchFamily="50" charset="-128"/>
              <a:ea typeface="Meiryo UI" panose="020B0604030504040204" pitchFamily="50" charset="-128"/>
            </a:endParaRPr>
          </a:p>
          <a:p>
            <a:pPr>
              <a:spcBef>
                <a:spcPts val="400"/>
              </a:spcBef>
            </a:pPr>
            <a:r>
              <a:rPr lang="ja-JP" altLang="en-US" sz="2000" dirty="0">
                <a:solidFill>
                  <a:schemeClr val="bg1"/>
                </a:solidFill>
                <a:latin typeface="Meiryo UI" panose="020B0604030504040204" pitchFamily="50" charset="-128"/>
                <a:ea typeface="Meiryo UI" panose="020B0604030504040204" pitchFamily="50" charset="-128"/>
              </a:rPr>
              <a:t>紛失の場合は代替機発送も受付</a:t>
            </a:r>
            <a:endParaRPr lang="en-US" altLang="ja-JP" sz="2000" dirty="0">
              <a:solidFill>
                <a:schemeClr val="bg1"/>
              </a:solidFill>
              <a:latin typeface="Meiryo UI" panose="020B0604030504040204" pitchFamily="50" charset="-128"/>
              <a:ea typeface="Meiryo UI" panose="020B0604030504040204" pitchFamily="50" charset="-128"/>
            </a:endParaRPr>
          </a:p>
        </p:txBody>
      </p:sp>
      <p:sp>
        <p:nvSpPr>
          <p:cNvPr id="24" name="正方形/長方形 23">
            <a:extLst>
              <a:ext uri="{FF2B5EF4-FFF2-40B4-BE49-F238E27FC236}">
                <a16:creationId xmlns:a16="http://schemas.microsoft.com/office/drawing/2014/main" id="{8779BFBC-2BAC-45FE-84DC-4CD551E50D20}"/>
              </a:ext>
            </a:extLst>
          </p:cNvPr>
          <p:cNvSpPr/>
          <p:nvPr/>
        </p:nvSpPr>
        <p:spPr>
          <a:xfrm>
            <a:off x="846587" y="8303353"/>
            <a:ext cx="1604912" cy="492443"/>
          </a:xfrm>
          <a:prstGeom prst="rect">
            <a:avLst/>
          </a:prstGeom>
        </p:spPr>
        <p:txBody>
          <a:bodyPr wrap="square" lIns="0" tIns="0" rIns="0" bIns="0">
            <a:spAutoFit/>
          </a:bodyPr>
          <a:lstStyle/>
          <a:p>
            <a:pPr>
              <a:spcBef>
                <a:spcPts val="0"/>
              </a:spcBef>
            </a:pPr>
            <a:r>
              <a:rPr lang="ja-JP" altLang="en-US" sz="1600" dirty="0">
                <a:solidFill>
                  <a:schemeClr val="bg1"/>
                </a:solidFill>
                <a:latin typeface="Meiryo UI" panose="020B0604030504040204" pitchFamily="50" charset="-128"/>
                <a:ea typeface="Meiryo UI" panose="020B0604030504040204" pitchFamily="50" charset="-128"/>
              </a:rPr>
              <a:t>アプリ配信</a:t>
            </a:r>
            <a:endParaRPr lang="en-US" altLang="ja-JP" sz="1600" dirty="0">
              <a:solidFill>
                <a:schemeClr val="bg1"/>
              </a:solidFill>
              <a:latin typeface="Meiryo UI" panose="020B0604030504040204" pitchFamily="50" charset="-128"/>
              <a:ea typeface="Meiryo UI" panose="020B0604030504040204" pitchFamily="50" charset="-128"/>
            </a:endParaRPr>
          </a:p>
          <a:p>
            <a:pPr>
              <a:spcBef>
                <a:spcPts val="0"/>
              </a:spcBef>
            </a:pPr>
            <a:r>
              <a:rPr lang="ja-JP" altLang="en-US" sz="1600" dirty="0">
                <a:solidFill>
                  <a:schemeClr val="bg1"/>
                </a:solidFill>
                <a:latin typeface="Meiryo UI" panose="020B0604030504040204" pitchFamily="50" charset="-128"/>
                <a:ea typeface="Meiryo UI" panose="020B0604030504040204" pitchFamily="50" charset="-128"/>
              </a:rPr>
              <a:t>＋アプリカタログ</a:t>
            </a:r>
            <a:endParaRPr kumimoji="1" lang="ja-JP" altLang="en-US" sz="1600" dirty="0">
              <a:solidFill>
                <a:schemeClr val="bg1"/>
              </a:solidFill>
              <a:latin typeface="Meiryo UI" panose="020B0604030504040204" pitchFamily="50" charset="-128"/>
              <a:ea typeface="Meiryo UI" panose="020B0604030504040204" pitchFamily="50" charset="-128"/>
            </a:endParaRPr>
          </a:p>
        </p:txBody>
      </p:sp>
      <p:sp>
        <p:nvSpPr>
          <p:cNvPr id="25" name="正方形/長方形 24">
            <a:extLst>
              <a:ext uri="{FF2B5EF4-FFF2-40B4-BE49-F238E27FC236}">
                <a16:creationId xmlns:a16="http://schemas.microsoft.com/office/drawing/2014/main" id="{8FDABE3E-05BA-4E39-A24D-7E40E6867377}"/>
              </a:ext>
            </a:extLst>
          </p:cNvPr>
          <p:cNvSpPr/>
          <p:nvPr/>
        </p:nvSpPr>
        <p:spPr>
          <a:xfrm>
            <a:off x="2639150" y="8303353"/>
            <a:ext cx="1604912" cy="738664"/>
          </a:xfrm>
          <a:prstGeom prst="rect">
            <a:avLst/>
          </a:prstGeom>
        </p:spPr>
        <p:txBody>
          <a:bodyPr wrap="square" lIns="0" tIns="0" rIns="0" bIns="0">
            <a:spAutoFit/>
          </a:bodyPr>
          <a:lstStyle/>
          <a:p>
            <a:pPr>
              <a:spcBef>
                <a:spcPts val="0"/>
              </a:spcBef>
            </a:pPr>
            <a:r>
              <a:rPr kumimoji="1" lang="ja-JP" altLang="en-US" sz="1600" dirty="0">
                <a:solidFill>
                  <a:schemeClr val="bg1"/>
                </a:solidFill>
                <a:latin typeface="Meiryo UI" panose="020B0604030504040204" pitchFamily="50" charset="-128"/>
                <a:ea typeface="Meiryo UI" panose="020B0604030504040204" pitchFamily="50" charset="-128"/>
              </a:rPr>
              <a:t>アプリ配信</a:t>
            </a:r>
            <a:endParaRPr kumimoji="1" lang="en-US" altLang="ja-JP" sz="1600" dirty="0">
              <a:solidFill>
                <a:schemeClr val="bg1"/>
              </a:solidFill>
              <a:latin typeface="Meiryo UI" panose="020B0604030504040204" pitchFamily="50" charset="-128"/>
              <a:ea typeface="Meiryo UI" panose="020B0604030504040204" pitchFamily="50" charset="-128"/>
            </a:endParaRPr>
          </a:p>
          <a:p>
            <a:pPr>
              <a:spcBef>
                <a:spcPts val="0"/>
              </a:spcBef>
            </a:pPr>
            <a:r>
              <a:rPr kumimoji="1" lang="ja-JP" altLang="en-US" sz="1600" dirty="0">
                <a:solidFill>
                  <a:schemeClr val="bg1"/>
                </a:solidFill>
                <a:latin typeface="Meiryo UI" panose="020B0604030504040204" pitchFamily="50" charset="-128"/>
                <a:ea typeface="Meiryo UI" panose="020B0604030504040204" pitchFamily="50" charset="-128"/>
              </a:rPr>
              <a:t>＋</a:t>
            </a:r>
            <a:r>
              <a:rPr kumimoji="1" lang="en-US" altLang="ja-JP" sz="1600" dirty="0">
                <a:solidFill>
                  <a:schemeClr val="bg1"/>
                </a:solidFill>
                <a:latin typeface="Meiryo UI" panose="020B0604030504040204" pitchFamily="50" charset="-128"/>
                <a:ea typeface="Meiryo UI" panose="020B0604030504040204" pitchFamily="50" charset="-128"/>
              </a:rPr>
              <a:t>Play</a:t>
            </a:r>
            <a:r>
              <a:rPr kumimoji="1" lang="ja-JP" altLang="en-US" sz="1600" dirty="0">
                <a:solidFill>
                  <a:schemeClr val="bg1"/>
                </a:solidFill>
                <a:latin typeface="Meiryo UI" panose="020B0604030504040204" pitchFamily="50" charset="-128"/>
                <a:ea typeface="Meiryo UI" panose="020B0604030504040204" pitchFamily="50" charset="-128"/>
              </a:rPr>
              <a:t>ストア</a:t>
            </a:r>
            <a:endParaRPr kumimoji="1" lang="en-US" altLang="ja-JP" sz="1600" dirty="0">
              <a:solidFill>
                <a:schemeClr val="bg1"/>
              </a:solidFill>
              <a:latin typeface="Meiryo UI" panose="020B0604030504040204" pitchFamily="50" charset="-128"/>
              <a:ea typeface="Meiryo UI" panose="020B0604030504040204" pitchFamily="50" charset="-128"/>
            </a:endParaRPr>
          </a:p>
          <a:p>
            <a:pPr>
              <a:spcBef>
                <a:spcPts val="0"/>
              </a:spcBef>
            </a:pPr>
            <a:r>
              <a:rPr kumimoji="1" lang="ja-JP" altLang="en-US" sz="1600" dirty="0">
                <a:solidFill>
                  <a:schemeClr val="bg1"/>
                </a:solidFill>
                <a:latin typeface="Meiryo UI" panose="020B0604030504040204" pitchFamily="50" charset="-128"/>
                <a:ea typeface="Meiryo UI" panose="020B0604030504040204" pitchFamily="50" charset="-128"/>
              </a:rPr>
              <a:t>ホワイトリスト化</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
        <p:nvSpPr>
          <p:cNvPr id="26" name="正方形/長方形 25">
            <a:extLst>
              <a:ext uri="{FF2B5EF4-FFF2-40B4-BE49-F238E27FC236}">
                <a16:creationId xmlns:a16="http://schemas.microsoft.com/office/drawing/2014/main" id="{A292A71C-6548-464C-A7B2-22A9C2FC02A1}"/>
              </a:ext>
            </a:extLst>
          </p:cNvPr>
          <p:cNvSpPr/>
          <p:nvPr/>
        </p:nvSpPr>
        <p:spPr>
          <a:xfrm>
            <a:off x="4431712" y="8303353"/>
            <a:ext cx="1604912" cy="492443"/>
          </a:xfrm>
          <a:prstGeom prst="rect">
            <a:avLst/>
          </a:prstGeom>
        </p:spPr>
        <p:txBody>
          <a:bodyPr wrap="square" lIns="0" tIns="0" rIns="0" bIns="0">
            <a:spAutoFit/>
          </a:bodyPr>
          <a:lstStyle/>
          <a:p>
            <a:pPr>
              <a:spcBef>
                <a:spcPts val="0"/>
              </a:spcBef>
            </a:pPr>
            <a:r>
              <a:rPr lang="ja-JP" altLang="en-US" sz="1600" dirty="0">
                <a:solidFill>
                  <a:schemeClr val="bg1"/>
                </a:solidFill>
                <a:latin typeface="Meiryo UI" panose="020B0604030504040204" pitchFamily="50" charset="-128"/>
                <a:ea typeface="Meiryo UI" panose="020B0604030504040204" pitchFamily="50" charset="-128"/>
              </a:rPr>
              <a:t>ソフトウェア</a:t>
            </a:r>
            <a:endParaRPr lang="en-US" altLang="ja-JP" sz="1600" dirty="0">
              <a:solidFill>
                <a:schemeClr val="bg1"/>
              </a:solidFill>
              <a:latin typeface="Meiryo UI" panose="020B0604030504040204" pitchFamily="50" charset="-128"/>
              <a:ea typeface="Meiryo UI" panose="020B0604030504040204" pitchFamily="50" charset="-128"/>
            </a:endParaRPr>
          </a:p>
          <a:p>
            <a:pPr>
              <a:spcBef>
                <a:spcPts val="0"/>
              </a:spcBef>
            </a:pPr>
            <a:r>
              <a:rPr lang="ja-JP" altLang="en-US" sz="1600" dirty="0">
                <a:solidFill>
                  <a:schemeClr val="bg1"/>
                </a:solidFill>
                <a:latin typeface="Meiryo UI" panose="020B0604030504040204" pitchFamily="50" charset="-128"/>
                <a:ea typeface="Meiryo UI" panose="020B0604030504040204" pitchFamily="50" charset="-128"/>
              </a:rPr>
              <a:t>配信</a:t>
            </a:r>
            <a:endParaRPr kumimoji="1" lang="ja-JP" altLang="en-US" sz="1600" dirty="0">
              <a:solidFill>
                <a:schemeClr val="bg1"/>
              </a:solidFill>
              <a:latin typeface="Meiryo UI" panose="020B0604030504040204" pitchFamily="50" charset="-128"/>
              <a:ea typeface="Meiryo UI" panose="020B0604030504040204" pitchFamily="50" charset="-128"/>
            </a:endParaRPr>
          </a:p>
        </p:txBody>
      </p:sp>
      <p:sp>
        <p:nvSpPr>
          <p:cNvPr id="2" name="四角形: 角を丸くする 1">
            <a:extLst>
              <a:ext uri="{FF2B5EF4-FFF2-40B4-BE49-F238E27FC236}">
                <a16:creationId xmlns:a16="http://schemas.microsoft.com/office/drawing/2014/main" id="{9CC379B0-FDB8-4435-8FA7-4BEB61461AD8}"/>
              </a:ext>
            </a:extLst>
          </p:cNvPr>
          <p:cNvSpPr/>
          <p:nvPr/>
        </p:nvSpPr>
        <p:spPr bwMode="auto">
          <a:xfrm>
            <a:off x="846586" y="6645508"/>
            <a:ext cx="1604912" cy="1606286"/>
          </a:xfrm>
          <a:prstGeom prst="roundRect">
            <a:avLst>
              <a:gd name="adj" fmla="val 3957"/>
            </a:avLst>
          </a:prstGeom>
          <a:solidFill>
            <a:schemeClr val="bg1"/>
          </a:solidFill>
          <a:ln w="28575" algn="ctr">
            <a:noFill/>
            <a:round/>
            <a:headEnd/>
            <a:tailEnd/>
          </a:ln>
        </p:spPr>
        <p:txBody>
          <a:bodyPr lIns="125675" tIns="62838" rIns="125675" bIns="62838" rtlCol="0" anchor="ctr"/>
          <a:lstStyle/>
          <a:p>
            <a:pPr algn="l"/>
            <a:endParaRPr kumimoji="1" lang="ja-JP" altLang="en-US" sz="2700" b="1">
              <a:latin typeface="Meiryo UI" panose="020B0604030504040204" pitchFamily="50" charset="-128"/>
              <a:ea typeface="Meiryo UI" panose="020B0604030504040204" pitchFamily="50" charset="-128"/>
            </a:endParaRPr>
          </a:p>
        </p:txBody>
      </p:sp>
      <p:sp>
        <p:nvSpPr>
          <p:cNvPr id="28" name="正方形/長方形 27">
            <a:extLst>
              <a:ext uri="{FF2B5EF4-FFF2-40B4-BE49-F238E27FC236}">
                <a16:creationId xmlns:a16="http://schemas.microsoft.com/office/drawing/2014/main" id="{01A94A06-A3CA-4EE4-BCFF-4A5E3E6C82AE}"/>
              </a:ext>
            </a:extLst>
          </p:cNvPr>
          <p:cNvSpPr/>
          <p:nvPr/>
        </p:nvSpPr>
        <p:spPr>
          <a:xfrm>
            <a:off x="846587" y="7902229"/>
            <a:ext cx="1604912" cy="276999"/>
          </a:xfrm>
          <a:prstGeom prst="rect">
            <a:avLst/>
          </a:prstGeom>
        </p:spPr>
        <p:txBody>
          <a:bodyPr wrap="square" lIns="0" tIns="0" rIns="0" bIns="0" anchor="ctr" anchorCtr="1">
            <a:spAutoFit/>
          </a:bodyPr>
          <a:lstStyle/>
          <a:p>
            <a:pPr>
              <a:spcBef>
                <a:spcPts val="0"/>
              </a:spcBef>
            </a:pPr>
            <a:r>
              <a:rPr lang="en-US" altLang="ja-JP" sz="1800" b="1" dirty="0">
                <a:solidFill>
                  <a:srgbClr val="00B050"/>
                </a:solidFill>
                <a:latin typeface="Meiryo UI" panose="020B0604030504040204" pitchFamily="50" charset="-128"/>
                <a:ea typeface="Meiryo UI" panose="020B0604030504040204" pitchFamily="50" charset="-128"/>
              </a:rPr>
              <a:t>iOS</a:t>
            </a:r>
            <a:endParaRPr kumimoji="1" lang="ja-JP" altLang="en-US" sz="1800" b="1" dirty="0">
              <a:solidFill>
                <a:srgbClr val="00B050"/>
              </a:solidFill>
              <a:latin typeface="Meiryo UI" panose="020B0604030504040204" pitchFamily="50" charset="-128"/>
              <a:ea typeface="Meiryo UI" panose="020B0604030504040204" pitchFamily="50" charset="-128"/>
            </a:endParaRPr>
          </a:p>
        </p:txBody>
      </p:sp>
      <p:sp>
        <p:nvSpPr>
          <p:cNvPr id="21" name="四角形: 角を丸くする 20">
            <a:extLst>
              <a:ext uri="{FF2B5EF4-FFF2-40B4-BE49-F238E27FC236}">
                <a16:creationId xmlns:a16="http://schemas.microsoft.com/office/drawing/2014/main" id="{48066753-C664-4F5E-B36D-32A5251CD225}"/>
              </a:ext>
            </a:extLst>
          </p:cNvPr>
          <p:cNvSpPr/>
          <p:nvPr/>
        </p:nvSpPr>
        <p:spPr bwMode="auto">
          <a:xfrm>
            <a:off x="2639150" y="6645507"/>
            <a:ext cx="1604911" cy="1606286"/>
          </a:xfrm>
          <a:prstGeom prst="roundRect">
            <a:avLst>
              <a:gd name="adj" fmla="val 3957"/>
            </a:avLst>
          </a:prstGeom>
          <a:solidFill>
            <a:schemeClr val="bg1"/>
          </a:solidFill>
          <a:ln w="28575" algn="ctr">
            <a:noFill/>
            <a:round/>
            <a:headEnd/>
            <a:tailEnd/>
          </a:ln>
        </p:spPr>
        <p:txBody>
          <a:bodyPr lIns="125675" tIns="62838" rIns="125675" bIns="62838" rtlCol="0" anchor="ctr"/>
          <a:lstStyle/>
          <a:p>
            <a:pPr algn="l"/>
            <a:endParaRPr kumimoji="1" lang="ja-JP" altLang="en-US" sz="2700" b="1">
              <a:latin typeface="Meiryo UI" panose="020B0604030504040204" pitchFamily="50" charset="-128"/>
              <a:ea typeface="Meiryo UI" panose="020B0604030504040204" pitchFamily="50" charset="-128"/>
            </a:endParaRPr>
          </a:p>
        </p:txBody>
      </p:sp>
      <p:sp>
        <p:nvSpPr>
          <p:cNvPr id="29" name="正方形/長方形 28">
            <a:extLst>
              <a:ext uri="{FF2B5EF4-FFF2-40B4-BE49-F238E27FC236}">
                <a16:creationId xmlns:a16="http://schemas.microsoft.com/office/drawing/2014/main" id="{0D21BAAF-AF40-4B50-9DCA-D914A564842F}"/>
              </a:ext>
            </a:extLst>
          </p:cNvPr>
          <p:cNvSpPr/>
          <p:nvPr/>
        </p:nvSpPr>
        <p:spPr>
          <a:xfrm>
            <a:off x="2639149" y="7902229"/>
            <a:ext cx="1604912" cy="276999"/>
          </a:xfrm>
          <a:prstGeom prst="rect">
            <a:avLst/>
          </a:prstGeom>
        </p:spPr>
        <p:txBody>
          <a:bodyPr wrap="square" lIns="0" tIns="0" rIns="0" bIns="0" anchor="ctr" anchorCtr="1">
            <a:spAutoFit/>
          </a:bodyPr>
          <a:lstStyle/>
          <a:p>
            <a:pPr>
              <a:spcBef>
                <a:spcPts val="0"/>
              </a:spcBef>
            </a:pPr>
            <a:r>
              <a:rPr lang="en-US" altLang="ja-JP" sz="1800" b="1" dirty="0">
                <a:solidFill>
                  <a:srgbClr val="00B050"/>
                </a:solidFill>
                <a:latin typeface="Meiryo UI" panose="020B0604030504040204" pitchFamily="50" charset="-128"/>
                <a:ea typeface="Meiryo UI" panose="020B0604030504040204" pitchFamily="50" charset="-128"/>
              </a:rPr>
              <a:t>Android</a:t>
            </a:r>
            <a:endParaRPr kumimoji="1" lang="ja-JP" altLang="en-US" sz="1800" b="1" dirty="0">
              <a:solidFill>
                <a:srgbClr val="00B050"/>
              </a:solidFill>
              <a:latin typeface="Meiryo UI" panose="020B0604030504040204" pitchFamily="50" charset="-128"/>
              <a:ea typeface="Meiryo UI" panose="020B0604030504040204" pitchFamily="50" charset="-128"/>
            </a:endParaRPr>
          </a:p>
        </p:txBody>
      </p:sp>
      <p:pic>
        <p:nvPicPr>
          <p:cNvPr id="44" name="図 43">
            <a:extLst>
              <a:ext uri="{FF2B5EF4-FFF2-40B4-BE49-F238E27FC236}">
                <a16:creationId xmlns:a16="http://schemas.microsoft.com/office/drawing/2014/main" id="{FB9FF837-BD81-47A8-91F2-2A5141C6436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394188" y="6908410"/>
            <a:ext cx="551550" cy="946892"/>
          </a:xfrm>
          <a:prstGeom prst="rect">
            <a:avLst/>
          </a:prstGeom>
        </p:spPr>
      </p:pic>
      <p:sp>
        <p:nvSpPr>
          <p:cNvPr id="22" name="四角形: 角を丸くする 21">
            <a:extLst>
              <a:ext uri="{FF2B5EF4-FFF2-40B4-BE49-F238E27FC236}">
                <a16:creationId xmlns:a16="http://schemas.microsoft.com/office/drawing/2014/main" id="{0DF48AA8-4D31-4A10-95D9-90EBBAB9A850}"/>
              </a:ext>
            </a:extLst>
          </p:cNvPr>
          <p:cNvSpPr/>
          <p:nvPr/>
        </p:nvSpPr>
        <p:spPr bwMode="auto">
          <a:xfrm>
            <a:off x="4431713" y="6645507"/>
            <a:ext cx="1604911" cy="1606286"/>
          </a:xfrm>
          <a:prstGeom prst="roundRect">
            <a:avLst>
              <a:gd name="adj" fmla="val 3957"/>
            </a:avLst>
          </a:prstGeom>
          <a:solidFill>
            <a:schemeClr val="bg1"/>
          </a:solidFill>
          <a:ln w="28575" algn="ctr">
            <a:noFill/>
            <a:round/>
            <a:headEnd/>
            <a:tailEnd/>
          </a:ln>
        </p:spPr>
        <p:txBody>
          <a:bodyPr lIns="125675" tIns="62838" rIns="125675" bIns="62838" rtlCol="0" anchor="ctr"/>
          <a:lstStyle/>
          <a:p>
            <a:pPr algn="l"/>
            <a:endParaRPr kumimoji="1" lang="ja-JP" altLang="en-US" sz="2700" b="1">
              <a:latin typeface="Meiryo UI" panose="020B0604030504040204" pitchFamily="50" charset="-128"/>
              <a:ea typeface="Meiryo UI" panose="020B0604030504040204" pitchFamily="50" charset="-128"/>
            </a:endParaRPr>
          </a:p>
        </p:txBody>
      </p:sp>
      <p:sp>
        <p:nvSpPr>
          <p:cNvPr id="30" name="正方形/長方形 29">
            <a:extLst>
              <a:ext uri="{FF2B5EF4-FFF2-40B4-BE49-F238E27FC236}">
                <a16:creationId xmlns:a16="http://schemas.microsoft.com/office/drawing/2014/main" id="{67E9FD6A-A3EA-4385-8F5C-F8C91DBF1066}"/>
              </a:ext>
            </a:extLst>
          </p:cNvPr>
          <p:cNvSpPr/>
          <p:nvPr/>
        </p:nvSpPr>
        <p:spPr>
          <a:xfrm>
            <a:off x="4431712" y="7902229"/>
            <a:ext cx="1604912" cy="276999"/>
          </a:xfrm>
          <a:prstGeom prst="rect">
            <a:avLst/>
          </a:prstGeom>
        </p:spPr>
        <p:txBody>
          <a:bodyPr wrap="square" lIns="0" tIns="0" rIns="0" bIns="0" anchor="ctr" anchorCtr="1">
            <a:spAutoFit/>
          </a:bodyPr>
          <a:lstStyle/>
          <a:p>
            <a:pPr>
              <a:spcBef>
                <a:spcPts val="0"/>
              </a:spcBef>
            </a:pPr>
            <a:r>
              <a:rPr kumimoji="1" lang="en-US" altLang="ja-JP" sz="1800" b="1" dirty="0">
                <a:solidFill>
                  <a:srgbClr val="00B050"/>
                </a:solidFill>
                <a:latin typeface="Meiryo UI" panose="020B0604030504040204" pitchFamily="50" charset="-128"/>
                <a:ea typeface="Meiryo UI" panose="020B0604030504040204" pitchFamily="50" charset="-128"/>
              </a:rPr>
              <a:t>PC</a:t>
            </a:r>
            <a:endParaRPr kumimoji="1" lang="ja-JP" altLang="en-US" sz="1800" b="1" dirty="0">
              <a:solidFill>
                <a:srgbClr val="00B050"/>
              </a:solidFill>
              <a:latin typeface="Meiryo UI" panose="020B0604030504040204" pitchFamily="50" charset="-128"/>
              <a:ea typeface="Meiryo UI" panose="020B0604030504040204" pitchFamily="50" charset="-128"/>
            </a:endParaRPr>
          </a:p>
        </p:txBody>
      </p:sp>
      <p:pic>
        <p:nvPicPr>
          <p:cNvPr id="49" name="Picture 4" descr="http://img.kakaku.com/Images/prdnews/20080421131122_455_.jpg">
            <a:extLst>
              <a:ext uri="{FF2B5EF4-FFF2-40B4-BE49-F238E27FC236}">
                <a16:creationId xmlns:a16="http://schemas.microsoft.com/office/drawing/2014/main" id="{6BDF790C-997B-403D-A845-4C9CAA7EB1CD}"/>
              </a:ext>
            </a:extLst>
          </p:cNvPr>
          <p:cNvPicPr>
            <a:picLocks noChangeAspect="1" noChangeArrowheads="1"/>
          </p:cNvPicPr>
          <p:nvPr/>
        </p:nvPicPr>
        <p:blipFill>
          <a:blip r:embed="rId5"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4496424" y="6702404"/>
            <a:ext cx="1444318" cy="1444318"/>
          </a:xfrm>
          <a:prstGeom prst="rect">
            <a:avLst/>
          </a:prstGeom>
          <a:noFill/>
          <a:extLst>
            <a:ext uri="{909E8E84-426E-40DD-AFC4-6F175D3DCCD1}">
              <a14:hiddenFill xmlns:a14="http://schemas.microsoft.com/office/drawing/2010/main">
                <a:solidFill>
                  <a:srgbClr val="FFFFFF"/>
                </a:solidFill>
              </a14:hiddenFill>
            </a:ext>
          </a:extLst>
        </p:spPr>
      </p:pic>
      <p:cxnSp>
        <p:nvCxnSpPr>
          <p:cNvPr id="54" name="直線コネクタ 53">
            <a:extLst>
              <a:ext uri="{FF2B5EF4-FFF2-40B4-BE49-F238E27FC236}">
                <a16:creationId xmlns:a16="http://schemas.microsoft.com/office/drawing/2014/main" id="{E60EADFA-C70C-4D5B-903D-D4D4E6EF9DBE}"/>
              </a:ext>
            </a:extLst>
          </p:cNvPr>
          <p:cNvCxnSpPr>
            <a:cxnSpLocks/>
            <a:endCxn id="21" idx="0"/>
          </p:cNvCxnSpPr>
          <p:nvPr/>
        </p:nvCxnSpPr>
        <p:spPr bwMode="auto">
          <a:xfrm>
            <a:off x="3441605" y="5539592"/>
            <a:ext cx="1" cy="1105915"/>
          </a:xfrm>
          <a:prstGeom prst="line">
            <a:avLst/>
          </a:prstGeom>
          <a:solidFill>
            <a:srgbClr val="000000"/>
          </a:solidFill>
          <a:ln w="50800"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9" name="直線コネクタ 108">
            <a:extLst>
              <a:ext uri="{FF2B5EF4-FFF2-40B4-BE49-F238E27FC236}">
                <a16:creationId xmlns:a16="http://schemas.microsoft.com/office/drawing/2014/main" id="{19D85428-465B-4844-B248-C4707767031E}"/>
              </a:ext>
            </a:extLst>
          </p:cNvPr>
          <p:cNvCxnSpPr>
            <a:cxnSpLocks/>
          </p:cNvCxnSpPr>
          <p:nvPr/>
        </p:nvCxnSpPr>
        <p:spPr bwMode="auto">
          <a:xfrm flipH="1">
            <a:off x="1649043" y="5736721"/>
            <a:ext cx="1791695" cy="1061055"/>
          </a:xfrm>
          <a:prstGeom prst="line">
            <a:avLst/>
          </a:prstGeom>
          <a:solidFill>
            <a:srgbClr val="000000"/>
          </a:solidFill>
          <a:ln w="50800"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0" name="直線コネクタ 109">
            <a:extLst>
              <a:ext uri="{FF2B5EF4-FFF2-40B4-BE49-F238E27FC236}">
                <a16:creationId xmlns:a16="http://schemas.microsoft.com/office/drawing/2014/main" id="{95E168B7-4ABE-468B-9681-B54D3948CD87}"/>
              </a:ext>
            </a:extLst>
          </p:cNvPr>
          <p:cNvCxnSpPr>
            <a:cxnSpLocks/>
          </p:cNvCxnSpPr>
          <p:nvPr/>
        </p:nvCxnSpPr>
        <p:spPr bwMode="auto">
          <a:xfrm>
            <a:off x="3440738" y="5734207"/>
            <a:ext cx="1793431" cy="1063568"/>
          </a:xfrm>
          <a:prstGeom prst="line">
            <a:avLst/>
          </a:prstGeom>
          <a:solidFill>
            <a:srgbClr val="000000"/>
          </a:solidFill>
          <a:ln w="50800"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129" name="図 128">
            <a:extLst>
              <a:ext uri="{FF2B5EF4-FFF2-40B4-BE49-F238E27FC236}">
                <a16:creationId xmlns:a16="http://schemas.microsoft.com/office/drawing/2014/main" id="{1A94B909-E701-45A9-BF10-7C1EDEFD765F}"/>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9109810" y="5515897"/>
            <a:ext cx="3029224" cy="3399224"/>
          </a:xfrm>
          <a:prstGeom prst="rect">
            <a:avLst/>
          </a:prstGeom>
        </p:spPr>
      </p:pic>
      <p:pic>
        <p:nvPicPr>
          <p:cNvPr id="131" name="図 130" descr="名刺 が含まれている画像&#10;&#10;自動的に生成された説明">
            <a:extLst>
              <a:ext uri="{FF2B5EF4-FFF2-40B4-BE49-F238E27FC236}">
                <a16:creationId xmlns:a16="http://schemas.microsoft.com/office/drawing/2014/main" id="{2AAC9385-C9D2-4245-A323-A3644E92B9B4}"/>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8305498" y="6794213"/>
            <a:ext cx="1283703" cy="1308874"/>
          </a:xfrm>
          <a:prstGeom prst="rect">
            <a:avLst/>
          </a:prstGeom>
        </p:spPr>
      </p:pic>
      <p:pic>
        <p:nvPicPr>
          <p:cNvPr id="133" name="図 132">
            <a:extLst>
              <a:ext uri="{FF2B5EF4-FFF2-40B4-BE49-F238E27FC236}">
                <a16:creationId xmlns:a16="http://schemas.microsoft.com/office/drawing/2014/main" id="{F4CA0E1E-14E2-4285-84D9-1332BAC0C515}"/>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6753608" y="5797261"/>
            <a:ext cx="2506286" cy="3399224"/>
          </a:xfrm>
          <a:prstGeom prst="roundRect">
            <a:avLst>
              <a:gd name="adj" fmla="val 5067"/>
            </a:avLst>
          </a:prstGeom>
        </p:spPr>
      </p:pic>
      <p:sp>
        <p:nvSpPr>
          <p:cNvPr id="8" name="テキスト ボックス 7">
            <a:extLst>
              <a:ext uri="{FF2B5EF4-FFF2-40B4-BE49-F238E27FC236}">
                <a16:creationId xmlns:a16="http://schemas.microsoft.com/office/drawing/2014/main" id="{679F1AEC-5A45-444A-9E11-EFC45031087D}"/>
              </a:ext>
            </a:extLst>
          </p:cNvPr>
          <p:cNvSpPr txBox="1"/>
          <p:nvPr/>
        </p:nvSpPr>
        <p:spPr>
          <a:xfrm>
            <a:off x="6966590" y="8703463"/>
            <a:ext cx="5295656" cy="369332"/>
          </a:xfrm>
          <a:prstGeom prst="rect">
            <a:avLst/>
          </a:prstGeom>
          <a:noFill/>
        </p:spPr>
        <p:txBody>
          <a:bodyPr wrap="square" lIns="0" tIns="0" rIns="0" bIns="0" rtlCol="0" anchor="ctr" anchorCtr="0">
            <a:spAutoFit/>
          </a:bodyPr>
          <a:lstStyle/>
          <a:p>
            <a:pPr algn="l">
              <a:spcBef>
                <a:spcPts val="0"/>
              </a:spcBef>
            </a:pPr>
            <a:r>
              <a:rPr lang="en-US" altLang="ja-JP" sz="1200" dirty="0">
                <a:solidFill>
                  <a:schemeClr val="bg1"/>
                </a:solidFill>
                <a:latin typeface="Meiryo UI" panose="020B0604030504040204" pitchFamily="50" charset="-128"/>
                <a:ea typeface="Meiryo UI" panose="020B0604030504040204" pitchFamily="50" charset="-128"/>
              </a:rPr>
              <a:t>※</a:t>
            </a:r>
            <a:r>
              <a:rPr lang="ja-JP" altLang="en-US" sz="1200" dirty="0">
                <a:solidFill>
                  <a:schemeClr val="bg1"/>
                </a:solidFill>
                <a:latin typeface="Meiryo UI" panose="020B0604030504040204" pitchFamily="50" charset="-128"/>
                <a:ea typeface="Meiryo UI" panose="020B0604030504040204" pitchFamily="50" charset="-128"/>
              </a:rPr>
              <a:t>モバイルの場合はオプションサービスに加入が必要</a:t>
            </a:r>
            <a:endParaRPr lang="en-US" altLang="ja-JP" sz="1200" dirty="0">
              <a:solidFill>
                <a:schemeClr val="bg1"/>
              </a:solidFill>
              <a:latin typeface="Meiryo UI" panose="020B0604030504040204" pitchFamily="50" charset="-128"/>
              <a:ea typeface="Meiryo UI" panose="020B0604030504040204" pitchFamily="50" charset="-128"/>
            </a:endParaRPr>
          </a:p>
          <a:p>
            <a:pPr algn="l">
              <a:spcBef>
                <a:spcPts val="0"/>
              </a:spcBef>
            </a:pPr>
            <a:r>
              <a:rPr lang="en-US" altLang="ja-JP" sz="1200" dirty="0">
                <a:solidFill>
                  <a:schemeClr val="bg1"/>
                </a:solidFill>
                <a:latin typeface="Meiryo UI" panose="020B0604030504040204" pitchFamily="50" charset="-128"/>
                <a:ea typeface="Meiryo UI" panose="020B0604030504040204" pitchFamily="50" charset="-128"/>
              </a:rPr>
              <a:t>※</a:t>
            </a:r>
            <a:r>
              <a:rPr lang="ja-JP" altLang="en-US" sz="1200" dirty="0">
                <a:solidFill>
                  <a:schemeClr val="bg1"/>
                </a:solidFill>
                <a:latin typeface="Meiryo UI" panose="020B0604030504040204" pitchFamily="50" charset="-128"/>
                <a:ea typeface="Meiryo UI" panose="020B0604030504040204" pitchFamily="50" charset="-128"/>
              </a:rPr>
              <a:t>代替機発送はソフトバンクが提供するモバイル端末レンタルサービスの端末のみ対応</a:t>
            </a:r>
          </a:p>
        </p:txBody>
      </p:sp>
      <p:sp>
        <p:nvSpPr>
          <p:cNvPr id="20" name="正方形/長方形 19">
            <a:extLst>
              <a:ext uri="{FF2B5EF4-FFF2-40B4-BE49-F238E27FC236}">
                <a16:creationId xmlns:a16="http://schemas.microsoft.com/office/drawing/2014/main" id="{0555D4FD-F52C-413D-858D-2F8A4764413E}"/>
              </a:ext>
            </a:extLst>
          </p:cNvPr>
          <p:cNvSpPr/>
          <p:nvPr/>
        </p:nvSpPr>
        <p:spPr>
          <a:xfrm>
            <a:off x="4244947" y="6053534"/>
            <a:ext cx="1392563" cy="230832"/>
          </a:xfrm>
          <a:prstGeom prst="rect">
            <a:avLst/>
          </a:prstGeom>
        </p:spPr>
        <p:txBody>
          <a:bodyPr wrap="square">
            <a:spAutoFit/>
          </a:bodyPr>
          <a:lstStyle/>
          <a:p>
            <a:pPr algn="l" fontAlgn="auto">
              <a:spcBef>
                <a:spcPts val="200"/>
              </a:spcBef>
              <a:spcAft>
                <a:spcPts val="0"/>
              </a:spcAft>
              <a:defRPr/>
            </a:pPr>
            <a:r>
              <a:rPr lang="en-US" altLang="ja-JP" sz="900" kern="0" dirty="0">
                <a:solidFill>
                  <a:schemeClr val="bg1">
                    <a:lumMod val="50000"/>
                  </a:schemeClr>
                </a:solidFill>
                <a:latin typeface="Meiryo UI" panose="020B0604030504040204" pitchFamily="50" charset="-128"/>
                <a:ea typeface="Meiryo UI" panose="020B0604030504040204" pitchFamily="50" charset="-128"/>
              </a:rPr>
              <a:t>※</a:t>
            </a:r>
            <a:r>
              <a:rPr lang="ja-JP" altLang="en-US" sz="900" kern="0" dirty="0">
                <a:solidFill>
                  <a:schemeClr val="bg1">
                    <a:lumMod val="50000"/>
                  </a:schemeClr>
                </a:solidFill>
                <a:latin typeface="Meiryo UI" panose="020B0604030504040204" pitchFamily="50" charset="-128"/>
                <a:ea typeface="Meiryo UI" panose="020B0604030504040204" pitchFamily="50" charset="-128"/>
              </a:rPr>
              <a:t>画像は</a:t>
            </a:r>
            <a:r>
              <a:rPr lang="en-US" altLang="ja-JP" sz="900" kern="0" dirty="0">
                <a:solidFill>
                  <a:schemeClr val="bg1">
                    <a:lumMod val="50000"/>
                  </a:schemeClr>
                </a:solidFill>
                <a:latin typeface="Meiryo UI" panose="020B0604030504040204" pitchFamily="50" charset="-128"/>
                <a:ea typeface="Meiryo UI" panose="020B0604030504040204" pitchFamily="50" charset="-128"/>
              </a:rPr>
              <a:t>iOS</a:t>
            </a:r>
          </a:p>
        </p:txBody>
      </p:sp>
      <p:pic>
        <p:nvPicPr>
          <p:cNvPr id="50" name="イメージ" descr="イメージ">
            <a:extLst>
              <a:ext uri="{FF2B5EF4-FFF2-40B4-BE49-F238E27FC236}">
                <a16:creationId xmlns:a16="http://schemas.microsoft.com/office/drawing/2014/main" id="{19B78A5B-05CA-4F04-840C-997504685D35}"/>
              </a:ext>
            </a:extLst>
          </p:cNvPr>
          <p:cNvPicPr>
            <a:picLocks noChangeAspect="1"/>
          </p:cNvPicPr>
          <p:nvPr/>
        </p:nvPicPr>
        <p:blipFill>
          <a:blip r:embed="rId9" cstate="screen">
            <a:extLst>
              <a:ext uri="{28A0092B-C50C-407E-A947-70E740481C1C}">
                <a14:useLocalDpi xmlns:a14="http://schemas.microsoft.com/office/drawing/2010/main"/>
              </a:ext>
            </a:extLst>
          </a:blip>
          <a:srcRect/>
          <a:stretch>
            <a:fillRect/>
          </a:stretch>
        </p:blipFill>
        <p:spPr>
          <a:xfrm>
            <a:off x="2973214" y="7124105"/>
            <a:ext cx="336583" cy="725816"/>
          </a:xfrm>
          <a:custGeom>
            <a:avLst/>
            <a:gdLst/>
            <a:ahLst/>
            <a:cxnLst>
              <a:cxn ang="0">
                <a:pos x="wd2" y="hd2"/>
              </a:cxn>
              <a:cxn ang="5400000">
                <a:pos x="wd2" y="hd2"/>
              </a:cxn>
              <a:cxn ang="10800000">
                <a:pos x="wd2" y="hd2"/>
              </a:cxn>
              <a:cxn ang="16200000">
                <a:pos x="wd2" y="hd2"/>
              </a:cxn>
            </a:cxnLst>
            <a:rect l="0" t="0" r="r" b="b"/>
            <a:pathLst>
              <a:path w="21585" h="21575" extrusionOk="0">
                <a:moveTo>
                  <a:pt x="10323" y="4"/>
                </a:moveTo>
                <a:lnTo>
                  <a:pt x="1782" y="25"/>
                </a:lnTo>
                <a:lnTo>
                  <a:pt x="1204" y="207"/>
                </a:lnTo>
                <a:cubicBezTo>
                  <a:pt x="885" y="307"/>
                  <a:pt x="485" y="521"/>
                  <a:pt x="313" y="683"/>
                </a:cubicBezTo>
                <a:cubicBezTo>
                  <a:pt x="7" y="974"/>
                  <a:pt x="0" y="1152"/>
                  <a:pt x="0" y="10766"/>
                </a:cubicBezTo>
                <a:cubicBezTo>
                  <a:pt x="0" y="17504"/>
                  <a:pt x="52" y="20615"/>
                  <a:pt x="167" y="20756"/>
                </a:cubicBezTo>
                <a:cubicBezTo>
                  <a:pt x="388" y="21026"/>
                  <a:pt x="1064" y="21354"/>
                  <a:pt x="1650" y="21475"/>
                </a:cubicBezTo>
                <a:cubicBezTo>
                  <a:pt x="2024" y="21552"/>
                  <a:pt x="3873" y="21574"/>
                  <a:pt x="10681" y="21575"/>
                </a:cubicBezTo>
                <a:cubicBezTo>
                  <a:pt x="20421" y="21576"/>
                  <a:pt x="20137" y="21591"/>
                  <a:pt x="20997" y="20989"/>
                </a:cubicBezTo>
                <a:lnTo>
                  <a:pt x="21439" y="20681"/>
                </a:lnTo>
                <a:lnTo>
                  <a:pt x="21533" y="15187"/>
                </a:lnTo>
                <a:cubicBezTo>
                  <a:pt x="21585" y="12165"/>
                  <a:pt x="21600" y="7763"/>
                  <a:pt x="21568" y="5404"/>
                </a:cubicBezTo>
                <a:cubicBezTo>
                  <a:pt x="21505" y="696"/>
                  <a:pt x="21504" y="688"/>
                  <a:pt x="20559" y="320"/>
                </a:cubicBezTo>
                <a:cubicBezTo>
                  <a:pt x="20302" y="220"/>
                  <a:pt x="19814" y="103"/>
                  <a:pt x="19476" y="61"/>
                </a:cubicBezTo>
                <a:cubicBezTo>
                  <a:pt x="19073" y="10"/>
                  <a:pt x="15937" y="-9"/>
                  <a:pt x="10323" y="4"/>
                </a:cubicBezTo>
                <a:close/>
              </a:path>
            </a:pathLst>
          </a:custGeom>
          <a:ln w="12700">
            <a:miter lim="400000"/>
          </a:ln>
        </p:spPr>
      </p:pic>
      <p:sp>
        <p:nvSpPr>
          <p:cNvPr id="19" name="正方形/長方形 18">
            <a:extLst>
              <a:ext uri="{FF2B5EF4-FFF2-40B4-BE49-F238E27FC236}">
                <a16:creationId xmlns:a16="http://schemas.microsoft.com/office/drawing/2014/main" id="{A68AE063-1FE2-4274-9D12-5A46E2352227}"/>
              </a:ext>
            </a:extLst>
          </p:cNvPr>
          <p:cNvSpPr/>
          <p:nvPr/>
        </p:nvSpPr>
        <p:spPr bwMode="auto">
          <a:xfrm>
            <a:off x="6249605" y="483518"/>
            <a:ext cx="828065" cy="157241"/>
          </a:xfrm>
          <a:prstGeom prst="rect">
            <a:avLst/>
          </a:prstGeom>
          <a:solidFill>
            <a:srgbClr val="F2F2F2"/>
          </a:solidFill>
          <a:ln w="28575" algn="ctr">
            <a:noFill/>
            <a:round/>
            <a:headEnd/>
            <a:tailEnd/>
          </a:ln>
        </p:spPr>
        <p:txBody>
          <a:bodyPr lIns="125675" tIns="62838" rIns="125675" bIns="62838" rtlCol="0" anchor="ctr"/>
          <a:lstStyle/>
          <a:p>
            <a:pPr algn="l"/>
            <a:endParaRPr kumimoji="1" lang="ja-JP" altLang="en-US" sz="2700" b="1">
              <a:latin typeface="Meiryo UI" panose="020B0604030504040204" pitchFamily="50" charset="-128"/>
              <a:ea typeface="Meiryo UI" panose="020B0604030504040204" pitchFamily="50" charset="-128"/>
            </a:endParaRPr>
          </a:p>
        </p:txBody>
      </p:sp>
      <p:pic>
        <p:nvPicPr>
          <p:cNvPr id="37" name="イメージ" descr="イメージ"/>
          <p:cNvPicPr>
            <a:picLocks noChangeAspect="1"/>
          </p:cNvPicPr>
          <p:nvPr/>
        </p:nvPicPr>
        <p:blipFill>
          <a:blip r:embed="rId10" cstate="screen">
            <a:extLst>
              <a:ext uri="{28A0092B-C50C-407E-A947-70E740481C1C}">
                <a14:useLocalDpi xmlns:a14="http://schemas.microsoft.com/office/drawing/2010/main"/>
              </a:ext>
            </a:extLst>
          </a:blip>
          <a:srcRect/>
          <a:stretch>
            <a:fillRect/>
          </a:stretch>
        </p:blipFill>
        <p:spPr>
          <a:xfrm>
            <a:off x="1579828" y="6939170"/>
            <a:ext cx="652107" cy="937280"/>
          </a:xfrm>
          <a:custGeom>
            <a:avLst/>
            <a:gdLst/>
            <a:ahLst/>
            <a:cxnLst>
              <a:cxn ang="0">
                <a:pos x="wd2" y="hd2"/>
              </a:cxn>
              <a:cxn ang="5400000">
                <a:pos x="wd2" y="hd2"/>
              </a:cxn>
              <a:cxn ang="10800000">
                <a:pos x="wd2" y="hd2"/>
              </a:cxn>
              <a:cxn ang="16200000">
                <a:pos x="wd2" y="hd2"/>
              </a:cxn>
            </a:cxnLst>
            <a:rect l="0" t="0" r="r" b="b"/>
            <a:pathLst>
              <a:path w="21571" h="21595" extrusionOk="0">
                <a:moveTo>
                  <a:pt x="10802" y="0"/>
                </a:moveTo>
                <a:cubicBezTo>
                  <a:pt x="1025" y="0"/>
                  <a:pt x="791" y="3"/>
                  <a:pt x="517" y="153"/>
                </a:cubicBezTo>
                <a:cubicBezTo>
                  <a:pt x="363" y="237"/>
                  <a:pt x="177" y="404"/>
                  <a:pt x="106" y="523"/>
                </a:cubicBezTo>
                <a:cubicBezTo>
                  <a:pt x="10" y="684"/>
                  <a:pt x="-15" y="3366"/>
                  <a:pt x="7" y="10881"/>
                </a:cubicBezTo>
                <a:cubicBezTo>
                  <a:pt x="35" y="20399"/>
                  <a:pt x="53" y="21035"/>
                  <a:pt x="237" y="21231"/>
                </a:cubicBezTo>
                <a:cubicBezTo>
                  <a:pt x="346" y="21346"/>
                  <a:pt x="597" y="21473"/>
                  <a:pt x="797" y="21513"/>
                </a:cubicBezTo>
                <a:cubicBezTo>
                  <a:pt x="1009" y="21556"/>
                  <a:pt x="5189" y="21590"/>
                  <a:pt x="10846" y="21594"/>
                </a:cubicBezTo>
                <a:cubicBezTo>
                  <a:pt x="19854" y="21600"/>
                  <a:pt x="20553" y="21591"/>
                  <a:pt x="20916" y="21464"/>
                </a:cubicBezTo>
                <a:cubicBezTo>
                  <a:pt x="21131" y="21389"/>
                  <a:pt x="21371" y="21242"/>
                  <a:pt x="21448" y="21135"/>
                </a:cubicBezTo>
                <a:cubicBezTo>
                  <a:pt x="21559" y="20981"/>
                  <a:pt x="21585" y="18788"/>
                  <a:pt x="21564" y="10697"/>
                </a:cubicBezTo>
                <a:lnTo>
                  <a:pt x="21536" y="455"/>
                </a:lnTo>
                <a:lnTo>
                  <a:pt x="21169" y="229"/>
                </a:lnTo>
                <a:lnTo>
                  <a:pt x="20807" y="0"/>
                </a:lnTo>
                <a:lnTo>
                  <a:pt x="10802" y="0"/>
                </a:lnTo>
                <a:close/>
              </a:path>
            </a:pathLst>
          </a:custGeom>
          <a:ln w="12700">
            <a:miter lim="400000"/>
          </a:ln>
          <a:effectLst>
            <a:outerShdw blurRad="165100" dir="5400000" rotWithShape="0">
              <a:srgbClr val="000000">
                <a:alpha val="50000"/>
              </a:srgbClr>
            </a:outerShdw>
          </a:effectLst>
        </p:spPr>
      </p:pic>
      <p:pic>
        <p:nvPicPr>
          <p:cNvPr id="38" name="図 37"/>
          <p:cNvPicPr>
            <a:picLocks noChangeAspect="1"/>
          </p:cNvPicPr>
          <p:nvPr/>
        </p:nvPicPr>
        <p:blipFill rotWithShape="1">
          <a:blip r:embed="rId11"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1024132" y="7055254"/>
            <a:ext cx="441831" cy="773505"/>
          </a:xfrm>
          <a:prstGeom prst="rect">
            <a:avLst/>
          </a:prstGeom>
        </p:spPr>
      </p:pic>
    </p:spTree>
    <p:extLst>
      <p:ext uri="{BB962C8B-B14F-4D97-AF65-F5344CB8AC3E}">
        <p14:creationId xmlns:p14="http://schemas.microsoft.com/office/powerpoint/2010/main" val="1464660924"/>
      </p:ext>
    </p:extLst>
  </p:cSld>
  <p:clrMapOvr>
    <a:masterClrMapping/>
  </p:clrMapOvr>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4BD9AC2A-573E-48E5-B1B7-F768D0D101F3}"/>
              </a:ext>
            </a:extLst>
          </p:cNvPr>
          <p:cNvSpPr>
            <a:spLocks noGrp="1"/>
          </p:cNvSpPr>
          <p:nvPr>
            <p:ph type="sldNum" sz="quarter" idx="4"/>
          </p:nvPr>
        </p:nvSpPr>
        <p:spPr/>
        <p:txBody>
          <a:bodyPr/>
          <a:lstStyle/>
          <a:p>
            <a:fld id="{F1BF7F6E-0413-4353-995D-100289A07FF8}" type="slidenum">
              <a:rPr lang="en-US" altLang="ja-JP" smtClean="0"/>
              <a:pPr/>
              <a:t>90</a:t>
            </a:fld>
            <a:endParaRPr lang="en-US" altLang="ja-JP" dirty="0"/>
          </a:p>
        </p:txBody>
      </p:sp>
      <p:sp>
        <p:nvSpPr>
          <p:cNvPr id="4" name="タイトル 3">
            <a:extLst>
              <a:ext uri="{FF2B5EF4-FFF2-40B4-BE49-F238E27FC236}">
                <a16:creationId xmlns:a16="http://schemas.microsoft.com/office/drawing/2014/main" id="{9032F3A3-2A30-4F60-AC5C-3E48BA59559B}"/>
              </a:ext>
            </a:extLst>
          </p:cNvPr>
          <p:cNvSpPr>
            <a:spLocks noGrp="1"/>
          </p:cNvSpPr>
          <p:nvPr>
            <p:ph type="title"/>
          </p:nvPr>
        </p:nvSpPr>
        <p:spPr>
          <a:xfrm>
            <a:off x="360006" y="216000"/>
            <a:ext cx="8640000" cy="576000"/>
          </a:xfrm>
        </p:spPr>
        <p:txBody>
          <a:bodyPr/>
          <a:lstStyle/>
          <a:p>
            <a:r>
              <a:rPr lang="en-US" altLang="ja-JP" dirty="0">
                <a:latin typeface="Meiryo UI" panose="020B0604030504040204" pitchFamily="50" charset="-128"/>
                <a:ea typeface="Meiryo UI" panose="020B0604030504040204" pitchFamily="50" charset="-128"/>
              </a:rPr>
              <a:t>BC Location</a:t>
            </a:r>
            <a:endParaRPr kumimoji="1" lang="ja-JP" altLang="en-US" dirty="0"/>
          </a:p>
        </p:txBody>
      </p:sp>
      <p:sp>
        <p:nvSpPr>
          <p:cNvPr id="5" name="角丸四角形 13">
            <a:extLst>
              <a:ext uri="{FF2B5EF4-FFF2-40B4-BE49-F238E27FC236}">
                <a16:creationId xmlns:a16="http://schemas.microsoft.com/office/drawing/2014/main" id="{2172F6B8-D94D-4621-B924-07FE389272AF}"/>
              </a:ext>
            </a:extLst>
          </p:cNvPr>
          <p:cNvSpPr/>
          <p:nvPr/>
        </p:nvSpPr>
        <p:spPr bwMode="auto">
          <a:xfrm>
            <a:off x="9022006" y="360000"/>
            <a:ext cx="1080000" cy="288000"/>
          </a:xfrm>
          <a:prstGeom prst="roundRect">
            <a:avLst>
              <a:gd name="adj" fmla="val 13229"/>
            </a:avLst>
          </a:prstGeom>
          <a:solidFill>
            <a:srgbClr val="898FC3"/>
          </a:solidFill>
          <a:ln w="285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defRPr/>
            </a:pPr>
            <a:r>
              <a:rPr kumimoji="1" lang="en-US" altLang="ja-JP" sz="1400" b="1" kern="0" dirty="0">
                <a:solidFill>
                  <a:srgbClr val="FFFFFF"/>
                </a:solidFill>
                <a:latin typeface="Meiryo UI" panose="020B0604030504040204" pitchFamily="50" charset="-128"/>
                <a:ea typeface="Meiryo UI" panose="020B0604030504040204" pitchFamily="50" charset="-128"/>
                <a:cs typeface="Verdana" panose="020B0604030504040204" pitchFamily="34" charset="0"/>
              </a:rPr>
              <a:t>iOS</a:t>
            </a:r>
            <a:endParaRPr kumimoji="1" lang="ja-JP" altLang="en-US" sz="1400" b="1" kern="0" dirty="0">
              <a:solidFill>
                <a:srgbClr val="FFFFFF"/>
              </a:solidFill>
              <a:latin typeface="Meiryo UI" panose="020B0604030504040204" pitchFamily="50" charset="-128"/>
              <a:ea typeface="Meiryo UI" panose="020B0604030504040204" pitchFamily="50" charset="-128"/>
              <a:cs typeface="Verdana" panose="020B0604030504040204" pitchFamily="34" charset="0"/>
            </a:endParaRPr>
          </a:p>
        </p:txBody>
      </p:sp>
      <p:sp>
        <p:nvSpPr>
          <p:cNvPr id="7" name="テキスト ボックス 6">
            <a:extLst>
              <a:ext uri="{FF2B5EF4-FFF2-40B4-BE49-F238E27FC236}">
                <a16:creationId xmlns:a16="http://schemas.microsoft.com/office/drawing/2014/main" id="{8E1CBA9D-9AA1-4018-84DF-447FCD7C36BB}"/>
              </a:ext>
            </a:extLst>
          </p:cNvPr>
          <p:cNvSpPr txBox="1"/>
          <p:nvPr/>
        </p:nvSpPr>
        <p:spPr>
          <a:xfrm>
            <a:off x="2905904" y="300904"/>
            <a:ext cx="1440160" cy="400110"/>
          </a:xfrm>
          <a:prstGeom prst="rect">
            <a:avLst/>
          </a:prstGeom>
          <a:noFill/>
          <a:ln w="12700">
            <a:solidFill>
              <a:srgbClr val="DE0000"/>
            </a:solidFill>
          </a:ln>
        </p:spPr>
        <p:txBody>
          <a:bodyPr wrap="square" rtlCol="0" anchor="ctr" anchorCtr="1">
            <a:spAutoFit/>
          </a:bodyPr>
          <a:lstStyle/>
          <a:p>
            <a:r>
              <a:rPr lang="ja-JP" altLang="en-US" sz="2000" b="1" dirty="0">
                <a:solidFill>
                  <a:srgbClr val="DE0000"/>
                </a:solidFill>
                <a:latin typeface="Meiryo UI" panose="020B0604030504040204" pitchFamily="50" charset="-128"/>
                <a:ea typeface="Meiryo UI" panose="020B0604030504040204" pitchFamily="50" charset="-128"/>
                <a:sym typeface="ヒラギノ角ゴ ProN W6" charset="0"/>
              </a:rPr>
              <a:t>注意事項</a:t>
            </a:r>
          </a:p>
        </p:txBody>
      </p:sp>
      <p:graphicFrame>
        <p:nvGraphicFramePr>
          <p:cNvPr id="10" name="Group 126">
            <a:extLst>
              <a:ext uri="{FF2B5EF4-FFF2-40B4-BE49-F238E27FC236}">
                <a16:creationId xmlns:a16="http://schemas.microsoft.com/office/drawing/2014/main" id="{207CEACF-153E-4A63-B8E1-468719F4D5E0}"/>
              </a:ext>
            </a:extLst>
          </p:cNvPr>
          <p:cNvGraphicFramePr>
            <a:graphicFrameLocks noGrp="1"/>
          </p:cNvGraphicFramePr>
          <p:nvPr>
            <p:extLst>
              <p:ext uri="{D42A27DB-BD31-4B8C-83A1-F6EECF244321}">
                <p14:modId xmlns:p14="http://schemas.microsoft.com/office/powerpoint/2010/main" val="2567551855"/>
              </p:ext>
            </p:extLst>
          </p:nvPr>
        </p:nvGraphicFramePr>
        <p:xfrm>
          <a:off x="596950" y="1634402"/>
          <a:ext cx="11809312" cy="7490073"/>
        </p:xfrm>
        <a:graphic>
          <a:graphicData uri="http://schemas.openxmlformats.org/drawingml/2006/table">
            <a:tbl>
              <a:tblPr/>
              <a:tblGrid>
                <a:gridCol w="11809312">
                  <a:extLst>
                    <a:ext uri="{9D8B030D-6E8A-4147-A177-3AD203B41FA5}">
                      <a16:colId xmlns:a16="http://schemas.microsoft.com/office/drawing/2014/main" val="20000"/>
                    </a:ext>
                  </a:extLst>
                </a:gridCol>
              </a:tblGrid>
              <a:tr h="496121">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1" lang="ja-JP" altLang="en-US" sz="1800" b="1" i="0" u="none" strike="noStrike" cap="none" normalizeH="0" baseline="0" dirty="0">
                          <a:ln>
                            <a:noFill/>
                          </a:ln>
                          <a:solidFill>
                            <a:schemeClr val="bg1"/>
                          </a:solidFill>
                          <a:effectLst/>
                          <a:latin typeface="Meiryo UI" panose="020B0604030504040204" pitchFamily="50" charset="-128"/>
                          <a:ea typeface="Meiryo UI" panose="020B0604030504040204" pitchFamily="50" charset="-128"/>
                        </a:rPr>
                        <a:t>内　容</a:t>
                      </a:r>
                    </a:p>
                  </a:txBody>
                  <a:tcPr marL="0" marR="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solidFill>
                      <a:schemeClr val="bg1">
                        <a:lumMod val="65000"/>
                      </a:schemeClr>
                    </a:solidFill>
                  </a:tcPr>
                </a:tc>
                <a:extLst>
                  <a:ext uri="{0D108BD9-81ED-4DB2-BD59-A6C34878D82A}">
                    <a16:rowId xmlns:a16="http://schemas.microsoft.com/office/drawing/2014/main" val="10000"/>
                  </a:ext>
                </a:extLst>
              </a:tr>
              <a:tr h="999136">
                <a:tc>
                  <a:txBody>
                    <a:bodyPr/>
                    <a:lstStyle/>
                    <a:p>
                      <a:pPr marL="144000" marR="0" lvl="0" indent="-144000" algn="l" defTabSz="914400" rtl="0" eaLnBrk="1" fontAlgn="base" latinLnBrk="0" hangingPunct="1">
                        <a:lnSpc>
                          <a:spcPct val="100000"/>
                        </a:lnSpc>
                        <a:spcBef>
                          <a:spcPts val="0"/>
                        </a:spcBef>
                        <a:spcAft>
                          <a:spcPct val="0"/>
                        </a:spcAft>
                        <a:buClrTx/>
                        <a:buSzTx/>
                        <a:buFontTx/>
                        <a:buNone/>
                        <a:tabLst/>
                        <a:defRPr/>
                      </a:pPr>
                      <a:r>
                        <a:rPr kumimoji="1" lang="en-US" altLang="ja-JP" sz="1600" b="0" dirty="0" err="1">
                          <a:solidFill>
                            <a:schemeClr val="tx1"/>
                          </a:solidFill>
                          <a:latin typeface="Meiryo UI" panose="020B0604030504040204" pitchFamily="50" charset="-128"/>
                          <a:ea typeface="Meiryo UI" panose="020B0604030504040204" pitchFamily="50" charset="-128"/>
                        </a:rPr>
                        <a:t>iPhone</a:t>
                      </a:r>
                      <a:r>
                        <a:rPr kumimoji="1" lang="en-US" altLang="ja-JP" sz="1600" b="0" dirty="0">
                          <a:solidFill>
                            <a:schemeClr val="tx1"/>
                          </a:solidFill>
                          <a:latin typeface="Meiryo UI" panose="020B0604030504040204" pitchFamily="50" charset="-128"/>
                          <a:ea typeface="Meiryo UI" panose="020B0604030504040204" pitchFamily="50" charset="-128"/>
                        </a:rPr>
                        <a:t>/</a:t>
                      </a:r>
                      <a:r>
                        <a:rPr kumimoji="1" lang="en-US" altLang="ja-JP" sz="1600" b="0" dirty="0" err="1">
                          <a:solidFill>
                            <a:schemeClr val="tx1"/>
                          </a:solidFill>
                          <a:latin typeface="Meiryo UI" panose="020B0604030504040204" pitchFamily="50" charset="-128"/>
                          <a:ea typeface="Meiryo UI" panose="020B0604030504040204" pitchFamily="50" charset="-128"/>
                        </a:rPr>
                        <a:t>iPad</a:t>
                      </a:r>
                      <a:r>
                        <a:rPr kumimoji="1" lang="ja-JP" altLang="en-US" sz="1600" b="0" dirty="0">
                          <a:solidFill>
                            <a:schemeClr val="tx1"/>
                          </a:solidFill>
                          <a:latin typeface="Meiryo UI" panose="020B0604030504040204" pitchFamily="50" charset="-128"/>
                          <a:ea typeface="Meiryo UI" panose="020B0604030504040204" pitchFamily="50" charset="-128"/>
                        </a:rPr>
                        <a:t>向けのアプリです。</a:t>
                      </a:r>
                      <a:r>
                        <a:rPr kumimoji="1" lang="en-US" altLang="ja-JP" sz="1600" b="0" dirty="0">
                          <a:solidFill>
                            <a:schemeClr val="tx1"/>
                          </a:solidFill>
                          <a:latin typeface="Meiryo UI" panose="020B0604030504040204" pitchFamily="50" charset="-128"/>
                          <a:ea typeface="Meiryo UI" panose="020B0604030504040204" pitchFamily="50" charset="-128"/>
                        </a:rPr>
                        <a:t>Wi-Fi</a:t>
                      </a:r>
                      <a:r>
                        <a:rPr kumimoji="1" lang="ja-JP" altLang="en-US" sz="1600" b="0" dirty="0">
                          <a:solidFill>
                            <a:schemeClr val="tx1"/>
                          </a:solidFill>
                          <a:latin typeface="Meiryo UI" panose="020B0604030504040204" pitchFamily="50" charset="-128"/>
                          <a:ea typeface="Meiryo UI" panose="020B0604030504040204" pitchFamily="50" charset="-128"/>
                        </a:rPr>
                        <a:t>モデルは対象外です。</a:t>
                      </a:r>
                      <a:endParaRPr kumimoji="1" lang="en-US" altLang="ja-JP" sz="1600" b="0" dirty="0">
                        <a:solidFill>
                          <a:schemeClr val="tx1"/>
                        </a:solidFill>
                        <a:latin typeface="Meiryo UI" panose="020B0604030504040204" pitchFamily="50" charset="-128"/>
                        <a:ea typeface="Meiryo UI" panose="020B0604030504040204" pitchFamily="50" charset="-128"/>
                      </a:endParaRPr>
                    </a:p>
                    <a:p>
                      <a:pPr marL="144000" marR="0" lvl="0" indent="-144000" algn="l" defTabSz="914400" rtl="0" eaLnBrk="1" fontAlgn="base" latinLnBrk="0" hangingPunct="1">
                        <a:lnSpc>
                          <a:spcPct val="100000"/>
                        </a:lnSpc>
                        <a:spcBef>
                          <a:spcPts val="0"/>
                        </a:spcBef>
                        <a:spcAft>
                          <a:spcPct val="0"/>
                        </a:spcAft>
                        <a:buClrTx/>
                        <a:buSzTx/>
                        <a:buFontTx/>
                        <a:buNone/>
                        <a:tabLst/>
                        <a:defRPr/>
                      </a:pPr>
                      <a:r>
                        <a:rPr kumimoji="1" lang="ja-JP" altLang="en-US" sz="1600" b="0" dirty="0">
                          <a:solidFill>
                            <a:schemeClr val="tx1"/>
                          </a:solidFill>
                          <a:latin typeface="Meiryo UI" panose="020B0604030504040204" pitchFamily="50" charset="-128"/>
                          <a:ea typeface="Meiryo UI" panose="020B0604030504040204" pitchFamily="50" charset="-128"/>
                        </a:rPr>
                        <a:t>海外キャリア端末ご利用時、海外ローミングご利用時は、位置情報機能はサポート対象外となります。</a:t>
                      </a:r>
                      <a:endParaRPr kumimoji="1" lang="en-US" altLang="ja-JP" sz="1600" b="0" dirty="0">
                        <a:solidFill>
                          <a:schemeClr val="tx1"/>
                        </a:solidFill>
                        <a:latin typeface="Meiryo UI" panose="020B0604030504040204" pitchFamily="50" charset="-128"/>
                        <a:ea typeface="Meiryo UI" panose="020B0604030504040204" pitchFamily="50" charset="-128"/>
                      </a:endParaRPr>
                    </a:p>
                    <a:p>
                      <a:pPr marL="144000" marR="0" lvl="0" indent="-144000" algn="l" defTabSz="914400" rtl="0" eaLnBrk="1" fontAlgn="base" latinLnBrk="0" hangingPunct="1">
                        <a:lnSpc>
                          <a:spcPct val="100000"/>
                        </a:lnSpc>
                        <a:spcBef>
                          <a:spcPts val="0"/>
                        </a:spcBef>
                        <a:spcAft>
                          <a:spcPct val="0"/>
                        </a:spcAft>
                        <a:buClrTx/>
                        <a:buSzTx/>
                        <a:buFontTx/>
                        <a:buNone/>
                        <a:tabLst/>
                        <a:defRPr/>
                      </a:pPr>
                      <a:r>
                        <a:rPr kumimoji="1" lang="ja-JP" altLang="en-US" sz="1600" b="0" dirty="0">
                          <a:solidFill>
                            <a:schemeClr val="tx1"/>
                          </a:solidFill>
                          <a:latin typeface="Meiryo UI" panose="020B0604030504040204" pitchFamily="50" charset="-128"/>
                          <a:ea typeface="Meiryo UI" panose="020B0604030504040204" pitchFamily="50" charset="-128"/>
                        </a:rPr>
                        <a:t>（日本以外の国の地図は表示されません）</a:t>
                      </a:r>
                    </a:p>
                  </a:txBody>
                  <a:tcPr marL="216000" marR="144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999136">
                <a:tc>
                  <a:txBody>
                    <a:bodyPr/>
                    <a:lstStyle/>
                    <a:p>
                      <a:pPr marL="144000" marR="0" lvl="0" indent="-144000" algn="l" defTabSz="914400" rtl="0" eaLnBrk="1" fontAlgn="base" latinLnBrk="0" hangingPunct="1">
                        <a:lnSpc>
                          <a:spcPct val="100000"/>
                        </a:lnSpc>
                        <a:spcBef>
                          <a:spcPts val="0"/>
                        </a:spcBef>
                        <a:spcAft>
                          <a:spcPct val="0"/>
                        </a:spcAft>
                        <a:buClrTx/>
                        <a:buSzTx/>
                        <a:buFontTx/>
                        <a:buNone/>
                        <a:tabLst/>
                        <a:defRPr/>
                      </a:pPr>
                      <a:r>
                        <a:rPr kumimoji="1" lang="ja-JP" altLang="en-US" sz="1600" b="0" dirty="0">
                          <a:solidFill>
                            <a:schemeClr val="tx1"/>
                          </a:solidFill>
                          <a:latin typeface="Meiryo UI" panose="020B0604030504040204" pitchFamily="50" charset="-128"/>
                          <a:ea typeface="Meiryo UI" panose="020B0604030504040204" pitchFamily="50" charset="-128"/>
                        </a:rPr>
                        <a:t>インハウスアプリ版のみの提供です。</a:t>
                      </a:r>
                    </a:p>
                  </a:txBody>
                  <a:tcPr marL="216000" marR="144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999136">
                <a:tc>
                  <a:txBody>
                    <a:bodyPr/>
                    <a:lstStyle/>
                    <a:p>
                      <a:pPr marL="144000" marR="0" lvl="0" indent="-144000" algn="l" defTabSz="914400" rtl="0" eaLnBrk="1" fontAlgn="base" latinLnBrk="0" hangingPunct="1">
                        <a:lnSpc>
                          <a:spcPct val="100000"/>
                        </a:lnSpc>
                        <a:spcBef>
                          <a:spcPts val="0"/>
                        </a:spcBef>
                        <a:spcAft>
                          <a:spcPct val="0"/>
                        </a:spcAft>
                        <a:buClrTx/>
                        <a:buSzTx/>
                        <a:buFontTx/>
                        <a:buNone/>
                        <a:tabLst/>
                        <a:defRPr/>
                      </a:pPr>
                      <a:r>
                        <a:rPr kumimoji="1" lang="en-US" altLang="ja-JP" sz="1600" b="0" dirty="0">
                          <a:solidFill>
                            <a:schemeClr val="tx1"/>
                          </a:solidFill>
                          <a:latin typeface="Meiryo UI" panose="020B0604030504040204" pitchFamily="50" charset="-128"/>
                          <a:ea typeface="Meiryo UI" panose="020B0604030504040204" pitchFamily="50" charset="-128"/>
                        </a:rPr>
                        <a:t>BC Location</a:t>
                      </a:r>
                      <a:r>
                        <a:rPr kumimoji="1" lang="ja-JP" altLang="en-US" sz="1600" b="0" dirty="0">
                          <a:solidFill>
                            <a:schemeClr val="tx1"/>
                          </a:solidFill>
                          <a:latin typeface="Meiryo UI" panose="020B0604030504040204" pitchFamily="50" charset="-128"/>
                          <a:ea typeface="Meiryo UI" panose="020B0604030504040204" pitchFamily="50" charset="-128"/>
                        </a:rPr>
                        <a:t>のインストール前に</a:t>
                      </a:r>
                      <a:r>
                        <a:rPr kumimoji="1" lang="en-US" altLang="ja-JP" sz="1600" b="0" dirty="0" err="1">
                          <a:solidFill>
                            <a:schemeClr val="tx1"/>
                          </a:solidFill>
                          <a:latin typeface="Meiryo UI" panose="020B0604030504040204" pitchFamily="50" charset="-128"/>
                          <a:ea typeface="Meiryo UI" panose="020B0604030504040204" pitchFamily="50" charset="-128"/>
                        </a:rPr>
                        <a:t>BizConPlace</a:t>
                      </a:r>
                      <a:r>
                        <a:rPr kumimoji="1" lang="ja-JP" altLang="en-US" sz="1600" b="0" dirty="0">
                          <a:solidFill>
                            <a:schemeClr val="tx1"/>
                          </a:solidFill>
                          <a:latin typeface="Meiryo UI" panose="020B0604030504040204" pitchFamily="50" charset="-128"/>
                          <a:ea typeface="Meiryo UI" panose="020B0604030504040204" pitchFamily="50" charset="-128"/>
                        </a:rPr>
                        <a:t>のインストールおよび認証が完了している必要があります。</a:t>
                      </a:r>
                      <a:endParaRPr kumimoji="1" lang="en-US" altLang="ja-JP" sz="1600" b="0" dirty="0">
                        <a:solidFill>
                          <a:schemeClr val="tx1"/>
                        </a:solidFill>
                        <a:latin typeface="Meiryo UI" panose="020B0604030504040204" pitchFamily="50" charset="-128"/>
                        <a:ea typeface="Meiryo UI" panose="020B0604030504040204" pitchFamily="50" charset="-128"/>
                      </a:endParaRPr>
                    </a:p>
                    <a:p>
                      <a:pPr marL="144000" marR="0" lvl="0" indent="-144000" algn="l" defTabSz="914400" rtl="0" eaLnBrk="1" fontAlgn="base" latinLnBrk="0" hangingPunct="1">
                        <a:lnSpc>
                          <a:spcPct val="100000"/>
                        </a:lnSpc>
                        <a:spcBef>
                          <a:spcPts val="0"/>
                        </a:spcBef>
                        <a:spcAft>
                          <a:spcPct val="0"/>
                        </a:spcAft>
                        <a:buClrTx/>
                        <a:buSzTx/>
                        <a:buFontTx/>
                        <a:buNone/>
                        <a:tabLst/>
                        <a:defRPr/>
                      </a:pPr>
                      <a:r>
                        <a:rPr kumimoji="1" lang="ja-JP" altLang="en-US" sz="1600" b="0" dirty="0">
                          <a:solidFill>
                            <a:schemeClr val="tx1"/>
                          </a:solidFill>
                          <a:latin typeface="Meiryo UI" panose="020B0604030504040204" pitchFamily="50" charset="-128"/>
                          <a:ea typeface="Meiryo UI" panose="020B0604030504040204" pitchFamily="50" charset="-128"/>
                        </a:rPr>
                        <a:t>また、初回起動時のみ</a:t>
                      </a:r>
                      <a:r>
                        <a:rPr kumimoji="1" lang="en-US" altLang="ja-JP" sz="1600" b="0" dirty="0" err="1">
                          <a:solidFill>
                            <a:schemeClr val="tx1"/>
                          </a:solidFill>
                          <a:latin typeface="Meiryo UI" panose="020B0604030504040204" pitchFamily="50" charset="-128"/>
                          <a:ea typeface="Meiryo UI" panose="020B0604030504040204" pitchFamily="50" charset="-128"/>
                        </a:rPr>
                        <a:t>BizConPlace</a:t>
                      </a:r>
                      <a:r>
                        <a:rPr kumimoji="1" lang="ja-JP" altLang="en-US" sz="1600" b="0" dirty="0">
                          <a:solidFill>
                            <a:schemeClr val="tx1"/>
                          </a:solidFill>
                          <a:latin typeface="Meiryo UI" panose="020B0604030504040204" pitchFamily="50" charset="-128"/>
                          <a:ea typeface="Meiryo UI" panose="020B0604030504040204" pitchFamily="50" charset="-128"/>
                        </a:rPr>
                        <a:t>から起動する必要があります。</a:t>
                      </a:r>
                      <a:endParaRPr kumimoji="1" lang="en-US" altLang="ja-JP" sz="1600" b="0" dirty="0">
                        <a:solidFill>
                          <a:schemeClr val="tx1"/>
                        </a:solidFill>
                        <a:latin typeface="Meiryo UI" panose="020B0604030504040204" pitchFamily="50" charset="-128"/>
                        <a:ea typeface="Meiryo UI" panose="020B0604030504040204" pitchFamily="50" charset="-128"/>
                      </a:endParaRPr>
                    </a:p>
                    <a:p>
                      <a:pPr marL="144000" marR="0" lvl="0" indent="-144000" algn="l" defTabSz="914400" rtl="0" eaLnBrk="1" fontAlgn="base" latinLnBrk="0" hangingPunct="1">
                        <a:lnSpc>
                          <a:spcPct val="100000"/>
                        </a:lnSpc>
                        <a:spcBef>
                          <a:spcPts val="0"/>
                        </a:spcBef>
                        <a:spcAft>
                          <a:spcPct val="0"/>
                        </a:spcAft>
                        <a:buClrTx/>
                        <a:buSzTx/>
                        <a:buFontTx/>
                        <a:buNone/>
                        <a:tabLst/>
                        <a:defRPr/>
                      </a:pPr>
                      <a:r>
                        <a:rPr kumimoji="1" lang="en-US" altLang="ja-JP" sz="1600" b="0" dirty="0">
                          <a:solidFill>
                            <a:schemeClr val="tx1"/>
                          </a:solidFill>
                          <a:latin typeface="Meiryo UI" panose="020B0604030504040204" pitchFamily="50" charset="-128"/>
                          <a:ea typeface="Meiryo UI" panose="020B0604030504040204" pitchFamily="50" charset="-128"/>
                        </a:rPr>
                        <a:t>※BC Location</a:t>
                      </a:r>
                      <a:r>
                        <a:rPr kumimoji="1" lang="ja-JP" altLang="en-US" sz="1600" b="0" dirty="0">
                          <a:solidFill>
                            <a:schemeClr val="tx1"/>
                          </a:solidFill>
                          <a:latin typeface="Meiryo UI" panose="020B0604030504040204" pitchFamily="50" charset="-128"/>
                          <a:ea typeface="Meiryo UI" panose="020B0604030504040204" pitchFamily="50" charset="-128"/>
                        </a:rPr>
                        <a:t>バージョン</a:t>
                      </a:r>
                      <a:r>
                        <a:rPr kumimoji="1" lang="en-US" altLang="ja-JP" sz="1600" b="0" dirty="0">
                          <a:solidFill>
                            <a:schemeClr val="tx1"/>
                          </a:solidFill>
                          <a:latin typeface="Meiryo UI" panose="020B0604030504040204" pitchFamily="50" charset="-128"/>
                          <a:ea typeface="Meiryo UI" panose="020B0604030504040204" pitchFamily="50" charset="-128"/>
                        </a:rPr>
                        <a:t>2.0.1H</a:t>
                      </a:r>
                      <a:r>
                        <a:rPr kumimoji="1" lang="ja-JP" altLang="en-US" sz="1600" b="0" dirty="0">
                          <a:solidFill>
                            <a:schemeClr val="tx1"/>
                          </a:solidFill>
                          <a:latin typeface="Meiryo UI" panose="020B0604030504040204" pitchFamily="50" charset="-128"/>
                          <a:ea typeface="Meiryo UI" panose="020B0604030504040204" pitchFamily="50" charset="-128"/>
                        </a:rPr>
                        <a:t>以前。バージョン</a:t>
                      </a:r>
                      <a:r>
                        <a:rPr kumimoji="1" lang="en-US" altLang="ja-JP" sz="1600" b="0" dirty="0">
                          <a:solidFill>
                            <a:schemeClr val="tx1"/>
                          </a:solidFill>
                          <a:latin typeface="Meiryo UI" panose="020B0604030504040204" pitchFamily="50" charset="-128"/>
                          <a:ea typeface="Meiryo UI" panose="020B0604030504040204" pitchFamily="50" charset="-128"/>
                        </a:rPr>
                        <a:t>2.0.2H</a:t>
                      </a:r>
                      <a:r>
                        <a:rPr kumimoji="1" lang="ja-JP" altLang="en-US" sz="1600" b="0" dirty="0">
                          <a:solidFill>
                            <a:schemeClr val="tx1"/>
                          </a:solidFill>
                          <a:latin typeface="Meiryo UI" panose="020B0604030504040204" pitchFamily="50" charset="-128"/>
                          <a:ea typeface="Meiryo UI" panose="020B0604030504040204" pitchFamily="50" charset="-128"/>
                        </a:rPr>
                        <a:t>以降は</a:t>
                      </a:r>
                      <a:r>
                        <a:rPr kumimoji="1" lang="en-US" altLang="ja-JP" sz="1600" b="0" dirty="0" err="1">
                          <a:solidFill>
                            <a:schemeClr val="tx1"/>
                          </a:solidFill>
                          <a:latin typeface="Meiryo UI" panose="020B0604030504040204" pitchFamily="50" charset="-128"/>
                          <a:ea typeface="Meiryo UI" panose="020B0604030504040204" pitchFamily="50" charset="-128"/>
                        </a:rPr>
                        <a:t>BizConPlace</a:t>
                      </a:r>
                      <a:r>
                        <a:rPr kumimoji="1" lang="ja-JP" altLang="en-US" sz="1600" b="0" dirty="0">
                          <a:solidFill>
                            <a:schemeClr val="tx1"/>
                          </a:solidFill>
                          <a:latin typeface="Meiryo UI" panose="020B0604030504040204" pitchFamily="50" charset="-128"/>
                          <a:ea typeface="Meiryo UI" panose="020B0604030504040204" pitchFamily="50" charset="-128"/>
                        </a:rPr>
                        <a:t>は不要です。</a:t>
                      </a:r>
                    </a:p>
                  </a:txBody>
                  <a:tcPr marL="216000" marR="144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r h="999136">
                <a:tc>
                  <a:txBody>
                    <a:bodyPr/>
                    <a:lstStyle/>
                    <a:p>
                      <a:pPr marL="144000" marR="0" lvl="0" indent="-144000" algn="l" defTabSz="914400" rtl="0" eaLnBrk="1" fontAlgn="base" latinLnBrk="0" hangingPunct="1">
                        <a:lnSpc>
                          <a:spcPct val="100000"/>
                        </a:lnSpc>
                        <a:spcBef>
                          <a:spcPts val="0"/>
                        </a:spcBef>
                        <a:spcAft>
                          <a:spcPct val="0"/>
                        </a:spcAft>
                        <a:buClrTx/>
                        <a:buSzTx/>
                        <a:buFontTx/>
                        <a:buNone/>
                        <a:tabLst/>
                        <a:defRPr/>
                      </a:pPr>
                      <a:r>
                        <a:rPr kumimoji="1" lang="ja-JP" altLang="en-US" sz="1600" b="0" dirty="0">
                          <a:solidFill>
                            <a:schemeClr val="tx1"/>
                          </a:solidFill>
                          <a:latin typeface="Meiryo UI" panose="020B0604030504040204" pitchFamily="50" charset="-128"/>
                          <a:ea typeface="Meiryo UI" panose="020B0604030504040204" pitchFamily="50" charset="-128"/>
                        </a:rPr>
                        <a:t>対象デバイスの設定で位置情報サービスが許可されている必要があります。また、アプリの「位置情報の利用を許可」設定で</a:t>
                      </a:r>
                      <a:endParaRPr kumimoji="1" lang="en-US" altLang="ja-JP" sz="1600" b="0" dirty="0">
                        <a:solidFill>
                          <a:schemeClr val="tx1"/>
                        </a:solidFill>
                        <a:latin typeface="Meiryo UI" panose="020B0604030504040204" pitchFamily="50" charset="-128"/>
                        <a:ea typeface="Meiryo UI" panose="020B0604030504040204" pitchFamily="50" charset="-128"/>
                      </a:endParaRPr>
                    </a:p>
                    <a:p>
                      <a:pPr marL="144000" marR="0" lvl="0" indent="-144000" algn="l" defTabSz="914400" rtl="0" eaLnBrk="1" fontAlgn="base" latinLnBrk="0" hangingPunct="1">
                        <a:lnSpc>
                          <a:spcPct val="100000"/>
                        </a:lnSpc>
                        <a:spcBef>
                          <a:spcPts val="0"/>
                        </a:spcBef>
                        <a:spcAft>
                          <a:spcPct val="0"/>
                        </a:spcAft>
                        <a:buClrTx/>
                        <a:buSzTx/>
                        <a:buFontTx/>
                        <a:buNone/>
                        <a:tabLst/>
                        <a:defRPr/>
                      </a:pPr>
                      <a:r>
                        <a:rPr kumimoji="1" lang="ja-JP" altLang="en-US" sz="1600" b="0" dirty="0">
                          <a:solidFill>
                            <a:schemeClr val="tx1"/>
                          </a:solidFill>
                          <a:latin typeface="Meiryo UI" panose="020B0604030504040204" pitchFamily="50" charset="-128"/>
                          <a:ea typeface="Meiryo UI" panose="020B0604030504040204" pitchFamily="50" charset="-128"/>
                        </a:rPr>
                        <a:t>「</a:t>
                      </a:r>
                      <a:r>
                        <a:rPr kumimoji="1" lang="en-US" altLang="ja-JP" sz="1600" b="0" dirty="0">
                          <a:solidFill>
                            <a:schemeClr val="tx1"/>
                          </a:solidFill>
                          <a:latin typeface="Meiryo UI" panose="020B0604030504040204" pitchFamily="50" charset="-128"/>
                          <a:ea typeface="Meiryo UI" panose="020B0604030504040204" pitchFamily="50" charset="-128"/>
                        </a:rPr>
                        <a:t>App</a:t>
                      </a:r>
                      <a:r>
                        <a:rPr kumimoji="1" lang="ja-JP" altLang="en-US" sz="1600" b="0" dirty="0">
                          <a:solidFill>
                            <a:schemeClr val="tx1"/>
                          </a:solidFill>
                          <a:latin typeface="Meiryo UI" panose="020B0604030504040204" pitchFamily="50" charset="-128"/>
                          <a:ea typeface="Meiryo UI" panose="020B0604030504040204" pitchFamily="50" charset="-128"/>
                        </a:rPr>
                        <a:t>の使用中は許可」が選択されている必要があります。</a:t>
                      </a:r>
                    </a:p>
                  </a:txBody>
                  <a:tcPr marL="216000" marR="144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71473674"/>
                  </a:ext>
                </a:extLst>
              </a:tr>
              <a:tr h="999136">
                <a:tc>
                  <a:txBody>
                    <a:bodyPr/>
                    <a:lstStyle/>
                    <a:p>
                      <a:pPr marL="144000" marR="0" lvl="0" indent="-144000" algn="l" defTabSz="914400" rtl="0" eaLnBrk="1" fontAlgn="base" latinLnBrk="0" hangingPunct="1">
                        <a:lnSpc>
                          <a:spcPct val="100000"/>
                        </a:lnSpc>
                        <a:spcBef>
                          <a:spcPts val="0"/>
                        </a:spcBef>
                        <a:spcAft>
                          <a:spcPct val="0"/>
                        </a:spcAft>
                        <a:buClrTx/>
                        <a:buSzTx/>
                        <a:buFontTx/>
                        <a:buNone/>
                        <a:tabLst/>
                        <a:defRPr/>
                      </a:pPr>
                      <a:r>
                        <a:rPr lang="ja-JP" altLang="en-US" sz="1600" dirty="0"/>
                        <a:t>デバイスが電源オフや圏外などの間は動作しません。</a:t>
                      </a:r>
                      <a:endParaRPr kumimoji="1" lang="ja-JP" altLang="en-US" sz="1600" b="0" dirty="0">
                        <a:solidFill>
                          <a:schemeClr val="tx1"/>
                        </a:solidFill>
                        <a:latin typeface="Meiryo UI" panose="020B0604030504040204" pitchFamily="50" charset="-128"/>
                        <a:ea typeface="Meiryo UI" panose="020B0604030504040204" pitchFamily="50" charset="-128"/>
                      </a:endParaRPr>
                    </a:p>
                  </a:txBody>
                  <a:tcPr marL="216000" marR="144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2029362264"/>
                  </a:ext>
                </a:extLst>
              </a:tr>
              <a:tr h="999136">
                <a:tc>
                  <a:txBody>
                    <a:bodyPr/>
                    <a:lstStyle/>
                    <a:p>
                      <a:pPr marL="144000" marR="0" lvl="0" indent="-144000" algn="l" defTabSz="914400" rtl="0" eaLnBrk="1" fontAlgn="base" latinLnBrk="0" hangingPunct="1">
                        <a:lnSpc>
                          <a:spcPct val="100000"/>
                        </a:lnSpc>
                        <a:spcBef>
                          <a:spcPts val="0"/>
                        </a:spcBef>
                        <a:spcAft>
                          <a:spcPct val="0"/>
                        </a:spcAft>
                        <a:buClrTx/>
                        <a:buSzTx/>
                        <a:buFontTx/>
                        <a:buNone/>
                        <a:tabLst/>
                        <a:defRPr/>
                      </a:pPr>
                      <a:r>
                        <a:rPr lang="ja-JP" altLang="en-US" sz="1600" dirty="0"/>
                        <a:t>バックグラウンドから</a:t>
                      </a:r>
                      <a:r>
                        <a:rPr lang="en-US" altLang="ja-JP" sz="1600" dirty="0"/>
                        <a:t>BC Location</a:t>
                      </a:r>
                      <a:r>
                        <a:rPr lang="ja-JP" altLang="en-US" sz="1600" dirty="0"/>
                        <a:t>を削除すると、機能は停止します。ただし</a:t>
                      </a:r>
                      <a:r>
                        <a:rPr lang="en-US" altLang="ja-JP" sz="1600" dirty="0"/>
                        <a:t>iOS 8</a:t>
                      </a:r>
                      <a:r>
                        <a:rPr lang="ja-JP" altLang="en-US" sz="1600" dirty="0"/>
                        <a:t>以降は、基地局移動を検知すると</a:t>
                      </a:r>
                      <a:endParaRPr lang="en-US" altLang="ja-JP" sz="1600" dirty="0"/>
                    </a:p>
                    <a:p>
                      <a:pPr marL="144000" marR="0" lvl="0" indent="-144000" algn="l" defTabSz="914400" rtl="0" eaLnBrk="1" fontAlgn="base" latinLnBrk="0" hangingPunct="1">
                        <a:lnSpc>
                          <a:spcPct val="100000"/>
                        </a:lnSpc>
                        <a:spcBef>
                          <a:spcPts val="0"/>
                        </a:spcBef>
                        <a:spcAft>
                          <a:spcPct val="0"/>
                        </a:spcAft>
                        <a:buClrTx/>
                        <a:buSzTx/>
                        <a:buFontTx/>
                        <a:buNone/>
                        <a:tabLst/>
                        <a:defRPr/>
                      </a:pPr>
                      <a:r>
                        <a:rPr lang="ja-JP" altLang="en-US" sz="1600" dirty="0"/>
                        <a:t>位置情報の取得を再開します。 </a:t>
                      </a:r>
                      <a:endParaRPr kumimoji="1" lang="ja-JP" altLang="en-US" sz="1600" b="0" dirty="0">
                        <a:solidFill>
                          <a:schemeClr val="tx1"/>
                        </a:solidFill>
                        <a:latin typeface="Meiryo UI" panose="020B0604030504040204" pitchFamily="50" charset="-128"/>
                        <a:ea typeface="Meiryo UI" panose="020B0604030504040204" pitchFamily="50" charset="-128"/>
                      </a:endParaRPr>
                    </a:p>
                  </a:txBody>
                  <a:tcPr marL="216000" marR="144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2458639023"/>
                  </a:ext>
                </a:extLst>
              </a:tr>
              <a:tr h="999136">
                <a:tc>
                  <a:txBody>
                    <a:bodyPr/>
                    <a:lstStyle/>
                    <a:p>
                      <a:pPr marL="144000" marR="0" lvl="0" indent="-144000" algn="l" defTabSz="914400" rtl="0" eaLnBrk="1" fontAlgn="base" latinLnBrk="0" hangingPunct="1">
                        <a:lnSpc>
                          <a:spcPct val="100000"/>
                        </a:lnSpc>
                        <a:spcBef>
                          <a:spcPts val="0"/>
                        </a:spcBef>
                        <a:spcAft>
                          <a:spcPct val="0"/>
                        </a:spcAft>
                        <a:buClrTx/>
                        <a:buSzTx/>
                        <a:buFontTx/>
                        <a:buNone/>
                        <a:tabLst/>
                        <a:defRPr/>
                      </a:pPr>
                      <a:r>
                        <a:rPr lang="ja-JP" altLang="en-US" sz="1600" dirty="0"/>
                        <a:t>取得する位置情報の精度は、対象デバイスの位置情報の精度に依存します。 </a:t>
                      </a:r>
                      <a:endParaRPr lang="en-US" altLang="ja-JP" sz="1600" dirty="0"/>
                    </a:p>
                    <a:p>
                      <a:pPr marL="144000" marR="0" lvl="0" indent="-144000" algn="l" defTabSz="914400" rtl="0" eaLnBrk="1" fontAlgn="base" latinLnBrk="0" hangingPunct="1">
                        <a:lnSpc>
                          <a:spcPct val="100000"/>
                        </a:lnSpc>
                        <a:spcBef>
                          <a:spcPts val="0"/>
                        </a:spcBef>
                        <a:spcAft>
                          <a:spcPct val="0"/>
                        </a:spcAft>
                        <a:buClrTx/>
                        <a:buSzTx/>
                        <a:buFontTx/>
                        <a:buNone/>
                        <a:tabLst/>
                        <a:defRPr/>
                      </a:pPr>
                      <a:r>
                        <a:rPr lang="en-US" altLang="ja-JP" sz="1600" dirty="0"/>
                        <a:t>BC Location</a:t>
                      </a:r>
                      <a:r>
                        <a:rPr lang="ja-JP" altLang="en-US" sz="1600" dirty="0"/>
                        <a:t>の位置情報送信間隔、および管理サイトの位置情報取得日時は、対象デバイスの状 況や通信環境によって</a:t>
                      </a:r>
                      <a:endParaRPr lang="en-US" altLang="ja-JP" sz="1600" dirty="0"/>
                    </a:p>
                    <a:p>
                      <a:pPr marL="144000" marR="0" lvl="0" indent="-144000" algn="l" defTabSz="914400" rtl="0" eaLnBrk="1" fontAlgn="base" latinLnBrk="0" hangingPunct="1">
                        <a:lnSpc>
                          <a:spcPct val="100000"/>
                        </a:lnSpc>
                        <a:spcBef>
                          <a:spcPts val="0"/>
                        </a:spcBef>
                        <a:spcAft>
                          <a:spcPct val="0"/>
                        </a:spcAft>
                        <a:buClrTx/>
                        <a:buSzTx/>
                        <a:buFontTx/>
                        <a:buNone/>
                        <a:tabLst/>
                        <a:defRPr/>
                      </a:pPr>
                      <a:r>
                        <a:rPr lang="ja-JP" altLang="en-US" sz="1600" dirty="0"/>
                        <a:t>ずれが生じることがあります。 また、本機能は、対象デバイスの位置情報の正確性を保証するものではありません。 </a:t>
                      </a:r>
                      <a:endParaRPr kumimoji="1" lang="ja-JP" altLang="en-US" sz="1600" b="0" dirty="0">
                        <a:solidFill>
                          <a:schemeClr val="tx1"/>
                        </a:solidFill>
                        <a:latin typeface="Meiryo UI" panose="020B0604030504040204" pitchFamily="50" charset="-128"/>
                        <a:ea typeface="Meiryo UI" panose="020B0604030504040204" pitchFamily="50" charset="-128"/>
                      </a:endParaRPr>
                    </a:p>
                  </a:txBody>
                  <a:tcPr marL="216000" marR="144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ysDot"/>
                      <a:round/>
                      <a:headEnd type="none" w="med" len="med"/>
                      <a:tailEnd type="none" w="med" len="med"/>
                    </a:lnT>
                    <a:lnB w="12700" cap="flat" cmpd="sng" algn="ctr">
                      <a:solidFill>
                        <a:schemeClr val="tx1">
                          <a:lumMod val="65000"/>
                          <a:lumOff val="35000"/>
                        </a:schemeClr>
                      </a:solidFill>
                      <a:prstDash val="sysDot"/>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58782215"/>
                  </a:ext>
                </a:extLst>
              </a:tr>
            </a:tbl>
          </a:graphicData>
        </a:graphic>
      </p:graphicFrame>
    </p:spTree>
    <p:extLst>
      <p:ext uri="{BB962C8B-B14F-4D97-AF65-F5344CB8AC3E}">
        <p14:creationId xmlns:p14="http://schemas.microsoft.com/office/powerpoint/2010/main" val="2694801459"/>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02D6F576-2781-42EA-83A1-E4CAFEA56DDF}"/>
              </a:ext>
            </a:extLst>
          </p:cNvPr>
          <p:cNvSpPr txBox="1"/>
          <p:nvPr/>
        </p:nvSpPr>
        <p:spPr>
          <a:xfrm>
            <a:off x="2298372" y="3944982"/>
            <a:ext cx="8406468" cy="1862048"/>
          </a:xfrm>
          <a:prstGeom prst="rect">
            <a:avLst/>
          </a:prstGeom>
          <a:noFill/>
        </p:spPr>
        <p:txBody>
          <a:bodyPr wrap="none" rtlCol="0" anchor="ctr" anchorCtr="1">
            <a:spAutoFit/>
          </a:bodyPr>
          <a:lstStyle/>
          <a:p>
            <a:pPr lvl="0">
              <a:spcBef>
                <a:spcPts val="600"/>
              </a:spcBef>
            </a:pPr>
            <a:r>
              <a:rPr lang="ja-JP" altLang="en-US" sz="5500" dirty="0">
                <a:solidFill>
                  <a:schemeClr val="bg1"/>
                </a:solidFill>
                <a:latin typeface="Meiryo UI" panose="020B0604030504040204" pitchFamily="50" charset="-128"/>
                <a:ea typeface="Meiryo UI" panose="020B0604030504040204" pitchFamily="50" charset="-128"/>
              </a:rPr>
              <a:t>オプション</a:t>
            </a:r>
            <a:endParaRPr lang="en-US" altLang="ja-JP" sz="5500" dirty="0">
              <a:solidFill>
                <a:schemeClr val="bg1"/>
              </a:solidFill>
              <a:latin typeface="Meiryo UI" panose="020B0604030504040204" pitchFamily="50" charset="-128"/>
              <a:ea typeface="Meiryo UI" panose="020B0604030504040204" pitchFamily="50" charset="-128"/>
            </a:endParaRPr>
          </a:p>
          <a:p>
            <a:pPr lvl="0">
              <a:spcBef>
                <a:spcPts val="600"/>
              </a:spcBef>
            </a:pPr>
            <a:r>
              <a:rPr lang="ja-JP" altLang="en-US" sz="5500" dirty="0">
                <a:solidFill>
                  <a:schemeClr val="bg1"/>
                </a:solidFill>
                <a:latin typeface="Meiryo UI" panose="020B0604030504040204" pitchFamily="50" charset="-128"/>
                <a:ea typeface="Meiryo UI" panose="020B0604030504040204" pitchFamily="50" charset="-128"/>
              </a:rPr>
              <a:t>［紛失時リカバリーサービス］</a:t>
            </a:r>
          </a:p>
        </p:txBody>
      </p:sp>
    </p:spTree>
    <p:extLst>
      <p:ext uri="{BB962C8B-B14F-4D97-AF65-F5344CB8AC3E}">
        <p14:creationId xmlns:p14="http://schemas.microsoft.com/office/powerpoint/2010/main" val="1699763603"/>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0" name="直線コネクタ 49">
            <a:extLst>
              <a:ext uri="{FF2B5EF4-FFF2-40B4-BE49-F238E27FC236}">
                <a16:creationId xmlns:a16="http://schemas.microsoft.com/office/drawing/2014/main" id="{5ACE257C-E9E6-4AA2-A4EC-669DB7D62315}"/>
              </a:ext>
            </a:extLst>
          </p:cNvPr>
          <p:cNvCxnSpPr/>
          <p:nvPr/>
        </p:nvCxnSpPr>
        <p:spPr bwMode="auto">
          <a:xfrm>
            <a:off x="4736939" y="2625478"/>
            <a:ext cx="0" cy="2859662"/>
          </a:xfrm>
          <a:prstGeom prst="line">
            <a:avLst/>
          </a:prstGeom>
          <a:solidFill>
            <a:srgbClr val="000000"/>
          </a:solidFill>
          <a:ln w="25400" cap="rnd" cmpd="sng" algn="ctr">
            <a:solidFill>
              <a:schemeClr val="bg1">
                <a:lumMod val="50000"/>
              </a:schemeClr>
            </a:solidFill>
            <a:prstDash val="sysDot"/>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1" name="直線コネクタ 50">
            <a:extLst>
              <a:ext uri="{FF2B5EF4-FFF2-40B4-BE49-F238E27FC236}">
                <a16:creationId xmlns:a16="http://schemas.microsoft.com/office/drawing/2014/main" id="{090C2A1D-BF5C-4D67-ADC3-C16F24894774}"/>
              </a:ext>
            </a:extLst>
          </p:cNvPr>
          <p:cNvCxnSpPr/>
          <p:nvPr/>
        </p:nvCxnSpPr>
        <p:spPr bwMode="auto">
          <a:xfrm>
            <a:off x="8265426" y="2625478"/>
            <a:ext cx="0" cy="2859662"/>
          </a:xfrm>
          <a:prstGeom prst="line">
            <a:avLst/>
          </a:prstGeom>
          <a:solidFill>
            <a:srgbClr val="000000"/>
          </a:solidFill>
          <a:ln w="25400" cap="rnd" cmpd="sng" algn="ctr">
            <a:solidFill>
              <a:schemeClr val="bg1">
                <a:lumMod val="50000"/>
              </a:schemeClr>
            </a:solidFill>
            <a:prstDash val="sysDot"/>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 name="四角形: 角を丸くする 5">
            <a:extLst>
              <a:ext uri="{FF2B5EF4-FFF2-40B4-BE49-F238E27FC236}">
                <a16:creationId xmlns:a16="http://schemas.microsoft.com/office/drawing/2014/main" id="{1F942192-0ADF-4443-815C-D093F543AA0A}"/>
              </a:ext>
            </a:extLst>
          </p:cNvPr>
          <p:cNvSpPr/>
          <p:nvPr/>
        </p:nvSpPr>
        <p:spPr bwMode="auto">
          <a:xfrm>
            <a:off x="8644601" y="3392971"/>
            <a:ext cx="3201645" cy="2092169"/>
          </a:xfrm>
          <a:prstGeom prst="roundRect">
            <a:avLst>
              <a:gd name="adj" fmla="val 6070"/>
            </a:avLst>
          </a:prstGeom>
          <a:solidFill>
            <a:schemeClr val="bg1"/>
          </a:solidFill>
          <a:ln w="28575" algn="ctr">
            <a:noFill/>
            <a:round/>
            <a:headEnd/>
            <a:tailEnd/>
          </a:ln>
        </p:spPr>
        <p:txBody>
          <a:bodyPr lIns="125675" tIns="62838" rIns="125675" bIns="62838" rtlCol="0" anchor="ctr"/>
          <a:lstStyle/>
          <a:p>
            <a:pPr algn="l"/>
            <a:endParaRPr kumimoji="1" lang="ja-JP" altLang="en-US" sz="2700" b="1">
              <a:latin typeface="Meiryo UI" panose="020B0604030504040204" pitchFamily="50" charset="-128"/>
              <a:ea typeface="Meiryo UI" panose="020B0604030504040204" pitchFamily="50" charset="-128"/>
            </a:endParaRPr>
          </a:p>
        </p:txBody>
      </p:sp>
      <p:sp>
        <p:nvSpPr>
          <p:cNvPr id="44" name="Text Box 19">
            <a:extLst>
              <a:ext uri="{FF2B5EF4-FFF2-40B4-BE49-F238E27FC236}">
                <a16:creationId xmlns:a16="http://schemas.microsoft.com/office/drawing/2014/main" id="{F854B8CD-B52B-4916-B2A2-1A7A429051BD}"/>
              </a:ext>
            </a:extLst>
          </p:cNvPr>
          <p:cNvSpPr txBox="1">
            <a:spLocks noChangeArrowheads="1"/>
          </p:cNvSpPr>
          <p:nvPr/>
        </p:nvSpPr>
        <p:spPr bwMode="auto">
          <a:xfrm>
            <a:off x="9231219" y="5134141"/>
            <a:ext cx="2028409" cy="2613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nchorCtr="1">
            <a:noAutofit/>
          </a:bodyPr>
          <a:lstStyle/>
          <a:p>
            <a:pPr>
              <a:spcBef>
                <a:spcPts val="0"/>
              </a:spcBef>
            </a:pPr>
            <a:r>
              <a:rPr lang="ja-JP" altLang="en-US" sz="1400" dirty="0">
                <a:latin typeface="Meiryo UI" panose="020B0604030504040204" pitchFamily="50" charset="-128"/>
                <a:ea typeface="Meiryo UI" panose="020B0604030504040204" pitchFamily="50" charset="-128"/>
              </a:rPr>
              <a:t>紛失したデバイス</a:t>
            </a:r>
          </a:p>
        </p:txBody>
      </p:sp>
      <p:sp>
        <p:nvSpPr>
          <p:cNvPr id="53" name="四角形: 角を丸くする 52">
            <a:extLst>
              <a:ext uri="{FF2B5EF4-FFF2-40B4-BE49-F238E27FC236}">
                <a16:creationId xmlns:a16="http://schemas.microsoft.com/office/drawing/2014/main" id="{74AB09D4-A6B5-4AF3-90D5-F9EA4CB6A420}"/>
              </a:ext>
            </a:extLst>
          </p:cNvPr>
          <p:cNvSpPr/>
          <p:nvPr/>
        </p:nvSpPr>
        <p:spPr bwMode="auto">
          <a:xfrm>
            <a:off x="763621" y="5627179"/>
            <a:ext cx="11449329" cy="2954762"/>
          </a:xfrm>
          <a:prstGeom prst="roundRect">
            <a:avLst>
              <a:gd name="adj" fmla="val 4298"/>
            </a:avLst>
          </a:prstGeom>
          <a:solidFill>
            <a:schemeClr val="bg1"/>
          </a:solidFill>
          <a:ln w="28575" algn="ctr">
            <a:noFill/>
            <a:round/>
            <a:headEnd/>
            <a:tailEnd/>
          </a:ln>
        </p:spPr>
        <p:txBody>
          <a:bodyPr lIns="125675" tIns="62838" rIns="125675" bIns="62838" rtlCol="0" anchor="ctr"/>
          <a:lstStyle/>
          <a:p>
            <a:pPr algn="l"/>
            <a:endParaRPr kumimoji="1" lang="ja-JP" altLang="en-US" sz="2700" b="1">
              <a:latin typeface="Meiryo UI" panose="020B0604030504040204" pitchFamily="50" charset="-128"/>
              <a:ea typeface="Meiryo UI" panose="020B0604030504040204" pitchFamily="50" charset="-128"/>
            </a:endParaRPr>
          </a:p>
        </p:txBody>
      </p:sp>
      <p:cxnSp>
        <p:nvCxnSpPr>
          <p:cNvPr id="22" name="直線コネクタ 21">
            <a:extLst>
              <a:ext uri="{FF2B5EF4-FFF2-40B4-BE49-F238E27FC236}">
                <a16:creationId xmlns:a16="http://schemas.microsoft.com/office/drawing/2014/main" id="{28A29778-067F-438A-A1B3-A94F39937E21}"/>
              </a:ext>
            </a:extLst>
          </p:cNvPr>
          <p:cNvCxnSpPr/>
          <p:nvPr/>
        </p:nvCxnSpPr>
        <p:spPr bwMode="auto">
          <a:xfrm>
            <a:off x="776092" y="2625478"/>
            <a:ext cx="0" cy="2859662"/>
          </a:xfrm>
          <a:prstGeom prst="line">
            <a:avLst/>
          </a:prstGeom>
          <a:solidFill>
            <a:srgbClr val="000000"/>
          </a:solidFill>
          <a:ln w="25400" cap="rnd" cmpd="sng" algn="ctr">
            <a:solidFill>
              <a:schemeClr val="bg1">
                <a:lumMod val="50000"/>
              </a:schemeClr>
            </a:solidFill>
            <a:prstDash val="sysDot"/>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 name="スライド番号プレースホルダー 2">
            <a:extLst>
              <a:ext uri="{FF2B5EF4-FFF2-40B4-BE49-F238E27FC236}">
                <a16:creationId xmlns:a16="http://schemas.microsoft.com/office/drawing/2014/main" id="{CB81077B-C16A-4618-B36E-C51883F61C2F}"/>
              </a:ext>
            </a:extLst>
          </p:cNvPr>
          <p:cNvSpPr>
            <a:spLocks noGrp="1"/>
          </p:cNvSpPr>
          <p:nvPr>
            <p:ph type="sldNum" sz="quarter" idx="4"/>
          </p:nvPr>
        </p:nvSpPr>
        <p:spPr/>
        <p:txBody>
          <a:bodyPr/>
          <a:lstStyle/>
          <a:p>
            <a:fld id="{F1BF7F6E-0413-4353-995D-100289A07FF8}" type="slidenum">
              <a:rPr lang="en-US" altLang="ja-JP" smtClean="0"/>
              <a:pPr/>
              <a:t>92</a:t>
            </a:fld>
            <a:endParaRPr lang="en-US" altLang="ja-JP" dirty="0"/>
          </a:p>
        </p:txBody>
      </p:sp>
      <p:sp>
        <p:nvSpPr>
          <p:cNvPr id="4" name="タイトル 3">
            <a:extLst>
              <a:ext uri="{FF2B5EF4-FFF2-40B4-BE49-F238E27FC236}">
                <a16:creationId xmlns:a16="http://schemas.microsoft.com/office/drawing/2014/main" id="{FB0BAEAF-FD82-4ADD-A2C6-0552B31CDBA4}"/>
              </a:ext>
            </a:extLst>
          </p:cNvPr>
          <p:cNvSpPr>
            <a:spLocks noGrp="1"/>
          </p:cNvSpPr>
          <p:nvPr>
            <p:ph type="title"/>
          </p:nvPr>
        </p:nvSpPr>
        <p:spPr/>
        <p:txBody>
          <a:bodyPr/>
          <a:lstStyle/>
          <a:p>
            <a:r>
              <a:rPr lang="ja-JP" altLang="en-US" dirty="0">
                <a:latin typeface="Meiryo UI" panose="020B0604030504040204" pitchFamily="50" charset="-128"/>
                <a:ea typeface="Meiryo UI" panose="020B0604030504040204" pitchFamily="50" charset="-128"/>
              </a:rPr>
              <a:t>遠隔ロック・消去、パスワード一時解除</a:t>
            </a:r>
            <a:endParaRPr kumimoji="1" lang="ja-JP" altLang="en-US" dirty="0"/>
          </a:p>
        </p:txBody>
      </p:sp>
      <p:sp>
        <p:nvSpPr>
          <p:cNvPr id="5" name="正方形/長方形 4">
            <a:extLst>
              <a:ext uri="{FF2B5EF4-FFF2-40B4-BE49-F238E27FC236}">
                <a16:creationId xmlns:a16="http://schemas.microsoft.com/office/drawing/2014/main" id="{C6B6380F-2D45-4D78-B871-DFD2F502FE3F}"/>
              </a:ext>
            </a:extLst>
          </p:cNvPr>
          <p:cNvSpPr/>
          <p:nvPr/>
        </p:nvSpPr>
        <p:spPr>
          <a:xfrm>
            <a:off x="360005" y="9017530"/>
            <a:ext cx="12283200" cy="394980"/>
          </a:xfrm>
          <a:prstGeom prst="rect">
            <a:avLst/>
          </a:prstGeom>
        </p:spPr>
        <p:txBody>
          <a:bodyPr wrap="square" lIns="0" tIns="0" rIns="0" bIns="0" anchor="ctr" anchorCtr="0">
            <a:spAutoFit/>
          </a:bodyPr>
          <a:lstStyle/>
          <a:p>
            <a:pPr algn="l">
              <a:spcBef>
                <a:spcPts val="200"/>
              </a:spcBef>
            </a:pPr>
            <a:r>
              <a:rPr lang="en-US" altLang="ja-JP" sz="1200" dirty="0">
                <a:solidFill>
                  <a:schemeClr val="tx1">
                    <a:lumMod val="65000"/>
                    <a:lumOff val="35000"/>
                  </a:schemeClr>
                </a:solidFill>
                <a:latin typeface="Meiryo UI" panose="020B0604030504040204" pitchFamily="50" charset="-128"/>
                <a:ea typeface="Meiryo UI" panose="020B0604030504040204" pitchFamily="50" charset="-128"/>
              </a:rPr>
              <a:t>※1</a:t>
            </a:r>
            <a:r>
              <a:rPr lang="ja-JP" altLang="en-US" sz="1200" dirty="0">
                <a:solidFill>
                  <a:schemeClr val="tx1">
                    <a:lumMod val="65000"/>
                    <a:lumOff val="35000"/>
                  </a:schemeClr>
                </a:solidFill>
                <a:latin typeface="Meiryo UI" panose="020B0604030504040204" pitchFamily="50" charset="-128"/>
                <a:ea typeface="Meiryo UI" panose="020B0604030504040204" pitchFamily="50" charset="-128"/>
              </a:rPr>
              <a:t>　回線停止後にデバイスに遠隔消去を行っても実行されません。また、回線を復旧させた後に遠隔消去を行っても、実行されるのはデバイスを再起動させた後となりますのでご注意ください。</a:t>
            </a:r>
            <a:endParaRPr lang="en-US" altLang="ja-JP" sz="1200" dirty="0">
              <a:solidFill>
                <a:schemeClr val="tx1">
                  <a:lumMod val="65000"/>
                  <a:lumOff val="35000"/>
                </a:schemeClr>
              </a:solidFill>
              <a:latin typeface="Meiryo UI" panose="020B0604030504040204" pitchFamily="50" charset="-128"/>
              <a:ea typeface="Meiryo UI" panose="020B0604030504040204" pitchFamily="50" charset="-128"/>
            </a:endParaRPr>
          </a:p>
          <a:p>
            <a:pPr algn="l">
              <a:spcBef>
                <a:spcPts val="200"/>
              </a:spcBef>
            </a:pPr>
            <a:r>
              <a:rPr lang="en-US" altLang="ja-JP" sz="1200" dirty="0">
                <a:solidFill>
                  <a:schemeClr val="tx1">
                    <a:lumMod val="65000"/>
                    <a:lumOff val="35000"/>
                  </a:schemeClr>
                </a:solidFill>
                <a:latin typeface="Meiryo UI" panose="020B0604030504040204" pitchFamily="50" charset="-128"/>
                <a:ea typeface="Meiryo UI" panose="020B0604030504040204" pitchFamily="50" charset="-128"/>
              </a:rPr>
              <a:t>※2</a:t>
            </a:r>
            <a:r>
              <a:rPr lang="ja-JP" altLang="en-US" sz="1200" dirty="0">
                <a:solidFill>
                  <a:schemeClr val="tx1">
                    <a:lumMod val="65000"/>
                    <a:lumOff val="35000"/>
                  </a:schemeClr>
                </a:solidFill>
                <a:latin typeface="Meiryo UI" panose="020B0604030504040204" pitchFamily="50" charset="-128"/>
                <a:ea typeface="Meiryo UI" panose="020B0604030504040204" pitchFamily="50" charset="-128"/>
              </a:rPr>
              <a:t>　</a:t>
            </a:r>
            <a:r>
              <a:rPr lang="en-US" altLang="ja-JP" sz="1200" dirty="0">
                <a:solidFill>
                  <a:schemeClr val="tx1">
                    <a:lumMod val="65000"/>
                    <a:lumOff val="35000"/>
                  </a:schemeClr>
                </a:solidFill>
                <a:latin typeface="Meiryo UI" panose="020B0604030504040204" pitchFamily="50" charset="-128"/>
                <a:ea typeface="Meiryo UI" panose="020B0604030504040204" pitchFamily="50" charset="-128"/>
              </a:rPr>
              <a:t>Android</a:t>
            </a:r>
            <a:r>
              <a:rPr lang="ja-JP" altLang="en-US" sz="1200" dirty="0">
                <a:solidFill>
                  <a:schemeClr val="tx1">
                    <a:lumMod val="65000"/>
                    <a:lumOff val="35000"/>
                  </a:schemeClr>
                </a:solidFill>
                <a:latin typeface="Meiryo UI" panose="020B0604030504040204" pitchFamily="50" charset="-128"/>
                <a:ea typeface="Meiryo UI" panose="020B0604030504040204" pitchFamily="50" charset="-128"/>
              </a:rPr>
              <a:t>は機能制御ポリシーが適用されている場合のみ有効となります。</a:t>
            </a:r>
            <a:r>
              <a:rPr lang="en-US" altLang="ja-JP" sz="1200" dirty="0">
                <a:solidFill>
                  <a:schemeClr val="tx1">
                    <a:lumMod val="65000"/>
                    <a:lumOff val="35000"/>
                  </a:schemeClr>
                </a:solidFill>
                <a:latin typeface="Meiryo UI" panose="020B0604030504040204" pitchFamily="50" charset="-128"/>
                <a:ea typeface="Meiryo UI" panose="020B0604030504040204" pitchFamily="50" charset="-128"/>
              </a:rPr>
              <a:t>iOS</a:t>
            </a:r>
            <a:r>
              <a:rPr lang="ja-JP" altLang="en-US" sz="1200" dirty="0">
                <a:solidFill>
                  <a:schemeClr val="tx1">
                    <a:lumMod val="65000"/>
                    <a:lumOff val="35000"/>
                  </a:schemeClr>
                </a:solidFill>
                <a:latin typeface="Meiryo UI" panose="020B0604030504040204" pitchFamily="50" charset="-128"/>
                <a:ea typeface="Meiryo UI" panose="020B0604030504040204" pitchFamily="50" charset="-128"/>
              </a:rPr>
              <a:t>の場合は、“パスワード”は“パスコード”と読み替えます。</a:t>
            </a:r>
            <a:endParaRPr lang="en-US" altLang="ja-JP" sz="1200" dirty="0">
              <a:solidFill>
                <a:schemeClr val="tx1">
                  <a:lumMod val="65000"/>
                  <a:lumOff val="35000"/>
                </a:schemeClr>
              </a:solidFill>
              <a:latin typeface="Meiryo UI" panose="020B0604030504040204" pitchFamily="50" charset="-128"/>
              <a:ea typeface="Meiryo UI" panose="020B0604030504040204" pitchFamily="50" charset="-128"/>
            </a:endParaRPr>
          </a:p>
        </p:txBody>
      </p:sp>
      <p:sp>
        <p:nvSpPr>
          <p:cNvPr id="7" name="コンテンツ プレースホルダ 28">
            <a:extLst>
              <a:ext uri="{FF2B5EF4-FFF2-40B4-BE49-F238E27FC236}">
                <a16:creationId xmlns:a16="http://schemas.microsoft.com/office/drawing/2014/main" id="{F7E28306-AFFC-4C92-ABC4-2058AA62FD84}"/>
              </a:ext>
            </a:extLst>
          </p:cNvPr>
          <p:cNvSpPr txBox="1">
            <a:spLocks/>
          </p:cNvSpPr>
          <p:nvPr/>
        </p:nvSpPr>
        <p:spPr>
          <a:xfrm>
            <a:off x="360006" y="1257478"/>
            <a:ext cx="12283200" cy="1368000"/>
          </a:xfrm>
          <a:prstGeom prst="rect">
            <a:avLst/>
          </a:prstGeom>
        </p:spPr>
        <p:txBody>
          <a:bodyPr lIns="0" rIns="0" anchor="ctr" anchorCtr="0"/>
          <a:lstStyle>
            <a:lvl1pPr marL="215900" algn="l" rtl="0" fontAlgn="base">
              <a:spcBef>
                <a:spcPts val="2400"/>
              </a:spcBef>
              <a:spcAft>
                <a:spcPct val="0"/>
              </a:spcAft>
              <a:defRPr sz="4400">
                <a:solidFill>
                  <a:schemeClr val="tx1"/>
                </a:solidFill>
                <a:latin typeface="HGP創英角ｺﾞｼｯｸUB" panose="020B0900000000000000" pitchFamily="50" charset="-128"/>
                <a:ea typeface="HGP創英角ｺﾞｼｯｸUB" panose="020B0900000000000000" pitchFamily="50" charset="-128"/>
                <a:cs typeface="+mn-cs"/>
                <a:sym typeface="ヒラギノ角ゴ ProN W6" charset="0"/>
              </a:defRPr>
            </a:lvl1pPr>
            <a:lvl2pPr marL="1231900" indent="-571500" algn="l" rtl="0" fontAlgn="base">
              <a:spcBef>
                <a:spcPts val="2400"/>
              </a:spcBef>
              <a:spcAft>
                <a:spcPct val="0"/>
              </a:spcAft>
              <a:buClr>
                <a:srgbClr val="000000"/>
              </a:buClr>
              <a:buSzPct val="171000"/>
              <a:buFont typeface="ヒラギノ角ゴ ProN W3" charset="0"/>
              <a:buChar char="•"/>
              <a:defRPr sz="4400">
                <a:solidFill>
                  <a:schemeClr val="tx1"/>
                </a:solidFill>
                <a:latin typeface="HGP創英角ｺﾞｼｯｸUB" panose="020B0900000000000000" pitchFamily="50" charset="-128"/>
                <a:ea typeface="HGP創英角ｺﾞｼｯｸUB" panose="020B0900000000000000" pitchFamily="50" charset="-128"/>
                <a:cs typeface="+mn-cs"/>
                <a:sym typeface="ヒラギノ角ゴ ProN W6" charset="0"/>
              </a:defRPr>
            </a:lvl2pPr>
            <a:lvl3pPr marL="1676400" indent="-571500" algn="l" rtl="0" fontAlgn="base">
              <a:spcBef>
                <a:spcPts val="2400"/>
              </a:spcBef>
              <a:spcAft>
                <a:spcPct val="0"/>
              </a:spcAft>
              <a:buClr>
                <a:srgbClr val="000000"/>
              </a:buClr>
              <a:buSzPct val="171000"/>
              <a:buFont typeface="ヒラギノ角ゴ ProN W3" charset="0"/>
              <a:buChar char="•"/>
              <a:defRPr sz="4400">
                <a:solidFill>
                  <a:schemeClr val="tx1"/>
                </a:solidFill>
                <a:latin typeface="HGP創英角ｺﾞｼｯｸUB" panose="020B0900000000000000" pitchFamily="50" charset="-128"/>
                <a:ea typeface="HGP創英角ｺﾞｼｯｸUB" panose="020B0900000000000000" pitchFamily="50" charset="-128"/>
                <a:cs typeface="+mn-cs"/>
                <a:sym typeface="ヒラギノ角ゴ ProN W6" charset="0"/>
              </a:defRPr>
            </a:lvl3pPr>
            <a:lvl4pPr marL="2120900" indent="-571500" algn="l" rtl="0" fontAlgn="base">
              <a:spcBef>
                <a:spcPts val="2400"/>
              </a:spcBef>
              <a:spcAft>
                <a:spcPct val="0"/>
              </a:spcAft>
              <a:buClr>
                <a:srgbClr val="000000"/>
              </a:buClr>
              <a:buSzPct val="171000"/>
              <a:buFont typeface="ヒラギノ角ゴ ProN W3" charset="0"/>
              <a:buChar char="•"/>
              <a:defRPr sz="4400">
                <a:solidFill>
                  <a:schemeClr val="tx1"/>
                </a:solidFill>
                <a:latin typeface="HGP創英角ｺﾞｼｯｸUB" panose="020B0900000000000000" pitchFamily="50" charset="-128"/>
                <a:ea typeface="HGP創英角ｺﾞｼｯｸUB" panose="020B0900000000000000" pitchFamily="50" charset="-128"/>
                <a:cs typeface="+mn-cs"/>
                <a:sym typeface="ヒラギノ角ゴ ProN W6" charset="0"/>
              </a:defRPr>
            </a:lvl4pPr>
            <a:lvl5pPr marL="2565400" indent="-571500" algn="l" rtl="0" fontAlgn="base">
              <a:spcBef>
                <a:spcPts val="2400"/>
              </a:spcBef>
              <a:spcAft>
                <a:spcPct val="0"/>
              </a:spcAft>
              <a:buClr>
                <a:srgbClr val="000000"/>
              </a:buClr>
              <a:buSzPct val="171000"/>
              <a:buFont typeface="ヒラギノ角ゴ ProN W3" charset="0"/>
              <a:buChar char="•"/>
              <a:defRPr sz="4400">
                <a:solidFill>
                  <a:schemeClr val="tx1"/>
                </a:solidFill>
                <a:latin typeface="HGP創英角ｺﾞｼｯｸUB" panose="020B0900000000000000" pitchFamily="50" charset="-128"/>
                <a:ea typeface="HGP創英角ｺﾞｼｯｸUB" panose="020B0900000000000000" pitchFamily="50" charset="-128"/>
                <a:cs typeface="+mn-cs"/>
                <a:sym typeface="ヒラギノ角ゴ ProN W6" charset="0"/>
              </a:defRPr>
            </a:lvl5pPr>
            <a:lvl6pPr marL="3022600" indent="-571500" algn="l" rtl="0" fontAlgn="base">
              <a:spcBef>
                <a:spcPts val="2400"/>
              </a:spcBef>
              <a:spcAft>
                <a:spcPct val="0"/>
              </a:spcAft>
              <a:buClr>
                <a:srgbClr val="000000"/>
              </a:buClr>
              <a:buSzPct val="171000"/>
              <a:buFont typeface="ヒラギノ角ゴ ProN W3" charset="0"/>
              <a:buChar char="•"/>
              <a:defRPr sz="3800">
                <a:solidFill>
                  <a:schemeClr val="tx1"/>
                </a:solidFill>
                <a:latin typeface="+mn-lt"/>
                <a:ea typeface="+mn-ea"/>
                <a:cs typeface="+mn-cs"/>
                <a:sym typeface="ヒラギノ角ゴ ProN W6" charset="0"/>
              </a:defRPr>
            </a:lvl6pPr>
            <a:lvl7pPr marL="3479800" indent="-571500" algn="l" rtl="0" fontAlgn="base">
              <a:spcBef>
                <a:spcPts val="2400"/>
              </a:spcBef>
              <a:spcAft>
                <a:spcPct val="0"/>
              </a:spcAft>
              <a:buClr>
                <a:srgbClr val="000000"/>
              </a:buClr>
              <a:buSzPct val="171000"/>
              <a:buFont typeface="ヒラギノ角ゴ ProN W3" charset="0"/>
              <a:buChar char="•"/>
              <a:defRPr sz="3800">
                <a:solidFill>
                  <a:schemeClr val="tx1"/>
                </a:solidFill>
                <a:latin typeface="+mn-lt"/>
                <a:ea typeface="+mn-ea"/>
                <a:cs typeface="+mn-cs"/>
                <a:sym typeface="ヒラギノ角ゴ ProN W6" charset="0"/>
              </a:defRPr>
            </a:lvl7pPr>
            <a:lvl8pPr marL="3937000" indent="-571500" algn="l" rtl="0" fontAlgn="base">
              <a:spcBef>
                <a:spcPts val="2400"/>
              </a:spcBef>
              <a:spcAft>
                <a:spcPct val="0"/>
              </a:spcAft>
              <a:buClr>
                <a:srgbClr val="000000"/>
              </a:buClr>
              <a:buSzPct val="171000"/>
              <a:buFont typeface="ヒラギノ角ゴ ProN W3" charset="0"/>
              <a:buChar char="•"/>
              <a:defRPr sz="3800">
                <a:solidFill>
                  <a:schemeClr val="tx1"/>
                </a:solidFill>
                <a:latin typeface="+mn-lt"/>
                <a:ea typeface="+mn-ea"/>
                <a:cs typeface="+mn-cs"/>
                <a:sym typeface="ヒラギノ角ゴ ProN W6" charset="0"/>
              </a:defRPr>
            </a:lvl8pPr>
            <a:lvl9pPr marL="4394200" indent="-571500" algn="l" rtl="0" fontAlgn="base">
              <a:spcBef>
                <a:spcPts val="2400"/>
              </a:spcBef>
              <a:spcAft>
                <a:spcPct val="0"/>
              </a:spcAft>
              <a:buClr>
                <a:srgbClr val="000000"/>
              </a:buClr>
              <a:buSzPct val="171000"/>
              <a:buFont typeface="ヒラギノ角ゴ ProN W3" charset="0"/>
              <a:buChar char="•"/>
              <a:defRPr sz="3800">
                <a:solidFill>
                  <a:schemeClr val="tx1"/>
                </a:solidFill>
                <a:latin typeface="+mn-lt"/>
                <a:ea typeface="+mn-ea"/>
                <a:cs typeface="+mn-cs"/>
                <a:sym typeface="ヒラギノ角ゴ ProN W6" charset="0"/>
              </a:defRPr>
            </a:lvl9pPr>
          </a:lstStyle>
          <a:p>
            <a:pPr marL="0" algn="ctr">
              <a:spcBef>
                <a:spcPts val="0"/>
              </a:spcBef>
            </a:pPr>
            <a:r>
              <a:rPr kumimoji="1" lang="ja-JP" altLang="en-US" sz="3000" dirty="0">
                <a:latin typeface="Meiryo UI" panose="020B0604030504040204" pitchFamily="50" charset="-128"/>
                <a:ea typeface="Meiryo UI" panose="020B0604030504040204" pitchFamily="50" charset="-128"/>
                <a:cs typeface="Arial" pitchFamily="34" charset="0"/>
              </a:rPr>
              <a:t>遠隔からのロック</a:t>
            </a:r>
            <a:r>
              <a:rPr kumimoji="1" lang="en-US" altLang="ja-JP" sz="3000" dirty="0">
                <a:latin typeface="Meiryo UI" panose="020B0604030504040204" pitchFamily="50" charset="-128"/>
                <a:ea typeface="Meiryo UI" panose="020B0604030504040204" pitchFamily="50" charset="-128"/>
                <a:cs typeface="Arial" pitchFamily="34" charset="0"/>
              </a:rPr>
              <a:t>/</a:t>
            </a:r>
            <a:r>
              <a:rPr kumimoji="1" lang="ja-JP" altLang="en-US" sz="3000" dirty="0">
                <a:latin typeface="Meiryo UI" panose="020B0604030504040204" pitchFamily="50" charset="-128"/>
                <a:ea typeface="Meiryo UI" panose="020B0604030504040204" pitchFamily="50" charset="-128"/>
                <a:cs typeface="Arial" pitchFamily="34" charset="0"/>
              </a:rPr>
              <a:t>消去、パスワード一時解除が可能</a:t>
            </a:r>
          </a:p>
        </p:txBody>
      </p:sp>
      <p:sp>
        <p:nvSpPr>
          <p:cNvPr id="9" name="角丸四角形 13">
            <a:extLst>
              <a:ext uri="{FF2B5EF4-FFF2-40B4-BE49-F238E27FC236}">
                <a16:creationId xmlns:a16="http://schemas.microsoft.com/office/drawing/2014/main" id="{385D0AE9-5B40-4D5E-97BF-10A01FD05F84}"/>
              </a:ext>
            </a:extLst>
          </p:cNvPr>
          <p:cNvSpPr/>
          <p:nvPr/>
        </p:nvSpPr>
        <p:spPr bwMode="auto">
          <a:xfrm>
            <a:off x="6717750" y="360000"/>
            <a:ext cx="1080000" cy="288000"/>
          </a:xfrm>
          <a:prstGeom prst="roundRect">
            <a:avLst>
              <a:gd name="adj" fmla="val 13229"/>
            </a:avLst>
          </a:prstGeom>
          <a:solidFill>
            <a:srgbClr val="898FC3"/>
          </a:solidFill>
          <a:ln w="285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defRPr/>
            </a:pPr>
            <a:r>
              <a:rPr kumimoji="1" lang="en-US" altLang="ja-JP" sz="1400" b="1" kern="0" dirty="0">
                <a:solidFill>
                  <a:srgbClr val="FFFFFF"/>
                </a:solidFill>
                <a:latin typeface="Meiryo UI" panose="020B0604030504040204" pitchFamily="50" charset="-128"/>
                <a:ea typeface="Meiryo UI" panose="020B0604030504040204" pitchFamily="50" charset="-128"/>
                <a:cs typeface="Verdana" panose="020B0604030504040204" pitchFamily="34" charset="0"/>
              </a:rPr>
              <a:t>iOS</a:t>
            </a:r>
            <a:endParaRPr kumimoji="1" lang="ja-JP" altLang="en-US" sz="1400" b="1" kern="0" dirty="0">
              <a:solidFill>
                <a:srgbClr val="FFFFFF"/>
              </a:solidFill>
              <a:latin typeface="Meiryo UI" panose="020B0604030504040204" pitchFamily="50" charset="-128"/>
              <a:ea typeface="Meiryo UI" panose="020B0604030504040204" pitchFamily="50" charset="-128"/>
              <a:cs typeface="Verdana" panose="020B0604030504040204" pitchFamily="34" charset="0"/>
            </a:endParaRPr>
          </a:p>
        </p:txBody>
      </p:sp>
      <p:sp>
        <p:nvSpPr>
          <p:cNvPr id="10" name="角丸四角形 13">
            <a:extLst>
              <a:ext uri="{FF2B5EF4-FFF2-40B4-BE49-F238E27FC236}">
                <a16:creationId xmlns:a16="http://schemas.microsoft.com/office/drawing/2014/main" id="{868BFC8B-CD4F-4C26-B19E-50E021E85068}"/>
              </a:ext>
            </a:extLst>
          </p:cNvPr>
          <p:cNvSpPr/>
          <p:nvPr/>
        </p:nvSpPr>
        <p:spPr bwMode="auto">
          <a:xfrm>
            <a:off x="7869878" y="360000"/>
            <a:ext cx="1080000" cy="288000"/>
          </a:xfrm>
          <a:prstGeom prst="roundRect">
            <a:avLst>
              <a:gd name="adj" fmla="val 13229"/>
            </a:avLst>
          </a:prstGeom>
          <a:solidFill>
            <a:srgbClr val="92D050"/>
          </a:solidFill>
          <a:ln w="285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defRPr/>
            </a:pPr>
            <a:r>
              <a:rPr lang="en-US" altLang="ja-JP" sz="1400" b="1" kern="0" dirty="0">
                <a:solidFill>
                  <a:srgbClr val="FFFFFF"/>
                </a:solidFill>
                <a:latin typeface="Meiryo UI" panose="020B0604030504040204" pitchFamily="50" charset="-128"/>
                <a:ea typeface="Meiryo UI" panose="020B0604030504040204" pitchFamily="50" charset="-128"/>
                <a:cs typeface="Verdana" panose="020B0604030504040204" pitchFamily="34" charset="0"/>
              </a:rPr>
              <a:t>Android</a:t>
            </a:r>
            <a:endParaRPr kumimoji="1" lang="ja-JP" altLang="en-US" sz="1400" b="1" kern="0" dirty="0">
              <a:solidFill>
                <a:srgbClr val="FFFFFF"/>
              </a:solidFill>
              <a:latin typeface="Meiryo UI" panose="020B0604030504040204" pitchFamily="50" charset="-128"/>
              <a:ea typeface="Meiryo UI" panose="020B0604030504040204" pitchFamily="50" charset="-128"/>
              <a:cs typeface="Verdana" panose="020B0604030504040204" pitchFamily="34" charset="0"/>
            </a:endParaRPr>
          </a:p>
        </p:txBody>
      </p:sp>
      <p:sp>
        <p:nvSpPr>
          <p:cNvPr id="11" name="角丸四角形 13">
            <a:extLst>
              <a:ext uri="{FF2B5EF4-FFF2-40B4-BE49-F238E27FC236}">
                <a16:creationId xmlns:a16="http://schemas.microsoft.com/office/drawing/2014/main" id="{E9535BEB-D3A0-4973-A729-22EF9BFA4410}"/>
              </a:ext>
            </a:extLst>
          </p:cNvPr>
          <p:cNvSpPr/>
          <p:nvPr/>
        </p:nvSpPr>
        <p:spPr bwMode="auto">
          <a:xfrm>
            <a:off x="9022006" y="360000"/>
            <a:ext cx="1080000" cy="288000"/>
          </a:xfrm>
          <a:prstGeom prst="roundRect">
            <a:avLst>
              <a:gd name="adj" fmla="val 13229"/>
            </a:avLst>
          </a:prstGeom>
          <a:solidFill>
            <a:srgbClr val="FF9933"/>
          </a:solidFill>
          <a:ln w="285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defRPr/>
            </a:pPr>
            <a:r>
              <a:rPr kumimoji="1" lang="en-US" altLang="ja-JP" sz="1400" b="1" kern="0" dirty="0">
                <a:solidFill>
                  <a:srgbClr val="FFFFFF"/>
                </a:solidFill>
                <a:latin typeface="Meiryo UI" panose="020B0604030504040204" pitchFamily="50" charset="-128"/>
                <a:ea typeface="Meiryo UI" panose="020B0604030504040204" pitchFamily="50" charset="-128"/>
                <a:cs typeface="Verdana" panose="020B0604030504040204" pitchFamily="34" charset="0"/>
              </a:rPr>
              <a:t>4G</a:t>
            </a:r>
            <a:endParaRPr kumimoji="1" lang="ja-JP" altLang="en-US" sz="1400" b="1" kern="0" dirty="0">
              <a:solidFill>
                <a:srgbClr val="FFFFFF"/>
              </a:solidFill>
              <a:latin typeface="Meiryo UI" panose="020B0604030504040204" pitchFamily="50" charset="-128"/>
              <a:ea typeface="Meiryo UI" panose="020B0604030504040204" pitchFamily="50" charset="-128"/>
              <a:cs typeface="Verdana" panose="020B0604030504040204" pitchFamily="34" charset="0"/>
            </a:endParaRPr>
          </a:p>
        </p:txBody>
      </p:sp>
      <p:sp>
        <p:nvSpPr>
          <p:cNvPr id="31" name="矢印: 右 30">
            <a:extLst>
              <a:ext uri="{FF2B5EF4-FFF2-40B4-BE49-F238E27FC236}">
                <a16:creationId xmlns:a16="http://schemas.microsoft.com/office/drawing/2014/main" id="{5F97C81C-6FA1-460D-93A1-0DDCE1B3EB7E}"/>
              </a:ext>
            </a:extLst>
          </p:cNvPr>
          <p:cNvSpPr/>
          <p:nvPr/>
        </p:nvSpPr>
        <p:spPr bwMode="auto">
          <a:xfrm>
            <a:off x="6999760" y="4346722"/>
            <a:ext cx="1949664" cy="184667"/>
          </a:xfrm>
          <a:prstGeom prst="rightArrow">
            <a:avLst>
              <a:gd name="adj1" fmla="val 45958"/>
              <a:gd name="adj2" fmla="val 129682"/>
            </a:avLst>
          </a:prstGeom>
          <a:gradFill>
            <a:gsLst>
              <a:gs pos="0">
                <a:srgbClr val="00B050"/>
              </a:gs>
              <a:gs pos="100000">
                <a:srgbClr val="0070C0"/>
              </a:gs>
            </a:gsLst>
            <a:lin ang="0" scaled="0"/>
          </a:gra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32" name="矢印: 右 31">
            <a:extLst>
              <a:ext uri="{FF2B5EF4-FFF2-40B4-BE49-F238E27FC236}">
                <a16:creationId xmlns:a16="http://schemas.microsoft.com/office/drawing/2014/main" id="{9CBBE9C1-B6ED-48A6-A198-F476680A66AF}"/>
              </a:ext>
            </a:extLst>
          </p:cNvPr>
          <p:cNvSpPr/>
          <p:nvPr/>
        </p:nvSpPr>
        <p:spPr bwMode="auto">
          <a:xfrm>
            <a:off x="3765313" y="4346722"/>
            <a:ext cx="2160054" cy="184667"/>
          </a:xfrm>
          <a:prstGeom prst="rightArrow">
            <a:avLst>
              <a:gd name="adj1" fmla="val 45958"/>
              <a:gd name="adj2" fmla="val 129682"/>
            </a:avLst>
          </a:prstGeom>
          <a:solidFill>
            <a:srgbClr val="00B050"/>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33" name="四角形: 角を丸くする 32">
            <a:extLst>
              <a:ext uri="{FF2B5EF4-FFF2-40B4-BE49-F238E27FC236}">
                <a16:creationId xmlns:a16="http://schemas.microsoft.com/office/drawing/2014/main" id="{B424250C-3666-4487-B6E1-BD582C723F65}"/>
              </a:ext>
            </a:extLst>
          </p:cNvPr>
          <p:cNvSpPr/>
          <p:nvPr/>
        </p:nvSpPr>
        <p:spPr bwMode="auto">
          <a:xfrm>
            <a:off x="1460516" y="2591999"/>
            <a:ext cx="2592000" cy="576000"/>
          </a:xfrm>
          <a:prstGeom prst="roundRect">
            <a:avLst>
              <a:gd name="adj" fmla="val 11024"/>
            </a:avLst>
          </a:prstGeom>
          <a:solidFill>
            <a:schemeClr val="bg1">
              <a:lumMod val="95000"/>
            </a:schemeClr>
          </a:solidFill>
          <a:ln w="15875" cap="flat" cmpd="sng" algn="ctr">
            <a:solidFill>
              <a:schemeClr val="bg1">
                <a:lumMod val="50000"/>
              </a:schemeClr>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252000" indent="-252000" algn="l"/>
            <a:r>
              <a:rPr lang="ja-JP" altLang="en-US" sz="2000" b="1" dirty="0">
                <a:solidFill>
                  <a:srgbClr val="00B050"/>
                </a:solidFill>
                <a:latin typeface="Meiryo UI" panose="020B0604030504040204" pitchFamily="50" charset="-128"/>
                <a:ea typeface="Meiryo UI" panose="020B0604030504040204" pitchFamily="50" charset="-128"/>
                <a:cs typeface="Arial" pitchFamily="34" charset="0"/>
              </a:rPr>
              <a:t>❶</a:t>
            </a:r>
            <a:r>
              <a:rPr lang="ja-JP" altLang="en-US" sz="2000" dirty="0">
                <a:latin typeface="Meiryo UI" panose="020B0604030504040204" pitchFamily="50" charset="-128"/>
                <a:ea typeface="Meiryo UI" panose="020B0604030504040204" pitchFamily="50" charset="-128"/>
              </a:rPr>
              <a:t>遠隔消去</a:t>
            </a:r>
            <a:r>
              <a:rPr lang="ja-JP" altLang="en-US" sz="2000" b="1" dirty="0">
                <a:solidFill>
                  <a:srgbClr val="00B050"/>
                </a:solidFill>
                <a:latin typeface="Meiryo UI" panose="020B0604030504040204" pitchFamily="50" charset="-128"/>
                <a:ea typeface="Meiryo UI" panose="020B0604030504040204" pitchFamily="50" charset="-128"/>
              </a:rPr>
              <a:t>要求</a:t>
            </a:r>
            <a:endParaRPr lang="ja-JP" altLang="en-US" sz="2000" b="1" dirty="0">
              <a:solidFill>
                <a:srgbClr val="00B050"/>
              </a:solidFill>
              <a:latin typeface="Meiryo UI" panose="020B0604030504040204" pitchFamily="50" charset="-128"/>
              <a:ea typeface="Meiryo UI" panose="020B0604030504040204" pitchFamily="50" charset="-128"/>
              <a:cs typeface="Arial" pitchFamily="34" charset="0"/>
            </a:endParaRPr>
          </a:p>
        </p:txBody>
      </p:sp>
      <p:sp>
        <p:nvSpPr>
          <p:cNvPr id="34" name="四角形: 角を丸くする 33">
            <a:extLst>
              <a:ext uri="{FF2B5EF4-FFF2-40B4-BE49-F238E27FC236}">
                <a16:creationId xmlns:a16="http://schemas.microsoft.com/office/drawing/2014/main" id="{E75152F6-1D2C-4417-A18C-F34B913D9940}"/>
              </a:ext>
            </a:extLst>
          </p:cNvPr>
          <p:cNvSpPr/>
          <p:nvPr/>
        </p:nvSpPr>
        <p:spPr bwMode="auto">
          <a:xfrm>
            <a:off x="8949424" y="2591999"/>
            <a:ext cx="2592000" cy="576000"/>
          </a:xfrm>
          <a:prstGeom prst="roundRect">
            <a:avLst>
              <a:gd name="adj" fmla="val 11024"/>
            </a:avLst>
          </a:prstGeom>
          <a:solidFill>
            <a:schemeClr val="bg1">
              <a:lumMod val="95000"/>
            </a:schemeClr>
          </a:solidFill>
          <a:ln w="15875" cap="flat" cmpd="sng" algn="ctr">
            <a:solidFill>
              <a:schemeClr val="bg1">
                <a:lumMod val="50000"/>
              </a:schemeClr>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252000" indent="-252000" algn="l"/>
            <a:r>
              <a:rPr lang="ja-JP" altLang="en-US" sz="2000" b="1" dirty="0">
                <a:solidFill>
                  <a:srgbClr val="0070C0"/>
                </a:solidFill>
                <a:latin typeface="Meiryo UI" panose="020B0604030504040204" pitchFamily="50" charset="-128"/>
                <a:ea typeface="Meiryo UI" panose="020B0604030504040204" pitchFamily="50" charset="-128"/>
                <a:cs typeface="Arial" pitchFamily="34" charset="0"/>
              </a:rPr>
              <a:t>❷</a:t>
            </a:r>
            <a:r>
              <a:rPr lang="ja-JP" altLang="en-US" sz="2000" dirty="0">
                <a:latin typeface="Meiryo UI" panose="020B0604030504040204" pitchFamily="50" charset="-128"/>
                <a:ea typeface="Meiryo UI" panose="020B0604030504040204" pitchFamily="50" charset="-128"/>
              </a:rPr>
              <a:t>遠隔消去</a:t>
            </a:r>
            <a:r>
              <a:rPr lang="ja-JP" altLang="en-US" sz="2000" b="1" dirty="0">
                <a:solidFill>
                  <a:srgbClr val="0070C0"/>
                </a:solidFill>
                <a:latin typeface="Meiryo UI" panose="020B0604030504040204" pitchFamily="50" charset="-128"/>
                <a:ea typeface="Meiryo UI" panose="020B0604030504040204" pitchFamily="50" charset="-128"/>
              </a:rPr>
              <a:t>実行</a:t>
            </a:r>
            <a:endParaRPr lang="ja-JP" altLang="en-US" sz="2000" b="1" dirty="0">
              <a:solidFill>
                <a:srgbClr val="0070C0"/>
              </a:solidFill>
              <a:latin typeface="Meiryo UI" panose="020B0604030504040204" pitchFamily="50" charset="-128"/>
              <a:ea typeface="Meiryo UI" panose="020B0604030504040204" pitchFamily="50" charset="-128"/>
              <a:cs typeface="Arial" pitchFamily="34" charset="0"/>
            </a:endParaRPr>
          </a:p>
        </p:txBody>
      </p:sp>
      <p:pic>
        <p:nvPicPr>
          <p:cNvPr id="35" name="Picture 6" descr="j0428969">
            <a:extLst>
              <a:ext uri="{FF2B5EF4-FFF2-40B4-BE49-F238E27FC236}">
                <a16:creationId xmlns:a16="http://schemas.microsoft.com/office/drawing/2014/main" id="{E634B58B-5182-4CF3-9440-791654B6D20D}"/>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5974176" y="3709875"/>
            <a:ext cx="1053164" cy="1458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6" name="グループ化 35">
            <a:extLst>
              <a:ext uri="{FF2B5EF4-FFF2-40B4-BE49-F238E27FC236}">
                <a16:creationId xmlns:a16="http://schemas.microsoft.com/office/drawing/2014/main" id="{8923198E-2CFF-4198-9AE4-FA60AC84D831}"/>
              </a:ext>
            </a:extLst>
          </p:cNvPr>
          <p:cNvGrpSpPr/>
          <p:nvPr/>
        </p:nvGrpSpPr>
        <p:grpSpPr>
          <a:xfrm>
            <a:off x="1710432" y="3392971"/>
            <a:ext cx="2092169" cy="2092169"/>
            <a:chOff x="1638230" y="4912469"/>
            <a:chExt cx="2092169" cy="2092169"/>
          </a:xfrm>
        </p:grpSpPr>
        <p:sp>
          <p:nvSpPr>
            <p:cNvPr id="37" name="楕円 36">
              <a:extLst>
                <a:ext uri="{FF2B5EF4-FFF2-40B4-BE49-F238E27FC236}">
                  <a16:creationId xmlns:a16="http://schemas.microsoft.com/office/drawing/2014/main" id="{CCDA1E46-3241-4038-AC33-23424EEC7237}"/>
                </a:ext>
              </a:extLst>
            </p:cNvPr>
            <p:cNvSpPr/>
            <p:nvPr/>
          </p:nvSpPr>
          <p:spPr bwMode="auto">
            <a:xfrm>
              <a:off x="1638230" y="4912469"/>
              <a:ext cx="2092169" cy="2092169"/>
            </a:xfrm>
            <a:prstGeom prst="ellipse">
              <a:avLst/>
            </a:prstGeom>
            <a:solidFill>
              <a:schemeClr val="bg1">
                <a:lumMod val="85000"/>
              </a:schemeClr>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38" name="Text Box 19">
              <a:extLst>
                <a:ext uri="{FF2B5EF4-FFF2-40B4-BE49-F238E27FC236}">
                  <a16:creationId xmlns:a16="http://schemas.microsoft.com/office/drawing/2014/main" id="{9E0A7D66-BA97-43DE-B733-5C80DF4C5837}"/>
                </a:ext>
              </a:extLst>
            </p:cNvPr>
            <p:cNvSpPr txBox="1">
              <a:spLocks noChangeArrowheads="1"/>
            </p:cNvSpPr>
            <p:nvPr/>
          </p:nvSpPr>
          <p:spPr bwMode="auto">
            <a:xfrm>
              <a:off x="2151763" y="6424637"/>
              <a:ext cx="1065102" cy="2880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nchor="ctr" anchorCtr="0">
              <a:spAutoFit/>
            </a:bodyPr>
            <a:lstStyle/>
            <a:p>
              <a:pPr>
                <a:lnSpc>
                  <a:spcPct val="90000"/>
                </a:lnSpc>
                <a:spcBef>
                  <a:spcPct val="50000"/>
                </a:spcBef>
              </a:pPr>
              <a:r>
                <a:rPr lang="ja-JP" altLang="en-US" sz="1400" dirty="0">
                  <a:solidFill>
                    <a:schemeClr val="tx1"/>
                  </a:solidFill>
                  <a:latin typeface="Meiryo UI" panose="020B0604030504040204" pitchFamily="50" charset="-128"/>
                  <a:ea typeface="Meiryo UI" panose="020B0604030504040204" pitchFamily="50" charset="-128"/>
                </a:rPr>
                <a:t>管理者様</a:t>
              </a:r>
            </a:p>
          </p:txBody>
        </p:sp>
      </p:grpSp>
      <p:grpSp>
        <p:nvGrpSpPr>
          <p:cNvPr id="48" name="グループ化 47">
            <a:extLst>
              <a:ext uri="{FF2B5EF4-FFF2-40B4-BE49-F238E27FC236}">
                <a16:creationId xmlns:a16="http://schemas.microsoft.com/office/drawing/2014/main" id="{0F886E55-C6F6-4E57-AB1A-7E234CCF88D2}"/>
              </a:ext>
            </a:extLst>
          </p:cNvPr>
          <p:cNvGrpSpPr/>
          <p:nvPr/>
        </p:nvGrpSpPr>
        <p:grpSpPr>
          <a:xfrm>
            <a:off x="6948000" y="3785632"/>
            <a:ext cx="2016087" cy="1492509"/>
            <a:chOff x="6999760" y="3785632"/>
            <a:chExt cx="2016087" cy="1492509"/>
          </a:xfrm>
        </p:grpSpPr>
        <p:sp>
          <p:nvSpPr>
            <p:cNvPr id="41" name="二等辺三角形 40">
              <a:extLst>
                <a:ext uri="{FF2B5EF4-FFF2-40B4-BE49-F238E27FC236}">
                  <a16:creationId xmlns:a16="http://schemas.microsoft.com/office/drawing/2014/main" id="{9909D980-0B31-47CA-9DAD-06A971975EFC}"/>
                </a:ext>
              </a:extLst>
            </p:cNvPr>
            <p:cNvSpPr/>
            <p:nvPr/>
          </p:nvSpPr>
          <p:spPr bwMode="auto">
            <a:xfrm rot="13955091">
              <a:off x="7099662" y="3960775"/>
              <a:ext cx="202323" cy="234000"/>
            </a:xfrm>
            <a:prstGeom prst="triangle">
              <a:avLst>
                <a:gd name="adj" fmla="val 50033"/>
              </a:avLst>
            </a:prstGeom>
            <a:solidFill>
              <a:schemeClr val="bg1">
                <a:lumMod val="50000"/>
              </a:schemeClr>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42" name="円弧 41">
              <a:extLst>
                <a:ext uri="{FF2B5EF4-FFF2-40B4-BE49-F238E27FC236}">
                  <a16:creationId xmlns:a16="http://schemas.microsoft.com/office/drawing/2014/main" id="{51A32671-816C-424C-B2A1-DC44B04DBEEB}"/>
                </a:ext>
              </a:extLst>
            </p:cNvPr>
            <p:cNvSpPr/>
            <p:nvPr/>
          </p:nvSpPr>
          <p:spPr bwMode="auto">
            <a:xfrm>
              <a:off x="6999760" y="3785632"/>
              <a:ext cx="2016087" cy="1492509"/>
            </a:xfrm>
            <a:prstGeom prst="arc">
              <a:avLst>
                <a:gd name="adj1" fmla="val 12934054"/>
                <a:gd name="adj2" fmla="val 20726650"/>
              </a:avLst>
            </a:prstGeom>
            <a:noFill/>
            <a:ln w="82550" cap="flat" cmpd="sng" algn="ctr">
              <a:solidFill>
                <a:schemeClr val="bg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grpSp>
      <p:sp>
        <p:nvSpPr>
          <p:cNvPr id="43" name="角丸四角形 51">
            <a:extLst>
              <a:ext uri="{FF2B5EF4-FFF2-40B4-BE49-F238E27FC236}">
                <a16:creationId xmlns:a16="http://schemas.microsoft.com/office/drawing/2014/main" id="{A9C62136-AE41-4E7C-A43F-8D34FDE3AB81}"/>
              </a:ext>
            </a:extLst>
          </p:cNvPr>
          <p:cNvSpPr/>
          <p:nvPr/>
        </p:nvSpPr>
        <p:spPr bwMode="auto">
          <a:xfrm>
            <a:off x="5493563" y="2908987"/>
            <a:ext cx="2016087" cy="718416"/>
          </a:xfrm>
          <a:prstGeom prst="roundRect">
            <a:avLst>
              <a:gd name="adj" fmla="val 8839"/>
            </a:avLst>
          </a:prstGeom>
          <a:solidFill>
            <a:srgbClr val="00B050"/>
          </a:solidFill>
          <a:ln>
            <a:solidFill>
              <a:srgbClr val="00B050"/>
            </a:solid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anchor="ctr" anchorCtr="0"/>
          <a:lstStyle/>
          <a:p>
            <a:r>
              <a:rPr lang="ja-JP" altLang="en-US" sz="1600" b="1" dirty="0">
                <a:solidFill>
                  <a:schemeClr val="bg1"/>
                </a:solidFill>
                <a:latin typeface="Meiryo UI" panose="020B0604030504040204" pitchFamily="50" charset="-128"/>
                <a:ea typeface="Meiryo UI" panose="020B0604030504040204" pitchFamily="50" charset="-128"/>
                <a:cs typeface="Verdana" panose="020B0604030504040204" pitchFamily="34" charset="0"/>
              </a:rPr>
              <a:t>デバイスマネジメント</a:t>
            </a:r>
            <a:endParaRPr lang="en-US" altLang="ja-JP" sz="1600" b="1" dirty="0">
              <a:solidFill>
                <a:schemeClr val="bg1"/>
              </a:solidFill>
              <a:latin typeface="Meiryo UI" panose="020B0604030504040204" pitchFamily="50" charset="-128"/>
              <a:ea typeface="Meiryo UI" panose="020B0604030504040204" pitchFamily="50" charset="-128"/>
              <a:cs typeface="Verdana" panose="020B0604030504040204" pitchFamily="34" charset="0"/>
            </a:endParaRPr>
          </a:p>
          <a:p>
            <a:r>
              <a:rPr lang="ja-JP" altLang="en-US" sz="1600" b="1" dirty="0">
                <a:solidFill>
                  <a:schemeClr val="bg1"/>
                </a:solidFill>
                <a:latin typeface="Meiryo UI" panose="020B0604030504040204" pitchFamily="50" charset="-128"/>
                <a:ea typeface="Meiryo UI" panose="020B0604030504040204" pitchFamily="50" charset="-128"/>
                <a:cs typeface="Verdana" panose="020B0604030504040204" pitchFamily="34" charset="0"/>
              </a:rPr>
              <a:t>サーバ</a:t>
            </a:r>
            <a:endParaRPr lang="en-US" altLang="ja-JP" sz="1600" b="1" dirty="0">
              <a:solidFill>
                <a:schemeClr val="bg1"/>
              </a:solidFill>
              <a:latin typeface="Meiryo UI" panose="020B0604030504040204" pitchFamily="50" charset="-128"/>
              <a:ea typeface="Meiryo UI" panose="020B0604030504040204" pitchFamily="50" charset="-128"/>
              <a:cs typeface="Verdana" panose="020B0604030504040204" pitchFamily="34" charset="0"/>
            </a:endParaRPr>
          </a:p>
        </p:txBody>
      </p:sp>
      <p:cxnSp>
        <p:nvCxnSpPr>
          <p:cNvPr id="52" name="直線コネクタ 51">
            <a:extLst>
              <a:ext uri="{FF2B5EF4-FFF2-40B4-BE49-F238E27FC236}">
                <a16:creationId xmlns:a16="http://schemas.microsoft.com/office/drawing/2014/main" id="{7610782F-EC7C-496C-A0B5-DAA65D1892F1}"/>
              </a:ext>
            </a:extLst>
          </p:cNvPr>
          <p:cNvCxnSpPr/>
          <p:nvPr/>
        </p:nvCxnSpPr>
        <p:spPr bwMode="auto">
          <a:xfrm>
            <a:off x="12225422" y="2625478"/>
            <a:ext cx="0" cy="2859662"/>
          </a:xfrm>
          <a:prstGeom prst="line">
            <a:avLst/>
          </a:prstGeom>
          <a:solidFill>
            <a:srgbClr val="000000"/>
          </a:solidFill>
          <a:ln w="25400" cap="rnd" cmpd="sng" algn="ctr">
            <a:solidFill>
              <a:schemeClr val="bg1">
                <a:lumMod val="50000"/>
              </a:schemeClr>
            </a:solidFill>
            <a:prstDash val="sysDot"/>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4" name="AutoShape 51">
            <a:extLst>
              <a:ext uri="{FF2B5EF4-FFF2-40B4-BE49-F238E27FC236}">
                <a16:creationId xmlns:a16="http://schemas.microsoft.com/office/drawing/2014/main" id="{4667A7E5-CF04-4DF4-A9C3-1EFC7AB2FF73}"/>
              </a:ext>
            </a:extLst>
          </p:cNvPr>
          <p:cNvSpPr>
            <a:spLocks noChangeArrowheads="1"/>
          </p:cNvSpPr>
          <p:nvPr/>
        </p:nvSpPr>
        <p:spPr bwMode="auto">
          <a:xfrm>
            <a:off x="1068776" y="5946015"/>
            <a:ext cx="3492000" cy="2386376"/>
          </a:xfrm>
          <a:prstGeom prst="roundRect">
            <a:avLst>
              <a:gd name="adj" fmla="val 2661"/>
            </a:avLst>
          </a:prstGeom>
          <a:noFill/>
          <a:ln w="12700" algn="ctr">
            <a:solidFill>
              <a:srgbClr val="B2B2B2"/>
            </a:solidFill>
            <a:round/>
            <a:headEnd/>
            <a:tailEnd/>
          </a:ln>
          <a:effectLst/>
        </p:spPr>
        <p:txBody>
          <a:bodyPr wrap="none" lIns="125675" tIns="62838" rIns="125675" bIns="62838" anchor="ctr"/>
          <a:lstStyle/>
          <a:p>
            <a:endParaRPr lang="ja-JP" altLang="en-US" b="1">
              <a:latin typeface="Meiryo UI" panose="020B0604030504040204" pitchFamily="50" charset="-128"/>
              <a:ea typeface="Meiryo UI" panose="020B0604030504040204" pitchFamily="50" charset="-128"/>
            </a:endParaRPr>
          </a:p>
        </p:txBody>
      </p:sp>
      <p:sp>
        <p:nvSpPr>
          <p:cNvPr id="82" name="AutoShape 51">
            <a:extLst>
              <a:ext uri="{FF2B5EF4-FFF2-40B4-BE49-F238E27FC236}">
                <a16:creationId xmlns:a16="http://schemas.microsoft.com/office/drawing/2014/main" id="{2F56B8FA-F1A7-4B64-83A8-7D33C121084A}"/>
              </a:ext>
            </a:extLst>
          </p:cNvPr>
          <p:cNvSpPr>
            <a:spLocks noChangeArrowheads="1"/>
          </p:cNvSpPr>
          <p:nvPr/>
        </p:nvSpPr>
        <p:spPr bwMode="auto">
          <a:xfrm>
            <a:off x="4755606" y="5946015"/>
            <a:ext cx="3492000" cy="2386376"/>
          </a:xfrm>
          <a:prstGeom prst="roundRect">
            <a:avLst>
              <a:gd name="adj" fmla="val 2661"/>
            </a:avLst>
          </a:prstGeom>
          <a:noFill/>
          <a:ln w="12700" algn="ctr">
            <a:solidFill>
              <a:srgbClr val="B2B2B2"/>
            </a:solidFill>
            <a:round/>
            <a:headEnd/>
            <a:tailEnd/>
          </a:ln>
          <a:effectLst/>
        </p:spPr>
        <p:txBody>
          <a:bodyPr wrap="none" lIns="125675" tIns="62838" rIns="125675" bIns="62838" anchor="ctr"/>
          <a:lstStyle/>
          <a:p>
            <a:endParaRPr lang="ja-JP" altLang="en-US" b="1">
              <a:latin typeface="Meiryo UI" panose="020B0604030504040204" pitchFamily="50" charset="-128"/>
              <a:ea typeface="Meiryo UI" panose="020B0604030504040204" pitchFamily="50" charset="-128"/>
            </a:endParaRPr>
          </a:p>
        </p:txBody>
      </p:sp>
      <p:sp>
        <p:nvSpPr>
          <p:cNvPr id="83" name="AutoShape 51">
            <a:extLst>
              <a:ext uri="{FF2B5EF4-FFF2-40B4-BE49-F238E27FC236}">
                <a16:creationId xmlns:a16="http://schemas.microsoft.com/office/drawing/2014/main" id="{BF5E0258-308F-45C3-9D9D-078957089420}"/>
              </a:ext>
            </a:extLst>
          </p:cNvPr>
          <p:cNvSpPr>
            <a:spLocks noChangeArrowheads="1"/>
          </p:cNvSpPr>
          <p:nvPr/>
        </p:nvSpPr>
        <p:spPr bwMode="auto">
          <a:xfrm>
            <a:off x="8442436" y="5946015"/>
            <a:ext cx="3492000" cy="2386376"/>
          </a:xfrm>
          <a:prstGeom prst="roundRect">
            <a:avLst>
              <a:gd name="adj" fmla="val 2661"/>
            </a:avLst>
          </a:prstGeom>
          <a:noFill/>
          <a:ln w="12700" algn="ctr">
            <a:solidFill>
              <a:srgbClr val="B2B2B2"/>
            </a:solidFill>
            <a:round/>
            <a:headEnd/>
            <a:tailEnd/>
          </a:ln>
          <a:effectLst/>
        </p:spPr>
        <p:txBody>
          <a:bodyPr wrap="none" lIns="125675" tIns="62838" rIns="125675" bIns="62838" anchor="ctr"/>
          <a:lstStyle/>
          <a:p>
            <a:endParaRPr lang="ja-JP" altLang="en-US" b="1">
              <a:latin typeface="Meiryo UI" panose="020B0604030504040204" pitchFamily="50" charset="-128"/>
              <a:ea typeface="Meiryo UI" panose="020B0604030504040204" pitchFamily="50" charset="-128"/>
            </a:endParaRPr>
          </a:p>
        </p:txBody>
      </p:sp>
      <p:sp>
        <p:nvSpPr>
          <p:cNvPr id="14" name="四角形: 角を丸くする 13">
            <a:extLst>
              <a:ext uri="{FF2B5EF4-FFF2-40B4-BE49-F238E27FC236}">
                <a16:creationId xmlns:a16="http://schemas.microsoft.com/office/drawing/2014/main" id="{6867197C-5B55-4C4E-ACAE-1F07099446AC}"/>
              </a:ext>
            </a:extLst>
          </p:cNvPr>
          <p:cNvSpPr/>
          <p:nvPr/>
        </p:nvSpPr>
        <p:spPr bwMode="auto">
          <a:xfrm>
            <a:off x="1518776" y="5742241"/>
            <a:ext cx="2592000" cy="432000"/>
          </a:xfrm>
          <a:prstGeom prst="roundRect">
            <a:avLst>
              <a:gd name="adj" fmla="val 14699"/>
            </a:avLst>
          </a:prstGeom>
          <a:solidFill>
            <a:schemeClr val="bg1">
              <a:lumMod val="50000"/>
            </a:schemeClr>
          </a:solidFill>
          <a:ln w="15875" cap="flat" cmpd="sng" algn="ctr">
            <a:solidFill>
              <a:schemeClr val="bg1">
                <a:lumMod val="5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spcBef>
                <a:spcPts val="0"/>
              </a:spcBef>
            </a:pPr>
            <a:r>
              <a:rPr lang="ja-JP" altLang="en-US" sz="1800" b="1" dirty="0">
                <a:solidFill>
                  <a:schemeClr val="bg1"/>
                </a:solidFill>
                <a:latin typeface="Meiryo UI" panose="020B0604030504040204" pitchFamily="50" charset="-128"/>
                <a:ea typeface="Meiryo UI" panose="020B0604030504040204" pitchFamily="50" charset="-128"/>
              </a:rPr>
              <a:t>遠隔ロック</a:t>
            </a:r>
          </a:p>
        </p:txBody>
      </p:sp>
      <p:sp>
        <p:nvSpPr>
          <p:cNvPr id="15" name="四角形: 角を丸くする 14">
            <a:extLst>
              <a:ext uri="{FF2B5EF4-FFF2-40B4-BE49-F238E27FC236}">
                <a16:creationId xmlns:a16="http://schemas.microsoft.com/office/drawing/2014/main" id="{BDFC3C90-4A84-4600-8D2E-6F9AA3650425}"/>
              </a:ext>
            </a:extLst>
          </p:cNvPr>
          <p:cNvSpPr/>
          <p:nvPr/>
        </p:nvSpPr>
        <p:spPr bwMode="auto">
          <a:xfrm>
            <a:off x="8892436" y="5742241"/>
            <a:ext cx="2592000" cy="432000"/>
          </a:xfrm>
          <a:prstGeom prst="roundRect">
            <a:avLst>
              <a:gd name="adj" fmla="val 14699"/>
            </a:avLst>
          </a:prstGeom>
          <a:solidFill>
            <a:schemeClr val="bg1">
              <a:lumMod val="50000"/>
            </a:schemeClr>
          </a:solidFill>
          <a:ln w="15875" cap="flat" cmpd="sng" algn="ctr">
            <a:solidFill>
              <a:schemeClr val="bg1">
                <a:lumMod val="5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spcBef>
                <a:spcPts val="0"/>
              </a:spcBef>
            </a:pPr>
            <a:r>
              <a:rPr lang="ja-JP" altLang="en-US" sz="1800" b="1" dirty="0">
                <a:solidFill>
                  <a:schemeClr val="bg1"/>
                </a:solidFill>
                <a:latin typeface="Meiryo UI" panose="020B0604030504040204" pitchFamily="50" charset="-128"/>
                <a:ea typeface="Meiryo UI" panose="020B0604030504040204" pitchFamily="50" charset="-128"/>
              </a:rPr>
              <a:t>パスワード一時解除</a:t>
            </a:r>
            <a:r>
              <a:rPr lang="en-US" altLang="ja-JP" sz="1200" b="1" dirty="0">
                <a:solidFill>
                  <a:schemeClr val="bg1"/>
                </a:solidFill>
                <a:latin typeface="Meiryo UI" panose="020B0604030504040204" pitchFamily="50" charset="-128"/>
                <a:ea typeface="Meiryo UI" panose="020B0604030504040204" pitchFamily="50" charset="-128"/>
              </a:rPr>
              <a:t>※2</a:t>
            </a:r>
          </a:p>
        </p:txBody>
      </p:sp>
      <p:sp>
        <p:nvSpPr>
          <p:cNvPr id="54" name="四角形: 角を丸くする 53">
            <a:extLst>
              <a:ext uri="{FF2B5EF4-FFF2-40B4-BE49-F238E27FC236}">
                <a16:creationId xmlns:a16="http://schemas.microsoft.com/office/drawing/2014/main" id="{2351439B-7777-446A-9E57-D22E40155EEE}"/>
              </a:ext>
            </a:extLst>
          </p:cNvPr>
          <p:cNvSpPr/>
          <p:nvPr/>
        </p:nvSpPr>
        <p:spPr bwMode="auto">
          <a:xfrm>
            <a:off x="5205606" y="5742241"/>
            <a:ext cx="2592000" cy="432000"/>
          </a:xfrm>
          <a:prstGeom prst="roundRect">
            <a:avLst>
              <a:gd name="adj" fmla="val 14699"/>
            </a:avLst>
          </a:prstGeom>
          <a:solidFill>
            <a:schemeClr val="bg1">
              <a:lumMod val="50000"/>
            </a:schemeClr>
          </a:solidFill>
          <a:ln w="15875" cap="flat" cmpd="sng" algn="ctr">
            <a:solidFill>
              <a:schemeClr val="bg1">
                <a:lumMod val="5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spcBef>
                <a:spcPts val="0"/>
              </a:spcBef>
            </a:pPr>
            <a:r>
              <a:rPr lang="ja-JP" altLang="en-US" sz="1800" b="1" dirty="0">
                <a:solidFill>
                  <a:schemeClr val="bg1"/>
                </a:solidFill>
                <a:latin typeface="Meiryo UI" panose="020B0604030504040204" pitchFamily="50" charset="-128"/>
                <a:ea typeface="Meiryo UI" panose="020B0604030504040204" pitchFamily="50" charset="-128"/>
              </a:rPr>
              <a:t>遠隔消去</a:t>
            </a:r>
            <a:r>
              <a:rPr lang="en-US" altLang="ja-JP" sz="1200" b="1" dirty="0">
                <a:solidFill>
                  <a:schemeClr val="bg1"/>
                </a:solidFill>
                <a:latin typeface="Meiryo UI" panose="020B0604030504040204" pitchFamily="50" charset="-128"/>
                <a:ea typeface="Meiryo UI" panose="020B0604030504040204" pitchFamily="50" charset="-128"/>
              </a:rPr>
              <a:t>※1</a:t>
            </a:r>
            <a:endParaRPr lang="ja-JP" altLang="en-US" sz="1200" b="1" dirty="0">
              <a:solidFill>
                <a:schemeClr val="bg1"/>
              </a:solidFill>
              <a:latin typeface="Meiryo UI" panose="020B0604030504040204" pitchFamily="50" charset="-128"/>
              <a:ea typeface="Meiryo UI" panose="020B0604030504040204" pitchFamily="50" charset="-128"/>
            </a:endParaRPr>
          </a:p>
        </p:txBody>
      </p:sp>
      <p:grpSp>
        <p:nvGrpSpPr>
          <p:cNvPr id="113" name="グループ化 112">
            <a:extLst>
              <a:ext uri="{FF2B5EF4-FFF2-40B4-BE49-F238E27FC236}">
                <a16:creationId xmlns:a16="http://schemas.microsoft.com/office/drawing/2014/main" id="{7B3F50F2-7FCC-4D86-8A8F-A3E122329298}"/>
              </a:ext>
            </a:extLst>
          </p:cNvPr>
          <p:cNvGrpSpPr/>
          <p:nvPr/>
        </p:nvGrpSpPr>
        <p:grpSpPr>
          <a:xfrm>
            <a:off x="2949678" y="6280302"/>
            <a:ext cx="1433454" cy="1892858"/>
            <a:chOff x="2953137" y="6280302"/>
            <a:chExt cx="1433454" cy="1892858"/>
          </a:xfrm>
        </p:grpSpPr>
        <p:grpSp>
          <p:nvGrpSpPr>
            <p:cNvPr id="92" name="グループ化 91">
              <a:extLst>
                <a:ext uri="{FF2B5EF4-FFF2-40B4-BE49-F238E27FC236}">
                  <a16:creationId xmlns:a16="http://schemas.microsoft.com/office/drawing/2014/main" id="{220D99CB-EBB2-482B-8D95-B5C66DF54E63}"/>
                </a:ext>
              </a:extLst>
            </p:cNvPr>
            <p:cNvGrpSpPr/>
            <p:nvPr/>
          </p:nvGrpSpPr>
          <p:grpSpPr>
            <a:xfrm>
              <a:off x="3549278" y="6458475"/>
              <a:ext cx="664604" cy="433757"/>
              <a:chOff x="3430857" y="6458475"/>
              <a:chExt cx="664604" cy="433757"/>
            </a:xfrm>
          </p:grpSpPr>
          <p:sp>
            <p:nvSpPr>
              <p:cNvPr id="89" name="矢印: 右 88">
                <a:extLst>
                  <a:ext uri="{FF2B5EF4-FFF2-40B4-BE49-F238E27FC236}">
                    <a16:creationId xmlns:a16="http://schemas.microsoft.com/office/drawing/2014/main" id="{EE725563-F6D7-41C6-9B21-0A49BE1397A0}"/>
                  </a:ext>
                </a:extLst>
              </p:cNvPr>
              <p:cNvSpPr/>
              <p:nvPr/>
            </p:nvSpPr>
            <p:spPr bwMode="auto">
              <a:xfrm rot="5400000">
                <a:off x="3753688" y="6550460"/>
                <a:ext cx="360039" cy="323506"/>
              </a:xfrm>
              <a:prstGeom prst="rightArrow">
                <a:avLst>
                  <a:gd name="adj1" fmla="val 53669"/>
                  <a:gd name="adj2" fmla="val 54128"/>
                </a:avLst>
              </a:prstGeom>
              <a:solidFill>
                <a:schemeClr val="bg1">
                  <a:lumMod val="75000"/>
                </a:schemeClr>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90" name="正方形/長方形 89">
                <a:extLst>
                  <a:ext uri="{FF2B5EF4-FFF2-40B4-BE49-F238E27FC236}">
                    <a16:creationId xmlns:a16="http://schemas.microsoft.com/office/drawing/2014/main" id="{3696B649-3321-4D6F-9C04-553DA51EAB32}"/>
                  </a:ext>
                </a:extLst>
              </p:cNvPr>
              <p:cNvSpPr/>
              <p:nvPr/>
            </p:nvSpPr>
            <p:spPr bwMode="auto">
              <a:xfrm rot="16200000">
                <a:off x="3637699" y="6251633"/>
                <a:ext cx="176400" cy="590084"/>
              </a:xfrm>
              <a:prstGeom prst="rect">
                <a:avLst/>
              </a:prstGeom>
              <a:solidFill>
                <a:schemeClr val="bg1">
                  <a:lumMod val="75000"/>
                </a:schemeClr>
              </a:solidFill>
              <a:ln w="28575" algn="ctr">
                <a:noFill/>
                <a:round/>
                <a:headEnd/>
                <a:tailEnd/>
              </a:ln>
            </p:spPr>
            <p:txBody>
              <a:bodyPr lIns="125675" tIns="62838" rIns="125675" bIns="62838" rtlCol="0" anchor="ctr"/>
              <a:lstStyle/>
              <a:p>
                <a:pPr algn="l"/>
                <a:endParaRPr kumimoji="1" lang="ja-JP" altLang="en-US" sz="2700" b="1">
                  <a:latin typeface="Meiryo UI" panose="020B0604030504040204" pitchFamily="50" charset="-128"/>
                  <a:ea typeface="Meiryo UI" panose="020B0604030504040204" pitchFamily="50" charset="-128"/>
                </a:endParaRPr>
              </a:p>
            </p:txBody>
          </p:sp>
        </p:grpSp>
        <p:pic>
          <p:nvPicPr>
            <p:cNvPr id="77" name="図 76" descr="Screenshot_2014-03-20-17-56-00.png">
              <a:extLst>
                <a:ext uri="{FF2B5EF4-FFF2-40B4-BE49-F238E27FC236}">
                  <a16:creationId xmlns:a16="http://schemas.microsoft.com/office/drawing/2014/main" id="{9F673834-8976-4F4A-9DFF-239BD20B3E8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718440" y="6913160"/>
              <a:ext cx="668151" cy="1260000"/>
            </a:xfrm>
            <a:prstGeom prst="rect">
              <a:avLst/>
            </a:prstGeom>
            <a:effectLst>
              <a:outerShdw blurRad="50800" dist="38100" dir="2700000" algn="tl" rotWithShape="0">
                <a:prstClr val="black">
                  <a:alpha val="40000"/>
                </a:prstClr>
              </a:outerShdw>
            </a:effectLst>
          </p:spPr>
        </p:pic>
        <p:pic>
          <p:nvPicPr>
            <p:cNvPr id="78" name="図 77" descr="Screenshot_2014-03-18-19-18-20.png">
              <a:extLst>
                <a:ext uri="{FF2B5EF4-FFF2-40B4-BE49-F238E27FC236}">
                  <a16:creationId xmlns:a16="http://schemas.microsoft.com/office/drawing/2014/main" id="{BF92BB2A-738A-4911-97B9-39CB7281A4E8}"/>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953137" y="6280302"/>
              <a:ext cx="668149" cy="1260000"/>
            </a:xfrm>
            <a:prstGeom prst="rect">
              <a:avLst/>
            </a:prstGeom>
          </p:spPr>
        </p:pic>
      </p:grpSp>
      <p:pic>
        <p:nvPicPr>
          <p:cNvPr id="79" name="図 78">
            <a:extLst>
              <a:ext uri="{FF2B5EF4-FFF2-40B4-BE49-F238E27FC236}">
                <a16:creationId xmlns:a16="http://schemas.microsoft.com/office/drawing/2014/main" id="{2729AB24-1F25-4E12-9BA8-55FDC9DA15CD}"/>
              </a:ext>
            </a:extLst>
          </p:cNvPr>
          <p:cNvPicPr>
            <a:picLocks noChangeAspect="1"/>
          </p:cNvPicPr>
          <p:nvPr/>
        </p:nvPicPr>
        <p:blipFill rotWithShape="1">
          <a:blip r:embed="rId5"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1246421" y="6280302"/>
            <a:ext cx="707372" cy="1260000"/>
          </a:xfrm>
          <a:prstGeom prst="rect">
            <a:avLst/>
          </a:prstGeom>
        </p:spPr>
      </p:pic>
      <p:grpSp>
        <p:nvGrpSpPr>
          <p:cNvPr id="142" name="グループ化 141">
            <a:extLst>
              <a:ext uri="{FF2B5EF4-FFF2-40B4-BE49-F238E27FC236}">
                <a16:creationId xmlns:a16="http://schemas.microsoft.com/office/drawing/2014/main" id="{E6E090A0-D688-4404-ADE7-0D2DDC9EC620}"/>
              </a:ext>
            </a:extLst>
          </p:cNvPr>
          <p:cNvGrpSpPr/>
          <p:nvPr/>
        </p:nvGrpSpPr>
        <p:grpSpPr>
          <a:xfrm>
            <a:off x="6636508" y="6280302"/>
            <a:ext cx="1433454" cy="1892858"/>
            <a:chOff x="6636508" y="6280302"/>
            <a:chExt cx="1433454" cy="1892858"/>
          </a:xfrm>
        </p:grpSpPr>
        <p:pic>
          <p:nvPicPr>
            <p:cNvPr id="97" name="Picture 83" descr="003p_4">
              <a:extLst>
                <a:ext uri="{FF2B5EF4-FFF2-40B4-BE49-F238E27FC236}">
                  <a16:creationId xmlns:a16="http://schemas.microsoft.com/office/drawing/2014/main" id="{EB8F28D2-20AF-4FC9-9A10-1EEB0F6CE14C}"/>
                </a:ext>
              </a:extLst>
            </p:cNvPr>
            <p:cNvPicPr>
              <a:picLocks noChangeAspect="1" noChangeArrowheads="1"/>
            </p:cNvPicPr>
            <p:nvPr/>
          </p:nvPicPr>
          <p:blipFill>
            <a:blip r:embed="rId6" cstate="print"/>
            <a:srcRect/>
            <a:stretch>
              <a:fillRect/>
            </a:stretch>
          </p:blipFill>
          <p:spPr bwMode="auto">
            <a:xfrm>
              <a:off x="7401811" y="6913160"/>
              <a:ext cx="668151" cy="1260000"/>
            </a:xfrm>
            <a:prstGeom prst="rect">
              <a:avLst/>
            </a:prstGeom>
            <a:noFill/>
            <a:effectLst>
              <a:outerShdw blurRad="50800" dist="38100" dir="2700000" algn="tl" rotWithShape="0">
                <a:prstClr val="black">
                  <a:alpha val="40000"/>
                </a:prstClr>
              </a:outerShdw>
            </a:effectLst>
          </p:spPr>
        </p:pic>
        <p:grpSp>
          <p:nvGrpSpPr>
            <p:cNvPr id="123" name="グループ化 122">
              <a:extLst>
                <a:ext uri="{FF2B5EF4-FFF2-40B4-BE49-F238E27FC236}">
                  <a16:creationId xmlns:a16="http://schemas.microsoft.com/office/drawing/2014/main" id="{766129D8-4B02-403F-84C9-7688982856E3}"/>
                </a:ext>
              </a:extLst>
            </p:cNvPr>
            <p:cNvGrpSpPr/>
            <p:nvPr/>
          </p:nvGrpSpPr>
          <p:grpSpPr>
            <a:xfrm>
              <a:off x="7232649" y="6458475"/>
              <a:ext cx="664604" cy="433757"/>
              <a:chOff x="3430857" y="6458475"/>
              <a:chExt cx="664604" cy="433757"/>
            </a:xfrm>
          </p:grpSpPr>
          <p:sp>
            <p:nvSpPr>
              <p:cNvPr id="126" name="矢印: 右 125">
                <a:extLst>
                  <a:ext uri="{FF2B5EF4-FFF2-40B4-BE49-F238E27FC236}">
                    <a16:creationId xmlns:a16="http://schemas.microsoft.com/office/drawing/2014/main" id="{EF7D74B9-70A9-4408-A764-28B4A77C3DCE}"/>
                  </a:ext>
                </a:extLst>
              </p:cNvPr>
              <p:cNvSpPr/>
              <p:nvPr/>
            </p:nvSpPr>
            <p:spPr bwMode="auto">
              <a:xfrm rot="5400000">
                <a:off x="3753688" y="6550460"/>
                <a:ext cx="360039" cy="323506"/>
              </a:xfrm>
              <a:prstGeom prst="rightArrow">
                <a:avLst>
                  <a:gd name="adj1" fmla="val 53669"/>
                  <a:gd name="adj2" fmla="val 54128"/>
                </a:avLst>
              </a:prstGeom>
              <a:solidFill>
                <a:schemeClr val="bg1">
                  <a:lumMod val="75000"/>
                </a:schemeClr>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127" name="正方形/長方形 126">
                <a:extLst>
                  <a:ext uri="{FF2B5EF4-FFF2-40B4-BE49-F238E27FC236}">
                    <a16:creationId xmlns:a16="http://schemas.microsoft.com/office/drawing/2014/main" id="{461B1938-1AAC-4355-BFC0-A4304DEB88F0}"/>
                  </a:ext>
                </a:extLst>
              </p:cNvPr>
              <p:cNvSpPr/>
              <p:nvPr/>
            </p:nvSpPr>
            <p:spPr bwMode="auto">
              <a:xfrm rot="16200000">
                <a:off x="3637699" y="6251633"/>
                <a:ext cx="176400" cy="590084"/>
              </a:xfrm>
              <a:prstGeom prst="rect">
                <a:avLst/>
              </a:prstGeom>
              <a:solidFill>
                <a:schemeClr val="bg1">
                  <a:lumMod val="75000"/>
                </a:schemeClr>
              </a:solidFill>
              <a:ln w="28575" algn="ctr">
                <a:noFill/>
                <a:round/>
                <a:headEnd/>
                <a:tailEnd/>
              </a:ln>
            </p:spPr>
            <p:txBody>
              <a:bodyPr lIns="125675" tIns="62838" rIns="125675" bIns="62838" rtlCol="0" anchor="ctr"/>
              <a:lstStyle/>
              <a:p>
                <a:pPr algn="l"/>
                <a:endParaRPr kumimoji="1" lang="ja-JP" altLang="en-US" sz="2700" b="1">
                  <a:latin typeface="Meiryo UI" panose="020B0604030504040204" pitchFamily="50" charset="-128"/>
                  <a:ea typeface="Meiryo UI" panose="020B0604030504040204" pitchFamily="50" charset="-128"/>
                </a:endParaRPr>
              </a:p>
            </p:txBody>
          </p:sp>
        </p:grpSp>
        <p:pic>
          <p:nvPicPr>
            <p:cNvPr id="125" name="図 124" descr="Screenshot_2014-03-18-19-18-20.png">
              <a:extLst>
                <a:ext uri="{FF2B5EF4-FFF2-40B4-BE49-F238E27FC236}">
                  <a16:creationId xmlns:a16="http://schemas.microsoft.com/office/drawing/2014/main" id="{8EA4EFF6-C16D-496D-802E-0C28F88A29D7}"/>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636508" y="6280302"/>
              <a:ext cx="668149" cy="1260000"/>
            </a:xfrm>
            <a:prstGeom prst="rect">
              <a:avLst/>
            </a:prstGeom>
          </p:spPr>
        </p:pic>
      </p:grpSp>
      <p:grpSp>
        <p:nvGrpSpPr>
          <p:cNvPr id="141" name="グループ化 140">
            <a:extLst>
              <a:ext uri="{FF2B5EF4-FFF2-40B4-BE49-F238E27FC236}">
                <a16:creationId xmlns:a16="http://schemas.microsoft.com/office/drawing/2014/main" id="{C57633C8-FF73-409C-8398-3BDFDE5F4962}"/>
              </a:ext>
            </a:extLst>
          </p:cNvPr>
          <p:cNvGrpSpPr/>
          <p:nvPr/>
        </p:nvGrpSpPr>
        <p:grpSpPr>
          <a:xfrm>
            <a:off x="4933251" y="6280302"/>
            <a:ext cx="1474027" cy="1892858"/>
            <a:chOff x="4933251" y="6280302"/>
            <a:chExt cx="1474027" cy="1892858"/>
          </a:xfrm>
        </p:grpSpPr>
        <p:pic>
          <p:nvPicPr>
            <p:cNvPr id="95" name="図 94" descr="ワイプ後の画面.PNG">
              <a:extLst>
                <a:ext uri="{FF2B5EF4-FFF2-40B4-BE49-F238E27FC236}">
                  <a16:creationId xmlns:a16="http://schemas.microsoft.com/office/drawing/2014/main" id="{F8BE03CF-6F4E-45D8-9230-26BDD3E9B587}"/>
                </a:ext>
              </a:extLst>
            </p:cNvPr>
            <p:cNvPicPr>
              <a:picLocks noChangeAspect="1"/>
            </p:cNvPicPr>
            <p:nvPr/>
          </p:nvPicPr>
          <p:blipFill>
            <a:blip r:embed="rId7" cstate="print"/>
            <a:stretch>
              <a:fillRect/>
            </a:stretch>
          </p:blipFill>
          <p:spPr>
            <a:xfrm>
              <a:off x="5738082" y="6913160"/>
              <a:ext cx="669196" cy="1260000"/>
            </a:xfrm>
            <a:prstGeom prst="rect">
              <a:avLst/>
            </a:prstGeom>
            <a:ln w="3175">
              <a:noFill/>
            </a:ln>
            <a:effectLst>
              <a:outerShdw blurRad="50800" dist="38100" dir="2700000" algn="tl" rotWithShape="0">
                <a:prstClr val="black">
                  <a:alpha val="40000"/>
                </a:prstClr>
              </a:outerShdw>
            </a:effectLst>
          </p:spPr>
        </p:pic>
        <p:grpSp>
          <p:nvGrpSpPr>
            <p:cNvPr id="118" name="グループ化 117">
              <a:extLst>
                <a:ext uri="{FF2B5EF4-FFF2-40B4-BE49-F238E27FC236}">
                  <a16:creationId xmlns:a16="http://schemas.microsoft.com/office/drawing/2014/main" id="{F2AC57A2-3B59-4397-A940-7BB4C8CD5159}"/>
                </a:ext>
              </a:extLst>
            </p:cNvPr>
            <p:cNvGrpSpPr/>
            <p:nvPr/>
          </p:nvGrpSpPr>
          <p:grpSpPr>
            <a:xfrm>
              <a:off x="5576465" y="6458475"/>
              <a:ext cx="662621" cy="433757"/>
              <a:chOff x="1859697" y="6458475"/>
              <a:chExt cx="662621" cy="433757"/>
            </a:xfrm>
          </p:grpSpPr>
          <p:sp>
            <p:nvSpPr>
              <p:cNvPr id="121" name="矢印: 右 120">
                <a:extLst>
                  <a:ext uri="{FF2B5EF4-FFF2-40B4-BE49-F238E27FC236}">
                    <a16:creationId xmlns:a16="http://schemas.microsoft.com/office/drawing/2014/main" id="{FEA66D06-9BCA-4D0A-9776-91E44EC69F72}"/>
                  </a:ext>
                </a:extLst>
              </p:cNvPr>
              <p:cNvSpPr/>
              <p:nvPr/>
            </p:nvSpPr>
            <p:spPr bwMode="auto">
              <a:xfrm rot="5400000">
                <a:off x="2180545" y="6550460"/>
                <a:ext cx="360039" cy="323506"/>
              </a:xfrm>
              <a:prstGeom prst="rightArrow">
                <a:avLst>
                  <a:gd name="adj1" fmla="val 53669"/>
                  <a:gd name="adj2" fmla="val 54128"/>
                </a:avLst>
              </a:prstGeom>
              <a:solidFill>
                <a:schemeClr val="bg1">
                  <a:lumMod val="75000"/>
                </a:schemeClr>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122" name="正方形/長方形 121">
                <a:extLst>
                  <a:ext uri="{FF2B5EF4-FFF2-40B4-BE49-F238E27FC236}">
                    <a16:creationId xmlns:a16="http://schemas.microsoft.com/office/drawing/2014/main" id="{848F8759-F886-4001-8153-7207425C1C85}"/>
                  </a:ext>
                </a:extLst>
              </p:cNvPr>
              <p:cNvSpPr/>
              <p:nvPr/>
            </p:nvSpPr>
            <p:spPr bwMode="auto">
              <a:xfrm rot="16200000">
                <a:off x="2065548" y="6252624"/>
                <a:ext cx="176400" cy="588101"/>
              </a:xfrm>
              <a:prstGeom prst="rect">
                <a:avLst/>
              </a:prstGeom>
              <a:solidFill>
                <a:schemeClr val="bg1">
                  <a:lumMod val="75000"/>
                </a:schemeClr>
              </a:solidFill>
              <a:ln w="28575" algn="ctr">
                <a:noFill/>
                <a:round/>
                <a:headEnd/>
                <a:tailEnd/>
              </a:ln>
            </p:spPr>
            <p:txBody>
              <a:bodyPr lIns="125675" tIns="62838" rIns="125675" bIns="62838" rtlCol="0" anchor="ctr"/>
              <a:lstStyle/>
              <a:p>
                <a:pPr algn="l"/>
                <a:endParaRPr kumimoji="1" lang="ja-JP" altLang="en-US" sz="2700" b="1">
                  <a:latin typeface="Meiryo UI" panose="020B0604030504040204" pitchFamily="50" charset="-128"/>
                  <a:ea typeface="Meiryo UI" panose="020B0604030504040204" pitchFamily="50" charset="-128"/>
                </a:endParaRPr>
              </a:p>
            </p:txBody>
          </p:sp>
        </p:grpSp>
        <p:pic>
          <p:nvPicPr>
            <p:cNvPr id="120" name="図 119">
              <a:extLst>
                <a:ext uri="{FF2B5EF4-FFF2-40B4-BE49-F238E27FC236}">
                  <a16:creationId xmlns:a16="http://schemas.microsoft.com/office/drawing/2014/main" id="{24C87F60-326C-4DF8-81E4-1DC0F11F3A11}"/>
                </a:ext>
              </a:extLst>
            </p:cNvPr>
            <p:cNvPicPr>
              <a:picLocks noChangeAspect="1"/>
            </p:cNvPicPr>
            <p:nvPr/>
          </p:nvPicPr>
          <p:blipFill rotWithShape="1">
            <a:blip r:embed="rId5"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4933251" y="6280302"/>
              <a:ext cx="707372" cy="1260000"/>
            </a:xfrm>
            <a:prstGeom prst="rect">
              <a:avLst/>
            </a:prstGeom>
          </p:spPr>
        </p:pic>
      </p:grpSp>
      <p:grpSp>
        <p:nvGrpSpPr>
          <p:cNvPr id="144" name="グループ化 143">
            <a:extLst>
              <a:ext uri="{FF2B5EF4-FFF2-40B4-BE49-F238E27FC236}">
                <a16:creationId xmlns:a16="http://schemas.microsoft.com/office/drawing/2014/main" id="{E5A450F2-41AD-47E0-84FB-4FB2723C0A55}"/>
              </a:ext>
            </a:extLst>
          </p:cNvPr>
          <p:cNvGrpSpPr/>
          <p:nvPr/>
        </p:nvGrpSpPr>
        <p:grpSpPr>
          <a:xfrm>
            <a:off x="10323338" y="6280302"/>
            <a:ext cx="1433451" cy="1892858"/>
            <a:chOff x="10323338" y="6280302"/>
            <a:chExt cx="1433451" cy="1892858"/>
          </a:xfrm>
        </p:grpSpPr>
        <p:grpSp>
          <p:nvGrpSpPr>
            <p:cNvPr id="136" name="グループ化 135">
              <a:extLst>
                <a:ext uri="{FF2B5EF4-FFF2-40B4-BE49-F238E27FC236}">
                  <a16:creationId xmlns:a16="http://schemas.microsoft.com/office/drawing/2014/main" id="{E694EFDD-7877-4294-9392-650EB0966F8B}"/>
                </a:ext>
              </a:extLst>
            </p:cNvPr>
            <p:cNvGrpSpPr/>
            <p:nvPr/>
          </p:nvGrpSpPr>
          <p:grpSpPr>
            <a:xfrm>
              <a:off x="10919479" y="6458475"/>
              <a:ext cx="664604" cy="433757"/>
              <a:chOff x="3430857" y="6458475"/>
              <a:chExt cx="664604" cy="433757"/>
            </a:xfrm>
          </p:grpSpPr>
          <p:sp>
            <p:nvSpPr>
              <p:cNvPr id="139" name="矢印: 右 138">
                <a:extLst>
                  <a:ext uri="{FF2B5EF4-FFF2-40B4-BE49-F238E27FC236}">
                    <a16:creationId xmlns:a16="http://schemas.microsoft.com/office/drawing/2014/main" id="{10EDDB17-8F83-49D0-82D8-776AC71ABB68}"/>
                  </a:ext>
                </a:extLst>
              </p:cNvPr>
              <p:cNvSpPr/>
              <p:nvPr/>
            </p:nvSpPr>
            <p:spPr bwMode="auto">
              <a:xfrm rot="5400000">
                <a:off x="3753688" y="6550460"/>
                <a:ext cx="360039" cy="323506"/>
              </a:xfrm>
              <a:prstGeom prst="rightArrow">
                <a:avLst>
                  <a:gd name="adj1" fmla="val 53669"/>
                  <a:gd name="adj2" fmla="val 54128"/>
                </a:avLst>
              </a:prstGeom>
              <a:solidFill>
                <a:schemeClr val="bg1">
                  <a:lumMod val="75000"/>
                </a:schemeClr>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140" name="正方形/長方形 139">
                <a:extLst>
                  <a:ext uri="{FF2B5EF4-FFF2-40B4-BE49-F238E27FC236}">
                    <a16:creationId xmlns:a16="http://schemas.microsoft.com/office/drawing/2014/main" id="{78D494D4-F142-4581-BFF6-7102CABA56C1}"/>
                  </a:ext>
                </a:extLst>
              </p:cNvPr>
              <p:cNvSpPr/>
              <p:nvPr/>
            </p:nvSpPr>
            <p:spPr bwMode="auto">
              <a:xfrm rot="16200000">
                <a:off x="3637699" y="6251633"/>
                <a:ext cx="176400" cy="590084"/>
              </a:xfrm>
              <a:prstGeom prst="rect">
                <a:avLst/>
              </a:prstGeom>
              <a:solidFill>
                <a:schemeClr val="bg1">
                  <a:lumMod val="75000"/>
                </a:schemeClr>
              </a:solidFill>
              <a:ln w="28575" algn="ctr">
                <a:noFill/>
                <a:round/>
                <a:headEnd/>
                <a:tailEnd/>
              </a:ln>
            </p:spPr>
            <p:txBody>
              <a:bodyPr lIns="125675" tIns="62838" rIns="125675" bIns="62838" rtlCol="0" anchor="ctr"/>
              <a:lstStyle/>
              <a:p>
                <a:pPr algn="l"/>
                <a:endParaRPr kumimoji="1" lang="ja-JP" altLang="en-US" sz="2700" b="1">
                  <a:latin typeface="Meiryo UI" panose="020B0604030504040204" pitchFamily="50" charset="-128"/>
                  <a:ea typeface="Meiryo UI" panose="020B0604030504040204" pitchFamily="50" charset="-128"/>
                </a:endParaRPr>
              </a:p>
            </p:txBody>
          </p:sp>
        </p:grpSp>
        <p:pic>
          <p:nvPicPr>
            <p:cNvPr id="98" name="図 97" descr="Screenshot_2014-03-18-19-18-20.png">
              <a:extLst>
                <a:ext uri="{FF2B5EF4-FFF2-40B4-BE49-F238E27FC236}">
                  <a16:creationId xmlns:a16="http://schemas.microsoft.com/office/drawing/2014/main" id="{DB6308CE-E548-47B8-8B7C-51C6CF9A073A}"/>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1088641" y="6913160"/>
              <a:ext cx="668148" cy="1260000"/>
            </a:xfrm>
            <a:prstGeom prst="rect">
              <a:avLst/>
            </a:prstGeom>
            <a:effectLst>
              <a:outerShdw blurRad="50800" dist="38100" dir="2700000" algn="tl" rotWithShape="0">
                <a:prstClr val="black">
                  <a:alpha val="40000"/>
                </a:prstClr>
              </a:outerShdw>
            </a:effectLst>
          </p:spPr>
        </p:pic>
        <p:pic>
          <p:nvPicPr>
            <p:cNvPr id="99" name="図 98" descr="Screenshot_2014-03-20-17-53-16.png">
              <a:extLst>
                <a:ext uri="{FF2B5EF4-FFF2-40B4-BE49-F238E27FC236}">
                  <a16:creationId xmlns:a16="http://schemas.microsoft.com/office/drawing/2014/main" id="{7AD5493A-1D77-4151-A845-8FEB6E729237}"/>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10323338" y="6280302"/>
              <a:ext cx="668150" cy="1260000"/>
            </a:xfrm>
            <a:prstGeom prst="rect">
              <a:avLst/>
            </a:prstGeom>
          </p:spPr>
        </p:pic>
      </p:grpSp>
      <p:grpSp>
        <p:nvGrpSpPr>
          <p:cNvPr id="143" name="グループ化 142">
            <a:extLst>
              <a:ext uri="{FF2B5EF4-FFF2-40B4-BE49-F238E27FC236}">
                <a16:creationId xmlns:a16="http://schemas.microsoft.com/office/drawing/2014/main" id="{4C7D8628-1682-498D-8D63-EA939E9A7BB3}"/>
              </a:ext>
            </a:extLst>
          </p:cNvPr>
          <p:cNvGrpSpPr/>
          <p:nvPr/>
        </p:nvGrpSpPr>
        <p:grpSpPr>
          <a:xfrm>
            <a:off x="8620081" y="6280302"/>
            <a:ext cx="1472982" cy="1892858"/>
            <a:chOff x="8620081" y="6280302"/>
            <a:chExt cx="1472982" cy="1892858"/>
          </a:xfrm>
        </p:grpSpPr>
        <p:grpSp>
          <p:nvGrpSpPr>
            <p:cNvPr id="131" name="グループ化 130">
              <a:extLst>
                <a:ext uri="{FF2B5EF4-FFF2-40B4-BE49-F238E27FC236}">
                  <a16:creationId xmlns:a16="http://schemas.microsoft.com/office/drawing/2014/main" id="{37C21DD6-3A96-4B2E-8F8E-ACE100D7129A}"/>
                </a:ext>
              </a:extLst>
            </p:cNvPr>
            <p:cNvGrpSpPr/>
            <p:nvPr/>
          </p:nvGrpSpPr>
          <p:grpSpPr>
            <a:xfrm>
              <a:off x="9228961" y="6458475"/>
              <a:ext cx="662621" cy="433757"/>
              <a:chOff x="1859697" y="6458475"/>
              <a:chExt cx="662621" cy="433757"/>
            </a:xfrm>
          </p:grpSpPr>
          <p:sp>
            <p:nvSpPr>
              <p:cNvPr id="134" name="矢印: 右 133">
                <a:extLst>
                  <a:ext uri="{FF2B5EF4-FFF2-40B4-BE49-F238E27FC236}">
                    <a16:creationId xmlns:a16="http://schemas.microsoft.com/office/drawing/2014/main" id="{21AA39B7-FF49-4F91-BF8F-6CDFC7568432}"/>
                  </a:ext>
                </a:extLst>
              </p:cNvPr>
              <p:cNvSpPr/>
              <p:nvPr/>
            </p:nvSpPr>
            <p:spPr bwMode="auto">
              <a:xfrm rot="5400000">
                <a:off x="2180545" y="6550460"/>
                <a:ext cx="360039" cy="323506"/>
              </a:xfrm>
              <a:prstGeom prst="rightArrow">
                <a:avLst>
                  <a:gd name="adj1" fmla="val 53669"/>
                  <a:gd name="adj2" fmla="val 54128"/>
                </a:avLst>
              </a:prstGeom>
              <a:solidFill>
                <a:schemeClr val="bg1">
                  <a:lumMod val="75000"/>
                </a:schemeClr>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135" name="正方形/長方形 134">
                <a:extLst>
                  <a:ext uri="{FF2B5EF4-FFF2-40B4-BE49-F238E27FC236}">
                    <a16:creationId xmlns:a16="http://schemas.microsoft.com/office/drawing/2014/main" id="{FD85310C-F04B-4897-BB9C-31F6C0235FA2}"/>
                  </a:ext>
                </a:extLst>
              </p:cNvPr>
              <p:cNvSpPr/>
              <p:nvPr/>
            </p:nvSpPr>
            <p:spPr bwMode="auto">
              <a:xfrm rot="16200000">
                <a:off x="2065548" y="6252624"/>
                <a:ext cx="176400" cy="588101"/>
              </a:xfrm>
              <a:prstGeom prst="rect">
                <a:avLst/>
              </a:prstGeom>
              <a:solidFill>
                <a:schemeClr val="bg1">
                  <a:lumMod val="75000"/>
                </a:schemeClr>
              </a:solidFill>
              <a:ln w="28575" algn="ctr">
                <a:noFill/>
                <a:round/>
                <a:headEnd/>
                <a:tailEnd/>
              </a:ln>
            </p:spPr>
            <p:txBody>
              <a:bodyPr lIns="125675" tIns="62838" rIns="125675" bIns="62838" rtlCol="0" anchor="ctr"/>
              <a:lstStyle/>
              <a:p>
                <a:pPr algn="l"/>
                <a:endParaRPr kumimoji="1" lang="ja-JP" altLang="en-US" sz="2700" b="1">
                  <a:latin typeface="Meiryo UI" panose="020B0604030504040204" pitchFamily="50" charset="-128"/>
                  <a:ea typeface="Meiryo UI" panose="020B0604030504040204" pitchFamily="50" charset="-128"/>
                </a:endParaRPr>
              </a:p>
            </p:txBody>
          </p:sp>
        </p:grpSp>
        <p:pic>
          <p:nvPicPr>
            <p:cNvPr id="94" name="図 93">
              <a:extLst>
                <a:ext uri="{FF2B5EF4-FFF2-40B4-BE49-F238E27FC236}">
                  <a16:creationId xmlns:a16="http://schemas.microsoft.com/office/drawing/2014/main" id="{37665F37-BB80-4BA1-BD18-FBCA577D9FB4}"/>
                </a:ext>
              </a:extLst>
            </p:cNvPr>
            <p:cNvPicPr>
              <a:picLocks noChangeAspect="1"/>
            </p:cNvPicPr>
            <p:nvPr/>
          </p:nvPicPr>
          <p:blipFill rotWithShape="1">
            <a:blip r:embed="rId5"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9385694" y="6913160"/>
              <a:ext cx="707369" cy="1260000"/>
            </a:xfrm>
            <a:prstGeom prst="rect">
              <a:avLst/>
            </a:prstGeom>
            <a:effectLst>
              <a:outerShdw blurRad="50800" dist="38100" dir="2700000" algn="tl" rotWithShape="0">
                <a:prstClr val="black">
                  <a:alpha val="40000"/>
                </a:prstClr>
              </a:outerShdw>
            </a:effectLst>
          </p:spPr>
        </p:pic>
        <p:pic>
          <p:nvPicPr>
            <p:cNvPr id="96" name="図 95" descr="パスコード入力画面.PNG">
              <a:extLst>
                <a:ext uri="{FF2B5EF4-FFF2-40B4-BE49-F238E27FC236}">
                  <a16:creationId xmlns:a16="http://schemas.microsoft.com/office/drawing/2014/main" id="{5E346077-A994-4656-8470-4CBE1A40CCB2}"/>
                </a:ext>
              </a:extLst>
            </p:cNvPr>
            <p:cNvPicPr>
              <a:picLocks noChangeAspect="1"/>
            </p:cNvPicPr>
            <p:nvPr/>
          </p:nvPicPr>
          <p:blipFill>
            <a:blip r:embed="rId9" cstate="print"/>
            <a:stretch>
              <a:fillRect/>
            </a:stretch>
          </p:blipFill>
          <p:spPr>
            <a:xfrm>
              <a:off x="8620081" y="6280302"/>
              <a:ext cx="669197" cy="1260000"/>
            </a:xfrm>
            <a:prstGeom prst="rect">
              <a:avLst/>
            </a:prstGeom>
          </p:spPr>
        </p:pic>
      </p:grpSp>
      <p:sp>
        <p:nvSpPr>
          <p:cNvPr id="146" name="Text Box 66">
            <a:extLst>
              <a:ext uri="{FF2B5EF4-FFF2-40B4-BE49-F238E27FC236}">
                <a16:creationId xmlns:a16="http://schemas.microsoft.com/office/drawing/2014/main" id="{5BF6FCB3-6530-42AC-8FA9-B761DE987DB1}"/>
              </a:ext>
            </a:extLst>
          </p:cNvPr>
          <p:cNvSpPr txBox="1">
            <a:spLocks noChangeArrowheads="1"/>
          </p:cNvSpPr>
          <p:nvPr/>
        </p:nvSpPr>
        <p:spPr bwMode="auto">
          <a:xfrm rot="-600000">
            <a:off x="4594695" y="6873360"/>
            <a:ext cx="3814174" cy="499232"/>
          </a:xfrm>
          <a:prstGeom prst="rect">
            <a:avLst/>
          </a:prstGeom>
          <a:solidFill>
            <a:schemeClr val="bg1">
              <a:alpha val="80000"/>
            </a:schemeClr>
          </a:solidFill>
          <a:ln w="50800" algn="ctr">
            <a:noFill/>
            <a:miter lim="800000"/>
            <a:headEnd/>
            <a:tailEnd/>
          </a:ln>
          <a:effectLst/>
        </p:spPr>
        <p:txBody>
          <a:bodyPr lIns="123696" tIns="64322" rIns="123696" bIns="64322">
            <a:spAutoFit/>
          </a:bodyPr>
          <a:lstStyle/>
          <a:p>
            <a:r>
              <a:rPr lang="ja-JP" altLang="en-US" sz="2400" b="1" dirty="0">
                <a:solidFill>
                  <a:srgbClr val="DE0000"/>
                </a:solidFill>
                <a:latin typeface="Meiryo UI" panose="020B0604030504040204" pitchFamily="50" charset="-128"/>
                <a:ea typeface="Meiryo UI" panose="020B0604030504040204" pitchFamily="50" charset="-128"/>
              </a:rPr>
              <a:t>工場出荷状態になります</a:t>
            </a:r>
          </a:p>
        </p:txBody>
      </p:sp>
      <p:sp>
        <p:nvSpPr>
          <p:cNvPr id="147" name="Text Box 66">
            <a:extLst>
              <a:ext uri="{FF2B5EF4-FFF2-40B4-BE49-F238E27FC236}">
                <a16:creationId xmlns:a16="http://schemas.microsoft.com/office/drawing/2014/main" id="{CD0DECE0-3FB1-4B5B-B834-73C23C5A0EBA}"/>
              </a:ext>
            </a:extLst>
          </p:cNvPr>
          <p:cNvSpPr txBox="1">
            <a:spLocks noChangeArrowheads="1"/>
          </p:cNvSpPr>
          <p:nvPr/>
        </p:nvSpPr>
        <p:spPr bwMode="auto">
          <a:xfrm rot="-600000">
            <a:off x="8280001" y="6873361"/>
            <a:ext cx="3814174" cy="499232"/>
          </a:xfrm>
          <a:prstGeom prst="rect">
            <a:avLst/>
          </a:prstGeom>
          <a:solidFill>
            <a:schemeClr val="bg1">
              <a:alpha val="80000"/>
            </a:schemeClr>
          </a:solidFill>
          <a:ln w="50800" algn="ctr">
            <a:noFill/>
            <a:miter lim="800000"/>
            <a:headEnd/>
            <a:tailEnd/>
          </a:ln>
          <a:effectLst/>
        </p:spPr>
        <p:txBody>
          <a:bodyPr lIns="123696" tIns="64322" rIns="123696" bIns="64322">
            <a:spAutoFit/>
          </a:bodyPr>
          <a:lstStyle/>
          <a:p>
            <a:r>
              <a:rPr lang="ja-JP" altLang="en-US" sz="2400" b="1" dirty="0">
                <a:solidFill>
                  <a:srgbClr val="DE0000"/>
                </a:solidFill>
                <a:latin typeface="Meiryo UI" panose="020B0604030504040204" pitchFamily="50" charset="-128"/>
                <a:ea typeface="Meiryo UI" panose="020B0604030504040204" pitchFamily="50" charset="-128"/>
              </a:rPr>
              <a:t>パスワードが解除されます</a:t>
            </a:r>
          </a:p>
        </p:txBody>
      </p:sp>
      <p:pic>
        <p:nvPicPr>
          <p:cNvPr id="81" name="pixta_32687266-22.png" descr="pixta_32687266-22.png">
            <a:extLst>
              <a:ext uri="{FF2B5EF4-FFF2-40B4-BE49-F238E27FC236}">
                <a16:creationId xmlns:a16="http://schemas.microsoft.com/office/drawing/2014/main" id="{8A75CC96-48B7-4F24-8BA2-E1380500EF60}"/>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1856006" y="3447606"/>
            <a:ext cx="1798042" cy="1521505"/>
          </a:xfrm>
          <a:prstGeom prst="rect">
            <a:avLst/>
          </a:prstGeom>
          <a:ln w="12700">
            <a:miter lim="400000"/>
          </a:ln>
        </p:spPr>
      </p:pic>
      <p:pic>
        <p:nvPicPr>
          <p:cNvPr id="84" name="イメージ" descr="イメージ">
            <a:extLst>
              <a:ext uri="{FF2B5EF4-FFF2-40B4-BE49-F238E27FC236}">
                <a16:creationId xmlns:a16="http://schemas.microsoft.com/office/drawing/2014/main" id="{D0457F04-F6E8-4254-8BCA-4942AD3E40CA}"/>
              </a:ext>
            </a:extLst>
          </p:cNvPr>
          <p:cNvPicPr>
            <a:picLocks noChangeAspect="1"/>
          </p:cNvPicPr>
          <p:nvPr/>
        </p:nvPicPr>
        <p:blipFill>
          <a:blip r:embed="rId11" cstate="screen">
            <a:extLst>
              <a:ext uri="{28A0092B-C50C-407E-A947-70E740481C1C}">
                <a14:useLocalDpi xmlns:a14="http://schemas.microsoft.com/office/drawing/2010/main"/>
              </a:ext>
            </a:extLst>
          </a:blip>
          <a:srcRect/>
          <a:stretch>
            <a:fillRect/>
          </a:stretch>
        </p:blipFill>
        <p:spPr>
          <a:xfrm>
            <a:off x="10948724" y="3918336"/>
            <a:ext cx="544533" cy="1143124"/>
          </a:xfrm>
          <a:custGeom>
            <a:avLst/>
            <a:gdLst/>
            <a:ahLst/>
            <a:cxnLst>
              <a:cxn ang="0">
                <a:pos x="wd2" y="hd2"/>
              </a:cxn>
              <a:cxn ang="5400000">
                <a:pos x="wd2" y="hd2"/>
              </a:cxn>
              <a:cxn ang="10800000">
                <a:pos x="wd2" y="hd2"/>
              </a:cxn>
              <a:cxn ang="16200000">
                <a:pos x="wd2" y="hd2"/>
              </a:cxn>
            </a:cxnLst>
            <a:rect l="0" t="0" r="r" b="b"/>
            <a:pathLst>
              <a:path w="21548" h="21599" extrusionOk="0">
                <a:moveTo>
                  <a:pt x="2489" y="0"/>
                </a:moveTo>
                <a:lnTo>
                  <a:pt x="1829" y="145"/>
                </a:lnTo>
                <a:cubicBezTo>
                  <a:pt x="1098" y="305"/>
                  <a:pt x="745" y="463"/>
                  <a:pt x="389" y="790"/>
                </a:cubicBezTo>
                <a:cubicBezTo>
                  <a:pt x="164" y="997"/>
                  <a:pt x="146" y="1078"/>
                  <a:pt x="93" y="2158"/>
                </a:cubicBezTo>
                <a:cubicBezTo>
                  <a:pt x="62" y="2790"/>
                  <a:pt x="27" y="7149"/>
                  <a:pt x="15" y="11847"/>
                </a:cubicBezTo>
                <a:cubicBezTo>
                  <a:pt x="8" y="14269"/>
                  <a:pt x="-3" y="16038"/>
                  <a:pt x="1" y="17336"/>
                </a:cubicBezTo>
                <a:cubicBezTo>
                  <a:pt x="13" y="21229"/>
                  <a:pt x="143" y="20881"/>
                  <a:pt x="804" y="21203"/>
                </a:cubicBezTo>
                <a:cubicBezTo>
                  <a:pt x="1063" y="21329"/>
                  <a:pt x="1438" y="21469"/>
                  <a:pt x="1635" y="21515"/>
                </a:cubicBezTo>
                <a:cubicBezTo>
                  <a:pt x="1964" y="21591"/>
                  <a:pt x="2707" y="21598"/>
                  <a:pt x="10611" y="21599"/>
                </a:cubicBezTo>
                <a:cubicBezTo>
                  <a:pt x="15352" y="21600"/>
                  <a:pt x="19368" y="21588"/>
                  <a:pt x="19537" y="21572"/>
                </a:cubicBezTo>
                <a:cubicBezTo>
                  <a:pt x="19985" y="21529"/>
                  <a:pt x="20808" y="21212"/>
                  <a:pt x="21079" y="20978"/>
                </a:cubicBezTo>
                <a:cubicBezTo>
                  <a:pt x="21237" y="20841"/>
                  <a:pt x="21345" y="20635"/>
                  <a:pt x="21409" y="20345"/>
                </a:cubicBezTo>
                <a:cubicBezTo>
                  <a:pt x="21517" y="19850"/>
                  <a:pt x="21597" y="6917"/>
                  <a:pt x="21514" y="3377"/>
                </a:cubicBezTo>
                <a:lnTo>
                  <a:pt x="21460" y="1006"/>
                </a:lnTo>
                <a:lnTo>
                  <a:pt x="21198" y="764"/>
                </a:lnTo>
                <a:cubicBezTo>
                  <a:pt x="21053" y="630"/>
                  <a:pt x="20738" y="452"/>
                  <a:pt x="20496" y="364"/>
                </a:cubicBezTo>
                <a:cubicBezTo>
                  <a:pt x="19672" y="64"/>
                  <a:pt x="19799" y="68"/>
                  <a:pt x="10744" y="33"/>
                </a:cubicBezTo>
                <a:lnTo>
                  <a:pt x="2489" y="0"/>
                </a:lnTo>
                <a:close/>
              </a:path>
            </a:pathLst>
          </a:custGeom>
          <a:ln w="12700">
            <a:miter lim="400000"/>
          </a:ln>
        </p:spPr>
      </p:pic>
      <p:pic>
        <p:nvPicPr>
          <p:cNvPr id="2" name="図 1">
            <a:extLst>
              <a:ext uri="{FF2B5EF4-FFF2-40B4-BE49-F238E27FC236}">
                <a16:creationId xmlns:a16="http://schemas.microsoft.com/office/drawing/2014/main" id="{5B32CACE-1DAD-40BD-83B2-946D46DD658F}"/>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2109118" y="6891388"/>
            <a:ext cx="631844" cy="1368994"/>
          </a:xfrm>
          <a:prstGeom prst="rect">
            <a:avLst/>
          </a:prstGeom>
        </p:spPr>
      </p:pic>
      <p:grpSp>
        <p:nvGrpSpPr>
          <p:cNvPr id="91" name="グループ化 90">
            <a:extLst>
              <a:ext uri="{FF2B5EF4-FFF2-40B4-BE49-F238E27FC236}">
                <a16:creationId xmlns:a16="http://schemas.microsoft.com/office/drawing/2014/main" id="{61F0659E-01D9-4C19-AA6B-7FA853FE8151}"/>
              </a:ext>
            </a:extLst>
          </p:cNvPr>
          <p:cNvGrpSpPr/>
          <p:nvPr/>
        </p:nvGrpSpPr>
        <p:grpSpPr>
          <a:xfrm>
            <a:off x="1889635" y="6458475"/>
            <a:ext cx="662621" cy="433757"/>
            <a:chOff x="1859697" y="6458475"/>
            <a:chExt cx="662621" cy="433757"/>
          </a:xfrm>
        </p:grpSpPr>
        <p:sp>
          <p:nvSpPr>
            <p:cNvPr id="85" name="矢印: 右 84">
              <a:extLst>
                <a:ext uri="{FF2B5EF4-FFF2-40B4-BE49-F238E27FC236}">
                  <a16:creationId xmlns:a16="http://schemas.microsoft.com/office/drawing/2014/main" id="{E21FF365-56E4-4E19-90AC-4BCEB4EFC3FA}"/>
                </a:ext>
              </a:extLst>
            </p:cNvPr>
            <p:cNvSpPr/>
            <p:nvPr/>
          </p:nvSpPr>
          <p:spPr bwMode="auto">
            <a:xfrm rot="5400000">
              <a:off x="2180545" y="6550460"/>
              <a:ext cx="360039" cy="323506"/>
            </a:xfrm>
            <a:prstGeom prst="rightArrow">
              <a:avLst>
                <a:gd name="adj1" fmla="val 53669"/>
                <a:gd name="adj2" fmla="val 54128"/>
              </a:avLst>
            </a:prstGeom>
            <a:solidFill>
              <a:schemeClr val="bg1">
                <a:lumMod val="75000"/>
              </a:schemeClr>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86" name="正方形/長方形 85">
              <a:extLst>
                <a:ext uri="{FF2B5EF4-FFF2-40B4-BE49-F238E27FC236}">
                  <a16:creationId xmlns:a16="http://schemas.microsoft.com/office/drawing/2014/main" id="{58098533-921A-4319-8692-B559FD3736CD}"/>
                </a:ext>
              </a:extLst>
            </p:cNvPr>
            <p:cNvSpPr/>
            <p:nvPr/>
          </p:nvSpPr>
          <p:spPr bwMode="auto">
            <a:xfrm rot="16200000">
              <a:off x="2065548" y="6252624"/>
              <a:ext cx="176400" cy="588101"/>
            </a:xfrm>
            <a:prstGeom prst="rect">
              <a:avLst/>
            </a:prstGeom>
            <a:solidFill>
              <a:schemeClr val="bg1">
                <a:lumMod val="75000"/>
              </a:schemeClr>
            </a:solidFill>
            <a:ln w="28575" algn="ctr">
              <a:noFill/>
              <a:round/>
              <a:headEnd/>
              <a:tailEnd/>
            </a:ln>
          </p:spPr>
          <p:txBody>
            <a:bodyPr lIns="125675" tIns="62838" rIns="125675" bIns="62838" rtlCol="0" anchor="ctr"/>
            <a:lstStyle/>
            <a:p>
              <a:pPr algn="l"/>
              <a:endParaRPr kumimoji="1" lang="ja-JP" altLang="en-US" sz="2700" b="1">
                <a:latin typeface="Meiryo UI" panose="020B0604030504040204" pitchFamily="50" charset="-128"/>
                <a:ea typeface="Meiryo UI" panose="020B0604030504040204" pitchFamily="50" charset="-128"/>
              </a:endParaRPr>
            </a:p>
          </p:txBody>
        </p:sp>
      </p:grpSp>
      <p:sp>
        <p:nvSpPr>
          <p:cNvPr id="145" name="Text Box 66">
            <a:extLst>
              <a:ext uri="{FF2B5EF4-FFF2-40B4-BE49-F238E27FC236}">
                <a16:creationId xmlns:a16="http://schemas.microsoft.com/office/drawing/2014/main" id="{C940D9E4-2018-4EE2-B0ED-1403CA6D6BFE}"/>
              </a:ext>
            </a:extLst>
          </p:cNvPr>
          <p:cNvSpPr txBox="1">
            <a:spLocks noChangeArrowheads="1"/>
          </p:cNvSpPr>
          <p:nvPr/>
        </p:nvSpPr>
        <p:spPr bwMode="auto">
          <a:xfrm rot="-600000">
            <a:off x="909389" y="6873360"/>
            <a:ext cx="3814174" cy="499232"/>
          </a:xfrm>
          <a:prstGeom prst="rect">
            <a:avLst/>
          </a:prstGeom>
          <a:solidFill>
            <a:schemeClr val="bg1">
              <a:alpha val="80000"/>
            </a:schemeClr>
          </a:solidFill>
          <a:ln w="50800" algn="ctr">
            <a:noFill/>
            <a:miter lim="800000"/>
            <a:headEnd/>
            <a:tailEnd/>
          </a:ln>
          <a:effectLst/>
        </p:spPr>
        <p:txBody>
          <a:bodyPr lIns="123696" tIns="64322" rIns="123696" bIns="64322">
            <a:spAutoFit/>
          </a:bodyPr>
          <a:lstStyle/>
          <a:p>
            <a:r>
              <a:rPr lang="ja-JP" altLang="en-US" sz="2400" b="1" dirty="0">
                <a:solidFill>
                  <a:srgbClr val="DE0000"/>
                </a:solidFill>
                <a:latin typeface="Meiryo UI" panose="020B0604030504040204" pitchFamily="50" charset="-128"/>
                <a:ea typeface="Meiryo UI" panose="020B0604030504040204" pitchFamily="50" charset="-128"/>
              </a:rPr>
              <a:t>ロック画面になります</a:t>
            </a:r>
          </a:p>
        </p:txBody>
      </p:sp>
      <p:pic>
        <p:nvPicPr>
          <p:cNvPr id="76" name="イメージ" descr="イメージ"/>
          <p:cNvPicPr>
            <a:picLocks noChangeAspect="1"/>
          </p:cNvPicPr>
          <p:nvPr/>
        </p:nvPicPr>
        <p:blipFill>
          <a:blip r:embed="rId13" cstate="screen">
            <a:extLst>
              <a:ext uri="{28A0092B-C50C-407E-A947-70E740481C1C}">
                <a14:useLocalDpi xmlns:a14="http://schemas.microsoft.com/office/drawing/2010/main"/>
              </a:ext>
            </a:extLst>
          </a:blip>
          <a:srcRect/>
          <a:stretch>
            <a:fillRect/>
          </a:stretch>
        </p:blipFill>
        <p:spPr>
          <a:xfrm>
            <a:off x="9593142" y="3452542"/>
            <a:ext cx="1165994" cy="1675895"/>
          </a:xfrm>
          <a:custGeom>
            <a:avLst/>
            <a:gdLst/>
            <a:ahLst/>
            <a:cxnLst>
              <a:cxn ang="0">
                <a:pos x="wd2" y="hd2"/>
              </a:cxn>
              <a:cxn ang="5400000">
                <a:pos x="wd2" y="hd2"/>
              </a:cxn>
              <a:cxn ang="10800000">
                <a:pos x="wd2" y="hd2"/>
              </a:cxn>
              <a:cxn ang="16200000">
                <a:pos x="wd2" y="hd2"/>
              </a:cxn>
            </a:cxnLst>
            <a:rect l="0" t="0" r="r" b="b"/>
            <a:pathLst>
              <a:path w="21571" h="21595" extrusionOk="0">
                <a:moveTo>
                  <a:pt x="10802" y="0"/>
                </a:moveTo>
                <a:cubicBezTo>
                  <a:pt x="1025" y="0"/>
                  <a:pt x="791" y="3"/>
                  <a:pt x="517" y="153"/>
                </a:cubicBezTo>
                <a:cubicBezTo>
                  <a:pt x="363" y="237"/>
                  <a:pt x="177" y="404"/>
                  <a:pt x="106" y="523"/>
                </a:cubicBezTo>
                <a:cubicBezTo>
                  <a:pt x="10" y="684"/>
                  <a:pt x="-15" y="3366"/>
                  <a:pt x="7" y="10881"/>
                </a:cubicBezTo>
                <a:cubicBezTo>
                  <a:pt x="35" y="20399"/>
                  <a:pt x="53" y="21035"/>
                  <a:pt x="237" y="21231"/>
                </a:cubicBezTo>
                <a:cubicBezTo>
                  <a:pt x="346" y="21346"/>
                  <a:pt x="597" y="21473"/>
                  <a:pt x="797" y="21513"/>
                </a:cubicBezTo>
                <a:cubicBezTo>
                  <a:pt x="1009" y="21556"/>
                  <a:pt x="5189" y="21590"/>
                  <a:pt x="10846" y="21594"/>
                </a:cubicBezTo>
                <a:cubicBezTo>
                  <a:pt x="19854" y="21600"/>
                  <a:pt x="20553" y="21591"/>
                  <a:pt x="20916" y="21464"/>
                </a:cubicBezTo>
                <a:cubicBezTo>
                  <a:pt x="21131" y="21389"/>
                  <a:pt x="21371" y="21242"/>
                  <a:pt x="21448" y="21135"/>
                </a:cubicBezTo>
                <a:cubicBezTo>
                  <a:pt x="21559" y="20981"/>
                  <a:pt x="21585" y="18788"/>
                  <a:pt x="21564" y="10697"/>
                </a:cubicBezTo>
                <a:lnTo>
                  <a:pt x="21536" y="455"/>
                </a:lnTo>
                <a:lnTo>
                  <a:pt x="21169" y="229"/>
                </a:lnTo>
                <a:lnTo>
                  <a:pt x="20807" y="0"/>
                </a:lnTo>
                <a:lnTo>
                  <a:pt x="10802" y="0"/>
                </a:lnTo>
                <a:close/>
              </a:path>
            </a:pathLst>
          </a:custGeom>
          <a:ln w="12700">
            <a:miter lim="400000"/>
          </a:ln>
          <a:effectLst>
            <a:outerShdw blurRad="165100" dir="5400000" rotWithShape="0">
              <a:srgbClr val="000000">
                <a:alpha val="50000"/>
              </a:srgbClr>
            </a:outerShdw>
          </a:effectLst>
        </p:spPr>
      </p:pic>
      <p:pic>
        <p:nvPicPr>
          <p:cNvPr id="80" name="図 79"/>
          <p:cNvPicPr>
            <a:picLocks noChangeAspect="1"/>
          </p:cNvPicPr>
          <p:nvPr/>
        </p:nvPicPr>
        <p:blipFill rotWithShape="1">
          <a:blip r:embed="rId14"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8775812" y="3849812"/>
            <a:ext cx="745804" cy="1305665"/>
          </a:xfrm>
          <a:prstGeom prst="rect">
            <a:avLst/>
          </a:prstGeom>
        </p:spPr>
      </p:pic>
    </p:spTree>
    <p:extLst>
      <p:ext uri="{BB962C8B-B14F-4D97-AF65-F5344CB8AC3E}">
        <p14:creationId xmlns:p14="http://schemas.microsoft.com/office/powerpoint/2010/main" val="1975948389"/>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矢印: 右 39">
            <a:extLst>
              <a:ext uri="{FF2B5EF4-FFF2-40B4-BE49-F238E27FC236}">
                <a16:creationId xmlns:a16="http://schemas.microsoft.com/office/drawing/2014/main" id="{18458FF1-40C8-414D-B0A7-5AA41C7AC01A}"/>
              </a:ext>
            </a:extLst>
          </p:cNvPr>
          <p:cNvSpPr/>
          <p:nvPr/>
        </p:nvSpPr>
        <p:spPr bwMode="auto">
          <a:xfrm>
            <a:off x="7437710" y="5986583"/>
            <a:ext cx="879838" cy="858860"/>
          </a:xfrm>
          <a:prstGeom prst="rightArrow">
            <a:avLst>
              <a:gd name="adj1" fmla="val 53669"/>
              <a:gd name="adj2" fmla="val 55497"/>
            </a:avLst>
          </a:prstGeom>
          <a:gradFill>
            <a:gsLst>
              <a:gs pos="0">
                <a:srgbClr val="0070C0"/>
              </a:gs>
              <a:gs pos="100000">
                <a:srgbClr val="00B050"/>
              </a:gs>
            </a:gsLst>
            <a:lin ang="0" scaled="0"/>
          </a:gra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3" name="スライド番号プレースホルダー 2">
            <a:extLst>
              <a:ext uri="{FF2B5EF4-FFF2-40B4-BE49-F238E27FC236}">
                <a16:creationId xmlns:a16="http://schemas.microsoft.com/office/drawing/2014/main" id="{BF963F04-4FEE-4A80-BF5F-A946321C5A72}"/>
              </a:ext>
            </a:extLst>
          </p:cNvPr>
          <p:cNvSpPr>
            <a:spLocks noGrp="1"/>
          </p:cNvSpPr>
          <p:nvPr>
            <p:ph type="sldNum" sz="quarter" idx="4"/>
          </p:nvPr>
        </p:nvSpPr>
        <p:spPr/>
        <p:txBody>
          <a:bodyPr/>
          <a:lstStyle/>
          <a:p>
            <a:fld id="{F1BF7F6E-0413-4353-995D-100289A07FF8}" type="slidenum">
              <a:rPr lang="en-US" altLang="ja-JP" smtClean="0"/>
              <a:pPr/>
              <a:t>93</a:t>
            </a:fld>
            <a:endParaRPr lang="en-US" altLang="ja-JP" dirty="0"/>
          </a:p>
        </p:txBody>
      </p:sp>
      <p:sp>
        <p:nvSpPr>
          <p:cNvPr id="4" name="タイトル 3">
            <a:extLst>
              <a:ext uri="{FF2B5EF4-FFF2-40B4-BE49-F238E27FC236}">
                <a16:creationId xmlns:a16="http://schemas.microsoft.com/office/drawing/2014/main" id="{82947B80-6A9D-4D43-80CC-78938C7DFEE2}"/>
              </a:ext>
            </a:extLst>
          </p:cNvPr>
          <p:cNvSpPr>
            <a:spLocks noGrp="1"/>
          </p:cNvSpPr>
          <p:nvPr>
            <p:ph type="title"/>
          </p:nvPr>
        </p:nvSpPr>
        <p:spPr/>
        <p:txBody>
          <a:bodyPr/>
          <a:lstStyle/>
          <a:p>
            <a:r>
              <a:rPr lang="ja-JP" altLang="en-US" dirty="0">
                <a:latin typeface="Meiryo UI" panose="020B0604030504040204" pitchFamily="50" charset="-128"/>
                <a:ea typeface="Meiryo UI" panose="020B0604030504040204" pitchFamily="50" charset="-128"/>
              </a:rPr>
              <a:t>紛失モード</a:t>
            </a:r>
            <a:endParaRPr kumimoji="1" lang="ja-JP" altLang="en-US" dirty="0"/>
          </a:p>
        </p:txBody>
      </p:sp>
      <p:sp>
        <p:nvSpPr>
          <p:cNvPr id="7" name="テキスト ボックス 6">
            <a:extLst>
              <a:ext uri="{FF2B5EF4-FFF2-40B4-BE49-F238E27FC236}">
                <a16:creationId xmlns:a16="http://schemas.microsoft.com/office/drawing/2014/main" id="{87036ED5-D900-447A-B1E7-1E79659EE294}"/>
              </a:ext>
            </a:extLst>
          </p:cNvPr>
          <p:cNvSpPr txBox="1"/>
          <p:nvPr/>
        </p:nvSpPr>
        <p:spPr>
          <a:xfrm>
            <a:off x="360005" y="8807216"/>
            <a:ext cx="12345772" cy="605294"/>
          </a:xfrm>
          <a:prstGeom prst="rect">
            <a:avLst/>
          </a:prstGeom>
          <a:noFill/>
        </p:spPr>
        <p:txBody>
          <a:bodyPr wrap="square" lIns="0" tIns="0" rIns="0" bIns="0" rtlCol="0" anchor="ctr" anchorCtr="0">
            <a:spAutoFit/>
          </a:bodyPr>
          <a:lstStyle/>
          <a:p>
            <a:pPr algn="l">
              <a:spcBef>
                <a:spcPts val="200"/>
              </a:spcBef>
            </a:pPr>
            <a:r>
              <a:rPr lang="en-US" altLang="ja-JP" sz="1200" dirty="0">
                <a:solidFill>
                  <a:schemeClr val="bg1">
                    <a:lumMod val="50000"/>
                  </a:schemeClr>
                </a:solidFill>
                <a:latin typeface="Meiryo UI" panose="020B0604030504040204" pitchFamily="50" charset="-128"/>
                <a:ea typeface="Meiryo UI" panose="020B0604030504040204" pitchFamily="50" charset="-128"/>
              </a:rPr>
              <a:t>※</a:t>
            </a:r>
            <a:r>
              <a:rPr lang="ja-JP" altLang="en-US" sz="1200" dirty="0">
                <a:solidFill>
                  <a:schemeClr val="bg1">
                    <a:lumMod val="50000"/>
                  </a:schemeClr>
                </a:solidFill>
                <a:latin typeface="Meiryo UI" panose="020B0604030504040204" pitchFamily="50" charset="-128"/>
                <a:ea typeface="Meiryo UI" panose="020B0604030504040204" pitchFamily="50" charset="-128"/>
              </a:rPr>
              <a:t>本機能は、監理モードのデバイスのみ利用可能です。</a:t>
            </a:r>
            <a:endParaRPr lang="en-US" altLang="ja-JP" sz="1200" dirty="0">
              <a:solidFill>
                <a:schemeClr val="bg1">
                  <a:lumMod val="50000"/>
                </a:schemeClr>
              </a:solidFill>
              <a:latin typeface="Meiryo UI" panose="020B0604030504040204" pitchFamily="50" charset="-128"/>
              <a:ea typeface="Meiryo UI" panose="020B0604030504040204" pitchFamily="50" charset="-128"/>
            </a:endParaRPr>
          </a:p>
          <a:p>
            <a:pPr algn="l">
              <a:spcBef>
                <a:spcPts val="200"/>
              </a:spcBef>
            </a:pPr>
            <a:r>
              <a:rPr lang="en-US" altLang="ja-JP" sz="1200" dirty="0">
                <a:solidFill>
                  <a:schemeClr val="bg1">
                    <a:lumMod val="50000"/>
                  </a:schemeClr>
                </a:solidFill>
                <a:latin typeface="Meiryo UI" panose="020B0604030504040204" pitchFamily="50" charset="-128"/>
                <a:ea typeface="Meiryo UI" panose="020B0604030504040204" pitchFamily="50" charset="-128"/>
              </a:rPr>
              <a:t>※</a:t>
            </a:r>
            <a:r>
              <a:rPr lang="ja-JP" altLang="en-US" sz="1200" dirty="0">
                <a:solidFill>
                  <a:schemeClr val="bg1">
                    <a:lumMod val="50000"/>
                  </a:schemeClr>
                </a:solidFill>
                <a:latin typeface="Meiryo UI" panose="020B0604030504040204" pitchFamily="50" charset="-128"/>
                <a:ea typeface="Meiryo UI" panose="020B0604030504040204" pitchFamily="50" charset="-128"/>
              </a:rPr>
              <a:t>サウンド再生は</a:t>
            </a:r>
            <a:r>
              <a:rPr lang="en-US" altLang="ja-JP" sz="1200" dirty="0">
                <a:solidFill>
                  <a:schemeClr val="bg1">
                    <a:lumMod val="50000"/>
                  </a:schemeClr>
                </a:solidFill>
                <a:latin typeface="Meiryo UI" panose="020B0604030504040204" pitchFamily="50" charset="-128"/>
                <a:ea typeface="Meiryo UI" panose="020B0604030504040204" pitchFamily="50" charset="-128"/>
              </a:rPr>
              <a:t>iOS10.3</a:t>
            </a:r>
            <a:r>
              <a:rPr lang="ja-JP" altLang="en-US" sz="1200" dirty="0">
                <a:solidFill>
                  <a:schemeClr val="bg1">
                    <a:lumMod val="50000"/>
                  </a:schemeClr>
                </a:solidFill>
                <a:latin typeface="Meiryo UI" panose="020B0604030504040204" pitchFamily="50" charset="-128"/>
                <a:ea typeface="Meiryo UI" panose="020B0604030504040204" pitchFamily="50" charset="-128"/>
              </a:rPr>
              <a:t>以降のみ利用可能です。</a:t>
            </a:r>
            <a:endParaRPr lang="en-US" altLang="ja-JP" sz="1200" dirty="0">
              <a:solidFill>
                <a:schemeClr val="bg1">
                  <a:lumMod val="50000"/>
                </a:schemeClr>
              </a:solidFill>
              <a:latin typeface="Meiryo UI" panose="020B0604030504040204" pitchFamily="50" charset="-128"/>
              <a:ea typeface="Meiryo UI" panose="020B0604030504040204" pitchFamily="50" charset="-128"/>
            </a:endParaRPr>
          </a:p>
          <a:p>
            <a:pPr algn="l">
              <a:spcBef>
                <a:spcPts val="200"/>
              </a:spcBef>
            </a:pPr>
            <a:r>
              <a:rPr lang="en-US" altLang="ja-JP" sz="1200" dirty="0">
                <a:solidFill>
                  <a:schemeClr val="bg1">
                    <a:lumMod val="50000"/>
                  </a:schemeClr>
                </a:solidFill>
                <a:latin typeface="Meiryo UI" panose="020B0604030504040204" pitchFamily="50" charset="-128"/>
                <a:ea typeface="Meiryo UI" panose="020B0604030504040204" pitchFamily="50" charset="-128"/>
              </a:rPr>
              <a:t>※iPad</a:t>
            </a:r>
            <a:r>
              <a:rPr lang="ja-JP" altLang="en-US" sz="1200" dirty="0">
                <a:solidFill>
                  <a:schemeClr val="bg1">
                    <a:lumMod val="50000"/>
                  </a:schemeClr>
                </a:solidFill>
                <a:latin typeface="Meiryo UI" panose="020B0604030504040204" pitchFamily="50" charset="-128"/>
                <a:ea typeface="Meiryo UI" panose="020B0604030504040204" pitchFamily="50" charset="-128"/>
              </a:rPr>
              <a:t>は折り返し電話が出来ません。</a:t>
            </a:r>
            <a:endParaRPr lang="en-US" altLang="ja-JP" sz="1200" dirty="0">
              <a:solidFill>
                <a:schemeClr val="bg1">
                  <a:lumMod val="50000"/>
                </a:schemeClr>
              </a:solidFill>
              <a:latin typeface="Meiryo UI" panose="020B0604030504040204" pitchFamily="50" charset="-128"/>
              <a:ea typeface="Meiryo UI" panose="020B0604030504040204" pitchFamily="50" charset="-128"/>
            </a:endParaRPr>
          </a:p>
        </p:txBody>
      </p:sp>
      <p:sp>
        <p:nvSpPr>
          <p:cNvPr id="8" name="角丸四角形 13">
            <a:extLst>
              <a:ext uri="{FF2B5EF4-FFF2-40B4-BE49-F238E27FC236}">
                <a16:creationId xmlns:a16="http://schemas.microsoft.com/office/drawing/2014/main" id="{2E037B2A-7E99-49BA-89B3-E6AD1FAB49FC}"/>
              </a:ext>
            </a:extLst>
          </p:cNvPr>
          <p:cNvSpPr/>
          <p:nvPr/>
        </p:nvSpPr>
        <p:spPr bwMode="auto">
          <a:xfrm>
            <a:off x="9022006" y="360000"/>
            <a:ext cx="1080000" cy="288000"/>
          </a:xfrm>
          <a:prstGeom prst="roundRect">
            <a:avLst>
              <a:gd name="adj" fmla="val 13229"/>
            </a:avLst>
          </a:prstGeom>
          <a:solidFill>
            <a:srgbClr val="898FC3"/>
          </a:solidFill>
          <a:ln w="285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defRPr/>
            </a:pPr>
            <a:r>
              <a:rPr kumimoji="1" lang="en-US" altLang="ja-JP" sz="1400" b="1" kern="0" dirty="0">
                <a:solidFill>
                  <a:srgbClr val="FFFFFF"/>
                </a:solidFill>
                <a:latin typeface="Meiryo UI" panose="020B0604030504040204" pitchFamily="50" charset="-128"/>
                <a:ea typeface="Meiryo UI" panose="020B0604030504040204" pitchFamily="50" charset="-128"/>
                <a:cs typeface="Verdana" panose="020B0604030504040204" pitchFamily="34" charset="0"/>
              </a:rPr>
              <a:t>iOS</a:t>
            </a:r>
            <a:endParaRPr kumimoji="1" lang="ja-JP" altLang="en-US" sz="1400" b="1" kern="0" dirty="0">
              <a:solidFill>
                <a:srgbClr val="FFFFFF"/>
              </a:solidFill>
              <a:latin typeface="Meiryo UI" panose="020B0604030504040204" pitchFamily="50" charset="-128"/>
              <a:ea typeface="Meiryo UI" panose="020B0604030504040204" pitchFamily="50" charset="-128"/>
              <a:cs typeface="Verdana" panose="020B0604030504040204" pitchFamily="34" charset="0"/>
            </a:endParaRPr>
          </a:p>
        </p:txBody>
      </p:sp>
      <p:sp>
        <p:nvSpPr>
          <p:cNvPr id="12" name="コンテンツ プレースホルダ 28">
            <a:extLst>
              <a:ext uri="{FF2B5EF4-FFF2-40B4-BE49-F238E27FC236}">
                <a16:creationId xmlns:a16="http://schemas.microsoft.com/office/drawing/2014/main" id="{325EAD9C-4A24-429A-85EB-69A1C0FB25C7}"/>
              </a:ext>
            </a:extLst>
          </p:cNvPr>
          <p:cNvSpPr txBox="1">
            <a:spLocks/>
          </p:cNvSpPr>
          <p:nvPr/>
        </p:nvSpPr>
        <p:spPr>
          <a:xfrm>
            <a:off x="360006" y="1257478"/>
            <a:ext cx="12283200" cy="1836000"/>
          </a:xfrm>
          <a:prstGeom prst="rect">
            <a:avLst/>
          </a:prstGeom>
        </p:spPr>
        <p:txBody>
          <a:bodyPr lIns="0" rIns="0" anchor="ctr" anchorCtr="0"/>
          <a:lstStyle>
            <a:lvl1pPr marL="215900" algn="l" rtl="0" fontAlgn="base">
              <a:spcBef>
                <a:spcPts val="2400"/>
              </a:spcBef>
              <a:spcAft>
                <a:spcPct val="0"/>
              </a:spcAft>
              <a:defRPr sz="4400">
                <a:solidFill>
                  <a:schemeClr val="tx1"/>
                </a:solidFill>
                <a:latin typeface="HGP創英角ｺﾞｼｯｸUB" panose="020B0900000000000000" pitchFamily="50" charset="-128"/>
                <a:ea typeface="HGP創英角ｺﾞｼｯｸUB" panose="020B0900000000000000" pitchFamily="50" charset="-128"/>
                <a:cs typeface="+mn-cs"/>
                <a:sym typeface="ヒラギノ角ゴ ProN W6" charset="0"/>
              </a:defRPr>
            </a:lvl1pPr>
            <a:lvl2pPr marL="1231900" indent="-571500" algn="l" rtl="0" fontAlgn="base">
              <a:spcBef>
                <a:spcPts val="2400"/>
              </a:spcBef>
              <a:spcAft>
                <a:spcPct val="0"/>
              </a:spcAft>
              <a:buClr>
                <a:srgbClr val="000000"/>
              </a:buClr>
              <a:buSzPct val="171000"/>
              <a:buFont typeface="ヒラギノ角ゴ ProN W3" charset="0"/>
              <a:buChar char="•"/>
              <a:defRPr sz="4400">
                <a:solidFill>
                  <a:schemeClr val="tx1"/>
                </a:solidFill>
                <a:latin typeface="HGP創英角ｺﾞｼｯｸUB" panose="020B0900000000000000" pitchFamily="50" charset="-128"/>
                <a:ea typeface="HGP創英角ｺﾞｼｯｸUB" panose="020B0900000000000000" pitchFamily="50" charset="-128"/>
                <a:cs typeface="+mn-cs"/>
                <a:sym typeface="ヒラギノ角ゴ ProN W6" charset="0"/>
              </a:defRPr>
            </a:lvl2pPr>
            <a:lvl3pPr marL="1676400" indent="-571500" algn="l" rtl="0" fontAlgn="base">
              <a:spcBef>
                <a:spcPts val="2400"/>
              </a:spcBef>
              <a:spcAft>
                <a:spcPct val="0"/>
              </a:spcAft>
              <a:buClr>
                <a:srgbClr val="000000"/>
              </a:buClr>
              <a:buSzPct val="171000"/>
              <a:buFont typeface="ヒラギノ角ゴ ProN W3" charset="0"/>
              <a:buChar char="•"/>
              <a:defRPr sz="4400">
                <a:solidFill>
                  <a:schemeClr val="tx1"/>
                </a:solidFill>
                <a:latin typeface="HGP創英角ｺﾞｼｯｸUB" panose="020B0900000000000000" pitchFamily="50" charset="-128"/>
                <a:ea typeface="HGP創英角ｺﾞｼｯｸUB" panose="020B0900000000000000" pitchFamily="50" charset="-128"/>
                <a:cs typeface="+mn-cs"/>
                <a:sym typeface="ヒラギノ角ゴ ProN W6" charset="0"/>
              </a:defRPr>
            </a:lvl3pPr>
            <a:lvl4pPr marL="2120900" indent="-571500" algn="l" rtl="0" fontAlgn="base">
              <a:spcBef>
                <a:spcPts val="2400"/>
              </a:spcBef>
              <a:spcAft>
                <a:spcPct val="0"/>
              </a:spcAft>
              <a:buClr>
                <a:srgbClr val="000000"/>
              </a:buClr>
              <a:buSzPct val="171000"/>
              <a:buFont typeface="ヒラギノ角ゴ ProN W3" charset="0"/>
              <a:buChar char="•"/>
              <a:defRPr sz="4400">
                <a:solidFill>
                  <a:schemeClr val="tx1"/>
                </a:solidFill>
                <a:latin typeface="HGP創英角ｺﾞｼｯｸUB" panose="020B0900000000000000" pitchFamily="50" charset="-128"/>
                <a:ea typeface="HGP創英角ｺﾞｼｯｸUB" panose="020B0900000000000000" pitchFamily="50" charset="-128"/>
                <a:cs typeface="+mn-cs"/>
                <a:sym typeface="ヒラギノ角ゴ ProN W6" charset="0"/>
              </a:defRPr>
            </a:lvl4pPr>
            <a:lvl5pPr marL="2565400" indent="-571500" algn="l" rtl="0" fontAlgn="base">
              <a:spcBef>
                <a:spcPts val="2400"/>
              </a:spcBef>
              <a:spcAft>
                <a:spcPct val="0"/>
              </a:spcAft>
              <a:buClr>
                <a:srgbClr val="000000"/>
              </a:buClr>
              <a:buSzPct val="171000"/>
              <a:buFont typeface="ヒラギノ角ゴ ProN W3" charset="0"/>
              <a:buChar char="•"/>
              <a:defRPr sz="4400">
                <a:solidFill>
                  <a:schemeClr val="tx1"/>
                </a:solidFill>
                <a:latin typeface="HGP創英角ｺﾞｼｯｸUB" panose="020B0900000000000000" pitchFamily="50" charset="-128"/>
                <a:ea typeface="HGP創英角ｺﾞｼｯｸUB" panose="020B0900000000000000" pitchFamily="50" charset="-128"/>
                <a:cs typeface="+mn-cs"/>
                <a:sym typeface="ヒラギノ角ゴ ProN W6" charset="0"/>
              </a:defRPr>
            </a:lvl5pPr>
            <a:lvl6pPr marL="3022600" indent="-571500" algn="l" rtl="0" fontAlgn="base">
              <a:spcBef>
                <a:spcPts val="2400"/>
              </a:spcBef>
              <a:spcAft>
                <a:spcPct val="0"/>
              </a:spcAft>
              <a:buClr>
                <a:srgbClr val="000000"/>
              </a:buClr>
              <a:buSzPct val="171000"/>
              <a:buFont typeface="ヒラギノ角ゴ ProN W3" charset="0"/>
              <a:buChar char="•"/>
              <a:defRPr sz="3800">
                <a:solidFill>
                  <a:schemeClr val="tx1"/>
                </a:solidFill>
                <a:latin typeface="+mn-lt"/>
                <a:ea typeface="+mn-ea"/>
                <a:cs typeface="+mn-cs"/>
                <a:sym typeface="ヒラギノ角ゴ ProN W6" charset="0"/>
              </a:defRPr>
            </a:lvl6pPr>
            <a:lvl7pPr marL="3479800" indent="-571500" algn="l" rtl="0" fontAlgn="base">
              <a:spcBef>
                <a:spcPts val="2400"/>
              </a:spcBef>
              <a:spcAft>
                <a:spcPct val="0"/>
              </a:spcAft>
              <a:buClr>
                <a:srgbClr val="000000"/>
              </a:buClr>
              <a:buSzPct val="171000"/>
              <a:buFont typeface="ヒラギノ角ゴ ProN W3" charset="0"/>
              <a:buChar char="•"/>
              <a:defRPr sz="3800">
                <a:solidFill>
                  <a:schemeClr val="tx1"/>
                </a:solidFill>
                <a:latin typeface="+mn-lt"/>
                <a:ea typeface="+mn-ea"/>
                <a:cs typeface="+mn-cs"/>
                <a:sym typeface="ヒラギノ角ゴ ProN W6" charset="0"/>
              </a:defRPr>
            </a:lvl7pPr>
            <a:lvl8pPr marL="3937000" indent="-571500" algn="l" rtl="0" fontAlgn="base">
              <a:spcBef>
                <a:spcPts val="2400"/>
              </a:spcBef>
              <a:spcAft>
                <a:spcPct val="0"/>
              </a:spcAft>
              <a:buClr>
                <a:srgbClr val="000000"/>
              </a:buClr>
              <a:buSzPct val="171000"/>
              <a:buFont typeface="ヒラギノ角ゴ ProN W3" charset="0"/>
              <a:buChar char="•"/>
              <a:defRPr sz="3800">
                <a:solidFill>
                  <a:schemeClr val="tx1"/>
                </a:solidFill>
                <a:latin typeface="+mn-lt"/>
                <a:ea typeface="+mn-ea"/>
                <a:cs typeface="+mn-cs"/>
                <a:sym typeface="ヒラギノ角ゴ ProN W6" charset="0"/>
              </a:defRPr>
            </a:lvl8pPr>
            <a:lvl9pPr marL="4394200" indent="-571500" algn="l" rtl="0" fontAlgn="base">
              <a:spcBef>
                <a:spcPts val="2400"/>
              </a:spcBef>
              <a:spcAft>
                <a:spcPct val="0"/>
              </a:spcAft>
              <a:buClr>
                <a:srgbClr val="000000"/>
              </a:buClr>
              <a:buSzPct val="171000"/>
              <a:buFont typeface="ヒラギノ角ゴ ProN W3" charset="0"/>
              <a:buChar char="•"/>
              <a:defRPr sz="3800">
                <a:solidFill>
                  <a:schemeClr val="tx1"/>
                </a:solidFill>
                <a:latin typeface="+mn-lt"/>
                <a:ea typeface="+mn-ea"/>
                <a:cs typeface="+mn-cs"/>
                <a:sym typeface="ヒラギノ角ゴ ProN W6" charset="0"/>
              </a:defRPr>
            </a:lvl9pPr>
          </a:lstStyle>
          <a:p>
            <a:pPr marL="0" algn="ctr">
              <a:spcBef>
                <a:spcPts val="200"/>
              </a:spcBef>
            </a:pPr>
            <a:r>
              <a:rPr kumimoji="1" lang="ja-JP" altLang="en-US" sz="3000" dirty="0">
                <a:latin typeface="Meiryo UI" panose="020B0604030504040204" pitchFamily="50" charset="-128"/>
                <a:ea typeface="Meiryo UI" panose="020B0604030504040204" pitchFamily="50" charset="-128"/>
                <a:cs typeface="Arial" pitchFamily="34" charset="0"/>
              </a:rPr>
              <a:t>紛失したデバイスにメッセージ・折り返し連絡先を表示して</a:t>
            </a:r>
            <a:endParaRPr kumimoji="1" lang="en-US" altLang="ja-JP" sz="3000" dirty="0">
              <a:latin typeface="Meiryo UI" panose="020B0604030504040204" pitchFamily="50" charset="-128"/>
              <a:ea typeface="Meiryo UI" panose="020B0604030504040204" pitchFamily="50" charset="-128"/>
              <a:cs typeface="Arial" pitchFamily="34" charset="0"/>
            </a:endParaRPr>
          </a:p>
          <a:p>
            <a:pPr marL="0" algn="ctr">
              <a:spcBef>
                <a:spcPts val="200"/>
              </a:spcBef>
            </a:pPr>
            <a:r>
              <a:rPr kumimoji="1" lang="ja-JP" altLang="en-US" sz="3000" dirty="0">
                <a:latin typeface="Meiryo UI" panose="020B0604030504040204" pitchFamily="50" charset="-128"/>
                <a:ea typeface="Meiryo UI" panose="020B0604030504040204" pitchFamily="50" charset="-128"/>
                <a:cs typeface="Arial" pitchFamily="34" charset="0"/>
              </a:rPr>
              <a:t>操作ロックをかけ、位置情報の取得が可能</a:t>
            </a:r>
            <a:endParaRPr kumimoji="1" lang="en-US" altLang="ja-JP" sz="3000" dirty="0">
              <a:latin typeface="Meiryo UI" panose="020B0604030504040204" pitchFamily="50" charset="-128"/>
              <a:ea typeface="Meiryo UI" panose="020B0604030504040204" pitchFamily="50" charset="-128"/>
              <a:cs typeface="Arial" pitchFamily="34" charset="0"/>
            </a:endParaRPr>
          </a:p>
        </p:txBody>
      </p:sp>
      <p:sp>
        <p:nvSpPr>
          <p:cNvPr id="13" name="四角形: 角を丸くする 12">
            <a:extLst>
              <a:ext uri="{FF2B5EF4-FFF2-40B4-BE49-F238E27FC236}">
                <a16:creationId xmlns:a16="http://schemas.microsoft.com/office/drawing/2014/main" id="{F6D74646-595D-495D-A07E-C49DE742B691}"/>
              </a:ext>
            </a:extLst>
          </p:cNvPr>
          <p:cNvSpPr/>
          <p:nvPr/>
        </p:nvSpPr>
        <p:spPr bwMode="auto">
          <a:xfrm>
            <a:off x="1263982" y="3007020"/>
            <a:ext cx="2843495" cy="1152000"/>
          </a:xfrm>
          <a:prstGeom prst="roundRect">
            <a:avLst>
              <a:gd name="adj" fmla="val 5512"/>
            </a:avLst>
          </a:prstGeom>
          <a:solidFill>
            <a:schemeClr val="bg1">
              <a:lumMod val="95000"/>
            </a:schemeClr>
          </a:solidFill>
          <a:ln w="15875" cap="flat" cmpd="sng" algn="ctr">
            <a:solidFill>
              <a:schemeClr val="bg1">
                <a:lumMod val="50000"/>
              </a:schemeClr>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marL="252000" indent="-252000" algn="l"/>
            <a:r>
              <a:rPr lang="ja-JP" altLang="en-US" sz="2000" b="1" dirty="0">
                <a:solidFill>
                  <a:srgbClr val="00B050"/>
                </a:solidFill>
                <a:latin typeface="Meiryo UI" panose="020B0604030504040204" pitchFamily="50" charset="-128"/>
                <a:ea typeface="Meiryo UI" panose="020B0604030504040204" pitchFamily="50" charset="-128"/>
                <a:cs typeface="Arial" pitchFamily="34" charset="0"/>
              </a:rPr>
              <a:t>❶</a:t>
            </a:r>
            <a:r>
              <a:rPr lang="ja-JP" altLang="en-US" sz="2000" dirty="0">
                <a:latin typeface="Meiryo UI" panose="020B0604030504040204" pitchFamily="50" charset="-128"/>
                <a:ea typeface="Meiryo UI" panose="020B0604030504040204" pitchFamily="50" charset="-128"/>
              </a:rPr>
              <a:t>紛失モード設定要求</a:t>
            </a:r>
            <a:endParaRPr lang="ja-JP" altLang="en-US" sz="2000" dirty="0">
              <a:solidFill>
                <a:schemeClr val="tx1"/>
              </a:solidFill>
              <a:latin typeface="Meiryo UI" panose="020B0604030504040204" pitchFamily="50" charset="-128"/>
              <a:ea typeface="Meiryo UI" panose="020B0604030504040204" pitchFamily="50" charset="-128"/>
              <a:cs typeface="Arial" pitchFamily="34" charset="0"/>
            </a:endParaRPr>
          </a:p>
        </p:txBody>
      </p:sp>
      <p:sp>
        <p:nvSpPr>
          <p:cNvPr id="15" name="四角形: 角を丸くする 14">
            <a:extLst>
              <a:ext uri="{FF2B5EF4-FFF2-40B4-BE49-F238E27FC236}">
                <a16:creationId xmlns:a16="http://schemas.microsoft.com/office/drawing/2014/main" id="{90261295-028A-4719-A9ED-68FBEAF63E09}"/>
              </a:ext>
            </a:extLst>
          </p:cNvPr>
          <p:cNvSpPr/>
          <p:nvPr/>
        </p:nvSpPr>
        <p:spPr bwMode="auto">
          <a:xfrm>
            <a:off x="8895736" y="3007020"/>
            <a:ext cx="2843495" cy="1152000"/>
          </a:xfrm>
          <a:prstGeom prst="roundRect">
            <a:avLst>
              <a:gd name="adj" fmla="val 5512"/>
            </a:avLst>
          </a:prstGeom>
          <a:solidFill>
            <a:schemeClr val="bg1">
              <a:lumMod val="95000"/>
            </a:schemeClr>
          </a:solidFill>
          <a:ln w="15875" cap="flat" cmpd="sng" algn="ctr">
            <a:solidFill>
              <a:schemeClr val="bg1">
                <a:lumMod val="50000"/>
              </a:schemeClr>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a:defRPr>
                <a:solidFill>
                  <a:srgbClr val="000000"/>
                </a:solidFill>
                <a:uFillTx/>
              </a:defRPr>
            </a:pPr>
            <a:r>
              <a:rPr lang="ja-JP" altLang="en-US" sz="2000" b="1" dirty="0">
                <a:solidFill>
                  <a:srgbClr val="00B050"/>
                </a:solidFill>
                <a:latin typeface="Meiryo UI" panose="020B0604030504040204" pitchFamily="50" charset="-128"/>
                <a:ea typeface="Meiryo UI" panose="020B0604030504040204" pitchFamily="50" charset="-128"/>
                <a:cs typeface="Arial" pitchFamily="34" charset="0"/>
              </a:rPr>
              <a:t>❸</a:t>
            </a:r>
            <a:r>
              <a:rPr lang="ja-JP" altLang="en-US" sz="2000" dirty="0">
                <a:latin typeface="Meiryo UI" panose="020B0604030504040204" pitchFamily="50" charset="-128"/>
                <a:ea typeface="Meiryo UI" panose="020B0604030504040204" pitchFamily="50" charset="-128"/>
              </a:rPr>
              <a:t>位置情報取得</a:t>
            </a:r>
            <a:endParaRPr kumimoji="1" lang="ja-JP" altLang="en-US" sz="2000" dirty="0">
              <a:solidFill>
                <a:schemeClr val="tx1"/>
              </a:solidFill>
              <a:latin typeface="Meiryo UI" panose="020B0604030504040204" pitchFamily="50" charset="-128"/>
              <a:ea typeface="Meiryo UI" panose="020B0604030504040204" pitchFamily="50" charset="-128"/>
            </a:endParaRPr>
          </a:p>
        </p:txBody>
      </p:sp>
      <p:cxnSp>
        <p:nvCxnSpPr>
          <p:cNvPr id="16" name="直線コネクタ 15">
            <a:extLst>
              <a:ext uri="{FF2B5EF4-FFF2-40B4-BE49-F238E27FC236}">
                <a16:creationId xmlns:a16="http://schemas.microsoft.com/office/drawing/2014/main" id="{2E0B1F59-43A8-4E03-AE3A-9E4275743128}"/>
              </a:ext>
            </a:extLst>
          </p:cNvPr>
          <p:cNvCxnSpPr/>
          <p:nvPr/>
        </p:nvCxnSpPr>
        <p:spPr bwMode="auto">
          <a:xfrm>
            <a:off x="777791" y="3007020"/>
            <a:ext cx="0" cy="5400000"/>
          </a:xfrm>
          <a:prstGeom prst="line">
            <a:avLst/>
          </a:prstGeom>
          <a:solidFill>
            <a:srgbClr val="000000"/>
          </a:solidFill>
          <a:ln w="25400" cap="rnd" cmpd="sng" algn="ctr">
            <a:solidFill>
              <a:schemeClr val="bg1">
                <a:lumMod val="50000"/>
              </a:schemeClr>
            </a:solidFill>
            <a:prstDash val="sysDot"/>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27" name="グループ化 26">
            <a:extLst>
              <a:ext uri="{FF2B5EF4-FFF2-40B4-BE49-F238E27FC236}">
                <a16:creationId xmlns:a16="http://schemas.microsoft.com/office/drawing/2014/main" id="{4EC128B5-79C0-442A-BF3D-6CCEC83DB75E}"/>
              </a:ext>
            </a:extLst>
          </p:cNvPr>
          <p:cNvGrpSpPr/>
          <p:nvPr/>
        </p:nvGrpSpPr>
        <p:grpSpPr>
          <a:xfrm>
            <a:off x="5079859" y="3007020"/>
            <a:ext cx="2843495" cy="1152000"/>
            <a:chOff x="5079859" y="3007020"/>
            <a:chExt cx="2843495" cy="1152000"/>
          </a:xfrm>
        </p:grpSpPr>
        <p:sp>
          <p:nvSpPr>
            <p:cNvPr id="14" name="四角形: 角を丸くする 13">
              <a:extLst>
                <a:ext uri="{FF2B5EF4-FFF2-40B4-BE49-F238E27FC236}">
                  <a16:creationId xmlns:a16="http://schemas.microsoft.com/office/drawing/2014/main" id="{BFBDC968-F72A-43C5-8DAE-D33E5883615B}"/>
                </a:ext>
              </a:extLst>
            </p:cNvPr>
            <p:cNvSpPr/>
            <p:nvPr/>
          </p:nvSpPr>
          <p:spPr bwMode="auto">
            <a:xfrm>
              <a:off x="5079859" y="3007020"/>
              <a:ext cx="2843495" cy="1152000"/>
            </a:xfrm>
            <a:prstGeom prst="roundRect">
              <a:avLst>
                <a:gd name="adj" fmla="val 5512"/>
              </a:avLst>
            </a:prstGeom>
            <a:solidFill>
              <a:schemeClr val="bg1">
                <a:lumMod val="95000"/>
              </a:schemeClr>
            </a:solidFill>
            <a:ln w="15875" cap="flat" cmpd="sng" algn="ctr">
              <a:solidFill>
                <a:schemeClr val="bg1">
                  <a:lumMod val="50000"/>
                </a:schemeClr>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a:defRPr>
                  <a:solidFill>
                    <a:srgbClr val="000000"/>
                  </a:solidFill>
                  <a:uFillTx/>
                </a:defRPr>
              </a:pPr>
              <a:r>
                <a:rPr lang="ja-JP" altLang="en-US" sz="2000" b="1" dirty="0">
                  <a:solidFill>
                    <a:srgbClr val="0070C0"/>
                  </a:solidFill>
                  <a:latin typeface="Meiryo UI" panose="020B0604030504040204" pitchFamily="50" charset="-128"/>
                  <a:ea typeface="Meiryo UI" panose="020B0604030504040204" pitchFamily="50" charset="-128"/>
                  <a:cs typeface="Arial" pitchFamily="34" charset="0"/>
                </a:rPr>
                <a:t>❷</a:t>
              </a:r>
              <a:r>
                <a:rPr lang="ja-JP" altLang="en-US" sz="2000" dirty="0">
                  <a:latin typeface="Meiryo UI" panose="020B0604030504040204" pitchFamily="50" charset="-128"/>
                  <a:ea typeface="Meiryo UI" panose="020B0604030504040204" pitchFamily="50" charset="-128"/>
                </a:rPr>
                <a:t>紛失モードに設定</a:t>
              </a:r>
              <a:endParaRPr lang="en-US" altLang="ja-JP" sz="2000" dirty="0">
                <a:latin typeface="Meiryo UI" panose="020B0604030504040204" pitchFamily="50" charset="-128"/>
                <a:ea typeface="Meiryo UI" panose="020B0604030504040204" pitchFamily="50" charset="-128"/>
              </a:endParaRPr>
            </a:p>
            <a:p>
              <a:pPr>
                <a:spcBef>
                  <a:spcPts val="1200"/>
                </a:spcBef>
                <a:defRPr>
                  <a:solidFill>
                    <a:srgbClr val="000000"/>
                  </a:solidFill>
                  <a:uFillTx/>
                </a:defRPr>
              </a:pPr>
              <a:r>
                <a:rPr lang="ja-JP" altLang="en-US" sz="1600" dirty="0">
                  <a:latin typeface="Meiryo UI" panose="020B0604030504040204" pitchFamily="50" charset="-128"/>
                  <a:ea typeface="Meiryo UI" panose="020B0604030504040204" pitchFamily="50" charset="-128"/>
                </a:rPr>
                <a:t>メッセージ・サウンド再生・</a:t>
              </a:r>
              <a:br>
                <a:rPr lang="en-US" altLang="ja-JP" sz="1600" dirty="0">
                  <a:latin typeface="Meiryo UI" panose="020B0604030504040204" pitchFamily="50" charset="-128"/>
                  <a:ea typeface="Meiryo UI" panose="020B0604030504040204" pitchFamily="50" charset="-128"/>
                </a:rPr>
              </a:br>
              <a:r>
                <a:rPr lang="ja-JP" altLang="en-US" sz="1600" dirty="0">
                  <a:latin typeface="Meiryo UI" panose="020B0604030504040204" pitchFamily="50" charset="-128"/>
                  <a:ea typeface="Meiryo UI" panose="020B0604030504040204" pitchFamily="50" charset="-128"/>
                </a:rPr>
                <a:t>折り返し電話番号表示</a:t>
              </a:r>
              <a:endParaRPr lang="en-US" altLang="ja-JP" sz="1600" dirty="0">
                <a:latin typeface="Meiryo UI" panose="020B0604030504040204" pitchFamily="50" charset="-128"/>
                <a:ea typeface="Meiryo UI" panose="020B0604030504040204" pitchFamily="50" charset="-128"/>
              </a:endParaRPr>
            </a:p>
          </p:txBody>
        </p:sp>
        <p:cxnSp>
          <p:nvCxnSpPr>
            <p:cNvPr id="23" name="直線コネクタ 22">
              <a:extLst>
                <a:ext uri="{FF2B5EF4-FFF2-40B4-BE49-F238E27FC236}">
                  <a16:creationId xmlns:a16="http://schemas.microsoft.com/office/drawing/2014/main" id="{0AD02100-077E-4F8D-91EF-CF5A7EB480E1}"/>
                </a:ext>
              </a:extLst>
            </p:cNvPr>
            <p:cNvCxnSpPr/>
            <p:nvPr/>
          </p:nvCxnSpPr>
          <p:spPr bwMode="auto">
            <a:xfrm>
              <a:off x="5367480" y="3492000"/>
              <a:ext cx="2268252" cy="0"/>
            </a:xfrm>
            <a:prstGeom prst="line">
              <a:avLst/>
            </a:prstGeom>
            <a:solidFill>
              <a:srgbClr val="000000"/>
            </a:solidFill>
            <a:ln w="15875" cap="flat" cmpd="sng" algn="ctr">
              <a:solidFill>
                <a:schemeClr val="bg1">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cxnSp>
        <p:nvCxnSpPr>
          <p:cNvPr id="29" name="直線コネクタ 28">
            <a:extLst>
              <a:ext uri="{FF2B5EF4-FFF2-40B4-BE49-F238E27FC236}">
                <a16:creationId xmlns:a16="http://schemas.microsoft.com/office/drawing/2014/main" id="{25CD10A8-32CA-441B-AAA7-5A98AC2E325A}"/>
              </a:ext>
            </a:extLst>
          </p:cNvPr>
          <p:cNvCxnSpPr/>
          <p:nvPr/>
        </p:nvCxnSpPr>
        <p:spPr bwMode="auto">
          <a:xfrm>
            <a:off x="4593668" y="3007020"/>
            <a:ext cx="0" cy="5400000"/>
          </a:xfrm>
          <a:prstGeom prst="line">
            <a:avLst/>
          </a:prstGeom>
          <a:solidFill>
            <a:srgbClr val="000000"/>
          </a:solidFill>
          <a:ln w="25400" cap="rnd" cmpd="sng" algn="ctr">
            <a:solidFill>
              <a:schemeClr val="bg1">
                <a:lumMod val="50000"/>
              </a:schemeClr>
            </a:solidFill>
            <a:prstDash val="sysDot"/>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 name="直線コネクタ 29">
            <a:extLst>
              <a:ext uri="{FF2B5EF4-FFF2-40B4-BE49-F238E27FC236}">
                <a16:creationId xmlns:a16="http://schemas.microsoft.com/office/drawing/2014/main" id="{6F772D93-D611-4583-97B0-E5155BA646F8}"/>
              </a:ext>
            </a:extLst>
          </p:cNvPr>
          <p:cNvCxnSpPr/>
          <p:nvPr/>
        </p:nvCxnSpPr>
        <p:spPr bwMode="auto">
          <a:xfrm>
            <a:off x="8409545" y="3007020"/>
            <a:ext cx="0" cy="5400000"/>
          </a:xfrm>
          <a:prstGeom prst="line">
            <a:avLst/>
          </a:prstGeom>
          <a:solidFill>
            <a:srgbClr val="000000"/>
          </a:solidFill>
          <a:ln w="25400" cap="rnd" cmpd="sng" algn="ctr">
            <a:solidFill>
              <a:schemeClr val="bg1">
                <a:lumMod val="50000"/>
              </a:schemeClr>
            </a:solidFill>
            <a:prstDash val="sysDot"/>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 name="直線コネクタ 30">
            <a:extLst>
              <a:ext uri="{FF2B5EF4-FFF2-40B4-BE49-F238E27FC236}">
                <a16:creationId xmlns:a16="http://schemas.microsoft.com/office/drawing/2014/main" id="{19B7B7F1-4587-4F78-BA10-7A7A707A6AB5}"/>
              </a:ext>
            </a:extLst>
          </p:cNvPr>
          <p:cNvCxnSpPr/>
          <p:nvPr/>
        </p:nvCxnSpPr>
        <p:spPr bwMode="auto">
          <a:xfrm>
            <a:off x="12225422" y="3007020"/>
            <a:ext cx="0" cy="5400000"/>
          </a:xfrm>
          <a:prstGeom prst="line">
            <a:avLst/>
          </a:prstGeom>
          <a:solidFill>
            <a:srgbClr val="000000"/>
          </a:solidFill>
          <a:ln w="25400" cap="rnd" cmpd="sng" algn="ctr">
            <a:solidFill>
              <a:schemeClr val="bg1">
                <a:lumMod val="50000"/>
              </a:schemeClr>
            </a:solidFill>
            <a:prstDash val="sysDot"/>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1" name="矢印: 右 40">
            <a:extLst>
              <a:ext uri="{FF2B5EF4-FFF2-40B4-BE49-F238E27FC236}">
                <a16:creationId xmlns:a16="http://schemas.microsoft.com/office/drawing/2014/main" id="{7978B13D-DF05-40D9-A1B6-6745E4A8280D}"/>
              </a:ext>
            </a:extLst>
          </p:cNvPr>
          <p:cNvSpPr/>
          <p:nvPr/>
        </p:nvSpPr>
        <p:spPr bwMode="auto">
          <a:xfrm>
            <a:off x="4197349" y="6323680"/>
            <a:ext cx="1291743" cy="184667"/>
          </a:xfrm>
          <a:prstGeom prst="rightArrow">
            <a:avLst>
              <a:gd name="adj1" fmla="val 45958"/>
              <a:gd name="adj2" fmla="val 129682"/>
            </a:avLst>
          </a:prstGeom>
          <a:gradFill>
            <a:gsLst>
              <a:gs pos="0">
                <a:srgbClr val="0070C0"/>
              </a:gs>
              <a:gs pos="100000">
                <a:srgbClr val="00B050"/>
              </a:gs>
            </a:gsLst>
            <a:lin ang="10800000" scaled="0"/>
          </a:gra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grpSp>
        <p:nvGrpSpPr>
          <p:cNvPr id="43" name="グループ化 42">
            <a:extLst>
              <a:ext uri="{FF2B5EF4-FFF2-40B4-BE49-F238E27FC236}">
                <a16:creationId xmlns:a16="http://schemas.microsoft.com/office/drawing/2014/main" id="{20B05A36-4CA7-4335-B433-544B65DC81C5}"/>
              </a:ext>
            </a:extLst>
          </p:cNvPr>
          <p:cNvGrpSpPr/>
          <p:nvPr/>
        </p:nvGrpSpPr>
        <p:grpSpPr>
          <a:xfrm>
            <a:off x="1192505" y="5369929"/>
            <a:ext cx="2092169" cy="2092169"/>
            <a:chOff x="1638230" y="4912469"/>
            <a:chExt cx="2092169" cy="2092169"/>
          </a:xfrm>
        </p:grpSpPr>
        <p:sp>
          <p:nvSpPr>
            <p:cNvPr id="44" name="楕円 43">
              <a:extLst>
                <a:ext uri="{FF2B5EF4-FFF2-40B4-BE49-F238E27FC236}">
                  <a16:creationId xmlns:a16="http://schemas.microsoft.com/office/drawing/2014/main" id="{6B2E2F08-BD31-4BE7-B358-75FB1410CF30}"/>
                </a:ext>
              </a:extLst>
            </p:cNvPr>
            <p:cNvSpPr/>
            <p:nvPr/>
          </p:nvSpPr>
          <p:spPr bwMode="auto">
            <a:xfrm>
              <a:off x="1638230" y="4912469"/>
              <a:ext cx="2092169" cy="2092169"/>
            </a:xfrm>
            <a:prstGeom prst="ellipse">
              <a:avLst/>
            </a:prstGeom>
            <a:solidFill>
              <a:schemeClr val="bg1">
                <a:lumMod val="85000"/>
              </a:schemeClr>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45" name="Text Box 19">
              <a:extLst>
                <a:ext uri="{FF2B5EF4-FFF2-40B4-BE49-F238E27FC236}">
                  <a16:creationId xmlns:a16="http://schemas.microsoft.com/office/drawing/2014/main" id="{33C309CF-30C5-437D-AD2C-8C74B41AF281}"/>
                </a:ext>
              </a:extLst>
            </p:cNvPr>
            <p:cNvSpPr txBox="1">
              <a:spLocks noChangeArrowheads="1"/>
            </p:cNvSpPr>
            <p:nvPr/>
          </p:nvSpPr>
          <p:spPr bwMode="auto">
            <a:xfrm>
              <a:off x="2151763" y="6424637"/>
              <a:ext cx="1065102" cy="2880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nchor="ctr" anchorCtr="0">
              <a:spAutoFit/>
            </a:bodyPr>
            <a:lstStyle/>
            <a:p>
              <a:pPr>
                <a:lnSpc>
                  <a:spcPct val="90000"/>
                </a:lnSpc>
                <a:spcBef>
                  <a:spcPct val="50000"/>
                </a:spcBef>
              </a:pPr>
              <a:r>
                <a:rPr lang="ja-JP" altLang="en-US" sz="1400" dirty="0">
                  <a:solidFill>
                    <a:schemeClr val="tx1"/>
                  </a:solidFill>
                  <a:latin typeface="Meiryo UI" panose="020B0604030504040204" pitchFamily="50" charset="-128"/>
                  <a:ea typeface="Meiryo UI" panose="020B0604030504040204" pitchFamily="50" charset="-128"/>
                </a:rPr>
                <a:t>管理者様</a:t>
              </a:r>
            </a:p>
          </p:txBody>
        </p:sp>
      </p:grpSp>
      <p:pic>
        <p:nvPicPr>
          <p:cNvPr id="42" name="Picture 6" descr="j0428969">
            <a:extLst>
              <a:ext uri="{FF2B5EF4-FFF2-40B4-BE49-F238E27FC236}">
                <a16:creationId xmlns:a16="http://schemas.microsoft.com/office/drawing/2014/main" id="{E40A5AA6-3917-41CD-B0B9-ACEDA98950E9}"/>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3161670" y="5686833"/>
            <a:ext cx="1053164" cy="1458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 name="角丸四角形 51">
            <a:extLst>
              <a:ext uri="{FF2B5EF4-FFF2-40B4-BE49-F238E27FC236}">
                <a16:creationId xmlns:a16="http://schemas.microsoft.com/office/drawing/2014/main" id="{4B743FDF-DE09-45E2-B63B-FD6ECDB3D1C2}"/>
              </a:ext>
            </a:extLst>
          </p:cNvPr>
          <p:cNvSpPr/>
          <p:nvPr/>
        </p:nvSpPr>
        <p:spPr bwMode="auto">
          <a:xfrm>
            <a:off x="2681057" y="4910483"/>
            <a:ext cx="2016087" cy="718416"/>
          </a:xfrm>
          <a:prstGeom prst="roundRect">
            <a:avLst>
              <a:gd name="adj" fmla="val 8839"/>
            </a:avLst>
          </a:prstGeom>
          <a:solidFill>
            <a:srgbClr val="00B050"/>
          </a:solidFill>
          <a:ln>
            <a:solidFill>
              <a:srgbClr val="00B050"/>
            </a:solid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anchor="ctr" anchorCtr="0"/>
          <a:lstStyle/>
          <a:p>
            <a:r>
              <a:rPr lang="ja-JP" altLang="en-US" sz="1600" b="1" dirty="0">
                <a:solidFill>
                  <a:schemeClr val="bg1"/>
                </a:solidFill>
                <a:latin typeface="Meiryo UI" panose="020B0604030504040204" pitchFamily="50" charset="-128"/>
                <a:ea typeface="Meiryo UI" panose="020B0604030504040204" pitchFamily="50" charset="-128"/>
                <a:cs typeface="Verdana" panose="020B0604030504040204" pitchFamily="34" charset="0"/>
              </a:rPr>
              <a:t>デバイスマネジメント</a:t>
            </a:r>
            <a:endParaRPr lang="en-US" altLang="ja-JP" sz="1600" b="1" dirty="0">
              <a:solidFill>
                <a:schemeClr val="bg1"/>
              </a:solidFill>
              <a:latin typeface="Meiryo UI" panose="020B0604030504040204" pitchFamily="50" charset="-128"/>
              <a:ea typeface="Meiryo UI" panose="020B0604030504040204" pitchFamily="50" charset="-128"/>
              <a:cs typeface="Verdana" panose="020B0604030504040204" pitchFamily="34" charset="0"/>
            </a:endParaRPr>
          </a:p>
          <a:p>
            <a:r>
              <a:rPr lang="ja-JP" altLang="en-US" sz="1600" b="1" dirty="0">
                <a:solidFill>
                  <a:schemeClr val="bg1"/>
                </a:solidFill>
                <a:latin typeface="Meiryo UI" panose="020B0604030504040204" pitchFamily="50" charset="-128"/>
                <a:ea typeface="Meiryo UI" panose="020B0604030504040204" pitchFamily="50" charset="-128"/>
                <a:cs typeface="Verdana" panose="020B0604030504040204" pitchFamily="34" charset="0"/>
              </a:rPr>
              <a:t>サーバ</a:t>
            </a:r>
            <a:endParaRPr lang="en-US" altLang="ja-JP" sz="1600" b="1" dirty="0">
              <a:solidFill>
                <a:schemeClr val="bg1"/>
              </a:solidFill>
              <a:latin typeface="Meiryo UI" panose="020B0604030504040204" pitchFamily="50" charset="-128"/>
              <a:ea typeface="Meiryo UI" panose="020B0604030504040204" pitchFamily="50" charset="-128"/>
              <a:cs typeface="Verdana" panose="020B0604030504040204" pitchFamily="34" charset="0"/>
            </a:endParaRPr>
          </a:p>
        </p:txBody>
      </p:sp>
      <p:pic>
        <p:nvPicPr>
          <p:cNvPr id="49" name="pixta_32687266-22.png" descr="pixta_32687266-22.png">
            <a:extLst>
              <a:ext uri="{FF2B5EF4-FFF2-40B4-BE49-F238E27FC236}">
                <a16:creationId xmlns:a16="http://schemas.microsoft.com/office/drawing/2014/main" id="{F22BAFD6-93DA-40EB-8FFA-3B4F6F4EAF1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339568" y="5440395"/>
            <a:ext cx="1798042" cy="1521505"/>
          </a:xfrm>
          <a:prstGeom prst="rect">
            <a:avLst/>
          </a:prstGeom>
          <a:ln w="12700">
            <a:miter lim="400000"/>
          </a:ln>
        </p:spPr>
      </p:pic>
      <p:grpSp>
        <p:nvGrpSpPr>
          <p:cNvPr id="51" name="グループ化 50">
            <a:extLst>
              <a:ext uri="{FF2B5EF4-FFF2-40B4-BE49-F238E27FC236}">
                <a16:creationId xmlns:a16="http://schemas.microsoft.com/office/drawing/2014/main" id="{9D9DD04D-1778-40EB-BEF9-CBB70EC14EA3}"/>
              </a:ext>
            </a:extLst>
          </p:cNvPr>
          <p:cNvGrpSpPr/>
          <p:nvPr/>
        </p:nvGrpSpPr>
        <p:grpSpPr>
          <a:xfrm rot="21302540">
            <a:off x="8445778" y="4837256"/>
            <a:ext cx="4074981" cy="3291724"/>
            <a:chOff x="11299383" y="1784040"/>
            <a:chExt cx="4295090" cy="3469526"/>
          </a:xfrm>
        </p:grpSpPr>
        <p:pic>
          <p:nvPicPr>
            <p:cNvPr id="52" name="図 51" descr="スクリーンショット が含まれている画像&#10;&#10;自動的に生成された説明">
              <a:extLst>
                <a:ext uri="{FF2B5EF4-FFF2-40B4-BE49-F238E27FC236}">
                  <a16:creationId xmlns:a16="http://schemas.microsoft.com/office/drawing/2014/main" id="{2AA9ECDE-7F7E-4CF1-A26F-041FFEA5C247}"/>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rot="306989">
              <a:off x="11299383" y="1784040"/>
              <a:ext cx="4295090" cy="3469526"/>
            </a:xfrm>
            <a:prstGeom prst="rect">
              <a:avLst/>
            </a:prstGeom>
            <a:ln>
              <a:solidFill>
                <a:srgbClr val="595959"/>
              </a:solidFill>
            </a:ln>
            <a:effectLst>
              <a:outerShdw blurRad="50800" dist="38100" dir="2700000" algn="tl" rotWithShape="0">
                <a:prstClr val="black">
                  <a:alpha val="40000"/>
                </a:prstClr>
              </a:outerShdw>
            </a:effectLst>
          </p:spPr>
        </p:pic>
        <p:sp>
          <p:nvSpPr>
            <p:cNvPr id="53" name="吹き出し: 四角形 52">
              <a:extLst>
                <a:ext uri="{FF2B5EF4-FFF2-40B4-BE49-F238E27FC236}">
                  <a16:creationId xmlns:a16="http://schemas.microsoft.com/office/drawing/2014/main" id="{D2D88656-AF14-4158-879E-8A468DCBE270}"/>
                </a:ext>
              </a:extLst>
            </p:cNvPr>
            <p:cNvSpPr/>
            <p:nvPr/>
          </p:nvSpPr>
          <p:spPr bwMode="auto">
            <a:xfrm rot="281082">
              <a:off x="12143460" y="2841681"/>
              <a:ext cx="3145259" cy="1578814"/>
            </a:xfrm>
            <a:prstGeom prst="wedgeRectCallout">
              <a:avLst>
                <a:gd name="adj1" fmla="val 1071"/>
                <a:gd name="adj2" fmla="val 75551"/>
              </a:avLst>
            </a:prstGeom>
            <a:solidFill>
              <a:schemeClr val="bg1"/>
            </a:solidFill>
            <a:ln w="28575" algn="ctr">
              <a:solidFill>
                <a:srgbClr val="0070C0"/>
              </a:solidFill>
              <a:round/>
              <a:headEnd/>
              <a:tailEnd/>
            </a:ln>
          </p:spPr>
          <p:txBody>
            <a:bodyPr lIns="125675" tIns="62838" rIns="125675" bIns="62838" rtlCol="0" anchor="ctr"/>
            <a:lstStyle/>
            <a:p>
              <a:pPr algn="l"/>
              <a:endParaRPr kumimoji="1" lang="ja-JP" altLang="en-US" sz="2700" b="1">
                <a:latin typeface="Meiryo UI" panose="020B0604030504040204" pitchFamily="50" charset="-128"/>
                <a:ea typeface="Meiryo UI" panose="020B0604030504040204" pitchFamily="50" charset="-128"/>
              </a:endParaRPr>
            </a:p>
          </p:txBody>
        </p:sp>
        <p:pic>
          <p:nvPicPr>
            <p:cNvPr id="54" name="図 53" descr="テキスト, 地図 が含まれている画像&#10;&#10;自動的に生成された説明">
              <a:extLst>
                <a:ext uri="{FF2B5EF4-FFF2-40B4-BE49-F238E27FC236}">
                  <a16:creationId xmlns:a16="http://schemas.microsoft.com/office/drawing/2014/main" id="{D8A3E94D-ACFC-445D-B99B-1962F8EFEF4A}"/>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rot="248354">
              <a:off x="12204994" y="2929998"/>
              <a:ext cx="3014185" cy="1421221"/>
            </a:xfrm>
            <a:prstGeom prst="rect">
              <a:avLst/>
            </a:prstGeom>
          </p:spPr>
        </p:pic>
        <p:sp>
          <p:nvSpPr>
            <p:cNvPr id="55" name="正方形/長方形 54">
              <a:extLst>
                <a:ext uri="{FF2B5EF4-FFF2-40B4-BE49-F238E27FC236}">
                  <a16:creationId xmlns:a16="http://schemas.microsoft.com/office/drawing/2014/main" id="{A40AF838-22E2-4CCD-8555-6CBC6040ECE7}"/>
                </a:ext>
              </a:extLst>
            </p:cNvPr>
            <p:cNvSpPr/>
            <p:nvPr/>
          </p:nvSpPr>
          <p:spPr bwMode="auto">
            <a:xfrm rot="270744">
              <a:off x="13167376" y="4875190"/>
              <a:ext cx="894059" cy="288000"/>
            </a:xfrm>
            <a:prstGeom prst="rect">
              <a:avLst/>
            </a:prstGeom>
            <a:noFill/>
            <a:ln w="28575" algn="ctr">
              <a:solidFill>
                <a:srgbClr val="0070C0"/>
              </a:solidFill>
              <a:round/>
              <a:headEnd/>
              <a:tailEnd/>
            </a:ln>
          </p:spPr>
          <p:txBody>
            <a:bodyPr lIns="125675" tIns="62838" rIns="125675" bIns="62838" rtlCol="0" anchor="ctr"/>
            <a:lstStyle/>
            <a:p>
              <a:pPr algn="l"/>
              <a:endParaRPr kumimoji="1" lang="ja-JP" altLang="en-US" sz="2700" b="1">
                <a:latin typeface="Meiryo UI" panose="020B0604030504040204" pitchFamily="50" charset="-128"/>
                <a:ea typeface="Meiryo UI" panose="020B0604030504040204" pitchFamily="50" charset="-128"/>
              </a:endParaRPr>
            </a:p>
          </p:txBody>
        </p:sp>
        <p:sp>
          <p:nvSpPr>
            <p:cNvPr id="56" name="角丸四角形 51">
              <a:extLst>
                <a:ext uri="{FF2B5EF4-FFF2-40B4-BE49-F238E27FC236}">
                  <a16:creationId xmlns:a16="http://schemas.microsoft.com/office/drawing/2014/main" id="{DBC6B13D-ACD5-4564-8F58-09DD987D171A}"/>
                </a:ext>
              </a:extLst>
            </p:cNvPr>
            <p:cNvSpPr/>
            <p:nvPr/>
          </p:nvSpPr>
          <p:spPr bwMode="auto">
            <a:xfrm rot="297460">
              <a:off x="13662236" y="2815212"/>
              <a:ext cx="1694761" cy="334726"/>
            </a:xfrm>
            <a:prstGeom prst="roundRect">
              <a:avLst>
                <a:gd name="adj" fmla="val 19467"/>
              </a:avLst>
            </a:prstGeom>
            <a:solidFill>
              <a:srgbClr val="0070C0"/>
            </a:solidFill>
            <a:ln>
              <a:solidFill>
                <a:srgbClr val="0070C0"/>
              </a:solid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anchor="ctr" anchorCtr="0"/>
            <a:lstStyle/>
            <a:p>
              <a:r>
                <a:rPr lang="ja-JP" altLang="en-US" sz="1400" b="1" dirty="0">
                  <a:solidFill>
                    <a:schemeClr val="bg1"/>
                  </a:solidFill>
                  <a:latin typeface="Meiryo UI" panose="020B0604030504040204" pitchFamily="50" charset="-128"/>
                  <a:ea typeface="Meiryo UI" panose="020B0604030504040204" pitchFamily="50" charset="-128"/>
                  <a:cs typeface="Verdana" panose="020B0604030504040204" pitchFamily="34" charset="0"/>
                </a:rPr>
                <a:t>別ウィンドウで表示</a:t>
              </a:r>
              <a:endParaRPr lang="en-US" altLang="ja-JP" sz="1400" b="1" dirty="0">
                <a:solidFill>
                  <a:schemeClr val="bg1"/>
                </a:solidFill>
                <a:latin typeface="Meiryo UI" panose="020B0604030504040204" pitchFamily="50" charset="-128"/>
                <a:ea typeface="Meiryo UI" panose="020B0604030504040204" pitchFamily="50" charset="-128"/>
                <a:cs typeface="Verdana" panose="020B0604030504040204" pitchFamily="34" charset="0"/>
              </a:endParaRPr>
            </a:p>
          </p:txBody>
        </p:sp>
      </p:grpSp>
      <p:pic>
        <p:nvPicPr>
          <p:cNvPr id="19" name="図 18" descr="電子機器 が含まれている画像&#10;&#10;自動的に生成された説明">
            <a:extLst>
              <a:ext uri="{FF2B5EF4-FFF2-40B4-BE49-F238E27FC236}">
                <a16:creationId xmlns:a16="http://schemas.microsoft.com/office/drawing/2014/main" id="{6CFD2567-A194-4825-9818-B00FBDF8DA5D}"/>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583293" y="4360844"/>
            <a:ext cx="1899196" cy="4110337"/>
          </a:xfrm>
          <a:prstGeom prst="rect">
            <a:avLst/>
          </a:prstGeom>
        </p:spPr>
      </p:pic>
    </p:spTree>
    <p:extLst>
      <p:ext uri="{BB962C8B-B14F-4D97-AF65-F5344CB8AC3E}">
        <p14:creationId xmlns:p14="http://schemas.microsoft.com/office/powerpoint/2010/main" val="1145660950"/>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正方形/長方形 58">
            <a:extLst>
              <a:ext uri="{FF2B5EF4-FFF2-40B4-BE49-F238E27FC236}">
                <a16:creationId xmlns:a16="http://schemas.microsoft.com/office/drawing/2014/main" id="{6B18B4FC-B5B1-4EAD-93F7-6905CA9EFA70}"/>
              </a:ext>
            </a:extLst>
          </p:cNvPr>
          <p:cNvSpPr/>
          <p:nvPr/>
        </p:nvSpPr>
        <p:spPr bwMode="auto">
          <a:xfrm rot="10800000" flipV="1">
            <a:off x="1974093" y="4473457"/>
            <a:ext cx="3244295" cy="97200"/>
          </a:xfrm>
          <a:prstGeom prst="rect">
            <a:avLst/>
          </a:prstGeom>
          <a:solidFill>
            <a:srgbClr val="00B050"/>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dirty="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3" name="スライド番号プレースホルダー 2">
            <a:extLst>
              <a:ext uri="{FF2B5EF4-FFF2-40B4-BE49-F238E27FC236}">
                <a16:creationId xmlns:a16="http://schemas.microsoft.com/office/drawing/2014/main" id="{219B20B9-6BD0-4104-BF58-4EFADA5E14B5}"/>
              </a:ext>
            </a:extLst>
          </p:cNvPr>
          <p:cNvSpPr>
            <a:spLocks noGrp="1"/>
          </p:cNvSpPr>
          <p:nvPr>
            <p:ph type="sldNum" sz="quarter" idx="4"/>
          </p:nvPr>
        </p:nvSpPr>
        <p:spPr/>
        <p:txBody>
          <a:bodyPr/>
          <a:lstStyle/>
          <a:p>
            <a:fld id="{F1BF7F6E-0413-4353-995D-100289A07FF8}" type="slidenum">
              <a:rPr lang="en-US" altLang="ja-JP" smtClean="0"/>
              <a:pPr/>
              <a:t>94</a:t>
            </a:fld>
            <a:endParaRPr lang="en-US" altLang="ja-JP" dirty="0"/>
          </a:p>
        </p:txBody>
      </p:sp>
      <p:sp>
        <p:nvSpPr>
          <p:cNvPr id="4" name="タイトル 3">
            <a:extLst>
              <a:ext uri="{FF2B5EF4-FFF2-40B4-BE49-F238E27FC236}">
                <a16:creationId xmlns:a16="http://schemas.microsoft.com/office/drawing/2014/main" id="{4AC26A25-E161-41F7-86A3-6CBBF6550DE5}"/>
              </a:ext>
            </a:extLst>
          </p:cNvPr>
          <p:cNvSpPr>
            <a:spLocks noGrp="1"/>
          </p:cNvSpPr>
          <p:nvPr>
            <p:ph type="title"/>
          </p:nvPr>
        </p:nvSpPr>
        <p:spPr/>
        <p:txBody>
          <a:bodyPr/>
          <a:lstStyle/>
          <a:p>
            <a:r>
              <a:rPr lang="en-US" altLang="ja-JP" dirty="0">
                <a:solidFill>
                  <a:srgbClr val="191919"/>
                </a:solidFill>
                <a:latin typeface="Meiryo UI" panose="020B0604030504040204" pitchFamily="50" charset="-128"/>
                <a:ea typeface="Meiryo UI" panose="020B0604030504040204" pitchFamily="50" charset="-128"/>
                <a:sym typeface="ヒラギノ角ゴ ProN W6" charset="0"/>
              </a:rPr>
              <a:t>Zimperium</a:t>
            </a:r>
            <a:r>
              <a:rPr lang="ja-JP" altLang="en-US" dirty="0">
                <a:solidFill>
                  <a:srgbClr val="191919"/>
                </a:solidFill>
                <a:latin typeface="Meiryo UI" panose="020B0604030504040204" pitchFamily="50" charset="-128"/>
                <a:ea typeface="Meiryo UI" panose="020B0604030504040204" pitchFamily="50" charset="-128"/>
                <a:sym typeface="ヒラギノ角ゴ ProN W6" charset="0"/>
              </a:rPr>
              <a:t>連携</a:t>
            </a:r>
            <a:endParaRPr kumimoji="1" lang="ja-JP" altLang="en-US" dirty="0"/>
          </a:p>
        </p:txBody>
      </p:sp>
      <p:sp>
        <p:nvSpPr>
          <p:cNvPr id="5" name="正方形/長方形 4">
            <a:extLst>
              <a:ext uri="{FF2B5EF4-FFF2-40B4-BE49-F238E27FC236}">
                <a16:creationId xmlns:a16="http://schemas.microsoft.com/office/drawing/2014/main" id="{7BDA4718-D8D5-48F3-8E04-9724E11CD0DB}"/>
              </a:ext>
            </a:extLst>
          </p:cNvPr>
          <p:cNvSpPr/>
          <p:nvPr/>
        </p:nvSpPr>
        <p:spPr>
          <a:xfrm>
            <a:off x="360005" y="8596902"/>
            <a:ext cx="12283200" cy="815608"/>
          </a:xfrm>
          <a:prstGeom prst="rect">
            <a:avLst/>
          </a:prstGeom>
        </p:spPr>
        <p:txBody>
          <a:bodyPr wrap="square" lIns="0" tIns="0" rIns="0" bIns="0" anchor="ctr" anchorCtr="0">
            <a:spAutoFit/>
          </a:bodyPr>
          <a:lstStyle/>
          <a:p>
            <a:pPr lvl="0" algn="l" defTabSz="914355" fontAlgn="auto">
              <a:spcBef>
                <a:spcPts val="200"/>
              </a:spcBef>
              <a:spcAft>
                <a:spcPts val="0"/>
              </a:spcAft>
              <a:defRPr/>
            </a:pPr>
            <a:r>
              <a:rPr lang="en-US" altLang="ja-JP" sz="1200" dirty="0">
                <a:solidFill>
                  <a:schemeClr val="bg1">
                    <a:lumMod val="50000"/>
                  </a:schemeClr>
                </a:solidFill>
                <a:latin typeface="Meiryo UI" panose="020B0604030504040204" pitchFamily="50" charset="-128"/>
                <a:ea typeface="Meiryo UI" panose="020B0604030504040204" pitchFamily="50" charset="-128"/>
              </a:rPr>
              <a:t>※BCDM</a:t>
            </a:r>
            <a:r>
              <a:rPr lang="ja-JP" altLang="en-US" sz="1200" dirty="0">
                <a:solidFill>
                  <a:schemeClr val="bg1">
                    <a:lumMod val="50000"/>
                  </a:schemeClr>
                </a:solidFill>
                <a:latin typeface="Meiryo UI" panose="020B0604030504040204" pitchFamily="50" charset="-128"/>
                <a:ea typeface="Meiryo UI" panose="020B0604030504040204" pitchFamily="50" charset="-128"/>
              </a:rPr>
              <a:t>とは別にお客様にて</a:t>
            </a:r>
            <a:r>
              <a:rPr lang="en-US" altLang="ja-JP" sz="1200" dirty="0">
                <a:solidFill>
                  <a:schemeClr val="bg1">
                    <a:lumMod val="50000"/>
                  </a:schemeClr>
                </a:solidFill>
                <a:latin typeface="Meiryo UI" panose="020B0604030504040204" pitchFamily="50" charset="-128"/>
                <a:ea typeface="Meiryo UI" panose="020B0604030504040204" pitchFamily="50" charset="-128"/>
              </a:rPr>
              <a:t>Zimperium</a:t>
            </a:r>
            <a:r>
              <a:rPr lang="ja-JP" altLang="en-US" sz="1200" dirty="0">
                <a:solidFill>
                  <a:schemeClr val="bg1">
                    <a:lumMod val="50000"/>
                  </a:schemeClr>
                </a:solidFill>
                <a:latin typeface="Meiryo UI" panose="020B0604030504040204" pitchFamily="50" charset="-128"/>
                <a:ea typeface="Meiryo UI" panose="020B0604030504040204" pitchFamily="50" charset="-128"/>
              </a:rPr>
              <a:t>のご契約が必要となります。</a:t>
            </a:r>
            <a:endParaRPr lang="en-US" altLang="ja-JP" sz="1200" dirty="0">
              <a:solidFill>
                <a:schemeClr val="bg1">
                  <a:lumMod val="50000"/>
                </a:schemeClr>
              </a:solidFill>
              <a:latin typeface="Meiryo UI" panose="020B0604030504040204" pitchFamily="50" charset="-128"/>
              <a:ea typeface="Meiryo UI" panose="020B0604030504040204" pitchFamily="50" charset="-128"/>
            </a:endParaRPr>
          </a:p>
          <a:p>
            <a:pPr lvl="0" algn="l" defTabSz="914355" fontAlgn="auto">
              <a:spcBef>
                <a:spcPts val="200"/>
              </a:spcBef>
              <a:spcAft>
                <a:spcPts val="0"/>
              </a:spcAft>
              <a:defRPr/>
            </a:pPr>
            <a:r>
              <a:rPr lang="en-US" altLang="ja-JP" sz="1200" dirty="0">
                <a:solidFill>
                  <a:schemeClr val="bg1">
                    <a:lumMod val="50000"/>
                  </a:schemeClr>
                </a:solidFill>
                <a:latin typeface="Meiryo UI" panose="020B0604030504040204" pitchFamily="50" charset="-128"/>
                <a:ea typeface="Meiryo UI" panose="020B0604030504040204" pitchFamily="50" charset="-128"/>
              </a:rPr>
              <a:t>※BCDM</a:t>
            </a:r>
            <a:r>
              <a:rPr lang="ja-JP" altLang="en-US" sz="1200" dirty="0">
                <a:solidFill>
                  <a:schemeClr val="bg1">
                    <a:lumMod val="50000"/>
                  </a:schemeClr>
                </a:solidFill>
                <a:latin typeface="Meiryo UI" panose="020B0604030504040204" pitchFamily="50" charset="-128"/>
                <a:ea typeface="Meiryo UI" panose="020B0604030504040204" pitchFamily="50" charset="-128"/>
              </a:rPr>
              <a:t>の紛失時リカバリーサービスオプションへの申込みが必要です。</a:t>
            </a:r>
            <a:endParaRPr lang="en-US" altLang="ja-JP" sz="1200" dirty="0">
              <a:solidFill>
                <a:schemeClr val="bg1">
                  <a:lumMod val="50000"/>
                </a:schemeClr>
              </a:solidFill>
              <a:latin typeface="Meiryo UI" panose="020B0604030504040204" pitchFamily="50" charset="-128"/>
              <a:ea typeface="Meiryo UI" panose="020B0604030504040204" pitchFamily="50" charset="-128"/>
            </a:endParaRPr>
          </a:p>
          <a:p>
            <a:pPr lvl="0" algn="l" defTabSz="914355" fontAlgn="auto">
              <a:spcBef>
                <a:spcPts val="200"/>
              </a:spcBef>
              <a:spcAft>
                <a:spcPts val="0"/>
              </a:spcAft>
              <a:defRPr/>
            </a:pPr>
            <a:r>
              <a:rPr lang="en-US" altLang="ja-JP" sz="1200" dirty="0">
                <a:solidFill>
                  <a:schemeClr val="bg1">
                    <a:lumMod val="50000"/>
                  </a:schemeClr>
                </a:solidFill>
                <a:latin typeface="Meiryo UI" panose="020B0604030504040204" pitchFamily="50" charset="-128"/>
                <a:ea typeface="Meiryo UI" panose="020B0604030504040204" pitchFamily="50" charset="-128"/>
              </a:rPr>
              <a:t>※ID</a:t>
            </a:r>
            <a:r>
              <a:rPr lang="ja-JP" altLang="en-US" sz="1200" dirty="0">
                <a:solidFill>
                  <a:schemeClr val="bg1">
                    <a:lumMod val="50000"/>
                  </a:schemeClr>
                </a:solidFill>
                <a:latin typeface="Meiryo UI" panose="020B0604030504040204" pitchFamily="50" charset="-128"/>
                <a:ea typeface="Meiryo UI" panose="020B0604030504040204" pitchFamily="50" charset="-128"/>
              </a:rPr>
              <a:t>管理サービスをご契約中のお客様は、本機能を利用できません。</a:t>
            </a:r>
            <a:endParaRPr lang="en-US" altLang="ja-JP" sz="1200" dirty="0">
              <a:solidFill>
                <a:schemeClr val="bg1">
                  <a:lumMod val="50000"/>
                </a:schemeClr>
              </a:solidFill>
              <a:latin typeface="Meiryo UI" panose="020B0604030504040204" pitchFamily="50" charset="-128"/>
              <a:ea typeface="Meiryo UI" panose="020B0604030504040204" pitchFamily="50" charset="-128"/>
            </a:endParaRPr>
          </a:p>
          <a:p>
            <a:pPr algn="l" defTabSz="914355" fontAlgn="auto">
              <a:spcBef>
                <a:spcPts val="200"/>
              </a:spcBef>
              <a:spcAft>
                <a:spcPts val="0"/>
              </a:spcAft>
              <a:defRPr/>
            </a:pPr>
            <a:r>
              <a:rPr lang="en-US" altLang="ja-JP" sz="1200" dirty="0">
                <a:solidFill>
                  <a:schemeClr val="bg1">
                    <a:lumMod val="50000"/>
                  </a:schemeClr>
                </a:solidFill>
                <a:latin typeface="Meiryo UI" panose="020B0604030504040204" pitchFamily="50" charset="-128"/>
                <a:ea typeface="Meiryo UI" panose="020B0604030504040204" pitchFamily="50" charset="-128"/>
              </a:rPr>
              <a:t>※Wi-Fi</a:t>
            </a:r>
            <a:r>
              <a:rPr lang="ja-JP" altLang="en-US" sz="1200" dirty="0">
                <a:solidFill>
                  <a:schemeClr val="bg1">
                    <a:lumMod val="50000"/>
                  </a:schemeClr>
                </a:solidFill>
                <a:latin typeface="Meiryo UI" panose="020B0604030504040204" pitchFamily="50" charset="-128"/>
                <a:ea typeface="Meiryo UI" panose="020B0604030504040204" pitchFamily="50" charset="-128"/>
              </a:rPr>
              <a:t>切断機能は、</a:t>
            </a:r>
            <a:r>
              <a:rPr lang="en-US" altLang="ja-JP" sz="1200" dirty="0">
                <a:solidFill>
                  <a:schemeClr val="bg1">
                    <a:lumMod val="50000"/>
                  </a:schemeClr>
                </a:solidFill>
                <a:latin typeface="Meiryo UI" panose="020B0604030504040204" pitchFamily="50" charset="-128"/>
                <a:ea typeface="Meiryo UI" panose="020B0604030504040204" pitchFamily="50" charset="-128"/>
              </a:rPr>
              <a:t>iOS 12.1.4</a:t>
            </a:r>
            <a:r>
              <a:rPr lang="ja-JP" altLang="en-US" sz="1200" dirty="0">
                <a:solidFill>
                  <a:schemeClr val="bg1">
                    <a:lumMod val="50000"/>
                  </a:schemeClr>
                </a:solidFill>
                <a:latin typeface="Meiryo UI" panose="020B0604030504040204" pitchFamily="50" charset="-128"/>
                <a:ea typeface="Meiryo UI" panose="020B0604030504040204" pitchFamily="50" charset="-128"/>
              </a:rPr>
              <a:t>以降で動作確認しています。また、</a:t>
            </a:r>
            <a:r>
              <a:rPr lang="en-US" altLang="ja-JP" sz="1200" dirty="0">
                <a:solidFill>
                  <a:schemeClr val="bg1">
                    <a:lumMod val="50000"/>
                  </a:schemeClr>
                </a:solidFill>
                <a:latin typeface="Meiryo UI" panose="020B0604030504040204" pitchFamily="50" charset="-128"/>
                <a:ea typeface="Meiryo UI" panose="020B0604030504040204" pitchFamily="50" charset="-128"/>
              </a:rPr>
              <a:t>Apple</a:t>
            </a:r>
            <a:r>
              <a:rPr lang="ja-JP" altLang="en-US" sz="1200" dirty="0">
                <a:solidFill>
                  <a:schemeClr val="bg1">
                    <a:lumMod val="50000"/>
                  </a:schemeClr>
                </a:solidFill>
                <a:latin typeface="Meiryo UI" panose="020B0604030504040204" pitchFamily="50" charset="-128"/>
                <a:ea typeface="Meiryo UI" panose="020B0604030504040204" pitchFamily="50" charset="-128"/>
              </a:rPr>
              <a:t>の仕様に変更により予告なく本機能が利用できなくなる場合があります。</a:t>
            </a:r>
            <a:endParaRPr lang="en-US" altLang="ja-JP" sz="1200" dirty="0">
              <a:solidFill>
                <a:schemeClr val="bg1">
                  <a:lumMod val="50000"/>
                </a:schemeClr>
              </a:solidFill>
              <a:latin typeface="Meiryo UI" panose="020B0604030504040204" pitchFamily="50" charset="-128"/>
              <a:ea typeface="Meiryo UI" panose="020B0604030504040204" pitchFamily="50" charset="-128"/>
            </a:endParaRPr>
          </a:p>
        </p:txBody>
      </p:sp>
      <p:sp>
        <p:nvSpPr>
          <p:cNvPr id="6" name="角丸四角形 13">
            <a:extLst>
              <a:ext uri="{FF2B5EF4-FFF2-40B4-BE49-F238E27FC236}">
                <a16:creationId xmlns:a16="http://schemas.microsoft.com/office/drawing/2014/main" id="{BDEDB24A-3DC0-4CA3-BC7E-E98820B27916}"/>
              </a:ext>
            </a:extLst>
          </p:cNvPr>
          <p:cNvSpPr/>
          <p:nvPr/>
        </p:nvSpPr>
        <p:spPr bwMode="auto">
          <a:xfrm>
            <a:off x="9022006" y="360000"/>
            <a:ext cx="1080000" cy="288000"/>
          </a:xfrm>
          <a:prstGeom prst="roundRect">
            <a:avLst>
              <a:gd name="adj" fmla="val 13229"/>
            </a:avLst>
          </a:prstGeom>
          <a:solidFill>
            <a:srgbClr val="898FC3"/>
          </a:solidFill>
          <a:ln w="285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defRPr/>
            </a:pPr>
            <a:r>
              <a:rPr kumimoji="1" lang="en-US" altLang="ja-JP" sz="1400" b="1" kern="0" dirty="0">
                <a:solidFill>
                  <a:srgbClr val="FFFFFF"/>
                </a:solidFill>
                <a:latin typeface="Meiryo UI" panose="020B0604030504040204" pitchFamily="50" charset="-128"/>
                <a:ea typeface="Meiryo UI" panose="020B0604030504040204" pitchFamily="50" charset="-128"/>
                <a:cs typeface="Verdana" panose="020B0604030504040204" pitchFamily="34" charset="0"/>
              </a:rPr>
              <a:t>iOS</a:t>
            </a:r>
            <a:endParaRPr kumimoji="1" lang="ja-JP" altLang="en-US" sz="1400" b="1" kern="0" dirty="0">
              <a:solidFill>
                <a:srgbClr val="FFFFFF"/>
              </a:solidFill>
              <a:latin typeface="Meiryo UI" panose="020B0604030504040204" pitchFamily="50" charset="-128"/>
              <a:ea typeface="Meiryo UI" panose="020B0604030504040204" pitchFamily="50" charset="-128"/>
              <a:cs typeface="Verdana" panose="020B0604030504040204" pitchFamily="34" charset="0"/>
            </a:endParaRPr>
          </a:p>
        </p:txBody>
      </p:sp>
      <p:sp>
        <p:nvSpPr>
          <p:cNvPr id="7" name="コンテンツ プレースホルダ 28">
            <a:extLst>
              <a:ext uri="{FF2B5EF4-FFF2-40B4-BE49-F238E27FC236}">
                <a16:creationId xmlns:a16="http://schemas.microsoft.com/office/drawing/2014/main" id="{66DD4803-9937-4B9F-A303-B348DBC80637}"/>
              </a:ext>
            </a:extLst>
          </p:cNvPr>
          <p:cNvSpPr txBox="1">
            <a:spLocks/>
          </p:cNvSpPr>
          <p:nvPr/>
        </p:nvSpPr>
        <p:spPr>
          <a:xfrm>
            <a:off x="360006" y="1257478"/>
            <a:ext cx="12283200" cy="1836000"/>
          </a:xfrm>
          <a:prstGeom prst="rect">
            <a:avLst/>
          </a:prstGeom>
        </p:spPr>
        <p:txBody>
          <a:bodyPr lIns="0" rIns="0" anchor="ctr" anchorCtr="0"/>
          <a:lstStyle>
            <a:lvl1pPr marL="215900" algn="l" rtl="0" fontAlgn="base">
              <a:spcBef>
                <a:spcPts val="2400"/>
              </a:spcBef>
              <a:spcAft>
                <a:spcPct val="0"/>
              </a:spcAft>
              <a:defRPr sz="4400">
                <a:solidFill>
                  <a:schemeClr val="tx1"/>
                </a:solidFill>
                <a:latin typeface="HGP創英角ｺﾞｼｯｸUB" panose="020B0900000000000000" pitchFamily="50" charset="-128"/>
                <a:ea typeface="HGP創英角ｺﾞｼｯｸUB" panose="020B0900000000000000" pitchFamily="50" charset="-128"/>
                <a:cs typeface="+mn-cs"/>
                <a:sym typeface="ヒラギノ角ゴ ProN W6" charset="0"/>
              </a:defRPr>
            </a:lvl1pPr>
            <a:lvl2pPr marL="1231900" indent="-571500" algn="l" rtl="0" fontAlgn="base">
              <a:spcBef>
                <a:spcPts val="2400"/>
              </a:spcBef>
              <a:spcAft>
                <a:spcPct val="0"/>
              </a:spcAft>
              <a:buClr>
                <a:srgbClr val="000000"/>
              </a:buClr>
              <a:buSzPct val="171000"/>
              <a:buFont typeface="ヒラギノ角ゴ ProN W3" charset="0"/>
              <a:buChar char="•"/>
              <a:defRPr sz="4400">
                <a:solidFill>
                  <a:schemeClr val="tx1"/>
                </a:solidFill>
                <a:latin typeface="HGP創英角ｺﾞｼｯｸUB" panose="020B0900000000000000" pitchFamily="50" charset="-128"/>
                <a:ea typeface="HGP創英角ｺﾞｼｯｸUB" panose="020B0900000000000000" pitchFamily="50" charset="-128"/>
                <a:cs typeface="+mn-cs"/>
                <a:sym typeface="ヒラギノ角ゴ ProN W6" charset="0"/>
              </a:defRPr>
            </a:lvl2pPr>
            <a:lvl3pPr marL="1676400" indent="-571500" algn="l" rtl="0" fontAlgn="base">
              <a:spcBef>
                <a:spcPts val="2400"/>
              </a:spcBef>
              <a:spcAft>
                <a:spcPct val="0"/>
              </a:spcAft>
              <a:buClr>
                <a:srgbClr val="000000"/>
              </a:buClr>
              <a:buSzPct val="171000"/>
              <a:buFont typeface="ヒラギノ角ゴ ProN W3" charset="0"/>
              <a:buChar char="•"/>
              <a:defRPr sz="4400">
                <a:solidFill>
                  <a:schemeClr val="tx1"/>
                </a:solidFill>
                <a:latin typeface="HGP創英角ｺﾞｼｯｸUB" panose="020B0900000000000000" pitchFamily="50" charset="-128"/>
                <a:ea typeface="HGP創英角ｺﾞｼｯｸUB" panose="020B0900000000000000" pitchFamily="50" charset="-128"/>
                <a:cs typeface="+mn-cs"/>
                <a:sym typeface="ヒラギノ角ゴ ProN W6" charset="0"/>
              </a:defRPr>
            </a:lvl3pPr>
            <a:lvl4pPr marL="2120900" indent="-571500" algn="l" rtl="0" fontAlgn="base">
              <a:spcBef>
                <a:spcPts val="2400"/>
              </a:spcBef>
              <a:spcAft>
                <a:spcPct val="0"/>
              </a:spcAft>
              <a:buClr>
                <a:srgbClr val="000000"/>
              </a:buClr>
              <a:buSzPct val="171000"/>
              <a:buFont typeface="ヒラギノ角ゴ ProN W3" charset="0"/>
              <a:buChar char="•"/>
              <a:defRPr sz="4400">
                <a:solidFill>
                  <a:schemeClr val="tx1"/>
                </a:solidFill>
                <a:latin typeface="HGP創英角ｺﾞｼｯｸUB" panose="020B0900000000000000" pitchFamily="50" charset="-128"/>
                <a:ea typeface="HGP創英角ｺﾞｼｯｸUB" panose="020B0900000000000000" pitchFamily="50" charset="-128"/>
                <a:cs typeface="+mn-cs"/>
                <a:sym typeface="ヒラギノ角ゴ ProN W6" charset="0"/>
              </a:defRPr>
            </a:lvl4pPr>
            <a:lvl5pPr marL="2565400" indent="-571500" algn="l" rtl="0" fontAlgn="base">
              <a:spcBef>
                <a:spcPts val="2400"/>
              </a:spcBef>
              <a:spcAft>
                <a:spcPct val="0"/>
              </a:spcAft>
              <a:buClr>
                <a:srgbClr val="000000"/>
              </a:buClr>
              <a:buSzPct val="171000"/>
              <a:buFont typeface="ヒラギノ角ゴ ProN W3" charset="0"/>
              <a:buChar char="•"/>
              <a:defRPr sz="4400">
                <a:solidFill>
                  <a:schemeClr val="tx1"/>
                </a:solidFill>
                <a:latin typeface="HGP創英角ｺﾞｼｯｸUB" panose="020B0900000000000000" pitchFamily="50" charset="-128"/>
                <a:ea typeface="HGP創英角ｺﾞｼｯｸUB" panose="020B0900000000000000" pitchFamily="50" charset="-128"/>
                <a:cs typeface="+mn-cs"/>
                <a:sym typeface="ヒラギノ角ゴ ProN W6" charset="0"/>
              </a:defRPr>
            </a:lvl5pPr>
            <a:lvl6pPr marL="3022600" indent="-571500" algn="l" rtl="0" fontAlgn="base">
              <a:spcBef>
                <a:spcPts val="2400"/>
              </a:spcBef>
              <a:spcAft>
                <a:spcPct val="0"/>
              </a:spcAft>
              <a:buClr>
                <a:srgbClr val="000000"/>
              </a:buClr>
              <a:buSzPct val="171000"/>
              <a:buFont typeface="ヒラギノ角ゴ ProN W3" charset="0"/>
              <a:buChar char="•"/>
              <a:defRPr sz="3800">
                <a:solidFill>
                  <a:schemeClr val="tx1"/>
                </a:solidFill>
                <a:latin typeface="+mn-lt"/>
                <a:ea typeface="+mn-ea"/>
                <a:cs typeface="+mn-cs"/>
                <a:sym typeface="ヒラギノ角ゴ ProN W6" charset="0"/>
              </a:defRPr>
            </a:lvl6pPr>
            <a:lvl7pPr marL="3479800" indent="-571500" algn="l" rtl="0" fontAlgn="base">
              <a:spcBef>
                <a:spcPts val="2400"/>
              </a:spcBef>
              <a:spcAft>
                <a:spcPct val="0"/>
              </a:spcAft>
              <a:buClr>
                <a:srgbClr val="000000"/>
              </a:buClr>
              <a:buSzPct val="171000"/>
              <a:buFont typeface="ヒラギノ角ゴ ProN W3" charset="0"/>
              <a:buChar char="•"/>
              <a:defRPr sz="3800">
                <a:solidFill>
                  <a:schemeClr val="tx1"/>
                </a:solidFill>
                <a:latin typeface="+mn-lt"/>
                <a:ea typeface="+mn-ea"/>
                <a:cs typeface="+mn-cs"/>
                <a:sym typeface="ヒラギノ角ゴ ProN W6" charset="0"/>
              </a:defRPr>
            </a:lvl7pPr>
            <a:lvl8pPr marL="3937000" indent="-571500" algn="l" rtl="0" fontAlgn="base">
              <a:spcBef>
                <a:spcPts val="2400"/>
              </a:spcBef>
              <a:spcAft>
                <a:spcPct val="0"/>
              </a:spcAft>
              <a:buClr>
                <a:srgbClr val="000000"/>
              </a:buClr>
              <a:buSzPct val="171000"/>
              <a:buFont typeface="ヒラギノ角ゴ ProN W3" charset="0"/>
              <a:buChar char="•"/>
              <a:defRPr sz="3800">
                <a:solidFill>
                  <a:schemeClr val="tx1"/>
                </a:solidFill>
                <a:latin typeface="+mn-lt"/>
                <a:ea typeface="+mn-ea"/>
                <a:cs typeface="+mn-cs"/>
                <a:sym typeface="ヒラギノ角ゴ ProN W6" charset="0"/>
              </a:defRPr>
            </a:lvl8pPr>
            <a:lvl9pPr marL="4394200" indent="-571500" algn="l" rtl="0" fontAlgn="base">
              <a:spcBef>
                <a:spcPts val="2400"/>
              </a:spcBef>
              <a:spcAft>
                <a:spcPct val="0"/>
              </a:spcAft>
              <a:buClr>
                <a:srgbClr val="000000"/>
              </a:buClr>
              <a:buSzPct val="171000"/>
              <a:buFont typeface="ヒラギノ角ゴ ProN W3" charset="0"/>
              <a:buChar char="•"/>
              <a:defRPr sz="3800">
                <a:solidFill>
                  <a:schemeClr val="tx1"/>
                </a:solidFill>
                <a:latin typeface="+mn-lt"/>
                <a:ea typeface="+mn-ea"/>
                <a:cs typeface="+mn-cs"/>
                <a:sym typeface="ヒラギノ角ゴ ProN W6" charset="0"/>
              </a:defRPr>
            </a:lvl9pPr>
          </a:lstStyle>
          <a:p>
            <a:pPr marL="0" algn="ctr" fontAlgn="auto">
              <a:spcBef>
                <a:spcPts val="200"/>
              </a:spcBef>
              <a:spcAft>
                <a:spcPts val="0"/>
              </a:spcAft>
            </a:pPr>
            <a:r>
              <a:rPr lang="en-US" altLang="ja-JP" sz="3000" dirty="0">
                <a:latin typeface="Meiryo UI" panose="020B0604030504040204" pitchFamily="50" charset="-128"/>
                <a:ea typeface="Meiryo UI" panose="020B0604030504040204" pitchFamily="50" charset="-128"/>
              </a:rPr>
              <a:t>Zimperium</a:t>
            </a:r>
            <a:r>
              <a:rPr lang="ja-JP" altLang="en-US" sz="3000" dirty="0">
                <a:latin typeface="Meiryo UI" panose="020B0604030504040204" pitchFamily="50" charset="-128"/>
                <a:ea typeface="Meiryo UI" panose="020B0604030504040204" pitchFamily="50" charset="-128"/>
              </a:rPr>
              <a:t>サービスと連携し、脅威を検知した際に、</a:t>
            </a:r>
          </a:p>
          <a:p>
            <a:pPr marL="0" algn="ctr" fontAlgn="auto">
              <a:spcBef>
                <a:spcPts val="200"/>
              </a:spcBef>
              <a:spcAft>
                <a:spcPts val="0"/>
              </a:spcAft>
            </a:pPr>
            <a:r>
              <a:rPr lang="ja-JP" altLang="en-US" sz="3000" dirty="0">
                <a:latin typeface="Meiryo UI" panose="020B0604030504040204" pitchFamily="50" charset="-128"/>
                <a:ea typeface="Meiryo UI" panose="020B0604030504040204" pitchFamily="50" charset="-128"/>
              </a:rPr>
              <a:t>事前設定したアクションにより自動的に対処</a:t>
            </a:r>
          </a:p>
        </p:txBody>
      </p:sp>
      <p:sp>
        <p:nvSpPr>
          <p:cNvPr id="25" name="正方形/長方形 24">
            <a:extLst>
              <a:ext uri="{FF2B5EF4-FFF2-40B4-BE49-F238E27FC236}">
                <a16:creationId xmlns:a16="http://schemas.microsoft.com/office/drawing/2014/main" id="{B28B10D8-7A07-4A0D-892D-50A636A971F8}"/>
              </a:ext>
            </a:extLst>
          </p:cNvPr>
          <p:cNvSpPr/>
          <p:nvPr/>
        </p:nvSpPr>
        <p:spPr bwMode="auto">
          <a:xfrm rot="5400000" flipV="1">
            <a:off x="3710470" y="5884179"/>
            <a:ext cx="2918638" cy="97200"/>
          </a:xfrm>
          <a:prstGeom prst="rect">
            <a:avLst/>
          </a:prstGeom>
          <a:solidFill>
            <a:srgbClr val="00B050"/>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dirty="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26" name="矢印: 右 25">
            <a:extLst>
              <a:ext uri="{FF2B5EF4-FFF2-40B4-BE49-F238E27FC236}">
                <a16:creationId xmlns:a16="http://schemas.microsoft.com/office/drawing/2014/main" id="{76F3E032-480E-434C-BD30-5137401DA61F}"/>
              </a:ext>
            </a:extLst>
          </p:cNvPr>
          <p:cNvSpPr/>
          <p:nvPr/>
        </p:nvSpPr>
        <p:spPr bwMode="auto">
          <a:xfrm rot="10800000" flipH="1" flipV="1">
            <a:off x="5121097" y="7223493"/>
            <a:ext cx="1546253" cy="244800"/>
          </a:xfrm>
          <a:prstGeom prst="rightArrow">
            <a:avLst>
              <a:gd name="adj1" fmla="val 38069"/>
              <a:gd name="adj2" fmla="val 104677"/>
            </a:avLst>
          </a:prstGeom>
          <a:solidFill>
            <a:srgbClr val="00B050"/>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dirty="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19" name="楕円 18">
            <a:extLst>
              <a:ext uri="{FF2B5EF4-FFF2-40B4-BE49-F238E27FC236}">
                <a16:creationId xmlns:a16="http://schemas.microsoft.com/office/drawing/2014/main" id="{7871D6B5-20FC-4923-A9C0-C085F0AF517C}"/>
              </a:ext>
            </a:extLst>
          </p:cNvPr>
          <p:cNvSpPr/>
          <p:nvPr/>
        </p:nvSpPr>
        <p:spPr bwMode="auto">
          <a:xfrm>
            <a:off x="771510" y="3007021"/>
            <a:ext cx="2092169" cy="2092169"/>
          </a:xfrm>
          <a:prstGeom prst="ellipse">
            <a:avLst/>
          </a:prstGeom>
          <a:solidFill>
            <a:schemeClr val="bg1">
              <a:lumMod val="85000"/>
            </a:schemeClr>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dirty="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21" name="Text Box 19">
            <a:extLst>
              <a:ext uri="{FF2B5EF4-FFF2-40B4-BE49-F238E27FC236}">
                <a16:creationId xmlns:a16="http://schemas.microsoft.com/office/drawing/2014/main" id="{75110C38-617B-48F6-A425-0C8391617F32}"/>
              </a:ext>
            </a:extLst>
          </p:cNvPr>
          <p:cNvSpPr txBox="1">
            <a:spLocks noChangeArrowheads="1"/>
          </p:cNvSpPr>
          <p:nvPr/>
        </p:nvSpPr>
        <p:spPr bwMode="auto">
          <a:xfrm>
            <a:off x="1285043" y="4519189"/>
            <a:ext cx="1065102" cy="2880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nchor="ctr" anchorCtr="0">
            <a:spAutoFit/>
          </a:bodyPr>
          <a:lstStyle/>
          <a:p>
            <a:pPr>
              <a:lnSpc>
                <a:spcPct val="90000"/>
              </a:lnSpc>
              <a:spcBef>
                <a:spcPct val="50000"/>
              </a:spcBef>
            </a:pPr>
            <a:r>
              <a:rPr lang="ja-JP" altLang="en-US" sz="1400" dirty="0">
                <a:solidFill>
                  <a:schemeClr val="tx1"/>
                </a:solidFill>
                <a:latin typeface="Meiryo UI" panose="020B0604030504040204" pitchFamily="50" charset="-128"/>
                <a:ea typeface="Meiryo UI" panose="020B0604030504040204" pitchFamily="50" charset="-128"/>
              </a:rPr>
              <a:t>管理者様</a:t>
            </a:r>
          </a:p>
        </p:txBody>
      </p:sp>
      <p:sp>
        <p:nvSpPr>
          <p:cNvPr id="49" name="四角形: 角を丸くする 48">
            <a:extLst>
              <a:ext uri="{FF2B5EF4-FFF2-40B4-BE49-F238E27FC236}">
                <a16:creationId xmlns:a16="http://schemas.microsoft.com/office/drawing/2014/main" id="{161E8E52-0A1B-462B-AFC2-D7E9F33E3691}"/>
              </a:ext>
            </a:extLst>
          </p:cNvPr>
          <p:cNvSpPr/>
          <p:nvPr/>
        </p:nvSpPr>
        <p:spPr bwMode="auto">
          <a:xfrm>
            <a:off x="9249204" y="3107518"/>
            <a:ext cx="2976217" cy="797756"/>
          </a:xfrm>
          <a:prstGeom prst="roundRect">
            <a:avLst>
              <a:gd name="adj" fmla="val 7960"/>
            </a:avLst>
          </a:prstGeom>
          <a:solidFill>
            <a:schemeClr val="bg1">
              <a:lumMod val="95000"/>
            </a:schemeClr>
          </a:solidFill>
          <a:ln w="15875" cap="flat" cmpd="sng" algn="ctr">
            <a:solidFill>
              <a:schemeClr val="bg1">
                <a:lumMod val="50000"/>
              </a:schemeClr>
            </a:solidFill>
            <a:prstDash val="solid"/>
            <a:round/>
            <a:headEnd type="none" w="med" len="med"/>
            <a:tailEnd type="none" w="med" len="med"/>
          </a:ln>
          <a:effectLst/>
        </p:spPr>
        <p:txBody>
          <a:bodyPr vert="horz" wrap="square" lIns="0" tIns="72000" rIns="0" bIns="72000" numCol="1" rtlCol="0" anchor="ctr" anchorCtr="1" compatLnSpc="1">
            <a:prstTxWarp prst="textNoShape">
              <a:avLst/>
            </a:prstTxWarp>
            <a:spAutoFit/>
          </a:bodyPr>
          <a:lstStyle/>
          <a:p>
            <a:pPr marL="252000" indent="-252000" algn="l"/>
            <a:r>
              <a:rPr lang="ja-JP" altLang="en-US" sz="2000" b="1" dirty="0">
                <a:solidFill>
                  <a:srgbClr val="0070C0"/>
                </a:solidFill>
                <a:latin typeface="Meiryo UI" panose="020B0604030504040204" pitchFamily="50" charset="-128"/>
                <a:ea typeface="Meiryo UI" panose="020B0604030504040204" pitchFamily="50" charset="-128"/>
                <a:cs typeface="Verdana" panose="020B0604030504040204" pitchFamily="34" charset="0"/>
              </a:rPr>
              <a:t>❷</a:t>
            </a:r>
            <a:r>
              <a:rPr lang="ja-JP" altLang="en-US" sz="2000" b="1" dirty="0">
                <a:solidFill>
                  <a:srgbClr val="00B050"/>
                </a:solidFill>
                <a:latin typeface="Meiryo UI" panose="020B0604030504040204" pitchFamily="50" charset="-128"/>
                <a:ea typeface="Meiryo UI" panose="020B0604030504040204" pitchFamily="50" charset="-128"/>
                <a:cs typeface="Verdana" panose="020B0604030504040204" pitchFamily="34" charset="0"/>
              </a:rPr>
              <a:t> </a:t>
            </a:r>
            <a:r>
              <a:rPr lang="en-US" altLang="ja-JP" sz="2000" dirty="0">
                <a:latin typeface="Meiryo UI" panose="020B0604030504040204" pitchFamily="50" charset="-128"/>
                <a:ea typeface="Meiryo UI" panose="020B0604030504040204" pitchFamily="50" charset="-128"/>
              </a:rPr>
              <a:t>Zips</a:t>
            </a:r>
            <a:r>
              <a:rPr lang="ja-JP" altLang="en-US" sz="2000" dirty="0">
                <a:latin typeface="Meiryo UI" panose="020B0604030504040204" pitchFamily="50" charset="-128"/>
                <a:ea typeface="Meiryo UI" panose="020B0604030504040204" pitchFamily="50" charset="-128"/>
              </a:rPr>
              <a:t>アプリの情報を</a:t>
            </a:r>
            <a:endParaRPr lang="en-US" altLang="ja-JP" sz="2000" dirty="0">
              <a:latin typeface="Meiryo UI" panose="020B0604030504040204" pitchFamily="50" charset="-128"/>
              <a:ea typeface="Meiryo UI" panose="020B0604030504040204" pitchFamily="50" charset="-128"/>
            </a:endParaRPr>
          </a:p>
          <a:p>
            <a:pPr marL="252000" indent="-252000" algn="l"/>
            <a:r>
              <a:rPr kumimoji="1" lang="ja-JP" altLang="en-US" sz="2000" dirty="0">
                <a:latin typeface="Meiryo UI" panose="020B0604030504040204" pitchFamily="50" charset="-128"/>
                <a:ea typeface="Meiryo UI" panose="020B0604030504040204" pitchFamily="50" charset="-128"/>
              </a:rPr>
              <a:t>　　</a:t>
            </a:r>
            <a:r>
              <a:rPr kumimoji="1" lang="en-US" altLang="ja-JP" sz="2000" dirty="0">
                <a:latin typeface="Meiryo UI" panose="020B0604030504040204" pitchFamily="50" charset="-128"/>
                <a:ea typeface="Meiryo UI" panose="020B0604030504040204" pitchFamily="50" charset="-128"/>
              </a:rPr>
              <a:t>Zimperium</a:t>
            </a:r>
            <a:r>
              <a:rPr kumimoji="1" lang="ja-JP" altLang="en-US" sz="2000" dirty="0">
                <a:latin typeface="Meiryo UI" panose="020B0604030504040204" pitchFamily="50" charset="-128"/>
                <a:ea typeface="Meiryo UI" panose="020B0604030504040204" pitchFamily="50" charset="-128"/>
              </a:rPr>
              <a:t>側に共有</a:t>
            </a:r>
          </a:p>
        </p:txBody>
      </p:sp>
      <p:sp>
        <p:nvSpPr>
          <p:cNvPr id="60" name="四角形: 角を丸くする 59">
            <a:extLst>
              <a:ext uri="{FF2B5EF4-FFF2-40B4-BE49-F238E27FC236}">
                <a16:creationId xmlns:a16="http://schemas.microsoft.com/office/drawing/2014/main" id="{5EB01474-0822-42F5-A740-0693EA63D72C}"/>
              </a:ext>
            </a:extLst>
          </p:cNvPr>
          <p:cNvSpPr/>
          <p:nvPr/>
        </p:nvSpPr>
        <p:spPr bwMode="auto">
          <a:xfrm>
            <a:off x="8946392" y="7540302"/>
            <a:ext cx="3279029" cy="1443075"/>
          </a:xfrm>
          <a:prstGeom prst="roundRect">
            <a:avLst>
              <a:gd name="adj" fmla="val 4400"/>
            </a:avLst>
          </a:prstGeom>
          <a:solidFill>
            <a:srgbClr val="D6F4FE"/>
          </a:solidFill>
          <a:ln w="15875" cap="flat" cmpd="sng" algn="ctr">
            <a:solidFill>
              <a:schemeClr val="bg1">
                <a:lumMod val="50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0" tIns="72000" rIns="0" bIns="72000" numCol="1" rtlCol="0" anchor="ctr" anchorCtr="1" compatLnSpc="1">
            <a:prstTxWarp prst="textNoShape">
              <a:avLst/>
            </a:prstTxWarp>
            <a:spAutoFit/>
          </a:bodyPr>
          <a:lstStyle/>
          <a:p>
            <a:pPr marL="252000" indent="-252000" algn="l"/>
            <a:r>
              <a:rPr lang="ja-JP" altLang="en-US" sz="2000" b="1" dirty="0">
                <a:solidFill>
                  <a:srgbClr val="0070C0"/>
                </a:solidFill>
                <a:latin typeface="Meiryo UI" panose="020B0604030504040204" pitchFamily="50" charset="-128"/>
                <a:ea typeface="Meiryo UI" panose="020B0604030504040204" pitchFamily="50" charset="-128"/>
                <a:cs typeface="Verdana" panose="020B0604030504040204" pitchFamily="34" charset="0"/>
              </a:rPr>
              <a:t>❹</a:t>
            </a:r>
            <a:r>
              <a:rPr lang="ja-JP" altLang="en-US" sz="2000" b="1" dirty="0">
                <a:solidFill>
                  <a:srgbClr val="0070C0"/>
                </a:solidFill>
                <a:latin typeface="Meiryo UI" panose="020B0604030504040204" pitchFamily="50" charset="-128"/>
                <a:ea typeface="Meiryo UI" panose="020B0604030504040204" pitchFamily="50" charset="-128"/>
              </a:rPr>
              <a:t>指定したアクションを実行</a:t>
            </a:r>
            <a:br>
              <a:rPr lang="en-US" altLang="ja-JP" sz="2000" b="1" dirty="0">
                <a:solidFill>
                  <a:schemeClr val="tx1"/>
                </a:solidFill>
                <a:latin typeface="Meiryo UI" panose="020B0604030504040204" pitchFamily="50" charset="-128"/>
                <a:ea typeface="Meiryo UI" panose="020B0604030504040204" pitchFamily="50" charset="-128"/>
              </a:rPr>
            </a:br>
            <a:r>
              <a:rPr lang="ja-JP" altLang="en-US" sz="2000" dirty="0">
                <a:solidFill>
                  <a:schemeClr val="tx1"/>
                </a:solidFill>
                <a:latin typeface="Meiryo UI" panose="020B0604030504040204" pitchFamily="50" charset="-128"/>
                <a:ea typeface="Meiryo UI" panose="020B0604030504040204" pitchFamily="50" charset="-128"/>
              </a:rPr>
              <a:t>・プロファイル解除</a:t>
            </a:r>
            <a:br>
              <a:rPr lang="en-US" altLang="ja-JP" sz="2000" dirty="0">
                <a:solidFill>
                  <a:schemeClr val="tx1"/>
                </a:solidFill>
                <a:latin typeface="Meiryo UI" panose="020B0604030504040204" pitchFamily="50" charset="-128"/>
                <a:ea typeface="Meiryo UI" panose="020B0604030504040204" pitchFamily="50" charset="-128"/>
              </a:rPr>
            </a:br>
            <a:r>
              <a:rPr lang="ja-JP" altLang="en-US" sz="2000" dirty="0">
                <a:solidFill>
                  <a:schemeClr val="tx1"/>
                </a:solidFill>
                <a:latin typeface="Meiryo UI" panose="020B0604030504040204" pitchFamily="50" charset="-128"/>
                <a:ea typeface="Meiryo UI" panose="020B0604030504040204" pitchFamily="50" charset="-128"/>
              </a:rPr>
              <a:t>・リモートロック</a:t>
            </a:r>
            <a:br>
              <a:rPr lang="en-US" altLang="ja-JP" sz="2000" dirty="0">
                <a:solidFill>
                  <a:schemeClr val="tx1"/>
                </a:solidFill>
                <a:latin typeface="Meiryo UI" panose="020B0604030504040204" pitchFamily="50" charset="-128"/>
                <a:ea typeface="Meiryo UI" panose="020B0604030504040204" pitchFamily="50" charset="-128"/>
              </a:rPr>
            </a:br>
            <a:r>
              <a:rPr lang="ja-JP" altLang="en-US" sz="2000" dirty="0">
                <a:solidFill>
                  <a:schemeClr val="tx1"/>
                </a:solidFill>
                <a:latin typeface="Meiryo UI" panose="020B0604030504040204" pitchFamily="50" charset="-128"/>
                <a:ea typeface="Meiryo UI" panose="020B0604030504040204" pitchFamily="50" charset="-128"/>
              </a:rPr>
              <a:t>・デバイス登録削除　など</a:t>
            </a:r>
            <a:endParaRPr kumimoji="1" lang="ja-JP" altLang="en-US" sz="2000" dirty="0">
              <a:solidFill>
                <a:schemeClr val="tx1"/>
              </a:solidFill>
              <a:latin typeface="Meiryo UI" panose="020B0604030504040204" pitchFamily="50" charset="-128"/>
              <a:ea typeface="Meiryo UI" panose="020B0604030504040204" pitchFamily="50" charset="-128"/>
            </a:endParaRPr>
          </a:p>
        </p:txBody>
      </p:sp>
      <p:sp>
        <p:nvSpPr>
          <p:cNvPr id="66" name="矢印: 右 65">
            <a:extLst>
              <a:ext uri="{FF2B5EF4-FFF2-40B4-BE49-F238E27FC236}">
                <a16:creationId xmlns:a16="http://schemas.microsoft.com/office/drawing/2014/main" id="{383D4C42-D247-4B27-B276-BFBBE10ADCCD}"/>
              </a:ext>
            </a:extLst>
          </p:cNvPr>
          <p:cNvSpPr/>
          <p:nvPr/>
        </p:nvSpPr>
        <p:spPr bwMode="auto">
          <a:xfrm rot="16200000" flipH="1" flipV="1">
            <a:off x="6837586" y="6049356"/>
            <a:ext cx="719293" cy="244800"/>
          </a:xfrm>
          <a:prstGeom prst="rightArrow">
            <a:avLst>
              <a:gd name="adj1" fmla="val 38069"/>
              <a:gd name="adj2" fmla="val 104677"/>
            </a:avLst>
          </a:prstGeom>
          <a:gradFill>
            <a:gsLst>
              <a:gs pos="0">
                <a:srgbClr val="FD7F01"/>
              </a:gs>
              <a:gs pos="100000">
                <a:srgbClr val="00B050"/>
              </a:gs>
            </a:gsLst>
            <a:lin ang="0" scaled="0"/>
          </a:gra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dirty="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51" name="四角形: 角を丸くする 50">
            <a:extLst>
              <a:ext uri="{FF2B5EF4-FFF2-40B4-BE49-F238E27FC236}">
                <a16:creationId xmlns:a16="http://schemas.microsoft.com/office/drawing/2014/main" id="{6B83B275-32F5-496B-BA7E-E1E7EFC2FB2B}"/>
              </a:ext>
            </a:extLst>
          </p:cNvPr>
          <p:cNvSpPr/>
          <p:nvPr/>
        </p:nvSpPr>
        <p:spPr bwMode="auto">
          <a:xfrm>
            <a:off x="5709124" y="5071327"/>
            <a:ext cx="2976217" cy="797756"/>
          </a:xfrm>
          <a:prstGeom prst="roundRect">
            <a:avLst>
              <a:gd name="adj" fmla="val 7960"/>
            </a:avLst>
          </a:prstGeom>
          <a:solidFill>
            <a:schemeClr val="bg1">
              <a:lumMod val="95000"/>
            </a:schemeClr>
          </a:solidFill>
          <a:ln w="15875" cap="flat" cmpd="sng" algn="ctr">
            <a:solidFill>
              <a:schemeClr val="bg1">
                <a:lumMod val="50000"/>
              </a:schemeClr>
            </a:solidFill>
            <a:prstDash val="solid"/>
            <a:round/>
            <a:headEnd type="none" w="med" len="med"/>
            <a:tailEnd type="none" w="med" len="med"/>
          </a:ln>
          <a:effectLst/>
        </p:spPr>
        <p:txBody>
          <a:bodyPr vert="horz" wrap="square" lIns="0" tIns="72000" rIns="0" bIns="72000" numCol="1" rtlCol="0" anchor="ctr" anchorCtr="1" compatLnSpc="1">
            <a:prstTxWarp prst="textNoShape">
              <a:avLst/>
            </a:prstTxWarp>
            <a:spAutoFit/>
          </a:bodyPr>
          <a:lstStyle/>
          <a:p>
            <a:pPr marL="252000" indent="-252000" algn="l"/>
            <a:r>
              <a:rPr lang="ja-JP" altLang="en-US" sz="2000" b="1" dirty="0">
                <a:solidFill>
                  <a:srgbClr val="FD7F01"/>
                </a:solidFill>
                <a:latin typeface="Meiryo UI" panose="020B0604030504040204" pitchFamily="50" charset="-128"/>
                <a:ea typeface="Meiryo UI" panose="020B0604030504040204" pitchFamily="50" charset="-128"/>
                <a:cs typeface="Verdana" panose="020B0604030504040204" pitchFamily="34" charset="0"/>
              </a:rPr>
              <a:t>❸</a:t>
            </a:r>
            <a:r>
              <a:rPr lang="ja-JP" altLang="en-US" sz="2000" dirty="0">
                <a:latin typeface="Meiryo UI" panose="020B0604030504040204" pitchFamily="50" charset="-128"/>
                <a:ea typeface="Meiryo UI" panose="020B0604030504040204" pitchFamily="50" charset="-128"/>
              </a:rPr>
              <a:t> 脅威情報＋アクションを</a:t>
            </a:r>
            <a:endParaRPr lang="en-US" altLang="ja-JP" sz="2000" dirty="0">
              <a:latin typeface="Meiryo UI" panose="020B0604030504040204" pitchFamily="50" charset="-128"/>
              <a:ea typeface="Meiryo UI" panose="020B0604030504040204" pitchFamily="50" charset="-128"/>
            </a:endParaRPr>
          </a:p>
          <a:p>
            <a:pPr marL="252000" indent="-252000" algn="l"/>
            <a:r>
              <a:rPr lang="ja-JP" altLang="en-US" sz="2000" dirty="0">
                <a:latin typeface="Meiryo UI" panose="020B0604030504040204" pitchFamily="50" charset="-128"/>
                <a:ea typeface="Meiryo UI" panose="020B0604030504040204" pitchFamily="50" charset="-128"/>
              </a:rPr>
              <a:t>　　</a:t>
            </a:r>
            <a:r>
              <a:rPr lang="en-US" altLang="ja-JP" sz="2000" dirty="0">
                <a:latin typeface="Meiryo UI" panose="020B0604030504040204" pitchFamily="50" charset="-128"/>
                <a:ea typeface="Meiryo UI" panose="020B0604030504040204" pitchFamily="50" charset="-128"/>
              </a:rPr>
              <a:t>BCDM</a:t>
            </a:r>
            <a:r>
              <a:rPr lang="ja-JP" altLang="en-US" sz="2000" dirty="0">
                <a:latin typeface="Meiryo UI" panose="020B0604030504040204" pitchFamily="50" charset="-128"/>
                <a:ea typeface="Meiryo UI" panose="020B0604030504040204" pitchFamily="50" charset="-128"/>
              </a:rPr>
              <a:t>に送信</a:t>
            </a:r>
            <a:endParaRPr kumimoji="1" lang="ja-JP" altLang="en-US" sz="2000" dirty="0">
              <a:latin typeface="Meiryo UI" panose="020B0604030504040204" pitchFamily="50" charset="-128"/>
              <a:ea typeface="Meiryo UI" panose="020B0604030504040204" pitchFamily="50" charset="-128"/>
            </a:endParaRPr>
          </a:p>
        </p:txBody>
      </p:sp>
      <p:grpSp>
        <p:nvGrpSpPr>
          <p:cNvPr id="58" name="グループ化 57">
            <a:extLst>
              <a:ext uri="{FF2B5EF4-FFF2-40B4-BE49-F238E27FC236}">
                <a16:creationId xmlns:a16="http://schemas.microsoft.com/office/drawing/2014/main" id="{A08F14C8-7806-4CB6-ABA9-D3C4BC8C5D94}"/>
              </a:ext>
            </a:extLst>
          </p:cNvPr>
          <p:cNvGrpSpPr>
            <a:grpSpLocks noChangeAspect="1"/>
          </p:cNvGrpSpPr>
          <p:nvPr/>
        </p:nvGrpSpPr>
        <p:grpSpPr>
          <a:xfrm>
            <a:off x="6151432" y="3007021"/>
            <a:ext cx="2091600" cy="2091600"/>
            <a:chOff x="6196590" y="2993335"/>
            <a:chExt cx="1989452" cy="1989452"/>
          </a:xfrm>
          <a:effectLst>
            <a:outerShdw blurRad="50800" dist="38100" dir="2700000" algn="tl" rotWithShape="0">
              <a:prstClr val="black">
                <a:alpha val="40000"/>
              </a:prstClr>
            </a:outerShdw>
          </a:effectLst>
        </p:grpSpPr>
        <p:sp>
          <p:nvSpPr>
            <p:cNvPr id="57" name="楕円 56">
              <a:extLst>
                <a:ext uri="{FF2B5EF4-FFF2-40B4-BE49-F238E27FC236}">
                  <a16:creationId xmlns:a16="http://schemas.microsoft.com/office/drawing/2014/main" id="{B38B4A32-0721-4A9D-B6B9-3DBEFD8FF590}"/>
                </a:ext>
              </a:extLst>
            </p:cNvPr>
            <p:cNvSpPr/>
            <p:nvPr/>
          </p:nvSpPr>
          <p:spPr bwMode="auto">
            <a:xfrm>
              <a:off x="6196590" y="2993335"/>
              <a:ext cx="1989452" cy="1989452"/>
            </a:xfrm>
            <a:prstGeom prst="ellipse">
              <a:avLst/>
            </a:prstGeom>
            <a:solidFill>
              <a:schemeClr val="bg1"/>
            </a:solidFill>
            <a:ln w="28575" algn="ctr">
              <a:noFill/>
              <a:round/>
              <a:headEnd/>
              <a:tailEnd/>
            </a:ln>
            <a:effectLst/>
          </p:spPr>
          <p:txBody>
            <a:bodyPr lIns="125675" tIns="62838" rIns="125675" bIns="62838" rtlCol="0" anchor="ctr"/>
            <a:lstStyle/>
            <a:p>
              <a:pPr algn="l"/>
              <a:endParaRPr kumimoji="1" lang="ja-JP" altLang="en-US" sz="2700" b="1">
                <a:latin typeface="Meiryo UI" panose="020B0604030504040204" pitchFamily="50" charset="-128"/>
                <a:ea typeface="Meiryo UI" panose="020B0604030504040204" pitchFamily="50" charset="-128"/>
              </a:endParaRPr>
            </a:p>
          </p:txBody>
        </p:sp>
        <p:pic>
          <p:nvPicPr>
            <p:cNvPr id="42" name="図 41">
              <a:extLst>
                <a:ext uri="{FF2B5EF4-FFF2-40B4-BE49-F238E27FC236}">
                  <a16:creationId xmlns:a16="http://schemas.microsoft.com/office/drawing/2014/main" id="{48F3B9C7-E606-4887-B975-2A2114553D0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1719" t="-13122" b="-26543"/>
            <a:stretch/>
          </p:blipFill>
          <p:spPr>
            <a:xfrm>
              <a:off x="6363316" y="3214936"/>
              <a:ext cx="1656000" cy="1656000"/>
            </a:xfrm>
            <a:prstGeom prst="ellipse">
              <a:avLst/>
            </a:prstGeom>
          </p:spPr>
        </p:pic>
      </p:grpSp>
      <p:sp>
        <p:nvSpPr>
          <p:cNvPr id="56" name="角丸四角形 51">
            <a:extLst>
              <a:ext uri="{FF2B5EF4-FFF2-40B4-BE49-F238E27FC236}">
                <a16:creationId xmlns:a16="http://schemas.microsoft.com/office/drawing/2014/main" id="{768D550C-28EC-4408-8419-74A84E37B90A}"/>
              </a:ext>
            </a:extLst>
          </p:cNvPr>
          <p:cNvSpPr/>
          <p:nvPr/>
        </p:nvSpPr>
        <p:spPr bwMode="auto">
          <a:xfrm>
            <a:off x="5973232" y="7737255"/>
            <a:ext cx="2448000" cy="451119"/>
          </a:xfrm>
          <a:prstGeom prst="roundRect">
            <a:avLst>
              <a:gd name="adj" fmla="val 14076"/>
            </a:avLst>
          </a:prstGeom>
          <a:solidFill>
            <a:srgbClr val="00B050"/>
          </a:solidFill>
          <a:ln>
            <a:solidFill>
              <a:srgbClr val="00B050"/>
            </a:solid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anchor="ctr" anchorCtr="0"/>
          <a:lstStyle/>
          <a:p>
            <a:r>
              <a:rPr lang="ja-JP" altLang="en-US" sz="1600" b="1" dirty="0">
                <a:solidFill>
                  <a:schemeClr val="bg1"/>
                </a:solidFill>
                <a:latin typeface="Meiryo UI" panose="020B0604030504040204" pitchFamily="50" charset="-128"/>
                <a:ea typeface="Meiryo UI" panose="020B0604030504040204" pitchFamily="50" charset="-128"/>
                <a:cs typeface="Verdana" panose="020B0604030504040204" pitchFamily="34" charset="0"/>
              </a:rPr>
              <a:t>デバイスマネジメントサーバ</a:t>
            </a:r>
            <a:endParaRPr lang="en-US" altLang="ja-JP" sz="1600" b="1" dirty="0">
              <a:solidFill>
                <a:schemeClr val="bg1"/>
              </a:solidFill>
              <a:latin typeface="Meiryo UI" panose="020B0604030504040204" pitchFamily="50" charset="-128"/>
              <a:ea typeface="Meiryo UI" panose="020B0604030504040204" pitchFamily="50" charset="-128"/>
              <a:cs typeface="Verdana" panose="020B0604030504040204" pitchFamily="34" charset="0"/>
            </a:endParaRPr>
          </a:p>
        </p:txBody>
      </p:sp>
      <p:sp>
        <p:nvSpPr>
          <p:cNvPr id="81" name="四角形: 角を丸くする 80">
            <a:extLst>
              <a:ext uri="{FF2B5EF4-FFF2-40B4-BE49-F238E27FC236}">
                <a16:creationId xmlns:a16="http://schemas.microsoft.com/office/drawing/2014/main" id="{16ADCB60-917A-4B44-9F4E-4DE9733D3F60}"/>
              </a:ext>
            </a:extLst>
          </p:cNvPr>
          <p:cNvSpPr/>
          <p:nvPr/>
        </p:nvSpPr>
        <p:spPr bwMode="auto">
          <a:xfrm>
            <a:off x="10585906" y="4285792"/>
            <a:ext cx="1639515" cy="2424250"/>
          </a:xfrm>
          <a:prstGeom prst="roundRect">
            <a:avLst>
              <a:gd name="adj" fmla="val 3873"/>
            </a:avLst>
          </a:prstGeom>
          <a:solidFill>
            <a:schemeClr val="bg1"/>
          </a:solidFill>
          <a:ln w="28575" algn="ctr">
            <a:noFill/>
            <a:round/>
            <a:headEnd/>
            <a:tailEnd/>
          </a:ln>
        </p:spPr>
        <p:txBody>
          <a:bodyPr lIns="125675" tIns="62838" rIns="125675" bIns="62838" rtlCol="0" anchor="ctr"/>
          <a:lstStyle/>
          <a:p>
            <a:pPr algn="l"/>
            <a:endParaRPr kumimoji="1" lang="ja-JP" altLang="en-US" sz="2700" b="1">
              <a:latin typeface="Meiryo UI" panose="020B0604030504040204" pitchFamily="50" charset="-128"/>
              <a:ea typeface="Meiryo UI" panose="020B0604030504040204" pitchFamily="50" charset="-128"/>
            </a:endParaRPr>
          </a:p>
        </p:txBody>
      </p:sp>
      <p:grpSp>
        <p:nvGrpSpPr>
          <p:cNvPr id="82" name="グループ化 81">
            <a:extLst>
              <a:ext uri="{FF2B5EF4-FFF2-40B4-BE49-F238E27FC236}">
                <a16:creationId xmlns:a16="http://schemas.microsoft.com/office/drawing/2014/main" id="{0C3F6734-ABC4-4E99-98E8-8CED3A7B0B5A}"/>
              </a:ext>
            </a:extLst>
          </p:cNvPr>
          <p:cNvGrpSpPr/>
          <p:nvPr/>
        </p:nvGrpSpPr>
        <p:grpSpPr>
          <a:xfrm>
            <a:off x="8366374" y="3930218"/>
            <a:ext cx="2966766" cy="1168403"/>
            <a:chOff x="8205640" y="3930217"/>
            <a:chExt cx="2966766" cy="1168403"/>
          </a:xfrm>
        </p:grpSpPr>
        <p:sp>
          <p:nvSpPr>
            <p:cNvPr id="62" name="正方形/長方形 61">
              <a:extLst>
                <a:ext uri="{FF2B5EF4-FFF2-40B4-BE49-F238E27FC236}">
                  <a16:creationId xmlns:a16="http://schemas.microsoft.com/office/drawing/2014/main" id="{80FE8221-5153-47C4-B7EC-4D61C097F107}"/>
                </a:ext>
              </a:extLst>
            </p:cNvPr>
            <p:cNvSpPr/>
            <p:nvPr/>
          </p:nvSpPr>
          <p:spPr bwMode="auto">
            <a:xfrm rot="16200000" flipV="1">
              <a:off x="10577703" y="4503917"/>
              <a:ext cx="1092206" cy="97200"/>
            </a:xfrm>
            <a:prstGeom prst="rect">
              <a:avLst/>
            </a:prstGeom>
            <a:solidFill>
              <a:srgbClr val="0070C0"/>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dirty="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63" name="矢印: 右 62">
              <a:extLst>
                <a:ext uri="{FF2B5EF4-FFF2-40B4-BE49-F238E27FC236}">
                  <a16:creationId xmlns:a16="http://schemas.microsoft.com/office/drawing/2014/main" id="{DF9AF2D3-BC8B-4066-A291-E0BD2A935F96}"/>
                </a:ext>
              </a:extLst>
            </p:cNvPr>
            <p:cNvSpPr/>
            <p:nvPr/>
          </p:nvSpPr>
          <p:spPr bwMode="auto">
            <a:xfrm flipH="1" flipV="1">
              <a:off x="8205640" y="3930217"/>
              <a:ext cx="2904477" cy="244800"/>
            </a:xfrm>
            <a:prstGeom prst="rightArrow">
              <a:avLst>
                <a:gd name="adj1" fmla="val 38069"/>
                <a:gd name="adj2" fmla="val 104677"/>
              </a:avLst>
            </a:prstGeom>
            <a:gradFill flip="none" rotWithShape="0">
              <a:gsLst>
                <a:gs pos="0">
                  <a:srgbClr val="FD7F01"/>
                </a:gs>
                <a:gs pos="100000">
                  <a:srgbClr val="0070C0"/>
                </a:gs>
              </a:gsLst>
              <a:lin ang="0" scaled="0"/>
              <a:tileRect/>
            </a:gra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dirty="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grpSp>
      <p:grpSp>
        <p:nvGrpSpPr>
          <p:cNvPr id="79" name="グループ化 78">
            <a:extLst>
              <a:ext uri="{FF2B5EF4-FFF2-40B4-BE49-F238E27FC236}">
                <a16:creationId xmlns:a16="http://schemas.microsoft.com/office/drawing/2014/main" id="{125D1559-1499-43BD-BA20-B2F1FAC36BEC}"/>
              </a:ext>
            </a:extLst>
          </p:cNvPr>
          <p:cNvGrpSpPr/>
          <p:nvPr/>
        </p:nvGrpSpPr>
        <p:grpSpPr>
          <a:xfrm>
            <a:off x="7602608" y="6676206"/>
            <a:ext cx="3804332" cy="726970"/>
            <a:chOff x="7441874" y="6676206"/>
            <a:chExt cx="3804332" cy="726970"/>
          </a:xfrm>
        </p:grpSpPr>
        <p:sp>
          <p:nvSpPr>
            <p:cNvPr id="69" name="正方形/長方形 68">
              <a:extLst>
                <a:ext uri="{FF2B5EF4-FFF2-40B4-BE49-F238E27FC236}">
                  <a16:creationId xmlns:a16="http://schemas.microsoft.com/office/drawing/2014/main" id="{1C84317B-61BF-4AA1-B239-41D682C6C704}"/>
                </a:ext>
              </a:extLst>
            </p:cNvPr>
            <p:cNvSpPr/>
            <p:nvPr/>
          </p:nvSpPr>
          <p:spPr bwMode="auto">
            <a:xfrm flipV="1">
              <a:off x="7441874" y="7305976"/>
              <a:ext cx="3668244" cy="97200"/>
            </a:xfrm>
            <a:prstGeom prst="rect">
              <a:avLst/>
            </a:prstGeom>
            <a:gradFill>
              <a:gsLst>
                <a:gs pos="0">
                  <a:srgbClr val="00B050"/>
                </a:gs>
                <a:gs pos="26000">
                  <a:srgbClr val="0070C0"/>
                </a:gs>
              </a:gsLst>
              <a:lin ang="0" scaled="0"/>
            </a:gra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dirty="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70" name="矢印: 右 69">
              <a:extLst>
                <a:ext uri="{FF2B5EF4-FFF2-40B4-BE49-F238E27FC236}">
                  <a16:creationId xmlns:a16="http://schemas.microsoft.com/office/drawing/2014/main" id="{CD37E232-0E90-45EE-B3B8-720A2B99B15F}"/>
                </a:ext>
              </a:extLst>
            </p:cNvPr>
            <p:cNvSpPr/>
            <p:nvPr/>
          </p:nvSpPr>
          <p:spPr bwMode="auto">
            <a:xfrm rot="5400000" flipH="1" flipV="1">
              <a:off x="10760321" y="6917291"/>
              <a:ext cx="726969" cy="244800"/>
            </a:xfrm>
            <a:prstGeom prst="rightArrow">
              <a:avLst>
                <a:gd name="adj1" fmla="val 38069"/>
                <a:gd name="adj2" fmla="val 104677"/>
              </a:avLst>
            </a:prstGeom>
            <a:solidFill>
              <a:srgbClr val="0070C0"/>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dirty="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grpSp>
      <p:sp>
        <p:nvSpPr>
          <p:cNvPr id="74" name="テキスト ボックス 73">
            <a:extLst>
              <a:ext uri="{FF2B5EF4-FFF2-40B4-BE49-F238E27FC236}">
                <a16:creationId xmlns:a16="http://schemas.microsoft.com/office/drawing/2014/main" id="{B6833E78-422E-41EA-A11F-17904B10358E}"/>
              </a:ext>
            </a:extLst>
          </p:cNvPr>
          <p:cNvSpPr txBox="1"/>
          <p:nvPr/>
        </p:nvSpPr>
        <p:spPr>
          <a:xfrm>
            <a:off x="7829415" y="6799260"/>
            <a:ext cx="2829503" cy="276999"/>
          </a:xfrm>
          <a:prstGeom prst="rect">
            <a:avLst/>
          </a:prstGeom>
          <a:noFill/>
        </p:spPr>
        <p:txBody>
          <a:bodyPr wrap="square" rtlCol="0">
            <a:spAutoFit/>
          </a:bodyPr>
          <a:lstStyle/>
          <a:p>
            <a:pPr algn="l"/>
            <a:r>
              <a:rPr lang="ja-JP" altLang="en-US" sz="1200" dirty="0">
                <a:solidFill>
                  <a:schemeClr val="tx1">
                    <a:lumMod val="50000"/>
                    <a:lumOff val="50000"/>
                  </a:schemeClr>
                </a:solidFill>
                <a:latin typeface="Meiryo UI" panose="020B0604030504040204" pitchFamily="50" charset="-128"/>
                <a:ea typeface="Meiryo UI" panose="020B0604030504040204" pitchFamily="50" charset="-128"/>
              </a:rPr>
              <a:t>（</a:t>
            </a:r>
            <a:r>
              <a:rPr lang="en-US" altLang="ja-JP" sz="1200" dirty="0">
                <a:solidFill>
                  <a:schemeClr val="tx1">
                    <a:lumMod val="50000"/>
                    <a:lumOff val="50000"/>
                  </a:schemeClr>
                </a:solidFill>
                <a:latin typeface="Meiryo UI" panose="020B0604030504040204" pitchFamily="50" charset="-128"/>
                <a:ea typeface="Meiryo UI" panose="020B0604030504040204" pitchFamily="50" charset="-128"/>
              </a:rPr>
              <a:t>Managed</a:t>
            </a:r>
            <a:r>
              <a:rPr lang="ja-JP" altLang="en-US" sz="1200" dirty="0">
                <a:solidFill>
                  <a:schemeClr val="tx1">
                    <a:lumMod val="50000"/>
                    <a:lumOff val="50000"/>
                  </a:schemeClr>
                </a:solidFill>
                <a:latin typeface="Meiryo UI" panose="020B0604030504040204" pitchFamily="50" charset="-128"/>
                <a:ea typeface="Meiryo UI" panose="020B0604030504040204" pitchFamily="50" charset="-128"/>
              </a:rPr>
              <a:t> </a:t>
            </a:r>
            <a:r>
              <a:rPr lang="en-US" altLang="ja-JP" sz="1200" dirty="0">
                <a:solidFill>
                  <a:schemeClr val="tx1">
                    <a:lumMod val="50000"/>
                    <a:lumOff val="50000"/>
                  </a:schemeClr>
                </a:solidFill>
                <a:latin typeface="Meiryo UI" panose="020B0604030504040204" pitchFamily="50" charset="-128"/>
                <a:ea typeface="Meiryo UI" panose="020B0604030504040204" pitchFamily="50" charset="-128"/>
              </a:rPr>
              <a:t>Apps</a:t>
            </a:r>
            <a:r>
              <a:rPr lang="ja-JP" altLang="en-US" sz="1200" dirty="0">
                <a:solidFill>
                  <a:schemeClr val="tx1">
                    <a:lumMod val="50000"/>
                    <a:lumOff val="50000"/>
                  </a:schemeClr>
                </a:solidFill>
                <a:latin typeface="Meiryo UI" panose="020B0604030504040204" pitchFamily="50" charset="-128"/>
                <a:ea typeface="Meiryo UI" panose="020B0604030504040204" pitchFamily="50" charset="-128"/>
              </a:rPr>
              <a:t>から</a:t>
            </a:r>
            <a:r>
              <a:rPr lang="en-US" altLang="ja-JP" sz="1200" dirty="0">
                <a:solidFill>
                  <a:schemeClr val="tx1">
                    <a:lumMod val="50000"/>
                    <a:lumOff val="50000"/>
                  </a:schemeClr>
                </a:solidFill>
                <a:latin typeface="Meiryo UI" panose="020B0604030504040204" pitchFamily="50" charset="-128"/>
                <a:ea typeface="Meiryo UI" panose="020B0604030504040204" pitchFamily="50" charset="-128"/>
              </a:rPr>
              <a:t>Zips</a:t>
            </a:r>
            <a:r>
              <a:rPr lang="ja-JP" altLang="en-US" sz="1200" dirty="0">
                <a:solidFill>
                  <a:schemeClr val="tx1">
                    <a:lumMod val="50000"/>
                    <a:lumOff val="50000"/>
                  </a:schemeClr>
                </a:solidFill>
                <a:latin typeface="Meiryo UI" panose="020B0604030504040204" pitchFamily="50" charset="-128"/>
                <a:ea typeface="Meiryo UI" panose="020B0604030504040204" pitchFamily="50" charset="-128"/>
              </a:rPr>
              <a:t>アプリ配信）</a:t>
            </a:r>
            <a:endParaRPr kumimoji="1" lang="ja-JP" altLang="en-US" sz="1200" dirty="0">
              <a:solidFill>
                <a:schemeClr val="tx1">
                  <a:lumMod val="50000"/>
                  <a:lumOff val="50000"/>
                </a:schemeClr>
              </a:solidFill>
              <a:latin typeface="Meiryo UI" panose="020B0604030504040204" pitchFamily="50" charset="-128"/>
              <a:ea typeface="Meiryo UI" panose="020B0604030504040204" pitchFamily="50" charset="-128"/>
            </a:endParaRPr>
          </a:p>
        </p:txBody>
      </p:sp>
      <p:grpSp>
        <p:nvGrpSpPr>
          <p:cNvPr id="77" name="グループ化 76">
            <a:extLst>
              <a:ext uri="{FF2B5EF4-FFF2-40B4-BE49-F238E27FC236}">
                <a16:creationId xmlns:a16="http://schemas.microsoft.com/office/drawing/2014/main" id="{8C43232C-47BC-4645-A5CE-CA27B91F5674}"/>
              </a:ext>
            </a:extLst>
          </p:cNvPr>
          <p:cNvGrpSpPr/>
          <p:nvPr/>
        </p:nvGrpSpPr>
        <p:grpSpPr>
          <a:xfrm>
            <a:off x="7602608" y="6676206"/>
            <a:ext cx="3435953" cy="489913"/>
            <a:chOff x="7532020" y="6755864"/>
            <a:chExt cx="3435953" cy="489913"/>
          </a:xfrm>
        </p:grpSpPr>
        <p:sp>
          <p:nvSpPr>
            <p:cNvPr id="75" name="正方形/長方形 74">
              <a:extLst>
                <a:ext uri="{FF2B5EF4-FFF2-40B4-BE49-F238E27FC236}">
                  <a16:creationId xmlns:a16="http://schemas.microsoft.com/office/drawing/2014/main" id="{C2AD3DFB-32D6-415D-B184-346B5AB2D965}"/>
                </a:ext>
              </a:extLst>
            </p:cNvPr>
            <p:cNvSpPr/>
            <p:nvPr/>
          </p:nvSpPr>
          <p:spPr bwMode="auto">
            <a:xfrm flipV="1">
              <a:off x="7532020" y="7188682"/>
              <a:ext cx="3345953" cy="57095"/>
            </a:xfrm>
            <a:prstGeom prst="rect">
              <a:avLst/>
            </a:prstGeom>
            <a:solidFill>
              <a:schemeClr val="bg1">
                <a:lumMod val="75000"/>
              </a:schemeClr>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dirty="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76" name="矢印: 右 75">
              <a:extLst>
                <a:ext uri="{FF2B5EF4-FFF2-40B4-BE49-F238E27FC236}">
                  <a16:creationId xmlns:a16="http://schemas.microsoft.com/office/drawing/2014/main" id="{E791CFB4-B994-4D45-ABB8-4F0754F949A9}"/>
                </a:ext>
              </a:extLst>
            </p:cNvPr>
            <p:cNvSpPr/>
            <p:nvPr/>
          </p:nvSpPr>
          <p:spPr bwMode="auto">
            <a:xfrm rot="5400000" flipH="1" flipV="1">
              <a:off x="10633400" y="6910437"/>
              <a:ext cx="489146" cy="180000"/>
            </a:xfrm>
            <a:prstGeom prst="rightArrow">
              <a:avLst>
                <a:gd name="adj1" fmla="val 30056"/>
                <a:gd name="adj2" fmla="val 97068"/>
              </a:avLst>
            </a:prstGeom>
            <a:solidFill>
              <a:schemeClr val="bg1">
                <a:lumMod val="75000"/>
              </a:schemeClr>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dirty="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grpSp>
      <p:pic>
        <p:nvPicPr>
          <p:cNvPr id="55" name="Picture 6" descr="j0428969">
            <a:extLst>
              <a:ext uri="{FF2B5EF4-FFF2-40B4-BE49-F238E27FC236}">
                <a16:creationId xmlns:a16="http://schemas.microsoft.com/office/drawing/2014/main" id="{1844D422-C4E4-458F-94BA-06F0854426A5}"/>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6743547" y="6531403"/>
            <a:ext cx="907370" cy="12564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3" name="楕円 82">
            <a:extLst>
              <a:ext uri="{FF2B5EF4-FFF2-40B4-BE49-F238E27FC236}">
                <a16:creationId xmlns:a16="http://schemas.microsoft.com/office/drawing/2014/main" id="{4156C42B-2FC7-46AA-A9CA-B6DF35779DD9}"/>
              </a:ext>
            </a:extLst>
          </p:cNvPr>
          <p:cNvSpPr/>
          <p:nvPr/>
        </p:nvSpPr>
        <p:spPr bwMode="auto">
          <a:xfrm flipH="1">
            <a:off x="8946392" y="4636337"/>
            <a:ext cx="2092169" cy="2092169"/>
          </a:xfrm>
          <a:prstGeom prst="ellipse">
            <a:avLst/>
          </a:prstGeom>
          <a:solidFill>
            <a:schemeClr val="bg1">
              <a:lumMod val="95000"/>
            </a:schemeClr>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dirty="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34" name="楕円 33">
            <a:extLst>
              <a:ext uri="{FF2B5EF4-FFF2-40B4-BE49-F238E27FC236}">
                <a16:creationId xmlns:a16="http://schemas.microsoft.com/office/drawing/2014/main" id="{48BF337D-D66D-4101-BE75-14CC8E49DA5E}"/>
              </a:ext>
            </a:extLst>
          </p:cNvPr>
          <p:cNvSpPr/>
          <p:nvPr/>
        </p:nvSpPr>
        <p:spPr bwMode="auto">
          <a:xfrm flipH="1">
            <a:off x="8946392" y="4636337"/>
            <a:ext cx="2092169" cy="2092169"/>
          </a:xfrm>
          <a:prstGeom prst="ellipse">
            <a:avLst/>
          </a:prstGeom>
          <a:solidFill>
            <a:srgbClr val="0070C0">
              <a:alpha val="30000"/>
            </a:srgbClr>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dirty="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35" name="Text Box 19">
            <a:extLst>
              <a:ext uri="{FF2B5EF4-FFF2-40B4-BE49-F238E27FC236}">
                <a16:creationId xmlns:a16="http://schemas.microsoft.com/office/drawing/2014/main" id="{3C316EBE-6F44-4F29-A7C8-6CF16ECBB85D}"/>
              </a:ext>
            </a:extLst>
          </p:cNvPr>
          <p:cNvSpPr txBox="1">
            <a:spLocks noChangeArrowheads="1"/>
          </p:cNvSpPr>
          <p:nvPr/>
        </p:nvSpPr>
        <p:spPr bwMode="auto">
          <a:xfrm>
            <a:off x="9459926" y="6149405"/>
            <a:ext cx="1065102" cy="2862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nchor="ctr" anchorCtr="0">
            <a:spAutoFit/>
          </a:bodyPr>
          <a:lstStyle/>
          <a:p>
            <a:pPr>
              <a:lnSpc>
                <a:spcPct val="90000"/>
              </a:lnSpc>
              <a:spcBef>
                <a:spcPct val="50000"/>
              </a:spcBef>
            </a:pPr>
            <a:r>
              <a:rPr lang="ja-JP" altLang="en-US" sz="1400" dirty="0">
                <a:solidFill>
                  <a:schemeClr val="tx1"/>
                </a:solidFill>
                <a:latin typeface="Meiryo UI" panose="020B0604030504040204" pitchFamily="50" charset="-128"/>
                <a:ea typeface="Meiryo UI" panose="020B0604030504040204" pitchFamily="50" charset="-128"/>
              </a:rPr>
              <a:t>利用者様</a:t>
            </a:r>
          </a:p>
        </p:txBody>
      </p:sp>
      <p:sp>
        <p:nvSpPr>
          <p:cNvPr id="46" name="吹き出し: 四角形 45">
            <a:extLst>
              <a:ext uri="{FF2B5EF4-FFF2-40B4-BE49-F238E27FC236}">
                <a16:creationId xmlns:a16="http://schemas.microsoft.com/office/drawing/2014/main" id="{EBBD52B5-E776-4C15-9C87-0981E7C93802}"/>
              </a:ext>
            </a:extLst>
          </p:cNvPr>
          <p:cNvSpPr/>
          <p:nvPr/>
        </p:nvSpPr>
        <p:spPr>
          <a:xfrm>
            <a:off x="10991502" y="4187718"/>
            <a:ext cx="1620000" cy="2011980"/>
          </a:xfrm>
          <a:custGeom>
            <a:avLst/>
            <a:gdLst>
              <a:gd name="connsiteX0" fmla="*/ 0 w 1356567"/>
              <a:gd name="connsiteY0" fmla="*/ 0 h 2011980"/>
              <a:gd name="connsiteX1" fmla="*/ 226095 w 1356567"/>
              <a:gd name="connsiteY1" fmla="*/ 0 h 2011980"/>
              <a:gd name="connsiteX2" fmla="*/ 226095 w 1356567"/>
              <a:gd name="connsiteY2" fmla="*/ 0 h 2011980"/>
              <a:gd name="connsiteX3" fmla="*/ 565236 w 1356567"/>
              <a:gd name="connsiteY3" fmla="*/ 0 h 2011980"/>
              <a:gd name="connsiteX4" fmla="*/ 1356567 w 1356567"/>
              <a:gd name="connsiteY4" fmla="*/ 0 h 2011980"/>
              <a:gd name="connsiteX5" fmla="*/ 1356567 w 1356567"/>
              <a:gd name="connsiteY5" fmla="*/ 1173655 h 2011980"/>
              <a:gd name="connsiteX6" fmla="*/ 1356567 w 1356567"/>
              <a:gd name="connsiteY6" fmla="*/ 1173655 h 2011980"/>
              <a:gd name="connsiteX7" fmla="*/ 1356567 w 1356567"/>
              <a:gd name="connsiteY7" fmla="*/ 1676650 h 2011980"/>
              <a:gd name="connsiteX8" fmla="*/ 1356567 w 1356567"/>
              <a:gd name="connsiteY8" fmla="*/ 2011980 h 2011980"/>
              <a:gd name="connsiteX9" fmla="*/ 565236 w 1356567"/>
              <a:gd name="connsiteY9" fmla="*/ 2011980 h 2011980"/>
              <a:gd name="connsiteX10" fmla="*/ 226095 w 1356567"/>
              <a:gd name="connsiteY10" fmla="*/ 2011980 h 2011980"/>
              <a:gd name="connsiteX11" fmla="*/ 226095 w 1356567"/>
              <a:gd name="connsiteY11" fmla="*/ 2011980 h 2011980"/>
              <a:gd name="connsiteX12" fmla="*/ 0 w 1356567"/>
              <a:gd name="connsiteY12" fmla="*/ 2011980 h 2011980"/>
              <a:gd name="connsiteX13" fmla="*/ 0 w 1356567"/>
              <a:gd name="connsiteY13" fmla="*/ 1676650 h 2011980"/>
              <a:gd name="connsiteX14" fmla="*/ -397705 w 1356567"/>
              <a:gd name="connsiteY14" fmla="*/ 1767585 h 2011980"/>
              <a:gd name="connsiteX15" fmla="*/ 0 w 1356567"/>
              <a:gd name="connsiteY15" fmla="*/ 1173655 h 2011980"/>
              <a:gd name="connsiteX16" fmla="*/ 0 w 1356567"/>
              <a:gd name="connsiteY16" fmla="*/ 0 h 2011980"/>
              <a:gd name="connsiteX0" fmla="*/ 397705 w 1754272"/>
              <a:gd name="connsiteY0" fmla="*/ 0 h 2011980"/>
              <a:gd name="connsiteX1" fmla="*/ 623800 w 1754272"/>
              <a:gd name="connsiteY1" fmla="*/ 0 h 2011980"/>
              <a:gd name="connsiteX2" fmla="*/ 623800 w 1754272"/>
              <a:gd name="connsiteY2" fmla="*/ 0 h 2011980"/>
              <a:gd name="connsiteX3" fmla="*/ 962941 w 1754272"/>
              <a:gd name="connsiteY3" fmla="*/ 0 h 2011980"/>
              <a:gd name="connsiteX4" fmla="*/ 1754272 w 1754272"/>
              <a:gd name="connsiteY4" fmla="*/ 0 h 2011980"/>
              <a:gd name="connsiteX5" fmla="*/ 1754272 w 1754272"/>
              <a:gd name="connsiteY5" fmla="*/ 1173655 h 2011980"/>
              <a:gd name="connsiteX6" fmla="*/ 1754272 w 1754272"/>
              <a:gd name="connsiteY6" fmla="*/ 1173655 h 2011980"/>
              <a:gd name="connsiteX7" fmla="*/ 1754272 w 1754272"/>
              <a:gd name="connsiteY7" fmla="*/ 1676650 h 2011980"/>
              <a:gd name="connsiteX8" fmla="*/ 1754272 w 1754272"/>
              <a:gd name="connsiteY8" fmla="*/ 2011980 h 2011980"/>
              <a:gd name="connsiteX9" fmla="*/ 962941 w 1754272"/>
              <a:gd name="connsiteY9" fmla="*/ 2011980 h 2011980"/>
              <a:gd name="connsiteX10" fmla="*/ 623800 w 1754272"/>
              <a:gd name="connsiteY10" fmla="*/ 2011980 h 2011980"/>
              <a:gd name="connsiteX11" fmla="*/ 623800 w 1754272"/>
              <a:gd name="connsiteY11" fmla="*/ 2011980 h 2011980"/>
              <a:gd name="connsiteX12" fmla="*/ 397705 w 1754272"/>
              <a:gd name="connsiteY12" fmla="*/ 2011980 h 2011980"/>
              <a:gd name="connsiteX13" fmla="*/ 397705 w 1754272"/>
              <a:gd name="connsiteY13" fmla="*/ 1676650 h 2011980"/>
              <a:gd name="connsiteX14" fmla="*/ 0 w 1754272"/>
              <a:gd name="connsiteY14" fmla="*/ 1767585 h 2011980"/>
              <a:gd name="connsiteX15" fmla="*/ 388229 w 1754272"/>
              <a:gd name="connsiteY15" fmla="*/ 1443711 h 2011980"/>
              <a:gd name="connsiteX16" fmla="*/ 397705 w 1754272"/>
              <a:gd name="connsiteY16" fmla="*/ 0 h 2011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54272" h="2011980">
                <a:moveTo>
                  <a:pt x="397705" y="0"/>
                </a:moveTo>
                <a:lnTo>
                  <a:pt x="623800" y="0"/>
                </a:lnTo>
                <a:lnTo>
                  <a:pt x="623800" y="0"/>
                </a:lnTo>
                <a:lnTo>
                  <a:pt x="962941" y="0"/>
                </a:lnTo>
                <a:lnTo>
                  <a:pt x="1754272" y="0"/>
                </a:lnTo>
                <a:lnTo>
                  <a:pt x="1754272" y="1173655"/>
                </a:lnTo>
                <a:lnTo>
                  <a:pt x="1754272" y="1173655"/>
                </a:lnTo>
                <a:lnTo>
                  <a:pt x="1754272" y="1676650"/>
                </a:lnTo>
                <a:lnTo>
                  <a:pt x="1754272" y="2011980"/>
                </a:lnTo>
                <a:lnTo>
                  <a:pt x="962941" y="2011980"/>
                </a:lnTo>
                <a:lnTo>
                  <a:pt x="623800" y="2011980"/>
                </a:lnTo>
                <a:lnTo>
                  <a:pt x="623800" y="2011980"/>
                </a:lnTo>
                <a:lnTo>
                  <a:pt x="397705" y="2011980"/>
                </a:lnTo>
                <a:lnTo>
                  <a:pt x="397705" y="1676650"/>
                </a:lnTo>
                <a:lnTo>
                  <a:pt x="0" y="1767585"/>
                </a:lnTo>
                <a:lnTo>
                  <a:pt x="388229" y="1443711"/>
                </a:lnTo>
                <a:cubicBezTo>
                  <a:pt x="391388" y="962474"/>
                  <a:pt x="394546" y="481237"/>
                  <a:pt x="397705" y="0"/>
                </a:cubicBezTo>
                <a:close/>
              </a:path>
            </a:pathLst>
          </a:custGeom>
          <a:solidFill>
            <a:schemeClr val="bg1"/>
          </a:solidFill>
          <a:ln w="127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dirty="0"/>
          </a:p>
        </p:txBody>
      </p:sp>
      <p:pic>
        <p:nvPicPr>
          <p:cNvPr id="48" name="network-cloud_virus_healthy_201609.png" descr="network-cloud_virus_healthy_201609.png">
            <a:extLst>
              <a:ext uri="{FF2B5EF4-FFF2-40B4-BE49-F238E27FC236}">
                <a16:creationId xmlns:a16="http://schemas.microsoft.com/office/drawing/2014/main" id="{BC3577E4-88A7-4F44-A58C-90FB9A578850}"/>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rot="1041675">
            <a:off x="11959347" y="6149405"/>
            <a:ext cx="749377" cy="749377"/>
          </a:xfrm>
          <a:prstGeom prst="rect">
            <a:avLst/>
          </a:prstGeom>
          <a:ln w="12700">
            <a:miter lim="400000"/>
          </a:ln>
          <a:effectLst>
            <a:outerShdw blurRad="50800" dist="38100" dir="2700000" algn="tl" rotWithShape="0">
              <a:prstClr val="black">
                <a:alpha val="40000"/>
              </a:prstClr>
            </a:outerShdw>
          </a:effectLst>
        </p:spPr>
      </p:pic>
      <p:pic>
        <p:nvPicPr>
          <p:cNvPr id="52" name="pixta_42810350-05.png" descr="pixta_42810350-05.png">
            <a:extLst>
              <a:ext uri="{FF2B5EF4-FFF2-40B4-BE49-F238E27FC236}">
                <a16:creationId xmlns:a16="http://schemas.microsoft.com/office/drawing/2014/main" id="{CB406F1A-317A-4837-9EDE-575B648140BA}"/>
              </a:ext>
            </a:extLst>
          </p:cNvPr>
          <p:cNvPicPr>
            <a:picLocks noChangeAspect="1"/>
          </p:cNvPicPr>
          <p:nvPr/>
        </p:nvPicPr>
        <p:blipFill>
          <a:blip r:embed="rId6" cstate="screen">
            <a:extLst>
              <a:ext uri="{BEBA8EAE-BF5A-486C-A8C5-ECC9F3942E4B}">
                <a14:imgProps xmlns:a14="http://schemas.microsoft.com/office/drawing/2010/main">
                  <a14:imgLayer r:embed="rId7">
                    <a14:imgEffect>
                      <a14:backgroundRemoval t="7868" b="93232" l="9944" r="89986">
                        <a14:foregroundMark x1="38787" y1="25635" x2="39281" y2="46193"/>
                        <a14:foregroundMark x1="39281" y1="46193" x2="40290" y2="49767"/>
                        <a14:foregroundMark x1="40879" y1="50707" x2="41819" y2="30880"/>
                        <a14:foregroundMark x1="41819" y1="30880" x2="40903" y2="25381"/>
                        <a14:foregroundMark x1="40903" y1="25381" x2="41396" y2="37648"/>
                        <a14:foregroundMark x1="41396" y1="37648" x2="42313" y2="39932"/>
                        <a14:foregroundMark x1="47955" y1="42978" x2="40480" y2="37225"/>
                        <a14:foregroundMark x1="40480" y1="37225" x2="36742" y2="30964"/>
                        <a14:foregroundMark x1="36742" y1="30964" x2="35684" y2="25550"/>
                        <a14:foregroundMark x1="35684" y1="25550" x2="37447" y2="19543"/>
                        <a14:foregroundMark x1="37447" y1="19543" x2="47743" y2="25381"/>
                        <a14:foregroundMark x1="47743" y1="25381" x2="49295" y2="32064"/>
                        <a14:foregroundMark x1="49295" y1="32064" x2="42807" y2="32234"/>
                        <a14:foregroundMark x1="42807" y1="32234" x2="38364" y2="26734"/>
                        <a14:foregroundMark x1="38364" y1="26734" x2="44429" y2="24450"/>
                        <a14:foregroundMark x1="44429" y1="24450" x2="45205" y2="28088"/>
                        <a14:foregroundMark x1="38082" y1="14213" x2="35966" y2="19797"/>
                        <a14:foregroundMark x1="35966" y1="19797" x2="42666" y2="14467"/>
                        <a14:foregroundMark x1="42666" y1="14467" x2="45839" y2="10068"/>
                        <a14:foregroundMark x1="45839" y1="10068" x2="49013" y2="13536"/>
                        <a14:foregroundMark x1="49013" y1="13536" x2="51410" y2="30964"/>
                        <a14:foregroundMark x1="51410" y1="30964" x2="51199" y2="31980"/>
                        <a14:foregroundMark x1="62694" y1="89679" x2="66643" y2="92555"/>
                        <a14:foregroundMark x1="66643" y1="92555" x2="69323" y2="88156"/>
                        <a14:foregroundMark x1="69323" y1="88156" x2="68829" y2="86633"/>
                        <a14:foregroundMark x1="32087" y1="92301" x2="36037" y2="91878"/>
                        <a14:foregroundMark x1="33286" y1="92047" x2="35684" y2="91878"/>
                        <a14:foregroundMark x1="33004" y1="93316" x2="34838" y2="92555"/>
                        <a14:foregroundMark x1="60649" y1="56599" x2="64245" y2="61083"/>
                        <a14:foregroundMark x1="34556" y1="26396" x2="32934" y2="31303"/>
                        <a14:foregroundMark x1="32934" y1="31303" x2="35543" y2="42555"/>
                        <a14:foregroundMark x1="35543" y1="42555" x2="35543" y2="44162"/>
                        <a14:foregroundMark x1="38434" y1="46024" x2="38522" y2="49338"/>
                        <a14:foregroundMark x1="38462" y1="49946" x2="38293" y2="48900"/>
                        <a14:foregroundMark x1="39774" y1="48477" x2="39662" y2="49828"/>
                        <a14:foregroundMark x1="59858" y1="49015" x2="56911" y2="47039"/>
                        <a14:foregroundMark x1="56911" y1="47039" x2="53385" y2="50338"/>
                        <a14:foregroundMark x1="53385" y1="50338" x2="57616" y2="51184"/>
                        <a14:foregroundMark x1="57616" y1="51184" x2="59413" y2="50453"/>
                        <a14:foregroundMark x1="60798" y1="47744" x2="62764" y2="47970"/>
                        <a14:foregroundMark x1="57616" y1="47377" x2="60549" y2="47715"/>
                        <a14:foregroundMark x1="62764" y1="47970" x2="62553" y2="44416"/>
                        <a14:foregroundMark x1="62007" y1="48544" x2="61213" y2="43147"/>
                        <a14:foregroundMark x1="61213" y1="43147" x2="61072" y2="42978"/>
                        <a14:foregroundMark x1="62059" y1="48054" x2="64716" y2="48054"/>
                        <a14:foregroundMark x1="66118" y1="45773" x2="63329" y2="37140"/>
                        <a14:foregroundMark x1="63329" y1="37140" x2="59732" y2="41878"/>
                        <a14:foregroundMark x1="59732" y1="41878" x2="62200" y2="46024"/>
                        <a14:foregroundMark x1="66101" y1="45503" x2="66643" y2="45431"/>
                        <a14:foregroundMark x1="62200" y1="46024" x2="65859" y2="45536"/>
                        <a14:foregroundMark x1="66643" y1="45431" x2="67137" y2="46193"/>
                        <a14:foregroundMark x1="65851" y1="45779" x2="62694" y2="43739"/>
                        <a14:foregroundMark x1="69678" y1="48251" x2="66778" y2="46378"/>
                        <a14:foregroundMark x1="67768" y1="46024" x2="63893" y2="40525"/>
                        <a14:foregroundMark x1="68140" y1="46552" x2="67768" y2="46024"/>
                        <a14:foregroundMark x1="69223" y1="45675" x2="64810" y2="40863"/>
                        <a14:foregroundMark x1="68029" y1="44583" x2="66996" y2="43316"/>
                        <a14:foregroundMark x1="66996" y1="43316" x2="66855" y2="43316"/>
                        <a14:foregroundMark x1="45416" y1="7868" x2="59732" y2="16920"/>
                        <a14:foregroundMark x1="59732" y1="16920" x2="67419" y2="29949"/>
                        <a14:foregroundMark x1="67419" y1="29949" x2="69746" y2="38917"/>
                        <a14:foregroundMark x1="55924" y1="42386" x2="55007" y2="47462"/>
                        <a14:foregroundMark x1="55007" y1="47462" x2="55571" y2="48054"/>
                        <a14:foregroundMark x1="59194" y1="48900" x2="58392" y2="48223"/>
                        <a14:foregroundMark x1="60296" y1="49831" x2="59194" y2="48900"/>
                        <a14:foregroundMark x1="70986" y1="47372" x2="70240" y2="46701"/>
                        <a14:foregroundMark x1="70584" y1="47140" x2="70381" y2="46785"/>
                        <a14:foregroundMark x1="70114" y1="46447" x2="69746" y2="45939"/>
                        <a14:foregroundMark x1="70608" y1="47128" x2="70114" y2="46447"/>
                        <a14:foregroundMark x1="69336" y1="46024" x2="67772" y2="44585"/>
                        <a14:foregroundMark x1="69887" y1="46531" x2="69336" y2="46024"/>
                        <a14:foregroundMark x1="69182" y1="46193" x2="67983" y2="44924"/>
                        <a14:backgroundMark x1="41326" y1="86125" x2="41326" y2="86125"/>
                        <a14:backgroundMark x1="41608" y1="80880" x2="40621" y2="86041"/>
                        <a14:backgroundMark x1="40621" y1="86041" x2="42102" y2="81049"/>
                        <a14:backgroundMark x1="42102" y1="81049" x2="41608" y2="86210"/>
                        <a14:backgroundMark x1="41608" y1="86210" x2="41961" y2="84349"/>
                        <a14:backgroundMark x1="58322" y1="53553" x2="60893" y2="56375"/>
                        <a14:backgroundMark x1="64951" y1="60829" x2="67842" y2="77242"/>
                        <a14:backgroundMark x1="67842" y1="77242" x2="72073" y2="73942"/>
                        <a14:backgroundMark x1="72073" y1="73942" x2="73907" y2="68697"/>
                        <a14:backgroundMark x1="73907" y1="68697" x2="75388" y2="56007"/>
                        <a14:backgroundMark x1="75388" y1="56007" x2="77362" y2="43570"/>
                        <a14:backgroundMark x1="77362" y1="43570" x2="75882" y2="38240"/>
                        <a14:backgroundMark x1="75882" y1="38240" x2="72638" y2="34602"/>
                        <a14:backgroundMark x1="70951" y1="38721" x2="70663" y2="39425"/>
                        <a14:backgroundMark x1="72638" y1="34602" x2="71067" y2="38438"/>
                        <a14:backgroundMark x1="70663" y1="39425" x2="70311" y2="44206"/>
                        <a14:backgroundMark x1="67002" y1="48605" x2="66643" y2="48985"/>
                        <a14:backgroundMark x1="67662" y1="47906" x2="67016" y2="48590"/>
                        <a14:backgroundMark x1="60829" y1="51225" x2="56982" y2="52707"/>
                        <a14:backgroundMark x1="61407" y1="51002" x2="60876" y2="51207"/>
                        <a14:backgroundMark x1="65908" y1="49268" x2="61926" y2="50802"/>
                        <a14:backgroundMark x1="25458" y1="36633" x2="28914" y2="46531"/>
                        <a14:backgroundMark x1="28914" y1="46531" x2="36953" y2="57276"/>
                        <a14:backgroundMark x1="36953" y1="57276" x2="38787" y2="62014"/>
                        <a14:backgroundMark x1="38787" y1="62014" x2="38787" y2="56768"/>
                        <a14:backgroundMark x1="38787" y1="56768" x2="47955" y2="53384"/>
                        <a14:backgroundMark x1="37368" y1="51052" x2="33357" y2="50169"/>
                        <a14:backgroundMark x1="47955" y1="53384" x2="40704" y2="51787"/>
                        <a14:backgroundMark x1="33357" y1="50169" x2="29055" y2="45854"/>
                        <a14:backgroundMark x1="29055" y1="45854" x2="26657" y2="41032"/>
                        <a14:backgroundMark x1="26657" y1="41032" x2="31100" y2="29949"/>
                        <a14:backgroundMark x1="31100" y1="29949" x2="30606" y2="38156"/>
                        <a14:backgroundMark x1="30606" y1="38156" x2="32863" y2="49239"/>
                        <a14:backgroundMark x1="32863" y1="49239" x2="27645" y2="48308"/>
                        <a14:backgroundMark x1="27645" y1="48308" x2="23272" y2="50338"/>
                        <a14:backgroundMark x1="23272" y1="50338" x2="19887" y2="54484"/>
                        <a14:backgroundMark x1="19887" y1="54484" x2="18336" y2="60491"/>
                        <a14:backgroundMark x1="18336" y1="60491" x2="23554" y2="75296"/>
                        <a14:backgroundMark x1="23554" y1="75296" x2="22496" y2="70305"/>
                        <a14:backgroundMark x1="22496" y1="70305" x2="23131" y2="64975"/>
                        <a14:backgroundMark x1="23131" y1="64975" x2="20663" y2="59814"/>
                        <a14:backgroundMark x1="20663" y1="59814" x2="20592" y2="54484"/>
                        <a14:backgroundMark x1="20592" y1="54484" x2="28843" y2="31134"/>
                        <a14:backgroundMark x1="28843" y1="31134" x2="30465" y2="28511"/>
                        <a14:backgroundMark x1="32511" y1="74365" x2="33921" y2="80372"/>
                        <a14:backgroundMark x1="33921" y1="80372" x2="34344" y2="75127"/>
                        <a14:backgroundMark x1="34344" y1="75127" x2="34485" y2="79695"/>
                        <a14:backgroundMark x1="65938" y1="53130" x2="72638" y2="62606"/>
                        <a14:backgroundMark x1="72638" y1="62606" x2="73484" y2="65228"/>
                        <a14:backgroundMark x1="60508" y1="54738" x2="60508" y2="54738"/>
                        <a14:backgroundMark x1="60508" y1="56007" x2="60508" y2="56007"/>
                        <a14:backgroundMark x1="37941" y1="51354" x2="37941" y2="51354"/>
                        <a14:backgroundMark x1="38636" y1="52614" x2="38575" y2="53299"/>
                        <a14:backgroundMark x1="36389" y1="45347" x2="37447" y2="50085"/>
                        <a14:backgroundMark x1="39774" y1="50846" x2="40621" y2="52538"/>
                        <a14:backgroundMark x1="39774" y1="50508" x2="40973" y2="52369"/>
                        <a14:backgroundMark x1="39633" y1="50846" x2="39281" y2="53723"/>
                        <a14:backgroundMark x1="39633" y1="49831" x2="39986" y2="54992"/>
                        <a14:backgroundMark x1="60437" y1="49069" x2="62412" y2="50846"/>
                        <a14:backgroundMark x1="59944" y1="48900" x2="61283" y2="49662"/>
                        <a14:backgroundMark x1="65092" y1="46616" x2="67772" y2="49069"/>
                        <a14:backgroundMark x1="69826" y1="47814" x2="70663" y2="49069"/>
                        <a14:backgroundMark x1="70451" y1="43993" x2="70808" y2="46705"/>
                        <a14:backgroundMark x1="59732" y1="48900" x2="59732" y2="48900"/>
                        <a14:backgroundMark x1="70945" y1="46954" x2="71721" y2="48985"/>
                        <a14:backgroundMark x1="70733" y1="48562" x2="71580" y2="49154"/>
                        <a14:backgroundMark x1="68829" y1="46447" x2="68829" y2="46447"/>
                      </a14:backgroundRemoval>
                    </a14:imgEffect>
                  </a14:imgLayer>
                </a14:imgProps>
              </a:ext>
              <a:ext uri="{28A0092B-C50C-407E-A947-70E740481C1C}">
                <a14:useLocalDpi xmlns:a14="http://schemas.microsoft.com/office/drawing/2010/main"/>
              </a:ext>
            </a:extLst>
          </a:blip>
          <a:stretch>
            <a:fillRect/>
          </a:stretch>
        </p:blipFill>
        <p:spPr>
          <a:xfrm>
            <a:off x="9193762" y="4795875"/>
            <a:ext cx="1540026" cy="1283717"/>
          </a:xfrm>
          <a:prstGeom prst="rect">
            <a:avLst/>
          </a:prstGeom>
          <a:ln w="12700">
            <a:miter lim="400000"/>
          </a:ln>
        </p:spPr>
      </p:pic>
      <p:pic>
        <p:nvPicPr>
          <p:cNvPr id="50" name="pixta_32687266-22.png" descr="pixta_32687266-22.png">
            <a:extLst>
              <a:ext uri="{FF2B5EF4-FFF2-40B4-BE49-F238E27FC236}">
                <a16:creationId xmlns:a16="http://schemas.microsoft.com/office/drawing/2014/main" id="{33D50644-3EFF-4E48-B403-E4333B374C0B}"/>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251883" y="2703403"/>
            <a:ext cx="2241837" cy="1897045"/>
          </a:xfrm>
          <a:prstGeom prst="rect">
            <a:avLst/>
          </a:prstGeom>
          <a:ln w="12700">
            <a:miter lim="400000"/>
          </a:ln>
        </p:spPr>
      </p:pic>
      <p:sp>
        <p:nvSpPr>
          <p:cNvPr id="15" name="四角形: 角を丸くする 14">
            <a:extLst>
              <a:ext uri="{FF2B5EF4-FFF2-40B4-BE49-F238E27FC236}">
                <a16:creationId xmlns:a16="http://schemas.microsoft.com/office/drawing/2014/main" id="{586BCEA1-84CF-452A-8791-8E1AA9618D45}"/>
              </a:ext>
            </a:extLst>
          </p:cNvPr>
          <p:cNvSpPr/>
          <p:nvPr/>
        </p:nvSpPr>
        <p:spPr bwMode="auto">
          <a:xfrm>
            <a:off x="2181126" y="3107518"/>
            <a:ext cx="3650489" cy="1120416"/>
          </a:xfrm>
          <a:prstGeom prst="roundRect">
            <a:avLst>
              <a:gd name="adj" fmla="val 5668"/>
            </a:avLst>
          </a:prstGeom>
          <a:solidFill>
            <a:schemeClr val="bg1">
              <a:lumMod val="95000"/>
            </a:schemeClr>
          </a:solidFill>
          <a:ln w="15875" cap="flat" cmpd="sng" algn="ctr">
            <a:solidFill>
              <a:schemeClr val="bg1">
                <a:lumMod val="50000"/>
              </a:schemeClr>
            </a:solidFill>
            <a:prstDash val="solid"/>
            <a:round/>
            <a:headEnd type="none" w="med" len="med"/>
            <a:tailEnd type="none" w="med" len="med"/>
          </a:ln>
          <a:effectLst/>
        </p:spPr>
        <p:txBody>
          <a:bodyPr vert="horz" wrap="square" lIns="0" tIns="72000" rIns="0" bIns="72000" numCol="1" rtlCol="0" anchor="ctr" anchorCtr="1" compatLnSpc="1">
            <a:prstTxWarp prst="textNoShape">
              <a:avLst/>
            </a:prstTxWarp>
            <a:spAutoFit/>
          </a:bodyPr>
          <a:lstStyle/>
          <a:p>
            <a:pPr marL="252000" indent="-252000" algn="l"/>
            <a:r>
              <a:rPr lang="ja-JP" altLang="en-US" sz="2000" b="1" dirty="0">
                <a:solidFill>
                  <a:srgbClr val="00B050"/>
                </a:solidFill>
                <a:latin typeface="Meiryo UI" panose="020B0604030504040204" pitchFamily="50" charset="-128"/>
                <a:ea typeface="Meiryo UI" panose="020B0604030504040204" pitchFamily="50" charset="-128"/>
                <a:cs typeface="Verdana" panose="020B0604030504040204" pitchFamily="34" charset="0"/>
              </a:rPr>
              <a:t>❶ </a:t>
            </a:r>
            <a:r>
              <a:rPr lang="en-US" altLang="ja-JP" sz="2000" dirty="0">
                <a:latin typeface="Meiryo UI" panose="020B0604030504040204" pitchFamily="50" charset="-128"/>
                <a:ea typeface="Meiryo UI" panose="020B0604030504040204" pitchFamily="50" charset="-128"/>
              </a:rPr>
              <a:t>BCDM</a:t>
            </a:r>
            <a:r>
              <a:rPr lang="ja-JP" altLang="en-US" sz="2000" dirty="0">
                <a:latin typeface="Meiryo UI" panose="020B0604030504040204" pitchFamily="50" charset="-128"/>
                <a:ea typeface="Meiryo UI" panose="020B0604030504040204" pitchFamily="50" charset="-128"/>
              </a:rPr>
              <a:t>で</a:t>
            </a:r>
            <a:r>
              <a:rPr lang="en-US" altLang="ja-JP" sz="2000" dirty="0">
                <a:latin typeface="Meiryo UI" panose="020B0604030504040204" pitchFamily="50" charset="-128"/>
                <a:ea typeface="Meiryo UI" panose="020B0604030504040204" pitchFamily="50" charset="-128"/>
              </a:rPr>
              <a:t>Zimperium</a:t>
            </a:r>
            <a:r>
              <a:rPr lang="ja-JP" altLang="en-US" sz="2000" dirty="0">
                <a:latin typeface="Meiryo UI" panose="020B0604030504040204" pitchFamily="50" charset="-128"/>
                <a:ea typeface="Meiryo UI" panose="020B0604030504040204" pitchFamily="50" charset="-128"/>
              </a:rPr>
              <a:t>連携を </a:t>
            </a:r>
            <a:br>
              <a:rPr lang="en-US" altLang="ja-JP" sz="2000" dirty="0">
                <a:latin typeface="Meiryo UI" panose="020B0604030504040204" pitchFamily="50" charset="-128"/>
                <a:ea typeface="Meiryo UI" panose="020B0604030504040204" pitchFamily="50" charset="-128"/>
              </a:rPr>
            </a:br>
            <a:r>
              <a:rPr lang="ja-JP" altLang="en-US" sz="2000" dirty="0">
                <a:latin typeface="Meiryo UI" panose="020B0604030504040204" pitchFamily="50" charset="-128"/>
                <a:ea typeface="Meiryo UI" panose="020B0604030504040204" pitchFamily="50" charset="-128"/>
              </a:rPr>
              <a:t>有効にし</a:t>
            </a:r>
            <a:r>
              <a:rPr lang="en-US" altLang="ja-JP" sz="2000" dirty="0">
                <a:latin typeface="Meiryo UI" panose="020B0604030504040204" pitchFamily="50" charset="-128"/>
                <a:ea typeface="Meiryo UI" panose="020B0604030504040204" pitchFamily="50" charset="-128"/>
              </a:rPr>
              <a:t>Managed Apps</a:t>
            </a:r>
            <a:r>
              <a:rPr lang="ja-JP" altLang="en-US" sz="2000" dirty="0">
                <a:latin typeface="Meiryo UI" panose="020B0604030504040204" pitchFamily="50" charset="-128"/>
                <a:ea typeface="Meiryo UI" panose="020B0604030504040204" pitchFamily="50" charset="-128"/>
              </a:rPr>
              <a:t>で　</a:t>
            </a:r>
            <a:r>
              <a:rPr lang="en-US" altLang="ja-JP" sz="2000" dirty="0">
                <a:latin typeface="Meiryo UI" panose="020B0604030504040204" pitchFamily="50" charset="-128"/>
                <a:ea typeface="Meiryo UI" panose="020B0604030504040204" pitchFamily="50" charset="-128"/>
              </a:rPr>
              <a:t>    </a:t>
            </a:r>
            <a:br>
              <a:rPr lang="en-US" altLang="ja-JP" sz="2000" dirty="0">
                <a:latin typeface="Meiryo UI" panose="020B0604030504040204" pitchFamily="50" charset="-128"/>
                <a:ea typeface="Meiryo UI" panose="020B0604030504040204" pitchFamily="50" charset="-128"/>
              </a:rPr>
            </a:br>
            <a:r>
              <a:rPr lang="en-US" altLang="ja-JP" sz="2000" dirty="0">
                <a:latin typeface="Meiryo UI" panose="020B0604030504040204" pitchFamily="50" charset="-128"/>
                <a:ea typeface="Meiryo UI" panose="020B0604030504040204" pitchFamily="50" charset="-128"/>
              </a:rPr>
              <a:t>Zips</a:t>
            </a:r>
            <a:r>
              <a:rPr lang="ja-JP" altLang="en-US" sz="2000" dirty="0">
                <a:latin typeface="Meiryo UI" panose="020B0604030504040204" pitchFamily="50" charset="-128"/>
                <a:ea typeface="Meiryo UI" panose="020B0604030504040204" pitchFamily="50" charset="-128"/>
              </a:rPr>
              <a:t>アプリを配信</a:t>
            </a:r>
            <a:endParaRPr kumimoji="1" lang="ja-JP" altLang="en-US" sz="2000" dirty="0">
              <a:latin typeface="Meiryo UI" panose="020B0604030504040204" pitchFamily="50" charset="-128"/>
              <a:ea typeface="Meiryo UI" panose="020B0604030504040204" pitchFamily="50" charset="-128"/>
            </a:endParaRPr>
          </a:p>
        </p:txBody>
      </p:sp>
      <p:pic>
        <p:nvPicPr>
          <p:cNvPr id="61" name="iPhone_XS_正面.jpg" descr="iPhone_XS_正面.jpg">
            <a:extLst>
              <a:ext uri="{FF2B5EF4-FFF2-40B4-BE49-F238E27FC236}">
                <a16:creationId xmlns:a16="http://schemas.microsoft.com/office/drawing/2014/main" id="{2DF8477F-9147-430E-9056-F1FBACA9B9B4}"/>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10605909" y="4294789"/>
            <a:ext cx="1171100" cy="2282400"/>
          </a:xfrm>
          <a:prstGeom prst="rect">
            <a:avLst/>
          </a:prstGeom>
          <a:ln w="12700">
            <a:miter lim="400000"/>
          </a:ln>
        </p:spPr>
      </p:pic>
      <p:pic>
        <p:nvPicPr>
          <p:cNvPr id="45" name="図 44">
            <a:extLst>
              <a:ext uri="{FF2B5EF4-FFF2-40B4-BE49-F238E27FC236}">
                <a16:creationId xmlns:a16="http://schemas.microsoft.com/office/drawing/2014/main" id="{F837318F-5F51-4972-A811-3D6F7C7C43FE}"/>
              </a:ext>
            </a:extLst>
          </p:cNvPr>
          <p:cNvPicPr>
            <a:picLocks noChangeAspect="1"/>
          </p:cNvPicPr>
          <p:nvPr/>
        </p:nvPicPr>
        <p:blipFill>
          <a:blip r:embed="rId10"/>
          <a:stretch>
            <a:fillRect/>
          </a:stretch>
        </p:blipFill>
        <p:spPr>
          <a:xfrm>
            <a:off x="10713312" y="4397826"/>
            <a:ext cx="947394" cy="2062355"/>
          </a:xfrm>
          <a:prstGeom prst="roundRect">
            <a:avLst>
              <a:gd name="adj" fmla="val 10480"/>
            </a:avLst>
          </a:prstGeom>
        </p:spPr>
      </p:pic>
      <p:pic>
        <p:nvPicPr>
          <p:cNvPr id="9" name="図 8" descr="スクリーンショット が含まれている画像&#10;&#10;自動的に生成された説明">
            <a:extLst>
              <a:ext uri="{FF2B5EF4-FFF2-40B4-BE49-F238E27FC236}">
                <a16:creationId xmlns:a16="http://schemas.microsoft.com/office/drawing/2014/main" id="{CA8FDC47-454B-4153-B7E6-BFC98B5868D7}"/>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1101006" y="4904066"/>
            <a:ext cx="3333861" cy="3307480"/>
          </a:xfrm>
          <a:prstGeom prst="rect">
            <a:avLst/>
          </a:prstGeom>
          <a:ln>
            <a:solidFill>
              <a:srgbClr val="595959"/>
            </a:solidFill>
          </a:ln>
          <a:effectLst>
            <a:outerShdw blurRad="50800" dist="38100" dir="2700000" algn="tl" rotWithShape="0">
              <a:prstClr val="black">
                <a:alpha val="40000"/>
              </a:prstClr>
            </a:outerShdw>
          </a:effectLst>
        </p:spPr>
      </p:pic>
      <p:pic>
        <p:nvPicPr>
          <p:cNvPr id="54" name="イメージ" descr="イメージ">
            <a:extLst>
              <a:ext uri="{FF2B5EF4-FFF2-40B4-BE49-F238E27FC236}">
                <a16:creationId xmlns:a16="http://schemas.microsoft.com/office/drawing/2014/main" id="{E0CF4609-024F-42B1-BA1A-64C658E98D49}"/>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11453614" y="4250757"/>
            <a:ext cx="1072342" cy="1898648"/>
          </a:xfrm>
          <a:prstGeom prst="rect">
            <a:avLst/>
          </a:prstGeom>
          <a:ln w="12700">
            <a:miter lim="400000"/>
          </a:ln>
        </p:spPr>
      </p:pic>
      <p:pic>
        <p:nvPicPr>
          <p:cNvPr id="86" name="network-cloud_virus_healthy_201609.png" descr="network-cloud_virus_healthy_201609.png">
            <a:extLst>
              <a:ext uri="{FF2B5EF4-FFF2-40B4-BE49-F238E27FC236}">
                <a16:creationId xmlns:a16="http://schemas.microsoft.com/office/drawing/2014/main" id="{F6B78879-680C-406D-96BB-3BDD50A34745}"/>
              </a:ext>
            </a:extLst>
          </p:cNvPr>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rot="20606168">
            <a:off x="11133026" y="4479763"/>
            <a:ext cx="494271" cy="494271"/>
          </a:xfrm>
          <a:prstGeom prst="rect">
            <a:avLst/>
          </a:prstGeom>
          <a:ln w="12700">
            <a:miter lim="400000"/>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948534943"/>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四角形: 角を丸くする 25">
            <a:extLst>
              <a:ext uri="{FF2B5EF4-FFF2-40B4-BE49-F238E27FC236}">
                <a16:creationId xmlns:a16="http://schemas.microsoft.com/office/drawing/2014/main" id="{90D1F558-B93C-40D6-8979-1DA9C4EB0E02}"/>
              </a:ext>
            </a:extLst>
          </p:cNvPr>
          <p:cNvSpPr/>
          <p:nvPr/>
        </p:nvSpPr>
        <p:spPr bwMode="auto">
          <a:xfrm>
            <a:off x="776092" y="3790739"/>
            <a:ext cx="4353960" cy="5261732"/>
          </a:xfrm>
          <a:prstGeom prst="roundRect">
            <a:avLst>
              <a:gd name="adj" fmla="val 2917"/>
            </a:avLst>
          </a:prstGeom>
          <a:solidFill>
            <a:schemeClr val="bg1">
              <a:lumMod val="95000"/>
            </a:schemeClr>
          </a:solidFill>
          <a:ln w="25400" cap="rnd" algn="ctr">
            <a:solidFill>
              <a:schemeClr val="bg1">
                <a:lumMod val="50000"/>
              </a:schemeClr>
            </a:solidFill>
            <a:prstDash val="sysDot"/>
            <a:round/>
            <a:headEnd/>
            <a:tailEnd/>
          </a:ln>
        </p:spPr>
        <p:txBody>
          <a:bodyPr lIns="125675" tIns="62838" rIns="125675" bIns="62838" rtlCol="0" anchor="ctr"/>
          <a:lstStyle/>
          <a:p>
            <a:pPr algn="l"/>
            <a:endParaRPr kumimoji="1" lang="ja-JP" altLang="en-US" sz="2700" b="1">
              <a:latin typeface="Meiryo UI" panose="020B0604030504040204" pitchFamily="50" charset="-128"/>
              <a:ea typeface="Meiryo UI" panose="020B0604030504040204" pitchFamily="50" charset="-128"/>
            </a:endParaRPr>
          </a:p>
        </p:txBody>
      </p:sp>
      <p:grpSp>
        <p:nvGrpSpPr>
          <p:cNvPr id="65" name="グループ化 64">
            <a:extLst>
              <a:ext uri="{FF2B5EF4-FFF2-40B4-BE49-F238E27FC236}">
                <a16:creationId xmlns:a16="http://schemas.microsoft.com/office/drawing/2014/main" id="{8A552370-290F-40AF-BF9D-8AD18ABAFBE7}"/>
              </a:ext>
            </a:extLst>
          </p:cNvPr>
          <p:cNvGrpSpPr/>
          <p:nvPr/>
        </p:nvGrpSpPr>
        <p:grpSpPr>
          <a:xfrm>
            <a:off x="4930360" y="4660868"/>
            <a:ext cx="2989714" cy="960959"/>
            <a:chOff x="4930360" y="4614429"/>
            <a:chExt cx="2989714" cy="960959"/>
          </a:xfrm>
        </p:grpSpPr>
        <p:sp>
          <p:nvSpPr>
            <p:cNvPr id="57" name="矢印: 右 56">
              <a:extLst>
                <a:ext uri="{FF2B5EF4-FFF2-40B4-BE49-F238E27FC236}">
                  <a16:creationId xmlns:a16="http://schemas.microsoft.com/office/drawing/2014/main" id="{EBBC038A-61D9-486B-B821-4A21CBB4A432}"/>
                </a:ext>
              </a:extLst>
            </p:cNvPr>
            <p:cNvSpPr/>
            <p:nvPr/>
          </p:nvSpPr>
          <p:spPr bwMode="auto">
            <a:xfrm>
              <a:off x="4930360" y="4614429"/>
              <a:ext cx="2867389" cy="432000"/>
            </a:xfrm>
            <a:prstGeom prst="rightArrow">
              <a:avLst>
                <a:gd name="adj1" fmla="val 53669"/>
                <a:gd name="adj2" fmla="val 80399"/>
              </a:avLst>
            </a:prstGeom>
            <a:gradFill>
              <a:gsLst>
                <a:gs pos="0">
                  <a:srgbClr val="0070C0"/>
                </a:gs>
                <a:gs pos="100000">
                  <a:srgbClr val="FD7F01"/>
                </a:gs>
              </a:gsLst>
              <a:lin ang="0" scaled="0"/>
            </a:gra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64" name="矢印: 右 63">
              <a:extLst>
                <a:ext uri="{FF2B5EF4-FFF2-40B4-BE49-F238E27FC236}">
                  <a16:creationId xmlns:a16="http://schemas.microsoft.com/office/drawing/2014/main" id="{EF614415-ABE7-41D7-A0AB-50BF338E2130}"/>
                </a:ext>
              </a:extLst>
            </p:cNvPr>
            <p:cNvSpPr/>
            <p:nvPr/>
          </p:nvSpPr>
          <p:spPr bwMode="auto">
            <a:xfrm flipH="1">
              <a:off x="5052685" y="5143388"/>
              <a:ext cx="2867389" cy="432000"/>
            </a:xfrm>
            <a:prstGeom prst="rightArrow">
              <a:avLst>
                <a:gd name="adj1" fmla="val 53669"/>
                <a:gd name="adj2" fmla="val 80399"/>
              </a:avLst>
            </a:prstGeom>
            <a:gradFill>
              <a:gsLst>
                <a:gs pos="0">
                  <a:srgbClr val="0070C0"/>
                </a:gs>
                <a:gs pos="100000">
                  <a:srgbClr val="FD7F01"/>
                </a:gs>
              </a:gsLst>
              <a:lin ang="10800000" scaled="0"/>
            </a:gra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grpSp>
      <p:sp>
        <p:nvSpPr>
          <p:cNvPr id="18" name="四角形: 角を丸くする 17">
            <a:extLst>
              <a:ext uri="{FF2B5EF4-FFF2-40B4-BE49-F238E27FC236}">
                <a16:creationId xmlns:a16="http://schemas.microsoft.com/office/drawing/2014/main" id="{330CAF3E-DE6B-4F67-8629-26606F42D800}"/>
              </a:ext>
            </a:extLst>
          </p:cNvPr>
          <p:cNvSpPr/>
          <p:nvPr/>
        </p:nvSpPr>
        <p:spPr bwMode="auto">
          <a:xfrm>
            <a:off x="7869878" y="3790739"/>
            <a:ext cx="4353960" cy="5261732"/>
          </a:xfrm>
          <a:prstGeom prst="roundRect">
            <a:avLst>
              <a:gd name="adj" fmla="val 2917"/>
            </a:avLst>
          </a:prstGeom>
          <a:solidFill>
            <a:schemeClr val="bg1"/>
          </a:solidFill>
          <a:ln w="28575" algn="ctr">
            <a:noFill/>
            <a:round/>
            <a:headEnd/>
            <a:tailEnd/>
          </a:ln>
        </p:spPr>
        <p:txBody>
          <a:bodyPr lIns="125675" tIns="62838" rIns="125675" bIns="62838" rtlCol="0" anchor="ctr"/>
          <a:lstStyle/>
          <a:p>
            <a:pPr algn="l"/>
            <a:endParaRPr kumimoji="1" lang="ja-JP" altLang="en-US" sz="2700" b="1">
              <a:latin typeface="Meiryo UI" panose="020B0604030504040204" pitchFamily="50" charset="-128"/>
              <a:ea typeface="Meiryo UI" panose="020B0604030504040204" pitchFamily="50" charset="-128"/>
            </a:endParaRPr>
          </a:p>
        </p:txBody>
      </p:sp>
      <p:sp>
        <p:nvSpPr>
          <p:cNvPr id="54" name="四角形: 角を丸くする 53">
            <a:extLst>
              <a:ext uri="{FF2B5EF4-FFF2-40B4-BE49-F238E27FC236}">
                <a16:creationId xmlns:a16="http://schemas.microsoft.com/office/drawing/2014/main" id="{84C4C6F1-E48D-4A3F-B58D-9F5CBFD867E7}"/>
              </a:ext>
            </a:extLst>
          </p:cNvPr>
          <p:cNvSpPr/>
          <p:nvPr/>
        </p:nvSpPr>
        <p:spPr bwMode="auto">
          <a:xfrm>
            <a:off x="919072" y="6502392"/>
            <a:ext cx="4068000" cy="2398944"/>
          </a:xfrm>
          <a:prstGeom prst="roundRect">
            <a:avLst>
              <a:gd name="adj" fmla="val 2647"/>
            </a:avLst>
          </a:prstGeom>
          <a:solidFill>
            <a:schemeClr val="bg1"/>
          </a:solidFill>
          <a:ln w="28575" algn="ctr">
            <a:noFill/>
            <a:round/>
            <a:headEnd/>
            <a:tailEnd/>
          </a:ln>
        </p:spPr>
        <p:txBody>
          <a:bodyPr lIns="125675" tIns="62838" rIns="125675" bIns="62838" rtlCol="0" anchor="ctr"/>
          <a:lstStyle/>
          <a:p>
            <a:pPr algn="l"/>
            <a:endParaRPr kumimoji="1" lang="ja-JP" altLang="en-US" sz="2700" b="1">
              <a:latin typeface="Meiryo UI" panose="020B0604030504040204" pitchFamily="50" charset="-128"/>
              <a:ea typeface="Meiryo UI" panose="020B0604030504040204" pitchFamily="50" charset="-128"/>
            </a:endParaRPr>
          </a:p>
        </p:txBody>
      </p:sp>
      <p:sp>
        <p:nvSpPr>
          <p:cNvPr id="53" name="四角形: 角を丸くする 52">
            <a:extLst>
              <a:ext uri="{FF2B5EF4-FFF2-40B4-BE49-F238E27FC236}">
                <a16:creationId xmlns:a16="http://schemas.microsoft.com/office/drawing/2014/main" id="{03B62EF7-E758-494C-A222-7C178D7840C5}"/>
              </a:ext>
            </a:extLst>
          </p:cNvPr>
          <p:cNvSpPr/>
          <p:nvPr/>
        </p:nvSpPr>
        <p:spPr bwMode="auto">
          <a:xfrm>
            <a:off x="919072" y="3941875"/>
            <a:ext cx="4068000" cy="2398944"/>
          </a:xfrm>
          <a:prstGeom prst="roundRect">
            <a:avLst>
              <a:gd name="adj" fmla="val 2647"/>
            </a:avLst>
          </a:prstGeom>
          <a:solidFill>
            <a:schemeClr val="bg1"/>
          </a:solidFill>
          <a:ln w="28575" algn="ctr">
            <a:noFill/>
            <a:round/>
            <a:headEnd/>
            <a:tailEnd/>
          </a:ln>
        </p:spPr>
        <p:txBody>
          <a:bodyPr lIns="125675" tIns="62838" rIns="125675" bIns="62838" rtlCol="0" anchor="ctr"/>
          <a:lstStyle/>
          <a:p>
            <a:pPr algn="l"/>
            <a:endParaRPr kumimoji="1" lang="ja-JP" altLang="en-US" sz="2700" b="1">
              <a:latin typeface="Meiryo UI" panose="020B0604030504040204" pitchFamily="50" charset="-128"/>
              <a:ea typeface="Meiryo UI" panose="020B0604030504040204" pitchFamily="50" charset="-128"/>
            </a:endParaRPr>
          </a:p>
        </p:txBody>
      </p:sp>
      <p:sp>
        <p:nvSpPr>
          <p:cNvPr id="3" name="スライド番号プレースホルダー 2">
            <a:extLst>
              <a:ext uri="{FF2B5EF4-FFF2-40B4-BE49-F238E27FC236}">
                <a16:creationId xmlns:a16="http://schemas.microsoft.com/office/drawing/2014/main" id="{C0A99BDD-62FB-4D75-8C05-D827252C38E4}"/>
              </a:ext>
            </a:extLst>
          </p:cNvPr>
          <p:cNvSpPr>
            <a:spLocks noGrp="1"/>
          </p:cNvSpPr>
          <p:nvPr>
            <p:ph type="sldNum" sz="quarter" idx="4"/>
          </p:nvPr>
        </p:nvSpPr>
        <p:spPr/>
        <p:txBody>
          <a:bodyPr/>
          <a:lstStyle/>
          <a:p>
            <a:fld id="{F1BF7F6E-0413-4353-995D-100289A07FF8}" type="slidenum">
              <a:rPr lang="en-US" altLang="ja-JP" smtClean="0"/>
              <a:pPr/>
              <a:t>95</a:t>
            </a:fld>
            <a:endParaRPr lang="en-US" altLang="ja-JP" dirty="0"/>
          </a:p>
        </p:txBody>
      </p:sp>
      <p:sp>
        <p:nvSpPr>
          <p:cNvPr id="4" name="タイトル 3">
            <a:extLst>
              <a:ext uri="{FF2B5EF4-FFF2-40B4-BE49-F238E27FC236}">
                <a16:creationId xmlns:a16="http://schemas.microsoft.com/office/drawing/2014/main" id="{07597A7E-319F-4842-84B9-2955416DB246}"/>
              </a:ext>
            </a:extLst>
          </p:cNvPr>
          <p:cNvSpPr>
            <a:spLocks noGrp="1"/>
          </p:cNvSpPr>
          <p:nvPr>
            <p:ph type="title"/>
          </p:nvPr>
        </p:nvSpPr>
        <p:spPr/>
        <p:txBody>
          <a:bodyPr/>
          <a:lstStyle/>
          <a:p>
            <a:r>
              <a:rPr lang="ja-JP" altLang="en-US" dirty="0">
                <a:solidFill>
                  <a:srgbClr val="191919"/>
                </a:solidFill>
                <a:latin typeface="Meiryo UI" panose="020B0604030504040204" pitchFamily="50" charset="-128"/>
                <a:ea typeface="Meiryo UI" panose="020B0604030504040204" pitchFamily="50" charset="-128"/>
                <a:sym typeface="ヒラギノ角ゴ ProN W6" charset="0"/>
              </a:rPr>
              <a:t>ソフトバンクヘルプデスク</a:t>
            </a:r>
            <a:endParaRPr kumimoji="1" lang="ja-JP" altLang="en-US" dirty="0"/>
          </a:p>
        </p:txBody>
      </p:sp>
      <p:sp>
        <p:nvSpPr>
          <p:cNvPr id="5" name="コンテンツ プレースホルダ 28">
            <a:extLst>
              <a:ext uri="{FF2B5EF4-FFF2-40B4-BE49-F238E27FC236}">
                <a16:creationId xmlns:a16="http://schemas.microsoft.com/office/drawing/2014/main" id="{8EC767BE-E164-45F1-8813-F5C10FB64161}"/>
              </a:ext>
            </a:extLst>
          </p:cNvPr>
          <p:cNvSpPr txBox="1">
            <a:spLocks/>
          </p:cNvSpPr>
          <p:nvPr/>
        </p:nvSpPr>
        <p:spPr>
          <a:xfrm>
            <a:off x="360006" y="1257478"/>
            <a:ext cx="12283200" cy="1368000"/>
          </a:xfrm>
          <a:prstGeom prst="rect">
            <a:avLst/>
          </a:prstGeom>
        </p:spPr>
        <p:txBody>
          <a:bodyPr lIns="0" rIns="0" anchor="ctr" anchorCtr="0"/>
          <a:lstStyle>
            <a:lvl1pPr marL="215900" algn="l" rtl="0" fontAlgn="base">
              <a:spcBef>
                <a:spcPts val="2400"/>
              </a:spcBef>
              <a:spcAft>
                <a:spcPct val="0"/>
              </a:spcAft>
              <a:defRPr sz="4400">
                <a:solidFill>
                  <a:schemeClr val="tx1"/>
                </a:solidFill>
                <a:latin typeface="HGP創英角ｺﾞｼｯｸUB" panose="020B0900000000000000" pitchFamily="50" charset="-128"/>
                <a:ea typeface="HGP創英角ｺﾞｼｯｸUB" panose="020B0900000000000000" pitchFamily="50" charset="-128"/>
                <a:cs typeface="+mn-cs"/>
                <a:sym typeface="ヒラギノ角ゴ ProN W6" charset="0"/>
              </a:defRPr>
            </a:lvl1pPr>
            <a:lvl2pPr marL="1231900" indent="-571500" algn="l" rtl="0" fontAlgn="base">
              <a:spcBef>
                <a:spcPts val="2400"/>
              </a:spcBef>
              <a:spcAft>
                <a:spcPct val="0"/>
              </a:spcAft>
              <a:buClr>
                <a:srgbClr val="000000"/>
              </a:buClr>
              <a:buSzPct val="171000"/>
              <a:buFont typeface="ヒラギノ角ゴ ProN W3" charset="0"/>
              <a:buChar char="•"/>
              <a:defRPr sz="4400">
                <a:solidFill>
                  <a:schemeClr val="tx1"/>
                </a:solidFill>
                <a:latin typeface="HGP創英角ｺﾞｼｯｸUB" panose="020B0900000000000000" pitchFamily="50" charset="-128"/>
                <a:ea typeface="HGP創英角ｺﾞｼｯｸUB" panose="020B0900000000000000" pitchFamily="50" charset="-128"/>
                <a:cs typeface="+mn-cs"/>
                <a:sym typeface="ヒラギノ角ゴ ProN W6" charset="0"/>
              </a:defRPr>
            </a:lvl2pPr>
            <a:lvl3pPr marL="1676400" indent="-571500" algn="l" rtl="0" fontAlgn="base">
              <a:spcBef>
                <a:spcPts val="2400"/>
              </a:spcBef>
              <a:spcAft>
                <a:spcPct val="0"/>
              </a:spcAft>
              <a:buClr>
                <a:srgbClr val="000000"/>
              </a:buClr>
              <a:buSzPct val="171000"/>
              <a:buFont typeface="ヒラギノ角ゴ ProN W3" charset="0"/>
              <a:buChar char="•"/>
              <a:defRPr sz="4400">
                <a:solidFill>
                  <a:schemeClr val="tx1"/>
                </a:solidFill>
                <a:latin typeface="HGP創英角ｺﾞｼｯｸUB" panose="020B0900000000000000" pitchFamily="50" charset="-128"/>
                <a:ea typeface="HGP創英角ｺﾞｼｯｸUB" panose="020B0900000000000000" pitchFamily="50" charset="-128"/>
                <a:cs typeface="+mn-cs"/>
                <a:sym typeface="ヒラギノ角ゴ ProN W6" charset="0"/>
              </a:defRPr>
            </a:lvl3pPr>
            <a:lvl4pPr marL="2120900" indent="-571500" algn="l" rtl="0" fontAlgn="base">
              <a:spcBef>
                <a:spcPts val="2400"/>
              </a:spcBef>
              <a:spcAft>
                <a:spcPct val="0"/>
              </a:spcAft>
              <a:buClr>
                <a:srgbClr val="000000"/>
              </a:buClr>
              <a:buSzPct val="171000"/>
              <a:buFont typeface="ヒラギノ角ゴ ProN W3" charset="0"/>
              <a:buChar char="•"/>
              <a:defRPr sz="4400">
                <a:solidFill>
                  <a:schemeClr val="tx1"/>
                </a:solidFill>
                <a:latin typeface="HGP創英角ｺﾞｼｯｸUB" panose="020B0900000000000000" pitchFamily="50" charset="-128"/>
                <a:ea typeface="HGP創英角ｺﾞｼｯｸUB" panose="020B0900000000000000" pitchFamily="50" charset="-128"/>
                <a:cs typeface="+mn-cs"/>
                <a:sym typeface="ヒラギノ角ゴ ProN W6" charset="0"/>
              </a:defRPr>
            </a:lvl4pPr>
            <a:lvl5pPr marL="2565400" indent="-571500" algn="l" rtl="0" fontAlgn="base">
              <a:spcBef>
                <a:spcPts val="2400"/>
              </a:spcBef>
              <a:spcAft>
                <a:spcPct val="0"/>
              </a:spcAft>
              <a:buClr>
                <a:srgbClr val="000000"/>
              </a:buClr>
              <a:buSzPct val="171000"/>
              <a:buFont typeface="ヒラギノ角ゴ ProN W3" charset="0"/>
              <a:buChar char="•"/>
              <a:defRPr sz="4400">
                <a:solidFill>
                  <a:schemeClr val="tx1"/>
                </a:solidFill>
                <a:latin typeface="HGP創英角ｺﾞｼｯｸUB" panose="020B0900000000000000" pitchFamily="50" charset="-128"/>
                <a:ea typeface="HGP創英角ｺﾞｼｯｸUB" panose="020B0900000000000000" pitchFamily="50" charset="-128"/>
                <a:cs typeface="+mn-cs"/>
                <a:sym typeface="ヒラギノ角ゴ ProN W6" charset="0"/>
              </a:defRPr>
            </a:lvl5pPr>
            <a:lvl6pPr marL="3022600" indent="-571500" algn="l" rtl="0" fontAlgn="base">
              <a:spcBef>
                <a:spcPts val="2400"/>
              </a:spcBef>
              <a:spcAft>
                <a:spcPct val="0"/>
              </a:spcAft>
              <a:buClr>
                <a:srgbClr val="000000"/>
              </a:buClr>
              <a:buSzPct val="171000"/>
              <a:buFont typeface="ヒラギノ角ゴ ProN W3" charset="0"/>
              <a:buChar char="•"/>
              <a:defRPr sz="3800">
                <a:solidFill>
                  <a:schemeClr val="tx1"/>
                </a:solidFill>
                <a:latin typeface="+mn-lt"/>
                <a:ea typeface="+mn-ea"/>
                <a:cs typeface="+mn-cs"/>
                <a:sym typeface="ヒラギノ角ゴ ProN W6" charset="0"/>
              </a:defRPr>
            </a:lvl6pPr>
            <a:lvl7pPr marL="3479800" indent="-571500" algn="l" rtl="0" fontAlgn="base">
              <a:spcBef>
                <a:spcPts val="2400"/>
              </a:spcBef>
              <a:spcAft>
                <a:spcPct val="0"/>
              </a:spcAft>
              <a:buClr>
                <a:srgbClr val="000000"/>
              </a:buClr>
              <a:buSzPct val="171000"/>
              <a:buFont typeface="ヒラギノ角ゴ ProN W3" charset="0"/>
              <a:buChar char="•"/>
              <a:defRPr sz="3800">
                <a:solidFill>
                  <a:schemeClr val="tx1"/>
                </a:solidFill>
                <a:latin typeface="+mn-lt"/>
                <a:ea typeface="+mn-ea"/>
                <a:cs typeface="+mn-cs"/>
                <a:sym typeface="ヒラギノ角ゴ ProN W6" charset="0"/>
              </a:defRPr>
            </a:lvl7pPr>
            <a:lvl8pPr marL="3937000" indent="-571500" algn="l" rtl="0" fontAlgn="base">
              <a:spcBef>
                <a:spcPts val="2400"/>
              </a:spcBef>
              <a:spcAft>
                <a:spcPct val="0"/>
              </a:spcAft>
              <a:buClr>
                <a:srgbClr val="000000"/>
              </a:buClr>
              <a:buSzPct val="171000"/>
              <a:buFont typeface="ヒラギノ角ゴ ProN W3" charset="0"/>
              <a:buChar char="•"/>
              <a:defRPr sz="3800">
                <a:solidFill>
                  <a:schemeClr val="tx1"/>
                </a:solidFill>
                <a:latin typeface="+mn-lt"/>
                <a:ea typeface="+mn-ea"/>
                <a:cs typeface="+mn-cs"/>
                <a:sym typeface="ヒラギノ角ゴ ProN W6" charset="0"/>
              </a:defRPr>
            </a:lvl8pPr>
            <a:lvl9pPr marL="4394200" indent="-571500" algn="l" rtl="0" fontAlgn="base">
              <a:spcBef>
                <a:spcPts val="2400"/>
              </a:spcBef>
              <a:spcAft>
                <a:spcPct val="0"/>
              </a:spcAft>
              <a:buClr>
                <a:srgbClr val="000000"/>
              </a:buClr>
              <a:buSzPct val="171000"/>
              <a:buFont typeface="ヒラギノ角ゴ ProN W3" charset="0"/>
              <a:buChar char="•"/>
              <a:defRPr sz="3800">
                <a:solidFill>
                  <a:schemeClr val="tx1"/>
                </a:solidFill>
                <a:latin typeface="+mn-lt"/>
                <a:ea typeface="+mn-ea"/>
                <a:cs typeface="+mn-cs"/>
                <a:sym typeface="ヒラギノ角ゴ ProN W6" charset="0"/>
              </a:defRPr>
            </a:lvl9pPr>
          </a:lstStyle>
          <a:p>
            <a:pPr marL="0" algn="ctr">
              <a:spcBef>
                <a:spcPts val="0"/>
              </a:spcBef>
            </a:pPr>
            <a:r>
              <a:rPr kumimoji="1" lang="ja-JP" altLang="en-US" sz="3000" dirty="0">
                <a:latin typeface="Meiryo UI" panose="020B0604030504040204" pitchFamily="50" charset="-128"/>
                <a:ea typeface="Meiryo UI" panose="020B0604030504040204" pitchFamily="50" charset="-128"/>
                <a:cs typeface="Arial" pitchFamily="34" charset="0"/>
              </a:rPr>
              <a:t>管理者</a:t>
            </a:r>
            <a:r>
              <a:rPr kumimoji="1" lang="en-US" altLang="ja-JP" sz="3000" dirty="0">
                <a:latin typeface="Meiryo UI" panose="020B0604030504040204" pitchFamily="50" charset="-128"/>
                <a:ea typeface="Meiryo UI" panose="020B0604030504040204" pitchFamily="50" charset="-128"/>
                <a:cs typeface="Arial" pitchFamily="34" charset="0"/>
              </a:rPr>
              <a:t>/</a:t>
            </a:r>
            <a:r>
              <a:rPr kumimoji="1" lang="ja-JP" altLang="en-US" sz="3000" dirty="0">
                <a:latin typeface="Meiryo UI" panose="020B0604030504040204" pitchFamily="50" charset="-128"/>
                <a:ea typeface="Meiryo UI" panose="020B0604030504040204" pitchFamily="50" charset="-128"/>
                <a:cs typeface="Arial" pitchFamily="34" charset="0"/>
              </a:rPr>
              <a:t>利用者向けヘルプデスクをご提供、英</a:t>
            </a:r>
            <a:r>
              <a:rPr kumimoji="1" lang="en-US" altLang="ja-JP" sz="3000" dirty="0">
                <a:latin typeface="Meiryo UI" panose="020B0604030504040204" pitchFamily="50" charset="-128"/>
                <a:ea typeface="Meiryo UI" panose="020B0604030504040204" pitchFamily="50" charset="-128"/>
                <a:cs typeface="Arial" pitchFamily="34" charset="0"/>
              </a:rPr>
              <a:t>/</a:t>
            </a:r>
            <a:r>
              <a:rPr kumimoji="1" lang="ja-JP" altLang="en-US" sz="3000" dirty="0">
                <a:latin typeface="Meiryo UI" panose="020B0604030504040204" pitchFamily="50" charset="-128"/>
                <a:ea typeface="Meiryo UI" panose="020B0604030504040204" pitchFamily="50" charset="-128"/>
                <a:cs typeface="Arial" pitchFamily="34" charset="0"/>
              </a:rPr>
              <a:t>中対応可</a:t>
            </a:r>
          </a:p>
        </p:txBody>
      </p:sp>
      <p:sp>
        <p:nvSpPr>
          <p:cNvPr id="6" name="テキスト ボックス 5">
            <a:extLst>
              <a:ext uri="{FF2B5EF4-FFF2-40B4-BE49-F238E27FC236}">
                <a16:creationId xmlns:a16="http://schemas.microsoft.com/office/drawing/2014/main" id="{53B492B9-77E5-4D62-9DA1-F7C3A4CCA6E8}"/>
              </a:ext>
            </a:extLst>
          </p:cNvPr>
          <p:cNvSpPr txBox="1"/>
          <p:nvPr/>
        </p:nvSpPr>
        <p:spPr>
          <a:xfrm>
            <a:off x="360006" y="2422740"/>
            <a:ext cx="12283200" cy="1095428"/>
          </a:xfrm>
          <a:prstGeom prst="rect">
            <a:avLst/>
          </a:prstGeom>
          <a:noFill/>
        </p:spPr>
        <p:txBody>
          <a:bodyPr wrap="square" anchor="ctr" anchorCtr="1">
            <a:spAutoFit/>
          </a:bodyPr>
          <a:lstStyle/>
          <a:p>
            <a:pPr>
              <a:lnSpc>
                <a:spcPts val="2700"/>
              </a:lnSpc>
              <a:spcBef>
                <a:spcPts val="0"/>
              </a:spcBef>
              <a:buSzPct val="80000"/>
              <a:defRPr/>
            </a:pPr>
            <a:r>
              <a:rPr lang="ja-JP" altLang="en-US" sz="2000" kern="0" dirty="0">
                <a:solidFill>
                  <a:schemeClr val="tx1"/>
                </a:solidFill>
                <a:latin typeface="Meiryo UI" panose="020B0604030504040204" pitchFamily="50" charset="-128"/>
                <a:ea typeface="Meiryo UI" panose="020B0604030504040204" pitchFamily="50" charset="-128"/>
                <a:sym typeface="ヒラギノ角ゴ ProN W6" charset="0"/>
              </a:rPr>
              <a:t>管理者様向け電話サポートを行います。</a:t>
            </a:r>
          </a:p>
          <a:p>
            <a:pPr>
              <a:lnSpc>
                <a:spcPts val="2700"/>
              </a:lnSpc>
              <a:spcBef>
                <a:spcPts val="0"/>
              </a:spcBef>
              <a:buSzPct val="80000"/>
              <a:defRPr/>
            </a:pPr>
            <a:r>
              <a:rPr lang="ja-JP" altLang="en-US" sz="2000" kern="0" dirty="0">
                <a:solidFill>
                  <a:schemeClr val="tx1"/>
                </a:solidFill>
                <a:latin typeface="Meiryo UI" panose="020B0604030504040204" pitchFamily="50" charset="-128"/>
                <a:ea typeface="Meiryo UI" panose="020B0604030504040204" pitchFamily="50" charset="-128"/>
                <a:sym typeface="ヒラギノ角ゴ ProN W6" charset="0"/>
              </a:rPr>
              <a:t>遠隔ロック、遠隔消去、パスワード一時解除の操作代行を行います。</a:t>
            </a:r>
          </a:p>
          <a:p>
            <a:pPr>
              <a:lnSpc>
                <a:spcPts val="2700"/>
              </a:lnSpc>
              <a:spcBef>
                <a:spcPts val="0"/>
              </a:spcBef>
              <a:buSzPct val="80000"/>
              <a:defRPr/>
            </a:pPr>
            <a:r>
              <a:rPr lang="ja-JP" altLang="en-US" sz="2000" kern="0" dirty="0">
                <a:solidFill>
                  <a:schemeClr val="tx1"/>
                </a:solidFill>
                <a:latin typeface="Meiryo UI" panose="020B0604030504040204" pitchFamily="50" charset="-128"/>
                <a:ea typeface="Meiryo UI" panose="020B0604030504040204" pitchFamily="50" charset="-128"/>
                <a:sym typeface="ヒラギノ角ゴ ProN W6" charset="0"/>
              </a:rPr>
              <a:t>デバイスに関する一般的な問合せの対応も行います（日本利用のみ）。</a:t>
            </a:r>
          </a:p>
        </p:txBody>
      </p:sp>
      <p:sp>
        <p:nvSpPr>
          <p:cNvPr id="7" name="角丸四角形 13">
            <a:extLst>
              <a:ext uri="{FF2B5EF4-FFF2-40B4-BE49-F238E27FC236}">
                <a16:creationId xmlns:a16="http://schemas.microsoft.com/office/drawing/2014/main" id="{BA7B6D30-7ED2-4648-9B64-083F792CBD53}"/>
              </a:ext>
            </a:extLst>
          </p:cNvPr>
          <p:cNvSpPr/>
          <p:nvPr/>
        </p:nvSpPr>
        <p:spPr bwMode="auto">
          <a:xfrm>
            <a:off x="6717750" y="360000"/>
            <a:ext cx="1080000" cy="288000"/>
          </a:xfrm>
          <a:prstGeom prst="roundRect">
            <a:avLst>
              <a:gd name="adj" fmla="val 13229"/>
            </a:avLst>
          </a:prstGeom>
          <a:solidFill>
            <a:srgbClr val="898FC3"/>
          </a:solidFill>
          <a:ln w="285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defRPr/>
            </a:pPr>
            <a:r>
              <a:rPr kumimoji="1" lang="en-US" altLang="ja-JP" sz="1400" b="1" kern="0" dirty="0">
                <a:solidFill>
                  <a:srgbClr val="FFFFFF"/>
                </a:solidFill>
                <a:latin typeface="Meiryo UI" panose="020B0604030504040204" pitchFamily="50" charset="-128"/>
                <a:ea typeface="Meiryo UI" panose="020B0604030504040204" pitchFamily="50" charset="-128"/>
                <a:cs typeface="Verdana" panose="020B0604030504040204" pitchFamily="34" charset="0"/>
              </a:rPr>
              <a:t>iOS</a:t>
            </a:r>
            <a:endParaRPr kumimoji="1" lang="ja-JP" altLang="en-US" sz="1400" b="1" kern="0" dirty="0">
              <a:solidFill>
                <a:srgbClr val="FFFFFF"/>
              </a:solidFill>
              <a:latin typeface="Meiryo UI" panose="020B0604030504040204" pitchFamily="50" charset="-128"/>
              <a:ea typeface="Meiryo UI" panose="020B0604030504040204" pitchFamily="50" charset="-128"/>
              <a:cs typeface="Verdana" panose="020B0604030504040204" pitchFamily="34" charset="0"/>
            </a:endParaRPr>
          </a:p>
        </p:txBody>
      </p:sp>
      <p:sp>
        <p:nvSpPr>
          <p:cNvPr id="8" name="角丸四角形 13">
            <a:extLst>
              <a:ext uri="{FF2B5EF4-FFF2-40B4-BE49-F238E27FC236}">
                <a16:creationId xmlns:a16="http://schemas.microsoft.com/office/drawing/2014/main" id="{E5F24787-DA2A-4539-8802-F9E9EFBA13CF}"/>
              </a:ext>
            </a:extLst>
          </p:cNvPr>
          <p:cNvSpPr/>
          <p:nvPr/>
        </p:nvSpPr>
        <p:spPr bwMode="auto">
          <a:xfrm>
            <a:off x="7869878" y="360000"/>
            <a:ext cx="1080000" cy="288000"/>
          </a:xfrm>
          <a:prstGeom prst="roundRect">
            <a:avLst>
              <a:gd name="adj" fmla="val 13229"/>
            </a:avLst>
          </a:prstGeom>
          <a:solidFill>
            <a:srgbClr val="92D050"/>
          </a:solidFill>
          <a:ln w="285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defRPr/>
            </a:pPr>
            <a:r>
              <a:rPr lang="en-US" altLang="ja-JP" sz="1400" b="1" kern="0" dirty="0">
                <a:solidFill>
                  <a:srgbClr val="FFFFFF"/>
                </a:solidFill>
                <a:latin typeface="Meiryo UI" panose="020B0604030504040204" pitchFamily="50" charset="-128"/>
                <a:ea typeface="Meiryo UI" panose="020B0604030504040204" pitchFamily="50" charset="-128"/>
                <a:cs typeface="Verdana" panose="020B0604030504040204" pitchFamily="34" charset="0"/>
              </a:rPr>
              <a:t>Android</a:t>
            </a:r>
            <a:endParaRPr kumimoji="1" lang="ja-JP" altLang="en-US" sz="1400" b="1" kern="0" dirty="0">
              <a:solidFill>
                <a:srgbClr val="FFFFFF"/>
              </a:solidFill>
              <a:latin typeface="Meiryo UI" panose="020B0604030504040204" pitchFamily="50" charset="-128"/>
              <a:ea typeface="Meiryo UI" panose="020B0604030504040204" pitchFamily="50" charset="-128"/>
              <a:cs typeface="Verdana" panose="020B0604030504040204" pitchFamily="34" charset="0"/>
            </a:endParaRPr>
          </a:p>
        </p:txBody>
      </p:sp>
      <p:sp>
        <p:nvSpPr>
          <p:cNvPr id="9" name="角丸四角形 13">
            <a:extLst>
              <a:ext uri="{FF2B5EF4-FFF2-40B4-BE49-F238E27FC236}">
                <a16:creationId xmlns:a16="http://schemas.microsoft.com/office/drawing/2014/main" id="{2106A5AB-3394-426A-A825-7F09DBA458C1}"/>
              </a:ext>
            </a:extLst>
          </p:cNvPr>
          <p:cNvSpPr/>
          <p:nvPr/>
        </p:nvSpPr>
        <p:spPr bwMode="auto">
          <a:xfrm>
            <a:off x="9022006" y="360000"/>
            <a:ext cx="1080000" cy="288000"/>
          </a:xfrm>
          <a:prstGeom prst="roundRect">
            <a:avLst>
              <a:gd name="adj" fmla="val 13229"/>
            </a:avLst>
          </a:prstGeom>
          <a:solidFill>
            <a:srgbClr val="FF9933"/>
          </a:solidFill>
          <a:ln w="285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defRPr/>
            </a:pPr>
            <a:r>
              <a:rPr kumimoji="1" lang="en-US" altLang="ja-JP" sz="1400" b="1" kern="0" dirty="0">
                <a:solidFill>
                  <a:srgbClr val="FFFFFF"/>
                </a:solidFill>
                <a:latin typeface="Meiryo UI" panose="020B0604030504040204" pitchFamily="50" charset="-128"/>
                <a:ea typeface="Meiryo UI" panose="020B0604030504040204" pitchFamily="50" charset="-128"/>
                <a:cs typeface="Verdana" panose="020B0604030504040204" pitchFamily="34" charset="0"/>
              </a:rPr>
              <a:t>4G</a:t>
            </a:r>
            <a:endParaRPr kumimoji="1" lang="ja-JP" altLang="en-US" sz="1400" b="1" kern="0" dirty="0">
              <a:solidFill>
                <a:srgbClr val="FFFFFF"/>
              </a:solidFill>
              <a:latin typeface="Meiryo UI" panose="020B0604030504040204" pitchFamily="50" charset="-128"/>
              <a:ea typeface="Meiryo UI" panose="020B0604030504040204" pitchFamily="50" charset="-128"/>
              <a:cs typeface="Verdana" panose="020B0604030504040204" pitchFamily="34" charset="0"/>
            </a:endParaRPr>
          </a:p>
        </p:txBody>
      </p:sp>
      <p:pic>
        <p:nvPicPr>
          <p:cNvPr id="16" name="図 15">
            <a:extLst>
              <a:ext uri="{FF2B5EF4-FFF2-40B4-BE49-F238E27FC236}">
                <a16:creationId xmlns:a16="http://schemas.microsoft.com/office/drawing/2014/main" id="{61004710-2D36-4837-B9DD-8024290FADB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096138" y="4876006"/>
            <a:ext cx="3901440" cy="2599944"/>
          </a:xfrm>
          <a:prstGeom prst="rect">
            <a:avLst/>
          </a:prstGeom>
        </p:spPr>
      </p:pic>
      <p:pic>
        <p:nvPicPr>
          <p:cNvPr id="19" name="Picture 1">
            <a:extLst>
              <a:ext uri="{FF2B5EF4-FFF2-40B4-BE49-F238E27FC236}">
                <a16:creationId xmlns:a16="http://schemas.microsoft.com/office/drawing/2014/main" id="{97F6AB94-7F89-40FA-8EAC-E551632C72EC}"/>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8823356" y="4155926"/>
            <a:ext cx="2447004" cy="35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nvGrpSpPr>
          <p:cNvPr id="22" name="グループ化 21">
            <a:extLst>
              <a:ext uri="{FF2B5EF4-FFF2-40B4-BE49-F238E27FC236}">
                <a16:creationId xmlns:a16="http://schemas.microsoft.com/office/drawing/2014/main" id="{5BF49016-31AA-4A89-A8B4-82B97EC2270D}"/>
              </a:ext>
            </a:extLst>
          </p:cNvPr>
          <p:cNvGrpSpPr/>
          <p:nvPr/>
        </p:nvGrpSpPr>
        <p:grpSpPr>
          <a:xfrm>
            <a:off x="8096138" y="7532875"/>
            <a:ext cx="3901440" cy="1318835"/>
            <a:chOff x="8096138" y="7489338"/>
            <a:chExt cx="3901440" cy="1318835"/>
          </a:xfrm>
          <a:effectLst>
            <a:outerShdw blurRad="50800" dist="38100" dir="2700000" algn="tl" rotWithShape="0">
              <a:prstClr val="black">
                <a:alpha val="40000"/>
              </a:prstClr>
            </a:outerShdw>
          </a:effectLst>
        </p:grpSpPr>
        <p:sp>
          <p:nvSpPr>
            <p:cNvPr id="20" name="四角形: 角を丸くする 19">
              <a:extLst>
                <a:ext uri="{FF2B5EF4-FFF2-40B4-BE49-F238E27FC236}">
                  <a16:creationId xmlns:a16="http://schemas.microsoft.com/office/drawing/2014/main" id="{488115CE-B302-403A-B65E-D1FE7B9A4803}"/>
                </a:ext>
              </a:extLst>
            </p:cNvPr>
            <p:cNvSpPr/>
            <p:nvPr/>
          </p:nvSpPr>
          <p:spPr bwMode="auto">
            <a:xfrm>
              <a:off x="8096138" y="7826109"/>
              <a:ext cx="3901440" cy="982064"/>
            </a:xfrm>
            <a:prstGeom prst="roundRect">
              <a:avLst>
                <a:gd name="adj" fmla="val 6466"/>
              </a:avLst>
            </a:prstGeom>
            <a:solidFill>
              <a:schemeClr val="bg1">
                <a:lumMod val="50000"/>
              </a:schemeClr>
            </a:solidFill>
            <a:ln w="28575" algn="ctr">
              <a:noFill/>
              <a:round/>
              <a:headEnd/>
              <a:tailEnd/>
            </a:ln>
          </p:spPr>
          <p:txBody>
            <a:bodyPr lIns="0" tIns="0" rIns="0" bIns="0" rtlCol="0" anchor="ctr" anchorCtr="1"/>
            <a:lstStyle/>
            <a:p>
              <a:pPr>
                <a:spcBef>
                  <a:spcPts val="0"/>
                </a:spcBef>
              </a:pPr>
              <a:r>
                <a:rPr lang="ja-JP" altLang="en-US" sz="2000" b="1" dirty="0">
                  <a:solidFill>
                    <a:schemeClr val="bg1"/>
                  </a:solidFill>
                  <a:latin typeface="Meiryo UI" panose="020B0604030504040204" pitchFamily="50" charset="-128"/>
                  <a:ea typeface="Meiryo UI" panose="020B0604030504040204" pitchFamily="50" charset="-128"/>
                </a:rPr>
                <a:t>ソフトバンクヘルプデスク</a:t>
              </a:r>
              <a:endParaRPr lang="en-US" altLang="ja-JP" sz="2000" b="1" dirty="0">
                <a:solidFill>
                  <a:schemeClr val="bg1"/>
                </a:solidFill>
                <a:latin typeface="Meiryo UI" panose="020B0604030504040204" pitchFamily="50" charset="-128"/>
                <a:ea typeface="Meiryo UI" panose="020B0604030504040204" pitchFamily="50" charset="-128"/>
              </a:endParaRPr>
            </a:p>
            <a:p>
              <a:pPr>
                <a:spcBef>
                  <a:spcPts val="0"/>
                </a:spcBef>
              </a:pPr>
              <a:r>
                <a:rPr lang="ja-JP" altLang="en-US" sz="2000" b="1" dirty="0">
                  <a:solidFill>
                    <a:schemeClr val="bg1"/>
                  </a:solidFill>
                  <a:latin typeface="Meiryo UI" panose="020B0604030504040204" pitchFamily="50" charset="-128"/>
                  <a:ea typeface="Meiryo UI" panose="020B0604030504040204" pitchFamily="50" charset="-128"/>
                </a:rPr>
                <a:t>（日・英・中）</a:t>
              </a:r>
              <a:endParaRPr kumimoji="1" lang="ja-JP" altLang="en-US" sz="2000" b="1" dirty="0">
                <a:solidFill>
                  <a:schemeClr val="bg1"/>
                </a:solidFill>
                <a:latin typeface="Meiryo UI" panose="020B0604030504040204" pitchFamily="50" charset="-128"/>
                <a:ea typeface="Meiryo UI" panose="020B0604030504040204" pitchFamily="50" charset="-128"/>
              </a:endParaRPr>
            </a:p>
          </p:txBody>
        </p:sp>
        <p:sp>
          <p:nvSpPr>
            <p:cNvPr id="21" name="二等辺三角形 20">
              <a:extLst>
                <a:ext uri="{FF2B5EF4-FFF2-40B4-BE49-F238E27FC236}">
                  <a16:creationId xmlns:a16="http://schemas.microsoft.com/office/drawing/2014/main" id="{3F3D8036-E4C4-4377-A7BB-A95BA5CC3E1B}"/>
                </a:ext>
              </a:extLst>
            </p:cNvPr>
            <p:cNvSpPr/>
            <p:nvPr/>
          </p:nvSpPr>
          <p:spPr bwMode="auto">
            <a:xfrm>
              <a:off x="9864486" y="7489338"/>
              <a:ext cx="364745" cy="400971"/>
            </a:xfrm>
            <a:prstGeom prst="triangle">
              <a:avLst/>
            </a:prstGeom>
            <a:solidFill>
              <a:schemeClr val="bg1">
                <a:lumMod val="50000"/>
              </a:schemeClr>
            </a:solidFill>
            <a:ln w="28575" algn="ctr">
              <a:noFill/>
              <a:round/>
              <a:headEnd/>
              <a:tailEnd/>
            </a:ln>
          </p:spPr>
          <p:txBody>
            <a:bodyPr lIns="125675" tIns="62838" rIns="125675" bIns="62838" rtlCol="0" anchor="ctr"/>
            <a:lstStyle/>
            <a:p>
              <a:pPr algn="l"/>
              <a:endParaRPr kumimoji="1" lang="ja-JP" altLang="en-US" sz="2700" b="1">
                <a:latin typeface="Meiryo UI" panose="020B0604030504040204" pitchFamily="50" charset="-128"/>
                <a:ea typeface="Meiryo UI" panose="020B0604030504040204" pitchFamily="50" charset="-128"/>
              </a:endParaRPr>
            </a:p>
          </p:txBody>
        </p:sp>
      </p:grpSp>
      <p:grpSp>
        <p:nvGrpSpPr>
          <p:cNvPr id="23" name="グループ化 22">
            <a:extLst>
              <a:ext uri="{FF2B5EF4-FFF2-40B4-BE49-F238E27FC236}">
                <a16:creationId xmlns:a16="http://schemas.microsoft.com/office/drawing/2014/main" id="{B7416A92-7D05-4364-A929-A0362D77D4C9}"/>
              </a:ext>
            </a:extLst>
          </p:cNvPr>
          <p:cNvGrpSpPr/>
          <p:nvPr/>
        </p:nvGrpSpPr>
        <p:grpSpPr>
          <a:xfrm>
            <a:off x="11205650" y="6660367"/>
            <a:ext cx="1542007" cy="1542007"/>
            <a:chOff x="10102005" y="6460181"/>
            <a:chExt cx="2340000" cy="2340000"/>
          </a:xfrm>
        </p:grpSpPr>
        <p:sp>
          <p:nvSpPr>
            <p:cNvPr id="24" name="楕円 23">
              <a:extLst>
                <a:ext uri="{FF2B5EF4-FFF2-40B4-BE49-F238E27FC236}">
                  <a16:creationId xmlns:a16="http://schemas.microsoft.com/office/drawing/2014/main" id="{E8981006-F562-4BF7-A164-F002B04856EF}"/>
                </a:ext>
              </a:extLst>
            </p:cNvPr>
            <p:cNvSpPr>
              <a:spLocks noChangeAspect="1"/>
            </p:cNvSpPr>
            <p:nvPr/>
          </p:nvSpPr>
          <p:spPr bwMode="auto">
            <a:xfrm>
              <a:off x="10102005" y="6460181"/>
              <a:ext cx="2340000" cy="2340000"/>
            </a:xfrm>
            <a:prstGeom prst="ellipse">
              <a:avLst/>
            </a:prstGeom>
            <a:solidFill>
              <a:srgbClr val="FD7F01"/>
            </a:solidFill>
            <a:ln w="25400" cap="flat" cmpd="sng" algn="ctr">
              <a:noFill/>
              <a:prstDash val="solid"/>
              <a:round/>
              <a:headEnd type="none" w="med" len="med"/>
              <a:tailEnd type="none" w="med" len="med"/>
            </a:ln>
            <a:effectLst>
              <a:outerShdw blurRad="114300" dist="114300" dir="36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25" name="正方形/長方形 7">
              <a:extLst>
                <a:ext uri="{FF2B5EF4-FFF2-40B4-BE49-F238E27FC236}">
                  <a16:creationId xmlns:a16="http://schemas.microsoft.com/office/drawing/2014/main" id="{52A2F313-A6EB-4908-82E0-35E1E1B6148D}"/>
                </a:ext>
              </a:extLst>
            </p:cNvPr>
            <p:cNvSpPr>
              <a:spLocks noChangeArrowheads="1"/>
            </p:cNvSpPr>
            <p:nvPr/>
          </p:nvSpPr>
          <p:spPr bwMode="auto">
            <a:xfrm>
              <a:off x="10102005" y="7015918"/>
              <a:ext cx="2340000" cy="12285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noAutofit/>
            </a:bodyPr>
            <a:lstStyle/>
            <a:p>
              <a:r>
                <a:rPr lang="en-US" altLang="ja-JP" sz="2000" b="1" dirty="0">
                  <a:solidFill>
                    <a:schemeClr val="bg1"/>
                  </a:solidFill>
                  <a:latin typeface="Meiryo UI" panose="020B0604030504040204" pitchFamily="50" charset="-128"/>
                  <a:ea typeface="Meiryo UI" panose="020B0604030504040204" pitchFamily="50" charset="-128"/>
                </a:rPr>
                <a:t>24</a:t>
              </a:r>
              <a:r>
                <a:rPr lang="ja-JP" altLang="en-US" sz="2000" b="1" dirty="0">
                  <a:solidFill>
                    <a:schemeClr val="bg1"/>
                  </a:solidFill>
                  <a:latin typeface="Meiryo UI" panose="020B0604030504040204" pitchFamily="50" charset="-128"/>
                  <a:ea typeface="Meiryo UI" panose="020B0604030504040204" pitchFamily="50" charset="-128"/>
                </a:rPr>
                <a:t>時間</a:t>
              </a:r>
              <a:br>
                <a:rPr lang="ja-JP" altLang="en-US" sz="2000" b="1" dirty="0">
                  <a:solidFill>
                    <a:schemeClr val="bg1"/>
                  </a:solidFill>
                  <a:latin typeface="Meiryo UI" panose="020B0604030504040204" pitchFamily="50" charset="-128"/>
                  <a:ea typeface="Meiryo UI" panose="020B0604030504040204" pitchFamily="50" charset="-128"/>
                </a:rPr>
              </a:br>
              <a:r>
                <a:rPr lang="en-US" altLang="ja-JP" sz="2000" b="1" dirty="0">
                  <a:solidFill>
                    <a:schemeClr val="bg1"/>
                  </a:solidFill>
                  <a:latin typeface="Meiryo UI" panose="020B0604030504040204" pitchFamily="50" charset="-128"/>
                  <a:ea typeface="Meiryo UI" panose="020B0604030504040204" pitchFamily="50" charset="-128"/>
                </a:rPr>
                <a:t>365</a:t>
              </a:r>
              <a:r>
                <a:rPr lang="ja-JP" altLang="en-US" sz="2000" b="1" dirty="0">
                  <a:solidFill>
                    <a:schemeClr val="bg1"/>
                  </a:solidFill>
                  <a:latin typeface="Meiryo UI" panose="020B0604030504040204" pitchFamily="50" charset="-128"/>
                  <a:ea typeface="Meiryo UI" panose="020B0604030504040204" pitchFamily="50" charset="-128"/>
                </a:rPr>
                <a:t>日対応</a:t>
              </a:r>
            </a:p>
          </p:txBody>
        </p:sp>
      </p:grpSp>
      <p:grpSp>
        <p:nvGrpSpPr>
          <p:cNvPr id="27" name="グループ化 26">
            <a:extLst>
              <a:ext uri="{FF2B5EF4-FFF2-40B4-BE49-F238E27FC236}">
                <a16:creationId xmlns:a16="http://schemas.microsoft.com/office/drawing/2014/main" id="{AFA86911-CB3E-4B6E-A2C9-EB08357121F5}"/>
              </a:ext>
            </a:extLst>
          </p:cNvPr>
          <p:cNvGrpSpPr/>
          <p:nvPr/>
        </p:nvGrpSpPr>
        <p:grpSpPr>
          <a:xfrm>
            <a:off x="1041757" y="6690954"/>
            <a:ext cx="2092169" cy="2092169"/>
            <a:chOff x="1638230" y="4912469"/>
            <a:chExt cx="2092169" cy="2092169"/>
          </a:xfrm>
        </p:grpSpPr>
        <p:sp>
          <p:nvSpPr>
            <p:cNvPr id="28" name="楕円 27">
              <a:extLst>
                <a:ext uri="{FF2B5EF4-FFF2-40B4-BE49-F238E27FC236}">
                  <a16:creationId xmlns:a16="http://schemas.microsoft.com/office/drawing/2014/main" id="{FE56F8A5-E048-4E96-952D-2902712DB0F4}"/>
                </a:ext>
              </a:extLst>
            </p:cNvPr>
            <p:cNvSpPr/>
            <p:nvPr/>
          </p:nvSpPr>
          <p:spPr bwMode="auto">
            <a:xfrm>
              <a:off x="1638230" y="4912469"/>
              <a:ext cx="2092169" cy="2092169"/>
            </a:xfrm>
            <a:prstGeom prst="ellipse">
              <a:avLst/>
            </a:prstGeom>
            <a:solidFill>
              <a:schemeClr val="bg1">
                <a:lumMod val="85000"/>
              </a:schemeClr>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29" name="Text Box 19">
              <a:extLst>
                <a:ext uri="{FF2B5EF4-FFF2-40B4-BE49-F238E27FC236}">
                  <a16:creationId xmlns:a16="http://schemas.microsoft.com/office/drawing/2014/main" id="{634CAFB3-A9B5-49EB-B3B4-82D27F1A08CE}"/>
                </a:ext>
              </a:extLst>
            </p:cNvPr>
            <p:cNvSpPr txBox="1">
              <a:spLocks noChangeArrowheads="1"/>
            </p:cNvSpPr>
            <p:nvPr/>
          </p:nvSpPr>
          <p:spPr bwMode="auto">
            <a:xfrm>
              <a:off x="2151763" y="6424637"/>
              <a:ext cx="1065102" cy="2880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nchor="ctr" anchorCtr="0">
              <a:spAutoFit/>
            </a:bodyPr>
            <a:lstStyle/>
            <a:p>
              <a:pPr>
                <a:lnSpc>
                  <a:spcPct val="90000"/>
                </a:lnSpc>
                <a:spcBef>
                  <a:spcPct val="50000"/>
                </a:spcBef>
              </a:pPr>
              <a:r>
                <a:rPr lang="ja-JP" altLang="en-US" sz="1400" dirty="0">
                  <a:solidFill>
                    <a:schemeClr val="tx1"/>
                  </a:solidFill>
                  <a:latin typeface="Meiryo UI" panose="020B0604030504040204" pitchFamily="50" charset="-128"/>
                  <a:ea typeface="Meiryo UI" panose="020B0604030504040204" pitchFamily="50" charset="-128"/>
                </a:rPr>
                <a:t>管理者様</a:t>
              </a:r>
            </a:p>
          </p:txBody>
        </p:sp>
      </p:grpSp>
      <p:pic>
        <p:nvPicPr>
          <p:cNvPr id="35" name="図 34">
            <a:extLst>
              <a:ext uri="{FF2B5EF4-FFF2-40B4-BE49-F238E27FC236}">
                <a16:creationId xmlns:a16="http://schemas.microsoft.com/office/drawing/2014/main" id="{4F6365F2-6D12-41A0-A075-6BEC3D1CBA1D}"/>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2720063" y="6665692"/>
            <a:ext cx="2144324" cy="2142693"/>
          </a:xfrm>
          <a:prstGeom prst="ellipse">
            <a:avLst/>
          </a:prstGeom>
          <a:effectLst>
            <a:softEdge rad="127000"/>
          </a:effectLst>
        </p:spPr>
      </p:pic>
      <p:grpSp>
        <p:nvGrpSpPr>
          <p:cNvPr id="31" name="グループ化 30">
            <a:extLst>
              <a:ext uri="{FF2B5EF4-FFF2-40B4-BE49-F238E27FC236}">
                <a16:creationId xmlns:a16="http://schemas.microsoft.com/office/drawing/2014/main" id="{6D75A1C0-CA5E-4F0D-ADDF-401873FAE607}"/>
              </a:ext>
            </a:extLst>
          </p:cNvPr>
          <p:cNvGrpSpPr/>
          <p:nvPr/>
        </p:nvGrpSpPr>
        <p:grpSpPr>
          <a:xfrm>
            <a:off x="1041757" y="4095262"/>
            <a:ext cx="2092169" cy="2092169"/>
            <a:chOff x="9105328" y="4912469"/>
            <a:chExt cx="2092169" cy="2092169"/>
          </a:xfrm>
        </p:grpSpPr>
        <p:sp>
          <p:nvSpPr>
            <p:cNvPr id="32" name="楕円 31">
              <a:extLst>
                <a:ext uri="{FF2B5EF4-FFF2-40B4-BE49-F238E27FC236}">
                  <a16:creationId xmlns:a16="http://schemas.microsoft.com/office/drawing/2014/main" id="{0C78BCB3-C9FC-4022-9AD6-BE8979E5A210}"/>
                </a:ext>
              </a:extLst>
            </p:cNvPr>
            <p:cNvSpPr/>
            <p:nvPr/>
          </p:nvSpPr>
          <p:spPr bwMode="auto">
            <a:xfrm>
              <a:off x="9105328" y="4912469"/>
              <a:ext cx="2092169" cy="2092169"/>
            </a:xfrm>
            <a:prstGeom prst="ellipse">
              <a:avLst/>
            </a:prstGeom>
            <a:solidFill>
              <a:srgbClr val="0070C0">
                <a:alpha val="30000"/>
              </a:srgbClr>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33" name="Text Box 19">
              <a:extLst>
                <a:ext uri="{FF2B5EF4-FFF2-40B4-BE49-F238E27FC236}">
                  <a16:creationId xmlns:a16="http://schemas.microsoft.com/office/drawing/2014/main" id="{B99135E5-F3C5-4DFC-BC89-FFB8A36C968C}"/>
                </a:ext>
              </a:extLst>
            </p:cNvPr>
            <p:cNvSpPr txBox="1">
              <a:spLocks noChangeArrowheads="1"/>
            </p:cNvSpPr>
            <p:nvPr/>
          </p:nvSpPr>
          <p:spPr bwMode="auto">
            <a:xfrm>
              <a:off x="9618861" y="6424637"/>
              <a:ext cx="1065102" cy="2880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nchor="ctr" anchorCtr="0">
              <a:spAutoFit/>
            </a:bodyPr>
            <a:lstStyle/>
            <a:p>
              <a:pPr>
                <a:lnSpc>
                  <a:spcPct val="90000"/>
                </a:lnSpc>
                <a:spcBef>
                  <a:spcPct val="50000"/>
                </a:spcBef>
              </a:pPr>
              <a:r>
                <a:rPr lang="ja-JP" altLang="en-US" sz="1400" dirty="0">
                  <a:solidFill>
                    <a:schemeClr val="tx1"/>
                  </a:solidFill>
                  <a:latin typeface="Meiryo UI" panose="020B0604030504040204" pitchFamily="50" charset="-128"/>
                  <a:ea typeface="Meiryo UI" panose="020B0604030504040204" pitchFamily="50" charset="-128"/>
                </a:rPr>
                <a:t>利用者様</a:t>
              </a:r>
            </a:p>
          </p:txBody>
        </p:sp>
      </p:grpSp>
      <p:pic>
        <p:nvPicPr>
          <p:cNvPr id="36" name="図 35">
            <a:extLst>
              <a:ext uri="{FF2B5EF4-FFF2-40B4-BE49-F238E27FC236}">
                <a16:creationId xmlns:a16="http://schemas.microsoft.com/office/drawing/2014/main" id="{81368EEB-3DF9-424A-939C-070FE3614B4F}"/>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2464914" y="3790739"/>
            <a:ext cx="1979703" cy="1980000"/>
          </a:xfrm>
          <a:prstGeom prst="ellipse">
            <a:avLst/>
          </a:prstGeom>
          <a:effectLst>
            <a:softEdge rad="127000"/>
          </a:effectLst>
        </p:spPr>
      </p:pic>
      <p:sp>
        <p:nvSpPr>
          <p:cNvPr id="67" name="矢印: 右 66">
            <a:extLst>
              <a:ext uri="{FF2B5EF4-FFF2-40B4-BE49-F238E27FC236}">
                <a16:creationId xmlns:a16="http://schemas.microsoft.com/office/drawing/2014/main" id="{D268BFBA-807B-4F9B-8BF1-47E48034E367}"/>
              </a:ext>
            </a:extLst>
          </p:cNvPr>
          <p:cNvSpPr/>
          <p:nvPr/>
        </p:nvSpPr>
        <p:spPr bwMode="auto">
          <a:xfrm>
            <a:off x="4930360" y="7221385"/>
            <a:ext cx="2867389" cy="432000"/>
          </a:xfrm>
          <a:prstGeom prst="rightArrow">
            <a:avLst>
              <a:gd name="adj1" fmla="val 53669"/>
              <a:gd name="adj2" fmla="val 80399"/>
            </a:avLst>
          </a:prstGeom>
          <a:gradFill>
            <a:gsLst>
              <a:gs pos="0">
                <a:srgbClr val="00B050"/>
              </a:gs>
              <a:gs pos="100000">
                <a:srgbClr val="FD7F01"/>
              </a:gs>
            </a:gsLst>
            <a:lin ang="0" scaled="0"/>
          </a:gra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68" name="矢印: 右 67">
            <a:extLst>
              <a:ext uri="{FF2B5EF4-FFF2-40B4-BE49-F238E27FC236}">
                <a16:creationId xmlns:a16="http://schemas.microsoft.com/office/drawing/2014/main" id="{6B0C1DAC-C364-4805-A072-F15B823FAC62}"/>
              </a:ext>
            </a:extLst>
          </p:cNvPr>
          <p:cNvSpPr/>
          <p:nvPr/>
        </p:nvSpPr>
        <p:spPr bwMode="auto">
          <a:xfrm flipH="1">
            <a:off x="5052685" y="7750344"/>
            <a:ext cx="2867389" cy="432000"/>
          </a:xfrm>
          <a:prstGeom prst="rightArrow">
            <a:avLst>
              <a:gd name="adj1" fmla="val 53669"/>
              <a:gd name="adj2" fmla="val 80399"/>
            </a:avLst>
          </a:prstGeom>
          <a:gradFill>
            <a:gsLst>
              <a:gs pos="0">
                <a:srgbClr val="00B050"/>
              </a:gs>
              <a:gs pos="100000">
                <a:srgbClr val="FD7F01"/>
              </a:gs>
            </a:gsLst>
            <a:lin ang="10800000" scaled="0"/>
          </a:gra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grpSp>
        <p:nvGrpSpPr>
          <p:cNvPr id="89" name="グループ化 88">
            <a:extLst>
              <a:ext uri="{FF2B5EF4-FFF2-40B4-BE49-F238E27FC236}">
                <a16:creationId xmlns:a16="http://schemas.microsoft.com/office/drawing/2014/main" id="{97661C68-FDC0-4141-A8CB-F16594AA33A4}"/>
              </a:ext>
            </a:extLst>
          </p:cNvPr>
          <p:cNvGrpSpPr/>
          <p:nvPr/>
        </p:nvGrpSpPr>
        <p:grpSpPr>
          <a:xfrm>
            <a:off x="5365965" y="4013395"/>
            <a:ext cx="2268000" cy="649506"/>
            <a:chOff x="5365965" y="4013395"/>
            <a:chExt cx="2268000" cy="649506"/>
          </a:xfrm>
        </p:grpSpPr>
        <p:cxnSp>
          <p:nvCxnSpPr>
            <p:cNvPr id="73" name="直線コネクタ 72">
              <a:extLst>
                <a:ext uri="{FF2B5EF4-FFF2-40B4-BE49-F238E27FC236}">
                  <a16:creationId xmlns:a16="http://schemas.microsoft.com/office/drawing/2014/main" id="{D5D0BC4D-040B-4507-AA15-BFDACFD71B9A}"/>
                </a:ext>
              </a:extLst>
            </p:cNvPr>
            <p:cNvCxnSpPr>
              <a:cxnSpLocks/>
            </p:cNvCxnSpPr>
            <p:nvPr/>
          </p:nvCxnSpPr>
          <p:spPr bwMode="auto">
            <a:xfrm flipV="1">
              <a:off x="6499965" y="4247920"/>
              <a:ext cx="0" cy="414981"/>
            </a:xfrm>
            <a:prstGeom prst="line">
              <a:avLst/>
            </a:prstGeom>
            <a:solidFill>
              <a:srgbClr val="000000"/>
            </a:solidFill>
            <a:ln w="19050" cap="flat" cmpd="sng" algn="ctr">
              <a:solidFill>
                <a:srgbClr val="0070C0"/>
              </a:solidFill>
              <a:prstDash val="solid"/>
              <a:round/>
              <a:headEnd type="oval"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4" name="四角形: 角を丸くする 73">
              <a:extLst>
                <a:ext uri="{FF2B5EF4-FFF2-40B4-BE49-F238E27FC236}">
                  <a16:creationId xmlns:a16="http://schemas.microsoft.com/office/drawing/2014/main" id="{C354FFC3-0CCC-49F8-8D10-6F82C75ED4AC}"/>
                </a:ext>
              </a:extLst>
            </p:cNvPr>
            <p:cNvSpPr/>
            <p:nvPr/>
          </p:nvSpPr>
          <p:spPr bwMode="auto">
            <a:xfrm>
              <a:off x="5365965" y="4013395"/>
              <a:ext cx="2268000" cy="468000"/>
            </a:xfrm>
            <a:prstGeom prst="roundRect">
              <a:avLst>
                <a:gd name="adj" fmla="val 13568"/>
              </a:avLst>
            </a:prstGeom>
            <a:solidFill>
              <a:schemeClr val="bg1">
                <a:lumMod val="95000"/>
              </a:schemeClr>
            </a:solidFill>
            <a:ln w="19050" cap="flat" cmpd="sng" algn="ctr">
              <a:solidFill>
                <a:srgbClr val="0070C0"/>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algn="l"/>
              <a:r>
                <a:rPr lang="ja-JP" altLang="en-US" sz="1800" b="1" dirty="0">
                  <a:solidFill>
                    <a:srgbClr val="0070C0"/>
                  </a:solidFill>
                  <a:latin typeface="Meiryo UI" panose="020B0604030504040204" pitchFamily="50" charset="-128"/>
                  <a:ea typeface="Meiryo UI" panose="020B0604030504040204" pitchFamily="50" charset="-128"/>
                </a:rPr>
                <a:t>デバイス紛失申告</a:t>
              </a:r>
            </a:p>
          </p:txBody>
        </p:sp>
      </p:grpSp>
      <p:grpSp>
        <p:nvGrpSpPr>
          <p:cNvPr id="88" name="グループ化 87">
            <a:extLst>
              <a:ext uri="{FF2B5EF4-FFF2-40B4-BE49-F238E27FC236}">
                <a16:creationId xmlns:a16="http://schemas.microsoft.com/office/drawing/2014/main" id="{504E98B9-8713-42BE-BFD1-7DC1D917DD95}"/>
              </a:ext>
            </a:extLst>
          </p:cNvPr>
          <p:cNvGrpSpPr/>
          <p:nvPr/>
        </p:nvGrpSpPr>
        <p:grpSpPr>
          <a:xfrm>
            <a:off x="5365965" y="5620388"/>
            <a:ext cx="2268000" cy="865504"/>
            <a:chOff x="5365965" y="5620388"/>
            <a:chExt cx="2268000" cy="865504"/>
          </a:xfrm>
        </p:grpSpPr>
        <p:cxnSp>
          <p:nvCxnSpPr>
            <p:cNvPr id="77" name="直線コネクタ 76">
              <a:extLst>
                <a:ext uri="{FF2B5EF4-FFF2-40B4-BE49-F238E27FC236}">
                  <a16:creationId xmlns:a16="http://schemas.microsoft.com/office/drawing/2014/main" id="{48721538-F352-4843-80AD-2763BC6DD7C5}"/>
                </a:ext>
              </a:extLst>
            </p:cNvPr>
            <p:cNvCxnSpPr>
              <a:cxnSpLocks/>
            </p:cNvCxnSpPr>
            <p:nvPr/>
          </p:nvCxnSpPr>
          <p:spPr bwMode="auto">
            <a:xfrm>
              <a:off x="6499965" y="5620388"/>
              <a:ext cx="0" cy="414981"/>
            </a:xfrm>
            <a:prstGeom prst="line">
              <a:avLst/>
            </a:prstGeom>
            <a:solidFill>
              <a:srgbClr val="000000"/>
            </a:solidFill>
            <a:ln w="19050" cap="flat" cmpd="sng" algn="ctr">
              <a:solidFill>
                <a:srgbClr val="FD7F01"/>
              </a:solidFill>
              <a:prstDash val="solid"/>
              <a:round/>
              <a:headEnd type="oval"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8" name="四角形: 角を丸くする 77">
              <a:extLst>
                <a:ext uri="{FF2B5EF4-FFF2-40B4-BE49-F238E27FC236}">
                  <a16:creationId xmlns:a16="http://schemas.microsoft.com/office/drawing/2014/main" id="{7CFF1360-67E1-440B-AF18-9A3AA1CCA056}"/>
                </a:ext>
              </a:extLst>
            </p:cNvPr>
            <p:cNvSpPr/>
            <p:nvPr/>
          </p:nvSpPr>
          <p:spPr bwMode="auto">
            <a:xfrm>
              <a:off x="5365965" y="5801892"/>
              <a:ext cx="2268000" cy="684000"/>
            </a:xfrm>
            <a:prstGeom prst="roundRect">
              <a:avLst>
                <a:gd name="adj" fmla="val 9284"/>
              </a:avLst>
            </a:prstGeom>
            <a:solidFill>
              <a:schemeClr val="bg1">
                <a:lumMod val="95000"/>
              </a:schemeClr>
            </a:solidFill>
            <a:ln w="19050" cap="flat" cmpd="sng" algn="ctr">
              <a:solidFill>
                <a:srgbClr val="FD7F01"/>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r>
                <a:rPr lang="ja-JP" altLang="en-US" sz="1800" b="1" dirty="0">
                  <a:solidFill>
                    <a:srgbClr val="FD7F01"/>
                  </a:solidFill>
                  <a:latin typeface="Meiryo UI" panose="020B0604030504040204" pitchFamily="50" charset="-128"/>
                  <a:ea typeface="Meiryo UI" panose="020B0604030504040204" pitchFamily="50" charset="-128"/>
                </a:rPr>
                <a:t>遠隔消去結果</a:t>
              </a:r>
            </a:p>
            <a:p>
              <a:r>
                <a:rPr lang="ja-JP" altLang="en-US" sz="1800" b="1" dirty="0">
                  <a:solidFill>
                    <a:srgbClr val="FD7F01"/>
                  </a:solidFill>
                  <a:latin typeface="Meiryo UI" panose="020B0604030504040204" pitchFamily="50" charset="-128"/>
                  <a:ea typeface="Meiryo UI" panose="020B0604030504040204" pitchFamily="50" charset="-128"/>
                </a:rPr>
                <a:t>回線停止代行結果</a:t>
              </a:r>
            </a:p>
          </p:txBody>
        </p:sp>
      </p:grpSp>
      <p:grpSp>
        <p:nvGrpSpPr>
          <p:cNvPr id="87" name="グループ化 86">
            <a:extLst>
              <a:ext uri="{FF2B5EF4-FFF2-40B4-BE49-F238E27FC236}">
                <a16:creationId xmlns:a16="http://schemas.microsoft.com/office/drawing/2014/main" id="{859170FF-CE4A-436B-9DBF-E0BB9D927CE0}"/>
              </a:ext>
            </a:extLst>
          </p:cNvPr>
          <p:cNvGrpSpPr/>
          <p:nvPr/>
        </p:nvGrpSpPr>
        <p:grpSpPr>
          <a:xfrm>
            <a:off x="5365965" y="8182344"/>
            <a:ext cx="2268000" cy="865504"/>
            <a:chOff x="5365965" y="8182344"/>
            <a:chExt cx="2268000" cy="865504"/>
          </a:xfrm>
        </p:grpSpPr>
        <p:cxnSp>
          <p:nvCxnSpPr>
            <p:cNvPr id="85" name="直線コネクタ 84">
              <a:extLst>
                <a:ext uri="{FF2B5EF4-FFF2-40B4-BE49-F238E27FC236}">
                  <a16:creationId xmlns:a16="http://schemas.microsoft.com/office/drawing/2014/main" id="{89C82BBB-CC92-43F6-AE73-0F232EE68893}"/>
                </a:ext>
              </a:extLst>
            </p:cNvPr>
            <p:cNvCxnSpPr>
              <a:cxnSpLocks/>
            </p:cNvCxnSpPr>
            <p:nvPr/>
          </p:nvCxnSpPr>
          <p:spPr bwMode="auto">
            <a:xfrm>
              <a:off x="6499965" y="8182344"/>
              <a:ext cx="0" cy="414981"/>
            </a:xfrm>
            <a:prstGeom prst="line">
              <a:avLst/>
            </a:prstGeom>
            <a:solidFill>
              <a:srgbClr val="000000"/>
            </a:solidFill>
            <a:ln w="19050" cap="flat" cmpd="sng" algn="ctr">
              <a:solidFill>
                <a:srgbClr val="FD7F01"/>
              </a:solidFill>
              <a:prstDash val="solid"/>
              <a:round/>
              <a:headEnd type="oval"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6" name="四角形: 角を丸くする 85">
              <a:extLst>
                <a:ext uri="{FF2B5EF4-FFF2-40B4-BE49-F238E27FC236}">
                  <a16:creationId xmlns:a16="http://schemas.microsoft.com/office/drawing/2014/main" id="{1D51BB3B-5938-4EE1-B55A-5DEA77226FC5}"/>
                </a:ext>
              </a:extLst>
            </p:cNvPr>
            <p:cNvSpPr/>
            <p:nvPr/>
          </p:nvSpPr>
          <p:spPr bwMode="auto">
            <a:xfrm>
              <a:off x="5365965" y="8363848"/>
              <a:ext cx="2268000" cy="684000"/>
            </a:xfrm>
            <a:prstGeom prst="roundRect">
              <a:avLst>
                <a:gd name="adj" fmla="val 9284"/>
              </a:avLst>
            </a:prstGeom>
            <a:solidFill>
              <a:schemeClr val="bg1">
                <a:lumMod val="95000"/>
              </a:schemeClr>
            </a:solidFill>
            <a:ln w="19050" cap="flat" cmpd="sng" algn="ctr">
              <a:solidFill>
                <a:srgbClr val="FD7F01"/>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r>
                <a:rPr lang="ja-JP" altLang="en-US" sz="1800" b="1" dirty="0">
                  <a:solidFill>
                    <a:srgbClr val="FD7F01"/>
                  </a:solidFill>
                  <a:latin typeface="Meiryo UI" panose="020B0604030504040204" pitchFamily="50" charset="-128"/>
                  <a:ea typeface="Meiryo UI" panose="020B0604030504040204" pitchFamily="50" charset="-128"/>
                </a:rPr>
                <a:t>デバイスに関する</a:t>
              </a:r>
            </a:p>
            <a:p>
              <a:r>
                <a:rPr lang="ja-JP" altLang="en-US" sz="1800" b="1" dirty="0">
                  <a:solidFill>
                    <a:srgbClr val="FD7F01"/>
                  </a:solidFill>
                  <a:latin typeface="Meiryo UI" panose="020B0604030504040204" pitchFamily="50" charset="-128"/>
                  <a:ea typeface="Meiryo UI" panose="020B0604030504040204" pitchFamily="50" charset="-128"/>
                </a:rPr>
                <a:t>一般的な問合せ対応</a:t>
              </a:r>
              <a:endParaRPr lang="en-US" altLang="ja-JP" sz="1800" b="1" dirty="0">
                <a:solidFill>
                  <a:srgbClr val="FD7F01"/>
                </a:solidFill>
                <a:latin typeface="Meiryo UI" panose="020B0604030504040204" pitchFamily="50" charset="-128"/>
                <a:ea typeface="Meiryo UI" panose="020B0604030504040204" pitchFamily="50" charset="-128"/>
              </a:endParaRPr>
            </a:p>
          </p:txBody>
        </p:sp>
      </p:grpSp>
      <p:pic>
        <p:nvPicPr>
          <p:cNvPr id="55" name="pixta_32687266-08.png" descr="pixta_32687266-08.png">
            <a:extLst>
              <a:ext uri="{FF2B5EF4-FFF2-40B4-BE49-F238E27FC236}">
                <a16:creationId xmlns:a16="http://schemas.microsoft.com/office/drawing/2014/main" id="{98CE649E-FB8A-4B98-A9B7-D700AE306757}"/>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1322192" y="6808558"/>
            <a:ext cx="1055206" cy="1334783"/>
          </a:xfrm>
          <a:prstGeom prst="rect">
            <a:avLst/>
          </a:prstGeom>
          <a:ln w="12700">
            <a:miter lim="400000"/>
          </a:ln>
        </p:spPr>
      </p:pic>
      <p:pic>
        <p:nvPicPr>
          <p:cNvPr id="56" name="pixta_42810350-18.png" descr="pixta_42810350-18.png">
            <a:extLst>
              <a:ext uri="{FF2B5EF4-FFF2-40B4-BE49-F238E27FC236}">
                <a16:creationId xmlns:a16="http://schemas.microsoft.com/office/drawing/2014/main" id="{7239DCE4-B7A3-497C-A342-62682CE8DD83}"/>
              </a:ext>
            </a:extLst>
          </p:cNvPr>
          <p:cNvPicPr>
            <a:picLocks noChangeAspect="1"/>
          </p:cNvPicPr>
          <p:nvPr/>
        </p:nvPicPr>
        <p:blipFill>
          <a:blip r:embed="rId7" cstate="screen">
            <a:extLst>
              <a:ext uri="{BEBA8EAE-BF5A-486C-A8C5-ECC9F3942E4B}">
                <a14:imgProps xmlns:a14="http://schemas.microsoft.com/office/drawing/2010/main">
                  <a14:imgLayer r:embed="rId8">
                    <a14:imgEffect>
                      <a14:backgroundRemoval t="3723" b="93655" l="9450" r="89986">
                        <a14:foregroundMark x1="60578" y1="92978" x2="67207" y2="93739"/>
                        <a14:foregroundMark x1="30042" y1="22081" x2="36466" y2="20171"/>
                        <a14:foregroundMark x1="32017" y1="5415" x2="31057" y2="5203"/>
                        <a14:foregroundMark x1="9450" y1="20558" x2="10790" y2="22927"/>
                        <a14:backgroundMark x1="42031" y1="47631" x2="43300" y2="70643"/>
                        <a14:backgroundMark x1="42031" y1="39594" x2="40691" y2="69882"/>
                        <a14:backgroundMark x1="40691" y1="69882" x2="40691" y2="69882"/>
                        <a14:backgroundMark x1="86460" y1="50761" x2="86460" y2="71489"/>
                        <a14:backgroundMark x1="50635" y1="90609" x2="51269" y2="90609"/>
                        <a14:backgroundMark x1="83145" y1="61929" x2="87094" y2="71489"/>
                        <a14:backgroundMark x1="51269" y1="89763" x2="53949" y2="90609"/>
                        <a14:backgroundMark x1="34344" y1="57953" x2="34344" y2="64298"/>
                        <a14:backgroundMark x1="35825" y1="65228" x2="40056" y2="79865"/>
                        <a14:backgroundMark x1="34344" y1="54738" x2="40127" y2="38409"/>
                        <a14:backgroundMark x1="40127" y1="38409" x2="42666" y2="35618"/>
                        <a14:backgroundMark x1="75035" y1="89425" x2="75035" y2="89425"/>
                        <a14:backgroundMark x1="35825" y1="49746" x2="34697" y2="68443"/>
                        <a14:backgroundMark x1="34697" y1="68443" x2="35472" y2="51607"/>
                        <a14:backgroundMark x1="35825" y1="68866" x2="36248" y2="70728"/>
                        <a14:backgroundMark x1="37729" y1="70305" x2="35472" y2="73942"/>
                        <a14:backgroundMark x1="37870" y1="42132" x2="34908" y2="60745"/>
                        <a14:backgroundMark x1="34908" y1="60745" x2="35966" y2="61337"/>
                        <a14:backgroundMark x1="37447" y1="44416" x2="43159" y2="33926"/>
                        <a14:backgroundMark x1="38223" y1="74112" x2="35966" y2="71827"/>
                        <a14:backgroundMark x1="85755" y1="33503" x2="93018" y2="48646"/>
                        <a14:backgroundMark x1="93018" y1="48646" x2="84626" y2="33503"/>
                        <a14:backgroundMark x1="83850" y1="30711" x2="84626" y2="34433"/>
                        <a14:backgroundMark x1="36319" y1="72250" x2="41255" y2="81810"/>
                        <a14:backgroundMark x1="44711" y1="31218" x2="36601" y2="46701"/>
                        <a14:backgroundMark x1="36601" y1="46701" x2="35120" y2="64044"/>
                        <a14:backgroundMark x1="35120" y1="64044" x2="35190" y2="64467"/>
                        <a14:backgroundMark x1="46968" y1="50846" x2="46968" y2="50846"/>
                        <a14:backgroundMark x1="47391" y1="49915" x2="47391" y2="49915"/>
                        <a14:backgroundMark x1="46968" y1="49408" x2="46968" y2="49408"/>
                        <a14:backgroundMark x1="39563" y1="36210" x2="34838" y2="53130"/>
                        <a14:backgroundMark x1="34838" y1="53130" x2="39351" y2="36633"/>
                        <a14:backgroundMark x1="39351" y1="36633" x2="44147" y2="31218"/>
                        <a14:backgroundMark x1="38858" y1="43063" x2="35402" y2="59729"/>
                        <a14:backgroundMark x1="35402" y1="59729" x2="38152" y2="41878"/>
                        <a14:backgroundMark x1="38152" y1="41878" x2="39563" y2="41201"/>
                        <a14:backgroundMark x1="35684" y1="67513" x2="4584" y2="4146"/>
                        <a14:backgroundMark x1="4584" y1="4146" x2="34415" y2="3638"/>
                        <a14:backgroundMark x1="34415" y1="3638" x2="41749" y2="37310"/>
                        <a14:backgroundMark x1="41749" y1="37310" x2="31876" y2="59306"/>
                      </a14:backgroundRemoval>
                    </a14:imgEffect>
                  </a14:imgLayer>
                </a14:imgProps>
              </a:ext>
              <a:ext uri="{28A0092B-C50C-407E-A947-70E740481C1C}">
                <a14:useLocalDpi xmlns:a14="http://schemas.microsoft.com/office/drawing/2010/main"/>
              </a:ext>
            </a:extLst>
          </a:blip>
          <a:stretch>
            <a:fillRect/>
          </a:stretch>
        </p:blipFill>
        <p:spPr>
          <a:xfrm>
            <a:off x="1117318" y="4341874"/>
            <a:ext cx="1523302" cy="1269776"/>
          </a:xfrm>
          <a:prstGeom prst="rect">
            <a:avLst/>
          </a:prstGeom>
          <a:ln w="12700">
            <a:miter lim="400000"/>
          </a:ln>
        </p:spPr>
      </p:pic>
      <p:pic>
        <p:nvPicPr>
          <p:cNvPr id="58" name="イメージ" descr="イメージ">
            <a:extLst>
              <a:ext uri="{FF2B5EF4-FFF2-40B4-BE49-F238E27FC236}">
                <a16:creationId xmlns:a16="http://schemas.microsoft.com/office/drawing/2014/main" id="{D34880F9-B296-48D0-BBE0-C284FB016377}"/>
              </a:ext>
            </a:extLst>
          </p:cNvPr>
          <p:cNvPicPr>
            <a:picLocks noChangeAspect="1"/>
          </p:cNvPicPr>
          <p:nvPr/>
        </p:nvPicPr>
        <p:blipFill>
          <a:blip r:embed="rId9" cstate="screen">
            <a:extLst>
              <a:ext uri="{28A0092B-C50C-407E-A947-70E740481C1C}">
                <a14:useLocalDpi xmlns:a14="http://schemas.microsoft.com/office/drawing/2010/main"/>
              </a:ext>
            </a:extLst>
          </a:blip>
          <a:srcRect/>
          <a:stretch>
            <a:fillRect/>
          </a:stretch>
        </p:blipFill>
        <p:spPr>
          <a:xfrm>
            <a:off x="4254432" y="5029586"/>
            <a:ext cx="544533" cy="1143124"/>
          </a:xfrm>
          <a:custGeom>
            <a:avLst/>
            <a:gdLst/>
            <a:ahLst/>
            <a:cxnLst>
              <a:cxn ang="0">
                <a:pos x="wd2" y="hd2"/>
              </a:cxn>
              <a:cxn ang="5400000">
                <a:pos x="wd2" y="hd2"/>
              </a:cxn>
              <a:cxn ang="10800000">
                <a:pos x="wd2" y="hd2"/>
              </a:cxn>
              <a:cxn ang="16200000">
                <a:pos x="wd2" y="hd2"/>
              </a:cxn>
            </a:cxnLst>
            <a:rect l="0" t="0" r="r" b="b"/>
            <a:pathLst>
              <a:path w="21548" h="21599" extrusionOk="0">
                <a:moveTo>
                  <a:pt x="2489" y="0"/>
                </a:moveTo>
                <a:lnTo>
                  <a:pt x="1829" y="145"/>
                </a:lnTo>
                <a:cubicBezTo>
                  <a:pt x="1098" y="305"/>
                  <a:pt x="745" y="463"/>
                  <a:pt x="389" y="790"/>
                </a:cubicBezTo>
                <a:cubicBezTo>
                  <a:pt x="164" y="997"/>
                  <a:pt x="146" y="1078"/>
                  <a:pt x="93" y="2158"/>
                </a:cubicBezTo>
                <a:cubicBezTo>
                  <a:pt x="62" y="2790"/>
                  <a:pt x="27" y="7149"/>
                  <a:pt x="15" y="11847"/>
                </a:cubicBezTo>
                <a:cubicBezTo>
                  <a:pt x="8" y="14269"/>
                  <a:pt x="-3" y="16038"/>
                  <a:pt x="1" y="17336"/>
                </a:cubicBezTo>
                <a:cubicBezTo>
                  <a:pt x="13" y="21229"/>
                  <a:pt x="143" y="20881"/>
                  <a:pt x="804" y="21203"/>
                </a:cubicBezTo>
                <a:cubicBezTo>
                  <a:pt x="1063" y="21329"/>
                  <a:pt x="1438" y="21469"/>
                  <a:pt x="1635" y="21515"/>
                </a:cubicBezTo>
                <a:cubicBezTo>
                  <a:pt x="1964" y="21591"/>
                  <a:pt x="2707" y="21598"/>
                  <a:pt x="10611" y="21599"/>
                </a:cubicBezTo>
                <a:cubicBezTo>
                  <a:pt x="15352" y="21600"/>
                  <a:pt x="19368" y="21588"/>
                  <a:pt x="19537" y="21572"/>
                </a:cubicBezTo>
                <a:cubicBezTo>
                  <a:pt x="19985" y="21529"/>
                  <a:pt x="20808" y="21212"/>
                  <a:pt x="21079" y="20978"/>
                </a:cubicBezTo>
                <a:cubicBezTo>
                  <a:pt x="21237" y="20841"/>
                  <a:pt x="21345" y="20635"/>
                  <a:pt x="21409" y="20345"/>
                </a:cubicBezTo>
                <a:cubicBezTo>
                  <a:pt x="21517" y="19850"/>
                  <a:pt x="21597" y="6917"/>
                  <a:pt x="21514" y="3377"/>
                </a:cubicBezTo>
                <a:lnTo>
                  <a:pt x="21460" y="1006"/>
                </a:lnTo>
                <a:lnTo>
                  <a:pt x="21198" y="764"/>
                </a:lnTo>
                <a:cubicBezTo>
                  <a:pt x="21053" y="630"/>
                  <a:pt x="20738" y="452"/>
                  <a:pt x="20496" y="364"/>
                </a:cubicBezTo>
                <a:cubicBezTo>
                  <a:pt x="19672" y="64"/>
                  <a:pt x="19799" y="68"/>
                  <a:pt x="10744" y="33"/>
                </a:cubicBezTo>
                <a:lnTo>
                  <a:pt x="2489" y="0"/>
                </a:lnTo>
                <a:close/>
              </a:path>
            </a:pathLst>
          </a:custGeom>
          <a:ln w="12700">
            <a:miter lim="400000"/>
          </a:ln>
        </p:spPr>
      </p:pic>
      <p:pic>
        <p:nvPicPr>
          <p:cNvPr id="60" name="図 59"/>
          <p:cNvPicPr>
            <a:picLocks noChangeAspect="1"/>
          </p:cNvPicPr>
          <p:nvPr/>
        </p:nvPicPr>
        <p:blipFill rotWithShape="1">
          <a:blip r:embed="rId10"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3384900" y="4917214"/>
            <a:ext cx="781334" cy="1367867"/>
          </a:xfrm>
          <a:prstGeom prst="rect">
            <a:avLst/>
          </a:prstGeom>
        </p:spPr>
      </p:pic>
      <p:grpSp>
        <p:nvGrpSpPr>
          <p:cNvPr id="51" name="グループ化 50">
            <a:extLst>
              <a:ext uri="{FF2B5EF4-FFF2-40B4-BE49-F238E27FC236}">
                <a16:creationId xmlns:a16="http://schemas.microsoft.com/office/drawing/2014/main" id="{3100172D-F265-497A-A5DB-14830EBE6F1D}"/>
              </a:ext>
            </a:extLst>
          </p:cNvPr>
          <p:cNvGrpSpPr>
            <a:grpSpLocks noChangeAspect="1"/>
          </p:cNvGrpSpPr>
          <p:nvPr/>
        </p:nvGrpSpPr>
        <p:grpSpPr>
          <a:xfrm>
            <a:off x="3633634" y="5045422"/>
            <a:ext cx="1116000" cy="1116000"/>
            <a:chOff x="4064686" y="4973859"/>
            <a:chExt cx="1368000" cy="1368000"/>
          </a:xfrm>
        </p:grpSpPr>
        <p:sp>
          <p:nvSpPr>
            <p:cNvPr id="49" name="Line 25">
              <a:extLst>
                <a:ext uri="{FF2B5EF4-FFF2-40B4-BE49-F238E27FC236}">
                  <a16:creationId xmlns:a16="http://schemas.microsoft.com/office/drawing/2014/main" id="{4B215BDD-3E53-4382-BE89-2EF8AE8953B0}"/>
                </a:ext>
              </a:extLst>
            </p:cNvPr>
            <p:cNvSpPr>
              <a:spLocks noChangeAspect="1" noChangeShapeType="1"/>
            </p:cNvSpPr>
            <p:nvPr/>
          </p:nvSpPr>
          <p:spPr bwMode="auto">
            <a:xfrm flipH="1">
              <a:off x="4064686" y="4973859"/>
              <a:ext cx="1368000" cy="1368000"/>
            </a:xfrm>
            <a:prstGeom prst="line">
              <a:avLst/>
            </a:prstGeom>
            <a:noFill/>
            <a:ln w="76200">
              <a:solidFill>
                <a:srgbClr val="DE0000"/>
              </a:solidFill>
              <a:round/>
              <a:headEnd/>
              <a:tailEnd/>
            </a:ln>
            <a:effectLst/>
          </p:spPr>
          <p:txBody>
            <a:bodyPr lIns="125675" tIns="62838" rIns="125675" bIns="62838"/>
            <a:lstStyle/>
            <a:p>
              <a:endParaRPr lang="ja-JP" altLang="en-US" b="1">
                <a:latin typeface="Meiryo UI" panose="020B0604030504040204" pitchFamily="50" charset="-128"/>
                <a:ea typeface="Meiryo UI" panose="020B0604030504040204" pitchFamily="50" charset="-128"/>
              </a:endParaRPr>
            </a:p>
          </p:txBody>
        </p:sp>
        <p:sp>
          <p:nvSpPr>
            <p:cNvPr id="50" name="Line 26">
              <a:extLst>
                <a:ext uri="{FF2B5EF4-FFF2-40B4-BE49-F238E27FC236}">
                  <a16:creationId xmlns:a16="http://schemas.microsoft.com/office/drawing/2014/main" id="{04418BA5-158B-462A-A67B-FD45573E9341}"/>
                </a:ext>
              </a:extLst>
            </p:cNvPr>
            <p:cNvSpPr>
              <a:spLocks noChangeAspect="1" noChangeShapeType="1"/>
            </p:cNvSpPr>
            <p:nvPr/>
          </p:nvSpPr>
          <p:spPr bwMode="auto">
            <a:xfrm>
              <a:off x="4064686" y="4973859"/>
              <a:ext cx="1368000" cy="1368000"/>
            </a:xfrm>
            <a:prstGeom prst="line">
              <a:avLst/>
            </a:prstGeom>
            <a:noFill/>
            <a:ln w="76200">
              <a:solidFill>
                <a:srgbClr val="DE0000"/>
              </a:solidFill>
              <a:round/>
              <a:headEnd/>
              <a:tailEnd/>
            </a:ln>
            <a:effectLst/>
          </p:spPr>
          <p:txBody>
            <a:bodyPr lIns="125675" tIns="62838" rIns="125675" bIns="62838"/>
            <a:lstStyle/>
            <a:p>
              <a:endParaRPr lang="ja-JP" altLang="en-US" b="1">
                <a:latin typeface="Meiryo UI" panose="020B0604030504040204" pitchFamily="50" charset="-128"/>
                <a:ea typeface="Meiryo UI" panose="020B0604030504040204" pitchFamily="50" charset="-128"/>
              </a:endParaRPr>
            </a:p>
          </p:txBody>
        </p:sp>
      </p:grpSp>
    </p:spTree>
    <p:extLst>
      <p:ext uri="{BB962C8B-B14F-4D97-AF65-F5344CB8AC3E}">
        <p14:creationId xmlns:p14="http://schemas.microsoft.com/office/powerpoint/2010/main" val="447267157"/>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四角形: 角を丸くする 24">
            <a:extLst>
              <a:ext uri="{FF2B5EF4-FFF2-40B4-BE49-F238E27FC236}">
                <a16:creationId xmlns:a16="http://schemas.microsoft.com/office/drawing/2014/main" id="{18418EF7-B65A-4C03-B9C8-EECC82B83F6B}"/>
              </a:ext>
            </a:extLst>
          </p:cNvPr>
          <p:cNvSpPr/>
          <p:nvPr/>
        </p:nvSpPr>
        <p:spPr bwMode="auto">
          <a:xfrm>
            <a:off x="777790" y="3740551"/>
            <a:ext cx="5507785" cy="5527943"/>
          </a:xfrm>
          <a:prstGeom prst="roundRect">
            <a:avLst>
              <a:gd name="adj" fmla="val 2367"/>
            </a:avLst>
          </a:prstGeom>
          <a:solidFill>
            <a:schemeClr val="bg1"/>
          </a:solidFill>
          <a:ln w="15875" cap="flat" cmpd="sng" algn="ctr">
            <a:no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a:spcBef>
                <a:spcPts val="0"/>
              </a:spcBef>
            </a:pPr>
            <a:endParaRPr lang="ja-JP" altLang="en-US" sz="2000" dirty="0">
              <a:latin typeface="Meiryo UI" panose="020B0604030504040204" pitchFamily="50" charset="-128"/>
              <a:ea typeface="Meiryo UI" panose="020B0604030504040204" pitchFamily="50" charset="-128"/>
            </a:endParaRPr>
          </a:p>
        </p:txBody>
      </p:sp>
      <p:pic>
        <p:nvPicPr>
          <p:cNvPr id="53" name="図 52">
            <a:extLst>
              <a:ext uri="{FF2B5EF4-FFF2-40B4-BE49-F238E27FC236}">
                <a16:creationId xmlns:a16="http://schemas.microsoft.com/office/drawing/2014/main" id="{4173FB13-00DE-4D54-B08C-39355ABDB6C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357233" y="3939902"/>
            <a:ext cx="4346273" cy="2059606"/>
          </a:xfrm>
          <a:prstGeom prst="rect">
            <a:avLst/>
          </a:prstGeom>
          <a:ln>
            <a:solidFill>
              <a:srgbClr val="595959"/>
            </a:solidFill>
          </a:ln>
          <a:effectLst>
            <a:outerShdw blurRad="50800" dist="38100" dir="2700000" algn="tl" rotWithShape="0">
              <a:prstClr val="black">
                <a:alpha val="40000"/>
              </a:prstClr>
            </a:outerShdw>
          </a:effectLst>
        </p:spPr>
      </p:pic>
      <p:sp>
        <p:nvSpPr>
          <p:cNvPr id="3" name="スライド番号プレースホルダー 2">
            <a:extLst>
              <a:ext uri="{FF2B5EF4-FFF2-40B4-BE49-F238E27FC236}">
                <a16:creationId xmlns:a16="http://schemas.microsoft.com/office/drawing/2014/main" id="{8F071DE5-B2F3-46DF-BE44-F93EB5D7A935}"/>
              </a:ext>
            </a:extLst>
          </p:cNvPr>
          <p:cNvSpPr>
            <a:spLocks noGrp="1"/>
          </p:cNvSpPr>
          <p:nvPr>
            <p:ph type="sldNum" sz="quarter" idx="4"/>
          </p:nvPr>
        </p:nvSpPr>
        <p:spPr/>
        <p:txBody>
          <a:bodyPr/>
          <a:lstStyle/>
          <a:p>
            <a:fld id="{F1BF7F6E-0413-4353-995D-100289A07FF8}" type="slidenum">
              <a:rPr lang="en-US" altLang="ja-JP" smtClean="0"/>
              <a:pPr/>
              <a:t>96</a:t>
            </a:fld>
            <a:endParaRPr lang="en-US" altLang="ja-JP" dirty="0"/>
          </a:p>
        </p:txBody>
      </p:sp>
      <p:sp>
        <p:nvSpPr>
          <p:cNvPr id="4" name="タイトル 3">
            <a:extLst>
              <a:ext uri="{FF2B5EF4-FFF2-40B4-BE49-F238E27FC236}">
                <a16:creationId xmlns:a16="http://schemas.microsoft.com/office/drawing/2014/main" id="{8B6A57D3-7A24-4254-8092-B92983442119}"/>
              </a:ext>
            </a:extLst>
          </p:cNvPr>
          <p:cNvSpPr>
            <a:spLocks noGrp="1"/>
          </p:cNvSpPr>
          <p:nvPr>
            <p:ph type="title"/>
          </p:nvPr>
        </p:nvSpPr>
        <p:spPr/>
        <p:txBody>
          <a:bodyPr/>
          <a:lstStyle/>
          <a:p>
            <a:r>
              <a:rPr lang="ja-JP" altLang="en-US" dirty="0">
                <a:latin typeface="Meiryo UI" panose="020B0604030504040204" pitchFamily="50" charset="-128"/>
                <a:ea typeface="Meiryo UI" panose="020B0604030504040204" pitchFamily="50" charset="-128"/>
              </a:rPr>
              <a:t>月次レポート</a:t>
            </a:r>
            <a:endParaRPr kumimoji="1" lang="ja-JP" altLang="en-US" dirty="0"/>
          </a:p>
        </p:txBody>
      </p:sp>
      <p:sp>
        <p:nvSpPr>
          <p:cNvPr id="5" name="角丸四角形 13">
            <a:extLst>
              <a:ext uri="{FF2B5EF4-FFF2-40B4-BE49-F238E27FC236}">
                <a16:creationId xmlns:a16="http://schemas.microsoft.com/office/drawing/2014/main" id="{8DD85943-6B45-4419-BEAA-2FD3E0E180AF}"/>
              </a:ext>
            </a:extLst>
          </p:cNvPr>
          <p:cNvSpPr/>
          <p:nvPr/>
        </p:nvSpPr>
        <p:spPr bwMode="auto">
          <a:xfrm>
            <a:off x="6717750" y="360000"/>
            <a:ext cx="1080000" cy="288000"/>
          </a:xfrm>
          <a:prstGeom prst="roundRect">
            <a:avLst>
              <a:gd name="adj" fmla="val 13229"/>
            </a:avLst>
          </a:prstGeom>
          <a:solidFill>
            <a:srgbClr val="898FC3"/>
          </a:solidFill>
          <a:ln w="285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defRPr/>
            </a:pPr>
            <a:r>
              <a:rPr kumimoji="1" lang="en-US" altLang="ja-JP" sz="1400" b="1" kern="0" dirty="0">
                <a:solidFill>
                  <a:srgbClr val="FFFFFF"/>
                </a:solidFill>
                <a:latin typeface="Meiryo UI" panose="020B0604030504040204" pitchFamily="50" charset="-128"/>
                <a:ea typeface="Meiryo UI" panose="020B0604030504040204" pitchFamily="50" charset="-128"/>
                <a:cs typeface="Verdana" panose="020B0604030504040204" pitchFamily="34" charset="0"/>
              </a:rPr>
              <a:t>iOS</a:t>
            </a:r>
            <a:endParaRPr kumimoji="1" lang="ja-JP" altLang="en-US" sz="1400" b="1" kern="0" dirty="0">
              <a:solidFill>
                <a:srgbClr val="FFFFFF"/>
              </a:solidFill>
              <a:latin typeface="Meiryo UI" panose="020B0604030504040204" pitchFamily="50" charset="-128"/>
              <a:ea typeface="Meiryo UI" panose="020B0604030504040204" pitchFamily="50" charset="-128"/>
              <a:cs typeface="Verdana" panose="020B0604030504040204" pitchFamily="34" charset="0"/>
            </a:endParaRPr>
          </a:p>
        </p:txBody>
      </p:sp>
      <p:sp>
        <p:nvSpPr>
          <p:cNvPr id="6" name="角丸四角形 13">
            <a:extLst>
              <a:ext uri="{FF2B5EF4-FFF2-40B4-BE49-F238E27FC236}">
                <a16:creationId xmlns:a16="http://schemas.microsoft.com/office/drawing/2014/main" id="{565A73A3-797B-4D7D-93ED-5A8B5FA46823}"/>
              </a:ext>
            </a:extLst>
          </p:cNvPr>
          <p:cNvSpPr/>
          <p:nvPr/>
        </p:nvSpPr>
        <p:spPr bwMode="auto">
          <a:xfrm>
            <a:off x="7869878" y="360000"/>
            <a:ext cx="1080000" cy="288000"/>
          </a:xfrm>
          <a:prstGeom prst="roundRect">
            <a:avLst>
              <a:gd name="adj" fmla="val 13229"/>
            </a:avLst>
          </a:prstGeom>
          <a:solidFill>
            <a:srgbClr val="92D050"/>
          </a:solidFill>
          <a:ln w="285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defRPr/>
            </a:pPr>
            <a:r>
              <a:rPr lang="en-US" altLang="ja-JP" sz="1400" b="1" kern="0" dirty="0">
                <a:solidFill>
                  <a:srgbClr val="FFFFFF"/>
                </a:solidFill>
                <a:latin typeface="Meiryo UI" panose="020B0604030504040204" pitchFamily="50" charset="-128"/>
                <a:ea typeface="Meiryo UI" panose="020B0604030504040204" pitchFamily="50" charset="-128"/>
                <a:cs typeface="Verdana" panose="020B0604030504040204" pitchFamily="34" charset="0"/>
              </a:rPr>
              <a:t>Android</a:t>
            </a:r>
            <a:endParaRPr kumimoji="1" lang="ja-JP" altLang="en-US" sz="1400" b="1" kern="0" dirty="0">
              <a:solidFill>
                <a:srgbClr val="FFFFFF"/>
              </a:solidFill>
              <a:latin typeface="Meiryo UI" panose="020B0604030504040204" pitchFamily="50" charset="-128"/>
              <a:ea typeface="Meiryo UI" panose="020B0604030504040204" pitchFamily="50" charset="-128"/>
              <a:cs typeface="Verdana" panose="020B0604030504040204" pitchFamily="34" charset="0"/>
            </a:endParaRPr>
          </a:p>
        </p:txBody>
      </p:sp>
      <p:sp>
        <p:nvSpPr>
          <p:cNvPr id="7" name="角丸四角形 13">
            <a:extLst>
              <a:ext uri="{FF2B5EF4-FFF2-40B4-BE49-F238E27FC236}">
                <a16:creationId xmlns:a16="http://schemas.microsoft.com/office/drawing/2014/main" id="{95CE0214-A043-4F5A-80C9-E3120FA52AFC}"/>
              </a:ext>
            </a:extLst>
          </p:cNvPr>
          <p:cNvSpPr/>
          <p:nvPr/>
        </p:nvSpPr>
        <p:spPr bwMode="auto">
          <a:xfrm>
            <a:off x="9022006" y="360000"/>
            <a:ext cx="1080000" cy="288000"/>
          </a:xfrm>
          <a:prstGeom prst="roundRect">
            <a:avLst>
              <a:gd name="adj" fmla="val 13229"/>
            </a:avLst>
          </a:prstGeom>
          <a:solidFill>
            <a:srgbClr val="FF9933"/>
          </a:solidFill>
          <a:ln w="285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defRPr/>
            </a:pPr>
            <a:r>
              <a:rPr kumimoji="1" lang="en-US" altLang="ja-JP" sz="1400" b="1" kern="0" dirty="0">
                <a:solidFill>
                  <a:srgbClr val="FFFFFF"/>
                </a:solidFill>
                <a:latin typeface="Meiryo UI" panose="020B0604030504040204" pitchFamily="50" charset="-128"/>
                <a:ea typeface="Meiryo UI" panose="020B0604030504040204" pitchFamily="50" charset="-128"/>
                <a:cs typeface="Verdana" panose="020B0604030504040204" pitchFamily="34" charset="0"/>
              </a:rPr>
              <a:t>4G</a:t>
            </a:r>
            <a:endParaRPr kumimoji="1" lang="ja-JP" altLang="en-US" sz="1400" b="1" kern="0" dirty="0">
              <a:solidFill>
                <a:srgbClr val="FFFFFF"/>
              </a:solidFill>
              <a:latin typeface="Meiryo UI" panose="020B0604030504040204" pitchFamily="50" charset="-128"/>
              <a:ea typeface="Meiryo UI" panose="020B0604030504040204" pitchFamily="50" charset="-128"/>
              <a:cs typeface="Verdana" panose="020B0604030504040204" pitchFamily="34" charset="0"/>
            </a:endParaRPr>
          </a:p>
        </p:txBody>
      </p:sp>
      <p:sp>
        <p:nvSpPr>
          <p:cNvPr id="8" name="コンテンツ プレースホルダ 28">
            <a:extLst>
              <a:ext uri="{FF2B5EF4-FFF2-40B4-BE49-F238E27FC236}">
                <a16:creationId xmlns:a16="http://schemas.microsoft.com/office/drawing/2014/main" id="{4F3A3F73-C416-4D23-960F-BEFE1B0D500B}"/>
              </a:ext>
            </a:extLst>
          </p:cNvPr>
          <p:cNvSpPr txBox="1">
            <a:spLocks/>
          </p:cNvSpPr>
          <p:nvPr/>
        </p:nvSpPr>
        <p:spPr>
          <a:xfrm>
            <a:off x="360006" y="1257478"/>
            <a:ext cx="12283200" cy="1836000"/>
          </a:xfrm>
          <a:prstGeom prst="rect">
            <a:avLst/>
          </a:prstGeom>
        </p:spPr>
        <p:txBody>
          <a:bodyPr lIns="0" rIns="0" anchor="ctr" anchorCtr="0"/>
          <a:lstStyle>
            <a:lvl1pPr marL="215900" algn="l" rtl="0" fontAlgn="base">
              <a:spcBef>
                <a:spcPts val="2400"/>
              </a:spcBef>
              <a:spcAft>
                <a:spcPct val="0"/>
              </a:spcAft>
              <a:defRPr sz="4400">
                <a:solidFill>
                  <a:schemeClr val="tx1"/>
                </a:solidFill>
                <a:latin typeface="HGP創英角ｺﾞｼｯｸUB" panose="020B0900000000000000" pitchFamily="50" charset="-128"/>
                <a:ea typeface="HGP創英角ｺﾞｼｯｸUB" panose="020B0900000000000000" pitchFamily="50" charset="-128"/>
                <a:cs typeface="+mn-cs"/>
                <a:sym typeface="ヒラギノ角ゴ ProN W6" charset="0"/>
              </a:defRPr>
            </a:lvl1pPr>
            <a:lvl2pPr marL="1231900" indent="-571500" algn="l" rtl="0" fontAlgn="base">
              <a:spcBef>
                <a:spcPts val="2400"/>
              </a:spcBef>
              <a:spcAft>
                <a:spcPct val="0"/>
              </a:spcAft>
              <a:buClr>
                <a:srgbClr val="000000"/>
              </a:buClr>
              <a:buSzPct val="171000"/>
              <a:buFont typeface="ヒラギノ角ゴ ProN W3" charset="0"/>
              <a:buChar char="•"/>
              <a:defRPr sz="4400">
                <a:solidFill>
                  <a:schemeClr val="tx1"/>
                </a:solidFill>
                <a:latin typeface="HGP創英角ｺﾞｼｯｸUB" panose="020B0900000000000000" pitchFamily="50" charset="-128"/>
                <a:ea typeface="HGP創英角ｺﾞｼｯｸUB" panose="020B0900000000000000" pitchFamily="50" charset="-128"/>
                <a:cs typeface="+mn-cs"/>
                <a:sym typeface="ヒラギノ角ゴ ProN W6" charset="0"/>
              </a:defRPr>
            </a:lvl2pPr>
            <a:lvl3pPr marL="1676400" indent="-571500" algn="l" rtl="0" fontAlgn="base">
              <a:spcBef>
                <a:spcPts val="2400"/>
              </a:spcBef>
              <a:spcAft>
                <a:spcPct val="0"/>
              </a:spcAft>
              <a:buClr>
                <a:srgbClr val="000000"/>
              </a:buClr>
              <a:buSzPct val="171000"/>
              <a:buFont typeface="ヒラギノ角ゴ ProN W3" charset="0"/>
              <a:buChar char="•"/>
              <a:defRPr sz="4400">
                <a:solidFill>
                  <a:schemeClr val="tx1"/>
                </a:solidFill>
                <a:latin typeface="HGP創英角ｺﾞｼｯｸUB" panose="020B0900000000000000" pitchFamily="50" charset="-128"/>
                <a:ea typeface="HGP創英角ｺﾞｼｯｸUB" panose="020B0900000000000000" pitchFamily="50" charset="-128"/>
                <a:cs typeface="+mn-cs"/>
                <a:sym typeface="ヒラギノ角ゴ ProN W6" charset="0"/>
              </a:defRPr>
            </a:lvl3pPr>
            <a:lvl4pPr marL="2120900" indent="-571500" algn="l" rtl="0" fontAlgn="base">
              <a:spcBef>
                <a:spcPts val="2400"/>
              </a:spcBef>
              <a:spcAft>
                <a:spcPct val="0"/>
              </a:spcAft>
              <a:buClr>
                <a:srgbClr val="000000"/>
              </a:buClr>
              <a:buSzPct val="171000"/>
              <a:buFont typeface="ヒラギノ角ゴ ProN W3" charset="0"/>
              <a:buChar char="•"/>
              <a:defRPr sz="4400">
                <a:solidFill>
                  <a:schemeClr val="tx1"/>
                </a:solidFill>
                <a:latin typeface="HGP創英角ｺﾞｼｯｸUB" panose="020B0900000000000000" pitchFamily="50" charset="-128"/>
                <a:ea typeface="HGP創英角ｺﾞｼｯｸUB" panose="020B0900000000000000" pitchFamily="50" charset="-128"/>
                <a:cs typeface="+mn-cs"/>
                <a:sym typeface="ヒラギノ角ゴ ProN W6" charset="0"/>
              </a:defRPr>
            </a:lvl4pPr>
            <a:lvl5pPr marL="2565400" indent="-571500" algn="l" rtl="0" fontAlgn="base">
              <a:spcBef>
                <a:spcPts val="2400"/>
              </a:spcBef>
              <a:spcAft>
                <a:spcPct val="0"/>
              </a:spcAft>
              <a:buClr>
                <a:srgbClr val="000000"/>
              </a:buClr>
              <a:buSzPct val="171000"/>
              <a:buFont typeface="ヒラギノ角ゴ ProN W3" charset="0"/>
              <a:buChar char="•"/>
              <a:defRPr sz="4400">
                <a:solidFill>
                  <a:schemeClr val="tx1"/>
                </a:solidFill>
                <a:latin typeface="HGP創英角ｺﾞｼｯｸUB" panose="020B0900000000000000" pitchFamily="50" charset="-128"/>
                <a:ea typeface="HGP創英角ｺﾞｼｯｸUB" panose="020B0900000000000000" pitchFamily="50" charset="-128"/>
                <a:cs typeface="+mn-cs"/>
                <a:sym typeface="ヒラギノ角ゴ ProN W6" charset="0"/>
              </a:defRPr>
            </a:lvl5pPr>
            <a:lvl6pPr marL="3022600" indent="-571500" algn="l" rtl="0" fontAlgn="base">
              <a:spcBef>
                <a:spcPts val="2400"/>
              </a:spcBef>
              <a:spcAft>
                <a:spcPct val="0"/>
              </a:spcAft>
              <a:buClr>
                <a:srgbClr val="000000"/>
              </a:buClr>
              <a:buSzPct val="171000"/>
              <a:buFont typeface="ヒラギノ角ゴ ProN W3" charset="0"/>
              <a:buChar char="•"/>
              <a:defRPr sz="3800">
                <a:solidFill>
                  <a:schemeClr val="tx1"/>
                </a:solidFill>
                <a:latin typeface="+mn-lt"/>
                <a:ea typeface="+mn-ea"/>
                <a:cs typeface="+mn-cs"/>
                <a:sym typeface="ヒラギノ角ゴ ProN W6" charset="0"/>
              </a:defRPr>
            </a:lvl6pPr>
            <a:lvl7pPr marL="3479800" indent="-571500" algn="l" rtl="0" fontAlgn="base">
              <a:spcBef>
                <a:spcPts val="2400"/>
              </a:spcBef>
              <a:spcAft>
                <a:spcPct val="0"/>
              </a:spcAft>
              <a:buClr>
                <a:srgbClr val="000000"/>
              </a:buClr>
              <a:buSzPct val="171000"/>
              <a:buFont typeface="ヒラギノ角ゴ ProN W3" charset="0"/>
              <a:buChar char="•"/>
              <a:defRPr sz="3800">
                <a:solidFill>
                  <a:schemeClr val="tx1"/>
                </a:solidFill>
                <a:latin typeface="+mn-lt"/>
                <a:ea typeface="+mn-ea"/>
                <a:cs typeface="+mn-cs"/>
                <a:sym typeface="ヒラギノ角ゴ ProN W6" charset="0"/>
              </a:defRPr>
            </a:lvl7pPr>
            <a:lvl8pPr marL="3937000" indent="-571500" algn="l" rtl="0" fontAlgn="base">
              <a:spcBef>
                <a:spcPts val="2400"/>
              </a:spcBef>
              <a:spcAft>
                <a:spcPct val="0"/>
              </a:spcAft>
              <a:buClr>
                <a:srgbClr val="000000"/>
              </a:buClr>
              <a:buSzPct val="171000"/>
              <a:buFont typeface="ヒラギノ角ゴ ProN W3" charset="0"/>
              <a:buChar char="•"/>
              <a:defRPr sz="3800">
                <a:solidFill>
                  <a:schemeClr val="tx1"/>
                </a:solidFill>
                <a:latin typeface="+mn-lt"/>
                <a:ea typeface="+mn-ea"/>
                <a:cs typeface="+mn-cs"/>
                <a:sym typeface="ヒラギノ角ゴ ProN W6" charset="0"/>
              </a:defRPr>
            </a:lvl8pPr>
            <a:lvl9pPr marL="4394200" indent="-571500" algn="l" rtl="0" fontAlgn="base">
              <a:spcBef>
                <a:spcPts val="2400"/>
              </a:spcBef>
              <a:spcAft>
                <a:spcPct val="0"/>
              </a:spcAft>
              <a:buClr>
                <a:srgbClr val="000000"/>
              </a:buClr>
              <a:buSzPct val="171000"/>
              <a:buFont typeface="ヒラギノ角ゴ ProN W3" charset="0"/>
              <a:buChar char="•"/>
              <a:defRPr sz="3800">
                <a:solidFill>
                  <a:schemeClr val="tx1"/>
                </a:solidFill>
                <a:latin typeface="+mn-lt"/>
                <a:ea typeface="+mn-ea"/>
                <a:cs typeface="+mn-cs"/>
                <a:sym typeface="ヒラギノ角ゴ ProN W6" charset="0"/>
              </a:defRPr>
            </a:lvl9pPr>
          </a:lstStyle>
          <a:p>
            <a:pPr algn="ctr">
              <a:spcBef>
                <a:spcPts val="200"/>
              </a:spcBef>
            </a:pPr>
            <a:r>
              <a:rPr kumimoji="1" lang="ja-JP" altLang="en-US" sz="3000" dirty="0">
                <a:latin typeface="Meiryo UI" panose="020B0604030504040204" pitchFamily="50" charset="-128"/>
                <a:ea typeface="Meiryo UI" panose="020B0604030504040204" pitchFamily="50" charset="-128"/>
              </a:rPr>
              <a:t>ヘルプデスク対応履歴レポートと</a:t>
            </a:r>
            <a:endParaRPr kumimoji="1" lang="en-US" altLang="ja-JP" sz="3000" dirty="0">
              <a:latin typeface="Meiryo UI" panose="020B0604030504040204" pitchFamily="50" charset="-128"/>
              <a:ea typeface="Meiryo UI" panose="020B0604030504040204" pitchFamily="50" charset="-128"/>
            </a:endParaRPr>
          </a:p>
          <a:p>
            <a:pPr algn="ctr">
              <a:spcBef>
                <a:spcPts val="200"/>
              </a:spcBef>
            </a:pPr>
            <a:r>
              <a:rPr kumimoji="1" lang="ja-JP" altLang="en-US" sz="3000" dirty="0">
                <a:latin typeface="Meiryo UI" panose="020B0604030504040204" pitchFamily="50" charset="-128"/>
                <a:ea typeface="Meiryo UI" panose="020B0604030504040204" pitchFamily="50" charset="-128"/>
              </a:rPr>
              <a:t>セキュリティ監査レポートを管理画面へ掲載</a:t>
            </a:r>
            <a:endParaRPr kumimoji="1" lang="en-US" altLang="ja-JP" sz="3000" dirty="0">
              <a:latin typeface="Meiryo UI" panose="020B0604030504040204" pitchFamily="50" charset="-128"/>
              <a:ea typeface="Meiryo UI" panose="020B0604030504040204" pitchFamily="50" charset="-128"/>
            </a:endParaRPr>
          </a:p>
        </p:txBody>
      </p:sp>
      <p:sp>
        <p:nvSpPr>
          <p:cNvPr id="14" name="二等辺三角形 13">
            <a:extLst>
              <a:ext uri="{FF2B5EF4-FFF2-40B4-BE49-F238E27FC236}">
                <a16:creationId xmlns:a16="http://schemas.microsoft.com/office/drawing/2014/main" id="{F9EE4F81-86A2-4B82-930C-8F272E7D63FB}"/>
              </a:ext>
            </a:extLst>
          </p:cNvPr>
          <p:cNvSpPr/>
          <p:nvPr/>
        </p:nvSpPr>
        <p:spPr bwMode="auto">
          <a:xfrm flipV="1">
            <a:off x="9273529" y="3346812"/>
            <a:ext cx="396000" cy="324000"/>
          </a:xfrm>
          <a:prstGeom prst="triangle">
            <a:avLst/>
          </a:prstGeom>
          <a:solidFill>
            <a:schemeClr val="bg1">
              <a:lumMod val="50000"/>
            </a:schemeClr>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15" name="二等辺三角形 14">
            <a:extLst>
              <a:ext uri="{FF2B5EF4-FFF2-40B4-BE49-F238E27FC236}">
                <a16:creationId xmlns:a16="http://schemas.microsoft.com/office/drawing/2014/main" id="{FD6AED13-A995-488F-A1CB-18DBB904A4EB}"/>
              </a:ext>
            </a:extLst>
          </p:cNvPr>
          <p:cNvSpPr/>
          <p:nvPr/>
        </p:nvSpPr>
        <p:spPr bwMode="auto">
          <a:xfrm flipV="1">
            <a:off x="3333682" y="3346812"/>
            <a:ext cx="396000" cy="324000"/>
          </a:xfrm>
          <a:prstGeom prst="triangle">
            <a:avLst/>
          </a:prstGeom>
          <a:solidFill>
            <a:schemeClr val="bg1">
              <a:lumMod val="50000"/>
            </a:schemeClr>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16" name="四角形: 角を丸くする 15">
            <a:extLst>
              <a:ext uri="{FF2B5EF4-FFF2-40B4-BE49-F238E27FC236}">
                <a16:creationId xmlns:a16="http://schemas.microsoft.com/office/drawing/2014/main" id="{C475DC54-00FB-4846-8103-A60B0D261600}"/>
              </a:ext>
            </a:extLst>
          </p:cNvPr>
          <p:cNvSpPr/>
          <p:nvPr/>
        </p:nvSpPr>
        <p:spPr bwMode="auto">
          <a:xfrm>
            <a:off x="777790" y="3007020"/>
            <a:ext cx="5507785" cy="468000"/>
          </a:xfrm>
          <a:prstGeom prst="roundRect">
            <a:avLst>
              <a:gd name="adj" fmla="val 13568"/>
            </a:avLst>
          </a:prstGeom>
          <a:solidFill>
            <a:schemeClr val="bg1">
              <a:lumMod val="95000"/>
            </a:schemeClr>
          </a:solidFill>
          <a:ln w="15875" cap="flat" cmpd="sng" algn="ctr">
            <a:solidFill>
              <a:schemeClr val="bg1">
                <a:lumMod val="50000"/>
              </a:schemeClr>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a:spcBef>
                <a:spcPts val="0"/>
              </a:spcBef>
            </a:pPr>
            <a:r>
              <a:rPr lang="ja-JP" altLang="en-US" sz="2000" dirty="0">
                <a:latin typeface="Meiryo UI" panose="020B0604030504040204" pitchFamily="50" charset="-128"/>
                <a:ea typeface="Meiryo UI" panose="020B0604030504040204" pitchFamily="50" charset="-128"/>
              </a:rPr>
              <a:t>ヘルプデスク問い合わせレポート</a:t>
            </a:r>
          </a:p>
        </p:txBody>
      </p:sp>
      <p:sp>
        <p:nvSpPr>
          <p:cNvPr id="17" name="四角形: 角を丸くする 16">
            <a:extLst>
              <a:ext uri="{FF2B5EF4-FFF2-40B4-BE49-F238E27FC236}">
                <a16:creationId xmlns:a16="http://schemas.microsoft.com/office/drawing/2014/main" id="{E5A66CEE-51A1-4349-A67D-1EC2F2EACD9C}"/>
              </a:ext>
            </a:extLst>
          </p:cNvPr>
          <p:cNvSpPr/>
          <p:nvPr/>
        </p:nvSpPr>
        <p:spPr bwMode="auto">
          <a:xfrm>
            <a:off x="6717637" y="3007021"/>
            <a:ext cx="5507785" cy="468000"/>
          </a:xfrm>
          <a:prstGeom prst="roundRect">
            <a:avLst>
              <a:gd name="adj" fmla="val 13568"/>
            </a:avLst>
          </a:prstGeom>
          <a:solidFill>
            <a:schemeClr val="bg1">
              <a:lumMod val="95000"/>
            </a:schemeClr>
          </a:solidFill>
          <a:ln w="15875" cap="flat" cmpd="sng" algn="ctr">
            <a:solidFill>
              <a:schemeClr val="bg1">
                <a:lumMod val="50000"/>
              </a:schemeClr>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a:spcBef>
                <a:spcPts val="0"/>
              </a:spcBef>
            </a:pPr>
            <a:r>
              <a:rPr lang="ja-JP" altLang="en-US" sz="2000" dirty="0">
                <a:latin typeface="Meiryo UI" panose="020B0604030504040204" pitchFamily="50" charset="-128"/>
                <a:ea typeface="Meiryo UI" panose="020B0604030504040204" pitchFamily="50" charset="-128"/>
              </a:rPr>
              <a:t>セキュリティ監査レポート</a:t>
            </a:r>
          </a:p>
        </p:txBody>
      </p:sp>
      <p:cxnSp>
        <p:nvCxnSpPr>
          <p:cNvPr id="18" name="直線コネクタ 17">
            <a:extLst>
              <a:ext uri="{FF2B5EF4-FFF2-40B4-BE49-F238E27FC236}">
                <a16:creationId xmlns:a16="http://schemas.microsoft.com/office/drawing/2014/main" id="{3ACDB969-B784-449D-8B31-250974C64238}"/>
              </a:ext>
            </a:extLst>
          </p:cNvPr>
          <p:cNvCxnSpPr>
            <a:cxnSpLocks/>
          </p:cNvCxnSpPr>
          <p:nvPr/>
        </p:nvCxnSpPr>
        <p:spPr bwMode="auto">
          <a:xfrm>
            <a:off x="6501608" y="3040500"/>
            <a:ext cx="0" cy="6066000"/>
          </a:xfrm>
          <a:prstGeom prst="line">
            <a:avLst/>
          </a:prstGeom>
          <a:solidFill>
            <a:srgbClr val="000000"/>
          </a:solidFill>
          <a:ln w="25400" cap="rnd" cmpd="sng" algn="ctr">
            <a:solidFill>
              <a:schemeClr val="bg1">
                <a:lumMod val="50000"/>
              </a:schemeClr>
            </a:solidFill>
            <a:prstDash val="sysDot"/>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6" name="四角形: 角を丸くする 25">
            <a:extLst>
              <a:ext uri="{FF2B5EF4-FFF2-40B4-BE49-F238E27FC236}">
                <a16:creationId xmlns:a16="http://schemas.microsoft.com/office/drawing/2014/main" id="{EB69DE47-61DF-4BB1-919C-E06E7F0541AE}"/>
              </a:ext>
            </a:extLst>
          </p:cNvPr>
          <p:cNvSpPr/>
          <p:nvPr/>
        </p:nvSpPr>
        <p:spPr bwMode="auto">
          <a:xfrm>
            <a:off x="6717637" y="3740552"/>
            <a:ext cx="5507785" cy="5527942"/>
          </a:xfrm>
          <a:prstGeom prst="roundRect">
            <a:avLst>
              <a:gd name="adj" fmla="val 2367"/>
            </a:avLst>
          </a:prstGeom>
          <a:solidFill>
            <a:schemeClr val="bg1"/>
          </a:solidFill>
          <a:ln w="15875" cap="flat" cmpd="sng" algn="ctr">
            <a:no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a:spcBef>
                <a:spcPts val="0"/>
              </a:spcBef>
            </a:pPr>
            <a:endParaRPr lang="ja-JP" altLang="en-US" sz="2000" dirty="0">
              <a:latin typeface="Meiryo UI" panose="020B0604030504040204" pitchFamily="50" charset="-128"/>
              <a:ea typeface="Meiryo UI" panose="020B0604030504040204" pitchFamily="50" charset="-128"/>
            </a:endParaRPr>
          </a:p>
        </p:txBody>
      </p:sp>
      <p:sp>
        <p:nvSpPr>
          <p:cNvPr id="28" name="テキスト ボックス 50">
            <a:extLst>
              <a:ext uri="{FF2B5EF4-FFF2-40B4-BE49-F238E27FC236}">
                <a16:creationId xmlns:a16="http://schemas.microsoft.com/office/drawing/2014/main" id="{17EF7311-B864-4B89-8B6A-6200E19CE9CF}"/>
              </a:ext>
            </a:extLst>
          </p:cNvPr>
          <p:cNvSpPr txBox="1">
            <a:spLocks noChangeArrowheads="1"/>
          </p:cNvSpPr>
          <p:nvPr/>
        </p:nvSpPr>
        <p:spPr bwMode="auto">
          <a:xfrm>
            <a:off x="957682" y="8224326"/>
            <a:ext cx="5148000" cy="7826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chorCtr="1">
            <a:noAutofit/>
          </a:bodyPr>
          <a:lstStyle/>
          <a:p>
            <a:pPr algn="l">
              <a:spcBef>
                <a:spcPts val="600"/>
              </a:spcBef>
            </a:pPr>
            <a:r>
              <a:rPr lang="ja-JP" altLang="en-US" sz="1800" b="1" dirty="0">
                <a:solidFill>
                  <a:srgbClr val="00B050"/>
                </a:solidFill>
                <a:latin typeface="Meiryo UI" panose="020B0604030504040204" pitchFamily="50" charset="-128"/>
                <a:ea typeface="Meiryo UI" panose="020B0604030504040204" pitchFamily="50" charset="-128"/>
              </a:rPr>
              <a:t>❶</a:t>
            </a:r>
            <a:r>
              <a:rPr lang="en-US" altLang="ja-JP" sz="1800" dirty="0">
                <a:solidFill>
                  <a:schemeClr val="tx1"/>
                </a:solidFill>
                <a:latin typeface="Meiryo UI" panose="020B0604030504040204" pitchFamily="50" charset="-128"/>
                <a:ea typeface="Meiryo UI" panose="020B0604030504040204" pitchFamily="50" charset="-128"/>
              </a:rPr>
              <a:t>iOS/Android</a:t>
            </a:r>
            <a:r>
              <a:rPr lang="ja-JP" altLang="en-US" sz="1800" dirty="0">
                <a:solidFill>
                  <a:schemeClr val="tx1"/>
                </a:solidFill>
                <a:latin typeface="Meiryo UI" panose="020B0604030504040204" pitchFamily="50" charset="-128"/>
                <a:ea typeface="Meiryo UI" panose="020B0604030504040204" pitchFamily="50" charset="-128"/>
              </a:rPr>
              <a:t>デバイス遠隔消去代行作業履歴</a:t>
            </a:r>
            <a:endParaRPr lang="en-US" altLang="ja-JP" sz="1800" dirty="0">
              <a:solidFill>
                <a:schemeClr val="tx1"/>
              </a:solidFill>
              <a:latin typeface="Meiryo UI" panose="020B0604030504040204" pitchFamily="50" charset="-128"/>
              <a:ea typeface="Meiryo UI" panose="020B0604030504040204" pitchFamily="50" charset="-128"/>
            </a:endParaRPr>
          </a:p>
          <a:p>
            <a:pPr algn="l">
              <a:spcBef>
                <a:spcPts val="600"/>
              </a:spcBef>
            </a:pPr>
            <a:r>
              <a:rPr lang="ja-JP" altLang="en-US" sz="1800" b="1" dirty="0">
                <a:solidFill>
                  <a:srgbClr val="00B050"/>
                </a:solidFill>
                <a:latin typeface="Meiryo UI" panose="020B0604030504040204" pitchFamily="50" charset="-128"/>
                <a:ea typeface="Meiryo UI" panose="020B0604030504040204" pitchFamily="50" charset="-128"/>
              </a:rPr>
              <a:t>❷</a:t>
            </a:r>
            <a:r>
              <a:rPr lang="ja-JP" altLang="en-US" sz="1800" dirty="0">
                <a:latin typeface="Meiryo UI" panose="020B0604030504040204" pitchFamily="50" charset="-128"/>
                <a:ea typeface="Meiryo UI" panose="020B0604030504040204" pitchFamily="50" charset="-128"/>
              </a:rPr>
              <a:t>問合せ履歴</a:t>
            </a:r>
          </a:p>
        </p:txBody>
      </p:sp>
      <p:sp>
        <p:nvSpPr>
          <p:cNvPr id="29" name="四角形: 角を丸くする 28">
            <a:extLst>
              <a:ext uri="{FF2B5EF4-FFF2-40B4-BE49-F238E27FC236}">
                <a16:creationId xmlns:a16="http://schemas.microsoft.com/office/drawing/2014/main" id="{61A3932A-8EE0-4686-B61C-F9EE24560262}"/>
              </a:ext>
            </a:extLst>
          </p:cNvPr>
          <p:cNvSpPr/>
          <p:nvPr/>
        </p:nvSpPr>
        <p:spPr bwMode="auto">
          <a:xfrm>
            <a:off x="957682" y="7792374"/>
            <a:ext cx="5148000" cy="396000"/>
          </a:xfrm>
          <a:prstGeom prst="roundRect">
            <a:avLst>
              <a:gd name="adj" fmla="val 16035"/>
            </a:avLst>
          </a:prstGeom>
          <a:solidFill>
            <a:schemeClr val="bg1">
              <a:lumMod val="50000"/>
            </a:schemeClr>
          </a:solidFill>
          <a:ln w="15875" cap="flat" cmpd="sng" algn="ctr">
            <a:no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r>
              <a:rPr kumimoji="1" lang="ja-JP" altLang="en-US" sz="1800" b="1" dirty="0">
                <a:solidFill>
                  <a:schemeClr val="bg1"/>
                </a:solidFill>
                <a:latin typeface="Meiryo UI" panose="020B0604030504040204" pitchFamily="50" charset="-128"/>
                <a:ea typeface="Meiryo UI" panose="020B0604030504040204" pitchFamily="50" charset="-128"/>
              </a:rPr>
              <a:t>レポート掲載内容</a:t>
            </a:r>
          </a:p>
        </p:txBody>
      </p:sp>
      <p:sp>
        <p:nvSpPr>
          <p:cNvPr id="32" name="テキスト ボックス 50">
            <a:extLst>
              <a:ext uri="{FF2B5EF4-FFF2-40B4-BE49-F238E27FC236}">
                <a16:creationId xmlns:a16="http://schemas.microsoft.com/office/drawing/2014/main" id="{14615052-FD4F-4B41-BB3A-0996007F5EF7}"/>
              </a:ext>
            </a:extLst>
          </p:cNvPr>
          <p:cNvSpPr txBox="1">
            <a:spLocks noChangeArrowheads="1"/>
          </p:cNvSpPr>
          <p:nvPr/>
        </p:nvSpPr>
        <p:spPr bwMode="auto">
          <a:xfrm>
            <a:off x="6900916" y="8224326"/>
            <a:ext cx="5148000" cy="96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chorCtr="1">
            <a:noAutofit/>
          </a:bodyPr>
          <a:lstStyle/>
          <a:p>
            <a:pPr algn="l">
              <a:spcBef>
                <a:spcPts val="600"/>
              </a:spcBef>
            </a:pPr>
            <a:r>
              <a:rPr lang="ja-JP" altLang="en-US" sz="1400" dirty="0">
                <a:solidFill>
                  <a:schemeClr val="tx1"/>
                </a:solidFill>
                <a:latin typeface="Meiryo UI" panose="020B0604030504040204" pitchFamily="50" charset="-128"/>
                <a:ea typeface="Meiryo UI" panose="020B0604030504040204" pitchFamily="50" charset="-128"/>
              </a:rPr>
              <a:t>ポリシー違反状況等に加え、リモートロック・ワイプの内容が確認可能</a:t>
            </a:r>
            <a:endParaRPr lang="en-US" altLang="ja-JP" sz="1400" dirty="0">
              <a:solidFill>
                <a:schemeClr val="tx1"/>
              </a:solidFill>
              <a:latin typeface="Meiryo UI" panose="020B0604030504040204" pitchFamily="50" charset="-128"/>
              <a:ea typeface="Meiryo UI" panose="020B0604030504040204" pitchFamily="50" charset="-128"/>
            </a:endParaRPr>
          </a:p>
          <a:p>
            <a:pPr algn="l">
              <a:spcBef>
                <a:spcPts val="600"/>
              </a:spcBef>
            </a:pPr>
            <a:r>
              <a:rPr lang="ja-JP" altLang="en-US" sz="1800" b="1" dirty="0">
                <a:solidFill>
                  <a:srgbClr val="00B050"/>
                </a:solidFill>
                <a:latin typeface="Meiryo UI" panose="020B0604030504040204" pitchFamily="50" charset="-128"/>
                <a:ea typeface="Meiryo UI" panose="020B0604030504040204" pitchFamily="50" charset="-128"/>
              </a:rPr>
              <a:t>❶</a:t>
            </a:r>
            <a:r>
              <a:rPr lang="ja-JP" altLang="en-US" sz="1800" dirty="0">
                <a:solidFill>
                  <a:schemeClr val="tx1"/>
                </a:solidFill>
                <a:latin typeface="Meiryo UI" panose="020B0604030504040204" pitchFamily="50" charset="-128"/>
                <a:ea typeface="Meiryo UI" panose="020B0604030504040204" pitchFamily="50" charset="-128"/>
              </a:rPr>
              <a:t>リモートロック・ワイプ等の実施回数や割合</a:t>
            </a:r>
            <a:endParaRPr lang="en-US" altLang="ja-JP" sz="1800" dirty="0">
              <a:solidFill>
                <a:schemeClr val="tx1"/>
              </a:solidFill>
              <a:latin typeface="Meiryo UI" panose="020B0604030504040204" pitchFamily="50" charset="-128"/>
              <a:ea typeface="Meiryo UI" panose="020B0604030504040204" pitchFamily="50" charset="-128"/>
            </a:endParaRPr>
          </a:p>
          <a:p>
            <a:pPr algn="l">
              <a:spcBef>
                <a:spcPts val="600"/>
              </a:spcBef>
            </a:pPr>
            <a:r>
              <a:rPr lang="ja-JP" altLang="en-US" sz="1800" b="1" dirty="0">
                <a:solidFill>
                  <a:srgbClr val="00B050"/>
                </a:solidFill>
                <a:latin typeface="Meiryo UI" panose="020B0604030504040204" pitchFamily="50" charset="-128"/>
                <a:ea typeface="Meiryo UI" panose="020B0604030504040204" pitchFamily="50" charset="-128"/>
              </a:rPr>
              <a:t>❷</a:t>
            </a:r>
            <a:r>
              <a:rPr lang="ja-JP" altLang="en-US" sz="1800" dirty="0">
                <a:latin typeface="Meiryo UI" panose="020B0604030504040204" pitchFamily="50" charset="-128"/>
                <a:ea typeface="Meiryo UI" panose="020B0604030504040204" pitchFamily="50" charset="-128"/>
              </a:rPr>
              <a:t>過去</a:t>
            </a:r>
            <a:r>
              <a:rPr lang="en-US" altLang="ja-JP" sz="1800" dirty="0">
                <a:latin typeface="Meiryo UI" panose="020B0604030504040204" pitchFamily="50" charset="-128"/>
                <a:ea typeface="Meiryo UI" panose="020B0604030504040204" pitchFamily="50" charset="-128"/>
              </a:rPr>
              <a:t>13</a:t>
            </a:r>
            <a:r>
              <a:rPr lang="ja-JP" altLang="en-US" sz="1800" dirty="0">
                <a:latin typeface="Meiryo UI" panose="020B0604030504040204" pitchFamily="50" charset="-128"/>
                <a:ea typeface="Meiryo UI" panose="020B0604030504040204" pitchFamily="50" charset="-128"/>
              </a:rPr>
              <a:t>カ月分のリモートロック・ワイプの推移</a:t>
            </a:r>
          </a:p>
        </p:txBody>
      </p:sp>
      <p:sp>
        <p:nvSpPr>
          <p:cNvPr id="33" name="四角形: 角を丸くする 32">
            <a:extLst>
              <a:ext uri="{FF2B5EF4-FFF2-40B4-BE49-F238E27FC236}">
                <a16:creationId xmlns:a16="http://schemas.microsoft.com/office/drawing/2014/main" id="{0151FD6C-1B49-44C0-84B9-EA0E3B1973EB}"/>
              </a:ext>
            </a:extLst>
          </p:cNvPr>
          <p:cNvSpPr/>
          <p:nvPr/>
        </p:nvSpPr>
        <p:spPr bwMode="auto">
          <a:xfrm>
            <a:off x="6900916" y="7792374"/>
            <a:ext cx="5148000" cy="396000"/>
          </a:xfrm>
          <a:prstGeom prst="roundRect">
            <a:avLst>
              <a:gd name="adj" fmla="val 16035"/>
            </a:avLst>
          </a:prstGeom>
          <a:solidFill>
            <a:schemeClr val="bg1">
              <a:lumMod val="50000"/>
            </a:schemeClr>
          </a:solidFill>
          <a:ln w="15875" cap="flat" cmpd="sng" algn="ctr">
            <a:no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r>
              <a:rPr kumimoji="1" lang="ja-JP" altLang="en-US" sz="1800" b="1" dirty="0">
                <a:solidFill>
                  <a:schemeClr val="bg1"/>
                </a:solidFill>
                <a:latin typeface="Meiryo UI" panose="020B0604030504040204" pitchFamily="50" charset="-128"/>
                <a:ea typeface="Meiryo UI" panose="020B0604030504040204" pitchFamily="50" charset="-128"/>
              </a:rPr>
              <a:t>レポート掲載内容</a:t>
            </a:r>
          </a:p>
        </p:txBody>
      </p:sp>
      <p:sp>
        <p:nvSpPr>
          <p:cNvPr id="46" name="Text Box 12">
            <a:extLst>
              <a:ext uri="{FF2B5EF4-FFF2-40B4-BE49-F238E27FC236}">
                <a16:creationId xmlns:a16="http://schemas.microsoft.com/office/drawing/2014/main" id="{95D4FB2E-21BC-4355-9D4A-E4B0152F75C9}"/>
              </a:ext>
            </a:extLst>
          </p:cNvPr>
          <p:cNvSpPr txBox="1">
            <a:spLocks noChangeArrowheads="1"/>
          </p:cNvSpPr>
          <p:nvPr/>
        </p:nvSpPr>
        <p:spPr bwMode="auto">
          <a:xfrm>
            <a:off x="2303540" y="7313716"/>
            <a:ext cx="2456285" cy="437677"/>
          </a:xfrm>
          <a:prstGeom prst="rect">
            <a:avLst/>
          </a:prstGeom>
          <a:noFill/>
          <a:ln w="50800" algn="ctr">
            <a:noFill/>
            <a:miter lim="800000"/>
            <a:headEnd/>
            <a:tailEnd/>
          </a:ln>
          <a:effectLst/>
        </p:spPr>
        <p:txBody>
          <a:bodyPr wrap="none" lIns="0" tIns="0" rIns="0" bIns="0" anchor="ctr" anchorCtr="1">
            <a:noAutofit/>
          </a:bodyPr>
          <a:lstStyle/>
          <a:p>
            <a:r>
              <a:rPr lang="ja-JP" altLang="en-US" sz="2000" b="1" dirty="0">
                <a:solidFill>
                  <a:srgbClr val="DE0000"/>
                </a:solidFill>
                <a:latin typeface="Meiryo UI" panose="020B0604030504040204" pitchFamily="50" charset="-128"/>
                <a:ea typeface="Meiryo UI" panose="020B0604030504040204" pitchFamily="50" charset="-128"/>
              </a:rPr>
              <a:t>遠隔消去 </a:t>
            </a:r>
            <a:r>
              <a:rPr lang="en-US" altLang="ja-JP" sz="2000" b="1" dirty="0">
                <a:solidFill>
                  <a:srgbClr val="DE0000"/>
                </a:solidFill>
                <a:latin typeface="Meiryo UI" panose="020B0604030504040204" pitchFamily="50" charset="-128"/>
                <a:ea typeface="Meiryo UI" panose="020B0604030504040204" pitchFamily="50" charset="-128"/>
              </a:rPr>
              <a:t>/ </a:t>
            </a:r>
            <a:r>
              <a:rPr lang="ja-JP" altLang="en-US" sz="2000" b="1" dirty="0">
                <a:solidFill>
                  <a:srgbClr val="DE0000"/>
                </a:solidFill>
                <a:latin typeface="Meiryo UI" panose="020B0604030504040204" pitchFamily="50" charset="-128"/>
                <a:ea typeface="Meiryo UI" panose="020B0604030504040204" pitchFamily="50" charset="-128"/>
              </a:rPr>
              <a:t>回線停止</a:t>
            </a:r>
          </a:p>
        </p:txBody>
      </p:sp>
      <p:pic>
        <p:nvPicPr>
          <p:cNvPr id="68" name="図 67" descr="ワイプ後の画面.PNG">
            <a:extLst>
              <a:ext uri="{FF2B5EF4-FFF2-40B4-BE49-F238E27FC236}">
                <a16:creationId xmlns:a16="http://schemas.microsoft.com/office/drawing/2014/main" id="{FB0F6A11-5CC5-48FB-AF08-7C54081A1625}"/>
              </a:ext>
            </a:extLst>
          </p:cNvPr>
          <p:cNvPicPr>
            <a:picLocks noChangeAspect="1"/>
          </p:cNvPicPr>
          <p:nvPr/>
        </p:nvPicPr>
        <p:blipFill>
          <a:blip r:embed="rId3" cstate="print"/>
          <a:stretch>
            <a:fillRect/>
          </a:stretch>
        </p:blipFill>
        <p:spPr>
          <a:xfrm>
            <a:off x="10889397" y="6377118"/>
            <a:ext cx="669196" cy="1260000"/>
          </a:xfrm>
          <a:prstGeom prst="rect">
            <a:avLst/>
          </a:prstGeom>
          <a:ln w="3175">
            <a:noFill/>
          </a:ln>
          <a:effectLst>
            <a:outerShdw blurRad="50800" dist="38100" dir="2700000" algn="tl" rotWithShape="0">
              <a:prstClr val="black">
                <a:alpha val="40000"/>
              </a:prstClr>
            </a:outerShdw>
          </a:effectLst>
        </p:spPr>
      </p:pic>
      <p:sp>
        <p:nvSpPr>
          <p:cNvPr id="71" name="矢印: 右 70">
            <a:extLst>
              <a:ext uri="{FF2B5EF4-FFF2-40B4-BE49-F238E27FC236}">
                <a16:creationId xmlns:a16="http://schemas.microsoft.com/office/drawing/2014/main" id="{E7162579-D91A-43B9-A3AC-54973FDD930E}"/>
              </a:ext>
            </a:extLst>
          </p:cNvPr>
          <p:cNvSpPr/>
          <p:nvPr/>
        </p:nvSpPr>
        <p:spPr bwMode="auto">
          <a:xfrm>
            <a:off x="10331660" y="6845365"/>
            <a:ext cx="525292" cy="323506"/>
          </a:xfrm>
          <a:prstGeom prst="rightArrow">
            <a:avLst>
              <a:gd name="adj1" fmla="val 53669"/>
              <a:gd name="adj2" fmla="val 54128"/>
            </a:avLst>
          </a:prstGeom>
          <a:solidFill>
            <a:srgbClr val="0070C0"/>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pic>
        <p:nvPicPr>
          <p:cNvPr id="70" name="図 69">
            <a:extLst>
              <a:ext uri="{FF2B5EF4-FFF2-40B4-BE49-F238E27FC236}">
                <a16:creationId xmlns:a16="http://schemas.microsoft.com/office/drawing/2014/main" id="{FEA8D34A-F921-4894-B3D7-C7794DF74E32}"/>
              </a:ext>
            </a:extLst>
          </p:cNvPr>
          <p:cNvPicPr>
            <a:picLocks noChangeAspect="1"/>
          </p:cNvPicPr>
          <p:nvPr/>
        </p:nvPicPr>
        <p:blipFill rotWithShape="1">
          <a:blip r:embed="rId4"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9819535" y="6377118"/>
            <a:ext cx="707372" cy="1260000"/>
          </a:xfrm>
          <a:prstGeom prst="rect">
            <a:avLst/>
          </a:prstGeom>
          <a:effectLst>
            <a:outerShdw blurRad="50800" dist="38100" dir="2700000" algn="tl" rotWithShape="0">
              <a:prstClr val="black">
                <a:alpha val="40000"/>
              </a:prstClr>
            </a:outerShdw>
          </a:effectLst>
        </p:spPr>
      </p:pic>
      <p:sp>
        <p:nvSpPr>
          <p:cNvPr id="73" name="矢印: 右 72">
            <a:extLst>
              <a:ext uri="{FF2B5EF4-FFF2-40B4-BE49-F238E27FC236}">
                <a16:creationId xmlns:a16="http://schemas.microsoft.com/office/drawing/2014/main" id="{0B182691-911D-477F-AB19-6E8C43212DE3}"/>
              </a:ext>
            </a:extLst>
          </p:cNvPr>
          <p:cNvSpPr/>
          <p:nvPr/>
        </p:nvSpPr>
        <p:spPr bwMode="auto">
          <a:xfrm>
            <a:off x="8613319" y="6914785"/>
            <a:ext cx="1173771" cy="184667"/>
          </a:xfrm>
          <a:prstGeom prst="rightArrow">
            <a:avLst>
              <a:gd name="adj1" fmla="val 45958"/>
              <a:gd name="adj2" fmla="val 129682"/>
            </a:avLst>
          </a:prstGeom>
          <a:gradFill>
            <a:gsLst>
              <a:gs pos="0">
                <a:srgbClr val="0070C0"/>
              </a:gs>
              <a:gs pos="100000">
                <a:srgbClr val="00B050"/>
              </a:gs>
            </a:gsLst>
            <a:lin ang="10800000" scaled="0"/>
          </a:gra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64" name="楕円 63">
            <a:extLst>
              <a:ext uri="{FF2B5EF4-FFF2-40B4-BE49-F238E27FC236}">
                <a16:creationId xmlns:a16="http://schemas.microsoft.com/office/drawing/2014/main" id="{11FD32DB-B5AF-45A2-A68B-4CA230DDBA3D}"/>
              </a:ext>
            </a:extLst>
          </p:cNvPr>
          <p:cNvSpPr/>
          <p:nvPr/>
        </p:nvSpPr>
        <p:spPr bwMode="auto">
          <a:xfrm>
            <a:off x="7384465" y="6377118"/>
            <a:ext cx="1260000" cy="1260000"/>
          </a:xfrm>
          <a:prstGeom prst="ellipse">
            <a:avLst/>
          </a:prstGeom>
          <a:solidFill>
            <a:schemeClr val="bg1">
              <a:lumMod val="85000"/>
            </a:schemeClr>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grpSp>
        <p:nvGrpSpPr>
          <p:cNvPr id="79" name="グループ化 78">
            <a:extLst>
              <a:ext uri="{FF2B5EF4-FFF2-40B4-BE49-F238E27FC236}">
                <a16:creationId xmlns:a16="http://schemas.microsoft.com/office/drawing/2014/main" id="{B4FB55E1-1189-4DC1-91EB-3B74B2761509}"/>
              </a:ext>
            </a:extLst>
          </p:cNvPr>
          <p:cNvGrpSpPr/>
          <p:nvPr/>
        </p:nvGrpSpPr>
        <p:grpSpPr>
          <a:xfrm>
            <a:off x="8730052" y="6287041"/>
            <a:ext cx="917967" cy="591792"/>
            <a:chOff x="9686555" y="4607761"/>
            <a:chExt cx="917967" cy="591792"/>
          </a:xfrm>
        </p:grpSpPr>
        <p:cxnSp>
          <p:nvCxnSpPr>
            <p:cNvPr id="75" name="直線コネクタ 74">
              <a:extLst>
                <a:ext uri="{FF2B5EF4-FFF2-40B4-BE49-F238E27FC236}">
                  <a16:creationId xmlns:a16="http://schemas.microsoft.com/office/drawing/2014/main" id="{3C5E2EEF-BC3C-4480-85E6-4A177AC24645}"/>
                </a:ext>
              </a:extLst>
            </p:cNvPr>
            <p:cNvCxnSpPr>
              <a:cxnSpLocks/>
            </p:cNvCxnSpPr>
            <p:nvPr/>
          </p:nvCxnSpPr>
          <p:spPr bwMode="auto">
            <a:xfrm flipV="1">
              <a:off x="10145538" y="4784572"/>
              <a:ext cx="0" cy="414981"/>
            </a:xfrm>
            <a:prstGeom prst="line">
              <a:avLst/>
            </a:prstGeom>
            <a:solidFill>
              <a:srgbClr val="000000"/>
            </a:solidFill>
            <a:ln w="19050" cap="flat" cmpd="sng" algn="ctr">
              <a:solidFill>
                <a:srgbClr val="00B050"/>
              </a:solidFill>
              <a:prstDash val="solid"/>
              <a:round/>
              <a:headEnd type="oval"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6" name="四角形: 角を丸くする 75">
              <a:extLst>
                <a:ext uri="{FF2B5EF4-FFF2-40B4-BE49-F238E27FC236}">
                  <a16:creationId xmlns:a16="http://schemas.microsoft.com/office/drawing/2014/main" id="{C5197725-FC3F-407D-A350-1D4AB3044EBD}"/>
                </a:ext>
              </a:extLst>
            </p:cNvPr>
            <p:cNvSpPr/>
            <p:nvPr/>
          </p:nvSpPr>
          <p:spPr bwMode="auto">
            <a:xfrm>
              <a:off x="9686555" y="4607761"/>
              <a:ext cx="917967" cy="468000"/>
            </a:xfrm>
            <a:prstGeom prst="roundRect">
              <a:avLst>
                <a:gd name="adj" fmla="val 13568"/>
              </a:avLst>
            </a:prstGeom>
            <a:solidFill>
              <a:schemeClr val="bg1">
                <a:lumMod val="95000"/>
              </a:schemeClr>
            </a:solidFill>
            <a:ln w="19050" cap="flat" cmpd="sng" algn="ctr">
              <a:solidFill>
                <a:srgbClr val="00B050"/>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algn="l"/>
              <a:r>
                <a:rPr lang="ja-JP" altLang="en-US" sz="1800" b="1" dirty="0">
                  <a:solidFill>
                    <a:srgbClr val="00B050"/>
                  </a:solidFill>
                  <a:latin typeface="Meiryo UI" panose="020B0604030504040204" pitchFamily="50" charset="-128"/>
                  <a:ea typeface="Meiryo UI" panose="020B0604030504040204" pitchFamily="50" charset="-128"/>
                </a:rPr>
                <a:t>ワイプ</a:t>
              </a:r>
            </a:p>
          </p:txBody>
        </p:sp>
      </p:grpSp>
      <p:sp>
        <p:nvSpPr>
          <p:cNvPr id="82" name="二等辺三角形 81">
            <a:extLst>
              <a:ext uri="{FF2B5EF4-FFF2-40B4-BE49-F238E27FC236}">
                <a16:creationId xmlns:a16="http://schemas.microsoft.com/office/drawing/2014/main" id="{D3766CF3-C97B-4ED5-86F9-91CD464F31C9}"/>
              </a:ext>
            </a:extLst>
          </p:cNvPr>
          <p:cNvSpPr/>
          <p:nvPr/>
        </p:nvSpPr>
        <p:spPr bwMode="auto">
          <a:xfrm flipV="1">
            <a:off x="8999343" y="5911844"/>
            <a:ext cx="379384" cy="327055"/>
          </a:xfrm>
          <a:prstGeom prst="triangle">
            <a:avLst/>
          </a:prstGeom>
          <a:solidFill>
            <a:schemeClr val="bg1">
              <a:lumMod val="50000"/>
            </a:schemeClr>
          </a:solidFill>
          <a:ln w="28575" algn="ctr">
            <a:noFill/>
            <a:round/>
            <a:headEnd/>
            <a:tailEnd/>
          </a:ln>
        </p:spPr>
        <p:txBody>
          <a:bodyPr lIns="125675" tIns="62838" rIns="125675" bIns="62838" rtlCol="0" anchor="ctr"/>
          <a:lstStyle/>
          <a:p>
            <a:pPr algn="l"/>
            <a:endParaRPr kumimoji="1" lang="ja-JP" altLang="en-US" sz="2700" b="1">
              <a:latin typeface="Meiryo UI" panose="020B0604030504040204" pitchFamily="50" charset="-128"/>
              <a:ea typeface="Meiryo UI" panose="020B0604030504040204" pitchFamily="50" charset="-128"/>
            </a:endParaRPr>
          </a:p>
        </p:txBody>
      </p:sp>
      <p:sp>
        <p:nvSpPr>
          <p:cNvPr id="80" name="四角形: 角を丸くする 79">
            <a:extLst>
              <a:ext uri="{FF2B5EF4-FFF2-40B4-BE49-F238E27FC236}">
                <a16:creationId xmlns:a16="http://schemas.microsoft.com/office/drawing/2014/main" id="{982A166E-FEF8-4F41-ADF6-16109FB0C0E4}"/>
              </a:ext>
            </a:extLst>
          </p:cNvPr>
          <p:cNvSpPr/>
          <p:nvPr/>
        </p:nvSpPr>
        <p:spPr bwMode="auto">
          <a:xfrm>
            <a:off x="6897529" y="3911825"/>
            <a:ext cx="5148000" cy="2107826"/>
          </a:xfrm>
          <a:prstGeom prst="roundRect">
            <a:avLst>
              <a:gd name="adj" fmla="val 6025"/>
            </a:avLst>
          </a:prstGeom>
          <a:solidFill>
            <a:schemeClr val="bg1"/>
          </a:solidFill>
          <a:ln w="25400" cap="rnd" cmpd="sng" algn="ctr">
            <a:solidFill>
              <a:schemeClr val="bg1">
                <a:lumMod val="50000"/>
              </a:schemeClr>
            </a:solidFill>
            <a:prstDash val="sysDot"/>
            <a:round/>
            <a:headEnd type="none" w="med" len="med"/>
            <a:tailEnd type="none" w="med" len="med"/>
          </a:ln>
          <a:effectLst/>
        </p:spPr>
        <p:txBody>
          <a:bodyPr vert="horz" wrap="square" lIns="0" tIns="0" rIns="0" bIns="0" numCol="1" rtlCol="0" anchor="ctr" anchorCtr="1" compatLnSpc="1">
            <a:prstTxWarp prst="textNoShape">
              <a:avLst/>
            </a:prstTxWarp>
          </a:bodyPr>
          <a:lstStyle/>
          <a:p>
            <a:endParaRPr kumimoji="1" lang="ja-JP" altLang="en-US" sz="1800" b="1" dirty="0">
              <a:solidFill>
                <a:schemeClr val="bg1"/>
              </a:solidFill>
              <a:latin typeface="Meiryo UI" panose="020B0604030504040204" pitchFamily="50" charset="-128"/>
              <a:ea typeface="Meiryo UI" panose="020B0604030504040204" pitchFamily="50" charset="-128"/>
            </a:endParaRPr>
          </a:p>
        </p:txBody>
      </p:sp>
      <p:sp>
        <p:nvSpPr>
          <p:cNvPr id="83" name="Text Box 10">
            <a:extLst>
              <a:ext uri="{FF2B5EF4-FFF2-40B4-BE49-F238E27FC236}">
                <a16:creationId xmlns:a16="http://schemas.microsoft.com/office/drawing/2014/main" id="{10AE6E0B-B633-48FC-8ED8-23CE92DB88C9}"/>
              </a:ext>
            </a:extLst>
          </p:cNvPr>
          <p:cNvSpPr txBox="1">
            <a:spLocks noChangeArrowheads="1"/>
          </p:cNvSpPr>
          <p:nvPr/>
        </p:nvSpPr>
        <p:spPr bwMode="auto">
          <a:xfrm>
            <a:off x="9864000" y="5616000"/>
            <a:ext cx="2190318" cy="307777"/>
          </a:xfrm>
          <a:prstGeom prst="rect">
            <a:avLst/>
          </a:prstGeom>
          <a:noFill/>
          <a:ln w="9525">
            <a:noFill/>
            <a:miter lim="800000"/>
            <a:headEnd/>
            <a:tailEnd/>
          </a:ln>
          <a:effectLst/>
        </p:spPr>
        <p:txBody>
          <a:bodyPr wrap="square" lIns="0" tIns="0" rIns="0" bIns="0" anchor="ctr" anchorCtr="1">
            <a:spAutoFit/>
          </a:bodyPr>
          <a:lstStyle/>
          <a:p>
            <a:pPr algn="r">
              <a:spcBef>
                <a:spcPts val="0"/>
              </a:spcBef>
            </a:pPr>
            <a:r>
              <a:rPr lang="ja-JP" altLang="en-US" sz="2000" b="1" dirty="0">
                <a:solidFill>
                  <a:srgbClr val="00B050"/>
                </a:solidFill>
                <a:latin typeface="Meiryo UI" panose="020B0604030504040204" pitchFamily="50" charset="-128"/>
                <a:ea typeface="Meiryo UI" panose="020B0604030504040204" pitchFamily="50" charset="-128"/>
              </a:rPr>
              <a:t>実施回数を集計！</a:t>
            </a:r>
          </a:p>
        </p:txBody>
      </p:sp>
      <p:pic>
        <p:nvPicPr>
          <p:cNvPr id="85" name="図 84">
            <a:extLst>
              <a:ext uri="{FF2B5EF4-FFF2-40B4-BE49-F238E27FC236}">
                <a16:creationId xmlns:a16="http://schemas.microsoft.com/office/drawing/2014/main" id="{FB94B29B-A5E0-478E-AE1C-AA5A71BCF648}"/>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903471" y="4058987"/>
            <a:ext cx="2033547" cy="1440000"/>
          </a:xfrm>
          <a:prstGeom prst="rect">
            <a:avLst/>
          </a:prstGeom>
          <a:ln w="6350">
            <a:solidFill>
              <a:schemeClr val="tx1">
                <a:lumMod val="50000"/>
                <a:lumOff val="50000"/>
              </a:schemeClr>
            </a:solidFill>
          </a:ln>
          <a:effectLst>
            <a:outerShdw blurRad="50800" dist="38100" dir="2700000" algn="tl" rotWithShape="0">
              <a:prstClr val="black">
                <a:alpha val="40000"/>
              </a:prstClr>
            </a:outerShdw>
          </a:effectLst>
        </p:spPr>
      </p:pic>
      <p:pic>
        <p:nvPicPr>
          <p:cNvPr id="86" name="図 85">
            <a:extLst>
              <a:ext uri="{FF2B5EF4-FFF2-40B4-BE49-F238E27FC236}">
                <a16:creationId xmlns:a16="http://schemas.microsoft.com/office/drawing/2014/main" id="{6BF3A14A-30A9-445E-86F3-30FE2F1E4559}"/>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rot="-300000">
            <a:off x="6744210" y="4068629"/>
            <a:ext cx="2670898" cy="1908000"/>
          </a:xfrm>
          <a:prstGeom prst="rect">
            <a:avLst/>
          </a:prstGeom>
          <a:ln w="6350">
            <a:solidFill>
              <a:schemeClr val="tx1">
                <a:lumMod val="50000"/>
                <a:lumOff val="50000"/>
              </a:schemeClr>
            </a:solidFill>
          </a:ln>
          <a:effectLst>
            <a:outerShdw blurRad="152400" dist="114300" dir="2700000" algn="tl" rotWithShape="0">
              <a:prstClr val="black">
                <a:alpha val="20000"/>
              </a:prstClr>
            </a:outerShdw>
          </a:effectLst>
        </p:spPr>
      </p:pic>
      <p:pic>
        <p:nvPicPr>
          <p:cNvPr id="52" name="pixta_32687266-22.png" descr="pixta_32687266-22.png">
            <a:extLst>
              <a:ext uri="{FF2B5EF4-FFF2-40B4-BE49-F238E27FC236}">
                <a16:creationId xmlns:a16="http://schemas.microsoft.com/office/drawing/2014/main" id="{B28185A7-A9AE-4083-BF86-9C47E9694FDE}"/>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337568" y="6327745"/>
            <a:ext cx="1366738" cy="1156535"/>
          </a:xfrm>
          <a:prstGeom prst="rect">
            <a:avLst/>
          </a:prstGeom>
          <a:ln w="12700">
            <a:miter lim="400000"/>
          </a:ln>
        </p:spPr>
      </p:pic>
      <p:pic>
        <p:nvPicPr>
          <p:cNvPr id="50" name="図 49">
            <a:extLst>
              <a:ext uri="{FF2B5EF4-FFF2-40B4-BE49-F238E27FC236}">
                <a16:creationId xmlns:a16="http://schemas.microsoft.com/office/drawing/2014/main" id="{FF980A1A-F11E-4345-A46B-B02C60AAB8FB}"/>
              </a:ext>
            </a:extLst>
          </p:cNvPr>
          <p:cNvPicPr>
            <a:picLocks noChangeAspect="1"/>
          </p:cNvPicPr>
          <p:nvPr/>
        </p:nvPicPr>
        <p:blipFill>
          <a:blip r:embed="rId8"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4333106" y="5812110"/>
            <a:ext cx="872356" cy="1497647"/>
          </a:xfrm>
          <a:prstGeom prst="rect">
            <a:avLst/>
          </a:prstGeom>
        </p:spPr>
      </p:pic>
      <p:pic>
        <p:nvPicPr>
          <p:cNvPr id="51" name="イメージ" descr="イメージ">
            <a:extLst>
              <a:ext uri="{FF2B5EF4-FFF2-40B4-BE49-F238E27FC236}">
                <a16:creationId xmlns:a16="http://schemas.microsoft.com/office/drawing/2014/main" id="{39FAE0CE-7A88-49C4-9293-09F869F853F4}"/>
              </a:ext>
            </a:extLst>
          </p:cNvPr>
          <p:cNvPicPr>
            <a:picLocks noChangeAspect="1"/>
          </p:cNvPicPr>
          <p:nvPr/>
        </p:nvPicPr>
        <p:blipFill>
          <a:blip r:embed="rId9" cstate="screen">
            <a:extLst>
              <a:ext uri="{28A0092B-C50C-407E-A947-70E740481C1C}">
                <a14:useLocalDpi xmlns:a14="http://schemas.microsoft.com/office/drawing/2010/main"/>
              </a:ext>
            </a:extLst>
          </a:blip>
          <a:srcRect/>
          <a:stretch>
            <a:fillRect/>
          </a:stretch>
        </p:blipFill>
        <p:spPr>
          <a:xfrm>
            <a:off x="3659250" y="6157509"/>
            <a:ext cx="544533" cy="1143124"/>
          </a:xfrm>
          <a:custGeom>
            <a:avLst/>
            <a:gdLst/>
            <a:ahLst/>
            <a:cxnLst>
              <a:cxn ang="0">
                <a:pos x="wd2" y="hd2"/>
              </a:cxn>
              <a:cxn ang="5400000">
                <a:pos x="wd2" y="hd2"/>
              </a:cxn>
              <a:cxn ang="10800000">
                <a:pos x="wd2" y="hd2"/>
              </a:cxn>
              <a:cxn ang="16200000">
                <a:pos x="wd2" y="hd2"/>
              </a:cxn>
            </a:cxnLst>
            <a:rect l="0" t="0" r="r" b="b"/>
            <a:pathLst>
              <a:path w="21548" h="21599" extrusionOk="0">
                <a:moveTo>
                  <a:pt x="2489" y="0"/>
                </a:moveTo>
                <a:lnTo>
                  <a:pt x="1829" y="145"/>
                </a:lnTo>
                <a:cubicBezTo>
                  <a:pt x="1098" y="305"/>
                  <a:pt x="745" y="463"/>
                  <a:pt x="389" y="790"/>
                </a:cubicBezTo>
                <a:cubicBezTo>
                  <a:pt x="164" y="997"/>
                  <a:pt x="146" y="1078"/>
                  <a:pt x="93" y="2158"/>
                </a:cubicBezTo>
                <a:cubicBezTo>
                  <a:pt x="62" y="2790"/>
                  <a:pt x="27" y="7149"/>
                  <a:pt x="15" y="11847"/>
                </a:cubicBezTo>
                <a:cubicBezTo>
                  <a:pt x="8" y="14269"/>
                  <a:pt x="-3" y="16038"/>
                  <a:pt x="1" y="17336"/>
                </a:cubicBezTo>
                <a:cubicBezTo>
                  <a:pt x="13" y="21229"/>
                  <a:pt x="143" y="20881"/>
                  <a:pt x="804" y="21203"/>
                </a:cubicBezTo>
                <a:cubicBezTo>
                  <a:pt x="1063" y="21329"/>
                  <a:pt x="1438" y="21469"/>
                  <a:pt x="1635" y="21515"/>
                </a:cubicBezTo>
                <a:cubicBezTo>
                  <a:pt x="1964" y="21591"/>
                  <a:pt x="2707" y="21598"/>
                  <a:pt x="10611" y="21599"/>
                </a:cubicBezTo>
                <a:cubicBezTo>
                  <a:pt x="15352" y="21600"/>
                  <a:pt x="19368" y="21588"/>
                  <a:pt x="19537" y="21572"/>
                </a:cubicBezTo>
                <a:cubicBezTo>
                  <a:pt x="19985" y="21529"/>
                  <a:pt x="20808" y="21212"/>
                  <a:pt x="21079" y="20978"/>
                </a:cubicBezTo>
                <a:cubicBezTo>
                  <a:pt x="21237" y="20841"/>
                  <a:pt x="21345" y="20635"/>
                  <a:pt x="21409" y="20345"/>
                </a:cubicBezTo>
                <a:cubicBezTo>
                  <a:pt x="21517" y="19850"/>
                  <a:pt x="21597" y="6917"/>
                  <a:pt x="21514" y="3377"/>
                </a:cubicBezTo>
                <a:lnTo>
                  <a:pt x="21460" y="1006"/>
                </a:lnTo>
                <a:lnTo>
                  <a:pt x="21198" y="764"/>
                </a:lnTo>
                <a:cubicBezTo>
                  <a:pt x="21053" y="630"/>
                  <a:pt x="20738" y="452"/>
                  <a:pt x="20496" y="364"/>
                </a:cubicBezTo>
                <a:cubicBezTo>
                  <a:pt x="19672" y="64"/>
                  <a:pt x="19799" y="68"/>
                  <a:pt x="10744" y="33"/>
                </a:cubicBezTo>
                <a:lnTo>
                  <a:pt x="2489" y="0"/>
                </a:lnTo>
                <a:close/>
              </a:path>
            </a:pathLst>
          </a:custGeom>
          <a:ln w="12700">
            <a:miter lim="400000"/>
          </a:ln>
        </p:spPr>
      </p:pic>
      <p:pic>
        <p:nvPicPr>
          <p:cNvPr id="10" name="図 9">
            <a:extLst>
              <a:ext uri="{FF2B5EF4-FFF2-40B4-BE49-F238E27FC236}">
                <a16:creationId xmlns:a16="http://schemas.microsoft.com/office/drawing/2014/main" id="{9211C3F4-1E1A-4F1E-9C05-114E4789B763}"/>
              </a:ext>
            </a:extLst>
          </p:cNvPr>
          <p:cNvPicPr>
            <a:picLocks noChangeAspect="1"/>
          </p:cNvPicPr>
          <p:nvPr/>
        </p:nvPicPr>
        <p:blipFill rotWithShape="1">
          <a:blip r:embed="rId10" cstate="screen">
            <a:extLst>
              <a:ext uri="{28A0092B-C50C-407E-A947-70E740481C1C}">
                <a14:useLocalDpi xmlns:a14="http://schemas.microsoft.com/office/drawing/2010/main"/>
              </a:ext>
            </a:extLst>
          </a:blip>
          <a:srcRect/>
          <a:stretch/>
        </p:blipFill>
        <p:spPr>
          <a:xfrm rot="258532">
            <a:off x="10173782" y="3813170"/>
            <a:ext cx="2103012" cy="1375970"/>
          </a:xfrm>
          <a:prstGeom prst="rect">
            <a:avLst/>
          </a:prstGeom>
          <a:ln w="6350">
            <a:solidFill>
              <a:schemeClr val="tx1">
                <a:lumMod val="50000"/>
                <a:lumOff val="50000"/>
              </a:schemeClr>
            </a:solidFill>
          </a:ln>
          <a:effectLst>
            <a:outerShdw blurRad="152400" dist="114300" dir="2700000" algn="tl" rotWithShape="0">
              <a:prstClr val="black">
                <a:alpha val="20000"/>
              </a:prstClr>
            </a:outerShdw>
          </a:effectLst>
        </p:spPr>
      </p:pic>
      <p:pic>
        <p:nvPicPr>
          <p:cNvPr id="44" name="イメージ" descr="イメージ"/>
          <p:cNvPicPr>
            <a:picLocks noChangeAspect="1"/>
          </p:cNvPicPr>
          <p:nvPr/>
        </p:nvPicPr>
        <p:blipFill>
          <a:blip r:embed="rId11" cstate="screen">
            <a:extLst>
              <a:ext uri="{28A0092B-C50C-407E-A947-70E740481C1C}">
                <a14:useLocalDpi xmlns:a14="http://schemas.microsoft.com/office/drawing/2010/main"/>
              </a:ext>
            </a:extLst>
          </a:blip>
          <a:srcRect/>
          <a:stretch>
            <a:fillRect/>
          </a:stretch>
        </p:blipFill>
        <p:spPr>
          <a:xfrm>
            <a:off x="2188123" y="5900866"/>
            <a:ext cx="1009619" cy="1451135"/>
          </a:xfrm>
          <a:custGeom>
            <a:avLst/>
            <a:gdLst/>
            <a:ahLst/>
            <a:cxnLst>
              <a:cxn ang="0">
                <a:pos x="wd2" y="hd2"/>
              </a:cxn>
              <a:cxn ang="5400000">
                <a:pos x="wd2" y="hd2"/>
              </a:cxn>
              <a:cxn ang="10800000">
                <a:pos x="wd2" y="hd2"/>
              </a:cxn>
              <a:cxn ang="16200000">
                <a:pos x="wd2" y="hd2"/>
              </a:cxn>
            </a:cxnLst>
            <a:rect l="0" t="0" r="r" b="b"/>
            <a:pathLst>
              <a:path w="21571" h="21595" extrusionOk="0">
                <a:moveTo>
                  <a:pt x="10802" y="0"/>
                </a:moveTo>
                <a:cubicBezTo>
                  <a:pt x="1025" y="0"/>
                  <a:pt x="791" y="3"/>
                  <a:pt x="517" y="153"/>
                </a:cubicBezTo>
                <a:cubicBezTo>
                  <a:pt x="363" y="237"/>
                  <a:pt x="177" y="404"/>
                  <a:pt x="106" y="523"/>
                </a:cubicBezTo>
                <a:cubicBezTo>
                  <a:pt x="10" y="684"/>
                  <a:pt x="-15" y="3366"/>
                  <a:pt x="7" y="10881"/>
                </a:cubicBezTo>
                <a:cubicBezTo>
                  <a:pt x="35" y="20399"/>
                  <a:pt x="53" y="21035"/>
                  <a:pt x="237" y="21231"/>
                </a:cubicBezTo>
                <a:cubicBezTo>
                  <a:pt x="346" y="21346"/>
                  <a:pt x="597" y="21473"/>
                  <a:pt x="797" y="21513"/>
                </a:cubicBezTo>
                <a:cubicBezTo>
                  <a:pt x="1009" y="21556"/>
                  <a:pt x="5189" y="21590"/>
                  <a:pt x="10846" y="21594"/>
                </a:cubicBezTo>
                <a:cubicBezTo>
                  <a:pt x="19854" y="21600"/>
                  <a:pt x="20553" y="21591"/>
                  <a:pt x="20916" y="21464"/>
                </a:cubicBezTo>
                <a:cubicBezTo>
                  <a:pt x="21131" y="21389"/>
                  <a:pt x="21371" y="21242"/>
                  <a:pt x="21448" y="21135"/>
                </a:cubicBezTo>
                <a:cubicBezTo>
                  <a:pt x="21559" y="20981"/>
                  <a:pt x="21585" y="18788"/>
                  <a:pt x="21564" y="10697"/>
                </a:cubicBezTo>
                <a:lnTo>
                  <a:pt x="21536" y="455"/>
                </a:lnTo>
                <a:lnTo>
                  <a:pt x="21169" y="229"/>
                </a:lnTo>
                <a:lnTo>
                  <a:pt x="20807" y="0"/>
                </a:lnTo>
                <a:lnTo>
                  <a:pt x="10802" y="0"/>
                </a:lnTo>
                <a:close/>
              </a:path>
            </a:pathLst>
          </a:custGeom>
          <a:ln w="12700">
            <a:miter lim="400000"/>
          </a:ln>
          <a:effectLst>
            <a:outerShdw blurRad="165100" dir="5400000" rotWithShape="0">
              <a:srgbClr val="000000">
                <a:alpha val="50000"/>
              </a:srgbClr>
            </a:outerShdw>
          </a:effectLst>
        </p:spPr>
      </p:pic>
      <p:pic>
        <p:nvPicPr>
          <p:cNvPr id="45" name="図 44"/>
          <p:cNvPicPr>
            <a:picLocks noChangeAspect="1"/>
          </p:cNvPicPr>
          <p:nvPr/>
        </p:nvPicPr>
        <p:blipFill rotWithShape="1">
          <a:blip r:embed="rId12"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1418296" y="6198859"/>
            <a:ext cx="696364" cy="1219112"/>
          </a:xfrm>
          <a:prstGeom prst="rect">
            <a:avLst/>
          </a:prstGeom>
        </p:spPr>
      </p:pic>
      <p:grpSp>
        <p:nvGrpSpPr>
          <p:cNvPr id="60" name="グループ化 59">
            <a:extLst>
              <a:ext uri="{FF2B5EF4-FFF2-40B4-BE49-F238E27FC236}">
                <a16:creationId xmlns:a16="http://schemas.microsoft.com/office/drawing/2014/main" id="{3EBAFFD5-F2F0-41EA-93B0-6398172E40C9}"/>
              </a:ext>
            </a:extLst>
          </p:cNvPr>
          <p:cNvGrpSpPr>
            <a:grpSpLocks noChangeAspect="1"/>
          </p:cNvGrpSpPr>
          <p:nvPr/>
        </p:nvGrpSpPr>
        <p:grpSpPr>
          <a:xfrm>
            <a:off x="2874881" y="5973948"/>
            <a:ext cx="1313602" cy="1313602"/>
            <a:chOff x="4064686" y="4973859"/>
            <a:chExt cx="1368000" cy="1368000"/>
          </a:xfrm>
        </p:grpSpPr>
        <p:sp>
          <p:nvSpPr>
            <p:cNvPr id="61" name="Line 25">
              <a:extLst>
                <a:ext uri="{FF2B5EF4-FFF2-40B4-BE49-F238E27FC236}">
                  <a16:creationId xmlns:a16="http://schemas.microsoft.com/office/drawing/2014/main" id="{7482F896-DDD6-4C73-92CB-BDD65D7697C7}"/>
                </a:ext>
              </a:extLst>
            </p:cNvPr>
            <p:cNvSpPr>
              <a:spLocks noChangeAspect="1" noChangeShapeType="1"/>
            </p:cNvSpPr>
            <p:nvPr/>
          </p:nvSpPr>
          <p:spPr bwMode="auto">
            <a:xfrm flipH="1">
              <a:off x="4064686" y="4973859"/>
              <a:ext cx="1368000" cy="1368000"/>
            </a:xfrm>
            <a:prstGeom prst="line">
              <a:avLst/>
            </a:prstGeom>
            <a:noFill/>
            <a:ln w="76200">
              <a:solidFill>
                <a:srgbClr val="DE0000"/>
              </a:solidFill>
              <a:round/>
              <a:headEnd/>
              <a:tailEnd/>
            </a:ln>
            <a:effectLst/>
          </p:spPr>
          <p:txBody>
            <a:bodyPr lIns="125675" tIns="62838" rIns="125675" bIns="62838"/>
            <a:lstStyle/>
            <a:p>
              <a:endParaRPr lang="ja-JP" altLang="en-US" b="1">
                <a:latin typeface="Meiryo UI" panose="020B0604030504040204" pitchFamily="50" charset="-128"/>
                <a:ea typeface="Meiryo UI" panose="020B0604030504040204" pitchFamily="50" charset="-128"/>
              </a:endParaRPr>
            </a:p>
          </p:txBody>
        </p:sp>
        <p:sp>
          <p:nvSpPr>
            <p:cNvPr id="62" name="Line 26">
              <a:extLst>
                <a:ext uri="{FF2B5EF4-FFF2-40B4-BE49-F238E27FC236}">
                  <a16:creationId xmlns:a16="http://schemas.microsoft.com/office/drawing/2014/main" id="{8105105A-BFA6-4AF7-8CA7-F960F4BDA9A5}"/>
                </a:ext>
              </a:extLst>
            </p:cNvPr>
            <p:cNvSpPr>
              <a:spLocks noChangeAspect="1" noChangeShapeType="1"/>
            </p:cNvSpPr>
            <p:nvPr/>
          </p:nvSpPr>
          <p:spPr bwMode="auto">
            <a:xfrm>
              <a:off x="4064686" y="4973859"/>
              <a:ext cx="1368000" cy="1368000"/>
            </a:xfrm>
            <a:prstGeom prst="line">
              <a:avLst/>
            </a:prstGeom>
            <a:noFill/>
            <a:ln w="76200">
              <a:solidFill>
                <a:srgbClr val="DE0000"/>
              </a:solidFill>
              <a:round/>
              <a:headEnd/>
              <a:tailEnd/>
            </a:ln>
            <a:effectLst/>
          </p:spPr>
          <p:txBody>
            <a:bodyPr lIns="125675" tIns="62838" rIns="125675" bIns="62838"/>
            <a:lstStyle/>
            <a:p>
              <a:endParaRPr lang="ja-JP" altLang="en-US" b="1">
                <a:latin typeface="Meiryo UI" panose="020B0604030504040204" pitchFamily="50" charset="-128"/>
                <a:ea typeface="Meiryo UI" panose="020B0604030504040204" pitchFamily="50" charset="-128"/>
              </a:endParaRPr>
            </a:p>
          </p:txBody>
        </p:sp>
      </p:grpSp>
    </p:spTree>
    <p:extLst>
      <p:ext uri="{BB962C8B-B14F-4D97-AF65-F5344CB8AC3E}">
        <p14:creationId xmlns:p14="http://schemas.microsoft.com/office/powerpoint/2010/main" val="3288883979"/>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AE948349-85C2-4EFE-8171-59C31862BED9}"/>
              </a:ext>
            </a:extLst>
          </p:cNvPr>
          <p:cNvSpPr>
            <a:spLocks noGrp="1"/>
          </p:cNvSpPr>
          <p:nvPr>
            <p:ph type="sldNum" sz="quarter" idx="4"/>
          </p:nvPr>
        </p:nvSpPr>
        <p:spPr/>
        <p:txBody>
          <a:bodyPr/>
          <a:lstStyle/>
          <a:p>
            <a:fld id="{F1BF7F6E-0413-4353-995D-100289A07FF8}" type="slidenum">
              <a:rPr lang="en-US" altLang="ja-JP" smtClean="0"/>
              <a:pPr/>
              <a:t>97</a:t>
            </a:fld>
            <a:endParaRPr lang="en-US" altLang="ja-JP" dirty="0"/>
          </a:p>
        </p:txBody>
      </p:sp>
      <p:sp>
        <p:nvSpPr>
          <p:cNvPr id="4" name="タイトル 3">
            <a:extLst>
              <a:ext uri="{FF2B5EF4-FFF2-40B4-BE49-F238E27FC236}">
                <a16:creationId xmlns:a16="http://schemas.microsoft.com/office/drawing/2014/main" id="{F4555626-48FC-40A1-9F5F-041C8162FBDF}"/>
              </a:ext>
            </a:extLst>
          </p:cNvPr>
          <p:cNvSpPr>
            <a:spLocks noGrp="1"/>
          </p:cNvSpPr>
          <p:nvPr>
            <p:ph type="title"/>
          </p:nvPr>
        </p:nvSpPr>
        <p:spPr/>
        <p:txBody>
          <a:bodyPr/>
          <a:lstStyle/>
          <a:p>
            <a:r>
              <a:rPr lang="ja-JP" altLang="en-US" dirty="0">
                <a:latin typeface="Meiryo UI" panose="020B0604030504040204" pitchFamily="50" charset="-128"/>
                <a:ea typeface="Meiryo UI" panose="020B0604030504040204" pitchFamily="50" charset="-128"/>
              </a:rPr>
              <a:t>モデルと購入方法の違いによる対応差</a:t>
            </a:r>
            <a:endParaRPr kumimoji="1" lang="ja-JP" altLang="en-US" dirty="0"/>
          </a:p>
        </p:txBody>
      </p:sp>
      <p:sp>
        <p:nvSpPr>
          <p:cNvPr id="6" name="正方形/長方形 5">
            <a:extLst>
              <a:ext uri="{FF2B5EF4-FFF2-40B4-BE49-F238E27FC236}">
                <a16:creationId xmlns:a16="http://schemas.microsoft.com/office/drawing/2014/main" id="{94CF97CF-8AF0-43AC-B6BE-8420E1892EF2}"/>
              </a:ext>
            </a:extLst>
          </p:cNvPr>
          <p:cNvSpPr/>
          <p:nvPr/>
        </p:nvSpPr>
        <p:spPr>
          <a:xfrm>
            <a:off x="360005" y="8412236"/>
            <a:ext cx="10678105" cy="1000274"/>
          </a:xfrm>
          <a:prstGeom prst="rect">
            <a:avLst/>
          </a:prstGeom>
        </p:spPr>
        <p:txBody>
          <a:bodyPr wrap="square" lIns="0" tIns="0" rIns="0" bIns="0" anchor="ctr" anchorCtr="0">
            <a:spAutoFit/>
          </a:bodyPr>
          <a:lstStyle/>
          <a:p>
            <a:pPr marL="396000" indent="-396000" algn="l">
              <a:spcBef>
                <a:spcPts val="200"/>
              </a:spcBef>
            </a:pPr>
            <a:r>
              <a:rPr lang="en-US" altLang="ja-JP" sz="1200" dirty="0">
                <a:solidFill>
                  <a:schemeClr val="bg1">
                    <a:lumMod val="50000"/>
                  </a:schemeClr>
                </a:solidFill>
                <a:latin typeface="Meiryo UI" panose="020B0604030504040204" pitchFamily="50" charset="-128"/>
                <a:ea typeface="Meiryo UI" panose="020B0604030504040204" pitchFamily="50" charset="-128"/>
              </a:rPr>
              <a:t>※1</a:t>
            </a:r>
            <a:r>
              <a:rPr lang="ja-JP" altLang="en-US" sz="1200" dirty="0">
                <a:solidFill>
                  <a:schemeClr val="bg1">
                    <a:lumMod val="50000"/>
                  </a:schemeClr>
                </a:solidFill>
                <a:latin typeface="Meiryo UI" panose="020B0604030504040204" pitchFamily="50" charset="-128"/>
                <a:ea typeface="Meiryo UI" panose="020B0604030504040204" pitchFamily="50" charset="-128"/>
              </a:rPr>
              <a:t>：交換機暗証番号</a:t>
            </a:r>
            <a:r>
              <a:rPr lang="en-US" altLang="ja-JP" sz="1200" dirty="0">
                <a:solidFill>
                  <a:schemeClr val="bg1">
                    <a:lumMod val="50000"/>
                  </a:schemeClr>
                </a:solidFill>
                <a:latin typeface="Meiryo UI" panose="020B0604030504040204" pitchFamily="50" charset="-128"/>
                <a:ea typeface="Meiryo UI" panose="020B0604030504040204" pitchFamily="50" charset="-128"/>
              </a:rPr>
              <a:t>4</a:t>
            </a:r>
            <a:r>
              <a:rPr lang="ja-JP" altLang="en-US" sz="1200" dirty="0">
                <a:solidFill>
                  <a:schemeClr val="bg1">
                    <a:lumMod val="50000"/>
                  </a:schemeClr>
                </a:solidFill>
                <a:latin typeface="Meiryo UI" panose="020B0604030504040204" pitchFamily="50" charset="-128"/>
                <a:ea typeface="Meiryo UI" panose="020B0604030504040204" pitchFamily="50" charset="-128"/>
              </a:rPr>
              <a:t>桁をご提示いただきます。</a:t>
            </a:r>
            <a:endParaRPr lang="en-US" altLang="ja-JP" sz="1200" dirty="0">
              <a:solidFill>
                <a:schemeClr val="bg1">
                  <a:lumMod val="50000"/>
                </a:schemeClr>
              </a:solidFill>
              <a:latin typeface="Meiryo UI" panose="020B0604030504040204" pitchFamily="50" charset="-128"/>
              <a:ea typeface="Meiryo UI" panose="020B0604030504040204" pitchFamily="50" charset="-128"/>
            </a:endParaRPr>
          </a:p>
          <a:p>
            <a:pPr marL="396000" indent="-396000" algn="l">
              <a:spcBef>
                <a:spcPts val="200"/>
              </a:spcBef>
            </a:pPr>
            <a:r>
              <a:rPr lang="en-US" altLang="ja-JP" sz="1200" dirty="0">
                <a:solidFill>
                  <a:schemeClr val="bg1">
                    <a:lumMod val="50000"/>
                  </a:schemeClr>
                </a:solidFill>
                <a:latin typeface="Meiryo UI" panose="020B0604030504040204" pitchFamily="50" charset="-128"/>
                <a:ea typeface="Meiryo UI" panose="020B0604030504040204" pitchFamily="50" charset="-128"/>
              </a:rPr>
              <a:t>※2</a:t>
            </a:r>
            <a:r>
              <a:rPr lang="ja-JP" altLang="en-US" sz="1200" dirty="0">
                <a:solidFill>
                  <a:schemeClr val="bg1">
                    <a:lumMod val="50000"/>
                  </a:schemeClr>
                </a:solidFill>
                <a:latin typeface="Meiryo UI" panose="020B0604030504040204" pitchFamily="50" charset="-128"/>
                <a:ea typeface="Meiryo UI" panose="020B0604030504040204" pitchFamily="50" charset="-128"/>
              </a:rPr>
              <a:t>：ソフトバンク製端末に限ります。</a:t>
            </a:r>
            <a:endParaRPr lang="en-US" altLang="ja-JP" sz="1200" dirty="0">
              <a:solidFill>
                <a:schemeClr val="bg1">
                  <a:lumMod val="50000"/>
                </a:schemeClr>
              </a:solidFill>
              <a:latin typeface="Meiryo UI" panose="020B0604030504040204" pitchFamily="50" charset="-128"/>
              <a:ea typeface="Meiryo UI" panose="020B0604030504040204" pitchFamily="50" charset="-128"/>
            </a:endParaRPr>
          </a:p>
          <a:p>
            <a:pPr marL="396000" indent="-396000" algn="l">
              <a:spcBef>
                <a:spcPts val="200"/>
              </a:spcBef>
            </a:pPr>
            <a:r>
              <a:rPr lang="en-US" altLang="ja-JP" sz="1200" dirty="0">
                <a:solidFill>
                  <a:schemeClr val="bg1">
                    <a:lumMod val="50000"/>
                  </a:schemeClr>
                </a:solidFill>
                <a:latin typeface="Meiryo UI" panose="020B0604030504040204" pitchFamily="50" charset="-128"/>
                <a:ea typeface="Meiryo UI" panose="020B0604030504040204" pitchFamily="50" charset="-128"/>
              </a:rPr>
              <a:t>※3</a:t>
            </a:r>
            <a:r>
              <a:rPr lang="ja-JP" altLang="en-US" sz="1200" dirty="0">
                <a:solidFill>
                  <a:schemeClr val="bg1">
                    <a:lumMod val="50000"/>
                  </a:schemeClr>
                </a:solidFill>
                <a:latin typeface="Meiryo UI" panose="020B0604030504040204" pitchFamily="50" charset="-128"/>
                <a:ea typeface="Meiryo UI" panose="020B0604030504040204" pitchFamily="50" charset="-128"/>
              </a:rPr>
              <a:t>：海外からヘルプデスクにおかけの場合、無料通話可能な国、キャリアは限られます。</a:t>
            </a:r>
          </a:p>
          <a:p>
            <a:pPr marL="396000" indent="-396000" algn="l">
              <a:spcBef>
                <a:spcPts val="200"/>
              </a:spcBef>
            </a:pPr>
            <a:r>
              <a:rPr lang="en-US" altLang="ja-JP" sz="1200" dirty="0">
                <a:solidFill>
                  <a:schemeClr val="bg1">
                    <a:lumMod val="50000"/>
                  </a:schemeClr>
                </a:solidFill>
                <a:latin typeface="Meiryo UI" panose="020B0604030504040204" pitchFamily="50" charset="-128"/>
                <a:ea typeface="Meiryo UI" panose="020B0604030504040204" pitchFamily="50" charset="-128"/>
              </a:rPr>
              <a:t>※4</a:t>
            </a:r>
            <a:r>
              <a:rPr lang="ja-JP" altLang="en-US" sz="1200" dirty="0">
                <a:solidFill>
                  <a:schemeClr val="bg1">
                    <a:lumMod val="50000"/>
                  </a:schemeClr>
                </a:solidFill>
                <a:latin typeface="Meiryo UI" panose="020B0604030504040204" pitchFamily="50" charset="-128"/>
                <a:ea typeface="Meiryo UI" panose="020B0604030504040204" pitchFamily="50" charset="-128"/>
              </a:rPr>
              <a:t>：デバイスの特定に際して「シリアル番号」を使用します。利用者情報登録で使用する</a:t>
            </a:r>
            <a:r>
              <a:rPr lang="en-US" altLang="ja-JP" sz="1200" dirty="0">
                <a:solidFill>
                  <a:schemeClr val="bg1">
                    <a:lumMod val="50000"/>
                  </a:schemeClr>
                </a:solidFill>
                <a:latin typeface="Meiryo UI" panose="020B0604030504040204" pitchFamily="50" charset="-128"/>
                <a:ea typeface="Meiryo UI" panose="020B0604030504040204" pitchFamily="50" charset="-128"/>
              </a:rPr>
              <a:t>CSV</a:t>
            </a:r>
            <a:r>
              <a:rPr lang="ja-JP" altLang="en-US" sz="1200" dirty="0">
                <a:solidFill>
                  <a:schemeClr val="bg1">
                    <a:lumMod val="50000"/>
                  </a:schemeClr>
                </a:solidFill>
                <a:latin typeface="Meiryo UI" panose="020B0604030504040204" pitchFamily="50" charset="-128"/>
                <a:ea typeface="Meiryo UI" panose="020B0604030504040204" pitchFamily="50" charset="-128"/>
              </a:rPr>
              <a:t>ファイルや構成プロファイル配布時の</a:t>
            </a:r>
            <a:r>
              <a:rPr lang="en-US" altLang="ja-JP" sz="1200" dirty="0">
                <a:solidFill>
                  <a:schemeClr val="bg1">
                    <a:lumMod val="50000"/>
                  </a:schemeClr>
                </a:solidFill>
                <a:latin typeface="Meiryo UI" panose="020B0604030504040204" pitchFamily="50" charset="-128"/>
                <a:ea typeface="Meiryo UI" panose="020B0604030504040204" pitchFamily="50" charset="-128"/>
              </a:rPr>
              <a:t>CSV</a:t>
            </a:r>
            <a:r>
              <a:rPr lang="ja-JP" altLang="en-US" sz="1200" dirty="0">
                <a:solidFill>
                  <a:schemeClr val="bg1">
                    <a:lumMod val="50000"/>
                  </a:schemeClr>
                </a:solidFill>
                <a:latin typeface="Meiryo UI" panose="020B0604030504040204" pitchFamily="50" charset="-128"/>
                <a:ea typeface="Meiryo UI" panose="020B0604030504040204" pitchFamily="50" charset="-128"/>
              </a:rPr>
              <a:t>ファイル（デバイス毎の情報を指定する際）には、「シリアル番号」を記述してください。また、サービスデスクで操作代行するにあたり、「シリアル番号」でのご申告が必要になります。</a:t>
            </a:r>
            <a:endParaRPr lang="en-US" altLang="ja-JP" sz="1200" dirty="0">
              <a:solidFill>
                <a:schemeClr val="bg1">
                  <a:lumMod val="50000"/>
                </a:schemeClr>
              </a:solidFill>
              <a:latin typeface="Meiryo UI" panose="020B0604030504040204" pitchFamily="50" charset="-128"/>
              <a:ea typeface="Meiryo UI" panose="020B0604030504040204" pitchFamily="50" charset="-128"/>
            </a:endParaRPr>
          </a:p>
        </p:txBody>
      </p:sp>
      <p:sp>
        <p:nvSpPr>
          <p:cNvPr id="7" name="角丸四角形 13">
            <a:extLst>
              <a:ext uri="{FF2B5EF4-FFF2-40B4-BE49-F238E27FC236}">
                <a16:creationId xmlns:a16="http://schemas.microsoft.com/office/drawing/2014/main" id="{8E4F0A35-E7AF-4D08-8C08-013311B44758}"/>
              </a:ext>
            </a:extLst>
          </p:cNvPr>
          <p:cNvSpPr/>
          <p:nvPr/>
        </p:nvSpPr>
        <p:spPr bwMode="auto">
          <a:xfrm>
            <a:off x="7869878" y="360000"/>
            <a:ext cx="1080000" cy="288000"/>
          </a:xfrm>
          <a:prstGeom prst="roundRect">
            <a:avLst>
              <a:gd name="adj" fmla="val 13229"/>
            </a:avLst>
          </a:prstGeom>
          <a:solidFill>
            <a:srgbClr val="898FC3"/>
          </a:solidFill>
          <a:ln w="285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defRPr/>
            </a:pPr>
            <a:r>
              <a:rPr kumimoji="1" lang="en-US" altLang="ja-JP" sz="1400" b="1" kern="0" dirty="0">
                <a:solidFill>
                  <a:srgbClr val="FFFFFF"/>
                </a:solidFill>
                <a:latin typeface="Meiryo UI" panose="020B0604030504040204" pitchFamily="50" charset="-128"/>
                <a:ea typeface="Meiryo UI" panose="020B0604030504040204" pitchFamily="50" charset="-128"/>
                <a:cs typeface="Verdana" panose="020B0604030504040204" pitchFamily="34" charset="0"/>
              </a:rPr>
              <a:t>iOS</a:t>
            </a:r>
            <a:endParaRPr kumimoji="1" lang="ja-JP" altLang="en-US" sz="1400" b="1" kern="0" dirty="0">
              <a:solidFill>
                <a:srgbClr val="FFFFFF"/>
              </a:solidFill>
              <a:latin typeface="Meiryo UI" panose="020B0604030504040204" pitchFamily="50" charset="-128"/>
              <a:ea typeface="Meiryo UI" panose="020B0604030504040204" pitchFamily="50" charset="-128"/>
              <a:cs typeface="Verdana" panose="020B0604030504040204" pitchFamily="34" charset="0"/>
            </a:endParaRPr>
          </a:p>
        </p:txBody>
      </p:sp>
      <p:sp>
        <p:nvSpPr>
          <p:cNvPr id="8" name="角丸四角形 13">
            <a:extLst>
              <a:ext uri="{FF2B5EF4-FFF2-40B4-BE49-F238E27FC236}">
                <a16:creationId xmlns:a16="http://schemas.microsoft.com/office/drawing/2014/main" id="{BBFE498C-CB62-48C0-8B1B-68D03ED3A38C}"/>
              </a:ext>
            </a:extLst>
          </p:cNvPr>
          <p:cNvSpPr/>
          <p:nvPr/>
        </p:nvSpPr>
        <p:spPr bwMode="auto">
          <a:xfrm>
            <a:off x="9022006" y="360000"/>
            <a:ext cx="1080000" cy="288000"/>
          </a:xfrm>
          <a:prstGeom prst="roundRect">
            <a:avLst>
              <a:gd name="adj" fmla="val 13229"/>
            </a:avLst>
          </a:prstGeom>
          <a:solidFill>
            <a:srgbClr val="92D050"/>
          </a:solidFill>
          <a:ln w="285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defRPr/>
            </a:pPr>
            <a:r>
              <a:rPr lang="en-US" altLang="ja-JP" sz="1400" b="1" kern="0" dirty="0">
                <a:solidFill>
                  <a:srgbClr val="FFFFFF"/>
                </a:solidFill>
                <a:latin typeface="Meiryo UI" panose="020B0604030504040204" pitchFamily="50" charset="-128"/>
                <a:ea typeface="Meiryo UI" panose="020B0604030504040204" pitchFamily="50" charset="-128"/>
                <a:cs typeface="Verdana" panose="020B0604030504040204" pitchFamily="34" charset="0"/>
              </a:rPr>
              <a:t>Android</a:t>
            </a:r>
            <a:endParaRPr kumimoji="1" lang="ja-JP" altLang="en-US" sz="1400" b="1" kern="0" dirty="0">
              <a:solidFill>
                <a:srgbClr val="FFFFFF"/>
              </a:solidFill>
              <a:latin typeface="Meiryo UI" panose="020B0604030504040204" pitchFamily="50" charset="-128"/>
              <a:ea typeface="Meiryo UI" panose="020B0604030504040204" pitchFamily="50" charset="-128"/>
              <a:cs typeface="Verdana" panose="020B0604030504040204" pitchFamily="34" charset="0"/>
            </a:endParaRPr>
          </a:p>
        </p:txBody>
      </p:sp>
      <p:graphicFrame>
        <p:nvGraphicFramePr>
          <p:cNvPr id="11" name="Group 197">
            <a:extLst>
              <a:ext uri="{FF2B5EF4-FFF2-40B4-BE49-F238E27FC236}">
                <a16:creationId xmlns:a16="http://schemas.microsoft.com/office/drawing/2014/main" id="{729148A5-D173-4C6C-9315-21296F95ED7E}"/>
              </a:ext>
            </a:extLst>
          </p:cNvPr>
          <p:cNvGraphicFramePr>
            <a:graphicFrameLocks noGrp="1"/>
          </p:cNvGraphicFramePr>
          <p:nvPr>
            <p:extLst>
              <p:ext uri="{D42A27DB-BD31-4B8C-83A1-F6EECF244321}">
                <p14:modId xmlns:p14="http://schemas.microsoft.com/office/powerpoint/2010/main" val="1939857906"/>
              </p:ext>
            </p:extLst>
          </p:nvPr>
        </p:nvGraphicFramePr>
        <p:xfrm>
          <a:off x="741600" y="1634400"/>
          <a:ext cx="11519067" cy="6314400"/>
        </p:xfrm>
        <a:graphic>
          <a:graphicData uri="http://schemas.openxmlformats.org/drawingml/2006/table">
            <a:tbl>
              <a:tblPr/>
              <a:tblGrid>
                <a:gridCol w="1331067">
                  <a:extLst>
                    <a:ext uri="{9D8B030D-6E8A-4147-A177-3AD203B41FA5}">
                      <a16:colId xmlns:a16="http://schemas.microsoft.com/office/drawing/2014/main" val="20000"/>
                    </a:ext>
                  </a:extLst>
                </a:gridCol>
                <a:gridCol w="1296000">
                  <a:extLst>
                    <a:ext uri="{9D8B030D-6E8A-4147-A177-3AD203B41FA5}">
                      <a16:colId xmlns:a16="http://schemas.microsoft.com/office/drawing/2014/main" val="20001"/>
                    </a:ext>
                  </a:extLst>
                </a:gridCol>
                <a:gridCol w="2088000">
                  <a:extLst>
                    <a:ext uri="{9D8B030D-6E8A-4147-A177-3AD203B41FA5}">
                      <a16:colId xmlns:a16="http://schemas.microsoft.com/office/drawing/2014/main" val="20002"/>
                    </a:ext>
                  </a:extLst>
                </a:gridCol>
                <a:gridCol w="1908000">
                  <a:extLst>
                    <a:ext uri="{9D8B030D-6E8A-4147-A177-3AD203B41FA5}">
                      <a16:colId xmlns:a16="http://schemas.microsoft.com/office/drawing/2014/main" val="20003"/>
                    </a:ext>
                  </a:extLst>
                </a:gridCol>
                <a:gridCol w="1152000">
                  <a:extLst>
                    <a:ext uri="{9D8B030D-6E8A-4147-A177-3AD203B41FA5}">
                      <a16:colId xmlns:a16="http://schemas.microsoft.com/office/drawing/2014/main" val="20004"/>
                    </a:ext>
                  </a:extLst>
                </a:gridCol>
                <a:gridCol w="936000">
                  <a:extLst>
                    <a:ext uri="{9D8B030D-6E8A-4147-A177-3AD203B41FA5}">
                      <a16:colId xmlns:a16="http://schemas.microsoft.com/office/drawing/2014/main" val="20005"/>
                    </a:ext>
                  </a:extLst>
                </a:gridCol>
                <a:gridCol w="936000">
                  <a:extLst>
                    <a:ext uri="{9D8B030D-6E8A-4147-A177-3AD203B41FA5}">
                      <a16:colId xmlns:a16="http://schemas.microsoft.com/office/drawing/2014/main" val="20006"/>
                    </a:ext>
                  </a:extLst>
                </a:gridCol>
                <a:gridCol w="936000">
                  <a:extLst>
                    <a:ext uri="{9D8B030D-6E8A-4147-A177-3AD203B41FA5}">
                      <a16:colId xmlns:a16="http://schemas.microsoft.com/office/drawing/2014/main" val="20007"/>
                    </a:ext>
                  </a:extLst>
                </a:gridCol>
                <a:gridCol w="936000">
                  <a:extLst>
                    <a:ext uri="{9D8B030D-6E8A-4147-A177-3AD203B41FA5}">
                      <a16:colId xmlns:a16="http://schemas.microsoft.com/office/drawing/2014/main" val="20008"/>
                    </a:ext>
                  </a:extLst>
                </a:gridCol>
              </a:tblGrid>
              <a:tr h="1260000">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1" lang="en-US" altLang="ja-JP" sz="1800" b="1" i="0" u="none" strike="noStrike" cap="none" normalizeH="0" baseline="0" dirty="0">
                          <a:ln>
                            <a:noFill/>
                          </a:ln>
                          <a:solidFill>
                            <a:schemeClr val="bg1"/>
                          </a:solidFill>
                          <a:effectLst/>
                          <a:latin typeface="Meiryo UI" panose="020B0604030504040204" pitchFamily="50" charset="-128"/>
                          <a:ea typeface="Meiryo UI" panose="020B0604030504040204" pitchFamily="50" charset="-128"/>
                        </a:rPr>
                        <a:t>OS</a:t>
                      </a:r>
                      <a:endParaRPr kumimoji="1" lang="en-US" altLang="ja-JP" sz="1800" b="1" i="0" u="none" strike="sngStrike" cap="none" normalizeH="0" baseline="0" dirty="0">
                        <a:ln>
                          <a:noFill/>
                        </a:ln>
                        <a:solidFill>
                          <a:schemeClr val="bg1"/>
                        </a:solidFill>
                        <a:effectLst/>
                        <a:latin typeface="Meiryo UI" panose="020B0604030504040204" pitchFamily="50" charset="-128"/>
                        <a:ea typeface="Meiryo UI" panose="020B0604030504040204" pitchFamily="50" charset="-128"/>
                      </a:endParaRPr>
                    </a:p>
                  </a:txBody>
                  <a:tcPr marL="0" marR="0" marT="0" marB="0" anchor="ctr" anchorCtr="1"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solidFill>
                      <a:schemeClr val="bg1">
                        <a:lumMod val="65000"/>
                      </a:schemeClr>
                    </a:solidFill>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1" lang="ja-JP" altLang="en-US" sz="1800" b="1" i="0" u="none" strike="noStrike" cap="none" normalizeH="0" baseline="0" dirty="0">
                          <a:ln>
                            <a:noFill/>
                          </a:ln>
                          <a:solidFill>
                            <a:schemeClr val="bg1"/>
                          </a:solidFill>
                          <a:effectLst/>
                          <a:latin typeface="Meiryo UI" panose="020B0604030504040204" pitchFamily="50" charset="-128"/>
                          <a:ea typeface="Meiryo UI" panose="020B0604030504040204" pitchFamily="50" charset="-128"/>
                        </a:rPr>
                        <a:t>モデル</a:t>
                      </a:r>
                      <a:endParaRPr kumimoji="1" lang="en-US" altLang="ja-JP" sz="1800" b="1" i="0" u="none" strike="noStrike" cap="none" normalizeH="0" baseline="0" dirty="0">
                        <a:ln>
                          <a:noFill/>
                        </a:ln>
                        <a:solidFill>
                          <a:schemeClr val="bg1"/>
                        </a:solidFill>
                        <a:effectLst/>
                        <a:latin typeface="Meiryo UI" panose="020B0604030504040204" pitchFamily="50" charset="-128"/>
                        <a:ea typeface="Meiryo UI" panose="020B0604030504040204" pitchFamily="50" charset="-128"/>
                      </a:endParaRPr>
                    </a:p>
                  </a:txBody>
                  <a:tcPr marL="0" marR="0" marT="0" marB="0" anchor="ctr" anchorCtr="1"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solidFill>
                      <a:schemeClr val="bg1">
                        <a:lumMod val="65000"/>
                      </a:schemeClr>
                    </a:solidFill>
                  </a:tcPr>
                </a:tc>
                <a:tc>
                  <a:txBody>
                    <a:bodyPr/>
                    <a:lstStyle/>
                    <a:p>
                      <a:pPr marL="0" marR="0" lvl="0" indent="0" algn="ctr" defTabSz="914400" rtl="0" eaLnBrk="1" fontAlgn="base" latinLnBrk="0" hangingPunct="1">
                        <a:lnSpc>
                          <a:spcPct val="90000"/>
                        </a:lnSpc>
                        <a:spcBef>
                          <a:spcPts val="0"/>
                        </a:spcBef>
                        <a:spcAft>
                          <a:spcPct val="0"/>
                        </a:spcAft>
                        <a:buClrTx/>
                        <a:buSzTx/>
                        <a:buFontTx/>
                        <a:buNone/>
                        <a:tabLst/>
                      </a:pPr>
                      <a:r>
                        <a:rPr kumimoji="1" lang="ja-JP" altLang="en-US" sz="1800" b="1" i="0" u="none" strike="noStrike" cap="none" normalizeH="0" baseline="0" dirty="0">
                          <a:ln>
                            <a:noFill/>
                          </a:ln>
                          <a:solidFill>
                            <a:schemeClr val="bg1"/>
                          </a:solidFill>
                          <a:effectLst/>
                          <a:latin typeface="Meiryo UI" panose="020B0604030504040204" pitchFamily="50" charset="-128"/>
                          <a:ea typeface="Meiryo UI" panose="020B0604030504040204" pitchFamily="50" charset="-128"/>
                        </a:rPr>
                        <a:t>購入方法</a:t>
                      </a:r>
                    </a:p>
                  </a:txBody>
                  <a:tcPr marL="0" marR="0" marT="0" marB="0" anchor="ctr" anchorCtr="1"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solidFill>
                      <a:schemeClr val="bg1">
                        <a:lumMod val="65000"/>
                      </a:schemeClr>
                    </a:solidFill>
                  </a:tcPr>
                </a:tc>
                <a:tc>
                  <a:txBody>
                    <a:bodyPr/>
                    <a:lstStyle/>
                    <a:p>
                      <a:pPr marL="0" marR="0" lvl="0" indent="0" algn="ctr" defTabSz="914400" rtl="0" eaLnBrk="1" fontAlgn="base" latinLnBrk="0" hangingPunct="1">
                        <a:lnSpc>
                          <a:spcPct val="90000"/>
                        </a:lnSpc>
                        <a:spcBef>
                          <a:spcPts val="0"/>
                        </a:spcBef>
                        <a:spcAft>
                          <a:spcPct val="0"/>
                        </a:spcAft>
                        <a:buClrTx/>
                        <a:buSzTx/>
                        <a:buFontTx/>
                        <a:buNone/>
                        <a:tabLst/>
                      </a:pPr>
                      <a:r>
                        <a:rPr kumimoji="1" lang="ja-JP" altLang="en-US" sz="1700" b="1" i="0" u="none" strike="noStrike" cap="none" normalizeH="0" baseline="0" dirty="0">
                          <a:ln>
                            <a:noFill/>
                          </a:ln>
                          <a:solidFill>
                            <a:schemeClr val="bg1"/>
                          </a:solidFill>
                          <a:effectLst/>
                          <a:latin typeface="Meiryo UI" panose="020B0604030504040204" pitchFamily="50" charset="-128"/>
                          <a:ea typeface="Meiryo UI" panose="020B0604030504040204" pitchFamily="50" charset="-128"/>
                        </a:rPr>
                        <a:t>ワイプ</a:t>
                      </a:r>
                      <a:r>
                        <a:rPr kumimoji="1" lang="en-US" altLang="ja-JP" sz="1700" b="1" i="0" u="none" strike="noStrike" cap="none" normalizeH="0" baseline="0" dirty="0">
                          <a:ln>
                            <a:noFill/>
                          </a:ln>
                          <a:solidFill>
                            <a:schemeClr val="bg1"/>
                          </a:solidFill>
                          <a:effectLst/>
                          <a:latin typeface="Meiryo UI" panose="020B0604030504040204" pitchFamily="50" charset="-128"/>
                          <a:ea typeface="Meiryo UI" panose="020B0604030504040204" pitchFamily="50" charset="-128"/>
                        </a:rPr>
                        <a:t>/</a:t>
                      </a:r>
                      <a:r>
                        <a:rPr kumimoji="1" lang="ja-JP" altLang="en-US" sz="1700" b="1" i="0" u="none" strike="noStrike" cap="none" normalizeH="0" baseline="0" dirty="0">
                          <a:ln>
                            <a:noFill/>
                          </a:ln>
                          <a:solidFill>
                            <a:schemeClr val="bg1"/>
                          </a:solidFill>
                          <a:effectLst/>
                          <a:latin typeface="Meiryo UI" panose="020B0604030504040204" pitchFamily="50" charset="-128"/>
                          <a:ea typeface="Meiryo UI" panose="020B0604030504040204" pitchFamily="50" charset="-128"/>
                        </a:rPr>
                        <a:t>ロック</a:t>
                      </a:r>
                    </a:p>
                    <a:p>
                      <a:pPr marL="0" marR="0" lvl="0" indent="0" algn="ctr" defTabSz="914400" rtl="0" eaLnBrk="1" fontAlgn="base" latinLnBrk="0" hangingPunct="1">
                        <a:lnSpc>
                          <a:spcPct val="90000"/>
                        </a:lnSpc>
                        <a:spcBef>
                          <a:spcPts val="0"/>
                        </a:spcBef>
                        <a:spcAft>
                          <a:spcPct val="0"/>
                        </a:spcAft>
                        <a:buClrTx/>
                        <a:buSzTx/>
                        <a:buFontTx/>
                        <a:buNone/>
                        <a:tabLst/>
                      </a:pPr>
                      <a:r>
                        <a:rPr kumimoji="1" lang="ja-JP" altLang="en-US" sz="1700" b="1" i="0" u="none" strike="noStrike" cap="none" normalizeH="0" baseline="0" dirty="0">
                          <a:ln>
                            <a:noFill/>
                          </a:ln>
                          <a:solidFill>
                            <a:schemeClr val="bg1"/>
                          </a:solidFill>
                          <a:effectLst/>
                          <a:latin typeface="Meiryo UI" panose="020B0604030504040204" pitchFamily="50" charset="-128"/>
                          <a:ea typeface="Meiryo UI" panose="020B0604030504040204" pitchFamily="50" charset="-128"/>
                        </a:rPr>
                        <a:t>パスコード一時解除パスワードリセット</a:t>
                      </a:r>
                      <a:endParaRPr kumimoji="1" lang="en-US" altLang="ja-JP" sz="1700" b="1" i="0" u="none" strike="noStrike" cap="none" normalizeH="0" baseline="0" dirty="0">
                        <a:ln>
                          <a:noFill/>
                        </a:ln>
                        <a:solidFill>
                          <a:schemeClr val="bg1"/>
                        </a:solidFill>
                        <a:effectLst/>
                        <a:latin typeface="Meiryo UI" panose="020B0604030504040204" pitchFamily="50" charset="-128"/>
                        <a:ea typeface="Meiryo UI" panose="020B0604030504040204" pitchFamily="50" charset="-128"/>
                      </a:endParaRPr>
                    </a:p>
                    <a:p>
                      <a:pPr marL="0" marR="0" lvl="0" indent="0" algn="ctr" defTabSz="914400" rtl="0" eaLnBrk="1" fontAlgn="base" latinLnBrk="0" hangingPunct="1">
                        <a:lnSpc>
                          <a:spcPct val="90000"/>
                        </a:lnSpc>
                        <a:spcBef>
                          <a:spcPts val="0"/>
                        </a:spcBef>
                        <a:spcAft>
                          <a:spcPct val="0"/>
                        </a:spcAft>
                        <a:buClrTx/>
                        <a:buSzTx/>
                        <a:buFontTx/>
                        <a:buNone/>
                        <a:tabLst/>
                      </a:pPr>
                      <a:r>
                        <a:rPr kumimoji="1" lang="ja-JP" altLang="en-US" sz="1700" b="1" i="0" u="none" strike="noStrike" cap="none" normalizeH="0" baseline="0" dirty="0">
                          <a:ln>
                            <a:noFill/>
                          </a:ln>
                          <a:solidFill>
                            <a:schemeClr val="bg1"/>
                          </a:solidFill>
                          <a:effectLst/>
                          <a:latin typeface="Meiryo UI" panose="020B0604030504040204" pitchFamily="50" charset="-128"/>
                          <a:ea typeface="Meiryo UI" panose="020B0604030504040204" pitchFamily="50" charset="-128"/>
                        </a:rPr>
                        <a:t>操作代行</a:t>
                      </a:r>
                      <a:endParaRPr kumimoji="1" lang="en-US" altLang="ja-JP" sz="1700" b="1" i="0" u="none" strike="noStrike" cap="none" normalizeH="0" baseline="0" dirty="0">
                        <a:ln>
                          <a:noFill/>
                        </a:ln>
                        <a:solidFill>
                          <a:schemeClr val="bg1"/>
                        </a:solidFill>
                        <a:effectLst/>
                        <a:latin typeface="Meiryo UI" panose="020B0604030504040204" pitchFamily="50" charset="-128"/>
                        <a:ea typeface="Meiryo UI" panose="020B0604030504040204" pitchFamily="50" charset="-128"/>
                      </a:endParaRPr>
                    </a:p>
                  </a:txBody>
                  <a:tcPr marL="0" marR="0" marT="0" marB="0" anchor="ctr" anchorCtr="1"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solidFill>
                      <a:schemeClr val="bg1">
                        <a:lumMod val="65000"/>
                      </a:schemeClr>
                    </a:solidFill>
                  </a:tcPr>
                </a:tc>
                <a:tc>
                  <a:txBody>
                    <a:bodyPr/>
                    <a:lstStyle/>
                    <a:p>
                      <a:pPr marL="0" marR="0" lvl="0" indent="0" algn="ctr" defTabSz="914400" rtl="0" eaLnBrk="1" fontAlgn="base" latinLnBrk="0" hangingPunct="1">
                        <a:lnSpc>
                          <a:spcPct val="90000"/>
                        </a:lnSpc>
                        <a:spcBef>
                          <a:spcPts val="0"/>
                        </a:spcBef>
                        <a:spcAft>
                          <a:spcPct val="0"/>
                        </a:spcAft>
                        <a:buClrTx/>
                        <a:buSzTx/>
                        <a:buFontTx/>
                        <a:buNone/>
                        <a:tabLst/>
                      </a:pPr>
                      <a:r>
                        <a:rPr kumimoji="1" lang="ja-JP" altLang="en-US" sz="1800" b="1" i="0" u="none" strike="noStrike" cap="none" normalizeH="0" baseline="0" dirty="0">
                          <a:ln>
                            <a:noFill/>
                          </a:ln>
                          <a:solidFill>
                            <a:schemeClr val="bg1"/>
                          </a:solidFill>
                          <a:effectLst/>
                          <a:latin typeface="Meiryo UI" panose="020B0604030504040204" pitchFamily="50" charset="-128"/>
                          <a:ea typeface="Meiryo UI" panose="020B0604030504040204" pitchFamily="50" charset="-128"/>
                        </a:rPr>
                        <a:t>回線停止</a:t>
                      </a:r>
                      <a:endParaRPr kumimoji="1" lang="en-US" altLang="ja-JP" sz="1800" b="1" i="0" u="none" strike="noStrike" cap="none" normalizeH="0" baseline="0" dirty="0">
                        <a:ln>
                          <a:noFill/>
                        </a:ln>
                        <a:solidFill>
                          <a:schemeClr val="bg1"/>
                        </a:solidFill>
                        <a:effectLst/>
                        <a:latin typeface="Meiryo UI" panose="020B0604030504040204" pitchFamily="50" charset="-128"/>
                        <a:ea typeface="Meiryo UI" panose="020B0604030504040204" pitchFamily="50" charset="-128"/>
                      </a:endParaRPr>
                    </a:p>
                    <a:p>
                      <a:pPr marL="0" marR="0" lvl="0" indent="0" algn="ctr" defTabSz="914400" rtl="0" eaLnBrk="1" fontAlgn="base" latinLnBrk="0" hangingPunct="1">
                        <a:lnSpc>
                          <a:spcPct val="90000"/>
                        </a:lnSpc>
                        <a:spcBef>
                          <a:spcPts val="0"/>
                        </a:spcBef>
                        <a:spcAft>
                          <a:spcPct val="0"/>
                        </a:spcAft>
                        <a:buClrTx/>
                        <a:buSzTx/>
                        <a:buFontTx/>
                        <a:buNone/>
                        <a:tabLst/>
                      </a:pPr>
                      <a:r>
                        <a:rPr kumimoji="1" lang="ja-JP" altLang="en-US" sz="1800" b="1" i="0" u="none" strike="noStrike" cap="none" normalizeH="0" baseline="0" dirty="0">
                          <a:ln>
                            <a:noFill/>
                          </a:ln>
                          <a:solidFill>
                            <a:schemeClr val="bg1"/>
                          </a:solidFill>
                          <a:effectLst/>
                          <a:latin typeface="Meiryo UI" panose="020B0604030504040204" pitchFamily="50" charset="-128"/>
                          <a:ea typeface="Meiryo UI" panose="020B0604030504040204" pitchFamily="50" charset="-128"/>
                        </a:rPr>
                        <a:t>代行</a:t>
                      </a:r>
                      <a:r>
                        <a:rPr kumimoji="1" lang="en-US" altLang="ja-JP" sz="1200" b="1" i="0" u="none" strike="noStrike" cap="none" normalizeH="0" baseline="0" dirty="0">
                          <a:ln>
                            <a:noFill/>
                          </a:ln>
                          <a:solidFill>
                            <a:schemeClr val="bg1"/>
                          </a:solidFill>
                          <a:effectLst/>
                          <a:latin typeface="Meiryo UI" panose="020B0604030504040204" pitchFamily="50" charset="-128"/>
                          <a:ea typeface="Meiryo UI" panose="020B0604030504040204" pitchFamily="50" charset="-128"/>
                        </a:rPr>
                        <a:t>※1</a:t>
                      </a:r>
                    </a:p>
                  </a:txBody>
                  <a:tcPr marL="0" marR="0" marT="0" marB="0" anchor="ctr" anchorCtr="1"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solidFill>
                      <a:schemeClr val="bg1">
                        <a:lumMod val="65000"/>
                      </a:schemeClr>
                    </a:solidFill>
                  </a:tcPr>
                </a:tc>
                <a:tc>
                  <a:txBody>
                    <a:bodyPr/>
                    <a:lstStyle/>
                    <a:p>
                      <a:pPr marL="0" marR="0" lvl="0" indent="0" algn="ctr" defTabSz="914400" rtl="0" eaLnBrk="1" fontAlgn="base" latinLnBrk="0" hangingPunct="1">
                        <a:lnSpc>
                          <a:spcPct val="90000"/>
                        </a:lnSpc>
                        <a:spcBef>
                          <a:spcPts val="0"/>
                        </a:spcBef>
                        <a:spcAft>
                          <a:spcPct val="0"/>
                        </a:spcAft>
                        <a:buClrTx/>
                        <a:buSzTx/>
                        <a:buFontTx/>
                        <a:buNone/>
                        <a:tabLst/>
                      </a:pPr>
                      <a:r>
                        <a:rPr kumimoji="1" lang="ja-JP" altLang="en-US" sz="1800" b="1" i="0" u="none" strike="noStrike" cap="none" normalizeH="0" baseline="0" dirty="0">
                          <a:ln>
                            <a:noFill/>
                          </a:ln>
                          <a:solidFill>
                            <a:schemeClr val="bg1"/>
                          </a:solidFill>
                          <a:effectLst/>
                          <a:latin typeface="Meiryo UI" panose="020B0604030504040204" pitchFamily="50" charset="-128"/>
                          <a:ea typeface="Meiryo UI" panose="020B0604030504040204" pitchFamily="50" charset="-128"/>
                        </a:rPr>
                        <a:t>代替機</a:t>
                      </a:r>
                      <a:br>
                        <a:rPr kumimoji="1" lang="en-US" altLang="ja-JP" sz="1800" b="1" i="0" u="none" strike="noStrike" cap="none" normalizeH="0" baseline="0" dirty="0">
                          <a:ln>
                            <a:noFill/>
                          </a:ln>
                          <a:solidFill>
                            <a:schemeClr val="bg1"/>
                          </a:solidFill>
                          <a:effectLst/>
                          <a:latin typeface="Meiryo UI" panose="020B0604030504040204" pitchFamily="50" charset="-128"/>
                          <a:ea typeface="Meiryo UI" panose="020B0604030504040204" pitchFamily="50" charset="-128"/>
                        </a:rPr>
                      </a:br>
                      <a:r>
                        <a:rPr kumimoji="1" lang="ja-JP" altLang="en-US" sz="1800" b="1" i="0" u="none" strike="noStrike" cap="none" normalizeH="0" baseline="0" dirty="0">
                          <a:ln>
                            <a:noFill/>
                          </a:ln>
                          <a:solidFill>
                            <a:schemeClr val="bg1"/>
                          </a:solidFill>
                          <a:effectLst/>
                          <a:latin typeface="Meiryo UI" panose="020B0604030504040204" pitchFamily="50" charset="-128"/>
                          <a:ea typeface="Meiryo UI" panose="020B0604030504040204" pitchFamily="50" charset="-128"/>
                        </a:rPr>
                        <a:t>手配</a:t>
                      </a:r>
                      <a:endParaRPr kumimoji="1" lang="en-US" altLang="ja-JP" sz="1800" b="1" i="0" u="none" strike="noStrike" cap="none" normalizeH="0" baseline="0" dirty="0">
                        <a:ln>
                          <a:noFill/>
                        </a:ln>
                        <a:solidFill>
                          <a:schemeClr val="bg1"/>
                        </a:solidFill>
                        <a:effectLst/>
                        <a:latin typeface="Meiryo UI" panose="020B0604030504040204" pitchFamily="50" charset="-128"/>
                        <a:ea typeface="Meiryo UI" panose="020B0604030504040204" pitchFamily="50" charset="-128"/>
                      </a:endParaRPr>
                    </a:p>
                  </a:txBody>
                  <a:tcPr marL="0" marR="0" marT="0" marB="0" anchor="ctr" anchorCtr="1"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solidFill>
                      <a:schemeClr val="bg1">
                        <a:lumMod val="65000"/>
                      </a:schemeClr>
                    </a:solidFill>
                  </a:tcPr>
                </a:tc>
                <a:tc>
                  <a:txBody>
                    <a:bodyPr/>
                    <a:lstStyle/>
                    <a:p>
                      <a:pPr marL="0" marR="0" lvl="0" indent="0" algn="ctr" defTabSz="914400" rtl="0" eaLnBrk="1" fontAlgn="base" latinLnBrk="0" hangingPunct="1">
                        <a:lnSpc>
                          <a:spcPct val="90000"/>
                        </a:lnSpc>
                        <a:spcBef>
                          <a:spcPts val="0"/>
                        </a:spcBef>
                        <a:spcAft>
                          <a:spcPct val="0"/>
                        </a:spcAft>
                        <a:buClrTx/>
                        <a:buSzTx/>
                        <a:buFontTx/>
                        <a:buNone/>
                        <a:tabLst/>
                      </a:pPr>
                      <a:r>
                        <a:rPr kumimoji="1" lang="ja-JP" altLang="en-US" sz="1800" b="1" i="0" u="none" strike="noStrike" cap="none" normalizeH="0" baseline="0" dirty="0">
                          <a:ln>
                            <a:noFill/>
                          </a:ln>
                          <a:solidFill>
                            <a:schemeClr val="bg1"/>
                          </a:solidFill>
                          <a:effectLst/>
                          <a:latin typeface="Meiryo UI" panose="020B0604030504040204" pitchFamily="50" charset="-128"/>
                          <a:ea typeface="Meiryo UI" panose="020B0604030504040204" pitchFamily="50" charset="-128"/>
                        </a:rPr>
                        <a:t>一般</a:t>
                      </a:r>
                      <a:br>
                        <a:rPr kumimoji="1" lang="en-US" altLang="ja-JP" sz="1800" b="1" i="0" u="none" strike="noStrike" cap="none" normalizeH="0" baseline="0" dirty="0">
                          <a:ln>
                            <a:noFill/>
                          </a:ln>
                          <a:solidFill>
                            <a:schemeClr val="bg1"/>
                          </a:solidFill>
                          <a:effectLst/>
                          <a:latin typeface="Meiryo UI" panose="020B0604030504040204" pitchFamily="50" charset="-128"/>
                          <a:ea typeface="Meiryo UI" panose="020B0604030504040204" pitchFamily="50" charset="-128"/>
                        </a:rPr>
                      </a:br>
                      <a:r>
                        <a:rPr kumimoji="1" lang="ja-JP" altLang="en-US" sz="1800" b="1" i="0" u="none" strike="noStrike" cap="none" normalizeH="0" baseline="0" dirty="0">
                          <a:ln>
                            <a:noFill/>
                          </a:ln>
                          <a:solidFill>
                            <a:schemeClr val="bg1"/>
                          </a:solidFill>
                          <a:effectLst/>
                          <a:latin typeface="Meiryo UI" panose="020B0604030504040204" pitchFamily="50" charset="-128"/>
                          <a:ea typeface="Meiryo UI" panose="020B0604030504040204" pitchFamily="50" charset="-128"/>
                        </a:rPr>
                        <a:t>問合せ</a:t>
                      </a:r>
                      <a:endParaRPr kumimoji="1" lang="en-US" altLang="ja-JP" sz="1800" b="1" i="0" u="none" strike="noStrike" cap="none" normalizeH="0" baseline="0" dirty="0">
                        <a:ln>
                          <a:noFill/>
                        </a:ln>
                        <a:solidFill>
                          <a:schemeClr val="bg1"/>
                        </a:solidFill>
                        <a:effectLst/>
                        <a:latin typeface="Meiryo UI" panose="020B0604030504040204" pitchFamily="50" charset="-128"/>
                        <a:ea typeface="Meiryo UI" panose="020B0604030504040204" pitchFamily="50" charset="-128"/>
                      </a:endParaRPr>
                    </a:p>
                    <a:p>
                      <a:pPr marL="0" marR="0" lvl="0" indent="0" algn="ctr" defTabSz="914400" rtl="0" eaLnBrk="1" fontAlgn="base" latinLnBrk="0" hangingPunct="1">
                        <a:lnSpc>
                          <a:spcPct val="90000"/>
                        </a:lnSpc>
                        <a:spcBef>
                          <a:spcPts val="0"/>
                        </a:spcBef>
                        <a:spcAft>
                          <a:spcPct val="0"/>
                        </a:spcAft>
                        <a:buClrTx/>
                        <a:buSzTx/>
                        <a:buFontTx/>
                        <a:buNone/>
                        <a:tabLst/>
                      </a:pPr>
                      <a:r>
                        <a:rPr kumimoji="1" lang="en-US" altLang="ja-JP" sz="1200" b="1" i="0" u="none" strike="noStrike" cap="none" normalizeH="0" baseline="0" dirty="0">
                          <a:ln>
                            <a:noFill/>
                          </a:ln>
                          <a:solidFill>
                            <a:schemeClr val="bg1"/>
                          </a:solidFill>
                          <a:effectLst/>
                          <a:latin typeface="Meiryo UI" panose="020B0604030504040204" pitchFamily="50" charset="-128"/>
                          <a:ea typeface="Meiryo UI" panose="020B0604030504040204" pitchFamily="50" charset="-128"/>
                        </a:rPr>
                        <a:t>※2</a:t>
                      </a:r>
                      <a:endParaRPr kumimoji="1" lang="ja-JP" altLang="en-US" sz="1200" b="1" i="0" u="none" strike="noStrike" cap="none" normalizeH="0" baseline="0" dirty="0">
                        <a:ln>
                          <a:noFill/>
                        </a:ln>
                        <a:solidFill>
                          <a:schemeClr val="bg1"/>
                        </a:solidFill>
                        <a:effectLst/>
                        <a:latin typeface="Meiryo UI" panose="020B0604030504040204" pitchFamily="50" charset="-128"/>
                        <a:ea typeface="Meiryo UI" panose="020B0604030504040204" pitchFamily="50" charset="-128"/>
                      </a:endParaRPr>
                    </a:p>
                  </a:txBody>
                  <a:tcPr marL="0" marR="0" marT="0" marB="0" anchor="ctr" anchorCtr="1"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solidFill>
                      <a:schemeClr val="bg1">
                        <a:lumMod val="65000"/>
                      </a:schemeClr>
                    </a:solidFill>
                  </a:tcPr>
                </a:tc>
                <a:tc>
                  <a:txBody>
                    <a:bodyPr/>
                    <a:lstStyle/>
                    <a:p>
                      <a:pPr marL="0" marR="0" lvl="0" indent="0" algn="ctr" defTabSz="914400" rtl="0" eaLnBrk="1" fontAlgn="base" latinLnBrk="0" hangingPunct="1">
                        <a:lnSpc>
                          <a:spcPct val="90000"/>
                        </a:lnSpc>
                        <a:spcBef>
                          <a:spcPts val="0"/>
                        </a:spcBef>
                        <a:spcAft>
                          <a:spcPct val="0"/>
                        </a:spcAft>
                        <a:buClrTx/>
                        <a:buSzTx/>
                        <a:buFontTx/>
                        <a:buNone/>
                        <a:tabLst/>
                      </a:pPr>
                      <a:r>
                        <a:rPr kumimoji="1" lang="ja-JP" altLang="en-US" sz="1800" b="1" i="0" u="none" strike="noStrike" cap="none" normalizeH="0" baseline="0" dirty="0">
                          <a:ln>
                            <a:noFill/>
                          </a:ln>
                          <a:solidFill>
                            <a:schemeClr val="bg1"/>
                          </a:solidFill>
                          <a:effectLst/>
                          <a:latin typeface="Meiryo UI" panose="020B0604030504040204" pitchFamily="50" charset="-128"/>
                          <a:ea typeface="Meiryo UI" panose="020B0604030504040204" pitchFamily="50" charset="-128"/>
                        </a:rPr>
                        <a:t>月次</a:t>
                      </a:r>
                      <a:endParaRPr kumimoji="1" lang="en-US" altLang="ja-JP" sz="1800" b="1" i="0" u="none" strike="noStrike" cap="none" normalizeH="0" baseline="0" dirty="0">
                        <a:ln>
                          <a:noFill/>
                        </a:ln>
                        <a:solidFill>
                          <a:schemeClr val="bg1"/>
                        </a:solidFill>
                        <a:effectLst/>
                        <a:latin typeface="Meiryo UI" panose="020B0604030504040204" pitchFamily="50" charset="-128"/>
                        <a:ea typeface="Meiryo UI" panose="020B0604030504040204" pitchFamily="50" charset="-128"/>
                      </a:endParaRPr>
                    </a:p>
                    <a:p>
                      <a:pPr marL="0" marR="0" lvl="0" indent="0" algn="ctr" defTabSz="914400" rtl="0" eaLnBrk="1" fontAlgn="base" latinLnBrk="0" hangingPunct="1">
                        <a:lnSpc>
                          <a:spcPct val="90000"/>
                        </a:lnSpc>
                        <a:spcBef>
                          <a:spcPts val="0"/>
                        </a:spcBef>
                        <a:spcAft>
                          <a:spcPct val="0"/>
                        </a:spcAft>
                        <a:buClrTx/>
                        <a:buSzTx/>
                        <a:buFontTx/>
                        <a:buNone/>
                        <a:tabLst/>
                      </a:pPr>
                      <a:r>
                        <a:rPr kumimoji="1" lang="ja-JP" altLang="en-US" sz="1800" b="1" i="0" u="none" strike="noStrike" cap="none" normalizeH="0" baseline="0" dirty="0">
                          <a:ln>
                            <a:noFill/>
                          </a:ln>
                          <a:solidFill>
                            <a:schemeClr val="bg1"/>
                          </a:solidFill>
                          <a:effectLst/>
                          <a:latin typeface="Meiryo UI" panose="020B0604030504040204" pitchFamily="50" charset="-128"/>
                          <a:ea typeface="Meiryo UI" panose="020B0604030504040204" pitchFamily="50" charset="-128"/>
                        </a:rPr>
                        <a:t>レポート</a:t>
                      </a:r>
                      <a:endParaRPr kumimoji="1" lang="en-US" altLang="ja-JP" sz="1800" b="1" i="0" u="none" strike="noStrike" cap="none" normalizeH="0" baseline="0" dirty="0">
                        <a:ln>
                          <a:noFill/>
                        </a:ln>
                        <a:solidFill>
                          <a:schemeClr val="bg1"/>
                        </a:solidFill>
                        <a:effectLst/>
                        <a:latin typeface="Meiryo UI" panose="020B0604030504040204" pitchFamily="50" charset="-128"/>
                        <a:ea typeface="Meiryo UI" panose="020B0604030504040204" pitchFamily="50" charset="-128"/>
                      </a:endParaRPr>
                    </a:p>
                  </a:txBody>
                  <a:tcPr marL="0" marR="0" marT="0" marB="0" anchor="ctr" anchorCtr="1"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solidFill>
                      <a:schemeClr val="bg1">
                        <a:lumMod val="65000"/>
                      </a:schemeClr>
                    </a:solidFill>
                  </a:tcPr>
                </a:tc>
                <a:tc>
                  <a:txBody>
                    <a:bodyPr/>
                    <a:lstStyle/>
                    <a:p>
                      <a:pPr marL="0" marR="0" lvl="0" indent="0" algn="ctr" defTabSz="914400" rtl="0" eaLnBrk="1" fontAlgn="base" latinLnBrk="0" hangingPunct="1">
                        <a:lnSpc>
                          <a:spcPct val="90000"/>
                        </a:lnSpc>
                        <a:spcBef>
                          <a:spcPts val="0"/>
                        </a:spcBef>
                        <a:spcAft>
                          <a:spcPct val="0"/>
                        </a:spcAft>
                        <a:buClrTx/>
                        <a:buSzTx/>
                        <a:buFontTx/>
                        <a:buNone/>
                        <a:tabLst/>
                      </a:pPr>
                      <a:r>
                        <a:rPr kumimoji="1" lang="ja-JP" altLang="en-US" sz="1800" b="1" i="0" u="none" strike="noStrike" cap="none" normalizeH="0" baseline="0" dirty="0">
                          <a:ln>
                            <a:noFill/>
                          </a:ln>
                          <a:solidFill>
                            <a:schemeClr val="bg1"/>
                          </a:solidFill>
                          <a:effectLst/>
                          <a:latin typeface="Meiryo UI" panose="020B0604030504040204" pitchFamily="50" charset="-128"/>
                          <a:ea typeface="Meiryo UI" panose="020B0604030504040204" pitchFamily="50" charset="-128"/>
                        </a:rPr>
                        <a:t>フリー</a:t>
                      </a:r>
                      <a:br>
                        <a:rPr kumimoji="1" lang="en-US" altLang="ja-JP" sz="1800" b="1" i="0" u="none" strike="noStrike" cap="none" normalizeH="0" baseline="0" dirty="0">
                          <a:ln>
                            <a:noFill/>
                          </a:ln>
                          <a:solidFill>
                            <a:schemeClr val="bg1"/>
                          </a:solidFill>
                          <a:effectLst/>
                          <a:latin typeface="Meiryo UI" panose="020B0604030504040204" pitchFamily="50" charset="-128"/>
                          <a:ea typeface="Meiryo UI" panose="020B0604030504040204" pitchFamily="50" charset="-128"/>
                        </a:rPr>
                      </a:br>
                      <a:r>
                        <a:rPr kumimoji="1" lang="ja-JP" altLang="en-US" sz="1800" b="1" i="0" u="none" strike="noStrike" cap="none" normalizeH="0" baseline="0" dirty="0">
                          <a:ln>
                            <a:noFill/>
                          </a:ln>
                          <a:solidFill>
                            <a:schemeClr val="bg1"/>
                          </a:solidFill>
                          <a:effectLst/>
                          <a:latin typeface="Meiryo UI" panose="020B0604030504040204" pitchFamily="50" charset="-128"/>
                          <a:ea typeface="Meiryo UI" panose="020B0604030504040204" pitchFamily="50" charset="-128"/>
                        </a:rPr>
                        <a:t>コール</a:t>
                      </a:r>
                      <a:endParaRPr kumimoji="1" lang="en-US" altLang="ja-JP" sz="1800" b="1" i="0" u="none" strike="noStrike" cap="none" normalizeH="0" baseline="0" dirty="0">
                        <a:ln>
                          <a:noFill/>
                        </a:ln>
                        <a:solidFill>
                          <a:schemeClr val="bg1"/>
                        </a:solidFill>
                        <a:effectLst/>
                        <a:latin typeface="Meiryo UI" panose="020B0604030504040204" pitchFamily="50" charset="-128"/>
                        <a:ea typeface="Meiryo UI" panose="020B0604030504040204" pitchFamily="50" charset="-128"/>
                      </a:endParaRPr>
                    </a:p>
                    <a:p>
                      <a:pPr marL="0" marR="0" lvl="0" indent="0" algn="ctr" defTabSz="914400" rtl="0" eaLnBrk="1" fontAlgn="base" latinLnBrk="0" hangingPunct="1">
                        <a:lnSpc>
                          <a:spcPct val="90000"/>
                        </a:lnSpc>
                        <a:spcBef>
                          <a:spcPts val="0"/>
                        </a:spcBef>
                        <a:spcAft>
                          <a:spcPct val="0"/>
                        </a:spcAft>
                        <a:buClrTx/>
                        <a:buSzTx/>
                        <a:buFontTx/>
                        <a:buNone/>
                        <a:tabLst/>
                      </a:pPr>
                      <a:r>
                        <a:rPr kumimoji="1" lang="en-US" altLang="ja-JP" sz="1200" b="1" i="0" u="none" strike="noStrike" cap="none" normalizeH="0" baseline="0" dirty="0">
                          <a:ln>
                            <a:noFill/>
                          </a:ln>
                          <a:solidFill>
                            <a:schemeClr val="bg1"/>
                          </a:solidFill>
                          <a:effectLst/>
                          <a:latin typeface="Meiryo UI" panose="020B0604030504040204" pitchFamily="50" charset="-128"/>
                          <a:ea typeface="Meiryo UI" panose="020B0604030504040204" pitchFamily="50" charset="-128"/>
                        </a:rPr>
                        <a:t>※</a:t>
                      </a:r>
                      <a:r>
                        <a:rPr kumimoji="1" lang="ja-JP" altLang="en-US" sz="1200" b="1" i="0" u="none" strike="noStrike" cap="none" normalizeH="0" baseline="0" dirty="0">
                          <a:ln>
                            <a:noFill/>
                          </a:ln>
                          <a:solidFill>
                            <a:schemeClr val="bg1"/>
                          </a:solidFill>
                          <a:effectLst/>
                          <a:latin typeface="Meiryo UI" panose="020B0604030504040204" pitchFamily="50" charset="-128"/>
                          <a:ea typeface="Meiryo UI" panose="020B0604030504040204" pitchFamily="50" charset="-128"/>
                        </a:rPr>
                        <a:t>３</a:t>
                      </a:r>
                      <a:endParaRPr kumimoji="1" lang="en-US" altLang="ja-JP" sz="1200" b="1" i="0" u="none" strike="noStrike" cap="none" normalizeH="0" baseline="0" dirty="0">
                        <a:ln>
                          <a:noFill/>
                        </a:ln>
                        <a:solidFill>
                          <a:schemeClr val="bg1"/>
                        </a:solidFill>
                        <a:effectLst/>
                        <a:latin typeface="Meiryo UI" panose="020B0604030504040204" pitchFamily="50" charset="-128"/>
                        <a:ea typeface="Meiryo UI" panose="020B0604030504040204" pitchFamily="50" charset="-128"/>
                      </a:endParaRPr>
                    </a:p>
                  </a:txBody>
                  <a:tcPr marL="0" marR="0" marT="0" marB="0" anchor="ctr" anchorCtr="1"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solidFill>
                      <a:schemeClr val="bg1">
                        <a:lumMod val="65000"/>
                      </a:schemeClr>
                    </a:solidFill>
                  </a:tcPr>
                </a:tc>
                <a:extLst>
                  <a:ext uri="{0D108BD9-81ED-4DB2-BD59-A6C34878D82A}">
                    <a16:rowId xmlns:a16="http://schemas.microsoft.com/office/drawing/2014/main" val="10000"/>
                  </a:ext>
                </a:extLst>
              </a:tr>
              <a:tr h="561600">
                <a:tc rowSpan="5">
                  <a:txBody>
                    <a:bodyPr/>
                    <a:lstStyle/>
                    <a:p>
                      <a:pPr marL="144000" marR="0" lvl="0" indent="0" algn="l" defTabSz="914400" rtl="0" eaLnBrk="1" fontAlgn="base" latinLnBrk="0" hangingPunct="1">
                        <a:lnSpc>
                          <a:spcPct val="100000"/>
                        </a:lnSpc>
                        <a:spcBef>
                          <a:spcPts val="0"/>
                        </a:spcBef>
                        <a:spcAft>
                          <a:spcPct val="0"/>
                        </a:spcAft>
                        <a:buClrTx/>
                        <a:buSzTx/>
                        <a:buFontTx/>
                        <a:buNone/>
                        <a:tabLst/>
                      </a:pPr>
                      <a:r>
                        <a:rPr kumimoji="1" lang="en-US" altLang="ja-JP" sz="1800" b="0" i="0" u="none" strike="noStrike" cap="none" normalizeH="0" baseline="0" dirty="0" err="1">
                          <a:ln>
                            <a:noFill/>
                          </a:ln>
                          <a:solidFill>
                            <a:schemeClr val="tx1"/>
                          </a:solidFill>
                          <a:effectLst/>
                          <a:latin typeface="Meiryo UI" panose="020B0604030504040204" pitchFamily="50" charset="-128"/>
                          <a:ea typeface="Meiryo UI" panose="020B0604030504040204" pitchFamily="50" charset="-128"/>
                        </a:rPr>
                        <a:t>iOS</a:t>
                      </a:r>
                      <a:endParaRPr kumimoji="1" lang="en-US" altLang="ja-JP" sz="18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endParaRPr>
                    </a:p>
                  </a:txBody>
                  <a:tcPr marL="24134" marR="24134" marT="66560" marB="6656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12700" cap="flat" cmpd="sng" algn="ctr">
                      <a:solidFill>
                        <a:srgbClr val="5F5F5F"/>
                      </a:solidFill>
                      <a:prstDash val="solid"/>
                      <a:round/>
                      <a:headEnd type="none" w="med" len="med"/>
                      <a:tailEnd type="none" w="med" len="med"/>
                    </a:lnB>
                    <a:lnTlToBr>
                      <a:noFill/>
                    </a:lnTlToBr>
                    <a:lnBlToTr>
                      <a:noFill/>
                    </a:lnBlToTr>
                    <a:noFill/>
                  </a:tcPr>
                </a:tc>
                <a:tc rowSpan="4">
                  <a:txBody>
                    <a:bodyPr/>
                    <a:lstStyle/>
                    <a:p>
                      <a:pPr marL="0" marR="0" lvl="0" indent="0" algn="l" defTabSz="914400" rtl="0" eaLnBrk="1" fontAlgn="base" latinLnBrk="0" hangingPunct="1">
                        <a:lnSpc>
                          <a:spcPct val="100000"/>
                        </a:lnSpc>
                        <a:spcBef>
                          <a:spcPts val="0"/>
                        </a:spcBef>
                        <a:spcAft>
                          <a:spcPct val="0"/>
                        </a:spcAft>
                        <a:buClrTx/>
                        <a:buSzTx/>
                        <a:buFontTx/>
                        <a:buNone/>
                        <a:tabLst/>
                      </a:pPr>
                      <a:r>
                        <a:rPr kumimoji="1" lang="en-US" altLang="ja-JP" sz="18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Wi-Fi +</a:t>
                      </a:r>
                    </a:p>
                    <a:p>
                      <a:pPr marL="0" marR="0" lvl="0" indent="0" algn="l" defTabSz="914400" rtl="0" eaLnBrk="1" fontAlgn="base" latinLnBrk="0" hangingPunct="1">
                        <a:lnSpc>
                          <a:spcPct val="100000"/>
                        </a:lnSpc>
                        <a:spcBef>
                          <a:spcPts val="0"/>
                        </a:spcBef>
                        <a:spcAft>
                          <a:spcPct val="0"/>
                        </a:spcAft>
                        <a:buClrTx/>
                        <a:buSzTx/>
                        <a:buFontTx/>
                        <a:buNone/>
                        <a:tabLst/>
                      </a:pPr>
                      <a:r>
                        <a:rPr kumimoji="1" lang="en-US" altLang="ja-JP" sz="18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Cellular</a:t>
                      </a:r>
                      <a:endParaRPr kumimoji="1" lang="ja-JP" altLang="en-US" sz="1800" b="0" i="0" u="none" strike="sngStrike" cap="none" normalizeH="0" baseline="0" dirty="0">
                        <a:ln>
                          <a:noFill/>
                        </a:ln>
                        <a:solidFill>
                          <a:schemeClr val="tx1"/>
                        </a:solidFill>
                        <a:effectLst/>
                        <a:latin typeface="Meiryo UI" panose="020B0604030504040204" pitchFamily="50" charset="-128"/>
                        <a:ea typeface="Meiryo UI" panose="020B0604030504040204" pitchFamily="50" charset="-128"/>
                      </a:endParaRPr>
                    </a:p>
                  </a:txBody>
                  <a:tcPr marL="72000" marR="72000" marT="0" marB="0" anchor="ctr" anchorCtr="1"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solidFill>
                      <a:schemeClr val="bg1">
                        <a:lumMod val="85000"/>
                      </a:schemeClr>
                    </a:solidFill>
                  </a:tcPr>
                </a:tc>
                <a:tc>
                  <a:txBody>
                    <a:bodyPr/>
                    <a:lstStyle/>
                    <a:p>
                      <a:pPr marL="144000" marR="0" lvl="0" indent="0" algn="l" defTabSz="914400" rtl="0" eaLnBrk="1" fontAlgn="base" latinLnBrk="0" hangingPunct="1">
                        <a:lnSpc>
                          <a:spcPct val="100000"/>
                        </a:lnSpc>
                        <a:spcBef>
                          <a:spcPts val="0"/>
                        </a:spcBef>
                        <a:spcAft>
                          <a:spcPct val="0"/>
                        </a:spcAft>
                        <a:buClrTx/>
                        <a:buSzTx/>
                        <a:buFontTx/>
                        <a:buNone/>
                        <a:tabLst/>
                      </a:pPr>
                      <a:r>
                        <a:rPr kumimoji="1" lang="ja-JP" altLang="en-US" sz="18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レンタル</a:t>
                      </a:r>
                    </a:p>
                  </a:txBody>
                  <a:tcPr marL="72000" marR="72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1" lang="ja-JP" altLang="en-US" sz="1600" b="1"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a:t>
                      </a:r>
                    </a:p>
                  </a:txBody>
                  <a:tcPr marL="0" marR="0" marT="0" marB="0" anchor="ctr" anchorCtr="1"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1" lang="ja-JP" altLang="en-US" sz="1600" b="1"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a:t>
                      </a:r>
                    </a:p>
                  </a:txBody>
                  <a:tcPr marL="0" marR="0" marT="0" marB="0" anchor="ctr" anchorCtr="1"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1" lang="ja-JP" altLang="en-US" sz="1600" b="1"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a:t>
                      </a:r>
                    </a:p>
                  </a:txBody>
                  <a:tcPr marL="0" marR="0" marT="0" marB="0" anchor="ctr" anchorCtr="1"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1" lang="ja-JP" altLang="en-US" sz="1600" b="1"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a:t>
                      </a:r>
                    </a:p>
                  </a:txBody>
                  <a:tcPr marL="0" marR="0" marT="0" marB="0" anchor="ctr" anchorCtr="1"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1" lang="ja-JP" altLang="en-US" sz="1600" b="1"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a:t>
                      </a:r>
                    </a:p>
                  </a:txBody>
                  <a:tcPr marL="0" marR="0" marT="0" marB="0" anchor="ctr" anchorCtr="1"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1" lang="ja-JP" altLang="en-US" sz="1600" b="1"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a:t>
                      </a:r>
                    </a:p>
                  </a:txBody>
                  <a:tcPr marL="0" marR="0" marT="0" marB="0" anchor="ctr" anchorCtr="1"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561600">
                <a:tc vMerge="1">
                  <a:txBody>
                    <a:bodyPr/>
                    <a:lstStyle/>
                    <a:p>
                      <a:endParaRPr kumimoji="1" lang="ja-JP" altLang="en-US"/>
                    </a:p>
                  </a:txBody>
                  <a:tcPr/>
                </a:tc>
                <a:tc vMerge="1">
                  <a:txBody>
                    <a:bodyPr/>
                    <a:lstStyle/>
                    <a:p>
                      <a:endParaRPr kumimoji="1" lang="ja-JP" altLang="en-US"/>
                    </a:p>
                  </a:txBody>
                  <a:tcPr/>
                </a:tc>
                <a:tc>
                  <a:txBody>
                    <a:bodyPr/>
                    <a:lstStyle/>
                    <a:p>
                      <a:pPr marL="144000" marR="0" lvl="0" indent="0" algn="l" defTabSz="914400" rtl="0" eaLnBrk="1" fontAlgn="base" latinLnBrk="0" hangingPunct="1">
                        <a:lnSpc>
                          <a:spcPct val="100000"/>
                        </a:lnSpc>
                        <a:spcBef>
                          <a:spcPts val="0"/>
                        </a:spcBef>
                        <a:spcAft>
                          <a:spcPct val="0"/>
                        </a:spcAft>
                        <a:buClrTx/>
                        <a:buSzTx/>
                        <a:buFontTx/>
                        <a:buNone/>
                        <a:tabLst/>
                      </a:pPr>
                      <a:r>
                        <a:rPr kumimoji="1" lang="ja-JP" altLang="en-US" sz="18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レンタル以外</a:t>
                      </a:r>
                    </a:p>
                  </a:txBody>
                  <a:tcPr marL="72000" marR="72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1" lang="ja-JP" altLang="en-US" sz="1600" b="1"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a:t>
                      </a:r>
                    </a:p>
                  </a:txBody>
                  <a:tcPr marL="0" marR="0" marT="0" marB="0" anchor="ctr" anchorCtr="1"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1" lang="ja-JP" altLang="en-US" sz="1600" b="1"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a:t>
                      </a:r>
                    </a:p>
                  </a:txBody>
                  <a:tcPr marL="0" marR="0" marT="0" marB="0" anchor="ctr" anchorCtr="1"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rPr>
                        <a:t>ー</a:t>
                      </a:r>
                    </a:p>
                  </a:txBody>
                  <a:tcPr marL="0" marR="0" marT="0" marB="0" anchor="ctr" anchorCtr="1"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1" lang="ja-JP" altLang="en-US" sz="1600" b="1"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a:t>
                      </a:r>
                    </a:p>
                  </a:txBody>
                  <a:tcPr marL="0" marR="0" marT="0" marB="0" anchor="ctr" anchorCtr="1"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1" lang="ja-JP" altLang="en-US" sz="1600" b="1"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a:t>
                      </a:r>
                    </a:p>
                  </a:txBody>
                  <a:tcPr marL="0" marR="0" marT="0" marB="0" anchor="ctr" anchorCtr="1"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1" lang="ja-JP" altLang="en-US" sz="1600" b="1"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a:t>
                      </a:r>
                    </a:p>
                  </a:txBody>
                  <a:tcPr marL="0" marR="0" marT="0" marB="0" anchor="ctr" anchorCtr="1"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561600">
                <a:tc vMerge="1">
                  <a:txBody>
                    <a:bodyPr/>
                    <a:lstStyle/>
                    <a:p>
                      <a:endParaRPr kumimoji="1" lang="ja-JP" altLang="en-US"/>
                    </a:p>
                  </a:txBody>
                  <a:tcPr/>
                </a:tc>
                <a:tc vMerge="1">
                  <a:txBody>
                    <a:bodyPr/>
                    <a:lstStyle/>
                    <a:p>
                      <a:endParaRPr kumimoji="1" lang="ja-JP" altLang="en-US"/>
                    </a:p>
                  </a:txBody>
                  <a:tcPr/>
                </a:tc>
                <a:tc>
                  <a:txBody>
                    <a:bodyPr/>
                    <a:lstStyle/>
                    <a:p>
                      <a:pPr marL="144000" marR="0" lvl="0" indent="0" algn="l" defTabSz="914400" rtl="0" eaLnBrk="1" fontAlgn="base" latinLnBrk="0" hangingPunct="1">
                        <a:lnSpc>
                          <a:spcPct val="100000"/>
                        </a:lnSpc>
                        <a:spcBef>
                          <a:spcPts val="0"/>
                        </a:spcBef>
                        <a:spcAft>
                          <a:spcPct val="0"/>
                        </a:spcAft>
                        <a:buClrTx/>
                        <a:buSzTx/>
                        <a:buFontTx/>
                        <a:buNone/>
                        <a:tabLst/>
                      </a:pPr>
                      <a:r>
                        <a:rPr kumimoji="1" lang="ja-JP" altLang="en-US" sz="18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他キャリア（国内）</a:t>
                      </a:r>
                    </a:p>
                  </a:txBody>
                  <a:tcPr marL="72000" marR="72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1" lang="ja-JP" altLang="en-US" sz="1600" b="1"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a:t>
                      </a:r>
                    </a:p>
                  </a:txBody>
                  <a:tcPr marL="0" marR="0" marT="0" marB="0" anchor="ctr" anchorCtr="1"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rPr>
                        <a:t>ー</a:t>
                      </a:r>
                    </a:p>
                  </a:txBody>
                  <a:tcPr marL="0" marR="0" marT="0" marB="0" anchor="ctr" anchorCtr="1"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rPr>
                        <a:t>ー</a:t>
                      </a:r>
                    </a:p>
                  </a:txBody>
                  <a:tcPr marL="0" marR="0" marT="0" marB="0" anchor="ctr" anchorCtr="1"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rPr>
                        <a:t>ー</a:t>
                      </a:r>
                    </a:p>
                  </a:txBody>
                  <a:tcPr marL="0" marR="0" marT="0" marB="0" anchor="ctr" anchorCtr="1"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1" lang="ja-JP" altLang="en-US" sz="1600" b="1"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a:t>
                      </a:r>
                    </a:p>
                  </a:txBody>
                  <a:tcPr marL="0" marR="0" marT="0" marB="0" anchor="ctr" anchorCtr="1"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defRPr/>
                      </a:pPr>
                      <a:r>
                        <a:rPr kumimoji="1" lang="ja-JP" altLang="en-US" sz="1600" b="1"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a:t>
                      </a:r>
                    </a:p>
                  </a:txBody>
                  <a:tcPr marL="0" marR="0" marT="0" marB="0" anchor="ctr" anchorCtr="1"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r h="561600">
                <a:tc vMerge="1">
                  <a:txBody>
                    <a:bodyPr/>
                    <a:lstStyle/>
                    <a:p>
                      <a:endParaRPr kumimoji="1" lang="ja-JP" altLang="en-US"/>
                    </a:p>
                  </a:txBody>
                  <a:tcPr/>
                </a:tc>
                <a:tc vMerge="1">
                  <a:txBody>
                    <a:bodyPr/>
                    <a:lstStyle/>
                    <a:p>
                      <a:pPr marL="90488" marR="0" lvl="0" indent="0" algn="ctr" defTabSz="914400" rtl="0" eaLnBrk="1" fontAlgn="base" latinLnBrk="0" hangingPunct="1">
                        <a:lnSpc>
                          <a:spcPct val="100000"/>
                        </a:lnSpc>
                        <a:spcBef>
                          <a:spcPct val="20000"/>
                        </a:spcBef>
                        <a:spcAft>
                          <a:spcPct val="0"/>
                        </a:spcAft>
                        <a:buClrTx/>
                        <a:buSzTx/>
                        <a:buFontTx/>
                        <a:buNone/>
                        <a:tabLst/>
                      </a:pPr>
                      <a:endParaRPr kumimoji="1" lang="ja-JP" altLang="en-US" sz="1400" b="1" i="0" u="none" strike="noStrike" cap="none" normalizeH="0" baseline="0" dirty="0">
                        <a:ln>
                          <a:noFill/>
                        </a:ln>
                        <a:solidFill>
                          <a:schemeClr val="tx1"/>
                        </a:solidFill>
                        <a:effectLst/>
                        <a:latin typeface="+mn-lt"/>
                        <a:ea typeface="HGP創英角ｺﾞｼｯｸUB" pitchFamily="50" charset="-128"/>
                      </a:endParaRPr>
                    </a:p>
                  </a:txBody>
                  <a:tcPr marL="18000" marR="18000" marT="46800" marB="46800" anchor="ctr" horzOverflow="overflow">
                    <a:lnL w="3175" cap="flat" cmpd="sng" algn="ctr">
                      <a:solidFill>
                        <a:srgbClr val="B2B2B2"/>
                      </a:solidFill>
                      <a:prstDash val="solid"/>
                      <a:round/>
                      <a:headEnd type="none" w="med" len="med"/>
                      <a:tailEnd type="none" w="med" len="med"/>
                    </a:lnL>
                    <a:lnR w="3175" cap="flat" cmpd="sng" algn="ctr">
                      <a:solidFill>
                        <a:srgbClr val="B2B2B2"/>
                      </a:solidFill>
                      <a:prstDash val="solid"/>
                      <a:round/>
                      <a:headEnd type="none" w="med" len="med"/>
                      <a:tailEnd type="none" w="med" len="med"/>
                    </a:lnR>
                    <a:lnT w="12700" cap="flat" cmpd="sng" algn="ctr">
                      <a:solidFill>
                        <a:srgbClr val="5F5F5F"/>
                      </a:solidFill>
                      <a:prstDash val="solid"/>
                      <a:round/>
                      <a:headEnd type="none" w="med" len="med"/>
                      <a:tailEnd type="none" w="med" len="med"/>
                    </a:lnT>
                    <a:lnB w="12700" cap="flat" cmpd="sng" algn="ctr">
                      <a:solidFill>
                        <a:srgbClr val="5F5F5F"/>
                      </a:solidFill>
                      <a:prstDash val="solid"/>
                      <a:round/>
                      <a:headEnd type="none" w="med" len="med"/>
                      <a:tailEnd type="none" w="med" len="med"/>
                    </a:lnB>
                    <a:lnTlToBr>
                      <a:noFill/>
                    </a:lnTlToBr>
                    <a:lnBlToTr>
                      <a:noFill/>
                    </a:lnBlToTr>
                    <a:noFill/>
                  </a:tcPr>
                </a:tc>
                <a:tc>
                  <a:txBody>
                    <a:bodyPr/>
                    <a:lstStyle/>
                    <a:p>
                      <a:pPr marL="144000" marR="0" lvl="0" indent="0" algn="l" defTabSz="914400" rtl="0" eaLnBrk="1" fontAlgn="base" latinLnBrk="0" hangingPunct="1">
                        <a:lnSpc>
                          <a:spcPct val="100000"/>
                        </a:lnSpc>
                        <a:spcBef>
                          <a:spcPts val="0"/>
                        </a:spcBef>
                        <a:spcAft>
                          <a:spcPct val="0"/>
                        </a:spcAft>
                        <a:buClrTx/>
                        <a:buSzTx/>
                        <a:buFontTx/>
                        <a:buNone/>
                        <a:tabLst/>
                      </a:pPr>
                      <a:r>
                        <a:rPr kumimoji="1" lang="ja-JP" altLang="en-US" sz="18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海外キャリア</a:t>
                      </a:r>
                    </a:p>
                  </a:txBody>
                  <a:tcPr marL="72000" marR="72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1" lang="ja-JP" altLang="en-US" sz="1600" b="1"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a:t>
                      </a:r>
                    </a:p>
                  </a:txBody>
                  <a:tcPr marL="0" marR="0" marT="0" marB="0" anchor="ctr" anchorCtr="1"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rPr>
                        <a:t>ー</a:t>
                      </a:r>
                    </a:p>
                  </a:txBody>
                  <a:tcPr marL="0" marR="0" marT="0" marB="0" anchor="ctr" anchorCtr="1"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rPr>
                        <a:t>ー</a:t>
                      </a:r>
                    </a:p>
                  </a:txBody>
                  <a:tcPr marL="0" marR="0" marT="0" marB="0" anchor="ctr" anchorCtr="1"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rPr>
                        <a:t>ー</a:t>
                      </a:r>
                    </a:p>
                  </a:txBody>
                  <a:tcPr marL="0" marR="0" marT="0" marB="0" anchor="ctr" anchorCtr="1"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rPr>
                        <a:t>ー</a:t>
                      </a:r>
                    </a:p>
                  </a:txBody>
                  <a:tcPr marL="0" marR="0" marT="0" marB="0" anchor="ctr" anchorCtr="1"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defRPr/>
                      </a:pPr>
                      <a:r>
                        <a:rPr kumimoji="1" lang="ja-JP" altLang="en-US" sz="1600" b="1"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a:t>
                      </a:r>
                    </a:p>
                  </a:txBody>
                  <a:tcPr marL="0" marR="0" marT="0" marB="0" anchor="ctr" anchorCtr="1"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4"/>
                  </a:ext>
                </a:extLst>
              </a:tr>
              <a:tr h="561600">
                <a:tc vMerge="1">
                  <a:txBody>
                    <a:bodyPr/>
                    <a:lstStyle/>
                    <a:p>
                      <a:endParaRPr kumimoji="1" lang="ja-JP" altLang="en-US"/>
                    </a:p>
                  </a:txBody>
                  <a:tcPr/>
                </a:tc>
                <a:tc gridSpan="2">
                  <a:txBody>
                    <a:bodyPr/>
                    <a:lstStyle/>
                    <a:p>
                      <a:pPr marL="144000" marR="0" lvl="0" indent="0" algn="l" defTabSz="914400" rtl="0" eaLnBrk="1" fontAlgn="base" latinLnBrk="0" hangingPunct="1">
                        <a:lnSpc>
                          <a:spcPct val="100000"/>
                        </a:lnSpc>
                        <a:spcBef>
                          <a:spcPts val="0"/>
                        </a:spcBef>
                        <a:spcAft>
                          <a:spcPct val="0"/>
                        </a:spcAft>
                        <a:buClrTx/>
                        <a:buSzTx/>
                        <a:buFontTx/>
                        <a:buNone/>
                        <a:tabLst/>
                      </a:pPr>
                      <a:r>
                        <a:rPr kumimoji="1" lang="en-US" altLang="ja-JP" sz="18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Wi-Fi※4</a:t>
                      </a:r>
                      <a:endParaRPr kumimoji="1" lang="ja-JP" altLang="en-US" sz="18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endParaRPr>
                    </a:p>
                  </a:txBody>
                  <a:tcPr marL="72000" marR="72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solidFill>
                      <a:schemeClr val="bg1">
                        <a:lumMod val="85000"/>
                      </a:schemeClr>
                    </a:solidFill>
                  </a:tcPr>
                </a:tc>
                <a:tc hMerge="1">
                  <a:txBody>
                    <a:bodyPr/>
                    <a:lstStyle/>
                    <a:p>
                      <a:endParaRPr kumimoji="1" lang="ja-JP" altLang="en-US"/>
                    </a:p>
                  </a:txBody>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1" lang="ja-JP" altLang="en-US" sz="1600" b="1"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a:t>
                      </a:r>
                    </a:p>
                  </a:txBody>
                  <a:tcPr marL="0" marR="0" marT="0" marB="0" anchor="ctr" anchorCtr="1"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rPr>
                        <a:t>ー</a:t>
                      </a:r>
                    </a:p>
                  </a:txBody>
                  <a:tcPr marL="0" marR="0" marT="0" marB="0" anchor="ctr" anchorCtr="1"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rPr>
                        <a:t>ー</a:t>
                      </a:r>
                    </a:p>
                  </a:txBody>
                  <a:tcPr marL="0" marR="0" marT="0" marB="0" anchor="ctr" anchorCtr="1"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1" lang="ja-JP" altLang="en-US" sz="1600" b="1"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a:t>
                      </a:r>
                    </a:p>
                  </a:txBody>
                  <a:tcPr marL="0" marR="0" marT="0" marB="0" anchor="ctr" anchorCtr="1"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1" lang="ja-JP" altLang="en-US" sz="1600" b="1"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a:t>
                      </a:r>
                    </a:p>
                  </a:txBody>
                  <a:tcPr marL="0" marR="0" marT="0" marB="0" anchor="ctr" anchorCtr="1"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1" lang="ja-JP" altLang="en-US" sz="1600" b="1"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a:t>
                      </a:r>
                    </a:p>
                  </a:txBody>
                  <a:tcPr marL="0" marR="0" marT="0" marB="0" anchor="ctr" anchorCtr="1"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5"/>
                  </a:ext>
                </a:extLst>
              </a:tr>
              <a:tr h="561600">
                <a:tc rowSpan="4">
                  <a:txBody>
                    <a:bodyPr/>
                    <a:lstStyle/>
                    <a:p>
                      <a:pPr marL="144000" marR="0" lvl="0" indent="0" algn="l" defTabSz="914400" rtl="0" eaLnBrk="1" fontAlgn="base" latinLnBrk="0" hangingPunct="1">
                        <a:lnSpc>
                          <a:spcPct val="100000"/>
                        </a:lnSpc>
                        <a:spcBef>
                          <a:spcPts val="0"/>
                        </a:spcBef>
                        <a:spcAft>
                          <a:spcPct val="0"/>
                        </a:spcAft>
                        <a:buClrTx/>
                        <a:buSzTx/>
                        <a:buFontTx/>
                        <a:buNone/>
                        <a:tabLst/>
                      </a:pPr>
                      <a:r>
                        <a:rPr kumimoji="1" lang="en-US" altLang="ja-JP" sz="18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Android/</a:t>
                      </a:r>
                    </a:p>
                    <a:p>
                      <a:pPr marL="144000" marR="0" lvl="0" indent="0" algn="l" defTabSz="914400" rtl="0" eaLnBrk="1" fontAlgn="base" latinLnBrk="0" hangingPunct="1">
                        <a:lnSpc>
                          <a:spcPct val="100000"/>
                        </a:lnSpc>
                        <a:spcBef>
                          <a:spcPts val="0"/>
                        </a:spcBef>
                        <a:spcAft>
                          <a:spcPct val="0"/>
                        </a:spcAft>
                        <a:buClrTx/>
                        <a:buSzTx/>
                        <a:buFontTx/>
                        <a:buNone/>
                        <a:tabLst/>
                      </a:pPr>
                      <a:r>
                        <a:rPr kumimoji="1" lang="en-US" altLang="ja-JP" sz="18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4G</a:t>
                      </a:r>
                      <a:r>
                        <a:rPr kumimoji="1" lang="ja-JP" altLang="en-US" sz="18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ケータイ</a:t>
                      </a:r>
                      <a:endParaRPr kumimoji="1" lang="en-US" altLang="ja-JP" sz="18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endParaRPr>
                    </a:p>
                  </a:txBody>
                  <a:tcPr marL="0" marR="0" marT="66560" marB="6656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12700" cap="flat" cmpd="sng" algn="ctr">
                      <a:solidFill>
                        <a:srgbClr val="5F5F5F"/>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noFill/>
                  </a:tcPr>
                </a:tc>
                <a:tc rowSpan="4">
                  <a:txBody>
                    <a:bodyPr/>
                    <a:lstStyle/>
                    <a:p>
                      <a:pPr marL="144000" marR="0" lvl="0" indent="0" algn="l" defTabSz="914400" rtl="0" eaLnBrk="1" fontAlgn="base" latinLnBrk="0" hangingPunct="1">
                        <a:lnSpc>
                          <a:spcPct val="100000"/>
                        </a:lnSpc>
                        <a:spcBef>
                          <a:spcPts val="0"/>
                        </a:spcBef>
                        <a:spcAft>
                          <a:spcPct val="0"/>
                        </a:spcAft>
                        <a:buClrTx/>
                        <a:buSzTx/>
                        <a:buFontTx/>
                        <a:buNone/>
                        <a:tabLst/>
                        <a:defRPr/>
                      </a:pPr>
                      <a:r>
                        <a:rPr kumimoji="1" lang="en-US" altLang="ja-JP" sz="18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4G</a:t>
                      </a:r>
                      <a:endParaRPr kumimoji="1" lang="ja-JP" altLang="en-US" sz="1800" b="0" i="0" u="none" strike="noStrike" kern="1200" cap="none" normalizeH="0" baseline="0" dirty="0">
                        <a:ln>
                          <a:noFill/>
                        </a:ln>
                        <a:solidFill>
                          <a:schemeClr val="tx1"/>
                        </a:solidFill>
                        <a:effectLst/>
                        <a:latin typeface="Meiryo UI" panose="020B0604030504040204" pitchFamily="50" charset="-128"/>
                        <a:ea typeface="Meiryo UI" panose="020B0604030504040204" pitchFamily="50" charset="-128"/>
                        <a:cs typeface="+mn-cs"/>
                      </a:endParaRPr>
                    </a:p>
                  </a:txBody>
                  <a:tcPr marL="72000" marR="72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solidFill>
                      <a:schemeClr val="bg1">
                        <a:lumMod val="85000"/>
                      </a:schemeClr>
                    </a:solidFill>
                  </a:tcPr>
                </a:tc>
                <a:tc>
                  <a:txBody>
                    <a:bodyPr/>
                    <a:lstStyle/>
                    <a:p>
                      <a:pPr marL="144000" marR="0" lvl="0" indent="0" algn="l" defTabSz="914400" rtl="0" eaLnBrk="1" fontAlgn="base" latinLnBrk="0" hangingPunct="1">
                        <a:lnSpc>
                          <a:spcPct val="100000"/>
                        </a:lnSpc>
                        <a:spcBef>
                          <a:spcPts val="0"/>
                        </a:spcBef>
                        <a:spcAft>
                          <a:spcPct val="0"/>
                        </a:spcAft>
                        <a:buClrTx/>
                        <a:buSzTx/>
                        <a:buFontTx/>
                        <a:buNone/>
                        <a:tabLst/>
                      </a:pPr>
                      <a:r>
                        <a:rPr kumimoji="1" lang="ja-JP" altLang="en-US" sz="18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レンタル</a:t>
                      </a:r>
                      <a:endParaRPr kumimoji="1" lang="en-US" altLang="ja-JP" sz="18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endParaRPr>
                    </a:p>
                  </a:txBody>
                  <a:tcPr marL="72000" marR="72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1" lang="ja-JP" altLang="en-US" sz="1600" b="1"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a:t>
                      </a:r>
                    </a:p>
                  </a:txBody>
                  <a:tcPr marL="0" marR="0" marT="0" marB="0" anchor="ctr" anchorCtr="1"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defRPr/>
                      </a:pPr>
                      <a:r>
                        <a:rPr kumimoji="1" lang="ja-JP" altLang="en-US" sz="1600" b="1"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rPr>
                        <a:t>○</a:t>
                      </a:r>
                    </a:p>
                  </a:txBody>
                  <a:tcPr marL="0" marR="0" marT="0" marB="0" anchor="ctr" anchorCtr="1"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1" lang="ja-JP" altLang="en-US" sz="1600" b="1"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a:t>
                      </a:r>
                    </a:p>
                  </a:txBody>
                  <a:tcPr marL="0" marR="0" marT="0" marB="0" anchor="ctr" anchorCtr="1"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1" lang="ja-JP" altLang="en-US" sz="1600" b="1"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a:t>
                      </a:r>
                    </a:p>
                  </a:txBody>
                  <a:tcPr marL="0" marR="0" marT="0" marB="0" anchor="ctr" anchorCtr="1"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1" lang="ja-JP" altLang="en-US" sz="1600" b="1"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a:t>
                      </a:r>
                    </a:p>
                  </a:txBody>
                  <a:tcPr marL="0" marR="0" marT="0" marB="0" anchor="ctr" anchorCtr="1"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1" lang="ja-JP" altLang="en-US" sz="1600" b="1"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a:t>
                      </a:r>
                    </a:p>
                  </a:txBody>
                  <a:tcPr marL="0" marR="0" marT="0" marB="0" anchor="ctr" anchorCtr="1"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6"/>
                  </a:ext>
                </a:extLst>
              </a:tr>
              <a:tr h="561600">
                <a:tc vMerge="1">
                  <a:txBody>
                    <a:bodyPr/>
                    <a:lstStyle/>
                    <a:p>
                      <a:endParaRPr kumimoji="1" lang="ja-JP" altLang="en-US"/>
                    </a:p>
                  </a:txBody>
                  <a:tcPr/>
                </a:tc>
                <a:tc vMerge="1">
                  <a:txBody>
                    <a:bodyPr/>
                    <a:lstStyle/>
                    <a:p>
                      <a:endParaRPr kumimoji="1" lang="ja-JP" altLang="en-US"/>
                    </a:p>
                  </a:txBody>
                  <a:tcPr/>
                </a:tc>
                <a:tc>
                  <a:txBody>
                    <a:bodyPr/>
                    <a:lstStyle/>
                    <a:p>
                      <a:pPr marL="144000" marR="0" lvl="0" indent="0" algn="l" defTabSz="914400" rtl="0" eaLnBrk="1" fontAlgn="base" latinLnBrk="0" hangingPunct="1">
                        <a:lnSpc>
                          <a:spcPct val="100000"/>
                        </a:lnSpc>
                        <a:spcBef>
                          <a:spcPts val="0"/>
                        </a:spcBef>
                        <a:spcAft>
                          <a:spcPct val="0"/>
                        </a:spcAft>
                        <a:buClrTx/>
                        <a:buSzTx/>
                        <a:buFontTx/>
                        <a:buNone/>
                        <a:tabLst/>
                      </a:pPr>
                      <a:r>
                        <a:rPr kumimoji="1" lang="ja-JP" altLang="en-US" sz="18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レンタル以外</a:t>
                      </a:r>
                    </a:p>
                  </a:txBody>
                  <a:tcPr marL="72000" marR="72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1" lang="ja-JP" altLang="en-US" sz="1600" b="1"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a:t>
                      </a:r>
                    </a:p>
                  </a:txBody>
                  <a:tcPr marL="0" marR="0" marT="0" marB="0" anchor="ctr" anchorCtr="1"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1" lang="ja-JP" altLang="en-US" sz="1600" b="1"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a:t>
                      </a:r>
                    </a:p>
                  </a:txBody>
                  <a:tcPr marL="0" marR="0" marT="0" marB="0" anchor="ctr" anchorCtr="1"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rPr>
                        <a:t>ー</a:t>
                      </a:r>
                    </a:p>
                  </a:txBody>
                  <a:tcPr marL="0" marR="0" marT="0" marB="0" anchor="ctr" anchorCtr="1"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1" lang="ja-JP" altLang="en-US" sz="1600" b="1"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a:t>
                      </a:r>
                    </a:p>
                  </a:txBody>
                  <a:tcPr marL="0" marR="0" marT="0" marB="0" anchor="ctr" anchorCtr="1"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1" lang="ja-JP" altLang="en-US" sz="1600" b="1"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a:t>
                      </a:r>
                    </a:p>
                  </a:txBody>
                  <a:tcPr marL="0" marR="0" marT="0" marB="0" anchor="ctr" anchorCtr="1"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1" lang="ja-JP" altLang="en-US" sz="1600" b="1"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a:t>
                      </a:r>
                    </a:p>
                  </a:txBody>
                  <a:tcPr marL="0" marR="0" marT="0" marB="0" anchor="ctr" anchorCtr="1"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7"/>
                  </a:ext>
                </a:extLst>
              </a:tr>
              <a:tr h="561600">
                <a:tc vMerge="1">
                  <a:txBody>
                    <a:bodyPr/>
                    <a:lstStyle/>
                    <a:p>
                      <a:endParaRPr kumimoji="1" lang="ja-JP" altLang="en-US"/>
                    </a:p>
                  </a:txBody>
                  <a:tcPr/>
                </a:tc>
                <a:tc vMerge="1">
                  <a:txBody>
                    <a:bodyPr/>
                    <a:lstStyle/>
                    <a:p>
                      <a:endParaRPr kumimoji="1" lang="ja-JP" altLang="en-US"/>
                    </a:p>
                  </a:txBody>
                  <a:tcPr/>
                </a:tc>
                <a:tc>
                  <a:txBody>
                    <a:bodyPr/>
                    <a:lstStyle/>
                    <a:p>
                      <a:pPr marL="144000" marR="0" lvl="0" indent="0" algn="l" defTabSz="914400" rtl="0" eaLnBrk="1" fontAlgn="base" latinLnBrk="0" hangingPunct="1">
                        <a:lnSpc>
                          <a:spcPct val="100000"/>
                        </a:lnSpc>
                        <a:spcBef>
                          <a:spcPts val="0"/>
                        </a:spcBef>
                        <a:spcAft>
                          <a:spcPct val="0"/>
                        </a:spcAft>
                        <a:buClrTx/>
                        <a:buSzTx/>
                        <a:buFontTx/>
                        <a:buNone/>
                        <a:tabLst/>
                        <a:defRPr/>
                      </a:pPr>
                      <a:r>
                        <a:rPr kumimoji="1" lang="ja-JP" altLang="en-US" sz="18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他キャリア（国内）</a:t>
                      </a:r>
                    </a:p>
                  </a:txBody>
                  <a:tcPr marL="72000" marR="72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1" lang="ja-JP" altLang="en-US" sz="1600" b="1"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a:t>
                      </a:r>
                    </a:p>
                  </a:txBody>
                  <a:tcPr marL="0" marR="0" marT="0" marB="0" anchor="ctr" anchorCtr="1"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rPr>
                        <a:t>ー</a:t>
                      </a:r>
                    </a:p>
                  </a:txBody>
                  <a:tcPr marL="0" marR="0" marT="0" marB="0" anchor="ctr" anchorCtr="1"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rPr>
                        <a:t>ー</a:t>
                      </a:r>
                    </a:p>
                  </a:txBody>
                  <a:tcPr marL="0" marR="0" marT="0" marB="0" anchor="ctr" anchorCtr="1"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rPr>
                        <a:t>ー</a:t>
                      </a:r>
                    </a:p>
                  </a:txBody>
                  <a:tcPr marL="0" marR="0" marT="0" marB="0" anchor="ctr" anchorCtr="1"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1" lang="ja-JP" altLang="en-US" sz="1600" b="1"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a:t>
                      </a:r>
                    </a:p>
                  </a:txBody>
                  <a:tcPr marL="0" marR="0" marT="0" marB="0" anchor="ctr" anchorCtr="1"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defRPr/>
                      </a:pPr>
                      <a:r>
                        <a:rPr kumimoji="1" lang="ja-JP" altLang="en-US" sz="1600" b="1"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a:t>
                      </a:r>
                    </a:p>
                  </a:txBody>
                  <a:tcPr marL="0" marR="0" marT="0" marB="0" anchor="ctr" anchorCtr="1"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8"/>
                  </a:ext>
                </a:extLst>
              </a:tr>
              <a:tr h="561600">
                <a:tc vMerge="1">
                  <a:txBody>
                    <a:bodyPr/>
                    <a:lstStyle/>
                    <a:p>
                      <a:endParaRPr kumimoji="1" lang="ja-JP" altLang="en-US"/>
                    </a:p>
                  </a:txBody>
                  <a:tcPr/>
                </a:tc>
                <a:tc vMerge="1">
                  <a:txBody>
                    <a:bodyPr/>
                    <a:lstStyle/>
                    <a:p>
                      <a:endParaRPr kumimoji="1" lang="ja-JP" altLang="en-US"/>
                    </a:p>
                  </a:txBody>
                  <a:tcPr/>
                </a:tc>
                <a:tc>
                  <a:txBody>
                    <a:bodyPr/>
                    <a:lstStyle/>
                    <a:p>
                      <a:pPr marL="144000" marR="0" lvl="0" indent="0" algn="l" defTabSz="914400" rtl="0" eaLnBrk="1" fontAlgn="base" latinLnBrk="0" hangingPunct="1">
                        <a:lnSpc>
                          <a:spcPct val="100000"/>
                        </a:lnSpc>
                        <a:spcBef>
                          <a:spcPts val="0"/>
                        </a:spcBef>
                        <a:spcAft>
                          <a:spcPct val="0"/>
                        </a:spcAft>
                        <a:buClrTx/>
                        <a:buSzTx/>
                        <a:buFontTx/>
                        <a:buNone/>
                        <a:tabLst/>
                      </a:pPr>
                      <a:r>
                        <a:rPr kumimoji="1" lang="ja-JP" altLang="en-US" sz="18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海外キャリア</a:t>
                      </a:r>
                    </a:p>
                  </a:txBody>
                  <a:tcPr marL="72000" marR="72000" marT="0" marB="0" anchor="ctr"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1" lang="ja-JP" altLang="en-US" sz="1600" b="1"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a:t>
                      </a:r>
                    </a:p>
                  </a:txBody>
                  <a:tcPr marL="0" marR="0" marT="0" marB="0" anchor="ctr" anchorCtr="1"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rPr>
                        <a:t>ー</a:t>
                      </a:r>
                    </a:p>
                  </a:txBody>
                  <a:tcPr marL="0" marR="0" marT="0" marB="0" anchor="ctr" anchorCtr="1"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rPr>
                        <a:t>ー</a:t>
                      </a:r>
                    </a:p>
                  </a:txBody>
                  <a:tcPr marL="0" marR="0" marT="0" marB="0" anchor="ctr" anchorCtr="1"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rPr>
                        <a:t>ー</a:t>
                      </a:r>
                    </a:p>
                  </a:txBody>
                  <a:tcPr marL="0" marR="0" marT="0" marB="0" anchor="ctr" anchorCtr="1"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rPr>
                        <a:t>ー</a:t>
                      </a:r>
                    </a:p>
                  </a:txBody>
                  <a:tcPr marL="0" marR="0" marT="0" marB="0" anchor="ctr" anchorCtr="1"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defRPr/>
                      </a:pPr>
                      <a:r>
                        <a:rPr kumimoji="1" lang="ja-JP" altLang="en-US" sz="1600" b="1"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a:t>
                      </a:r>
                    </a:p>
                  </a:txBody>
                  <a:tcPr marL="0" marR="0" marT="0" marB="0" anchor="ctr" anchorCtr="1" horzOverflow="overflow">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2159350375"/>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8330A250-F6B9-4E05-A181-AC9ABE79D953}"/>
              </a:ext>
            </a:extLst>
          </p:cNvPr>
          <p:cNvSpPr txBox="1"/>
          <p:nvPr/>
        </p:nvSpPr>
        <p:spPr>
          <a:xfrm>
            <a:off x="2023489" y="3944982"/>
            <a:ext cx="8956234" cy="1862048"/>
          </a:xfrm>
          <a:prstGeom prst="rect">
            <a:avLst/>
          </a:prstGeom>
          <a:noFill/>
        </p:spPr>
        <p:txBody>
          <a:bodyPr wrap="none" rtlCol="0" anchor="ctr" anchorCtr="1">
            <a:spAutoFit/>
          </a:bodyPr>
          <a:lstStyle/>
          <a:p>
            <a:pPr lvl="0">
              <a:spcBef>
                <a:spcPts val="600"/>
              </a:spcBef>
            </a:pPr>
            <a:r>
              <a:rPr lang="ja-JP" altLang="en-US" sz="5500" dirty="0">
                <a:solidFill>
                  <a:schemeClr val="bg1"/>
                </a:solidFill>
                <a:latin typeface="Meiryo UI" panose="020B0604030504040204" pitchFamily="50" charset="-128"/>
                <a:ea typeface="Meiryo UI" panose="020B0604030504040204" pitchFamily="50" charset="-128"/>
              </a:rPr>
              <a:t>オプション</a:t>
            </a:r>
            <a:endParaRPr lang="en-US" altLang="ja-JP" sz="5500" dirty="0">
              <a:solidFill>
                <a:schemeClr val="bg1"/>
              </a:solidFill>
              <a:latin typeface="Meiryo UI" panose="020B0604030504040204" pitchFamily="50" charset="-128"/>
              <a:ea typeface="Meiryo UI" panose="020B0604030504040204" pitchFamily="50" charset="-128"/>
            </a:endParaRPr>
          </a:p>
          <a:p>
            <a:pPr lvl="0">
              <a:spcBef>
                <a:spcPts val="600"/>
              </a:spcBef>
            </a:pPr>
            <a:r>
              <a:rPr lang="ja-JP" altLang="en-US" sz="5500" dirty="0">
                <a:solidFill>
                  <a:schemeClr val="bg1"/>
                </a:solidFill>
                <a:latin typeface="Meiryo UI" panose="020B0604030504040204" pitchFamily="50" charset="-128"/>
                <a:ea typeface="Meiryo UI" panose="020B0604030504040204" pitchFamily="50" charset="-128"/>
              </a:rPr>
              <a:t>［</a:t>
            </a:r>
            <a:r>
              <a:rPr lang="en-US" altLang="ja-JP" sz="5500" dirty="0">
                <a:solidFill>
                  <a:schemeClr val="bg1"/>
                </a:solidFill>
                <a:latin typeface="Meiryo UI" panose="020B0604030504040204" pitchFamily="50" charset="-128"/>
                <a:ea typeface="Meiryo UI" panose="020B0604030504040204" pitchFamily="50" charset="-128"/>
              </a:rPr>
              <a:t>Web</a:t>
            </a:r>
            <a:r>
              <a:rPr lang="ja-JP" altLang="en-US" sz="5500" dirty="0">
                <a:solidFill>
                  <a:schemeClr val="bg1"/>
                </a:solidFill>
                <a:latin typeface="Meiryo UI" panose="020B0604030504040204" pitchFamily="50" charset="-128"/>
                <a:ea typeface="Meiryo UI" panose="020B0604030504040204" pitchFamily="50" charset="-128"/>
              </a:rPr>
              <a:t>フィルタリングサービス］</a:t>
            </a:r>
          </a:p>
        </p:txBody>
      </p:sp>
    </p:spTree>
    <p:extLst>
      <p:ext uri="{BB962C8B-B14F-4D97-AF65-F5344CB8AC3E}">
        <p14:creationId xmlns:p14="http://schemas.microsoft.com/office/powerpoint/2010/main" val="4189248212"/>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 name="図 63">
            <a:extLst>
              <a:ext uri="{FF2B5EF4-FFF2-40B4-BE49-F238E27FC236}">
                <a16:creationId xmlns:a16="http://schemas.microsoft.com/office/drawing/2014/main" id="{D63CA149-4EFD-41E5-935A-AB016309AD77}"/>
              </a:ext>
            </a:extLst>
          </p:cNvPr>
          <p:cNvPicPr/>
          <p:nvPr/>
        </p:nvPicPr>
        <p:blipFill>
          <a:blip r:embed="rId2" cstate="screen">
            <a:extLst>
              <a:ext uri="{28A0092B-C50C-407E-A947-70E740481C1C}">
                <a14:useLocalDpi xmlns:a14="http://schemas.microsoft.com/office/drawing/2010/main"/>
              </a:ext>
            </a:extLst>
          </a:blip>
          <a:stretch>
            <a:fillRect/>
          </a:stretch>
        </p:blipFill>
        <p:spPr>
          <a:xfrm>
            <a:off x="11058220" y="3568861"/>
            <a:ext cx="1003113" cy="2172167"/>
          </a:xfrm>
          <a:prstGeom prst="rect">
            <a:avLst/>
          </a:prstGeom>
          <a:ln>
            <a:solidFill>
              <a:schemeClr val="tx1"/>
            </a:solidFill>
          </a:ln>
        </p:spPr>
      </p:pic>
      <p:pic>
        <p:nvPicPr>
          <p:cNvPr id="13" name="図 12">
            <a:extLst>
              <a:ext uri="{FF2B5EF4-FFF2-40B4-BE49-F238E27FC236}">
                <a16:creationId xmlns:a16="http://schemas.microsoft.com/office/drawing/2014/main" id="{F8994B3C-9C1B-4A37-84E3-931F4770B39B}"/>
              </a:ext>
            </a:extLst>
          </p:cNvPr>
          <p:cNvPicPr>
            <a:picLocks noChangeAspect="1"/>
          </p:cNvPicPr>
          <p:nvPr/>
        </p:nvPicPr>
        <p:blipFill rotWithShape="1">
          <a:blip r:embed="rId3" cstate="screen">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a:ext>
            </a:extLst>
          </a:blip>
          <a:srcRect/>
          <a:stretch/>
        </p:blipFill>
        <p:spPr>
          <a:xfrm>
            <a:off x="776092" y="2592000"/>
            <a:ext cx="5065301" cy="3672000"/>
          </a:xfrm>
          <a:prstGeom prst="rect">
            <a:avLst/>
          </a:prstGeom>
          <a:effectLst>
            <a:softEdge rad="127000"/>
          </a:effectLst>
        </p:spPr>
      </p:pic>
      <p:sp>
        <p:nvSpPr>
          <p:cNvPr id="3" name="スライド番号プレースホルダー 2">
            <a:extLst>
              <a:ext uri="{FF2B5EF4-FFF2-40B4-BE49-F238E27FC236}">
                <a16:creationId xmlns:a16="http://schemas.microsoft.com/office/drawing/2014/main" id="{C47EBA28-0097-4E79-867A-7E7C98D94DCB}"/>
              </a:ext>
            </a:extLst>
          </p:cNvPr>
          <p:cNvSpPr>
            <a:spLocks noGrp="1"/>
          </p:cNvSpPr>
          <p:nvPr>
            <p:ph type="sldNum" sz="quarter" idx="4"/>
          </p:nvPr>
        </p:nvSpPr>
        <p:spPr/>
        <p:txBody>
          <a:bodyPr/>
          <a:lstStyle/>
          <a:p>
            <a:fld id="{F1BF7F6E-0413-4353-995D-100289A07FF8}" type="slidenum">
              <a:rPr lang="en-US" altLang="ja-JP" smtClean="0"/>
              <a:pPr/>
              <a:t>99</a:t>
            </a:fld>
            <a:endParaRPr lang="en-US" altLang="ja-JP" dirty="0"/>
          </a:p>
        </p:txBody>
      </p:sp>
      <p:sp>
        <p:nvSpPr>
          <p:cNvPr id="4" name="タイトル 3">
            <a:extLst>
              <a:ext uri="{FF2B5EF4-FFF2-40B4-BE49-F238E27FC236}">
                <a16:creationId xmlns:a16="http://schemas.microsoft.com/office/drawing/2014/main" id="{3ADF8162-5C1E-4F19-871C-58D5E32ABCDF}"/>
              </a:ext>
            </a:extLst>
          </p:cNvPr>
          <p:cNvSpPr>
            <a:spLocks noGrp="1"/>
          </p:cNvSpPr>
          <p:nvPr>
            <p:ph type="title"/>
          </p:nvPr>
        </p:nvSpPr>
        <p:spPr/>
        <p:txBody>
          <a:bodyPr/>
          <a:lstStyle/>
          <a:p>
            <a:r>
              <a:rPr lang="en-US" altLang="ja-JP" dirty="0">
                <a:latin typeface="Meiryo UI" panose="020B0604030504040204" pitchFamily="50" charset="-128"/>
                <a:ea typeface="Meiryo UI" panose="020B0604030504040204" pitchFamily="50" charset="-128"/>
              </a:rPr>
              <a:t>Web</a:t>
            </a:r>
            <a:r>
              <a:rPr lang="ja-JP" altLang="en-US" dirty="0">
                <a:latin typeface="Meiryo UI" panose="020B0604030504040204" pitchFamily="50" charset="-128"/>
                <a:ea typeface="Meiryo UI" panose="020B0604030504040204" pitchFamily="50" charset="-128"/>
              </a:rPr>
              <a:t>フィルタリングサービス</a:t>
            </a:r>
            <a:endParaRPr kumimoji="1" lang="ja-JP" altLang="en-US" dirty="0"/>
          </a:p>
        </p:txBody>
      </p:sp>
      <p:sp>
        <p:nvSpPr>
          <p:cNvPr id="5" name="角丸四角形 13">
            <a:extLst>
              <a:ext uri="{FF2B5EF4-FFF2-40B4-BE49-F238E27FC236}">
                <a16:creationId xmlns:a16="http://schemas.microsoft.com/office/drawing/2014/main" id="{C31B6F8D-7F48-4862-B2D1-538CDD65E6B9}"/>
              </a:ext>
            </a:extLst>
          </p:cNvPr>
          <p:cNvSpPr/>
          <p:nvPr/>
        </p:nvSpPr>
        <p:spPr bwMode="auto">
          <a:xfrm>
            <a:off x="7869878" y="360000"/>
            <a:ext cx="1080000" cy="288000"/>
          </a:xfrm>
          <a:prstGeom prst="roundRect">
            <a:avLst>
              <a:gd name="adj" fmla="val 13229"/>
            </a:avLst>
          </a:prstGeom>
          <a:solidFill>
            <a:srgbClr val="898FC3"/>
          </a:solidFill>
          <a:ln w="285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defRPr/>
            </a:pPr>
            <a:r>
              <a:rPr kumimoji="1" lang="en-US" altLang="ja-JP" sz="1400" b="1" kern="0" dirty="0">
                <a:solidFill>
                  <a:srgbClr val="FFFFFF"/>
                </a:solidFill>
                <a:latin typeface="Meiryo UI" panose="020B0604030504040204" pitchFamily="50" charset="-128"/>
                <a:ea typeface="Meiryo UI" panose="020B0604030504040204" pitchFamily="50" charset="-128"/>
                <a:cs typeface="Verdana" panose="020B0604030504040204" pitchFamily="34" charset="0"/>
              </a:rPr>
              <a:t>iOS</a:t>
            </a:r>
            <a:endParaRPr kumimoji="1" lang="ja-JP" altLang="en-US" sz="1400" b="1" kern="0" dirty="0">
              <a:solidFill>
                <a:srgbClr val="FFFFFF"/>
              </a:solidFill>
              <a:latin typeface="Meiryo UI" panose="020B0604030504040204" pitchFamily="50" charset="-128"/>
              <a:ea typeface="Meiryo UI" panose="020B0604030504040204" pitchFamily="50" charset="-128"/>
              <a:cs typeface="Verdana" panose="020B0604030504040204" pitchFamily="34" charset="0"/>
            </a:endParaRPr>
          </a:p>
        </p:txBody>
      </p:sp>
      <p:sp>
        <p:nvSpPr>
          <p:cNvPr id="6" name="角丸四角形 13">
            <a:extLst>
              <a:ext uri="{FF2B5EF4-FFF2-40B4-BE49-F238E27FC236}">
                <a16:creationId xmlns:a16="http://schemas.microsoft.com/office/drawing/2014/main" id="{4D1865D7-98A2-490D-8702-13F197BFC7AD}"/>
              </a:ext>
            </a:extLst>
          </p:cNvPr>
          <p:cNvSpPr/>
          <p:nvPr/>
        </p:nvSpPr>
        <p:spPr bwMode="auto">
          <a:xfrm>
            <a:off x="9022006" y="360000"/>
            <a:ext cx="1080000" cy="288000"/>
          </a:xfrm>
          <a:prstGeom prst="roundRect">
            <a:avLst>
              <a:gd name="adj" fmla="val 13229"/>
            </a:avLst>
          </a:prstGeom>
          <a:solidFill>
            <a:srgbClr val="92D050"/>
          </a:solidFill>
          <a:ln w="285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defRPr/>
            </a:pPr>
            <a:r>
              <a:rPr lang="en-US" altLang="ja-JP" sz="1400" b="1" kern="0" dirty="0">
                <a:solidFill>
                  <a:srgbClr val="FFFFFF"/>
                </a:solidFill>
                <a:latin typeface="Meiryo UI" panose="020B0604030504040204" pitchFamily="50" charset="-128"/>
                <a:ea typeface="Meiryo UI" panose="020B0604030504040204" pitchFamily="50" charset="-128"/>
                <a:cs typeface="Verdana" panose="020B0604030504040204" pitchFamily="34" charset="0"/>
              </a:rPr>
              <a:t>Android</a:t>
            </a:r>
            <a:endParaRPr kumimoji="1" lang="ja-JP" altLang="en-US" sz="1400" b="1" kern="0" dirty="0">
              <a:solidFill>
                <a:srgbClr val="FFFFFF"/>
              </a:solidFill>
              <a:latin typeface="Meiryo UI" panose="020B0604030504040204" pitchFamily="50" charset="-128"/>
              <a:ea typeface="Meiryo UI" panose="020B0604030504040204" pitchFamily="50" charset="-128"/>
              <a:cs typeface="Verdana" panose="020B0604030504040204" pitchFamily="34" charset="0"/>
            </a:endParaRPr>
          </a:p>
        </p:txBody>
      </p:sp>
      <p:sp>
        <p:nvSpPr>
          <p:cNvPr id="8" name="正方形/長方形 7">
            <a:extLst>
              <a:ext uri="{FF2B5EF4-FFF2-40B4-BE49-F238E27FC236}">
                <a16:creationId xmlns:a16="http://schemas.microsoft.com/office/drawing/2014/main" id="{BC9A23D0-47A4-43E7-BD02-BFE5DED2020E}"/>
              </a:ext>
            </a:extLst>
          </p:cNvPr>
          <p:cNvSpPr/>
          <p:nvPr/>
        </p:nvSpPr>
        <p:spPr>
          <a:xfrm>
            <a:off x="360005" y="8491745"/>
            <a:ext cx="12283200" cy="1025922"/>
          </a:xfrm>
          <a:prstGeom prst="rect">
            <a:avLst/>
          </a:prstGeom>
        </p:spPr>
        <p:txBody>
          <a:bodyPr wrap="square" lIns="0" tIns="0" rIns="0" bIns="0" anchor="ctr" anchorCtr="0">
            <a:spAutoFit/>
          </a:bodyPr>
          <a:lstStyle/>
          <a:p>
            <a:pPr algn="l">
              <a:spcBef>
                <a:spcPts val="200"/>
              </a:spcBef>
              <a:defRPr/>
            </a:pPr>
            <a:r>
              <a:rPr lang="en-US" altLang="ja-JP" sz="1200" dirty="0">
                <a:solidFill>
                  <a:schemeClr val="bg1">
                    <a:lumMod val="50000"/>
                  </a:schemeClr>
                </a:solidFill>
                <a:latin typeface="Meiryo UI" panose="020B0604030504040204" pitchFamily="50" charset="-128"/>
                <a:ea typeface="Meiryo UI" panose="020B0604030504040204" pitchFamily="50" charset="-128"/>
              </a:rPr>
              <a:t>※BC</a:t>
            </a:r>
            <a:r>
              <a:rPr lang="ja-JP" altLang="en-US" sz="1200" dirty="0">
                <a:solidFill>
                  <a:schemeClr val="bg1">
                    <a:lumMod val="50000"/>
                  </a:schemeClr>
                </a:solidFill>
                <a:latin typeface="Meiryo UI" panose="020B0604030504040204" pitchFamily="50" charset="-128"/>
                <a:ea typeface="Meiryo UI" panose="020B0604030504040204" pitchFamily="50" charset="-128"/>
              </a:rPr>
              <a:t>ブラウザを用いたブラウジングでは、アクセスするサイトによっては</a:t>
            </a:r>
            <a:r>
              <a:rPr lang="en-US" altLang="ja-JP" sz="1200" dirty="0">
                <a:solidFill>
                  <a:schemeClr val="bg1">
                    <a:lumMod val="50000"/>
                  </a:schemeClr>
                </a:solidFill>
                <a:latin typeface="Meiryo UI" panose="020B0604030504040204" pitchFamily="50" charset="-128"/>
                <a:ea typeface="Meiryo UI" panose="020B0604030504040204" pitchFamily="50" charset="-128"/>
              </a:rPr>
              <a:t>safari</a:t>
            </a:r>
            <a:r>
              <a:rPr lang="ja-JP" altLang="en-US" sz="1200" dirty="0">
                <a:solidFill>
                  <a:schemeClr val="bg1">
                    <a:lumMod val="50000"/>
                  </a:schemeClr>
                </a:solidFill>
                <a:latin typeface="Meiryo UI" panose="020B0604030504040204" pitchFamily="50" charset="-128"/>
                <a:ea typeface="Meiryo UI" panose="020B0604030504040204" pitchFamily="50" charset="-128"/>
              </a:rPr>
              <a:t>と同様のアクセス結果を得ることができない場合があります。</a:t>
            </a:r>
            <a:endParaRPr lang="en-US" altLang="ja-JP" sz="1200" dirty="0">
              <a:solidFill>
                <a:schemeClr val="bg1">
                  <a:lumMod val="50000"/>
                </a:schemeClr>
              </a:solidFill>
              <a:latin typeface="Meiryo UI" panose="020B0604030504040204" pitchFamily="50" charset="-128"/>
              <a:ea typeface="Meiryo UI" panose="020B0604030504040204" pitchFamily="50" charset="-128"/>
            </a:endParaRPr>
          </a:p>
          <a:p>
            <a:pPr algn="l">
              <a:spcBef>
                <a:spcPts val="200"/>
              </a:spcBef>
              <a:defRPr/>
            </a:pPr>
            <a:r>
              <a:rPr lang="en-US" altLang="ja-JP" sz="1200" dirty="0">
                <a:solidFill>
                  <a:schemeClr val="bg1">
                    <a:lumMod val="50000"/>
                  </a:schemeClr>
                </a:solidFill>
                <a:latin typeface="Meiryo UI" panose="020B0604030504040204" pitchFamily="50" charset="-128"/>
                <a:ea typeface="Meiryo UI" panose="020B0604030504040204" pitchFamily="50" charset="-128"/>
              </a:rPr>
              <a:t>※</a:t>
            </a:r>
            <a:r>
              <a:rPr lang="ja-JP" altLang="en-US" sz="1200" dirty="0">
                <a:solidFill>
                  <a:schemeClr val="bg1">
                    <a:lumMod val="50000"/>
                  </a:schemeClr>
                </a:solidFill>
                <a:latin typeface="Meiryo UI" panose="020B0604030504040204" pitchFamily="50" charset="-128"/>
                <a:ea typeface="Meiryo UI" panose="020B0604030504040204" pitchFamily="50" charset="-128"/>
              </a:rPr>
              <a:t>本サービスのご導入においては、トライアルにて事前に動作検証の実施を推奨します。</a:t>
            </a:r>
            <a:endParaRPr lang="en-US" altLang="ja-JP" sz="1200" dirty="0">
              <a:solidFill>
                <a:schemeClr val="bg1">
                  <a:lumMod val="50000"/>
                </a:schemeClr>
              </a:solidFill>
              <a:latin typeface="Meiryo UI" panose="020B0604030504040204" pitchFamily="50" charset="-128"/>
              <a:ea typeface="Meiryo UI" panose="020B0604030504040204" pitchFamily="50" charset="-128"/>
            </a:endParaRPr>
          </a:p>
          <a:p>
            <a:pPr algn="l">
              <a:spcBef>
                <a:spcPts val="200"/>
              </a:spcBef>
              <a:defRPr/>
            </a:pPr>
            <a:r>
              <a:rPr lang="en-US" altLang="ja-JP" sz="1200" dirty="0">
                <a:solidFill>
                  <a:schemeClr val="bg1">
                    <a:lumMod val="50000"/>
                  </a:schemeClr>
                </a:solidFill>
                <a:latin typeface="Meiryo UI" panose="020B0604030504040204" pitchFamily="50" charset="-128"/>
                <a:ea typeface="Meiryo UI" panose="020B0604030504040204" pitchFamily="50" charset="-128"/>
              </a:rPr>
              <a:t>※App Store</a:t>
            </a:r>
            <a:r>
              <a:rPr lang="ja-JP" altLang="en-US" sz="1200" dirty="0">
                <a:solidFill>
                  <a:schemeClr val="bg1">
                    <a:lumMod val="50000"/>
                  </a:schemeClr>
                </a:solidFill>
                <a:latin typeface="Meiryo UI" panose="020B0604030504040204" pitchFamily="50" charset="-128"/>
                <a:ea typeface="Meiryo UI" panose="020B0604030504040204" pitchFamily="50" charset="-128"/>
              </a:rPr>
              <a:t>版とインハウスアプリケーション版がありますが、  </a:t>
            </a:r>
            <a:endParaRPr lang="en-US" altLang="ja-JP" sz="1200" dirty="0">
              <a:solidFill>
                <a:schemeClr val="bg1">
                  <a:lumMod val="50000"/>
                </a:schemeClr>
              </a:solidFill>
              <a:latin typeface="Meiryo UI" panose="020B0604030504040204" pitchFamily="50" charset="-128"/>
              <a:ea typeface="Meiryo UI" panose="020B0604030504040204" pitchFamily="50" charset="-128"/>
            </a:endParaRPr>
          </a:p>
          <a:p>
            <a:pPr algn="l">
              <a:spcBef>
                <a:spcPts val="200"/>
              </a:spcBef>
              <a:defRPr/>
            </a:pPr>
            <a:r>
              <a:rPr lang="en-US" altLang="ja-JP" sz="1200" dirty="0">
                <a:solidFill>
                  <a:schemeClr val="bg1">
                    <a:lumMod val="50000"/>
                  </a:schemeClr>
                </a:solidFill>
                <a:latin typeface="Meiryo UI" panose="020B0604030504040204" pitchFamily="50" charset="-128"/>
                <a:ea typeface="Meiryo UI" panose="020B0604030504040204" pitchFamily="50" charset="-128"/>
              </a:rPr>
              <a:t>   </a:t>
            </a:r>
            <a:r>
              <a:rPr lang="ja-JP" altLang="en-US" sz="1200" dirty="0">
                <a:solidFill>
                  <a:schemeClr val="bg1">
                    <a:lumMod val="50000"/>
                  </a:schemeClr>
                </a:solidFill>
                <a:latin typeface="Meiryo UI" panose="020B0604030504040204" pitchFamily="50" charset="-128"/>
                <a:ea typeface="Meiryo UI" panose="020B0604030504040204" pitchFamily="50" charset="-128"/>
              </a:rPr>
              <a:t>インハウスアプリケーションをご利用になる場合は、お客様と</a:t>
            </a:r>
            <a:r>
              <a:rPr lang="en-US" altLang="ja-JP" sz="1200" dirty="0">
                <a:solidFill>
                  <a:schemeClr val="bg1">
                    <a:lumMod val="50000"/>
                  </a:schemeClr>
                </a:solidFill>
                <a:latin typeface="Meiryo UI" panose="020B0604030504040204" pitchFamily="50" charset="-128"/>
                <a:ea typeface="Meiryo UI" panose="020B0604030504040204" pitchFamily="50" charset="-128"/>
              </a:rPr>
              <a:t>Apple</a:t>
            </a:r>
            <a:r>
              <a:rPr lang="ja-JP" altLang="en-US" sz="1200" dirty="0">
                <a:solidFill>
                  <a:schemeClr val="bg1">
                    <a:lumMod val="50000"/>
                  </a:schemeClr>
                </a:solidFill>
                <a:latin typeface="Meiryo UI" panose="020B0604030504040204" pitchFamily="50" charset="-128"/>
                <a:ea typeface="Meiryo UI" panose="020B0604030504040204" pitchFamily="50" charset="-128"/>
              </a:rPr>
              <a:t>社との間で</a:t>
            </a:r>
            <a:r>
              <a:rPr lang="en-US" altLang="ja-JP" sz="1200" dirty="0">
                <a:solidFill>
                  <a:schemeClr val="bg1">
                    <a:lumMod val="50000"/>
                  </a:schemeClr>
                </a:solidFill>
                <a:latin typeface="Meiryo UI" panose="020B0604030504040204" pitchFamily="50" charset="-128"/>
                <a:ea typeface="Meiryo UI" panose="020B0604030504040204" pitchFamily="50" charset="-128"/>
              </a:rPr>
              <a:t>ADEP</a:t>
            </a:r>
            <a:r>
              <a:rPr lang="ja-JP" altLang="en-US" sz="1200" dirty="0">
                <a:solidFill>
                  <a:schemeClr val="bg1">
                    <a:lumMod val="50000"/>
                  </a:schemeClr>
                </a:solidFill>
                <a:latin typeface="Meiryo UI" panose="020B0604030504040204" pitchFamily="50" charset="-128"/>
                <a:ea typeface="Meiryo UI" panose="020B0604030504040204" pitchFamily="50" charset="-128"/>
              </a:rPr>
              <a:t>（</a:t>
            </a:r>
            <a:r>
              <a:rPr lang="en-US" altLang="ja-JP" sz="1200" dirty="0">
                <a:solidFill>
                  <a:schemeClr val="bg1">
                    <a:lumMod val="50000"/>
                  </a:schemeClr>
                </a:solidFill>
                <a:latin typeface="Meiryo UI" panose="020B0604030504040204" pitchFamily="50" charset="-128"/>
                <a:ea typeface="Meiryo UI" panose="020B0604030504040204" pitchFamily="50" charset="-128"/>
              </a:rPr>
              <a:t>Apple Developer Enterprise Program</a:t>
            </a:r>
            <a:r>
              <a:rPr lang="ja-JP" altLang="en-US" sz="1200" dirty="0">
                <a:solidFill>
                  <a:schemeClr val="bg1">
                    <a:lumMod val="50000"/>
                  </a:schemeClr>
                </a:solidFill>
                <a:latin typeface="Meiryo UI" panose="020B0604030504040204" pitchFamily="50" charset="-128"/>
                <a:ea typeface="Meiryo UI" panose="020B0604030504040204" pitchFamily="50" charset="-128"/>
              </a:rPr>
              <a:t>）のご契約が必要になります。</a:t>
            </a:r>
            <a:endParaRPr lang="en-US" altLang="ja-JP" sz="1200" dirty="0">
              <a:solidFill>
                <a:schemeClr val="bg1">
                  <a:lumMod val="50000"/>
                </a:schemeClr>
              </a:solidFill>
              <a:latin typeface="Meiryo UI" panose="020B0604030504040204" pitchFamily="50" charset="-128"/>
              <a:ea typeface="Meiryo UI" panose="020B0604030504040204" pitchFamily="50" charset="-128"/>
            </a:endParaRPr>
          </a:p>
          <a:p>
            <a:pPr algn="l">
              <a:spcBef>
                <a:spcPts val="200"/>
              </a:spcBef>
              <a:defRPr/>
            </a:pPr>
            <a:r>
              <a:rPr lang="en-US" altLang="ja-JP" sz="1200" dirty="0">
                <a:solidFill>
                  <a:schemeClr val="bg1">
                    <a:lumMod val="50000"/>
                  </a:schemeClr>
                </a:solidFill>
                <a:latin typeface="Meiryo UI" panose="020B0604030504040204" pitchFamily="50" charset="-128"/>
                <a:ea typeface="Meiryo UI" panose="020B0604030504040204" pitchFamily="50" charset="-128"/>
              </a:rPr>
              <a:t>※</a:t>
            </a:r>
            <a:r>
              <a:rPr lang="ja-JP" altLang="en-US" sz="1200" dirty="0">
                <a:solidFill>
                  <a:schemeClr val="bg1">
                    <a:lumMod val="50000"/>
                  </a:schemeClr>
                </a:solidFill>
                <a:latin typeface="Meiryo UI" panose="020B0604030504040204" pitchFamily="50" charset="-128"/>
                <a:ea typeface="Meiryo UI" panose="020B0604030504040204" pitchFamily="50" charset="-128"/>
              </a:rPr>
              <a:t>初回起動時に、</a:t>
            </a:r>
            <a:r>
              <a:rPr lang="en-US" altLang="ja-JP" sz="1200" dirty="0" err="1">
                <a:solidFill>
                  <a:schemeClr val="bg1">
                    <a:lumMod val="50000"/>
                  </a:schemeClr>
                </a:solidFill>
                <a:latin typeface="Meiryo UI" panose="020B0604030504040204" pitchFamily="50" charset="-128"/>
                <a:ea typeface="Meiryo UI" panose="020B0604030504040204" pitchFamily="50" charset="-128"/>
              </a:rPr>
              <a:t>ArrowPortal</a:t>
            </a:r>
            <a:r>
              <a:rPr lang="ja-JP" altLang="en-US" sz="1200" dirty="0">
                <a:solidFill>
                  <a:schemeClr val="bg1">
                    <a:lumMod val="50000"/>
                  </a:schemeClr>
                </a:solidFill>
                <a:latin typeface="Meiryo UI" panose="020B0604030504040204" pitchFamily="50" charset="-128"/>
                <a:ea typeface="Meiryo UI" panose="020B0604030504040204" pitchFamily="50" charset="-128"/>
              </a:rPr>
              <a:t>または</a:t>
            </a:r>
            <a:r>
              <a:rPr lang="en-US" altLang="ja-JP" sz="1200" dirty="0" err="1">
                <a:solidFill>
                  <a:schemeClr val="bg1">
                    <a:lumMod val="50000"/>
                  </a:schemeClr>
                </a:solidFill>
                <a:latin typeface="Meiryo UI" panose="020B0604030504040204" pitchFamily="50" charset="-128"/>
                <a:ea typeface="Meiryo UI" panose="020B0604030504040204" pitchFamily="50" charset="-128"/>
              </a:rPr>
              <a:t>BizConPlace</a:t>
            </a:r>
            <a:r>
              <a:rPr lang="ja-JP" altLang="en-US" sz="1200" dirty="0">
                <a:solidFill>
                  <a:schemeClr val="bg1">
                    <a:lumMod val="50000"/>
                  </a:schemeClr>
                </a:solidFill>
                <a:latin typeface="Meiryo UI" panose="020B0604030504040204" pitchFamily="50" charset="-128"/>
                <a:ea typeface="Meiryo UI" panose="020B0604030504040204" pitchFamily="50" charset="-128"/>
              </a:rPr>
              <a:t>が必須となります</a:t>
            </a:r>
            <a:endParaRPr lang="en-US" altLang="ja-JP" sz="1200" dirty="0">
              <a:solidFill>
                <a:schemeClr val="bg1">
                  <a:lumMod val="50000"/>
                </a:schemeClr>
              </a:solidFill>
              <a:latin typeface="Meiryo UI" panose="020B0604030504040204" pitchFamily="50" charset="-128"/>
              <a:ea typeface="Meiryo UI" panose="020B0604030504040204" pitchFamily="50" charset="-128"/>
            </a:endParaRPr>
          </a:p>
        </p:txBody>
      </p:sp>
      <p:sp>
        <p:nvSpPr>
          <p:cNvPr id="10" name="コンテンツ プレースホルダ 28">
            <a:extLst>
              <a:ext uri="{FF2B5EF4-FFF2-40B4-BE49-F238E27FC236}">
                <a16:creationId xmlns:a16="http://schemas.microsoft.com/office/drawing/2014/main" id="{8E78B6C0-A570-4E8C-81C7-14E2EED7EF78}"/>
              </a:ext>
            </a:extLst>
          </p:cNvPr>
          <p:cNvSpPr txBox="1">
            <a:spLocks/>
          </p:cNvSpPr>
          <p:nvPr/>
        </p:nvSpPr>
        <p:spPr>
          <a:xfrm>
            <a:off x="360006" y="1257478"/>
            <a:ext cx="12283200" cy="1368000"/>
          </a:xfrm>
          <a:prstGeom prst="rect">
            <a:avLst/>
          </a:prstGeom>
        </p:spPr>
        <p:txBody>
          <a:bodyPr lIns="0" rIns="0" anchor="ctr" anchorCtr="0"/>
          <a:lstStyle>
            <a:lvl1pPr marL="215900" algn="l" rtl="0" fontAlgn="base">
              <a:spcBef>
                <a:spcPts val="2400"/>
              </a:spcBef>
              <a:spcAft>
                <a:spcPct val="0"/>
              </a:spcAft>
              <a:defRPr sz="4400">
                <a:solidFill>
                  <a:schemeClr val="tx1"/>
                </a:solidFill>
                <a:latin typeface="HGP創英角ｺﾞｼｯｸUB" panose="020B0900000000000000" pitchFamily="50" charset="-128"/>
                <a:ea typeface="HGP創英角ｺﾞｼｯｸUB" panose="020B0900000000000000" pitchFamily="50" charset="-128"/>
                <a:cs typeface="+mn-cs"/>
                <a:sym typeface="ヒラギノ角ゴ ProN W6" charset="0"/>
              </a:defRPr>
            </a:lvl1pPr>
            <a:lvl2pPr marL="1231900" indent="-571500" algn="l" rtl="0" fontAlgn="base">
              <a:spcBef>
                <a:spcPts val="2400"/>
              </a:spcBef>
              <a:spcAft>
                <a:spcPct val="0"/>
              </a:spcAft>
              <a:buClr>
                <a:srgbClr val="000000"/>
              </a:buClr>
              <a:buSzPct val="171000"/>
              <a:buFont typeface="ヒラギノ角ゴ ProN W3" charset="0"/>
              <a:buChar char="•"/>
              <a:defRPr sz="4400">
                <a:solidFill>
                  <a:schemeClr val="tx1"/>
                </a:solidFill>
                <a:latin typeface="HGP創英角ｺﾞｼｯｸUB" panose="020B0900000000000000" pitchFamily="50" charset="-128"/>
                <a:ea typeface="HGP創英角ｺﾞｼｯｸUB" panose="020B0900000000000000" pitchFamily="50" charset="-128"/>
                <a:cs typeface="+mn-cs"/>
                <a:sym typeface="ヒラギノ角ゴ ProN W6" charset="0"/>
              </a:defRPr>
            </a:lvl2pPr>
            <a:lvl3pPr marL="1676400" indent="-571500" algn="l" rtl="0" fontAlgn="base">
              <a:spcBef>
                <a:spcPts val="2400"/>
              </a:spcBef>
              <a:spcAft>
                <a:spcPct val="0"/>
              </a:spcAft>
              <a:buClr>
                <a:srgbClr val="000000"/>
              </a:buClr>
              <a:buSzPct val="171000"/>
              <a:buFont typeface="ヒラギノ角ゴ ProN W3" charset="0"/>
              <a:buChar char="•"/>
              <a:defRPr sz="4400">
                <a:solidFill>
                  <a:schemeClr val="tx1"/>
                </a:solidFill>
                <a:latin typeface="HGP創英角ｺﾞｼｯｸUB" panose="020B0900000000000000" pitchFamily="50" charset="-128"/>
                <a:ea typeface="HGP創英角ｺﾞｼｯｸUB" panose="020B0900000000000000" pitchFamily="50" charset="-128"/>
                <a:cs typeface="+mn-cs"/>
                <a:sym typeface="ヒラギノ角ゴ ProN W6" charset="0"/>
              </a:defRPr>
            </a:lvl3pPr>
            <a:lvl4pPr marL="2120900" indent="-571500" algn="l" rtl="0" fontAlgn="base">
              <a:spcBef>
                <a:spcPts val="2400"/>
              </a:spcBef>
              <a:spcAft>
                <a:spcPct val="0"/>
              </a:spcAft>
              <a:buClr>
                <a:srgbClr val="000000"/>
              </a:buClr>
              <a:buSzPct val="171000"/>
              <a:buFont typeface="ヒラギノ角ゴ ProN W3" charset="0"/>
              <a:buChar char="•"/>
              <a:defRPr sz="4400">
                <a:solidFill>
                  <a:schemeClr val="tx1"/>
                </a:solidFill>
                <a:latin typeface="HGP創英角ｺﾞｼｯｸUB" panose="020B0900000000000000" pitchFamily="50" charset="-128"/>
                <a:ea typeface="HGP創英角ｺﾞｼｯｸUB" panose="020B0900000000000000" pitchFamily="50" charset="-128"/>
                <a:cs typeface="+mn-cs"/>
                <a:sym typeface="ヒラギノ角ゴ ProN W6" charset="0"/>
              </a:defRPr>
            </a:lvl4pPr>
            <a:lvl5pPr marL="2565400" indent="-571500" algn="l" rtl="0" fontAlgn="base">
              <a:spcBef>
                <a:spcPts val="2400"/>
              </a:spcBef>
              <a:spcAft>
                <a:spcPct val="0"/>
              </a:spcAft>
              <a:buClr>
                <a:srgbClr val="000000"/>
              </a:buClr>
              <a:buSzPct val="171000"/>
              <a:buFont typeface="ヒラギノ角ゴ ProN W3" charset="0"/>
              <a:buChar char="•"/>
              <a:defRPr sz="4400">
                <a:solidFill>
                  <a:schemeClr val="tx1"/>
                </a:solidFill>
                <a:latin typeface="HGP創英角ｺﾞｼｯｸUB" panose="020B0900000000000000" pitchFamily="50" charset="-128"/>
                <a:ea typeface="HGP創英角ｺﾞｼｯｸUB" panose="020B0900000000000000" pitchFamily="50" charset="-128"/>
                <a:cs typeface="+mn-cs"/>
                <a:sym typeface="ヒラギノ角ゴ ProN W6" charset="0"/>
              </a:defRPr>
            </a:lvl5pPr>
            <a:lvl6pPr marL="3022600" indent="-571500" algn="l" rtl="0" fontAlgn="base">
              <a:spcBef>
                <a:spcPts val="2400"/>
              </a:spcBef>
              <a:spcAft>
                <a:spcPct val="0"/>
              </a:spcAft>
              <a:buClr>
                <a:srgbClr val="000000"/>
              </a:buClr>
              <a:buSzPct val="171000"/>
              <a:buFont typeface="ヒラギノ角ゴ ProN W3" charset="0"/>
              <a:buChar char="•"/>
              <a:defRPr sz="3800">
                <a:solidFill>
                  <a:schemeClr val="tx1"/>
                </a:solidFill>
                <a:latin typeface="+mn-lt"/>
                <a:ea typeface="+mn-ea"/>
                <a:cs typeface="+mn-cs"/>
                <a:sym typeface="ヒラギノ角ゴ ProN W6" charset="0"/>
              </a:defRPr>
            </a:lvl6pPr>
            <a:lvl7pPr marL="3479800" indent="-571500" algn="l" rtl="0" fontAlgn="base">
              <a:spcBef>
                <a:spcPts val="2400"/>
              </a:spcBef>
              <a:spcAft>
                <a:spcPct val="0"/>
              </a:spcAft>
              <a:buClr>
                <a:srgbClr val="000000"/>
              </a:buClr>
              <a:buSzPct val="171000"/>
              <a:buFont typeface="ヒラギノ角ゴ ProN W3" charset="0"/>
              <a:buChar char="•"/>
              <a:defRPr sz="3800">
                <a:solidFill>
                  <a:schemeClr val="tx1"/>
                </a:solidFill>
                <a:latin typeface="+mn-lt"/>
                <a:ea typeface="+mn-ea"/>
                <a:cs typeface="+mn-cs"/>
                <a:sym typeface="ヒラギノ角ゴ ProN W6" charset="0"/>
              </a:defRPr>
            </a:lvl7pPr>
            <a:lvl8pPr marL="3937000" indent="-571500" algn="l" rtl="0" fontAlgn="base">
              <a:spcBef>
                <a:spcPts val="2400"/>
              </a:spcBef>
              <a:spcAft>
                <a:spcPct val="0"/>
              </a:spcAft>
              <a:buClr>
                <a:srgbClr val="000000"/>
              </a:buClr>
              <a:buSzPct val="171000"/>
              <a:buFont typeface="ヒラギノ角ゴ ProN W3" charset="0"/>
              <a:buChar char="•"/>
              <a:defRPr sz="3800">
                <a:solidFill>
                  <a:schemeClr val="tx1"/>
                </a:solidFill>
                <a:latin typeface="+mn-lt"/>
                <a:ea typeface="+mn-ea"/>
                <a:cs typeface="+mn-cs"/>
                <a:sym typeface="ヒラギノ角ゴ ProN W6" charset="0"/>
              </a:defRPr>
            </a:lvl8pPr>
            <a:lvl9pPr marL="4394200" indent="-571500" algn="l" rtl="0" fontAlgn="base">
              <a:spcBef>
                <a:spcPts val="2400"/>
              </a:spcBef>
              <a:spcAft>
                <a:spcPct val="0"/>
              </a:spcAft>
              <a:buClr>
                <a:srgbClr val="000000"/>
              </a:buClr>
              <a:buSzPct val="171000"/>
              <a:buFont typeface="ヒラギノ角ゴ ProN W3" charset="0"/>
              <a:buChar char="•"/>
              <a:defRPr sz="3800">
                <a:solidFill>
                  <a:schemeClr val="tx1"/>
                </a:solidFill>
                <a:latin typeface="+mn-lt"/>
                <a:ea typeface="+mn-ea"/>
                <a:cs typeface="+mn-cs"/>
                <a:sym typeface="ヒラギノ角ゴ ProN W6" charset="0"/>
              </a:defRPr>
            </a:lvl9pPr>
          </a:lstStyle>
          <a:p>
            <a:pPr marL="0" algn="ctr">
              <a:spcBef>
                <a:spcPts val="0"/>
              </a:spcBef>
            </a:pPr>
            <a:r>
              <a:rPr kumimoji="1" lang="ja-JP" altLang="en-US" sz="3000" dirty="0">
                <a:latin typeface="Meiryo UI" panose="020B0604030504040204" pitchFamily="50" charset="-128"/>
                <a:ea typeface="Meiryo UI" panose="020B0604030504040204" pitchFamily="50" charset="-128"/>
                <a:cs typeface="Arial" pitchFamily="34" charset="0"/>
              </a:rPr>
              <a:t>専用ブラウザ「</a:t>
            </a:r>
            <a:r>
              <a:rPr kumimoji="1" lang="en-US" altLang="ja-JP" sz="3000" dirty="0">
                <a:latin typeface="Meiryo UI" panose="020B0604030504040204" pitchFamily="50" charset="-128"/>
                <a:ea typeface="Meiryo UI" panose="020B0604030504040204" pitchFamily="50" charset="-128"/>
                <a:cs typeface="Arial" pitchFamily="34" charset="0"/>
              </a:rPr>
              <a:t>BC</a:t>
            </a:r>
            <a:r>
              <a:rPr kumimoji="1" lang="ja-JP" altLang="en-US" sz="3000" dirty="0">
                <a:latin typeface="Meiryo UI" panose="020B0604030504040204" pitchFamily="50" charset="-128"/>
                <a:ea typeface="Meiryo UI" panose="020B0604030504040204" pitchFamily="50" charset="-128"/>
                <a:cs typeface="Arial" pitchFamily="34" charset="0"/>
              </a:rPr>
              <a:t>ブラウザ」で</a:t>
            </a:r>
            <a:r>
              <a:rPr kumimoji="1" lang="en-US" altLang="ja-JP" sz="3000" dirty="0">
                <a:latin typeface="Meiryo UI" panose="020B0604030504040204" pitchFamily="50" charset="-128"/>
                <a:ea typeface="Meiryo UI" panose="020B0604030504040204" pitchFamily="50" charset="-128"/>
                <a:cs typeface="Arial" pitchFamily="34" charset="0"/>
              </a:rPr>
              <a:t>URL</a:t>
            </a:r>
            <a:r>
              <a:rPr kumimoji="1" lang="ja-JP" altLang="en-US" sz="3000" dirty="0">
                <a:latin typeface="Meiryo UI" panose="020B0604030504040204" pitchFamily="50" charset="-128"/>
                <a:ea typeface="Meiryo UI" panose="020B0604030504040204" pitchFamily="50" charset="-128"/>
                <a:cs typeface="Arial" pitchFamily="34" charset="0"/>
              </a:rPr>
              <a:t>フィルタリングを実現</a:t>
            </a:r>
          </a:p>
        </p:txBody>
      </p:sp>
      <p:sp>
        <p:nvSpPr>
          <p:cNvPr id="74" name="テキスト ボックス 73">
            <a:extLst>
              <a:ext uri="{FF2B5EF4-FFF2-40B4-BE49-F238E27FC236}">
                <a16:creationId xmlns:a16="http://schemas.microsoft.com/office/drawing/2014/main" id="{834124BE-6141-4A1D-8225-AD26940CB6AE}"/>
              </a:ext>
            </a:extLst>
          </p:cNvPr>
          <p:cNvSpPr txBox="1"/>
          <p:nvPr/>
        </p:nvSpPr>
        <p:spPr>
          <a:xfrm>
            <a:off x="776092" y="7939935"/>
            <a:ext cx="4844805" cy="309774"/>
          </a:xfrm>
          <a:prstGeom prst="rect">
            <a:avLst/>
          </a:prstGeom>
          <a:noFill/>
        </p:spPr>
        <p:txBody>
          <a:bodyPr wrap="none" lIns="0" tIns="0" rIns="0" bIns="0" rtlCol="0" anchor="ctr" anchorCtr="0">
            <a:noAutofit/>
          </a:bodyPr>
          <a:lstStyle/>
          <a:p>
            <a:pPr algn="l"/>
            <a:r>
              <a:rPr kumimoji="1" lang="en-US" altLang="ja-JP" sz="1200" dirty="0">
                <a:solidFill>
                  <a:schemeClr val="bg1">
                    <a:lumMod val="50000"/>
                  </a:schemeClr>
                </a:solidFill>
                <a:latin typeface="Meiryo UI" panose="020B0604030504040204" pitchFamily="50" charset="-128"/>
                <a:ea typeface="Meiryo UI" panose="020B0604030504040204" pitchFamily="50" charset="-128"/>
              </a:rPr>
              <a:t>※URL</a:t>
            </a:r>
            <a:r>
              <a:rPr kumimoji="1" lang="ja-JP" altLang="en-US" sz="1200" dirty="0">
                <a:solidFill>
                  <a:schemeClr val="bg1">
                    <a:lumMod val="50000"/>
                  </a:schemeClr>
                </a:solidFill>
                <a:latin typeface="Meiryo UI" panose="020B0604030504040204" pitchFamily="50" charset="-128"/>
                <a:ea typeface="Meiryo UI" panose="020B0604030504040204" pitchFamily="50" charset="-128"/>
              </a:rPr>
              <a:t>フィルタリングはネットスター株式会社</a:t>
            </a:r>
            <a:r>
              <a:rPr lang="ja-JP" altLang="en-US" sz="1200" dirty="0">
                <a:solidFill>
                  <a:schemeClr val="bg1">
                    <a:lumMod val="50000"/>
                  </a:schemeClr>
                </a:solidFill>
                <a:latin typeface="Meiryo UI" panose="020B0604030504040204" pitchFamily="50" charset="-128"/>
                <a:ea typeface="Meiryo UI" panose="020B0604030504040204" pitchFamily="50" charset="-128"/>
              </a:rPr>
              <a:t>様より技術提供を受けています。</a:t>
            </a:r>
            <a:endParaRPr lang="en-US" altLang="ja-JP" sz="1200" dirty="0">
              <a:solidFill>
                <a:schemeClr val="bg1">
                  <a:lumMod val="50000"/>
                </a:schemeClr>
              </a:solidFill>
              <a:latin typeface="Meiryo UI" panose="020B0604030504040204" pitchFamily="50" charset="-128"/>
              <a:ea typeface="Meiryo UI" panose="020B0604030504040204" pitchFamily="50" charset="-128"/>
            </a:endParaRPr>
          </a:p>
        </p:txBody>
      </p:sp>
      <p:grpSp>
        <p:nvGrpSpPr>
          <p:cNvPr id="18" name="グループ化 17">
            <a:extLst>
              <a:ext uri="{FF2B5EF4-FFF2-40B4-BE49-F238E27FC236}">
                <a16:creationId xmlns:a16="http://schemas.microsoft.com/office/drawing/2014/main" id="{9549F36A-51C6-4AB3-ADD6-AC14C17DCACA}"/>
              </a:ext>
            </a:extLst>
          </p:cNvPr>
          <p:cNvGrpSpPr/>
          <p:nvPr/>
        </p:nvGrpSpPr>
        <p:grpSpPr>
          <a:xfrm>
            <a:off x="5561229" y="2849356"/>
            <a:ext cx="2092169" cy="2092169"/>
            <a:chOff x="9105328" y="4912469"/>
            <a:chExt cx="2092169" cy="2092169"/>
          </a:xfrm>
        </p:grpSpPr>
        <p:sp>
          <p:nvSpPr>
            <p:cNvPr id="19" name="楕円 18">
              <a:extLst>
                <a:ext uri="{FF2B5EF4-FFF2-40B4-BE49-F238E27FC236}">
                  <a16:creationId xmlns:a16="http://schemas.microsoft.com/office/drawing/2014/main" id="{28E91F53-9FBC-4192-AC02-602DB26253E6}"/>
                </a:ext>
              </a:extLst>
            </p:cNvPr>
            <p:cNvSpPr/>
            <p:nvPr/>
          </p:nvSpPr>
          <p:spPr bwMode="auto">
            <a:xfrm>
              <a:off x="9105328" y="4912469"/>
              <a:ext cx="2092169" cy="2092169"/>
            </a:xfrm>
            <a:prstGeom prst="ellipse">
              <a:avLst/>
            </a:prstGeom>
            <a:solidFill>
              <a:srgbClr val="0070C0">
                <a:alpha val="30000"/>
              </a:srgbClr>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20" name="Text Box 19">
              <a:extLst>
                <a:ext uri="{FF2B5EF4-FFF2-40B4-BE49-F238E27FC236}">
                  <a16:creationId xmlns:a16="http://schemas.microsoft.com/office/drawing/2014/main" id="{24A6F706-935A-4B34-9614-F27FEAD7D082}"/>
                </a:ext>
              </a:extLst>
            </p:cNvPr>
            <p:cNvSpPr txBox="1">
              <a:spLocks noChangeArrowheads="1"/>
            </p:cNvSpPr>
            <p:nvPr/>
          </p:nvSpPr>
          <p:spPr bwMode="auto">
            <a:xfrm>
              <a:off x="9618861" y="6424637"/>
              <a:ext cx="1065102" cy="2880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nchor="ctr" anchorCtr="0">
              <a:spAutoFit/>
            </a:bodyPr>
            <a:lstStyle/>
            <a:p>
              <a:pPr>
                <a:lnSpc>
                  <a:spcPct val="90000"/>
                </a:lnSpc>
                <a:spcBef>
                  <a:spcPct val="50000"/>
                </a:spcBef>
              </a:pPr>
              <a:r>
                <a:rPr lang="ja-JP" altLang="en-US" sz="1400" dirty="0">
                  <a:solidFill>
                    <a:schemeClr val="tx1"/>
                  </a:solidFill>
                  <a:latin typeface="Meiryo UI" panose="020B0604030504040204" pitchFamily="50" charset="-128"/>
                  <a:ea typeface="Meiryo UI" panose="020B0604030504040204" pitchFamily="50" charset="-128"/>
                </a:rPr>
                <a:t>利用者様</a:t>
              </a:r>
            </a:p>
          </p:txBody>
        </p:sp>
      </p:grpSp>
      <p:grpSp>
        <p:nvGrpSpPr>
          <p:cNvPr id="69" name="グループ化 68">
            <a:extLst>
              <a:ext uri="{FF2B5EF4-FFF2-40B4-BE49-F238E27FC236}">
                <a16:creationId xmlns:a16="http://schemas.microsoft.com/office/drawing/2014/main" id="{243736D0-A154-4590-90BE-BF3CAB49E4EB}"/>
              </a:ext>
            </a:extLst>
          </p:cNvPr>
          <p:cNvGrpSpPr/>
          <p:nvPr/>
        </p:nvGrpSpPr>
        <p:grpSpPr>
          <a:xfrm>
            <a:off x="7496308" y="4091772"/>
            <a:ext cx="1604863" cy="679992"/>
            <a:chOff x="7496308" y="3867894"/>
            <a:chExt cx="1604863" cy="679992"/>
          </a:xfrm>
        </p:grpSpPr>
        <p:sp>
          <p:nvSpPr>
            <p:cNvPr id="66" name="正方形/長方形 65">
              <a:extLst>
                <a:ext uri="{FF2B5EF4-FFF2-40B4-BE49-F238E27FC236}">
                  <a16:creationId xmlns:a16="http://schemas.microsoft.com/office/drawing/2014/main" id="{FC6F778B-59A9-4795-A72E-24C30E949BA7}"/>
                </a:ext>
              </a:extLst>
            </p:cNvPr>
            <p:cNvSpPr/>
            <p:nvPr/>
          </p:nvSpPr>
          <p:spPr bwMode="auto">
            <a:xfrm>
              <a:off x="7496308" y="3867894"/>
              <a:ext cx="79200" cy="585337"/>
            </a:xfrm>
            <a:prstGeom prst="rect">
              <a:avLst/>
            </a:prstGeom>
            <a:solidFill>
              <a:srgbClr val="0070C0"/>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67" name="矢印: 右 66">
              <a:extLst>
                <a:ext uri="{FF2B5EF4-FFF2-40B4-BE49-F238E27FC236}">
                  <a16:creationId xmlns:a16="http://schemas.microsoft.com/office/drawing/2014/main" id="{740FA1EE-2332-4AC2-9CD1-351B76DB71B1}"/>
                </a:ext>
              </a:extLst>
            </p:cNvPr>
            <p:cNvSpPr/>
            <p:nvPr/>
          </p:nvSpPr>
          <p:spPr bwMode="auto">
            <a:xfrm>
              <a:off x="7496309" y="4363219"/>
              <a:ext cx="1604862" cy="184667"/>
            </a:xfrm>
            <a:prstGeom prst="rightArrow">
              <a:avLst>
                <a:gd name="adj1" fmla="val 45958"/>
                <a:gd name="adj2" fmla="val 129682"/>
              </a:avLst>
            </a:prstGeom>
            <a:solidFill>
              <a:srgbClr val="0070C0"/>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dirty="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grpSp>
      <p:grpSp>
        <p:nvGrpSpPr>
          <p:cNvPr id="14" name="グループ化 13">
            <a:extLst>
              <a:ext uri="{FF2B5EF4-FFF2-40B4-BE49-F238E27FC236}">
                <a16:creationId xmlns:a16="http://schemas.microsoft.com/office/drawing/2014/main" id="{FE857190-3B9B-4853-B215-B1613987AE18}"/>
              </a:ext>
            </a:extLst>
          </p:cNvPr>
          <p:cNvGrpSpPr/>
          <p:nvPr/>
        </p:nvGrpSpPr>
        <p:grpSpPr>
          <a:xfrm>
            <a:off x="5561229" y="5912564"/>
            <a:ext cx="2092169" cy="2092169"/>
            <a:chOff x="1638230" y="4912469"/>
            <a:chExt cx="2092169" cy="2092169"/>
          </a:xfrm>
        </p:grpSpPr>
        <p:sp>
          <p:nvSpPr>
            <p:cNvPr id="15" name="楕円 14">
              <a:extLst>
                <a:ext uri="{FF2B5EF4-FFF2-40B4-BE49-F238E27FC236}">
                  <a16:creationId xmlns:a16="http://schemas.microsoft.com/office/drawing/2014/main" id="{1C6D59EB-2217-4567-ACB6-A6E405D899CF}"/>
                </a:ext>
              </a:extLst>
            </p:cNvPr>
            <p:cNvSpPr/>
            <p:nvPr/>
          </p:nvSpPr>
          <p:spPr bwMode="auto">
            <a:xfrm>
              <a:off x="1638230" y="4912469"/>
              <a:ext cx="2092169" cy="2092169"/>
            </a:xfrm>
            <a:prstGeom prst="ellipse">
              <a:avLst/>
            </a:prstGeom>
            <a:solidFill>
              <a:schemeClr val="bg1">
                <a:lumMod val="85000"/>
              </a:schemeClr>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16" name="Text Box 19">
              <a:extLst>
                <a:ext uri="{FF2B5EF4-FFF2-40B4-BE49-F238E27FC236}">
                  <a16:creationId xmlns:a16="http://schemas.microsoft.com/office/drawing/2014/main" id="{5AC5EBBB-C4FE-40A6-BD75-8CE2D73B0208}"/>
                </a:ext>
              </a:extLst>
            </p:cNvPr>
            <p:cNvSpPr txBox="1">
              <a:spLocks noChangeArrowheads="1"/>
            </p:cNvSpPr>
            <p:nvPr/>
          </p:nvSpPr>
          <p:spPr bwMode="auto">
            <a:xfrm>
              <a:off x="2151763" y="6424637"/>
              <a:ext cx="1065102" cy="2880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nchor="ctr" anchorCtr="0">
              <a:spAutoFit/>
            </a:bodyPr>
            <a:lstStyle/>
            <a:p>
              <a:pPr>
                <a:lnSpc>
                  <a:spcPct val="90000"/>
                </a:lnSpc>
                <a:spcBef>
                  <a:spcPct val="50000"/>
                </a:spcBef>
              </a:pPr>
              <a:r>
                <a:rPr lang="ja-JP" altLang="en-US" sz="1400" dirty="0">
                  <a:solidFill>
                    <a:schemeClr val="tx1"/>
                  </a:solidFill>
                  <a:latin typeface="Meiryo UI" panose="020B0604030504040204" pitchFamily="50" charset="-128"/>
                  <a:ea typeface="Meiryo UI" panose="020B0604030504040204" pitchFamily="50" charset="-128"/>
                </a:rPr>
                <a:t>管理者様</a:t>
              </a:r>
            </a:p>
          </p:txBody>
        </p:sp>
      </p:grpSp>
      <p:grpSp>
        <p:nvGrpSpPr>
          <p:cNvPr id="75" name="グループ化 74">
            <a:extLst>
              <a:ext uri="{FF2B5EF4-FFF2-40B4-BE49-F238E27FC236}">
                <a16:creationId xmlns:a16="http://schemas.microsoft.com/office/drawing/2014/main" id="{A7955D69-BEB1-4C3C-BD9A-DCAB1F4239E4}"/>
              </a:ext>
            </a:extLst>
          </p:cNvPr>
          <p:cNvGrpSpPr/>
          <p:nvPr/>
        </p:nvGrpSpPr>
        <p:grpSpPr>
          <a:xfrm>
            <a:off x="7697575" y="4307796"/>
            <a:ext cx="1782802" cy="2743186"/>
            <a:chOff x="7697575" y="4083918"/>
            <a:chExt cx="1782802" cy="2743186"/>
          </a:xfrm>
        </p:grpSpPr>
        <p:sp>
          <p:nvSpPr>
            <p:cNvPr id="58" name="正方形/長方形 57">
              <a:extLst>
                <a:ext uri="{FF2B5EF4-FFF2-40B4-BE49-F238E27FC236}">
                  <a16:creationId xmlns:a16="http://schemas.microsoft.com/office/drawing/2014/main" id="{73EADFE9-BC37-496C-81FD-1CD42E47704B}"/>
                </a:ext>
              </a:extLst>
            </p:cNvPr>
            <p:cNvSpPr/>
            <p:nvPr/>
          </p:nvSpPr>
          <p:spPr bwMode="auto">
            <a:xfrm flipH="1">
              <a:off x="9401177" y="4083918"/>
              <a:ext cx="79200" cy="2658480"/>
            </a:xfrm>
            <a:prstGeom prst="rect">
              <a:avLst/>
            </a:prstGeom>
            <a:solidFill>
              <a:srgbClr val="FD7F01"/>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59" name="矢印: 右 58">
              <a:extLst>
                <a:ext uri="{FF2B5EF4-FFF2-40B4-BE49-F238E27FC236}">
                  <a16:creationId xmlns:a16="http://schemas.microsoft.com/office/drawing/2014/main" id="{20B1C907-D8BD-41F0-A752-38D9B47CEC68}"/>
                </a:ext>
              </a:extLst>
            </p:cNvPr>
            <p:cNvSpPr/>
            <p:nvPr/>
          </p:nvSpPr>
          <p:spPr bwMode="auto">
            <a:xfrm flipH="1">
              <a:off x="7697575" y="6642437"/>
              <a:ext cx="1782802" cy="184667"/>
            </a:xfrm>
            <a:prstGeom prst="rightArrow">
              <a:avLst>
                <a:gd name="adj1" fmla="val 45958"/>
                <a:gd name="adj2" fmla="val 129682"/>
              </a:avLst>
            </a:prstGeom>
            <a:gradFill>
              <a:gsLst>
                <a:gs pos="0">
                  <a:srgbClr val="FD7F01"/>
                </a:gs>
                <a:gs pos="100000">
                  <a:srgbClr val="00B050"/>
                </a:gs>
              </a:gsLst>
              <a:lin ang="0" scaled="0"/>
            </a:gra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dirty="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grpSp>
      <p:grpSp>
        <p:nvGrpSpPr>
          <p:cNvPr id="76" name="グループ化 75">
            <a:extLst>
              <a:ext uri="{FF2B5EF4-FFF2-40B4-BE49-F238E27FC236}">
                <a16:creationId xmlns:a16="http://schemas.microsoft.com/office/drawing/2014/main" id="{04C0C17A-C7FD-49C3-A425-B16F310AA975}"/>
              </a:ext>
            </a:extLst>
          </p:cNvPr>
          <p:cNvGrpSpPr/>
          <p:nvPr/>
        </p:nvGrpSpPr>
        <p:grpSpPr>
          <a:xfrm>
            <a:off x="9619960" y="4965332"/>
            <a:ext cx="1384085" cy="2085650"/>
            <a:chOff x="9619960" y="4741454"/>
            <a:chExt cx="1384085" cy="2085650"/>
          </a:xfrm>
        </p:grpSpPr>
        <p:sp>
          <p:nvSpPr>
            <p:cNvPr id="49" name="正方形/長方形 48">
              <a:extLst>
                <a:ext uri="{FF2B5EF4-FFF2-40B4-BE49-F238E27FC236}">
                  <a16:creationId xmlns:a16="http://schemas.microsoft.com/office/drawing/2014/main" id="{F6E41978-6E6C-4295-9647-22CF92AEF14A}"/>
                </a:ext>
              </a:extLst>
            </p:cNvPr>
            <p:cNvSpPr/>
            <p:nvPr/>
          </p:nvSpPr>
          <p:spPr bwMode="auto">
            <a:xfrm>
              <a:off x="9619961" y="4741454"/>
              <a:ext cx="79200" cy="1983527"/>
            </a:xfrm>
            <a:prstGeom prst="rect">
              <a:avLst/>
            </a:prstGeom>
            <a:solidFill>
              <a:srgbClr val="FD7F01"/>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50" name="矢印: 右 49">
              <a:extLst>
                <a:ext uri="{FF2B5EF4-FFF2-40B4-BE49-F238E27FC236}">
                  <a16:creationId xmlns:a16="http://schemas.microsoft.com/office/drawing/2014/main" id="{AB83C7BE-1ED8-4F29-9788-B05644BFB2FB}"/>
                </a:ext>
              </a:extLst>
            </p:cNvPr>
            <p:cNvSpPr/>
            <p:nvPr/>
          </p:nvSpPr>
          <p:spPr bwMode="auto">
            <a:xfrm>
              <a:off x="9619960" y="6642437"/>
              <a:ext cx="1384085" cy="184667"/>
            </a:xfrm>
            <a:prstGeom prst="rightArrow">
              <a:avLst>
                <a:gd name="adj1" fmla="val 45958"/>
                <a:gd name="adj2" fmla="val 129682"/>
              </a:avLst>
            </a:prstGeom>
            <a:gradFill>
              <a:gsLst>
                <a:gs pos="0">
                  <a:srgbClr val="FD7F01"/>
                </a:gs>
                <a:gs pos="100000">
                  <a:schemeClr val="bg1">
                    <a:lumMod val="50000"/>
                  </a:schemeClr>
                </a:gs>
              </a:gsLst>
              <a:lin ang="0" scaled="0"/>
            </a:gra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dirty="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grpSp>
      <p:sp>
        <p:nvSpPr>
          <p:cNvPr id="38" name="矢印: 右 37">
            <a:extLst>
              <a:ext uri="{FF2B5EF4-FFF2-40B4-BE49-F238E27FC236}">
                <a16:creationId xmlns:a16="http://schemas.microsoft.com/office/drawing/2014/main" id="{970BD82A-BBD3-4E5F-B073-369D1587979C}"/>
              </a:ext>
            </a:extLst>
          </p:cNvPr>
          <p:cNvSpPr/>
          <p:nvPr/>
        </p:nvSpPr>
        <p:spPr bwMode="auto">
          <a:xfrm>
            <a:off x="9963965" y="4587097"/>
            <a:ext cx="1045184" cy="184667"/>
          </a:xfrm>
          <a:prstGeom prst="rightArrow">
            <a:avLst>
              <a:gd name="adj1" fmla="val 45958"/>
              <a:gd name="adj2" fmla="val 129682"/>
            </a:avLst>
          </a:prstGeom>
          <a:gradFill>
            <a:gsLst>
              <a:gs pos="0">
                <a:srgbClr val="FD7F01"/>
              </a:gs>
              <a:gs pos="100000">
                <a:srgbClr val="0070C0"/>
              </a:gs>
            </a:gsLst>
            <a:lin ang="0" scaled="0"/>
          </a:gra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grpSp>
        <p:nvGrpSpPr>
          <p:cNvPr id="47" name="グループ化 46">
            <a:extLst>
              <a:ext uri="{FF2B5EF4-FFF2-40B4-BE49-F238E27FC236}">
                <a16:creationId xmlns:a16="http://schemas.microsoft.com/office/drawing/2014/main" id="{10CE0642-6478-4602-9346-F52EFC787F19}"/>
              </a:ext>
            </a:extLst>
          </p:cNvPr>
          <p:cNvGrpSpPr/>
          <p:nvPr/>
        </p:nvGrpSpPr>
        <p:grpSpPr>
          <a:xfrm>
            <a:off x="7848376" y="2846253"/>
            <a:ext cx="885480" cy="885480"/>
            <a:chOff x="7784080" y="2447725"/>
            <a:chExt cx="1018287" cy="1018288"/>
          </a:xfrm>
        </p:grpSpPr>
        <p:sp>
          <p:nvSpPr>
            <p:cNvPr id="46" name="楕円 45">
              <a:extLst>
                <a:ext uri="{FF2B5EF4-FFF2-40B4-BE49-F238E27FC236}">
                  <a16:creationId xmlns:a16="http://schemas.microsoft.com/office/drawing/2014/main" id="{6623948F-7763-48BC-AE36-C6E1EC9A2DFD}"/>
                </a:ext>
              </a:extLst>
            </p:cNvPr>
            <p:cNvSpPr/>
            <p:nvPr/>
          </p:nvSpPr>
          <p:spPr bwMode="auto">
            <a:xfrm>
              <a:off x="7784080" y="2447725"/>
              <a:ext cx="1018287" cy="1018288"/>
            </a:xfrm>
            <a:prstGeom prst="ellipse">
              <a:avLst/>
            </a:prstGeom>
            <a:solidFill>
              <a:schemeClr val="bg1"/>
            </a:solidFill>
            <a:ln w="28575" algn="ctr">
              <a:noFill/>
              <a:round/>
              <a:headEnd/>
              <a:tailEnd/>
            </a:ln>
          </p:spPr>
          <p:txBody>
            <a:bodyPr lIns="125675" tIns="62838" rIns="125675" bIns="62838" rtlCol="0" anchor="ctr"/>
            <a:lstStyle/>
            <a:p>
              <a:pPr algn="l"/>
              <a:endParaRPr kumimoji="1" lang="ja-JP" altLang="en-US" sz="2700" b="1">
                <a:latin typeface="Meiryo UI" panose="020B0604030504040204" pitchFamily="50" charset="-128"/>
                <a:ea typeface="Meiryo UI" panose="020B0604030504040204" pitchFamily="50" charset="-128"/>
              </a:endParaRPr>
            </a:p>
          </p:txBody>
        </p:sp>
        <p:pic>
          <p:nvPicPr>
            <p:cNvPr id="24" name="図 23" descr="BCブラウザ.jpg">
              <a:extLst>
                <a:ext uri="{FF2B5EF4-FFF2-40B4-BE49-F238E27FC236}">
                  <a16:creationId xmlns:a16="http://schemas.microsoft.com/office/drawing/2014/main" id="{F26CEA7C-67FC-4C05-93C5-20EAB32CFDD2}"/>
                </a:ext>
              </a:extLst>
            </p:cNvPr>
            <p:cNvPicPr>
              <a:picLocks noChangeAspect="1"/>
            </p:cNvPicPr>
            <p:nvPr/>
          </p:nvPicPr>
          <p:blipFill>
            <a:blip r:embed="rId5" cstate="print"/>
            <a:stretch>
              <a:fillRect/>
            </a:stretch>
          </p:blipFill>
          <p:spPr>
            <a:xfrm>
              <a:off x="7978302" y="2622804"/>
              <a:ext cx="629854" cy="668126"/>
            </a:xfrm>
            <a:prstGeom prst="rect">
              <a:avLst/>
            </a:prstGeom>
          </p:spPr>
        </p:pic>
      </p:grpSp>
      <p:sp>
        <p:nvSpPr>
          <p:cNvPr id="26" name="テキスト ボックス 25">
            <a:extLst>
              <a:ext uri="{FF2B5EF4-FFF2-40B4-BE49-F238E27FC236}">
                <a16:creationId xmlns:a16="http://schemas.microsoft.com/office/drawing/2014/main" id="{973CED4A-8CCE-45CB-B0B0-49A6D3D3FDE6}"/>
              </a:ext>
            </a:extLst>
          </p:cNvPr>
          <p:cNvSpPr txBox="1"/>
          <p:nvPr/>
        </p:nvSpPr>
        <p:spPr>
          <a:xfrm>
            <a:off x="9157654" y="3674486"/>
            <a:ext cx="795355" cy="274146"/>
          </a:xfrm>
          <a:prstGeom prst="rect">
            <a:avLst/>
          </a:prstGeom>
          <a:noFill/>
        </p:spPr>
        <p:txBody>
          <a:bodyPr wrap="none" lIns="0" tIns="0" rIns="0" bIns="0" rtlCol="0" anchor="ctr" anchorCtr="1">
            <a:noAutofit/>
          </a:bodyPr>
          <a:lstStyle/>
          <a:p>
            <a:r>
              <a:rPr kumimoji="1" lang="en-US" altLang="ja-JP" sz="1400" dirty="0">
                <a:latin typeface="Meiryo UI" panose="020B0604030504040204" pitchFamily="50" charset="-128"/>
                <a:ea typeface="Meiryo UI" panose="020B0604030504040204" pitchFamily="50" charset="-128"/>
              </a:rPr>
              <a:t>URL</a:t>
            </a:r>
            <a:r>
              <a:rPr kumimoji="1" lang="ja-JP" altLang="en-US" sz="1400" dirty="0">
                <a:latin typeface="Meiryo UI" panose="020B0604030504040204" pitchFamily="50" charset="-128"/>
                <a:ea typeface="Meiryo UI" panose="020B0604030504040204" pitchFamily="50" charset="-128"/>
              </a:rPr>
              <a:t> </a:t>
            </a:r>
            <a:r>
              <a:rPr kumimoji="1" lang="en-US" altLang="ja-JP" sz="1400" dirty="0">
                <a:latin typeface="Meiryo UI" panose="020B0604030504040204" pitchFamily="50" charset="-128"/>
                <a:ea typeface="Meiryo UI" panose="020B0604030504040204" pitchFamily="50" charset="-128"/>
              </a:rPr>
              <a:t>DB</a:t>
            </a:r>
            <a:endParaRPr kumimoji="1" lang="ja-JP" altLang="en-US" sz="1400" dirty="0">
              <a:latin typeface="Meiryo UI" panose="020B0604030504040204" pitchFamily="50" charset="-128"/>
              <a:ea typeface="Meiryo UI" panose="020B0604030504040204" pitchFamily="50" charset="-128"/>
            </a:endParaRPr>
          </a:p>
        </p:txBody>
      </p:sp>
      <p:pic>
        <p:nvPicPr>
          <p:cNvPr id="28" name="Picture 6" descr="j0428969">
            <a:extLst>
              <a:ext uri="{FF2B5EF4-FFF2-40B4-BE49-F238E27FC236}">
                <a16:creationId xmlns:a16="http://schemas.microsoft.com/office/drawing/2014/main" id="{6666F146-AF2E-4F0B-850C-3DBAD696ADEA}"/>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9136631" y="3948632"/>
            <a:ext cx="872862" cy="1208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フローチャート : 磁気ディスク 49">
            <a:extLst>
              <a:ext uri="{FF2B5EF4-FFF2-40B4-BE49-F238E27FC236}">
                <a16:creationId xmlns:a16="http://schemas.microsoft.com/office/drawing/2014/main" id="{5F863B62-3F2C-4BEE-91DE-5A4F39C1E007}"/>
              </a:ext>
            </a:extLst>
          </p:cNvPr>
          <p:cNvSpPr/>
          <p:nvPr/>
        </p:nvSpPr>
        <p:spPr>
          <a:xfrm>
            <a:off x="9789305" y="4534626"/>
            <a:ext cx="488092" cy="729134"/>
          </a:xfrm>
          <a:prstGeom prst="flowChartMagneticDisk">
            <a:avLst/>
          </a:prstGeom>
          <a:gradFill>
            <a:gsLst>
              <a:gs pos="0">
                <a:schemeClr val="tx1">
                  <a:lumMod val="65000"/>
                  <a:lumOff val="35000"/>
                </a:schemeClr>
              </a:gs>
              <a:gs pos="67000">
                <a:schemeClr val="bg1">
                  <a:lumMod val="85000"/>
                </a:schemeClr>
              </a:gs>
              <a:gs pos="100000">
                <a:schemeClr val="tx1">
                  <a:lumMod val="65000"/>
                  <a:lumOff val="35000"/>
                </a:schemeClr>
              </a:gs>
            </a:gsLst>
            <a:lin ang="0" scaled="0"/>
          </a:gradFill>
          <a:ln w="12700">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lIns="125675" tIns="62838" rIns="125675" bIns="62838" rtlCol="0" anchor="ctr"/>
          <a:lstStyle/>
          <a:p>
            <a:pPr algn="ctr"/>
            <a:endParaRPr kumimoji="1" lang="ja-JP" altLang="en-US" b="1">
              <a:latin typeface="Meiryo UI" panose="020B0604030504040204" pitchFamily="50" charset="-128"/>
              <a:ea typeface="Meiryo UI" panose="020B0604030504040204" pitchFamily="50" charset="-128"/>
            </a:endParaRPr>
          </a:p>
        </p:txBody>
      </p:sp>
      <p:grpSp>
        <p:nvGrpSpPr>
          <p:cNvPr id="60" name="グループ化 59">
            <a:extLst>
              <a:ext uri="{FF2B5EF4-FFF2-40B4-BE49-F238E27FC236}">
                <a16:creationId xmlns:a16="http://schemas.microsoft.com/office/drawing/2014/main" id="{81639FEF-1B62-4BE5-9495-EC141BC0523D}"/>
              </a:ext>
            </a:extLst>
          </p:cNvPr>
          <p:cNvGrpSpPr/>
          <p:nvPr/>
        </p:nvGrpSpPr>
        <p:grpSpPr>
          <a:xfrm>
            <a:off x="7492146" y="5064494"/>
            <a:ext cx="1544784" cy="699128"/>
            <a:chOff x="7569551" y="3798791"/>
            <a:chExt cx="1544784" cy="699128"/>
          </a:xfrm>
        </p:grpSpPr>
        <p:cxnSp>
          <p:nvCxnSpPr>
            <p:cNvPr id="33" name="直線コネクタ 32">
              <a:extLst>
                <a:ext uri="{FF2B5EF4-FFF2-40B4-BE49-F238E27FC236}">
                  <a16:creationId xmlns:a16="http://schemas.microsoft.com/office/drawing/2014/main" id="{5CBF08C3-BF16-478B-9D65-291239EE2B26}"/>
                </a:ext>
              </a:extLst>
            </p:cNvPr>
            <p:cNvCxnSpPr>
              <a:cxnSpLocks/>
            </p:cNvCxnSpPr>
            <p:nvPr/>
          </p:nvCxnSpPr>
          <p:spPr bwMode="auto">
            <a:xfrm>
              <a:off x="8341943" y="3798791"/>
              <a:ext cx="0" cy="465128"/>
            </a:xfrm>
            <a:prstGeom prst="line">
              <a:avLst/>
            </a:prstGeom>
            <a:solidFill>
              <a:srgbClr val="000000"/>
            </a:solidFill>
            <a:ln w="19050" cap="flat" cmpd="sng" algn="ctr">
              <a:solidFill>
                <a:srgbClr val="0070C0"/>
              </a:solidFill>
              <a:prstDash val="solid"/>
              <a:round/>
              <a:headEnd type="oval"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4" name="四角形: 角を丸くする 33">
              <a:extLst>
                <a:ext uri="{FF2B5EF4-FFF2-40B4-BE49-F238E27FC236}">
                  <a16:creationId xmlns:a16="http://schemas.microsoft.com/office/drawing/2014/main" id="{C4DC98F0-B01C-493D-9BEE-FD7F42E6F538}"/>
                </a:ext>
              </a:extLst>
            </p:cNvPr>
            <p:cNvSpPr/>
            <p:nvPr/>
          </p:nvSpPr>
          <p:spPr bwMode="auto">
            <a:xfrm>
              <a:off x="7569551" y="4029919"/>
              <a:ext cx="1544784" cy="468000"/>
            </a:xfrm>
            <a:prstGeom prst="roundRect">
              <a:avLst>
                <a:gd name="adj" fmla="val 13568"/>
              </a:avLst>
            </a:prstGeom>
            <a:solidFill>
              <a:schemeClr val="bg1">
                <a:lumMod val="95000"/>
              </a:schemeClr>
            </a:solidFill>
            <a:ln w="19050" cap="flat" cmpd="sng" algn="ctr">
              <a:solidFill>
                <a:srgbClr val="0070C0"/>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algn="l"/>
              <a:r>
                <a:rPr lang="en-US" altLang="ja-JP" sz="1800" b="1" dirty="0">
                  <a:solidFill>
                    <a:srgbClr val="0070C0"/>
                  </a:solidFill>
                  <a:latin typeface="Meiryo UI" panose="020B0604030504040204" pitchFamily="50" charset="-128"/>
                  <a:ea typeface="Meiryo UI" panose="020B0604030504040204" pitchFamily="50" charset="-128"/>
                </a:rPr>
                <a:t>Web</a:t>
              </a:r>
              <a:r>
                <a:rPr lang="ja-JP" altLang="en-US" sz="1800" b="1" dirty="0">
                  <a:solidFill>
                    <a:srgbClr val="0070C0"/>
                  </a:solidFill>
                  <a:latin typeface="Meiryo UI" panose="020B0604030504040204" pitchFamily="50" charset="-128"/>
                  <a:ea typeface="Meiryo UI" panose="020B0604030504040204" pitchFamily="50" charset="-128"/>
                </a:rPr>
                <a:t>アクセス</a:t>
              </a:r>
            </a:p>
          </p:txBody>
        </p:sp>
      </p:grpSp>
      <p:grpSp>
        <p:nvGrpSpPr>
          <p:cNvPr id="45" name="グループ化 44">
            <a:extLst>
              <a:ext uri="{FF2B5EF4-FFF2-40B4-BE49-F238E27FC236}">
                <a16:creationId xmlns:a16="http://schemas.microsoft.com/office/drawing/2014/main" id="{9A1354E6-292C-402B-8AF2-67333E74E8B2}"/>
              </a:ext>
            </a:extLst>
          </p:cNvPr>
          <p:cNvGrpSpPr/>
          <p:nvPr/>
        </p:nvGrpSpPr>
        <p:grpSpPr>
          <a:xfrm>
            <a:off x="10152411" y="3918984"/>
            <a:ext cx="634391" cy="637819"/>
            <a:chOff x="8243479" y="5347441"/>
            <a:chExt cx="634391" cy="637819"/>
          </a:xfrm>
        </p:grpSpPr>
        <p:cxnSp>
          <p:nvCxnSpPr>
            <p:cNvPr id="42" name="直線コネクタ 41">
              <a:extLst>
                <a:ext uri="{FF2B5EF4-FFF2-40B4-BE49-F238E27FC236}">
                  <a16:creationId xmlns:a16="http://schemas.microsoft.com/office/drawing/2014/main" id="{718AC70F-1486-4A35-97A8-120B473BC364}"/>
                </a:ext>
              </a:extLst>
            </p:cNvPr>
            <p:cNvCxnSpPr>
              <a:cxnSpLocks/>
            </p:cNvCxnSpPr>
            <p:nvPr/>
          </p:nvCxnSpPr>
          <p:spPr bwMode="auto">
            <a:xfrm flipV="1">
              <a:off x="8560674" y="5570279"/>
              <a:ext cx="0" cy="414981"/>
            </a:xfrm>
            <a:prstGeom prst="line">
              <a:avLst/>
            </a:prstGeom>
            <a:solidFill>
              <a:srgbClr val="000000"/>
            </a:solidFill>
            <a:ln w="19050" cap="flat" cmpd="sng" algn="ctr">
              <a:solidFill>
                <a:srgbClr val="FD7F01"/>
              </a:solidFill>
              <a:prstDash val="solid"/>
              <a:round/>
              <a:headEnd type="oval"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3" name="四角形: 角を丸くする 42">
              <a:extLst>
                <a:ext uri="{FF2B5EF4-FFF2-40B4-BE49-F238E27FC236}">
                  <a16:creationId xmlns:a16="http://schemas.microsoft.com/office/drawing/2014/main" id="{93368EF9-D95D-4004-BA5E-57254BF6B873}"/>
                </a:ext>
              </a:extLst>
            </p:cNvPr>
            <p:cNvSpPr/>
            <p:nvPr/>
          </p:nvSpPr>
          <p:spPr bwMode="auto">
            <a:xfrm>
              <a:off x="8243479" y="5347441"/>
              <a:ext cx="634391" cy="468000"/>
            </a:xfrm>
            <a:prstGeom prst="roundRect">
              <a:avLst>
                <a:gd name="adj" fmla="val 13568"/>
              </a:avLst>
            </a:prstGeom>
            <a:solidFill>
              <a:schemeClr val="bg1">
                <a:lumMod val="95000"/>
              </a:schemeClr>
            </a:solidFill>
            <a:ln w="19050" cap="flat" cmpd="sng" algn="ctr">
              <a:solidFill>
                <a:srgbClr val="FD7F01"/>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algn="l"/>
              <a:r>
                <a:rPr lang="en-US" altLang="ja-JP" sz="1800" b="1" dirty="0">
                  <a:solidFill>
                    <a:srgbClr val="FD7F01"/>
                  </a:solidFill>
                  <a:latin typeface="Meiryo UI" panose="020B0604030504040204" pitchFamily="50" charset="-128"/>
                  <a:ea typeface="Meiryo UI" panose="020B0604030504040204" pitchFamily="50" charset="-128"/>
                </a:rPr>
                <a:t>OK</a:t>
              </a:r>
              <a:endParaRPr lang="ja-JP" altLang="en-US" sz="1800" b="1" dirty="0">
                <a:solidFill>
                  <a:srgbClr val="FD7F01"/>
                </a:solidFill>
                <a:latin typeface="Meiryo UI" panose="020B0604030504040204" pitchFamily="50" charset="-128"/>
                <a:ea typeface="Meiryo UI" panose="020B0604030504040204" pitchFamily="50" charset="-128"/>
              </a:endParaRPr>
            </a:p>
          </p:txBody>
        </p:sp>
      </p:grpSp>
      <p:grpSp>
        <p:nvGrpSpPr>
          <p:cNvPr id="53" name="グループ化 52">
            <a:extLst>
              <a:ext uri="{FF2B5EF4-FFF2-40B4-BE49-F238E27FC236}">
                <a16:creationId xmlns:a16="http://schemas.microsoft.com/office/drawing/2014/main" id="{8E55E5BF-E6FF-44DC-9D3E-8318BFED70BF}"/>
              </a:ext>
            </a:extLst>
          </p:cNvPr>
          <p:cNvGrpSpPr/>
          <p:nvPr/>
        </p:nvGrpSpPr>
        <p:grpSpPr>
          <a:xfrm>
            <a:off x="10152411" y="6201675"/>
            <a:ext cx="634391" cy="637819"/>
            <a:chOff x="8243479" y="5347441"/>
            <a:chExt cx="634391" cy="637819"/>
          </a:xfrm>
        </p:grpSpPr>
        <p:cxnSp>
          <p:nvCxnSpPr>
            <p:cNvPr id="54" name="直線コネクタ 53">
              <a:extLst>
                <a:ext uri="{FF2B5EF4-FFF2-40B4-BE49-F238E27FC236}">
                  <a16:creationId xmlns:a16="http://schemas.microsoft.com/office/drawing/2014/main" id="{0D9E7C8F-5CEE-4E8C-B74D-FD25E0265348}"/>
                </a:ext>
              </a:extLst>
            </p:cNvPr>
            <p:cNvCxnSpPr>
              <a:cxnSpLocks/>
            </p:cNvCxnSpPr>
            <p:nvPr/>
          </p:nvCxnSpPr>
          <p:spPr bwMode="auto">
            <a:xfrm flipV="1">
              <a:off x="8560674" y="5570279"/>
              <a:ext cx="0" cy="414981"/>
            </a:xfrm>
            <a:prstGeom prst="line">
              <a:avLst/>
            </a:prstGeom>
            <a:solidFill>
              <a:srgbClr val="000000"/>
            </a:solidFill>
            <a:ln w="19050" cap="flat" cmpd="sng" algn="ctr">
              <a:solidFill>
                <a:schemeClr val="bg1">
                  <a:lumMod val="50000"/>
                </a:schemeClr>
              </a:solidFill>
              <a:prstDash val="solid"/>
              <a:round/>
              <a:headEnd type="oval"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5" name="四角形: 角を丸くする 54">
              <a:extLst>
                <a:ext uri="{FF2B5EF4-FFF2-40B4-BE49-F238E27FC236}">
                  <a16:creationId xmlns:a16="http://schemas.microsoft.com/office/drawing/2014/main" id="{D465CA22-5DAD-4E00-926F-8DFC79B104D5}"/>
                </a:ext>
              </a:extLst>
            </p:cNvPr>
            <p:cNvSpPr/>
            <p:nvPr/>
          </p:nvSpPr>
          <p:spPr bwMode="auto">
            <a:xfrm>
              <a:off x="8243479" y="5347441"/>
              <a:ext cx="634391" cy="468000"/>
            </a:xfrm>
            <a:prstGeom prst="roundRect">
              <a:avLst>
                <a:gd name="adj" fmla="val 13568"/>
              </a:avLst>
            </a:prstGeom>
            <a:solidFill>
              <a:schemeClr val="bg1">
                <a:lumMod val="95000"/>
              </a:schemeClr>
            </a:solidFill>
            <a:ln w="19050" cap="flat" cmpd="sng" algn="ctr">
              <a:solidFill>
                <a:schemeClr val="bg1">
                  <a:lumMod val="50000"/>
                </a:schemeClr>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algn="l"/>
              <a:r>
                <a:rPr lang="en-US" altLang="ja-JP" sz="1800" b="1" dirty="0">
                  <a:solidFill>
                    <a:schemeClr val="bg1">
                      <a:lumMod val="50000"/>
                    </a:schemeClr>
                  </a:solidFill>
                  <a:latin typeface="Meiryo UI" panose="020B0604030504040204" pitchFamily="50" charset="-128"/>
                  <a:ea typeface="Meiryo UI" panose="020B0604030504040204" pitchFamily="50" charset="-128"/>
                </a:rPr>
                <a:t>NG</a:t>
              </a:r>
              <a:endParaRPr lang="ja-JP" altLang="en-US" sz="1800" b="1" dirty="0">
                <a:solidFill>
                  <a:schemeClr val="bg1">
                    <a:lumMod val="50000"/>
                  </a:schemeClr>
                </a:solidFill>
                <a:latin typeface="Meiryo UI" panose="020B0604030504040204" pitchFamily="50" charset="-128"/>
                <a:ea typeface="Meiryo UI" panose="020B0604030504040204" pitchFamily="50" charset="-128"/>
              </a:endParaRPr>
            </a:p>
          </p:txBody>
        </p:sp>
      </p:grpSp>
      <p:grpSp>
        <p:nvGrpSpPr>
          <p:cNvPr id="72" name="グループ化 71">
            <a:extLst>
              <a:ext uri="{FF2B5EF4-FFF2-40B4-BE49-F238E27FC236}">
                <a16:creationId xmlns:a16="http://schemas.microsoft.com/office/drawing/2014/main" id="{5C5CF1FA-E242-47BC-9BD6-1F7E2170DD18}"/>
              </a:ext>
            </a:extLst>
          </p:cNvPr>
          <p:cNvGrpSpPr/>
          <p:nvPr/>
        </p:nvGrpSpPr>
        <p:grpSpPr>
          <a:xfrm>
            <a:off x="7969895" y="4290210"/>
            <a:ext cx="589286" cy="663989"/>
            <a:chOff x="3081839" y="6719017"/>
            <a:chExt cx="768692" cy="866137"/>
          </a:xfrm>
        </p:grpSpPr>
        <p:sp>
          <p:nvSpPr>
            <p:cNvPr id="71" name="メモ 200">
              <a:extLst>
                <a:ext uri="{FF2B5EF4-FFF2-40B4-BE49-F238E27FC236}">
                  <a16:creationId xmlns:a16="http://schemas.microsoft.com/office/drawing/2014/main" id="{659233AD-3F07-410B-8499-8CCCED1DE730}"/>
                </a:ext>
              </a:extLst>
            </p:cNvPr>
            <p:cNvSpPr/>
            <p:nvPr/>
          </p:nvSpPr>
          <p:spPr bwMode="auto">
            <a:xfrm rot="10800000" flipH="1">
              <a:off x="3244681" y="6719017"/>
              <a:ext cx="605850" cy="727017"/>
            </a:xfrm>
            <a:prstGeom prst="foldedCorner">
              <a:avLst/>
            </a:prstGeom>
            <a:gradFill flip="none" rotWithShape="1">
              <a:gsLst>
                <a:gs pos="0">
                  <a:srgbClr val="FFFFFF"/>
                </a:gs>
                <a:gs pos="50000">
                  <a:srgbClr val="FFFFFF"/>
                </a:gs>
                <a:gs pos="100000">
                  <a:srgbClr val="FFFFFF">
                    <a:lumMod val="85000"/>
                  </a:srgbClr>
                </a:gs>
              </a:gsLst>
              <a:path path="circle">
                <a:fillToRect l="100000" t="100000"/>
              </a:path>
              <a:tileRect r="-100000" b="-100000"/>
            </a:gradFill>
            <a:ln w="349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0" tIns="45720" rIns="0" bIns="45720" numCol="1" rtlCol="0" anchor="ctr" anchorCtr="0" compatLnSpc="1">
              <a:prstTxWarp prst="textNoShape">
                <a:avLst/>
              </a:prstTxWarp>
            </a:bodyPr>
            <a:lstStyle/>
            <a:p>
              <a:pPr>
                <a:defRPr/>
              </a:pPr>
              <a:endParaRPr kumimoji="1" lang="ja-JP" altLang="en-US" sz="1000" b="1" kern="0" dirty="0">
                <a:latin typeface="Meiryo UI" panose="020B0604030504040204" pitchFamily="50" charset="-128"/>
                <a:ea typeface="Meiryo UI" panose="020B0604030504040204" pitchFamily="50" charset="-128"/>
              </a:endParaRPr>
            </a:p>
          </p:txBody>
        </p:sp>
        <p:sp>
          <p:nvSpPr>
            <p:cNvPr id="70" name="メモ 200">
              <a:extLst>
                <a:ext uri="{FF2B5EF4-FFF2-40B4-BE49-F238E27FC236}">
                  <a16:creationId xmlns:a16="http://schemas.microsoft.com/office/drawing/2014/main" id="{906E9EE1-9200-44AB-A8B6-2630ADDB0C40}"/>
                </a:ext>
              </a:extLst>
            </p:cNvPr>
            <p:cNvSpPr/>
            <p:nvPr/>
          </p:nvSpPr>
          <p:spPr bwMode="auto">
            <a:xfrm rot="10800000" flipH="1">
              <a:off x="3081839" y="6858137"/>
              <a:ext cx="605850" cy="727017"/>
            </a:xfrm>
            <a:prstGeom prst="foldedCorner">
              <a:avLst/>
            </a:prstGeom>
            <a:gradFill flip="none" rotWithShape="1">
              <a:gsLst>
                <a:gs pos="0">
                  <a:srgbClr val="FFFFFF"/>
                </a:gs>
                <a:gs pos="50000">
                  <a:srgbClr val="FFFFFF"/>
                </a:gs>
                <a:gs pos="100000">
                  <a:srgbClr val="FFFFFF">
                    <a:lumMod val="85000"/>
                  </a:srgbClr>
                </a:gs>
              </a:gsLst>
              <a:path path="circle">
                <a:fillToRect l="100000" t="100000"/>
              </a:path>
              <a:tileRect r="-100000" b="-100000"/>
            </a:gradFill>
            <a:ln w="349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0" tIns="45720" rIns="0" bIns="45720" numCol="1" rtlCol="0" anchor="ctr" anchorCtr="0" compatLnSpc="1">
              <a:prstTxWarp prst="textNoShape">
                <a:avLst/>
              </a:prstTxWarp>
            </a:bodyPr>
            <a:lstStyle/>
            <a:p>
              <a:pPr>
                <a:defRPr/>
              </a:pPr>
              <a:endParaRPr kumimoji="1" lang="ja-JP" altLang="en-US" sz="1000" b="1" kern="0" dirty="0">
                <a:latin typeface="Meiryo UI" panose="020B0604030504040204" pitchFamily="50" charset="-128"/>
                <a:ea typeface="Meiryo UI" panose="020B0604030504040204" pitchFamily="50" charset="-128"/>
              </a:endParaRPr>
            </a:p>
          </p:txBody>
        </p:sp>
      </p:grpSp>
      <p:grpSp>
        <p:nvGrpSpPr>
          <p:cNvPr id="82" name="グループ化 81">
            <a:extLst>
              <a:ext uri="{FF2B5EF4-FFF2-40B4-BE49-F238E27FC236}">
                <a16:creationId xmlns:a16="http://schemas.microsoft.com/office/drawing/2014/main" id="{1B002DBD-5FFA-417B-AB09-D175F83C2A92}"/>
              </a:ext>
            </a:extLst>
          </p:cNvPr>
          <p:cNvGrpSpPr/>
          <p:nvPr/>
        </p:nvGrpSpPr>
        <p:grpSpPr>
          <a:xfrm>
            <a:off x="8017261" y="7088492"/>
            <a:ext cx="1387760" cy="955866"/>
            <a:chOff x="8380425" y="6864614"/>
            <a:chExt cx="1387760" cy="955866"/>
          </a:xfrm>
        </p:grpSpPr>
        <p:cxnSp>
          <p:nvCxnSpPr>
            <p:cNvPr id="79" name="直線コネクタ 78">
              <a:extLst>
                <a:ext uri="{FF2B5EF4-FFF2-40B4-BE49-F238E27FC236}">
                  <a16:creationId xmlns:a16="http://schemas.microsoft.com/office/drawing/2014/main" id="{DAE05F28-05F8-425E-A95E-D436AEC7C09D}"/>
                </a:ext>
              </a:extLst>
            </p:cNvPr>
            <p:cNvCxnSpPr>
              <a:cxnSpLocks/>
            </p:cNvCxnSpPr>
            <p:nvPr/>
          </p:nvCxnSpPr>
          <p:spPr bwMode="auto">
            <a:xfrm>
              <a:off x="9074305" y="6864614"/>
              <a:ext cx="0" cy="465128"/>
            </a:xfrm>
            <a:prstGeom prst="line">
              <a:avLst/>
            </a:prstGeom>
            <a:solidFill>
              <a:srgbClr val="000000"/>
            </a:solidFill>
            <a:ln w="19050" cap="flat" cmpd="sng" algn="ctr">
              <a:solidFill>
                <a:srgbClr val="00B050"/>
              </a:solidFill>
              <a:prstDash val="solid"/>
              <a:round/>
              <a:headEnd type="oval"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0" name="四角形: 角を丸くする 79">
              <a:extLst>
                <a:ext uri="{FF2B5EF4-FFF2-40B4-BE49-F238E27FC236}">
                  <a16:creationId xmlns:a16="http://schemas.microsoft.com/office/drawing/2014/main" id="{14656A15-4884-4378-A850-17F8A61A02F3}"/>
                </a:ext>
              </a:extLst>
            </p:cNvPr>
            <p:cNvSpPr/>
            <p:nvPr/>
          </p:nvSpPr>
          <p:spPr bwMode="auto">
            <a:xfrm>
              <a:off x="8380425" y="7095742"/>
              <a:ext cx="1387760" cy="724738"/>
            </a:xfrm>
            <a:prstGeom prst="roundRect">
              <a:avLst>
                <a:gd name="adj" fmla="val 8762"/>
              </a:avLst>
            </a:prstGeom>
            <a:solidFill>
              <a:schemeClr val="bg1">
                <a:lumMod val="95000"/>
              </a:schemeClr>
            </a:solidFill>
            <a:ln w="19050" cap="flat" cmpd="sng" algn="ctr">
              <a:solidFill>
                <a:srgbClr val="00B050"/>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r>
                <a:rPr kumimoji="1" lang="ja-JP" altLang="en-US" sz="1800" b="1" dirty="0">
                  <a:solidFill>
                    <a:srgbClr val="00B050"/>
                  </a:solidFill>
                  <a:latin typeface="Meiryo UI" panose="020B0604030504040204" pitchFamily="50" charset="-128"/>
                  <a:ea typeface="Meiryo UI" panose="020B0604030504040204" pitchFamily="50" charset="-128"/>
                </a:rPr>
                <a:t>アクセスログ</a:t>
              </a:r>
              <a:endParaRPr kumimoji="1" lang="en-US" altLang="ja-JP" sz="1800" b="1" dirty="0">
                <a:solidFill>
                  <a:srgbClr val="00B050"/>
                </a:solidFill>
                <a:latin typeface="Meiryo UI" panose="020B0604030504040204" pitchFamily="50" charset="-128"/>
                <a:ea typeface="Meiryo UI" panose="020B0604030504040204" pitchFamily="50" charset="-128"/>
              </a:endParaRPr>
            </a:p>
            <a:p>
              <a:r>
                <a:rPr kumimoji="1" lang="ja-JP" altLang="en-US" sz="1800" b="1" dirty="0">
                  <a:solidFill>
                    <a:srgbClr val="00B050"/>
                  </a:solidFill>
                  <a:latin typeface="Meiryo UI" panose="020B0604030504040204" pitchFamily="50" charset="-128"/>
                  <a:ea typeface="Meiryo UI" panose="020B0604030504040204" pitchFamily="50" charset="-128"/>
                </a:rPr>
                <a:t>検索</a:t>
              </a:r>
              <a:r>
                <a:rPr kumimoji="1" lang="en-US" altLang="ja-JP" sz="1800" b="1" dirty="0">
                  <a:solidFill>
                    <a:srgbClr val="00B050"/>
                  </a:solidFill>
                  <a:latin typeface="Meiryo UI" panose="020B0604030504040204" pitchFamily="50" charset="-128"/>
                  <a:ea typeface="Meiryo UI" panose="020B0604030504040204" pitchFamily="50" charset="-128"/>
                </a:rPr>
                <a:t>/</a:t>
              </a:r>
              <a:r>
                <a:rPr kumimoji="1" lang="ja-JP" altLang="en-US" sz="1800" b="1" dirty="0">
                  <a:solidFill>
                    <a:srgbClr val="00B050"/>
                  </a:solidFill>
                  <a:latin typeface="Meiryo UI" panose="020B0604030504040204" pitchFamily="50" charset="-128"/>
                  <a:ea typeface="Meiryo UI" panose="020B0604030504040204" pitchFamily="50" charset="-128"/>
                </a:rPr>
                <a:t>出力</a:t>
              </a:r>
            </a:p>
          </p:txBody>
        </p:sp>
      </p:grpSp>
      <p:sp>
        <p:nvSpPr>
          <p:cNvPr id="84" name="テキスト ボックス 83">
            <a:extLst>
              <a:ext uri="{FF2B5EF4-FFF2-40B4-BE49-F238E27FC236}">
                <a16:creationId xmlns:a16="http://schemas.microsoft.com/office/drawing/2014/main" id="{24114D8F-5F6B-4AA2-9E30-07928B392A10}"/>
              </a:ext>
            </a:extLst>
          </p:cNvPr>
          <p:cNvSpPr txBox="1"/>
          <p:nvPr/>
        </p:nvSpPr>
        <p:spPr>
          <a:xfrm>
            <a:off x="776092" y="6351006"/>
            <a:ext cx="5792696" cy="1477328"/>
          </a:xfrm>
          <a:prstGeom prst="rect">
            <a:avLst/>
          </a:prstGeom>
          <a:noFill/>
          <a:ln w="12700">
            <a:noFill/>
          </a:ln>
        </p:spPr>
        <p:txBody>
          <a:bodyPr wrap="square" lIns="72000" tIns="0" rIns="144000" bIns="0" rtlCol="0" anchor="t" anchorCtr="0">
            <a:noAutofit/>
          </a:bodyPr>
          <a:lstStyle/>
          <a:p>
            <a:pPr marL="180000" indent="-180000" algn="l">
              <a:spcBef>
                <a:spcPts val="600"/>
              </a:spcBef>
              <a:buFont typeface="Arial" panose="020B0604020202020204" pitchFamily="34" charset="0"/>
              <a:buChar char="•"/>
            </a:pPr>
            <a:r>
              <a:rPr kumimoji="1" lang="ja-JP" altLang="en-US" sz="2400" dirty="0">
                <a:latin typeface="Meiryo UI" panose="020B0604030504040204" pitchFamily="50" charset="-128"/>
                <a:ea typeface="Meiryo UI" panose="020B0604030504040204" pitchFamily="50" charset="-128"/>
              </a:rPr>
              <a:t>専用アプリ「</a:t>
            </a:r>
            <a:r>
              <a:rPr kumimoji="1" lang="en-US" altLang="ja-JP" sz="2400" dirty="0">
                <a:latin typeface="Meiryo UI" panose="020B0604030504040204" pitchFamily="50" charset="-128"/>
                <a:ea typeface="Meiryo UI" panose="020B0604030504040204" pitchFamily="50" charset="-128"/>
              </a:rPr>
              <a:t>BC</a:t>
            </a:r>
            <a:r>
              <a:rPr kumimoji="1" lang="ja-JP" altLang="en-US" sz="2400" dirty="0">
                <a:latin typeface="Meiryo UI" panose="020B0604030504040204" pitchFamily="50" charset="-128"/>
                <a:ea typeface="Meiryo UI" panose="020B0604030504040204" pitchFamily="50" charset="-128"/>
              </a:rPr>
              <a:t>ブラウザ」と連携して</a:t>
            </a:r>
            <a:br>
              <a:rPr kumimoji="1" lang="en-US" altLang="ja-JP" sz="2400" dirty="0">
                <a:latin typeface="Meiryo UI" panose="020B0604030504040204" pitchFamily="50" charset="-128"/>
                <a:ea typeface="Meiryo UI" panose="020B0604030504040204" pitchFamily="50" charset="-128"/>
              </a:rPr>
            </a:br>
            <a:r>
              <a:rPr kumimoji="1" lang="ja-JP" altLang="en-US" sz="2400" dirty="0">
                <a:latin typeface="Meiryo UI" panose="020B0604030504040204" pitchFamily="50" charset="-128"/>
                <a:ea typeface="Meiryo UI" panose="020B0604030504040204" pitchFamily="50" charset="-128"/>
              </a:rPr>
              <a:t>利用者様のアクセスログ検索</a:t>
            </a:r>
            <a:r>
              <a:rPr kumimoji="1" lang="en-US" altLang="ja-JP" sz="2400" dirty="0">
                <a:latin typeface="Meiryo UI" panose="020B0604030504040204" pitchFamily="50" charset="-128"/>
                <a:ea typeface="Meiryo UI" panose="020B0604030504040204" pitchFamily="50" charset="-128"/>
              </a:rPr>
              <a:t>/</a:t>
            </a:r>
            <a:r>
              <a:rPr kumimoji="1" lang="ja-JP" altLang="en-US" sz="2400" dirty="0">
                <a:latin typeface="Meiryo UI" panose="020B0604030504040204" pitchFamily="50" charset="-128"/>
                <a:ea typeface="Meiryo UI" panose="020B0604030504040204" pitchFamily="50" charset="-128"/>
              </a:rPr>
              <a:t>出力</a:t>
            </a:r>
            <a:endParaRPr kumimoji="1" lang="en-US" altLang="ja-JP" sz="2400" dirty="0">
              <a:latin typeface="Meiryo UI" panose="020B0604030504040204" pitchFamily="50" charset="-128"/>
              <a:ea typeface="Meiryo UI" panose="020B0604030504040204" pitchFamily="50" charset="-128"/>
            </a:endParaRPr>
          </a:p>
          <a:p>
            <a:pPr marL="180000" indent="-180000" algn="l">
              <a:spcBef>
                <a:spcPts val="600"/>
              </a:spcBef>
              <a:buFont typeface="Arial" panose="020B0604020202020204" pitchFamily="34" charset="0"/>
              <a:buChar char="•"/>
            </a:pPr>
            <a:r>
              <a:rPr lang="ja-JP" altLang="en-US" sz="2400" dirty="0">
                <a:latin typeface="Meiryo UI" panose="020B0604030504040204" pitchFamily="50" charset="-128"/>
                <a:ea typeface="Meiryo UI" panose="020B0604030504040204" pitchFamily="50" charset="-128"/>
              </a:rPr>
              <a:t>業務上不適切な</a:t>
            </a:r>
            <a:r>
              <a:rPr lang="en-US" altLang="ja-JP" sz="2400" dirty="0">
                <a:latin typeface="Meiryo UI" panose="020B0604030504040204" pitchFamily="50" charset="-128"/>
                <a:ea typeface="Meiryo UI" panose="020B0604030504040204" pitchFamily="50" charset="-128"/>
              </a:rPr>
              <a:t>Web</a:t>
            </a:r>
            <a:r>
              <a:rPr lang="ja-JP" altLang="en-US" sz="2400" dirty="0">
                <a:latin typeface="Meiryo UI" panose="020B0604030504040204" pitchFamily="50" charset="-128"/>
                <a:ea typeface="Meiryo UI" panose="020B0604030504040204" pitchFamily="50" charset="-128"/>
              </a:rPr>
              <a:t>ページには</a:t>
            </a:r>
            <a:br>
              <a:rPr lang="en-US" altLang="ja-JP" sz="2400" dirty="0">
                <a:latin typeface="Meiryo UI" panose="020B0604030504040204" pitchFamily="50" charset="-128"/>
                <a:ea typeface="Meiryo UI" panose="020B0604030504040204" pitchFamily="50" charset="-128"/>
              </a:rPr>
            </a:br>
            <a:r>
              <a:rPr lang="ja-JP" altLang="en-US" sz="2400" dirty="0">
                <a:latin typeface="Meiryo UI" panose="020B0604030504040204" pitchFamily="50" charset="-128"/>
                <a:ea typeface="Meiryo UI" panose="020B0604030504040204" pitchFamily="50" charset="-128"/>
              </a:rPr>
              <a:t>規制画面表示</a:t>
            </a:r>
            <a:endParaRPr lang="en-US" altLang="ja-JP" sz="2400" dirty="0">
              <a:latin typeface="Meiryo UI" panose="020B0604030504040204" pitchFamily="50" charset="-128"/>
              <a:ea typeface="Meiryo UI" panose="020B0604030504040204" pitchFamily="50" charset="-128"/>
            </a:endParaRPr>
          </a:p>
        </p:txBody>
      </p:sp>
      <p:pic>
        <p:nvPicPr>
          <p:cNvPr id="61" name="pixta_42810350-05.png" descr="pixta_42810350-05.png">
            <a:extLst>
              <a:ext uri="{FF2B5EF4-FFF2-40B4-BE49-F238E27FC236}">
                <a16:creationId xmlns:a16="http://schemas.microsoft.com/office/drawing/2014/main" id="{B4A47F20-22E5-4147-A4D8-9E5FA42165EA}"/>
              </a:ext>
            </a:extLst>
          </p:cNvPr>
          <p:cNvPicPr>
            <a:picLocks noChangeAspect="1"/>
          </p:cNvPicPr>
          <p:nvPr/>
        </p:nvPicPr>
        <p:blipFill>
          <a:blip r:embed="rId7" cstate="screen">
            <a:extLst>
              <a:ext uri="{BEBA8EAE-BF5A-486C-A8C5-ECC9F3942E4B}">
                <a14:imgProps xmlns:a14="http://schemas.microsoft.com/office/drawing/2010/main">
                  <a14:imgLayer r:embed="rId8">
                    <a14:imgEffect>
                      <a14:backgroundRemoval t="7868" b="93232" l="9944" r="89986">
                        <a14:foregroundMark x1="38787" y1="25635" x2="39281" y2="46193"/>
                        <a14:foregroundMark x1="39281" y1="46193" x2="40290" y2="49767"/>
                        <a14:foregroundMark x1="40879" y1="50707" x2="41819" y2="30880"/>
                        <a14:foregroundMark x1="41819" y1="30880" x2="40903" y2="25381"/>
                        <a14:foregroundMark x1="40903" y1="25381" x2="41396" y2="37648"/>
                        <a14:foregroundMark x1="41396" y1="37648" x2="42313" y2="39932"/>
                        <a14:foregroundMark x1="47955" y1="42978" x2="40480" y2="37225"/>
                        <a14:foregroundMark x1="40480" y1="37225" x2="36742" y2="30964"/>
                        <a14:foregroundMark x1="36742" y1="30964" x2="35684" y2="25550"/>
                        <a14:foregroundMark x1="35684" y1="25550" x2="37447" y2="19543"/>
                        <a14:foregroundMark x1="37447" y1="19543" x2="47743" y2="25381"/>
                        <a14:foregroundMark x1="47743" y1="25381" x2="49295" y2="32064"/>
                        <a14:foregroundMark x1="49295" y1="32064" x2="42807" y2="32234"/>
                        <a14:foregroundMark x1="42807" y1="32234" x2="38364" y2="26734"/>
                        <a14:foregroundMark x1="38364" y1="26734" x2="44429" y2="24450"/>
                        <a14:foregroundMark x1="44429" y1="24450" x2="45205" y2="28088"/>
                        <a14:foregroundMark x1="38082" y1="14213" x2="35966" y2="19797"/>
                        <a14:foregroundMark x1="35966" y1="19797" x2="42666" y2="14467"/>
                        <a14:foregroundMark x1="42666" y1="14467" x2="45839" y2="10068"/>
                        <a14:foregroundMark x1="45839" y1="10068" x2="49013" y2="13536"/>
                        <a14:foregroundMark x1="49013" y1="13536" x2="51410" y2="30964"/>
                        <a14:foregroundMark x1="51410" y1="30964" x2="51199" y2="31980"/>
                        <a14:foregroundMark x1="62694" y1="89679" x2="66643" y2="92555"/>
                        <a14:foregroundMark x1="66643" y1="92555" x2="69323" y2="88156"/>
                        <a14:foregroundMark x1="69323" y1="88156" x2="68829" y2="86633"/>
                        <a14:foregroundMark x1="32087" y1="92301" x2="36037" y2="91878"/>
                        <a14:foregroundMark x1="33286" y1="92047" x2="35684" y2="91878"/>
                        <a14:foregroundMark x1="33004" y1="93316" x2="34838" y2="92555"/>
                        <a14:foregroundMark x1="60649" y1="56599" x2="64245" y2="61083"/>
                        <a14:foregroundMark x1="34556" y1="26396" x2="32934" y2="31303"/>
                        <a14:foregroundMark x1="32934" y1="31303" x2="35543" y2="42555"/>
                        <a14:foregroundMark x1="35543" y1="42555" x2="35543" y2="44162"/>
                        <a14:foregroundMark x1="38434" y1="46024" x2="38522" y2="49338"/>
                        <a14:foregroundMark x1="38462" y1="49946" x2="38293" y2="48900"/>
                        <a14:foregroundMark x1="39774" y1="48477" x2="39662" y2="49828"/>
                        <a14:foregroundMark x1="59858" y1="49015" x2="56911" y2="47039"/>
                        <a14:foregroundMark x1="56911" y1="47039" x2="53385" y2="50338"/>
                        <a14:foregroundMark x1="53385" y1="50338" x2="57616" y2="51184"/>
                        <a14:foregroundMark x1="57616" y1="51184" x2="59413" y2="50453"/>
                        <a14:foregroundMark x1="60798" y1="47744" x2="62764" y2="47970"/>
                        <a14:foregroundMark x1="57616" y1="47377" x2="60549" y2="47715"/>
                        <a14:foregroundMark x1="62764" y1="47970" x2="62553" y2="44416"/>
                        <a14:foregroundMark x1="62007" y1="48544" x2="61213" y2="43147"/>
                        <a14:foregroundMark x1="61213" y1="43147" x2="61072" y2="42978"/>
                        <a14:foregroundMark x1="62059" y1="48054" x2="64716" y2="48054"/>
                        <a14:foregroundMark x1="66118" y1="45773" x2="63329" y2="37140"/>
                        <a14:foregroundMark x1="63329" y1="37140" x2="59732" y2="41878"/>
                        <a14:foregroundMark x1="59732" y1="41878" x2="62200" y2="46024"/>
                        <a14:foregroundMark x1="66101" y1="45503" x2="66643" y2="45431"/>
                        <a14:foregroundMark x1="62200" y1="46024" x2="65859" y2="45536"/>
                        <a14:foregroundMark x1="66643" y1="45431" x2="67137" y2="46193"/>
                        <a14:foregroundMark x1="65851" y1="45779" x2="62694" y2="43739"/>
                        <a14:foregroundMark x1="69678" y1="48251" x2="66778" y2="46378"/>
                        <a14:foregroundMark x1="67768" y1="46024" x2="63893" y2="40525"/>
                        <a14:foregroundMark x1="68140" y1="46552" x2="67768" y2="46024"/>
                        <a14:foregroundMark x1="69223" y1="45675" x2="64810" y2="40863"/>
                        <a14:foregroundMark x1="68029" y1="44583" x2="66996" y2="43316"/>
                        <a14:foregroundMark x1="66996" y1="43316" x2="66855" y2="43316"/>
                        <a14:foregroundMark x1="45416" y1="7868" x2="59732" y2="16920"/>
                        <a14:foregroundMark x1="59732" y1="16920" x2="67419" y2="29949"/>
                        <a14:foregroundMark x1="67419" y1="29949" x2="69746" y2="38917"/>
                        <a14:foregroundMark x1="55924" y1="42386" x2="55007" y2="47462"/>
                        <a14:foregroundMark x1="55007" y1="47462" x2="55571" y2="48054"/>
                        <a14:foregroundMark x1="59194" y1="48900" x2="58392" y2="48223"/>
                        <a14:foregroundMark x1="60296" y1="49831" x2="59194" y2="48900"/>
                        <a14:foregroundMark x1="70986" y1="47372" x2="70240" y2="46701"/>
                        <a14:foregroundMark x1="70584" y1="47140" x2="70381" y2="46785"/>
                        <a14:foregroundMark x1="70114" y1="46447" x2="69746" y2="45939"/>
                        <a14:foregroundMark x1="70608" y1="47128" x2="70114" y2="46447"/>
                        <a14:foregroundMark x1="69336" y1="46024" x2="67772" y2="44585"/>
                        <a14:foregroundMark x1="69887" y1="46531" x2="69336" y2="46024"/>
                        <a14:foregroundMark x1="69182" y1="46193" x2="67983" y2="44924"/>
                        <a14:backgroundMark x1="41326" y1="86125" x2="41326" y2="86125"/>
                        <a14:backgroundMark x1="41608" y1="80880" x2="40621" y2="86041"/>
                        <a14:backgroundMark x1="40621" y1="86041" x2="42102" y2="81049"/>
                        <a14:backgroundMark x1="42102" y1="81049" x2="41608" y2="86210"/>
                        <a14:backgroundMark x1="41608" y1="86210" x2="41961" y2="84349"/>
                        <a14:backgroundMark x1="58322" y1="53553" x2="60893" y2="56375"/>
                        <a14:backgroundMark x1="64951" y1="60829" x2="67842" y2="77242"/>
                        <a14:backgroundMark x1="67842" y1="77242" x2="72073" y2="73942"/>
                        <a14:backgroundMark x1="72073" y1="73942" x2="73907" y2="68697"/>
                        <a14:backgroundMark x1="73907" y1="68697" x2="75388" y2="56007"/>
                        <a14:backgroundMark x1="75388" y1="56007" x2="77362" y2="43570"/>
                        <a14:backgroundMark x1="77362" y1="43570" x2="75882" y2="38240"/>
                        <a14:backgroundMark x1="75882" y1="38240" x2="72638" y2="34602"/>
                        <a14:backgroundMark x1="70951" y1="38721" x2="70663" y2="39425"/>
                        <a14:backgroundMark x1="72638" y1="34602" x2="71067" y2="38438"/>
                        <a14:backgroundMark x1="70663" y1="39425" x2="70311" y2="44206"/>
                        <a14:backgroundMark x1="67002" y1="48605" x2="66643" y2="48985"/>
                        <a14:backgroundMark x1="67662" y1="47906" x2="67016" y2="48590"/>
                        <a14:backgroundMark x1="60829" y1="51225" x2="56982" y2="52707"/>
                        <a14:backgroundMark x1="61407" y1="51002" x2="60876" y2="51207"/>
                        <a14:backgroundMark x1="65908" y1="49268" x2="61926" y2="50802"/>
                        <a14:backgroundMark x1="25458" y1="36633" x2="28914" y2="46531"/>
                        <a14:backgroundMark x1="28914" y1="46531" x2="36953" y2="57276"/>
                        <a14:backgroundMark x1="36953" y1="57276" x2="38787" y2="62014"/>
                        <a14:backgroundMark x1="38787" y1="62014" x2="38787" y2="56768"/>
                        <a14:backgroundMark x1="38787" y1="56768" x2="47955" y2="53384"/>
                        <a14:backgroundMark x1="37368" y1="51052" x2="33357" y2="50169"/>
                        <a14:backgroundMark x1="47955" y1="53384" x2="40704" y2="51787"/>
                        <a14:backgroundMark x1="33357" y1="50169" x2="29055" y2="45854"/>
                        <a14:backgroundMark x1="29055" y1="45854" x2="26657" y2="41032"/>
                        <a14:backgroundMark x1="26657" y1="41032" x2="31100" y2="29949"/>
                        <a14:backgroundMark x1="31100" y1="29949" x2="30606" y2="38156"/>
                        <a14:backgroundMark x1="30606" y1="38156" x2="32863" y2="49239"/>
                        <a14:backgroundMark x1="32863" y1="49239" x2="27645" y2="48308"/>
                        <a14:backgroundMark x1="27645" y1="48308" x2="23272" y2="50338"/>
                        <a14:backgroundMark x1="23272" y1="50338" x2="19887" y2="54484"/>
                        <a14:backgroundMark x1="19887" y1="54484" x2="18336" y2="60491"/>
                        <a14:backgroundMark x1="18336" y1="60491" x2="23554" y2="75296"/>
                        <a14:backgroundMark x1="23554" y1="75296" x2="22496" y2="70305"/>
                        <a14:backgroundMark x1="22496" y1="70305" x2="23131" y2="64975"/>
                        <a14:backgroundMark x1="23131" y1="64975" x2="20663" y2="59814"/>
                        <a14:backgroundMark x1="20663" y1="59814" x2="20592" y2="54484"/>
                        <a14:backgroundMark x1="20592" y1="54484" x2="28843" y2="31134"/>
                        <a14:backgroundMark x1="28843" y1="31134" x2="30465" y2="28511"/>
                        <a14:backgroundMark x1="32511" y1="74365" x2="33921" y2="80372"/>
                        <a14:backgroundMark x1="33921" y1="80372" x2="34344" y2="75127"/>
                        <a14:backgroundMark x1="34344" y1="75127" x2="34485" y2="79695"/>
                        <a14:backgroundMark x1="65938" y1="53130" x2="72638" y2="62606"/>
                        <a14:backgroundMark x1="72638" y1="62606" x2="73484" y2="65228"/>
                        <a14:backgroundMark x1="60508" y1="54738" x2="60508" y2="54738"/>
                        <a14:backgroundMark x1="60508" y1="56007" x2="60508" y2="56007"/>
                        <a14:backgroundMark x1="37941" y1="51354" x2="37941" y2="51354"/>
                        <a14:backgroundMark x1="38636" y1="52614" x2="38575" y2="53299"/>
                        <a14:backgroundMark x1="36389" y1="45347" x2="37447" y2="50085"/>
                        <a14:backgroundMark x1="39774" y1="50846" x2="40621" y2="52538"/>
                        <a14:backgroundMark x1="39774" y1="50508" x2="40973" y2="52369"/>
                        <a14:backgroundMark x1="39633" y1="50846" x2="39281" y2="53723"/>
                        <a14:backgroundMark x1="39633" y1="49831" x2="39986" y2="54992"/>
                        <a14:backgroundMark x1="60437" y1="49069" x2="62412" y2="50846"/>
                        <a14:backgroundMark x1="59944" y1="48900" x2="61283" y2="49662"/>
                        <a14:backgroundMark x1="65092" y1="46616" x2="67772" y2="49069"/>
                        <a14:backgroundMark x1="69826" y1="47814" x2="70663" y2="49069"/>
                        <a14:backgroundMark x1="70451" y1="43993" x2="70808" y2="46705"/>
                        <a14:backgroundMark x1="59732" y1="48900" x2="59732" y2="48900"/>
                        <a14:backgroundMark x1="70945" y1="46954" x2="71721" y2="48985"/>
                        <a14:backgroundMark x1="70733" y1="48562" x2="71580" y2="49154"/>
                        <a14:backgroundMark x1="68829" y1="46447" x2="68829" y2="46447"/>
                      </a14:backgroundRemoval>
                    </a14:imgEffect>
                  </a14:imgLayer>
                </a14:imgProps>
              </a:ext>
              <a:ext uri="{28A0092B-C50C-407E-A947-70E740481C1C}">
                <a14:useLocalDpi xmlns:a14="http://schemas.microsoft.com/office/drawing/2010/main"/>
              </a:ext>
            </a:extLst>
          </a:blip>
          <a:stretch>
            <a:fillRect/>
          </a:stretch>
        </p:blipFill>
        <p:spPr>
          <a:xfrm flipH="1">
            <a:off x="5789943" y="3093983"/>
            <a:ext cx="1540026" cy="1283717"/>
          </a:xfrm>
          <a:prstGeom prst="rect">
            <a:avLst/>
          </a:prstGeom>
          <a:ln w="12700">
            <a:miter lim="400000"/>
          </a:ln>
        </p:spPr>
      </p:pic>
      <p:pic>
        <p:nvPicPr>
          <p:cNvPr id="63" name="pixta_32687266-22.png" descr="pixta_32687266-22.png">
            <a:extLst>
              <a:ext uri="{FF2B5EF4-FFF2-40B4-BE49-F238E27FC236}">
                <a16:creationId xmlns:a16="http://schemas.microsoft.com/office/drawing/2014/main" id="{3664917C-BF01-429E-BFAA-DF6B6912E909}"/>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5680181" y="5994105"/>
            <a:ext cx="1778539" cy="1505002"/>
          </a:xfrm>
          <a:prstGeom prst="rect">
            <a:avLst/>
          </a:prstGeom>
          <a:ln w="12700">
            <a:miter lim="400000"/>
          </a:ln>
        </p:spPr>
      </p:pic>
      <p:pic>
        <p:nvPicPr>
          <p:cNvPr id="56" name="図 55">
            <a:extLst>
              <a:ext uri="{FF2B5EF4-FFF2-40B4-BE49-F238E27FC236}">
                <a16:creationId xmlns:a16="http://schemas.microsoft.com/office/drawing/2014/main" id="{E2A0B205-5BEB-40E6-A343-E31FD32C0643}"/>
              </a:ext>
            </a:extLst>
          </p:cNvPr>
          <p:cNvPicPr/>
          <p:nvPr/>
        </p:nvPicPr>
        <p:blipFill>
          <a:blip r:embed="rId10" cstate="screen">
            <a:extLst>
              <a:ext uri="{28A0092B-C50C-407E-A947-70E740481C1C}">
                <a14:useLocalDpi xmlns:a14="http://schemas.microsoft.com/office/drawing/2010/main"/>
              </a:ext>
            </a:extLst>
          </a:blip>
          <a:stretch>
            <a:fillRect/>
          </a:stretch>
        </p:blipFill>
        <p:spPr>
          <a:xfrm>
            <a:off x="11068982" y="6150035"/>
            <a:ext cx="1001102" cy="1921682"/>
          </a:xfrm>
          <a:prstGeom prst="rect">
            <a:avLst/>
          </a:prstGeom>
          <a:ln>
            <a:solidFill>
              <a:schemeClr val="tx1"/>
            </a:solidFill>
          </a:ln>
        </p:spPr>
      </p:pic>
      <p:pic>
        <p:nvPicPr>
          <p:cNvPr id="65" name="図 64"/>
          <p:cNvPicPr>
            <a:picLocks noChangeAspect="1"/>
          </p:cNvPicPr>
          <p:nvPr/>
        </p:nvPicPr>
        <p:blipFill rotWithShape="1">
          <a:blip r:embed="rId11"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7039495" y="2627584"/>
            <a:ext cx="992818" cy="1738109"/>
          </a:xfrm>
          <a:prstGeom prst="rect">
            <a:avLst/>
          </a:prstGeom>
        </p:spPr>
      </p:pic>
    </p:spTree>
    <p:extLst>
      <p:ext uri="{BB962C8B-B14F-4D97-AF65-F5344CB8AC3E}">
        <p14:creationId xmlns:p14="http://schemas.microsoft.com/office/powerpoint/2010/main" val="2238109615"/>
      </p:ext>
    </p:extLst>
  </p:cSld>
  <p:clrMapOvr>
    <a:masterClrMapping/>
  </p:clrMapOvr>
  <p:transition/>
</p:sld>
</file>

<file path=ppt/theme/theme1.xml><?xml version="1.0" encoding="utf-8"?>
<a:theme xmlns:a="http://schemas.openxmlformats.org/drawingml/2006/main" name="タイトル &amp; 箇条書き">
  <a:themeElements>
    <a:clrScheme name="">
      <a:dk1>
        <a:srgbClr val="000000"/>
      </a:dk1>
      <a:lt1>
        <a:srgbClr val="FFFFFF"/>
      </a:lt1>
      <a:dk2>
        <a:srgbClr val="000000"/>
      </a:dk2>
      <a:lt2>
        <a:srgbClr val="FF560A"/>
      </a:lt2>
      <a:accent1>
        <a:srgbClr val="000000"/>
      </a:accent1>
      <a:accent2>
        <a:srgbClr val="333399"/>
      </a:accent2>
      <a:accent3>
        <a:srgbClr val="FFFFFF"/>
      </a:accent3>
      <a:accent4>
        <a:srgbClr val="000000"/>
      </a:accent4>
      <a:accent5>
        <a:srgbClr val="AAAAAA"/>
      </a:accent5>
      <a:accent6>
        <a:srgbClr val="2D2D8A"/>
      </a:accent6>
      <a:hlink>
        <a:srgbClr val="009999"/>
      </a:hlink>
      <a:folHlink>
        <a:srgbClr val="99CC00"/>
      </a:folHlink>
    </a:clrScheme>
    <a:fontScheme name="提案書用">
      <a:majorFont>
        <a:latin typeface="Meiryo UI"/>
        <a:ea typeface="Meiryo UI"/>
        <a:cs typeface=".Aqua かな"/>
      </a:majorFont>
      <a:minorFont>
        <a:latin typeface="Meiryo UI"/>
        <a:ea typeface="Meiryo UI"/>
        <a:cs typeface="ヒラギノ角ゴ ProN W6"/>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1"/>
        </a:solidFill>
        <a:ln w="28575" algn="ctr">
          <a:noFill/>
          <a:round/>
          <a:headEnd/>
          <a:tailEnd/>
        </a:ln>
      </a:spPr>
      <a:bodyPr lIns="125675" tIns="62838" rIns="125675" bIns="62838" rtlCol="0" anchor="ctr"/>
      <a:lstStyle>
        <a:defPPr algn="l">
          <a:defRPr kumimoji="1" sz="2700" b="1">
            <a:latin typeface="Meiryo UI" panose="020B0604030504040204" pitchFamily="50" charset="-128"/>
            <a:ea typeface="Meiryo UI" panose="020B0604030504040204" pitchFamily="50" charset="-128"/>
          </a:defRPr>
        </a:defPPr>
      </a:lstStyle>
    </a:spDef>
    <a:lnDef>
      <a:spPr bwMode="auto">
        <a:xfrm>
          <a:off x="0" y="0"/>
          <a:ext cx="1" cy="1"/>
        </a:xfrm>
        <a:custGeom>
          <a:avLst/>
          <a:gdLst/>
          <a:ahLst/>
          <a:cxnLst/>
          <a:rect l="0" t="0" r="0" b="0"/>
          <a:pathLst/>
        </a:custGeom>
        <a:solidFill>
          <a:srgbClr val="000000"/>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ja-JP" sz="4200" b="0" i="0" u="none" strike="noStrike" cap="none" normalizeH="0" baseline="0" smtClean="0">
            <a:ln>
              <a:noFill/>
            </a:ln>
            <a:solidFill>
              <a:srgbClr val="000000"/>
            </a:solidFill>
            <a:effectLst/>
            <a:latin typeface="ヒラギノ角ゴ Pro W3" charset="0"/>
            <a:ea typeface="ヒラギノ角ゴ Pro W3" charset="0"/>
            <a:cs typeface="ヒラギノ角ゴ Pro W3" charset="0"/>
            <a:sym typeface="ヒラギノ角ゴ Pro W3" charset="0"/>
          </a:defRPr>
        </a:defPPr>
      </a:lstStyle>
    </a:lnDef>
    <a:txDef>
      <a:spPr>
        <a:noFill/>
      </a:spPr>
      <a:bodyPr wrap="none" rtlCol="0">
        <a:spAutoFit/>
      </a:bodyPr>
      <a:lstStyle>
        <a:defPPr>
          <a:defRPr kumimoji="1" sz="4000" b="1" dirty="0">
            <a:latin typeface="Meiryo UI" panose="020B0604030504040204" pitchFamily="50" charset="-128"/>
            <a:ea typeface="Meiryo UI" panose="020B0604030504040204" pitchFamily="50" charset="-128"/>
          </a:defRPr>
        </a:defPPr>
      </a:lstStyle>
    </a:txDef>
  </a:objectDefaults>
  <a:extraClrSchemeLst>
    <a:extraClrScheme>
      <a:clrScheme name="タイトル &amp; 箇条書き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40435</TotalTime>
  <Pages>0</Pages>
  <Words>20793</Words>
  <Characters>0</Characters>
  <Application>Microsoft Office PowerPoint</Application>
  <PresentationFormat>ユーザー設定</PresentationFormat>
  <Lines>0</Lines>
  <Paragraphs>3694</Paragraphs>
  <Slides>149</Slides>
  <Notes>1</Notes>
  <HiddenSlides>0</HiddenSlides>
  <MMClips>0</MMClips>
  <ScaleCrop>false</ScaleCrop>
  <HeadingPairs>
    <vt:vector size="6" baseType="variant">
      <vt:variant>
        <vt:lpstr>使用されているフォント</vt:lpstr>
      </vt:variant>
      <vt:variant>
        <vt:i4>11</vt:i4>
      </vt:variant>
      <vt:variant>
        <vt:lpstr>テーマ</vt:lpstr>
      </vt:variant>
      <vt:variant>
        <vt:i4>1</vt:i4>
      </vt:variant>
      <vt:variant>
        <vt:lpstr>スライド タイトル</vt:lpstr>
      </vt:variant>
      <vt:variant>
        <vt:i4>149</vt:i4>
      </vt:variant>
    </vt:vector>
  </HeadingPairs>
  <TitlesOfParts>
    <vt:vector size="161" baseType="lpstr">
      <vt:lpstr>HGP創英角ｺﾞｼｯｸUB</vt:lpstr>
      <vt:lpstr>Lucida Grande</vt:lpstr>
      <vt:lpstr>Meiryo UI</vt:lpstr>
      <vt:lpstr>Noto Sans CJK JP</vt:lpstr>
      <vt:lpstr>ヒラギノ角ゴ Pro W3</vt:lpstr>
      <vt:lpstr>ヒラギノ角ゴ ProN W3</vt:lpstr>
      <vt:lpstr>Arial</vt:lpstr>
      <vt:lpstr>Calibri</vt:lpstr>
      <vt:lpstr>Trebuchet MS</vt:lpstr>
      <vt:lpstr>Verdana</vt:lpstr>
      <vt:lpstr>Wingdings</vt:lpstr>
      <vt:lpstr>タイトル &amp; 箇条書き</vt:lpstr>
      <vt:lpstr>ご提案資料</vt:lpstr>
      <vt:lpstr>EMM/MDMとは</vt:lpstr>
      <vt:lpstr>スマホの業務利用による課題</vt:lpstr>
      <vt:lpstr>ビジネス・コンシェル デバイスマネジメントとは</vt:lpstr>
      <vt:lpstr>シェアNo.1</vt:lpstr>
      <vt:lpstr>ご利用中のお客様の声</vt:lpstr>
      <vt:lpstr>特徴❶ デバイスの一括管理</vt:lpstr>
      <vt:lpstr>特徴❷ セキュリティ対策</vt:lpstr>
      <vt:lpstr>特徴❸ デバイス運用の効率化</vt:lpstr>
      <vt:lpstr>提供サービス一覧（基本サービス）</vt:lpstr>
      <vt:lpstr>提供サービス一覧（基本サービス）</vt:lpstr>
      <vt:lpstr>提供サービス一覧（オプションサービス）</vt:lpstr>
      <vt:lpstr>提供価格</vt:lpstr>
      <vt:lpstr>PowerPoint プレゼンテーション</vt:lpstr>
      <vt:lpstr>ダッシュボード機能</vt:lpstr>
      <vt:lpstr>デバイス利用者情報登録</vt:lpstr>
      <vt:lpstr>グループ管理機能</vt:lpstr>
      <vt:lpstr>代替機手配機能</vt:lpstr>
      <vt:lpstr>デバイス登録制御機能</vt:lpstr>
      <vt:lpstr>位置情報取得機能</vt:lpstr>
      <vt:lpstr>位置情報取得機能</vt:lpstr>
      <vt:lpstr>セキュリティポリシー違反ログ/メール送信</vt:lpstr>
      <vt:lpstr>月次レポート</vt:lpstr>
      <vt:lpstr>キッティング権限付与機能</vt:lpstr>
      <vt:lpstr>キッティング権限付与機能</vt:lpstr>
      <vt:lpstr>証明書発行/配布機能</vt:lpstr>
      <vt:lpstr>証明書発行/配布機能</vt:lpstr>
      <vt:lpstr>証明書発行/配布機能</vt:lpstr>
      <vt:lpstr>PowerPoint プレゼンテーション</vt:lpstr>
      <vt:lpstr>対象デバイスの設定情報収集</vt:lpstr>
      <vt:lpstr>デバイス遠隔設定</vt:lpstr>
      <vt:lpstr>アカウント一括登録設定</vt:lpstr>
      <vt:lpstr>Webクリップの個別CSV設定</vt:lpstr>
      <vt:lpstr>デフォルトプロファイル配信機能</vt:lpstr>
      <vt:lpstr>デフォルトプロファイル配信機能</vt:lpstr>
      <vt:lpstr>アプリケーション違反トリガーによるプロファイル削除</vt:lpstr>
      <vt:lpstr>MDMプロファイル削除検知機能</vt:lpstr>
      <vt:lpstr>プロビジョニングプロファイルの配信</vt:lpstr>
      <vt:lpstr>Managed Apps機能❶</vt:lpstr>
      <vt:lpstr>Managed Apps機能❷</vt:lpstr>
      <vt:lpstr>Managed Apps機能❸</vt:lpstr>
      <vt:lpstr>Managed Apps</vt:lpstr>
      <vt:lpstr>Managed Apps</vt:lpstr>
      <vt:lpstr>アプリ配信（VPP）利用</vt:lpstr>
      <vt:lpstr>Device Enrollment Program（DEP）対応</vt:lpstr>
      <vt:lpstr>DEP設定項目</vt:lpstr>
      <vt:lpstr>DEP利用</vt:lpstr>
      <vt:lpstr>アプリカタログ機能</vt:lpstr>
      <vt:lpstr>強制OSアップデート機能</vt:lpstr>
      <vt:lpstr>その他</vt:lpstr>
      <vt:lpstr>PowerPoint プレゼンテーション</vt:lpstr>
      <vt:lpstr>対象デバイスの設定情報収集</vt:lpstr>
      <vt:lpstr>管理タイプ</vt:lpstr>
      <vt:lpstr>遠隔設定</vt:lpstr>
      <vt:lpstr>Playストアのホワイトリスト化</vt:lpstr>
      <vt:lpstr>アンチウイルス機能</vt:lpstr>
      <vt:lpstr>ゼロタッチ登録</vt:lpstr>
      <vt:lpstr>その他</vt:lpstr>
      <vt:lpstr>Managed Apps</vt:lpstr>
      <vt:lpstr>Managed Apps</vt:lpstr>
      <vt:lpstr>　　　　　アプリ配信機能比較</vt:lpstr>
      <vt:lpstr>PowerPoint プレゼンテーション</vt:lpstr>
      <vt:lpstr>デバイス遠隔設定</vt:lpstr>
      <vt:lpstr>リモート設定</vt:lpstr>
      <vt:lpstr>アプリケーション制御</vt:lpstr>
      <vt:lpstr>Managed Apps</vt:lpstr>
      <vt:lpstr>Managed Apps</vt:lpstr>
      <vt:lpstr>PowerPoint プレゼンテーション</vt:lpstr>
      <vt:lpstr>サービス概要</vt:lpstr>
      <vt:lpstr>PCとモバイルの一元管理</vt:lpstr>
      <vt:lpstr>情報取得</vt:lpstr>
      <vt:lpstr>情報取得</vt:lpstr>
      <vt:lpstr>情報取得（M62から始まる環境以外）</vt:lpstr>
      <vt:lpstr>情報取得（M62から始まる環境）</vt:lpstr>
      <vt:lpstr>資産管理機能</vt:lpstr>
      <vt:lpstr>ポリシー適用</vt:lpstr>
      <vt:lpstr>セキュリティポリシー違反検知</vt:lpstr>
      <vt:lpstr>外部メディア制御</vt:lpstr>
      <vt:lpstr>ソフトウェア配布機能（ManagedAppsサービス）</vt:lpstr>
      <vt:lpstr>データ消去</vt:lpstr>
      <vt:lpstr>データ消去機能</vt:lpstr>
      <vt:lpstr>アンチウイルス機能</vt:lpstr>
      <vt:lpstr>遠隔ロック・消去</vt:lpstr>
      <vt:lpstr>Mac PC管理</vt:lpstr>
      <vt:lpstr>PowerPoint プレゼンテーション</vt:lpstr>
      <vt:lpstr>BizConPlace❶</vt:lpstr>
      <vt:lpstr>BizConPlace❷</vt:lpstr>
      <vt:lpstr>BizConPlace❸</vt:lpstr>
      <vt:lpstr>BC Location</vt:lpstr>
      <vt:lpstr>BC Location</vt:lpstr>
      <vt:lpstr>PowerPoint プレゼンテーション</vt:lpstr>
      <vt:lpstr>遠隔ロック・消去、パスワード一時解除</vt:lpstr>
      <vt:lpstr>紛失モード</vt:lpstr>
      <vt:lpstr>Zimperium連携</vt:lpstr>
      <vt:lpstr>ソフトバンクヘルプデスク</vt:lpstr>
      <vt:lpstr>月次レポート</vt:lpstr>
      <vt:lpstr>モデルと購入方法の違いによる対応差</vt:lpstr>
      <vt:lpstr>PowerPoint プレゼンテーション</vt:lpstr>
      <vt:lpstr>Webフィルタリングサービス</vt:lpstr>
      <vt:lpstr>Webフィルタリング提供機能一覧（管理画面）</vt:lpstr>
      <vt:lpstr>Webフィルタリング提供機能一覧（BCブラウザ）</vt:lpstr>
      <vt:lpstr>iOSでの制約事項</vt:lpstr>
      <vt:lpstr>PowerPoint プレゼンテーション</vt:lpstr>
      <vt:lpstr>Managed Apps容量拡張</vt:lpstr>
      <vt:lpstr>PowerPoint プレゼンテーション</vt:lpstr>
      <vt:lpstr>デバイスコントロール for G Suite/for Office 365</vt:lpstr>
      <vt:lpstr>デバイスコントロール for G Suite/for Office 365</vt:lpstr>
      <vt:lpstr>PowerPoint プレゼンテーション</vt:lpstr>
      <vt:lpstr>サービス概要</vt:lpstr>
      <vt:lpstr>あめふるコール for Business</vt:lpstr>
      <vt:lpstr>PowerPoint プレゼンテーション</vt:lpstr>
      <vt:lpstr>サービス概要</vt:lpstr>
      <vt:lpstr>APIオプション提供機能</vt:lpstr>
      <vt:lpstr>APIオプション</vt:lpstr>
      <vt:lpstr>PowerPoint プレゼンテーション</vt:lpstr>
      <vt:lpstr>PC操作ログ　サービス概要</vt:lpstr>
      <vt:lpstr>PC操作ログ　利用シーン①</vt:lpstr>
      <vt:lpstr>PC操作ログ　利用シーン②</vt:lpstr>
      <vt:lpstr>取得可能ログ</vt:lpstr>
      <vt:lpstr>取得可能ログ</vt:lpstr>
      <vt:lpstr>取得可能ログ</vt:lpstr>
      <vt:lpstr>取得可能ログ</vt:lpstr>
      <vt:lpstr>PC操作ログ❶</vt:lpstr>
      <vt:lpstr>PC操作ログ❷</vt:lpstr>
      <vt:lpstr>PowerPoint プレゼンテーション</vt:lpstr>
      <vt:lpstr>導入事例：A社</vt:lpstr>
      <vt:lpstr>導入事例：B社</vt:lpstr>
      <vt:lpstr>導入事例：C社</vt:lpstr>
      <vt:lpstr>導入事例：D社</vt:lpstr>
      <vt:lpstr>PowerPoint プレゼンテーション</vt:lpstr>
      <vt:lpstr>BCDM利用にあたってのネットワーク要件</vt:lpstr>
      <vt:lpstr>かんたん一括設定（iOS）❶</vt:lpstr>
      <vt:lpstr>かんたん一括設定（iOS）❷</vt:lpstr>
      <vt:lpstr>かんたん一括設定（iOS）➌</vt:lpstr>
      <vt:lpstr>かんたん一括設定（iOS）➍</vt:lpstr>
      <vt:lpstr>かんたん一括設定（iOS）❺</vt:lpstr>
      <vt:lpstr>かんたん一括設定（iOS）❻</vt:lpstr>
      <vt:lpstr>デバイス遠隔設定（Android）</vt:lpstr>
      <vt:lpstr>Android Enterprise機能制御ポリシー一覧</vt:lpstr>
      <vt:lpstr>Android Enterprise機能制御ポリシー一覧</vt:lpstr>
      <vt:lpstr>managed Google Play Account方式でのアカウント追加時の注意事項</vt:lpstr>
      <vt:lpstr>デバイス遠隔設定（4Gケータイ）</vt:lpstr>
      <vt:lpstr>アンチウイルス機能一覧（Windows）</vt:lpstr>
      <vt:lpstr>アンチウイルス機能一覧（Mac）</vt:lpstr>
      <vt:lpstr>資産管理情報（Windows）</vt:lpstr>
      <vt:lpstr>資産管理情報（Mac）※M62から始まるDMコード以外</vt:lpstr>
      <vt:lpstr>資産管理情報（Mac）※M62から始まるDMコード</vt:lpstr>
      <vt:lpstr>M62で始まるDMコード　、M5、M6で始まるDMコードのみ ご利用いただける機能一覧</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【提案書】ビジネス・コンシェル_デバイスマネジメント</dc:title>
  <dc:creator>ソフトバンク株式会社</dc:creator>
  <cp:lastModifiedBy>鶴口 裕香(SB 法人事業統括)</cp:lastModifiedBy>
  <cp:revision>2584</cp:revision>
  <dcterms:modified xsi:type="dcterms:W3CDTF">2021-06-28T10:24:31Z</dcterms:modified>
</cp:coreProperties>
</file>